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5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12" r:id="rId2"/>
    <p:sldId id="314" r:id="rId3"/>
    <p:sldId id="315" r:id="rId4"/>
    <p:sldId id="316" r:id="rId5"/>
    <p:sldId id="294" r:id="rId6"/>
    <p:sldId id="304" r:id="rId7"/>
    <p:sldId id="289" r:id="rId8"/>
    <p:sldId id="284" r:id="rId9"/>
    <p:sldId id="281" r:id="rId10"/>
    <p:sldId id="317" r:id="rId11"/>
    <p:sldId id="293" r:id="rId12"/>
    <p:sldId id="283" r:id="rId13"/>
    <p:sldId id="282" r:id="rId14"/>
    <p:sldId id="286" r:id="rId15"/>
    <p:sldId id="290" r:id="rId16"/>
    <p:sldId id="318" r:id="rId17"/>
    <p:sldId id="299" r:id="rId18"/>
    <p:sldId id="285" r:id="rId19"/>
    <p:sldId id="288" r:id="rId20"/>
    <p:sldId id="292" r:id="rId21"/>
    <p:sldId id="295" r:id="rId22"/>
    <p:sldId id="296" r:id="rId23"/>
    <p:sldId id="319" r:id="rId24"/>
    <p:sldId id="297" r:id="rId25"/>
    <p:sldId id="298" r:id="rId26"/>
    <p:sldId id="291" r:id="rId27"/>
    <p:sldId id="302" r:id="rId28"/>
    <p:sldId id="308" r:id="rId29"/>
    <p:sldId id="300" r:id="rId30"/>
    <p:sldId id="320" r:id="rId31"/>
  </p:sldIdLst>
  <p:sldSz cx="12190413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pos="438" userDrawn="1">
          <p15:clr>
            <a:srgbClr val="A4A3A4"/>
          </p15:clr>
        </p15:guide>
        <p15:guide id="4" pos="72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5BD"/>
    <a:srgbClr val="43D8FB"/>
    <a:srgbClr val="CF66E0"/>
    <a:srgbClr val="2E6BF2"/>
    <a:srgbClr val="CCF4FE"/>
    <a:srgbClr val="FEA5BF"/>
    <a:srgbClr val="C796E2"/>
    <a:srgbClr val="073587"/>
    <a:srgbClr val="90C74D"/>
    <a:srgbClr val="FEC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6416" autoAdjust="0"/>
  </p:normalViewPr>
  <p:slideViewPr>
    <p:cSldViewPr>
      <p:cViewPr varScale="1">
        <p:scale>
          <a:sx n="68" d="100"/>
          <a:sy n="68" d="100"/>
        </p:scale>
        <p:origin x="960" y="48"/>
      </p:cViewPr>
      <p:guideLst>
        <p:guide orient="horz" pos="3974"/>
        <p:guide pos="3840"/>
        <p:guide pos="438"/>
        <p:guide pos="72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FAED0-7D10-4239-9B56-C55805060B86}" type="datetimeFigureOut">
              <a:rPr lang="zh-CN" altLang="en-US" smtClean="0"/>
              <a:pPr/>
              <a:t>2022/7/30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47A23-5BA8-44CE-9215-79B767159C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53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51PPT</a:t>
            </a:r>
            <a:r>
              <a:rPr lang="zh-CN" altLang="en-US" dirty="0"/>
              <a:t>模板网   </a:t>
            </a:r>
            <a:r>
              <a:rPr lang="en-US" altLang="zh-CN" dirty="0"/>
              <a:t>www.51pptmoban.com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711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668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2449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03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20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706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737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322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543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452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535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5711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6759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7845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706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433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96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774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780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4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856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993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66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pPr/>
              <a:t>2022/7/30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33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pPr/>
              <a:t>2022/7/30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84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pPr/>
              <a:t>2022/7/30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71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FC7371B6-8359-41A7-BE7E-A5FC4224B562}"/>
              </a:ext>
            </a:extLst>
          </p:cNvPr>
          <p:cNvSpPr/>
          <p:nvPr userDrawn="1"/>
        </p:nvSpPr>
        <p:spPr>
          <a:xfrm>
            <a:off x="-726985" y="-405535"/>
            <a:ext cx="1961881" cy="1530472"/>
          </a:xfrm>
          <a:custGeom>
            <a:avLst/>
            <a:gdLst>
              <a:gd name="connsiteX0" fmla="*/ 1818490 w 1961881"/>
              <a:gd name="connsiteY0" fmla="*/ 1436818 h 1530472"/>
              <a:gd name="connsiteX1" fmla="*/ 1272522 w 1961881"/>
              <a:gd name="connsiteY1" fmla="*/ 1451461 h 1530472"/>
              <a:gd name="connsiteX2" fmla="*/ 954712 w 1961881"/>
              <a:gd name="connsiteY2" fmla="*/ 1208659 h 1530472"/>
              <a:gd name="connsiteX3" fmla="*/ 413825 w 1961881"/>
              <a:gd name="connsiteY3" fmla="*/ 1169064 h 1530472"/>
              <a:gd name="connsiteX4" fmla="*/ 89441 w 1961881"/>
              <a:gd name="connsiteY4" fmla="*/ 958536 h 1530472"/>
              <a:gd name="connsiteX5" fmla="*/ 2331 w 1961881"/>
              <a:gd name="connsiteY5" fmla="*/ 608004 h 1530472"/>
              <a:gd name="connsiteX6" fmla="*/ 268143 w 1961881"/>
              <a:gd name="connsiteY6" fmla="*/ 138687 h 1530472"/>
              <a:gd name="connsiteX7" fmla="*/ 850121 w 1961881"/>
              <a:gd name="connsiteY7" fmla="*/ 6154 h 1530472"/>
              <a:gd name="connsiteX8" fmla="*/ 1085751 w 1961881"/>
              <a:gd name="connsiteY8" fmla="*/ 56657 h 1530472"/>
              <a:gd name="connsiteX9" fmla="*/ 1673556 w 1961881"/>
              <a:gd name="connsiteY9" fmla="*/ 407189 h 1530472"/>
              <a:gd name="connsiteX10" fmla="*/ 1942356 w 1961881"/>
              <a:gd name="connsiteY10" fmla="*/ 1228382 h 1530472"/>
              <a:gd name="connsiteX11" fmla="*/ 1818490 w 1961881"/>
              <a:gd name="connsiteY11" fmla="*/ 1436818 h 15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61881" h="1530472">
                <a:moveTo>
                  <a:pt x="1818490" y="1436818"/>
                </a:moveTo>
                <a:cubicBezTo>
                  <a:pt x="1689245" y="1549628"/>
                  <a:pt x="1453913" y="1567707"/>
                  <a:pt x="1272522" y="1451461"/>
                </a:cubicBezTo>
                <a:cubicBezTo>
                  <a:pt x="1159563" y="1378994"/>
                  <a:pt x="1075890" y="1264093"/>
                  <a:pt x="954712" y="1208659"/>
                </a:cubicBezTo>
                <a:cubicBezTo>
                  <a:pt x="777803" y="1127974"/>
                  <a:pt x="598055" y="1204924"/>
                  <a:pt x="413825" y="1169064"/>
                </a:cubicBezTo>
                <a:cubicBezTo>
                  <a:pt x="287866" y="1144560"/>
                  <a:pt x="163253" y="1063725"/>
                  <a:pt x="89441" y="958536"/>
                </a:cubicBezTo>
                <a:cubicBezTo>
                  <a:pt x="12491" y="849013"/>
                  <a:pt x="-7530" y="722159"/>
                  <a:pt x="2331" y="608004"/>
                </a:cubicBezTo>
                <a:cubicBezTo>
                  <a:pt x="18767" y="416901"/>
                  <a:pt x="114692" y="247612"/>
                  <a:pt x="268143" y="138687"/>
                </a:cubicBezTo>
                <a:cubicBezTo>
                  <a:pt x="421594" y="29762"/>
                  <a:pt x="631524" y="-18051"/>
                  <a:pt x="850121" y="6154"/>
                </a:cubicBezTo>
                <a:cubicBezTo>
                  <a:pt x="928415" y="14821"/>
                  <a:pt x="1007606" y="32452"/>
                  <a:pt x="1085751" y="56657"/>
                </a:cubicBezTo>
                <a:cubicBezTo>
                  <a:pt x="1302256" y="123596"/>
                  <a:pt x="1513232" y="243876"/>
                  <a:pt x="1673556" y="407189"/>
                </a:cubicBezTo>
                <a:cubicBezTo>
                  <a:pt x="1902761" y="640876"/>
                  <a:pt x="2008697" y="970041"/>
                  <a:pt x="1942356" y="1228382"/>
                </a:cubicBezTo>
                <a:cubicBezTo>
                  <a:pt x="1921588" y="1308918"/>
                  <a:pt x="1881095" y="1382281"/>
                  <a:pt x="1818490" y="1436818"/>
                </a:cubicBezTo>
                <a:close/>
              </a:path>
            </a:pathLst>
          </a:custGeom>
          <a:gradFill flip="none" rotWithShape="1">
            <a:gsLst>
              <a:gs pos="25000">
                <a:srgbClr val="FEA5BF"/>
              </a:gs>
              <a:gs pos="100000">
                <a:srgbClr val="2E6BF2"/>
              </a:gs>
            </a:gsLst>
            <a:lin ang="13500000" scaled="1"/>
            <a:tileRect/>
          </a:gradFill>
          <a:ln w="1493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C821BEA8-8F76-44B9-8D8E-B302BB4D8900}"/>
              </a:ext>
            </a:extLst>
          </p:cNvPr>
          <p:cNvSpPr/>
          <p:nvPr userDrawn="1"/>
        </p:nvSpPr>
        <p:spPr>
          <a:xfrm>
            <a:off x="164292" y="-344923"/>
            <a:ext cx="1207415" cy="941910"/>
          </a:xfrm>
          <a:custGeom>
            <a:avLst/>
            <a:gdLst>
              <a:gd name="connsiteX0" fmla="*/ 1818490 w 1961881"/>
              <a:gd name="connsiteY0" fmla="*/ 1436818 h 1530472"/>
              <a:gd name="connsiteX1" fmla="*/ 1272522 w 1961881"/>
              <a:gd name="connsiteY1" fmla="*/ 1451461 h 1530472"/>
              <a:gd name="connsiteX2" fmla="*/ 954712 w 1961881"/>
              <a:gd name="connsiteY2" fmla="*/ 1208659 h 1530472"/>
              <a:gd name="connsiteX3" fmla="*/ 413825 w 1961881"/>
              <a:gd name="connsiteY3" fmla="*/ 1169064 h 1530472"/>
              <a:gd name="connsiteX4" fmla="*/ 89441 w 1961881"/>
              <a:gd name="connsiteY4" fmla="*/ 958536 h 1530472"/>
              <a:gd name="connsiteX5" fmla="*/ 2331 w 1961881"/>
              <a:gd name="connsiteY5" fmla="*/ 608004 h 1530472"/>
              <a:gd name="connsiteX6" fmla="*/ 268143 w 1961881"/>
              <a:gd name="connsiteY6" fmla="*/ 138687 h 1530472"/>
              <a:gd name="connsiteX7" fmla="*/ 850121 w 1961881"/>
              <a:gd name="connsiteY7" fmla="*/ 6154 h 1530472"/>
              <a:gd name="connsiteX8" fmla="*/ 1085751 w 1961881"/>
              <a:gd name="connsiteY8" fmla="*/ 56657 h 1530472"/>
              <a:gd name="connsiteX9" fmla="*/ 1673556 w 1961881"/>
              <a:gd name="connsiteY9" fmla="*/ 407189 h 1530472"/>
              <a:gd name="connsiteX10" fmla="*/ 1942356 w 1961881"/>
              <a:gd name="connsiteY10" fmla="*/ 1228382 h 1530472"/>
              <a:gd name="connsiteX11" fmla="*/ 1818490 w 1961881"/>
              <a:gd name="connsiteY11" fmla="*/ 1436818 h 15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61881" h="1530472">
                <a:moveTo>
                  <a:pt x="1818490" y="1436818"/>
                </a:moveTo>
                <a:cubicBezTo>
                  <a:pt x="1689245" y="1549628"/>
                  <a:pt x="1453913" y="1567707"/>
                  <a:pt x="1272522" y="1451461"/>
                </a:cubicBezTo>
                <a:cubicBezTo>
                  <a:pt x="1159563" y="1378994"/>
                  <a:pt x="1075890" y="1264093"/>
                  <a:pt x="954712" y="1208659"/>
                </a:cubicBezTo>
                <a:cubicBezTo>
                  <a:pt x="777803" y="1127974"/>
                  <a:pt x="598055" y="1204924"/>
                  <a:pt x="413825" y="1169064"/>
                </a:cubicBezTo>
                <a:cubicBezTo>
                  <a:pt x="287866" y="1144560"/>
                  <a:pt x="163253" y="1063725"/>
                  <a:pt x="89441" y="958536"/>
                </a:cubicBezTo>
                <a:cubicBezTo>
                  <a:pt x="12491" y="849013"/>
                  <a:pt x="-7530" y="722159"/>
                  <a:pt x="2331" y="608004"/>
                </a:cubicBezTo>
                <a:cubicBezTo>
                  <a:pt x="18767" y="416901"/>
                  <a:pt x="114692" y="247612"/>
                  <a:pt x="268143" y="138687"/>
                </a:cubicBezTo>
                <a:cubicBezTo>
                  <a:pt x="421594" y="29762"/>
                  <a:pt x="631524" y="-18051"/>
                  <a:pt x="850121" y="6154"/>
                </a:cubicBezTo>
                <a:cubicBezTo>
                  <a:pt x="928415" y="14821"/>
                  <a:pt x="1007606" y="32452"/>
                  <a:pt x="1085751" y="56657"/>
                </a:cubicBezTo>
                <a:cubicBezTo>
                  <a:pt x="1302256" y="123596"/>
                  <a:pt x="1513232" y="243876"/>
                  <a:pt x="1673556" y="407189"/>
                </a:cubicBezTo>
                <a:cubicBezTo>
                  <a:pt x="1902761" y="640876"/>
                  <a:pt x="2008697" y="970041"/>
                  <a:pt x="1942356" y="1228382"/>
                </a:cubicBezTo>
                <a:cubicBezTo>
                  <a:pt x="1921588" y="1308918"/>
                  <a:pt x="1881095" y="1382281"/>
                  <a:pt x="1818490" y="1436818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1493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8F91B458-F105-4730-9218-D9FE39747AF5}"/>
              </a:ext>
            </a:extLst>
          </p:cNvPr>
          <p:cNvSpPr/>
          <p:nvPr userDrawn="1"/>
        </p:nvSpPr>
        <p:spPr>
          <a:xfrm>
            <a:off x="320806" y="209331"/>
            <a:ext cx="914277" cy="915606"/>
          </a:xfrm>
          <a:custGeom>
            <a:avLst/>
            <a:gdLst>
              <a:gd name="connsiteX0" fmla="*/ 228159 w 445808"/>
              <a:gd name="connsiteY0" fmla="*/ 446457 h 446456"/>
              <a:gd name="connsiteX1" fmla="*/ 226516 w 445808"/>
              <a:gd name="connsiteY1" fmla="*/ 379518 h 446456"/>
              <a:gd name="connsiteX2" fmla="*/ 234286 w 445808"/>
              <a:gd name="connsiteY2" fmla="*/ 379070 h 446456"/>
              <a:gd name="connsiteX3" fmla="*/ 239216 w 445808"/>
              <a:gd name="connsiteY3" fmla="*/ 445859 h 446456"/>
              <a:gd name="connsiteX4" fmla="*/ 228159 w 445808"/>
              <a:gd name="connsiteY4" fmla="*/ 446457 h 446456"/>
              <a:gd name="connsiteX5" fmla="*/ 172875 w 445808"/>
              <a:gd name="connsiteY5" fmla="*/ 441078 h 446456"/>
              <a:gd name="connsiteX6" fmla="*/ 161968 w 445808"/>
              <a:gd name="connsiteY6" fmla="*/ 438388 h 446456"/>
              <a:gd name="connsiteX7" fmla="*/ 180047 w 445808"/>
              <a:gd name="connsiteY7" fmla="*/ 373990 h 446456"/>
              <a:gd name="connsiteX8" fmla="*/ 187518 w 445808"/>
              <a:gd name="connsiteY8" fmla="*/ 375932 h 446456"/>
              <a:gd name="connsiteX9" fmla="*/ 172875 w 445808"/>
              <a:gd name="connsiteY9" fmla="*/ 441078 h 446456"/>
              <a:gd name="connsiteX10" fmla="*/ 293753 w 445808"/>
              <a:gd name="connsiteY10" fmla="*/ 434952 h 446456"/>
              <a:gd name="connsiteX11" fmla="*/ 272387 w 445808"/>
              <a:gd name="connsiteY11" fmla="*/ 371450 h 446456"/>
              <a:gd name="connsiteX12" fmla="*/ 279708 w 445808"/>
              <a:gd name="connsiteY12" fmla="*/ 368760 h 446456"/>
              <a:gd name="connsiteX13" fmla="*/ 304212 w 445808"/>
              <a:gd name="connsiteY13" fmla="*/ 431067 h 446456"/>
              <a:gd name="connsiteX14" fmla="*/ 293753 w 445808"/>
              <a:gd name="connsiteY14" fmla="*/ 434952 h 446456"/>
              <a:gd name="connsiteX15" fmla="*/ 110867 w 445808"/>
              <a:gd name="connsiteY15" fmla="*/ 416723 h 446456"/>
              <a:gd name="connsiteX16" fmla="*/ 101304 w 445808"/>
              <a:gd name="connsiteY16" fmla="*/ 410896 h 446456"/>
              <a:gd name="connsiteX17" fmla="*/ 137613 w 445808"/>
              <a:gd name="connsiteY17" fmla="*/ 354715 h 446456"/>
              <a:gd name="connsiteX18" fmla="*/ 144336 w 445808"/>
              <a:gd name="connsiteY18" fmla="*/ 358749 h 446456"/>
              <a:gd name="connsiteX19" fmla="*/ 110867 w 445808"/>
              <a:gd name="connsiteY19" fmla="*/ 416723 h 446456"/>
              <a:gd name="connsiteX20" fmla="*/ 352922 w 445808"/>
              <a:gd name="connsiteY20" fmla="*/ 404471 h 446456"/>
              <a:gd name="connsiteX21" fmla="*/ 313775 w 445808"/>
              <a:gd name="connsiteY21" fmla="*/ 350233 h 446456"/>
              <a:gd name="connsiteX22" fmla="*/ 320051 w 445808"/>
              <a:gd name="connsiteY22" fmla="*/ 345451 h 446456"/>
              <a:gd name="connsiteX23" fmla="*/ 361887 w 445808"/>
              <a:gd name="connsiteY23" fmla="*/ 397747 h 446456"/>
              <a:gd name="connsiteX24" fmla="*/ 352922 w 445808"/>
              <a:gd name="connsiteY24" fmla="*/ 404471 h 446456"/>
              <a:gd name="connsiteX25" fmla="*/ 58721 w 445808"/>
              <a:gd name="connsiteY25" fmla="*/ 375334 h 446456"/>
              <a:gd name="connsiteX26" fmla="*/ 51399 w 445808"/>
              <a:gd name="connsiteY26" fmla="*/ 366967 h 446456"/>
              <a:gd name="connsiteX27" fmla="*/ 102650 w 445808"/>
              <a:gd name="connsiteY27" fmla="*/ 323935 h 446456"/>
              <a:gd name="connsiteX28" fmla="*/ 107879 w 445808"/>
              <a:gd name="connsiteY28" fmla="*/ 329763 h 446456"/>
              <a:gd name="connsiteX29" fmla="*/ 58721 w 445808"/>
              <a:gd name="connsiteY29" fmla="*/ 375334 h 446456"/>
              <a:gd name="connsiteX30" fmla="*/ 400586 w 445808"/>
              <a:gd name="connsiteY30" fmla="*/ 358002 h 446456"/>
              <a:gd name="connsiteX31" fmla="*/ 347245 w 445808"/>
              <a:gd name="connsiteY31" fmla="*/ 317510 h 446456"/>
              <a:gd name="connsiteX32" fmla="*/ 351876 w 445808"/>
              <a:gd name="connsiteY32" fmla="*/ 311235 h 446456"/>
              <a:gd name="connsiteX33" fmla="*/ 407160 w 445808"/>
              <a:gd name="connsiteY33" fmla="*/ 349037 h 446456"/>
              <a:gd name="connsiteX34" fmla="*/ 400586 w 445808"/>
              <a:gd name="connsiteY34" fmla="*/ 358002 h 446456"/>
              <a:gd name="connsiteX35" fmla="*/ 21068 w 445808"/>
              <a:gd name="connsiteY35" fmla="*/ 320349 h 446456"/>
              <a:gd name="connsiteX36" fmla="*/ 16436 w 445808"/>
              <a:gd name="connsiteY36" fmla="*/ 310189 h 446456"/>
              <a:gd name="connsiteX37" fmla="*/ 77995 w 445808"/>
              <a:gd name="connsiteY37" fmla="*/ 284041 h 446456"/>
              <a:gd name="connsiteX38" fmla="*/ 81283 w 445808"/>
              <a:gd name="connsiteY38" fmla="*/ 291063 h 446456"/>
              <a:gd name="connsiteX39" fmla="*/ 21068 w 445808"/>
              <a:gd name="connsiteY39" fmla="*/ 320349 h 446456"/>
              <a:gd name="connsiteX40" fmla="*/ 432412 w 445808"/>
              <a:gd name="connsiteY40" fmla="*/ 299431 h 446456"/>
              <a:gd name="connsiteX41" fmla="*/ 369507 w 445808"/>
              <a:gd name="connsiteY41" fmla="*/ 276570 h 446456"/>
              <a:gd name="connsiteX42" fmla="*/ 372048 w 445808"/>
              <a:gd name="connsiteY42" fmla="*/ 269099 h 446456"/>
              <a:gd name="connsiteX43" fmla="*/ 435998 w 445808"/>
              <a:gd name="connsiteY43" fmla="*/ 288822 h 446456"/>
              <a:gd name="connsiteX44" fmla="*/ 432412 w 445808"/>
              <a:gd name="connsiteY44" fmla="*/ 299431 h 446456"/>
              <a:gd name="connsiteX45" fmla="*/ 1345 w 445808"/>
              <a:gd name="connsiteY45" fmla="*/ 256698 h 446456"/>
              <a:gd name="connsiteX46" fmla="*/ 0 w 445808"/>
              <a:gd name="connsiteY46" fmla="*/ 245641 h 446456"/>
              <a:gd name="connsiteX47" fmla="*/ 66640 w 445808"/>
              <a:gd name="connsiteY47" fmla="*/ 238917 h 446456"/>
              <a:gd name="connsiteX48" fmla="*/ 67686 w 445808"/>
              <a:gd name="connsiteY48" fmla="*/ 246687 h 446456"/>
              <a:gd name="connsiteX49" fmla="*/ 1345 w 445808"/>
              <a:gd name="connsiteY49" fmla="*/ 256698 h 446456"/>
              <a:gd name="connsiteX50" fmla="*/ 445560 w 445808"/>
              <a:gd name="connsiteY50" fmla="*/ 234136 h 446456"/>
              <a:gd name="connsiteX51" fmla="*/ 378622 w 445808"/>
              <a:gd name="connsiteY51" fmla="*/ 230849 h 446456"/>
              <a:gd name="connsiteX52" fmla="*/ 378771 w 445808"/>
              <a:gd name="connsiteY52" fmla="*/ 223079 h 446456"/>
              <a:gd name="connsiteX53" fmla="*/ 378771 w 445808"/>
              <a:gd name="connsiteY53" fmla="*/ 222332 h 446456"/>
              <a:gd name="connsiteX54" fmla="*/ 445710 w 445808"/>
              <a:gd name="connsiteY54" fmla="*/ 222332 h 446456"/>
              <a:gd name="connsiteX55" fmla="*/ 445710 w 445808"/>
              <a:gd name="connsiteY55" fmla="*/ 223079 h 446456"/>
              <a:gd name="connsiteX56" fmla="*/ 445560 w 445808"/>
              <a:gd name="connsiteY56" fmla="*/ 234136 h 446456"/>
              <a:gd name="connsiteX57" fmla="*/ 67387 w 445808"/>
              <a:gd name="connsiteY57" fmla="*/ 200069 h 446456"/>
              <a:gd name="connsiteX58" fmla="*/ 1196 w 445808"/>
              <a:gd name="connsiteY58" fmla="*/ 190357 h 446456"/>
              <a:gd name="connsiteX59" fmla="*/ 3138 w 445808"/>
              <a:gd name="connsiteY59" fmla="*/ 179449 h 446456"/>
              <a:gd name="connsiteX60" fmla="*/ 68732 w 445808"/>
              <a:gd name="connsiteY60" fmla="*/ 192449 h 446456"/>
              <a:gd name="connsiteX61" fmla="*/ 67387 w 445808"/>
              <a:gd name="connsiteY61" fmla="*/ 200069 h 446456"/>
              <a:gd name="connsiteX62" fmla="*/ 373990 w 445808"/>
              <a:gd name="connsiteY62" fmla="*/ 183782 h 446456"/>
              <a:gd name="connsiteX63" fmla="*/ 371898 w 445808"/>
              <a:gd name="connsiteY63" fmla="*/ 176312 h 446456"/>
              <a:gd name="connsiteX64" fmla="*/ 435848 w 445808"/>
              <a:gd name="connsiteY64" fmla="*/ 156290 h 446456"/>
              <a:gd name="connsiteX65" fmla="*/ 438837 w 445808"/>
              <a:gd name="connsiteY65" fmla="*/ 167048 h 446456"/>
              <a:gd name="connsiteX66" fmla="*/ 373990 w 445808"/>
              <a:gd name="connsiteY66" fmla="*/ 183782 h 446456"/>
              <a:gd name="connsiteX67" fmla="*/ 80984 w 445808"/>
              <a:gd name="connsiteY67" fmla="*/ 155393 h 446456"/>
              <a:gd name="connsiteX68" fmla="*/ 20620 w 445808"/>
              <a:gd name="connsiteY68" fmla="*/ 126407 h 446456"/>
              <a:gd name="connsiteX69" fmla="*/ 25700 w 445808"/>
              <a:gd name="connsiteY69" fmla="*/ 116545 h 446456"/>
              <a:gd name="connsiteX70" fmla="*/ 84570 w 445808"/>
              <a:gd name="connsiteY70" fmla="*/ 148520 h 446456"/>
              <a:gd name="connsiteX71" fmla="*/ 80984 w 445808"/>
              <a:gd name="connsiteY71" fmla="*/ 155393 h 446456"/>
              <a:gd name="connsiteX72" fmla="*/ 355761 w 445808"/>
              <a:gd name="connsiteY72" fmla="*/ 140900 h 446456"/>
              <a:gd name="connsiteX73" fmla="*/ 351428 w 445808"/>
              <a:gd name="connsiteY73" fmla="*/ 134326 h 446456"/>
              <a:gd name="connsiteX74" fmla="*/ 406563 w 445808"/>
              <a:gd name="connsiteY74" fmla="*/ 96374 h 446456"/>
              <a:gd name="connsiteX75" fmla="*/ 412689 w 445808"/>
              <a:gd name="connsiteY75" fmla="*/ 105638 h 446456"/>
              <a:gd name="connsiteX76" fmla="*/ 355761 w 445808"/>
              <a:gd name="connsiteY76" fmla="*/ 140900 h 446456"/>
              <a:gd name="connsiteX77" fmla="*/ 107281 w 445808"/>
              <a:gd name="connsiteY77" fmla="*/ 116844 h 446456"/>
              <a:gd name="connsiteX78" fmla="*/ 58123 w 445808"/>
              <a:gd name="connsiteY78" fmla="*/ 71421 h 446456"/>
              <a:gd name="connsiteX79" fmla="*/ 65893 w 445808"/>
              <a:gd name="connsiteY79" fmla="*/ 63502 h 446456"/>
              <a:gd name="connsiteX80" fmla="*/ 112810 w 445808"/>
              <a:gd name="connsiteY80" fmla="*/ 111315 h 446456"/>
              <a:gd name="connsiteX81" fmla="*/ 107281 w 445808"/>
              <a:gd name="connsiteY81" fmla="*/ 116844 h 446456"/>
              <a:gd name="connsiteX82" fmla="*/ 325579 w 445808"/>
              <a:gd name="connsiteY82" fmla="*/ 105189 h 446456"/>
              <a:gd name="connsiteX83" fmla="*/ 319602 w 445808"/>
              <a:gd name="connsiteY83" fmla="*/ 100259 h 446456"/>
              <a:gd name="connsiteX84" fmla="*/ 361140 w 445808"/>
              <a:gd name="connsiteY84" fmla="*/ 47813 h 446456"/>
              <a:gd name="connsiteX85" fmla="*/ 369657 w 445808"/>
              <a:gd name="connsiteY85" fmla="*/ 54985 h 446456"/>
              <a:gd name="connsiteX86" fmla="*/ 325579 w 445808"/>
              <a:gd name="connsiteY86" fmla="*/ 105189 h 446456"/>
              <a:gd name="connsiteX87" fmla="*/ 143739 w 445808"/>
              <a:gd name="connsiteY87" fmla="*/ 87558 h 446456"/>
              <a:gd name="connsiteX88" fmla="*/ 110120 w 445808"/>
              <a:gd name="connsiteY88" fmla="*/ 29734 h 446456"/>
              <a:gd name="connsiteX89" fmla="*/ 119832 w 445808"/>
              <a:gd name="connsiteY89" fmla="*/ 24355 h 446456"/>
              <a:gd name="connsiteX90" fmla="*/ 150612 w 445808"/>
              <a:gd name="connsiteY90" fmla="*/ 83823 h 446456"/>
              <a:gd name="connsiteX91" fmla="*/ 143739 w 445808"/>
              <a:gd name="connsiteY91" fmla="*/ 87558 h 446456"/>
              <a:gd name="connsiteX92" fmla="*/ 286282 w 445808"/>
              <a:gd name="connsiteY92" fmla="*/ 80087 h 446456"/>
              <a:gd name="connsiteX93" fmla="*/ 279111 w 445808"/>
              <a:gd name="connsiteY93" fmla="*/ 77099 h 446456"/>
              <a:gd name="connsiteX94" fmla="*/ 303316 w 445808"/>
              <a:gd name="connsiteY94" fmla="*/ 14643 h 446456"/>
              <a:gd name="connsiteX95" fmla="*/ 313626 w 445808"/>
              <a:gd name="connsiteY95" fmla="*/ 18976 h 446456"/>
              <a:gd name="connsiteX96" fmla="*/ 286282 w 445808"/>
              <a:gd name="connsiteY96" fmla="*/ 80087 h 446456"/>
              <a:gd name="connsiteX97" fmla="*/ 187070 w 445808"/>
              <a:gd name="connsiteY97" fmla="*/ 70375 h 446456"/>
              <a:gd name="connsiteX98" fmla="*/ 171979 w 445808"/>
              <a:gd name="connsiteY98" fmla="*/ 5080 h 446456"/>
              <a:gd name="connsiteX99" fmla="*/ 182886 w 445808"/>
              <a:gd name="connsiteY99" fmla="*/ 2839 h 446456"/>
              <a:gd name="connsiteX100" fmla="*/ 194690 w 445808"/>
              <a:gd name="connsiteY100" fmla="*/ 68732 h 446456"/>
              <a:gd name="connsiteX101" fmla="*/ 187070 w 445808"/>
              <a:gd name="connsiteY101" fmla="*/ 70375 h 446456"/>
              <a:gd name="connsiteX102" fmla="*/ 241308 w 445808"/>
              <a:gd name="connsiteY102" fmla="*/ 67536 h 446456"/>
              <a:gd name="connsiteX103" fmla="*/ 233538 w 445808"/>
              <a:gd name="connsiteY103" fmla="*/ 66789 h 446456"/>
              <a:gd name="connsiteX104" fmla="*/ 238320 w 445808"/>
              <a:gd name="connsiteY104" fmla="*/ 0 h 446456"/>
              <a:gd name="connsiteX105" fmla="*/ 249376 w 445808"/>
              <a:gd name="connsiteY105" fmla="*/ 1046 h 446456"/>
              <a:gd name="connsiteX106" fmla="*/ 241308 w 445808"/>
              <a:gd name="connsiteY106" fmla="*/ 67536 h 44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445808" h="446456">
                <a:moveTo>
                  <a:pt x="228159" y="446457"/>
                </a:moveTo>
                <a:lnTo>
                  <a:pt x="226516" y="379518"/>
                </a:lnTo>
                <a:cubicBezTo>
                  <a:pt x="229205" y="379518"/>
                  <a:pt x="231745" y="379369"/>
                  <a:pt x="234286" y="379070"/>
                </a:cubicBezTo>
                <a:lnTo>
                  <a:pt x="239216" y="445859"/>
                </a:lnTo>
                <a:cubicBezTo>
                  <a:pt x="235481" y="446158"/>
                  <a:pt x="231895" y="446457"/>
                  <a:pt x="228159" y="446457"/>
                </a:cubicBezTo>
                <a:close/>
                <a:moveTo>
                  <a:pt x="172875" y="441078"/>
                </a:moveTo>
                <a:cubicBezTo>
                  <a:pt x="169289" y="440181"/>
                  <a:pt x="165554" y="439285"/>
                  <a:pt x="161968" y="438388"/>
                </a:cubicBezTo>
                <a:lnTo>
                  <a:pt x="180047" y="373990"/>
                </a:lnTo>
                <a:cubicBezTo>
                  <a:pt x="182587" y="374737"/>
                  <a:pt x="184978" y="375334"/>
                  <a:pt x="187518" y="375932"/>
                </a:cubicBezTo>
                <a:lnTo>
                  <a:pt x="172875" y="441078"/>
                </a:lnTo>
                <a:close/>
                <a:moveTo>
                  <a:pt x="293753" y="434952"/>
                </a:moveTo>
                <a:lnTo>
                  <a:pt x="272387" y="371450"/>
                </a:lnTo>
                <a:cubicBezTo>
                  <a:pt x="274777" y="370553"/>
                  <a:pt x="277318" y="369806"/>
                  <a:pt x="279708" y="368760"/>
                </a:cubicBezTo>
                <a:lnTo>
                  <a:pt x="304212" y="431067"/>
                </a:lnTo>
                <a:cubicBezTo>
                  <a:pt x="300776" y="432412"/>
                  <a:pt x="297190" y="433756"/>
                  <a:pt x="293753" y="434952"/>
                </a:cubicBezTo>
                <a:close/>
                <a:moveTo>
                  <a:pt x="110867" y="416723"/>
                </a:moveTo>
                <a:cubicBezTo>
                  <a:pt x="107580" y="414930"/>
                  <a:pt x="104443" y="412987"/>
                  <a:pt x="101304" y="410896"/>
                </a:cubicBezTo>
                <a:lnTo>
                  <a:pt x="137613" y="354715"/>
                </a:lnTo>
                <a:cubicBezTo>
                  <a:pt x="139854" y="356060"/>
                  <a:pt x="142095" y="357554"/>
                  <a:pt x="144336" y="358749"/>
                </a:cubicBezTo>
                <a:lnTo>
                  <a:pt x="110867" y="416723"/>
                </a:lnTo>
                <a:close/>
                <a:moveTo>
                  <a:pt x="352922" y="404471"/>
                </a:moveTo>
                <a:lnTo>
                  <a:pt x="313775" y="350233"/>
                </a:lnTo>
                <a:cubicBezTo>
                  <a:pt x="315867" y="348738"/>
                  <a:pt x="317959" y="347095"/>
                  <a:pt x="320051" y="345451"/>
                </a:cubicBezTo>
                <a:lnTo>
                  <a:pt x="361887" y="397747"/>
                </a:lnTo>
                <a:cubicBezTo>
                  <a:pt x="358899" y="399988"/>
                  <a:pt x="355910" y="402229"/>
                  <a:pt x="352922" y="404471"/>
                </a:cubicBezTo>
                <a:close/>
                <a:moveTo>
                  <a:pt x="58721" y="375334"/>
                </a:moveTo>
                <a:cubicBezTo>
                  <a:pt x="56181" y="372645"/>
                  <a:pt x="53790" y="369806"/>
                  <a:pt x="51399" y="366967"/>
                </a:cubicBezTo>
                <a:lnTo>
                  <a:pt x="102650" y="323935"/>
                </a:lnTo>
                <a:cubicBezTo>
                  <a:pt x="104293" y="325878"/>
                  <a:pt x="106086" y="327820"/>
                  <a:pt x="107879" y="329763"/>
                </a:cubicBezTo>
                <a:lnTo>
                  <a:pt x="58721" y="375334"/>
                </a:lnTo>
                <a:close/>
                <a:moveTo>
                  <a:pt x="400586" y="358002"/>
                </a:moveTo>
                <a:lnTo>
                  <a:pt x="347245" y="317510"/>
                </a:lnTo>
                <a:cubicBezTo>
                  <a:pt x="348888" y="315418"/>
                  <a:pt x="350382" y="313327"/>
                  <a:pt x="351876" y="311235"/>
                </a:cubicBezTo>
                <a:lnTo>
                  <a:pt x="407160" y="349037"/>
                </a:lnTo>
                <a:cubicBezTo>
                  <a:pt x="404919" y="352025"/>
                  <a:pt x="402827" y="355014"/>
                  <a:pt x="400586" y="358002"/>
                </a:cubicBezTo>
                <a:close/>
                <a:moveTo>
                  <a:pt x="21068" y="320349"/>
                </a:moveTo>
                <a:cubicBezTo>
                  <a:pt x="19424" y="317062"/>
                  <a:pt x="17930" y="313626"/>
                  <a:pt x="16436" y="310189"/>
                </a:cubicBezTo>
                <a:lnTo>
                  <a:pt x="77995" y="284041"/>
                </a:lnTo>
                <a:cubicBezTo>
                  <a:pt x="79042" y="286432"/>
                  <a:pt x="80088" y="288822"/>
                  <a:pt x="81283" y="291063"/>
                </a:cubicBezTo>
                <a:lnTo>
                  <a:pt x="21068" y="320349"/>
                </a:lnTo>
                <a:close/>
                <a:moveTo>
                  <a:pt x="432412" y="299431"/>
                </a:moveTo>
                <a:lnTo>
                  <a:pt x="369507" y="276570"/>
                </a:lnTo>
                <a:cubicBezTo>
                  <a:pt x="370404" y="274180"/>
                  <a:pt x="371300" y="271640"/>
                  <a:pt x="372048" y="269099"/>
                </a:cubicBezTo>
                <a:lnTo>
                  <a:pt x="435998" y="288822"/>
                </a:lnTo>
                <a:cubicBezTo>
                  <a:pt x="434952" y="292408"/>
                  <a:pt x="433756" y="295994"/>
                  <a:pt x="432412" y="299431"/>
                </a:cubicBezTo>
                <a:close/>
                <a:moveTo>
                  <a:pt x="1345" y="256698"/>
                </a:moveTo>
                <a:cubicBezTo>
                  <a:pt x="747" y="253112"/>
                  <a:pt x="299" y="249376"/>
                  <a:pt x="0" y="245641"/>
                </a:cubicBezTo>
                <a:lnTo>
                  <a:pt x="66640" y="238917"/>
                </a:lnTo>
                <a:cubicBezTo>
                  <a:pt x="66939" y="241457"/>
                  <a:pt x="67237" y="244147"/>
                  <a:pt x="67686" y="246687"/>
                </a:cubicBezTo>
                <a:lnTo>
                  <a:pt x="1345" y="256698"/>
                </a:lnTo>
                <a:close/>
                <a:moveTo>
                  <a:pt x="445560" y="234136"/>
                </a:moveTo>
                <a:lnTo>
                  <a:pt x="378622" y="230849"/>
                </a:lnTo>
                <a:cubicBezTo>
                  <a:pt x="378771" y="228309"/>
                  <a:pt x="378771" y="225619"/>
                  <a:pt x="378771" y="223079"/>
                </a:cubicBezTo>
                <a:lnTo>
                  <a:pt x="378771" y="222332"/>
                </a:lnTo>
                <a:lnTo>
                  <a:pt x="445710" y="222332"/>
                </a:lnTo>
                <a:lnTo>
                  <a:pt x="445710" y="223079"/>
                </a:lnTo>
                <a:cubicBezTo>
                  <a:pt x="445860" y="226815"/>
                  <a:pt x="445860" y="230400"/>
                  <a:pt x="445560" y="234136"/>
                </a:cubicBezTo>
                <a:close/>
                <a:moveTo>
                  <a:pt x="67387" y="200069"/>
                </a:moveTo>
                <a:lnTo>
                  <a:pt x="1196" y="190357"/>
                </a:lnTo>
                <a:cubicBezTo>
                  <a:pt x="1793" y="186621"/>
                  <a:pt x="2391" y="183035"/>
                  <a:pt x="3138" y="179449"/>
                </a:cubicBezTo>
                <a:lnTo>
                  <a:pt x="68732" y="192449"/>
                </a:lnTo>
                <a:cubicBezTo>
                  <a:pt x="68283" y="194839"/>
                  <a:pt x="67835" y="197379"/>
                  <a:pt x="67387" y="200069"/>
                </a:cubicBezTo>
                <a:close/>
                <a:moveTo>
                  <a:pt x="373990" y="183782"/>
                </a:moveTo>
                <a:cubicBezTo>
                  <a:pt x="373392" y="181242"/>
                  <a:pt x="372645" y="178702"/>
                  <a:pt x="371898" y="176312"/>
                </a:cubicBezTo>
                <a:lnTo>
                  <a:pt x="435848" y="156290"/>
                </a:lnTo>
                <a:cubicBezTo>
                  <a:pt x="436894" y="159876"/>
                  <a:pt x="437940" y="163462"/>
                  <a:pt x="438837" y="167048"/>
                </a:cubicBezTo>
                <a:lnTo>
                  <a:pt x="373990" y="183782"/>
                </a:lnTo>
                <a:close/>
                <a:moveTo>
                  <a:pt x="80984" y="155393"/>
                </a:moveTo>
                <a:lnTo>
                  <a:pt x="20620" y="126407"/>
                </a:lnTo>
                <a:cubicBezTo>
                  <a:pt x="22263" y="123119"/>
                  <a:pt x="23907" y="119683"/>
                  <a:pt x="25700" y="116545"/>
                </a:cubicBezTo>
                <a:lnTo>
                  <a:pt x="84570" y="148520"/>
                </a:lnTo>
                <a:cubicBezTo>
                  <a:pt x="83375" y="150761"/>
                  <a:pt x="82179" y="153152"/>
                  <a:pt x="80984" y="155393"/>
                </a:cubicBezTo>
                <a:close/>
                <a:moveTo>
                  <a:pt x="355761" y="140900"/>
                </a:moveTo>
                <a:cubicBezTo>
                  <a:pt x="354416" y="138659"/>
                  <a:pt x="352922" y="136567"/>
                  <a:pt x="351428" y="134326"/>
                </a:cubicBezTo>
                <a:lnTo>
                  <a:pt x="406563" y="96374"/>
                </a:lnTo>
                <a:cubicBezTo>
                  <a:pt x="408655" y="99362"/>
                  <a:pt x="410747" y="102500"/>
                  <a:pt x="412689" y="105638"/>
                </a:cubicBezTo>
                <a:lnTo>
                  <a:pt x="355761" y="140900"/>
                </a:lnTo>
                <a:close/>
                <a:moveTo>
                  <a:pt x="107281" y="116844"/>
                </a:moveTo>
                <a:lnTo>
                  <a:pt x="58123" y="71421"/>
                </a:lnTo>
                <a:cubicBezTo>
                  <a:pt x="60664" y="68732"/>
                  <a:pt x="63203" y="66042"/>
                  <a:pt x="65893" y="63502"/>
                </a:cubicBezTo>
                <a:lnTo>
                  <a:pt x="112810" y="111315"/>
                </a:lnTo>
                <a:cubicBezTo>
                  <a:pt x="110867" y="112959"/>
                  <a:pt x="109074" y="114901"/>
                  <a:pt x="107281" y="116844"/>
                </a:cubicBezTo>
                <a:close/>
                <a:moveTo>
                  <a:pt x="325579" y="105189"/>
                </a:moveTo>
                <a:cubicBezTo>
                  <a:pt x="323636" y="103546"/>
                  <a:pt x="321694" y="101753"/>
                  <a:pt x="319602" y="100259"/>
                </a:cubicBezTo>
                <a:lnTo>
                  <a:pt x="361140" y="47813"/>
                </a:lnTo>
                <a:cubicBezTo>
                  <a:pt x="364129" y="50055"/>
                  <a:pt x="366968" y="52445"/>
                  <a:pt x="369657" y="54985"/>
                </a:cubicBezTo>
                <a:lnTo>
                  <a:pt x="325579" y="105189"/>
                </a:lnTo>
                <a:close/>
                <a:moveTo>
                  <a:pt x="143739" y="87558"/>
                </a:moveTo>
                <a:lnTo>
                  <a:pt x="110120" y="29734"/>
                </a:lnTo>
                <a:cubicBezTo>
                  <a:pt x="113258" y="27941"/>
                  <a:pt x="116545" y="26148"/>
                  <a:pt x="119832" y="24355"/>
                </a:cubicBezTo>
                <a:lnTo>
                  <a:pt x="150612" y="83823"/>
                </a:lnTo>
                <a:cubicBezTo>
                  <a:pt x="148221" y="85018"/>
                  <a:pt x="145980" y="86213"/>
                  <a:pt x="143739" y="87558"/>
                </a:cubicBezTo>
                <a:close/>
                <a:moveTo>
                  <a:pt x="286282" y="80087"/>
                </a:moveTo>
                <a:cubicBezTo>
                  <a:pt x="283892" y="79042"/>
                  <a:pt x="281501" y="77995"/>
                  <a:pt x="279111" y="77099"/>
                </a:cubicBezTo>
                <a:lnTo>
                  <a:pt x="303316" y="14643"/>
                </a:lnTo>
                <a:cubicBezTo>
                  <a:pt x="306752" y="15988"/>
                  <a:pt x="310189" y="17482"/>
                  <a:pt x="313626" y="18976"/>
                </a:cubicBezTo>
                <a:lnTo>
                  <a:pt x="286282" y="80087"/>
                </a:lnTo>
                <a:close/>
                <a:moveTo>
                  <a:pt x="187070" y="70375"/>
                </a:moveTo>
                <a:lnTo>
                  <a:pt x="171979" y="5080"/>
                </a:lnTo>
                <a:cubicBezTo>
                  <a:pt x="175565" y="4184"/>
                  <a:pt x="179300" y="3437"/>
                  <a:pt x="182886" y="2839"/>
                </a:cubicBezTo>
                <a:lnTo>
                  <a:pt x="194690" y="68732"/>
                </a:lnTo>
                <a:cubicBezTo>
                  <a:pt x="192150" y="69329"/>
                  <a:pt x="189610" y="69778"/>
                  <a:pt x="187070" y="70375"/>
                </a:cubicBezTo>
                <a:close/>
                <a:moveTo>
                  <a:pt x="241308" y="67536"/>
                </a:moveTo>
                <a:cubicBezTo>
                  <a:pt x="238768" y="67237"/>
                  <a:pt x="236079" y="66939"/>
                  <a:pt x="233538" y="66789"/>
                </a:cubicBezTo>
                <a:lnTo>
                  <a:pt x="238320" y="0"/>
                </a:lnTo>
                <a:cubicBezTo>
                  <a:pt x="242055" y="299"/>
                  <a:pt x="245790" y="598"/>
                  <a:pt x="249376" y="1046"/>
                </a:cubicBezTo>
                <a:lnTo>
                  <a:pt x="241308" y="67536"/>
                </a:lnTo>
                <a:close/>
              </a:path>
            </a:pathLst>
          </a:custGeom>
          <a:solidFill>
            <a:srgbClr val="FEA5BF"/>
          </a:solidFill>
          <a:ln w="1493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图形 52">
            <a:extLst>
              <a:ext uri="{FF2B5EF4-FFF2-40B4-BE49-F238E27FC236}">
                <a16:creationId xmlns:a16="http://schemas.microsoft.com/office/drawing/2014/main" id="{A3BB5C5C-C01B-4F05-90A2-086D38478D3B}"/>
              </a:ext>
            </a:extLst>
          </p:cNvPr>
          <p:cNvSpPr/>
          <p:nvPr userDrawn="1"/>
        </p:nvSpPr>
        <p:spPr>
          <a:xfrm>
            <a:off x="-296333" y="4817279"/>
            <a:ext cx="12659519" cy="2658057"/>
          </a:xfrm>
          <a:custGeom>
            <a:avLst/>
            <a:gdLst>
              <a:gd name="connsiteX0" fmla="*/ 8316112 w 9144000"/>
              <a:gd name="connsiteY0" fmla="*/ 1262220 h 1919921"/>
              <a:gd name="connsiteX1" fmla="*/ 8300157 w 9144000"/>
              <a:gd name="connsiteY1" fmla="*/ 1262220 h 1919921"/>
              <a:gd name="connsiteX2" fmla="*/ 8301930 w 9144000"/>
              <a:gd name="connsiteY2" fmla="*/ 1258674 h 1919921"/>
              <a:gd name="connsiteX3" fmla="*/ 8316112 w 9144000"/>
              <a:gd name="connsiteY3" fmla="*/ 1262220 h 1919921"/>
              <a:gd name="connsiteX4" fmla="*/ 8284202 w 9144000"/>
              <a:gd name="connsiteY4" fmla="*/ 1256901 h 1919921"/>
              <a:gd name="connsiteX5" fmla="*/ 8284202 w 9144000"/>
              <a:gd name="connsiteY5" fmla="*/ 1262220 h 1919921"/>
              <a:gd name="connsiteX6" fmla="*/ 8278884 w 9144000"/>
              <a:gd name="connsiteY6" fmla="*/ 1262220 h 1919921"/>
              <a:gd name="connsiteX7" fmla="*/ 8278884 w 9144000"/>
              <a:gd name="connsiteY7" fmla="*/ 1256901 h 1919921"/>
              <a:gd name="connsiteX8" fmla="*/ 8284202 w 9144000"/>
              <a:gd name="connsiteY8" fmla="*/ 1256901 h 1919921"/>
              <a:gd name="connsiteX9" fmla="*/ 7672593 w 9144000"/>
              <a:gd name="connsiteY9" fmla="*/ 1260447 h 1919921"/>
              <a:gd name="connsiteX10" fmla="*/ 7667274 w 9144000"/>
              <a:gd name="connsiteY10" fmla="*/ 1263992 h 1919921"/>
              <a:gd name="connsiteX11" fmla="*/ 7667274 w 9144000"/>
              <a:gd name="connsiteY11" fmla="*/ 1256901 h 1919921"/>
              <a:gd name="connsiteX12" fmla="*/ 7672593 w 9144000"/>
              <a:gd name="connsiteY12" fmla="*/ 1260447 h 1919921"/>
              <a:gd name="connsiteX13" fmla="*/ 7699184 w 9144000"/>
              <a:gd name="connsiteY13" fmla="*/ 1255128 h 1919921"/>
              <a:gd name="connsiteX14" fmla="*/ 7700957 w 9144000"/>
              <a:gd name="connsiteY14" fmla="*/ 1262220 h 1919921"/>
              <a:gd name="connsiteX15" fmla="*/ 7693866 w 9144000"/>
              <a:gd name="connsiteY15" fmla="*/ 1263992 h 1919921"/>
              <a:gd name="connsiteX16" fmla="*/ 7690321 w 9144000"/>
              <a:gd name="connsiteY16" fmla="*/ 1258674 h 1919921"/>
              <a:gd name="connsiteX17" fmla="*/ 7693866 w 9144000"/>
              <a:gd name="connsiteY17" fmla="*/ 1255128 h 1919921"/>
              <a:gd name="connsiteX18" fmla="*/ 7699184 w 9144000"/>
              <a:gd name="connsiteY18" fmla="*/ 1255128 h 1919921"/>
              <a:gd name="connsiteX19" fmla="*/ 8262929 w 9144000"/>
              <a:gd name="connsiteY19" fmla="*/ 1260447 h 1919921"/>
              <a:gd name="connsiteX20" fmla="*/ 8255837 w 9144000"/>
              <a:gd name="connsiteY20" fmla="*/ 1262220 h 1919921"/>
              <a:gd name="connsiteX21" fmla="*/ 8261156 w 9144000"/>
              <a:gd name="connsiteY21" fmla="*/ 1253356 h 1919921"/>
              <a:gd name="connsiteX22" fmla="*/ 8262929 w 9144000"/>
              <a:gd name="connsiteY22" fmla="*/ 1260447 h 1919921"/>
              <a:gd name="connsiteX23" fmla="*/ 8238110 w 9144000"/>
              <a:gd name="connsiteY23" fmla="*/ 1262220 h 1919921"/>
              <a:gd name="connsiteX24" fmla="*/ 8236337 w 9144000"/>
              <a:gd name="connsiteY24" fmla="*/ 1253356 h 1919921"/>
              <a:gd name="connsiteX25" fmla="*/ 8241655 w 9144000"/>
              <a:gd name="connsiteY25" fmla="*/ 1256901 h 1919921"/>
              <a:gd name="connsiteX26" fmla="*/ 8238110 w 9144000"/>
              <a:gd name="connsiteY26" fmla="*/ 1262220 h 1919921"/>
              <a:gd name="connsiteX27" fmla="*/ 7724003 w 9144000"/>
              <a:gd name="connsiteY27" fmla="*/ 1255128 h 1919921"/>
              <a:gd name="connsiteX28" fmla="*/ 7724003 w 9144000"/>
              <a:gd name="connsiteY28" fmla="*/ 1262220 h 1919921"/>
              <a:gd name="connsiteX29" fmla="*/ 7715139 w 9144000"/>
              <a:gd name="connsiteY29" fmla="*/ 1262220 h 1919921"/>
              <a:gd name="connsiteX30" fmla="*/ 7718685 w 9144000"/>
              <a:gd name="connsiteY30" fmla="*/ 1253356 h 1919921"/>
              <a:gd name="connsiteX31" fmla="*/ 7724003 w 9144000"/>
              <a:gd name="connsiteY31" fmla="*/ 1255128 h 1919921"/>
              <a:gd name="connsiteX32" fmla="*/ 7752368 w 9144000"/>
              <a:gd name="connsiteY32" fmla="*/ 1260447 h 1919921"/>
              <a:gd name="connsiteX33" fmla="*/ 7741731 w 9144000"/>
              <a:gd name="connsiteY33" fmla="*/ 1262220 h 1919921"/>
              <a:gd name="connsiteX34" fmla="*/ 7739958 w 9144000"/>
              <a:gd name="connsiteY34" fmla="*/ 1251583 h 1919921"/>
              <a:gd name="connsiteX35" fmla="*/ 7750595 w 9144000"/>
              <a:gd name="connsiteY35" fmla="*/ 1251583 h 1919921"/>
              <a:gd name="connsiteX36" fmla="*/ 7752368 w 9144000"/>
              <a:gd name="connsiteY36" fmla="*/ 1260447 h 1919921"/>
              <a:gd name="connsiteX37" fmla="*/ 8220382 w 9144000"/>
              <a:gd name="connsiteY37" fmla="*/ 1260447 h 1919921"/>
              <a:gd name="connsiteX38" fmla="*/ 8211518 w 9144000"/>
              <a:gd name="connsiteY38" fmla="*/ 1258674 h 1919921"/>
              <a:gd name="connsiteX39" fmla="*/ 8215063 w 9144000"/>
              <a:gd name="connsiteY39" fmla="*/ 1249810 h 1919921"/>
              <a:gd name="connsiteX40" fmla="*/ 8220382 w 9144000"/>
              <a:gd name="connsiteY40" fmla="*/ 1260447 h 1919921"/>
              <a:gd name="connsiteX41" fmla="*/ 7803778 w 9144000"/>
              <a:gd name="connsiteY41" fmla="*/ 1248037 h 1919921"/>
              <a:gd name="connsiteX42" fmla="*/ 7803778 w 9144000"/>
              <a:gd name="connsiteY42" fmla="*/ 1258674 h 1919921"/>
              <a:gd name="connsiteX43" fmla="*/ 7784278 w 9144000"/>
              <a:gd name="connsiteY43" fmla="*/ 1262220 h 1919921"/>
              <a:gd name="connsiteX44" fmla="*/ 7766550 w 9144000"/>
              <a:gd name="connsiteY44" fmla="*/ 1253356 h 1919921"/>
              <a:gd name="connsiteX45" fmla="*/ 7786051 w 9144000"/>
              <a:gd name="connsiteY45" fmla="*/ 1248037 h 1919921"/>
              <a:gd name="connsiteX46" fmla="*/ 7803778 w 9144000"/>
              <a:gd name="connsiteY46" fmla="*/ 1248037 h 1919921"/>
              <a:gd name="connsiteX47" fmla="*/ 8197336 w 9144000"/>
              <a:gd name="connsiteY47" fmla="*/ 1255128 h 1919921"/>
              <a:gd name="connsiteX48" fmla="*/ 8193790 w 9144000"/>
              <a:gd name="connsiteY48" fmla="*/ 1262220 h 1919921"/>
              <a:gd name="connsiteX49" fmla="*/ 8165426 w 9144000"/>
              <a:gd name="connsiteY49" fmla="*/ 1262220 h 1919921"/>
              <a:gd name="connsiteX50" fmla="*/ 8167198 w 9144000"/>
              <a:gd name="connsiteY50" fmla="*/ 1246265 h 1919921"/>
              <a:gd name="connsiteX51" fmla="*/ 8197336 w 9144000"/>
              <a:gd name="connsiteY51" fmla="*/ 1255128 h 1919921"/>
              <a:gd name="connsiteX52" fmla="*/ 7685002 w 9144000"/>
              <a:gd name="connsiteY52" fmla="*/ 1240946 h 1919921"/>
              <a:gd name="connsiteX53" fmla="*/ 7688548 w 9144000"/>
              <a:gd name="connsiteY53" fmla="*/ 1237401 h 1919921"/>
              <a:gd name="connsiteX54" fmla="*/ 7685002 w 9144000"/>
              <a:gd name="connsiteY54" fmla="*/ 1240946 h 1919921"/>
              <a:gd name="connsiteX55" fmla="*/ 8087423 w 9144000"/>
              <a:gd name="connsiteY55" fmla="*/ 1235628 h 1919921"/>
              <a:gd name="connsiteX56" fmla="*/ 8144152 w 9144000"/>
              <a:gd name="connsiteY56" fmla="*/ 1246265 h 1919921"/>
              <a:gd name="connsiteX57" fmla="*/ 8138834 w 9144000"/>
              <a:gd name="connsiteY57" fmla="*/ 1340222 h 1919921"/>
              <a:gd name="connsiteX58" fmla="*/ 7826825 w 9144000"/>
              <a:gd name="connsiteY58" fmla="*/ 1340222 h 1919921"/>
              <a:gd name="connsiteX59" fmla="*/ 7826825 w 9144000"/>
              <a:gd name="connsiteY59" fmla="*/ 1262220 h 1919921"/>
              <a:gd name="connsiteX60" fmla="*/ 7823279 w 9144000"/>
              <a:gd name="connsiteY60" fmla="*/ 1251583 h 1919921"/>
              <a:gd name="connsiteX61" fmla="*/ 7844552 w 9144000"/>
              <a:gd name="connsiteY61" fmla="*/ 1242719 h 1919921"/>
              <a:gd name="connsiteX62" fmla="*/ 7894190 w 9144000"/>
              <a:gd name="connsiteY62" fmla="*/ 1242719 h 1919921"/>
              <a:gd name="connsiteX63" fmla="*/ 7924328 w 9144000"/>
              <a:gd name="connsiteY63" fmla="*/ 1237401 h 1919921"/>
              <a:gd name="connsiteX64" fmla="*/ 8041331 w 9144000"/>
              <a:gd name="connsiteY64" fmla="*/ 1233855 h 1919921"/>
              <a:gd name="connsiteX65" fmla="*/ 8087423 w 9144000"/>
              <a:gd name="connsiteY65" fmla="*/ 1235628 h 1919921"/>
              <a:gd name="connsiteX66" fmla="*/ 7644228 w 9144000"/>
              <a:gd name="connsiteY66" fmla="*/ 1246265 h 1919921"/>
              <a:gd name="connsiteX67" fmla="*/ 7665502 w 9144000"/>
              <a:gd name="connsiteY67" fmla="*/ 1233855 h 1919921"/>
              <a:gd name="connsiteX68" fmla="*/ 7644228 w 9144000"/>
              <a:gd name="connsiteY68" fmla="*/ 1246265 h 1919921"/>
              <a:gd name="connsiteX69" fmla="*/ 7718685 w 9144000"/>
              <a:gd name="connsiteY69" fmla="*/ 1237401 h 1919921"/>
              <a:gd name="connsiteX70" fmla="*/ 7738186 w 9144000"/>
              <a:gd name="connsiteY70" fmla="*/ 1230310 h 1919921"/>
              <a:gd name="connsiteX71" fmla="*/ 7718685 w 9144000"/>
              <a:gd name="connsiteY71" fmla="*/ 1237401 h 1919921"/>
              <a:gd name="connsiteX72" fmla="*/ 8225700 w 9144000"/>
              <a:gd name="connsiteY72" fmla="*/ 1233855 h 1919921"/>
              <a:gd name="connsiteX73" fmla="*/ 8220382 w 9144000"/>
              <a:gd name="connsiteY73" fmla="*/ 1233855 h 1919921"/>
              <a:gd name="connsiteX74" fmla="*/ 8225700 w 9144000"/>
              <a:gd name="connsiteY74" fmla="*/ 1228537 h 1919921"/>
              <a:gd name="connsiteX75" fmla="*/ 8225700 w 9144000"/>
              <a:gd name="connsiteY75" fmla="*/ 1233855 h 1919921"/>
              <a:gd name="connsiteX76" fmla="*/ 7672593 w 9144000"/>
              <a:gd name="connsiteY76" fmla="*/ 1228537 h 1919921"/>
              <a:gd name="connsiteX77" fmla="*/ 7677911 w 9144000"/>
              <a:gd name="connsiteY77" fmla="*/ 1224991 h 1919921"/>
              <a:gd name="connsiteX78" fmla="*/ 7672593 w 9144000"/>
              <a:gd name="connsiteY78" fmla="*/ 1228537 h 1919921"/>
              <a:gd name="connsiteX79" fmla="*/ 7950919 w 9144000"/>
              <a:gd name="connsiteY79" fmla="*/ 1221446 h 1919921"/>
              <a:gd name="connsiteX80" fmla="*/ 7942055 w 9144000"/>
              <a:gd name="connsiteY80" fmla="*/ 1217900 h 1919921"/>
              <a:gd name="connsiteX81" fmla="*/ 7950919 w 9144000"/>
              <a:gd name="connsiteY81" fmla="*/ 1221446 h 1919921"/>
              <a:gd name="connsiteX82" fmla="*/ 8183153 w 9144000"/>
              <a:gd name="connsiteY82" fmla="*/ 1232082 h 1919921"/>
              <a:gd name="connsiteX83" fmla="*/ 8161880 w 9144000"/>
              <a:gd name="connsiteY83" fmla="*/ 1235628 h 1919921"/>
              <a:gd name="connsiteX84" fmla="*/ 8163653 w 9144000"/>
              <a:gd name="connsiteY84" fmla="*/ 1216127 h 1919921"/>
              <a:gd name="connsiteX85" fmla="*/ 8183153 w 9144000"/>
              <a:gd name="connsiteY85" fmla="*/ 1232082 h 1919921"/>
              <a:gd name="connsiteX86" fmla="*/ 8145925 w 9144000"/>
              <a:gd name="connsiteY86" fmla="*/ 1226764 h 1919921"/>
              <a:gd name="connsiteX87" fmla="*/ 8144152 w 9144000"/>
              <a:gd name="connsiteY87" fmla="*/ 1232082 h 1919921"/>
              <a:gd name="connsiteX88" fmla="*/ 8128197 w 9144000"/>
              <a:gd name="connsiteY88" fmla="*/ 1232082 h 1919921"/>
              <a:gd name="connsiteX89" fmla="*/ 8126424 w 9144000"/>
              <a:gd name="connsiteY89" fmla="*/ 1228537 h 1919921"/>
              <a:gd name="connsiteX90" fmla="*/ 8142379 w 9144000"/>
              <a:gd name="connsiteY90" fmla="*/ 1214355 h 1919921"/>
              <a:gd name="connsiteX91" fmla="*/ 8145925 w 9144000"/>
              <a:gd name="connsiteY91" fmla="*/ 1226764 h 1919921"/>
              <a:gd name="connsiteX92" fmla="*/ 8041331 w 9144000"/>
              <a:gd name="connsiteY92" fmla="*/ 1214355 h 1919921"/>
              <a:gd name="connsiteX93" fmla="*/ 8036013 w 9144000"/>
              <a:gd name="connsiteY93" fmla="*/ 1221446 h 1919921"/>
              <a:gd name="connsiteX94" fmla="*/ 8028922 w 9144000"/>
              <a:gd name="connsiteY94" fmla="*/ 1221446 h 1919921"/>
              <a:gd name="connsiteX95" fmla="*/ 8036013 w 9144000"/>
              <a:gd name="connsiteY95" fmla="*/ 1214355 h 1919921"/>
              <a:gd name="connsiteX96" fmla="*/ 8041331 w 9144000"/>
              <a:gd name="connsiteY96" fmla="*/ 1214355 h 1919921"/>
              <a:gd name="connsiteX97" fmla="*/ 7846325 w 9144000"/>
              <a:gd name="connsiteY97" fmla="*/ 1228537 h 1919921"/>
              <a:gd name="connsiteX98" fmla="*/ 7825052 w 9144000"/>
              <a:gd name="connsiteY98" fmla="*/ 1233855 h 1919921"/>
              <a:gd name="connsiteX99" fmla="*/ 7825052 w 9144000"/>
              <a:gd name="connsiteY99" fmla="*/ 1214355 h 1919921"/>
              <a:gd name="connsiteX100" fmla="*/ 7846325 w 9144000"/>
              <a:gd name="connsiteY100" fmla="*/ 1228537 h 1919921"/>
              <a:gd name="connsiteX101" fmla="*/ 7807324 w 9144000"/>
              <a:gd name="connsiteY101" fmla="*/ 1226764 h 1919921"/>
              <a:gd name="connsiteX102" fmla="*/ 7789596 w 9144000"/>
              <a:gd name="connsiteY102" fmla="*/ 1237401 h 1919921"/>
              <a:gd name="connsiteX103" fmla="*/ 7780732 w 9144000"/>
              <a:gd name="connsiteY103" fmla="*/ 1237401 h 1919921"/>
              <a:gd name="connsiteX104" fmla="*/ 7800233 w 9144000"/>
              <a:gd name="connsiteY104" fmla="*/ 1214355 h 1919921"/>
              <a:gd name="connsiteX105" fmla="*/ 7807324 w 9144000"/>
              <a:gd name="connsiteY105" fmla="*/ 1226764 h 1919921"/>
              <a:gd name="connsiteX106" fmla="*/ 7830370 w 9144000"/>
              <a:gd name="connsiteY106" fmla="*/ 1201945 h 1919921"/>
              <a:gd name="connsiteX107" fmla="*/ 7826825 w 9144000"/>
              <a:gd name="connsiteY107" fmla="*/ 1203718 h 1919921"/>
              <a:gd name="connsiteX108" fmla="*/ 7826825 w 9144000"/>
              <a:gd name="connsiteY108" fmla="*/ 1198400 h 1919921"/>
              <a:gd name="connsiteX109" fmla="*/ 7830370 w 9144000"/>
              <a:gd name="connsiteY109" fmla="*/ 1201945 h 1919921"/>
              <a:gd name="connsiteX110" fmla="*/ 2756673 w 9144000"/>
              <a:gd name="connsiteY110" fmla="*/ 1203718 h 1919921"/>
              <a:gd name="connsiteX111" fmla="*/ 2749582 w 9144000"/>
              <a:gd name="connsiteY111" fmla="*/ 1210809 h 1919921"/>
              <a:gd name="connsiteX112" fmla="*/ 2744264 w 9144000"/>
              <a:gd name="connsiteY112" fmla="*/ 1210809 h 1919921"/>
              <a:gd name="connsiteX113" fmla="*/ 2742491 w 9144000"/>
              <a:gd name="connsiteY113" fmla="*/ 1198400 h 1919921"/>
              <a:gd name="connsiteX114" fmla="*/ 2747809 w 9144000"/>
              <a:gd name="connsiteY114" fmla="*/ 1189536 h 1919921"/>
              <a:gd name="connsiteX115" fmla="*/ 2756673 w 9144000"/>
              <a:gd name="connsiteY115" fmla="*/ 1203718 h 1919921"/>
              <a:gd name="connsiteX116" fmla="*/ 2444664 w 9144000"/>
              <a:gd name="connsiteY116" fmla="*/ 1196627 h 1919921"/>
              <a:gd name="connsiteX117" fmla="*/ 2444664 w 9144000"/>
              <a:gd name="connsiteY117" fmla="*/ 1209036 h 1919921"/>
              <a:gd name="connsiteX118" fmla="*/ 2432254 w 9144000"/>
              <a:gd name="connsiteY118" fmla="*/ 1210809 h 1919921"/>
              <a:gd name="connsiteX119" fmla="*/ 2430482 w 9144000"/>
              <a:gd name="connsiteY119" fmla="*/ 1201945 h 1919921"/>
              <a:gd name="connsiteX120" fmla="*/ 2437573 w 9144000"/>
              <a:gd name="connsiteY120" fmla="*/ 1189536 h 1919921"/>
              <a:gd name="connsiteX121" fmla="*/ 2444664 w 9144000"/>
              <a:gd name="connsiteY121" fmla="*/ 1196627 h 1919921"/>
              <a:gd name="connsiteX122" fmla="*/ 2691080 w 9144000"/>
              <a:gd name="connsiteY122" fmla="*/ 1203718 h 1919921"/>
              <a:gd name="connsiteX123" fmla="*/ 2676898 w 9144000"/>
              <a:gd name="connsiteY123" fmla="*/ 1210809 h 1919921"/>
              <a:gd name="connsiteX124" fmla="*/ 2668034 w 9144000"/>
              <a:gd name="connsiteY124" fmla="*/ 1200172 h 1919921"/>
              <a:gd name="connsiteX125" fmla="*/ 2678671 w 9144000"/>
              <a:gd name="connsiteY125" fmla="*/ 1182444 h 1919921"/>
              <a:gd name="connsiteX126" fmla="*/ 2691080 w 9144000"/>
              <a:gd name="connsiteY126" fmla="*/ 1203718 h 1919921"/>
              <a:gd name="connsiteX127" fmla="*/ 2515575 w 9144000"/>
              <a:gd name="connsiteY127" fmla="*/ 1198400 h 1919921"/>
              <a:gd name="connsiteX128" fmla="*/ 2503166 w 9144000"/>
              <a:gd name="connsiteY128" fmla="*/ 1210809 h 1919921"/>
              <a:gd name="connsiteX129" fmla="*/ 2496075 w 9144000"/>
              <a:gd name="connsiteY129" fmla="*/ 1198400 h 1919921"/>
              <a:gd name="connsiteX130" fmla="*/ 2503166 w 9144000"/>
              <a:gd name="connsiteY130" fmla="*/ 1182444 h 1919921"/>
              <a:gd name="connsiteX131" fmla="*/ 2515575 w 9144000"/>
              <a:gd name="connsiteY131" fmla="*/ 1198400 h 1919921"/>
              <a:gd name="connsiteX132" fmla="*/ 7681457 w 9144000"/>
              <a:gd name="connsiteY132" fmla="*/ 1223218 h 1919921"/>
              <a:gd name="connsiteX133" fmla="*/ 7727549 w 9144000"/>
              <a:gd name="connsiteY133" fmla="*/ 1178899 h 1919921"/>
              <a:gd name="connsiteX134" fmla="*/ 7681457 w 9144000"/>
              <a:gd name="connsiteY134" fmla="*/ 1223218 h 1919921"/>
              <a:gd name="connsiteX135" fmla="*/ 8172517 w 9144000"/>
              <a:gd name="connsiteY135" fmla="*/ 1178899 h 1919921"/>
              <a:gd name="connsiteX136" fmla="*/ 8167198 w 9144000"/>
              <a:gd name="connsiteY136" fmla="*/ 1182444 h 1919921"/>
              <a:gd name="connsiteX137" fmla="*/ 8168971 w 9144000"/>
              <a:gd name="connsiteY137" fmla="*/ 1175353 h 1919921"/>
              <a:gd name="connsiteX138" fmla="*/ 8172517 w 9144000"/>
              <a:gd name="connsiteY138" fmla="*/ 1178899 h 1919921"/>
              <a:gd name="connsiteX139" fmla="*/ 2605987 w 9144000"/>
              <a:gd name="connsiteY139" fmla="*/ 1198400 h 1919921"/>
              <a:gd name="connsiteX140" fmla="*/ 2605987 w 9144000"/>
              <a:gd name="connsiteY140" fmla="*/ 1209036 h 1919921"/>
              <a:gd name="connsiteX141" fmla="*/ 2579395 w 9144000"/>
              <a:gd name="connsiteY141" fmla="*/ 1209036 h 1919921"/>
              <a:gd name="connsiteX142" fmla="*/ 2577622 w 9144000"/>
              <a:gd name="connsiteY142" fmla="*/ 1193081 h 1919921"/>
              <a:gd name="connsiteX143" fmla="*/ 2591805 w 9144000"/>
              <a:gd name="connsiteY143" fmla="*/ 1175353 h 1919921"/>
              <a:gd name="connsiteX144" fmla="*/ 2605987 w 9144000"/>
              <a:gd name="connsiteY144" fmla="*/ 1198400 h 1919921"/>
              <a:gd name="connsiteX145" fmla="*/ 7800233 w 9144000"/>
              <a:gd name="connsiteY145" fmla="*/ 1178899 h 1919921"/>
              <a:gd name="connsiteX146" fmla="*/ 7800233 w 9144000"/>
              <a:gd name="connsiteY146" fmla="*/ 1171808 h 1919921"/>
              <a:gd name="connsiteX147" fmla="*/ 7800233 w 9144000"/>
              <a:gd name="connsiteY147" fmla="*/ 1178899 h 1919921"/>
              <a:gd name="connsiteX148" fmla="*/ 8204427 w 9144000"/>
              <a:gd name="connsiteY148" fmla="*/ 1162944 h 1919921"/>
              <a:gd name="connsiteX149" fmla="*/ 8211518 w 9144000"/>
              <a:gd name="connsiteY149" fmla="*/ 1162944 h 1919921"/>
              <a:gd name="connsiteX150" fmla="*/ 8204427 w 9144000"/>
              <a:gd name="connsiteY150" fmla="*/ 1162944 h 1919921"/>
              <a:gd name="connsiteX151" fmla="*/ 907663 w 9144000"/>
              <a:gd name="connsiteY151" fmla="*/ 1159398 h 1919921"/>
              <a:gd name="connsiteX152" fmla="*/ 904118 w 9144000"/>
              <a:gd name="connsiteY152" fmla="*/ 1162944 h 1919921"/>
              <a:gd name="connsiteX153" fmla="*/ 886390 w 9144000"/>
              <a:gd name="connsiteY153" fmla="*/ 1162944 h 1919921"/>
              <a:gd name="connsiteX154" fmla="*/ 888163 w 9144000"/>
              <a:gd name="connsiteY154" fmla="*/ 1157626 h 1919921"/>
              <a:gd name="connsiteX155" fmla="*/ 907663 w 9144000"/>
              <a:gd name="connsiteY155" fmla="*/ 1159398 h 1919921"/>
              <a:gd name="connsiteX156" fmla="*/ 1941194 w 9144000"/>
              <a:gd name="connsiteY156" fmla="*/ 1159398 h 1919921"/>
              <a:gd name="connsiteX157" fmla="*/ 1951831 w 9144000"/>
              <a:gd name="connsiteY157" fmla="*/ 1178899 h 1919921"/>
              <a:gd name="connsiteX158" fmla="*/ 1946513 w 9144000"/>
              <a:gd name="connsiteY158" fmla="*/ 1189536 h 1919921"/>
              <a:gd name="connsiteX159" fmla="*/ 1946513 w 9144000"/>
              <a:gd name="connsiteY159" fmla="*/ 1212582 h 1919921"/>
              <a:gd name="connsiteX160" fmla="*/ 1891556 w 9144000"/>
              <a:gd name="connsiteY160" fmla="*/ 1214355 h 1919921"/>
              <a:gd name="connsiteX161" fmla="*/ 1886238 w 9144000"/>
              <a:gd name="connsiteY161" fmla="*/ 1184217 h 1919921"/>
              <a:gd name="connsiteX162" fmla="*/ 1886238 w 9144000"/>
              <a:gd name="connsiteY162" fmla="*/ 1177126 h 1919921"/>
              <a:gd name="connsiteX163" fmla="*/ 1889784 w 9144000"/>
              <a:gd name="connsiteY163" fmla="*/ 1164717 h 1919921"/>
              <a:gd name="connsiteX164" fmla="*/ 1912830 w 9144000"/>
              <a:gd name="connsiteY164" fmla="*/ 1152307 h 1919921"/>
              <a:gd name="connsiteX165" fmla="*/ 1941194 w 9144000"/>
              <a:gd name="connsiteY165" fmla="*/ 1159398 h 1919921"/>
              <a:gd name="connsiteX166" fmla="*/ 1716051 w 9144000"/>
              <a:gd name="connsiteY166" fmla="*/ 1159398 h 1919921"/>
              <a:gd name="connsiteX167" fmla="*/ 1723142 w 9144000"/>
              <a:gd name="connsiteY167" fmla="*/ 1180672 h 1919921"/>
              <a:gd name="connsiteX168" fmla="*/ 1719597 w 9144000"/>
              <a:gd name="connsiteY168" fmla="*/ 1210809 h 1919921"/>
              <a:gd name="connsiteX169" fmla="*/ 1721370 w 9144000"/>
              <a:gd name="connsiteY169" fmla="*/ 1212582 h 1919921"/>
              <a:gd name="connsiteX170" fmla="*/ 1659322 w 9144000"/>
              <a:gd name="connsiteY170" fmla="*/ 1212582 h 1919921"/>
              <a:gd name="connsiteX171" fmla="*/ 1661095 w 9144000"/>
              <a:gd name="connsiteY171" fmla="*/ 1210809 h 1919921"/>
              <a:gd name="connsiteX172" fmla="*/ 1659322 w 9144000"/>
              <a:gd name="connsiteY172" fmla="*/ 1185990 h 1919921"/>
              <a:gd name="connsiteX173" fmla="*/ 1687687 w 9144000"/>
              <a:gd name="connsiteY173" fmla="*/ 1152307 h 1919921"/>
              <a:gd name="connsiteX174" fmla="*/ 1716051 w 9144000"/>
              <a:gd name="connsiteY174" fmla="*/ 1159398 h 1919921"/>
              <a:gd name="connsiteX175" fmla="*/ 8195563 w 9144000"/>
              <a:gd name="connsiteY175" fmla="*/ 1148762 h 1919921"/>
              <a:gd name="connsiteX176" fmla="*/ 8192017 w 9144000"/>
              <a:gd name="connsiteY176" fmla="*/ 1145216 h 1919921"/>
              <a:gd name="connsiteX177" fmla="*/ 8195563 w 9144000"/>
              <a:gd name="connsiteY177" fmla="*/ 1148762 h 1919921"/>
              <a:gd name="connsiteX178" fmla="*/ 7736413 w 9144000"/>
              <a:gd name="connsiteY178" fmla="*/ 1173581 h 1919921"/>
              <a:gd name="connsiteX179" fmla="*/ 7773641 w 9144000"/>
              <a:gd name="connsiteY179" fmla="*/ 1139898 h 1919921"/>
              <a:gd name="connsiteX180" fmla="*/ 7736413 w 9144000"/>
              <a:gd name="connsiteY180" fmla="*/ 1173581 h 1919921"/>
              <a:gd name="connsiteX181" fmla="*/ 8121106 w 9144000"/>
              <a:gd name="connsiteY181" fmla="*/ 1141671 h 1919921"/>
              <a:gd name="connsiteX182" fmla="*/ 8124652 w 9144000"/>
              <a:gd name="connsiteY182" fmla="*/ 1138125 h 1919921"/>
              <a:gd name="connsiteX183" fmla="*/ 8121106 w 9144000"/>
              <a:gd name="connsiteY183" fmla="*/ 1141671 h 1919921"/>
              <a:gd name="connsiteX184" fmla="*/ 6470648 w 9144000"/>
              <a:gd name="connsiteY184" fmla="*/ 1136352 h 1919921"/>
              <a:gd name="connsiteX185" fmla="*/ 6470648 w 9144000"/>
              <a:gd name="connsiteY185" fmla="*/ 1203718 h 1919921"/>
              <a:gd name="connsiteX186" fmla="*/ 6468875 w 9144000"/>
              <a:gd name="connsiteY186" fmla="*/ 1201945 h 1919921"/>
              <a:gd name="connsiteX187" fmla="*/ 6433419 w 9144000"/>
              <a:gd name="connsiteY187" fmla="*/ 1205491 h 1919921"/>
              <a:gd name="connsiteX188" fmla="*/ 6426328 w 9144000"/>
              <a:gd name="connsiteY188" fmla="*/ 1170035 h 1919921"/>
              <a:gd name="connsiteX189" fmla="*/ 6428101 w 9144000"/>
              <a:gd name="connsiteY189" fmla="*/ 1152307 h 1919921"/>
              <a:gd name="connsiteX190" fmla="*/ 6442283 w 9144000"/>
              <a:gd name="connsiteY190" fmla="*/ 1136352 h 1919921"/>
              <a:gd name="connsiteX191" fmla="*/ 6470648 w 9144000"/>
              <a:gd name="connsiteY191" fmla="*/ 1136352 h 1919921"/>
              <a:gd name="connsiteX192" fmla="*/ 7800233 w 9144000"/>
              <a:gd name="connsiteY192" fmla="*/ 1148762 h 1919921"/>
              <a:gd name="connsiteX193" fmla="*/ 7800233 w 9144000"/>
              <a:gd name="connsiteY193" fmla="*/ 1134579 h 1919921"/>
              <a:gd name="connsiteX194" fmla="*/ 7800233 w 9144000"/>
              <a:gd name="connsiteY194" fmla="*/ 1148762 h 1919921"/>
              <a:gd name="connsiteX195" fmla="*/ 6491921 w 9144000"/>
              <a:gd name="connsiteY195" fmla="*/ 1162944 h 1919921"/>
              <a:gd name="connsiteX196" fmla="*/ 6488376 w 9144000"/>
              <a:gd name="connsiteY196" fmla="*/ 1203718 h 1919921"/>
              <a:gd name="connsiteX197" fmla="*/ 6483057 w 9144000"/>
              <a:gd name="connsiteY197" fmla="*/ 1189536 h 1919921"/>
              <a:gd name="connsiteX198" fmla="*/ 6483057 w 9144000"/>
              <a:gd name="connsiteY198" fmla="*/ 1134579 h 1919921"/>
              <a:gd name="connsiteX199" fmla="*/ 6488376 w 9144000"/>
              <a:gd name="connsiteY199" fmla="*/ 1131034 h 1919921"/>
              <a:gd name="connsiteX200" fmla="*/ 6491921 w 9144000"/>
              <a:gd name="connsiteY200" fmla="*/ 1162944 h 1919921"/>
              <a:gd name="connsiteX201" fmla="*/ 6470648 w 9144000"/>
              <a:gd name="connsiteY201" fmla="*/ 1115079 h 1919921"/>
              <a:gd name="connsiteX202" fmla="*/ 6472421 w 9144000"/>
              <a:gd name="connsiteY202" fmla="*/ 1123943 h 1919921"/>
              <a:gd name="connsiteX203" fmla="*/ 6429874 w 9144000"/>
              <a:gd name="connsiteY203" fmla="*/ 1125716 h 1919921"/>
              <a:gd name="connsiteX204" fmla="*/ 6426328 w 9144000"/>
              <a:gd name="connsiteY204" fmla="*/ 1122170 h 1919921"/>
              <a:gd name="connsiteX205" fmla="*/ 6440511 w 9144000"/>
              <a:gd name="connsiteY205" fmla="*/ 1115079 h 1919921"/>
              <a:gd name="connsiteX206" fmla="*/ 6470648 w 9144000"/>
              <a:gd name="connsiteY206" fmla="*/ 1115079 h 1919921"/>
              <a:gd name="connsiteX207" fmla="*/ 7833916 w 9144000"/>
              <a:gd name="connsiteY207" fmla="*/ 1125716 h 1919921"/>
              <a:gd name="connsiteX208" fmla="*/ 7825052 w 9144000"/>
              <a:gd name="connsiteY208" fmla="*/ 1113306 h 1919921"/>
              <a:gd name="connsiteX209" fmla="*/ 7833916 w 9144000"/>
              <a:gd name="connsiteY209" fmla="*/ 1125716 h 1919921"/>
              <a:gd name="connsiteX210" fmla="*/ 7782505 w 9144000"/>
              <a:gd name="connsiteY210" fmla="*/ 1132807 h 1919921"/>
              <a:gd name="connsiteX211" fmla="*/ 7803778 w 9144000"/>
              <a:gd name="connsiteY211" fmla="*/ 1113306 h 1919921"/>
              <a:gd name="connsiteX212" fmla="*/ 7782505 w 9144000"/>
              <a:gd name="connsiteY212" fmla="*/ 1132807 h 1919921"/>
              <a:gd name="connsiteX213" fmla="*/ 820797 w 9144000"/>
              <a:gd name="connsiteY213" fmla="*/ 1111533 h 1919921"/>
              <a:gd name="connsiteX214" fmla="*/ 811933 w 9144000"/>
              <a:gd name="connsiteY214" fmla="*/ 1139898 h 1919921"/>
              <a:gd name="connsiteX215" fmla="*/ 811933 w 9144000"/>
              <a:gd name="connsiteY215" fmla="*/ 1104442 h 1919921"/>
              <a:gd name="connsiteX216" fmla="*/ 820797 w 9144000"/>
              <a:gd name="connsiteY216" fmla="*/ 1111533 h 1919921"/>
              <a:gd name="connsiteX217" fmla="*/ 769387 w 9144000"/>
              <a:gd name="connsiteY217" fmla="*/ 1155853 h 1919921"/>
              <a:gd name="connsiteX218" fmla="*/ 769387 w 9144000"/>
              <a:gd name="connsiteY218" fmla="*/ 1161171 h 1919921"/>
              <a:gd name="connsiteX219" fmla="*/ 703794 w 9144000"/>
              <a:gd name="connsiteY219" fmla="*/ 1154080 h 1919921"/>
              <a:gd name="connsiteX220" fmla="*/ 732158 w 9144000"/>
              <a:gd name="connsiteY220" fmla="*/ 1104442 h 1919921"/>
              <a:gd name="connsiteX221" fmla="*/ 769387 w 9144000"/>
              <a:gd name="connsiteY221" fmla="*/ 1155853 h 1919921"/>
              <a:gd name="connsiteX222" fmla="*/ 1854328 w 9144000"/>
              <a:gd name="connsiteY222" fmla="*/ 1109760 h 1919921"/>
              <a:gd name="connsiteX223" fmla="*/ 1863192 w 9144000"/>
              <a:gd name="connsiteY223" fmla="*/ 1152307 h 1919921"/>
              <a:gd name="connsiteX224" fmla="*/ 1857874 w 9144000"/>
              <a:gd name="connsiteY224" fmla="*/ 1214355 h 1919921"/>
              <a:gd name="connsiteX225" fmla="*/ 1751507 w 9144000"/>
              <a:gd name="connsiteY225" fmla="*/ 1214355 h 1919921"/>
              <a:gd name="connsiteX226" fmla="*/ 1746189 w 9144000"/>
              <a:gd name="connsiteY226" fmla="*/ 1191308 h 1919921"/>
              <a:gd name="connsiteX227" fmla="*/ 1746189 w 9144000"/>
              <a:gd name="connsiteY227" fmla="*/ 1139898 h 1919921"/>
              <a:gd name="connsiteX228" fmla="*/ 1753280 w 9144000"/>
              <a:gd name="connsiteY228" fmla="*/ 1111533 h 1919921"/>
              <a:gd name="connsiteX229" fmla="*/ 1804690 w 9144000"/>
              <a:gd name="connsiteY229" fmla="*/ 1102669 h 1919921"/>
              <a:gd name="connsiteX230" fmla="*/ 1854328 w 9144000"/>
              <a:gd name="connsiteY230" fmla="*/ 1109760 h 1919921"/>
              <a:gd name="connsiteX231" fmla="*/ 8484526 w 9144000"/>
              <a:gd name="connsiteY231" fmla="*/ 1061895 h 1919921"/>
              <a:gd name="connsiteX232" fmla="*/ 8488071 w 9144000"/>
              <a:gd name="connsiteY232" fmla="*/ 1072532 h 1919921"/>
              <a:gd name="connsiteX233" fmla="*/ 8477435 w 9144000"/>
              <a:gd name="connsiteY233" fmla="*/ 1076078 h 1919921"/>
              <a:gd name="connsiteX234" fmla="*/ 8475662 w 9144000"/>
              <a:gd name="connsiteY234" fmla="*/ 1072532 h 1919921"/>
              <a:gd name="connsiteX235" fmla="*/ 8479207 w 9144000"/>
              <a:gd name="connsiteY235" fmla="*/ 1061895 h 1919921"/>
              <a:gd name="connsiteX236" fmla="*/ 8484526 w 9144000"/>
              <a:gd name="connsiteY236" fmla="*/ 1061895 h 1919921"/>
              <a:gd name="connsiteX237" fmla="*/ 8461480 w 9144000"/>
              <a:gd name="connsiteY237" fmla="*/ 1072532 h 1919921"/>
              <a:gd name="connsiteX238" fmla="*/ 8454389 w 9144000"/>
              <a:gd name="connsiteY238" fmla="*/ 1076078 h 1919921"/>
              <a:gd name="connsiteX239" fmla="*/ 8450843 w 9144000"/>
              <a:gd name="connsiteY239" fmla="*/ 1074305 h 1919921"/>
              <a:gd name="connsiteX240" fmla="*/ 8449070 w 9144000"/>
              <a:gd name="connsiteY240" fmla="*/ 1068987 h 1919921"/>
              <a:gd name="connsiteX241" fmla="*/ 8454389 w 9144000"/>
              <a:gd name="connsiteY241" fmla="*/ 1061895 h 1919921"/>
              <a:gd name="connsiteX242" fmla="*/ 8461480 w 9144000"/>
              <a:gd name="connsiteY242" fmla="*/ 1072532 h 1919921"/>
              <a:gd name="connsiteX243" fmla="*/ 815479 w 9144000"/>
              <a:gd name="connsiteY243" fmla="*/ 1038849 h 1919921"/>
              <a:gd name="connsiteX244" fmla="*/ 820797 w 9144000"/>
              <a:gd name="connsiteY244" fmla="*/ 1072532 h 1919921"/>
              <a:gd name="connsiteX245" fmla="*/ 817252 w 9144000"/>
              <a:gd name="connsiteY245" fmla="*/ 1081396 h 1919921"/>
              <a:gd name="connsiteX246" fmla="*/ 808388 w 9144000"/>
              <a:gd name="connsiteY246" fmla="*/ 1056577 h 1919921"/>
              <a:gd name="connsiteX247" fmla="*/ 811933 w 9144000"/>
              <a:gd name="connsiteY247" fmla="*/ 1037076 h 1919921"/>
              <a:gd name="connsiteX248" fmla="*/ 815479 w 9144000"/>
              <a:gd name="connsiteY248" fmla="*/ 1038849 h 1919921"/>
              <a:gd name="connsiteX249" fmla="*/ 776478 w 9144000"/>
              <a:gd name="connsiteY249" fmla="*/ 1067214 h 1919921"/>
              <a:gd name="connsiteX250" fmla="*/ 774705 w 9144000"/>
              <a:gd name="connsiteY250" fmla="*/ 1123943 h 1919921"/>
              <a:gd name="connsiteX251" fmla="*/ 744568 w 9144000"/>
              <a:gd name="connsiteY251" fmla="*/ 1081396 h 1919921"/>
              <a:gd name="connsiteX252" fmla="*/ 772932 w 9144000"/>
              <a:gd name="connsiteY252" fmla="*/ 1037076 h 1919921"/>
              <a:gd name="connsiteX253" fmla="*/ 776478 w 9144000"/>
              <a:gd name="connsiteY253" fmla="*/ 1067214 h 1919921"/>
              <a:gd name="connsiteX254" fmla="*/ 5908676 w 9144000"/>
              <a:gd name="connsiteY254" fmla="*/ 900572 h 1919921"/>
              <a:gd name="connsiteX255" fmla="*/ 5905131 w 9144000"/>
              <a:gd name="connsiteY255" fmla="*/ 898800 h 1919921"/>
              <a:gd name="connsiteX256" fmla="*/ 5908676 w 9144000"/>
              <a:gd name="connsiteY256" fmla="*/ 900572 h 1919921"/>
              <a:gd name="connsiteX257" fmla="*/ 4384086 w 9144000"/>
              <a:gd name="connsiteY257" fmla="*/ 866890 h 1919921"/>
              <a:gd name="connsiteX258" fmla="*/ 4389404 w 9144000"/>
              <a:gd name="connsiteY258" fmla="*/ 881072 h 1919921"/>
              <a:gd name="connsiteX259" fmla="*/ 4387631 w 9144000"/>
              <a:gd name="connsiteY259" fmla="*/ 1152307 h 1919921"/>
              <a:gd name="connsiteX260" fmla="*/ 4247581 w 9144000"/>
              <a:gd name="connsiteY260" fmla="*/ 1152307 h 1919921"/>
              <a:gd name="connsiteX261" fmla="*/ 4247581 w 9144000"/>
              <a:gd name="connsiteY261" fmla="*/ 866890 h 1919921"/>
              <a:gd name="connsiteX262" fmla="*/ 4384086 w 9144000"/>
              <a:gd name="connsiteY262" fmla="*/ 866890 h 1919921"/>
              <a:gd name="connsiteX263" fmla="*/ 819024 w 9144000"/>
              <a:gd name="connsiteY263" fmla="*/ 866890 h 1919921"/>
              <a:gd name="connsiteX264" fmla="*/ 815479 w 9144000"/>
              <a:gd name="connsiteY264" fmla="*/ 868662 h 1919921"/>
              <a:gd name="connsiteX265" fmla="*/ 810161 w 9144000"/>
              <a:gd name="connsiteY265" fmla="*/ 858026 h 1919921"/>
              <a:gd name="connsiteX266" fmla="*/ 819024 w 9144000"/>
              <a:gd name="connsiteY266" fmla="*/ 845616 h 1919921"/>
              <a:gd name="connsiteX267" fmla="*/ 819024 w 9144000"/>
              <a:gd name="connsiteY267" fmla="*/ 866890 h 1919921"/>
              <a:gd name="connsiteX268" fmla="*/ 819024 w 9144000"/>
              <a:gd name="connsiteY268" fmla="*/ 780023 h 1919921"/>
              <a:gd name="connsiteX269" fmla="*/ 819024 w 9144000"/>
              <a:gd name="connsiteY269" fmla="*/ 811933 h 1919921"/>
              <a:gd name="connsiteX270" fmla="*/ 813706 w 9144000"/>
              <a:gd name="connsiteY270" fmla="*/ 811933 h 1919921"/>
              <a:gd name="connsiteX271" fmla="*/ 808388 w 9144000"/>
              <a:gd name="connsiteY271" fmla="*/ 788887 h 1919921"/>
              <a:gd name="connsiteX272" fmla="*/ 815479 w 9144000"/>
              <a:gd name="connsiteY272" fmla="*/ 776478 h 1919921"/>
              <a:gd name="connsiteX273" fmla="*/ 819024 w 9144000"/>
              <a:gd name="connsiteY273" fmla="*/ 780023 h 1919921"/>
              <a:gd name="connsiteX274" fmla="*/ 817252 w 9144000"/>
              <a:gd name="connsiteY274" fmla="*/ 746341 h 1919921"/>
              <a:gd name="connsiteX275" fmla="*/ 810161 w 9144000"/>
              <a:gd name="connsiteY275" fmla="*/ 741022 h 1919921"/>
              <a:gd name="connsiteX276" fmla="*/ 808388 w 9144000"/>
              <a:gd name="connsiteY276" fmla="*/ 726840 h 1919921"/>
              <a:gd name="connsiteX277" fmla="*/ 817252 w 9144000"/>
              <a:gd name="connsiteY277" fmla="*/ 717976 h 1919921"/>
              <a:gd name="connsiteX278" fmla="*/ 817252 w 9144000"/>
              <a:gd name="connsiteY278" fmla="*/ 746341 h 1919921"/>
              <a:gd name="connsiteX279" fmla="*/ 819024 w 9144000"/>
              <a:gd name="connsiteY279" fmla="*/ 659474 h 1919921"/>
              <a:gd name="connsiteX280" fmla="*/ 819024 w 9144000"/>
              <a:gd name="connsiteY280" fmla="*/ 686066 h 1919921"/>
              <a:gd name="connsiteX281" fmla="*/ 808388 w 9144000"/>
              <a:gd name="connsiteY281" fmla="*/ 666565 h 1919921"/>
              <a:gd name="connsiteX282" fmla="*/ 813706 w 9144000"/>
              <a:gd name="connsiteY282" fmla="*/ 659474 h 1919921"/>
              <a:gd name="connsiteX283" fmla="*/ 819024 w 9144000"/>
              <a:gd name="connsiteY283" fmla="*/ 659474 h 1919921"/>
              <a:gd name="connsiteX284" fmla="*/ 817252 w 9144000"/>
              <a:gd name="connsiteY284" fmla="*/ 604518 h 1919921"/>
              <a:gd name="connsiteX285" fmla="*/ 817252 w 9144000"/>
              <a:gd name="connsiteY285" fmla="*/ 625791 h 1919921"/>
              <a:gd name="connsiteX286" fmla="*/ 813706 w 9144000"/>
              <a:gd name="connsiteY286" fmla="*/ 625791 h 1919921"/>
              <a:gd name="connsiteX287" fmla="*/ 810161 w 9144000"/>
              <a:gd name="connsiteY287" fmla="*/ 620473 h 1919921"/>
              <a:gd name="connsiteX288" fmla="*/ 811933 w 9144000"/>
              <a:gd name="connsiteY288" fmla="*/ 604518 h 1919921"/>
              <a:gd name="connsiteX289" fmla="*/ 817252 w 9144000"/>
              <a:gd name="connsiteY289" fmla="*/ 604518 h 1919921"/>
              <a:gd name="connsiteX290" fmla="*/ 819024 w 9144000"/>
              <a:gd name="connsiteY290" fmla="*/ 546016 h 1919921"/>
              <a:gd name="connsiteX291" fmla="*/ 819024 w 9144000"/>
              <a:gd name="connsiteY291" fmla="*/ 567290 h 1919921"/>
              <a:gd name="connsiteX292" fmla="*/ 815479 w 9144000"/>
              <a:gd name="connsiteY292" fmla="*/ 570835 h 1919921"/>
              <a:gd name="connsiteX293" fmla="*/ 810161 w 9144000"/>
              <a:gd name="connsiteY293" fmla="*/ 567290 h 1919921"/>
              <a:gd name="connsiteX294" fmla="*/ 808388 w 9144000"/>
              <a:gd name="connsiteY294" fmla="*/ 551335 h 1919921"/>
              <a:gd name="connsiteX295" fmla="*/ 813706 w 9144000"/>
              <a:gd name="connsiteY295" fmla="*/ 542471 h 1919921"/>
              <a:gd name="connsiteX296" fmla="*/ 819024 w 9144000"/>
              <a:gd name="connsiteY296" fmla="*/ 546016 h 1919921"/>
              <a:gd name="connsiteX297" fmla="*/ 810161 w 9144000"/>
              <a:gd name="connsiteY297" fmla="*/ 0 h 1919921"/>
              <a:gd name="connsiteX298" fmla="*/ 811933 w 9144000"/>
              <a:gd name="connsiteY298" fmla="*/ 154232 h 1919921"/>
              <a:gd name="connsiteX299" fmla="*/ 819024 w 9144000"/>
              <a:gd name="connsiteY299" fmla="*/ 230461 h 1919921"/>
              <a:gd name="connsiteX300" fmla="*/ 829661 w 9144000"/>
              <a:gd name="connsiteY300" fmla="*/ 288963 h 1919921"/>
              <a:gd name="connsiteX301" fmla="*/ 820797 w 9144000"/>
              <a:gd name="connsiteY301" fmla="*/ 310237 h 1919921"/>
              <a:gd name="connsiteX302" fmla="*/ 819024 w 9144000"/>
              <a:gd name="connsiteY302" fmla="*/ 336828 h 1919921"/>
              <a:gd name="connsiteX303" fmla="*/ 824343 w 9144000"/>
              <a:gd name="connsiteY303" fmla="*/ 402421 h 1919921"/>
              <a:gd name="connsiteX304" fmla="*/ 838525 w 9144000"/>
              <a:gd name="connsiteY304" fmla="*/ 411285 h 1919921"/>
              <a:gd name="connsiteX305" fmla="*/ 877526 w 9144000"/>
              <a:gd name="connsiteY305" fmla="*/ 469787 h 1919921"/>
              <a:gd name="connsiteX306" fmla="*/ 873981 w 9144000"/>
              <a:gd name="connsiteY306" fmla="*/ 485742 h 1919921"/>
              <a:gd name="connsiteX307" fmla="*/ 849162 w 9144000"/>
              <a:gd name="connsiteY307" fmla="*/ 530061 h 1919921"/>
              <a:gd name="connsiteX308" fmla="*/ 850935 w 9144000"/>
              <a:gd name="connsiteY308" fmla="*/ 893481 h 1919921"/>
              <a:gd name="connsiteX309" fmla="*/ 881072 w 9144000"/>
              <a:gd name="connsiteY309" fmla="*/ 948437 h 1919921"/>
              <a:gd name="connsiteX310" fmla="*/ 882845 w 9144000"/>
              <a:gd name="connsiteY310" fmla="*/ 960847 h 1919921"/>
              <a:gd name="connsiteX311" fmla="*/ 849162 w 9144000"/>
              <a:gd name="connsiteY311" fmla="*/ 1029985 h 1919921"/>
              <a:gd name="connsiteX312" fmla="*/ 879299 w 9144000"/>
              <a:gd name="connsiteY312" fmla="*/ 1145216 h 1919921"/>
              <a:gd name="connsiteX313" fmla="*/ 927164 w 9144000"/>
              <a:gd name="connsiteY313" fmla="*/ 1145216 h 1919921"/>
              <a:gd name="connsiteX314" fmla="*/ 1015803 w 9144000"/>
              <a:gd name="connsiteY314" fmla="*/ 1164717 h 1919921"/>
              <a:gd name="connsiteX315" fmla="*/ 1072532 w 9144000"/>
              <a:gd name="connsiteY315" fmla="*/ 1148762 h 1919921"/>
              <a:gd name="connsiteX316" fmla="*/ 1084942 w 9144000"/>
              <a:gd name="connsiteY316" fmla="*/ 1154080 h 1919921"/>
              <a:gd name="connsiteX317" fmla="*/ 1100897 w 9144000"/>
              <a:gd name="connsiteY317" fmla="*/ 1138125 h 1919921"/>
              <a:gd name="connsiteX318" fmla="*/ 1111533 w 9144000"/>
              <a:gd name="connsiteY318" fmla="*/ 1099124 h 1919921"/>
              <a:gd name="connsiteX319" fmla="*/ 1122170 w 9144000"/>
              <a:gd name="connsiteY319" fmla="*/ 1099124 h 1919921"/>
              <a:gd name="connsiteX320" fmla="*/ 1146989 w 9144000"/>
              <a:gd name="connsiteY320" fmla="*/ 1123943 h 1919921"/>
              <a:gd name="connsiteX321" fmla="*/ 1200172 w 9144000"/>
              <a:gd name="connsiteY321" fmla="*/ 1104442 h 1919921"/>
              <a:gd name="connsiteX322" fmla="*/ 1180672 w 9144000"/>
              <a:gd name="connsiteY322" fmla="*/ 1084942 h 1919921"/>
              <a:gd name="connsiteX323" fmla="*/ 1198399 w 9144000"/>
              <a:gd name="connsiteY323" fmla="*/ 1063668 h 1919921"/>
              <a:gd name="connsiteX324" fmla="*/ 1200172 w 9144000"/>
              <a:gd name="connsiteY324" fmla="*/ 1054804 h 1919921"/>
              <a:gd name="connsiteX325" fmla="*/ 1200172 w 9144000"/>
              <a:gd name="connsiteY325" fmla="*/ 1045940 h 1919921"/>
              <a:gd name="connsiteX326" fmla="*/ 1207263 w 9144000"/>
              <a:gd name="connsiteY326" fmla="*/ 1010485 h 1919921"/>
              <a:gd name="connsiteX327" fmla="*/ 1217900 w 9144000"/>
              <a:gd name="connsiteY327" fmla="*/ 1022894 h 1919921"/>
              <a:gd name="connsiteX328" fmla="*/ 1435952 w 9144000"/>
              <a:gd name="connsiteY328" fmla="*/ 1022894 h 1919921"/>
              <a:gd name="connsiteX329" fmla="*/ 1439498 w 9144000"/>
              <a:gd name="connsiteY329" fmla="*/ 1010485 h 1919921"/>
              <a:gd name="connsiteX330" fmla="*/ 1446589 w 9144000"/>
              <a:gd name="connsiteY330" fmla="*/ 1014030 h 1919921"/>
              <a:gd name="connsiteX331" fmla="*/ 1473180 w 9144000"/>
              <a:gd name="connsiteY331" fmla="*/ 1083169 h 1919921"/>
              <a:gd name="connsiteX332" fmla="*/ 1455453 w 9144000"/>
              <a:gd name="connsiteY332" fmla="*/ 1100897 h 1919921"/>
              <a:gd name="connsiteX333" fmla="*/ 1457225 w 9144000"/>
              <a:gd name="connsiteY333" fmla="*/ 1120397 h 1919921"/>
              <a:gd name="connsiteX334" fmla="*/ 1508636 w 9144000"/>
              <a:gd name="connsiteY334" fmla="*/ 1120397 h 1919921"/>
              <a:gd name="connsiteX335" fmla="*/ 1521045 w 9144000"/>
              <a:gd name="connsiteY335" fmla="*/ 1097351 h 1919921"/>
              <a:gd name="connsiteX336" fmla="*/ 1531682 w 9144000"/>
              <a:gd name="connsiteY336" fmla="*/ 1120397 h 1919921"/>
              <a:gd name="connsiteX337" fmla="*/ 1544092 w 9144000"/>
              <a:gd name="connsiteY337" fmla="*/ 1127488 h 1919921"/>
              <a:gd name="connsiteX338" fmla="*/ 1565365 w 9144000"/>
              <a:gd name="connsiteY338" fmla="*/ 1155853 h 1919921"/>
              <a:gd name="connsiteX339" fmla="*/ 1583093 w 9144000"/>
              <a:gd name="connsiteY339" fmla="*/ 1143443 h 1919921"/>
              <a:gd name="connsiteX340" fmla="*/ 1599048 w 9144000"/>
              <a:gd name="connsiteY340" fmla="*/ 1157626 h 1919921"/>
              <a:gd name="connsiteX341" fmla="*/ 1632731 w 9144000"/>
              <a:gd name="connsiteY341" fmla="*/ 1178899 h 1919921"/>
              <a:gd name="connsiteX342" fmla="*/ 1636276 w 9144000"/>
              <a:gd name="connsiteY342" fmla="*/ 1175353 h 1919921"/>
              <a:gd name="connsiteX343" fmla="*/ 1636276 w 9144000"/>
              <a:gd name="connsiteY343" fmla="*/ 1035304 h 1919921"/>
              <a:gd name="connsiteX344" fmla="*/ 1645140 w 9144000"/>
              <a:gd name="connsiteY344" fmla="*/ 989211 h 1919921"/>
              <a:gd name="connsiteX345" fmla="*/ 1650458 w 9144000"/>
              <a:gd name="connsiteY345" fmla="*/ 990984 h 1919921"/>
              <a:gd name="connsiteX346" fmla="*/ 1664641 w 9144000"/>
              <a:gd name="connsiteY346" fmla="*/ 1049486 h 1919921"/>
              <a:gd name="connsiteX347" fmla="*/ 1719597 w 9144000"/>
              <a:gd name="connsiteY347" fmla="*/ 1049486 h 1919921"/>
              <a:gd name="connsiteX348" fmla="*/ 1733779 w 9144000"/>
              <a:gd name="connsiteY348" fmla="*/ 959074 h 1919921"/>
              <a:gd name="connsiteX349" fmla="*/ 1740870 w 9144000"/>
              <a:gd name="connsiteY349" fmla="*/ 960847 h 1919921"/>
              <a:gd name="connsiteX350" fmla="*/ 1755052 w 9144000"/>
              <a:gd name="connsiteY350" fmla="*/ 1001621 h 1919921"/>
              <a:gd name="connsiteX351" fmla="*/ 1827736 w 9144000"/>
              <a:gd name="connsiteY351" fmla="*/ 1001621 h 1919921"/>
              <a:gd name="connsiteX352" fmla="*/ 1863192 w 9144000"/>
              <a:gd name="connsiteY352" fmla="*/ 987439 h 1919921"/>
              <a:gd name="connsiteX353" fmla="*/ 1870283 w 9144000"/>
              <a:gd name="connsiteY353" fmla="*/ 959074 h 1919921"/>
              <a:gd name="connsiteX354" fmla="*/ 1875601 w 9144000"/>
              <a:gd name="connsiteY354" fmla="*/ 959074 h 1919921"/>
              <a:gd name="connsiteX355" fmla="*/ 1891556 w 9144000"/>
              <a:gd name="connsiteY355" fmla="*/ 1053032 h 1919921"/>
              <a:gd name="connsiteX356" fmla="*/ 1948285 w 9144000"/>
              <a:gd name="connsiteY356" fmla="*/ 1033531 h 1919921"/>
              <a:gd name="connsiteX357" fmla="*/ 1950058 w 9144000"/>
              <a:gd name="connsiteY357" fmla="*/ 1022894 h 1919921"/>
              <a:gd name="connsiteX358" fmla="*/ 1962468 w 9144000"/>
              <a:gd name="connsiteY358" fmla="*/ 989211 h 1919921"/>
              <a:gd name="connsiteX359" fmla="*/ 1967786 w 9144000"/>
              <a:gd name="connsiteY359" fmla="*/ 1019349 h 1919921"/>
              <a:gd name="connsiteX360" fmla="*/ 1966013 w 9144000"/>
              <a:gd name="connsiteY360" fmla="*/ 1088487 h 1919921"/>
              <a:gd name="connsiteX361" fmla="*/ 2017424 w 9144000"/>
              <a:gd name="connsiteY361" fmla="*/ 1134579 h 1919921"/>
              <a:gd name="connsiteX362" fmla="*/ 2109609 w 9144000"/>
              <a:gd name="connsiteY362" fmla="*/ 1129261 h 1919921"/>
              <a:gd name="connsiteX363" fmla="*/ 2109609 w 9144000"/>
              <a:gd name="connsiteY363" fmla="*/ 1074305 h 1919921"/>
              <a:gd name="connsiteX364" fmla="*/ 2111381 w 9144000"/>
              <a:gd name="connsiteY364" fmla="*/ 1060123 h 1919921"/>
              <a:gd name="connsiteX365" fmla="*/ 2113154 w 9144000"/>
              <a:gd name="connsiteY365" fmla="*/ 1045940 h 1919921"/>
              <a:gd name="connsiteX366" fmla="*/ 2114927 w 9144000"/>
              <a:gd name="connsiteY366" fmla="*/ 1033531 h 1919921"/>
              <a:gd name="connsiteX367" fmla="*/ 2134427 w 9144000"/>
              <a:gd name="connsiteY367" fmla="*/ 992757 h 1919921"/>
              <a:gd name="connsiteX368" fmla="*/ 2127336 w 9144000"/>
              <a:gd name="connsiteY368" fmla="*/ 969711 h 1919921"/>
              <a:gd name="connsiteX369" fmla="*/ 2187611 w 9144000"/>
              <a:gd name="connsiteY369" fmla="*/ 928937 h 1919921"/>
              <a:gd name="connsiteX370" fmla="*/ 2200020 w 9144000"/>
              <a:gd name="connsiteY370" fmla="*/ 943119 h 1919921"/>
              <a:gd name="connsiteX371" fmla="*/ 2237249 w 9144000"/>
              <a:gd name="connsiteY371" fmla="*/ 973256 h 1919921"/>
              <a:gd name="connsiteX372" fmla="*/ 2230158 w 9144000"/>
              <a:gd name="connsiteY372" fmla="*/ 1003394 h 1919921"/>
              <a:gd name="connsiteX373" fmla="*/ 2246113 w 9144000"/>
              <a:gd name="connsiteY373" fmla="*/ 1031758 h 1919921"/>
              <a:gd name="connsiteX374" fmla="*/ 2256749 w 9144000"/>
              <a:gd name="connsiteY374" fmla="*/ 1123943 h 1919921"/>
              <a:gd name="connsiteX375" fmla="*/ 2347161 w 9144000"/>
              <a:gd name="connsiteY375" fmla="*/ 1123943 h 1919921"/>
              <a:gd name="connsiteX376" fmla="*/ 2379071 w 9144000"/>
              <a:gd name="connsiteY376" fmla="*/ 1113306 h 1919921"/>
              <a:gd name="connsiteX377" fmla="*/ 2357798 w 9144000"/>
              <a:gd name="connsiteY377" fmla="*/ 1088487 h 1919921"/>
              <a:gd name="connsiteX378" fmla="*/ 2389708 w 9144000"/>
              <a:gd name="connsiteY378" fmla="*/ 1074305 h 1919921"/>
              <a:gd name="connsiteX379" fmla="*/ 2379071 w 9144000"/>
              <a:gd name="connsiteY379" fmla="*/ 1058350 h 1919921"/>
              <a:gd name="connsiteX380" fmla="*/ 2414527 w 9144000"/>
              <a:gd name="connsiteY380" fmla="*/ 1028213 h 1919921"/>
              <a:gd name="connsiteX381" fmla="*/ 2428709 w 9144000"/>
              <a:gd name="connsiteY381" fmla="*/ 983893 h 1919921"/>
              <a:gd name="connsiteX382" fmla="*/ 2437573 w 9144000"/>
              <a:gd name="connsiteY382" fmla="*/ 982120 h 1919921"/>
              <a:gd name="connsiteX383" fmla="*/ 2442891 w 9144000"/>
              <a:gd name="connsiteY383" fmla="*/ 982120 h 1919921"/>
              <a:gd name="connsiteX384" fmla="*/ 2446437 w 9144000"/>
              <a:gd name="connsiteY384" fmla="*/ 992757 h 1919921"/>
              <a:gd name="connsiteX385" fmla="*/ 2740718 w 9144000"/>
              <a:gd name="connsiteY385" fmla="*/ 992757 h 1919921"/>
              <a:gd name="connsiteX386" fmla="*/ 2749582 w 9144000"/>
              <a:gd name="connsiteY386" fmla="*/ 980348 h 1919921"/>
              <a:gd name="connsiteX387" fmla="*/ 2761992 w 9144000"/>
              <a:gd name="connsiteY387" fmla="*/ 982120 h 1919921"/>
              <a:gd name="connsiteX388" fmla="*/ 2809857 w 9144000"/>
              <a:gd name="connsiteY388" fmla="*/ 1054804 h 1919921"/>
              <a:gd name="connsiteX389" fmla="*/ 2809857 w 9144000"/>
              <a:gd name="connsiteY389" fmla="*/ 1060123 h 1919921"/>
              <a:gd name="connsiteX390" fmla="*/ 2797447 w 9144000"/>
              <a:gd name="connsiteY390" fmla="*/ 1070759 h 1919921"/>
              <a:gd name="connsiteX391" fmla="*/ 2831130 w 9144000"/>
              <a:gd name="connsiteY391" fmla="*/ 1088487 h 1919921"/>
              <a:gd name="connsiteX392" fmla="*/ 2809857 w 9144000"/>
              <a:gd name="connsiteY392" fmla="*/ 1104442 h 1919921"/>
              <a:gd name="connsiteX393" fmla="*/ 2811629 w 9144000"/>
              <a:gd name="connsiteY393" fmla="*/ 1120397 h 1919921"/>
              <a:gd name="connsiteX394" fmla="*/ 2997771 w 9144000"/>
              <a:gd name="connsiteY394" fmla="*/ 1120397 h 1919921"/>
              <a:gd name="connsiteX395" fmla="*/ 3020817 w 9144000"/>
              <a:gd name="connsiteY395" fmla="*/ 1185990 h 1919921"/>
              <a:gd name="connsiteX396" fmla="*/ 3038545 w 9144000"/>
              <a:gd name="connsiteY396" fmla="*/ 1168262 h 1919921"/>
              <a:gd name="connsiteX397" fmla="*/ 3035000 w 9144000"/>
              <a:gd name="connsiteY397" fmla="*/ 1129261 h 1919921"/>
              <a:gd name="connsiteX398" fmla="*/ 3020817 w 9144000"/>
              <a:gd name="connsiteY398" fmla="*/ 1123943 h 1919921"/>
              <a:gd name="connsiteX399" fmla="*/ 3052728 w 9144000"/>
              <a:gd name="connsiteY399" fmla="*/ 1093805 h 1919921"/>
              <a:gd name="connsiteX400" fmla="*/ 3038545 w 9144000"/>
              <a:gd name="connsiteY400" fmla="*/ 1079623 h 1919921"/>
              <a:gd name="connsiteX401" fmla="*/ 3066910 w 9144000"/>
              <a:gd name="connsiteY401" fmla="*/ 1053032 h 1919921"/>
              <a:gd name="connsiteX402" fmla="*/ 3052728 w 9144000"/>
              <a:gd name="connsiteY402" fmla="*/ 1042395 h 1919921"/>
              <a:gd name="connsiteX403" fmla="*/ 3104138 w 9144000"/>
              <a:gd name="connsiteY403" fmla="*/ 1001621 h 1919921"/>
              <a:gd name="connsiteX404" fmla="*/ 3121866 w 9144000"/>
              <a:gd name="connsiteY404" fmla="*/ 969711 h 1919921"/>
              <a:gd name="connsiteX405" fmla="*/ 3128957 w 9144000"/>
              <a:gd name="connsiteY405" fmla="*/ 969711 h 1919921"/>
              <a:gd name="connsiteX406" fmla="*/ 3134275 w 9144000"/>
              <a:gd name="connsiteY406" fmla="*/ 998075 h 1919921"/>
              <a:gd name="connsiteX407" fmla="*/ 3198096 w 9144000"/>
              <a:gd name="connsiteY407" fmla="*/ 1044168 h 1919921"/>
              <a:gd name="connsiteX408" fmla="*/ 3183913 w 9144000"/>
              <a:gd name="connsiteY408" fmla="*/ 1053032 h 1919921"/>
              <a:gd name="connsiteX409" fmla="*/ 3210505 w 9144000"/>
              <a:gd name="connsiteY409" fmla="*/ 1079623 h 1919921"/>
              <a:gd name="connsiteX410" fmla="*/ 3198096 w 9144000"/>
              <a:gd name="connsiteY410" fmla="*/ 1093805 h 1919921"/>
              <a:gd name="connsiteX411" fmla="*/ 3228233 w 9144000"/>
              <a:gd name="connsiteY411" fmla="*/ 1120397 h 1919921"/>
              <a:gd name="connsiteX412" fmla="*/ 3226460 w 9144000"/>
              <a:gd name="connsiteY412" fmla="*/ 1123943 h 1919921"/>
              <a:gd name="connsiteX413" fmla="*/ 3208732 w 9144000"/>
              <a:gd name="connsiteY413" fmla="*/ 1146989 h 1919921"/>
              <a:gd name="connsiteX414" fmla="*/ 3219369 w 9144000"/>
              <a:gd name="connsiteY414" fmla="*/ 1168262 h 1919921"/>
              <a:gd name="connsiteX415" fmla="*/ 3240642 w 9144000"/>
              <a:gd name="connsiteY415" fmla="*/ 1164717 h 1919921"/>
              <a:gd name="connsiteX416" fmla="*/ 3274325 w 9144000"/>
              <a:gd name="connsiteY416" fmla="*/ 1161171 h 1919921"/>
              <a:gd name="connsiteX417" fmla="*/ 3281416 w 9144000"/>
              <a:gd name="connsiteY417" fmla="*/ 820797 h 1919921"/>
              <a:gd name="connsiteX418" fmla="*/ 3292053 w 9144000"/>
              <a:gd name="connsiteY418" fmla="*/ 797751 h 1919921"/>
              <a:gd name="connsiteX419" fmla="*/ 3293826 w 9144000"/>
              <a:gd name="connsiteY419" fmla="*/ 785342 h 1919921"/>
              <a:gd name="connsiteX420" fmla="*/ 3334600 w 9144000"/>
              <a:gd name="connsiteY420" fmla="*/ 737477 h 1919921"/>
              <a:gd name="connsiteX421" fmla="*/ 3354100 w 9144000"/>
              <a:gd name="connsiteY421" fmla="*/ 712658 h 1919921"/>
              <a:gd name="connsiteX422" fmla="*/ 3354100 w 9144000"/>
              <a:gd name="connsiteY422" fmla="*/ 705567 h 1919921"/>
              <a:gd name="connsiteX423" fmla="*/ 3355873 w 9144000"/>
              <a:gd name="connsiteY423" fmla="*/ 673657 h 1919921"/>
              <a:gd name="connsiteX424" fmla="*/ 3361191 w 9144000"/>
              <a:gd name="connsiteY424" fmla="*/ 579699 h 1919921"/>
              <a:gd name="connsiteX425" fmla="*/ 3368282 w 9144000"/>
              <a:gd name="connsiteY425" fmla="*/ 579699 h 1919921"/>
              <a:gd name="connsiteX426" fmla="*/ 3373601 w 9144000"/>
              <a:gd name="connsiteY426" fmla="*/ 615155 h 1919921"/>
              <a:gd name="connsiteX427" fmla="*/ 3370055 w 9144000"/>
              <a:gd name="connsiteY427" fmla="*/ 671884 h 1919921"/>
              <a:gd name="connsiteX428" fmla="*/ 3393101 w 9144000"/>
              <a:gd name="connsiteY428" fmla="*/ 721522 h 1919921"/>
              <a:gd name="connsiteX429" fmla="*/ 3403738 w 9144000"/>
              <a:gd name="connsiteY429" fmla="*/ 758750 h 1919921"/>
              <a:gd name="connsiteX430" fmla="*/ 3416147 w 9144000"/>
              <a:gd name="connsiteY430" fmla="*/ 762296 h 1919921"/>
              <a:gd name="connsiteX431" fmla="*/ 3437421 w 9144000"/>
              <a:gd name="connsiteY431" fmla="*/ 780023 h 1919921"/>
              <a:gd name="connsiteX432" fmla="*/ 3455149 w 9144000"/>
              <a:gd name="connsiteY432" fmla="*/ 916527 h 1919921"/>
              <a:gd name="connsiteX433" fmla="*/ 3455149 w 9144000"/>
              <a:gd name="connsiteY433" fmla="*/ 1106215 h 1919921"/>
              <a:gd name="connsiteX434" fmla="*/ 3467558 w 9144000"/>
              <a:gd name="connsiteY434" fmla="*/ 1115079 h 1919921"/>
              <a:gd name="connsiteX435" fmla="*/ 3476422 w 9144000"/>
              <a:gd name="connsiteY435" fmla="*/ 1129261 h 1919921"/>
              <a:gd name="connsiteX436" fmla="*/ 3481740 w 9144000"/>
              <a:gd name="connsiteY436" fmla="*/ 1129261 h 1919921"/>
              <a:gd name="connsiteX437" fmla="*/ 3483513 w 9144000"/>
              <a:gd name="connsiteY437" fmla="*/ 611609 h 1919921"/>
              <a:gd name="connsiteX438" fmla="*/ 3515423 w 9144000"/>
              <a:gd name="connsiteY438" fmla="*/ 570835 h 1919921"/>
              <a:gd name="connsiteX439" fmla="*/ 3586334 w 9144000"/>
              <a:gd name="connsiteY439" fmla="*/ 581472 h 1919921"/>
              <a:gd name="connsiteX440" fmla="*/ 3593425 w 9144000"/>
              <a:gd name="connsiteY440" fmla="*/ 632883 h 1919921"/>
              <a:gd name="connsiteX441" fmla="*/ 3593425 w 9144000"/>
              <a:gd name="connsiteY441" fmla="*/ 1099124 h 1919921"/>
              <a:gd name="connsiteX442" fmla="*/ 3612926 w 9144000"/>
              <a:gd name="connsiteY442" fmla="*/ 1115079 h 1919921"/>
              <a:gd name="connsiteX443" fmla="*/ 3614699 w 9144000"/>
              <a:gd name="connsiteY443" fmla="*/ 1109760 h 1919921"/>
              <a:gd name="connsiteX444" fmla="*/ 3614699 w 9144000"/>
              <a:gd name="connsiteY444" fmla="*/ 466241 h 1919921"/>
              <a:gd name="connsiteX445" fmla="*/ 3620017 w 9144000"/>
              <a:gd name="connsiteY445" fmla="*/ 423694 h 1919921"/>
              <a:gd name="connsiteX446" fmla="*/ 3669655 w 9144000"/>
              <a:gd name="connsiteY446" fmla="*/ 423694 h 1919921"/>
              <a:gd name="connsiteX447" fmla="*/ 3701565 w 9144000"/>
              <a:gd name="connsiteY447" fmla="*/ 432558 h 1919921"/>
              <a:gd name="connsiteX448" fmla="*/ 3701565 w 9144000"/>
              <a:gd name="connsiteY448" fmla="*/ 1111533 h 1919921"/>
              <a:gd name="connsiteX449" fmla="*/ 3705111 w 9144000"/>
              <a:gd name="connsiteY449" fmla="*/ 1113306 h 1919921"/>
              <a:gd name="connsiteX450" fmla="*/ 3724611 w 9144000"/>
              <a:gd name="connsiteY450" fmla="*/ 1099124 h 1919921"/>
              <a:gd name="connsiteX451" fmla="*/ 3724611 w 9144000"/>
              <a:gd name="connsiteY451" fmla="*/ 636428 h 1919921"/>
              <a:gd name="connsiteX452" fmla="*/ 3738793 w 9144000"/>
              <a:gd name="connsiteY452" fmla="*/ 586790 h 1919921"/>
              <a:gd name="connsiteX453" fmla="*/ 3779567 w 9144000"/>
              <a:gd name="connsiteY453" fmla="*/ 586790 h 1919921"/>
              <a:gd name="connsiteX454" fmla="*/ 3832751 w 9144000"/>
              <a:gd name="connsiteY454" fmla="*/ 595654 h 1919921"/>
              <a:gd name="connsiteX455" fmla="*/ 3832751 w 9144000"/>
              <a:gd name="connsiteY455" fmla="*/ 1157626 h 1919921"/>
              <a:gd name="connsiteX456" fmla="*/ 3839842 w 9144000"/>
              <a:gd name="connsiteY456" fmla="*/ 1159398 h 1919921"/>
              <a:gd name="connsiteX457" fmla="*/ 3846933 w 9144000"/>
              <a:gd name="connsiteY457" fmla="*/ 1154080 h 1919921"/>
              <a:gd name="connsiteX458" fmla="*/ 3848706 w 9144000"/>
              <a:gd name="connsiteY458" fmla="*/ 865117 h 1919921"/>
              <a:gd name="connsiteX459" fmla="*/ 3852251 w 9144000"/>
              <a:gd name="connsiteY459" fmla="*/ 826116 h 1919921"/>
              <a:gd name="connsiteX460" fmla="*/ 3854024 w 9144000"/>
              <a:gd name="connsiteY460" fmla="*/ 799524 h 1919921"/>
              <a:gd name="connsiteX461" fmla="*/ 3857570 w 9144000"/>
              <a:gd name="connsiteY461" fmla="*/ 774705 h 1919921"/>
              <a:gd name="connsiteX462" fmla="*/ 3859343 w 9144000"/>
              <a:gd name="connsiteY462" fmla="*/ 760523 h 1919921"/>
              <a:gd name="connsiteX463" fmla="*/ 3861115 w 9144000"/>
              <a:gd name="connsiteY463" fmla="*/ 749886 h 1919921"/>
              <a:gd name="connsiteX464" fmla="*/ 3862888 w 9144000"/>
              <a:gd name="connsiteY464" fmla="*/ 744568 h 1919921"/>
              <a:gd name="connsiteX465" fmla="*/ 3907208 w 9144000"/>
              <a:gd name="connsiteY465" fmla="*/ 741022 h 1919921"/>
              <a:gd name="connsiteX466" fmla="*/ 3963937 w 9144000"/>
              <a:gd name="connsiteY466" fmla="*/ 749886 h 1919921"/>
              <a:gd name="connsiteX467" fmla="*/ 3963937 w 9144000"/>
              <a:gd name="connsiteY467" fmla="*/ 1155853 h 1919921"/>
              <a:gd name="connsiteX468" fmla="*/ 4002938 w 9144000"/>
              <a:gd name="connsiteY468" fmla="*/ 1155853 h 1919921"/>
              <a:gd name="connsiteX469" fmla="*/ 4004710 w 9144000"/>
              <a:gd name="connsiteY469" fmla="*/ 741022 h 1919921"/>
              <a:gd name="connsiteX470" fmla="*/ 3995847 w 9144000"/>
              <a:gd name="connsiteY470" fmla="*/ 712658 h 1919921"/>
              <a:gd name="connsiteX471" fmla="*/ 4011802 w 9144000"/>
              <a:gd name="connsiteY471" fmla="*/ 705567 h 1919921"/>
              <a:gd name="connsiteX472" fmla="*/ 4020665 w 9144000"/>
              <a:gd name="connsiteY472" fmla="*/ 691384 h 1919921"/>
              <a:gd name="connsiteX473" fmla="*/ 4086258 w 9144000"/>
              <a:gd name="connsiteY473" fmla="*/ 687839 h 1919921"/>
              <a:gd name="connsiteX474" fmla="*/ 4125260 w 9144000"/>
              <a:gd name="connsiteY474" fmla="*/ 691384 h 1919921"/>
              <a:gd name="connsiteX475" fmla="*/ 4132351 w 9144000"/>
              <a:gd name="connsiteY475" fmla="*/ 705567 h 1919921"/>
              <a:gd name="connsiteX476" fmla="*/ 4153624 w 9144000"/>
              <a:gd name="connsiteY476" fmla="*/ 712658 h 1919921"/>
              <a:gd name="connsiteX477" fmla="*/ 4137669 w 9144000"/>
              <a:gd name="connsiteY477" fmla="*/ 732158 h 1919921"/>
              <a:gd name="connsiteX478" fmla="*/ 4144760 w 9144000"/>
              <a:gd name="connsiteY478" fmla="*/ 1159398 h 1919921"/>
              <a:gd name="connsiteX479" fmla="*/ 4183761 w 9144000"/>
              <a:gd name="connsiteY479" fmla="*/ 1159398 h 1919921"/>
              <a:gd name="connsiteX480" fmla="*/ 4206808 w 9144000"/>
              <a:gd name="connsiteY480" fmla="*/ 932482 h 1919921"/>
              <a:gd name="connsiteX481" fmla="*/ 4206808 w 9144000"/>
              <a:gd name="connsiteY481" fmla="*/ 895254 h 1919921"/>
              <a:gd name="connsiteX482" fmla="*/ 4199716 w 9144000"/>
              <a:gd name="connsiteY482" fmla="*/ 854480 h 1919921"/>
              <a:gd name="connsiteX483" fmla="*/ 4201489 w 9144000"/>
              <a:gd name="connsiteY483" fmla="*/ 794206 h 1919921"/>
              <a:gd name="connsiteX484" fmla="*/ 4212126 w 9144000"/>
              <a:gd name="connsiteY484" fmla="*/ 756977 h 1919921"/>
              <a:gd name="connsiteX485" fmla="*/ 4439042 w 9144000"/>
              <a:gd name="connsiteY485" fmla="*/ 785342 h 1919921"/>
              <a:gd name="connsiteX486" fmla="*/ 4447906 w 9144000"/>
              <a:gd name="connsiteY486" fmla="*/ 792433 h 1919921"/>
              <a:gd name="connsiteX487" fmla="*/ 4458542 w 9144000"/>
              <a:gd name="connsiteY487" fmla="*/ 870435 h 1919921"/>
              <a:gd name="connsiteX488" fmla="*/ 4497543 w 9144000"/>
              <a:gd name="connsiteY488" fmla="*/ 1171808 h 1919921"/>
              <a:gd name="connsiteX489" fmla="*/ 4502862 w 9144000"/>
              <a:gd name="connsiteY489" fmla="*/ 1182444 h 1919921"/>
              <a:gd name="connsiteX490" fmla="*/ 4511726 w 9144000"/>
              <a:gd name="connsiteY490" fmla="*/ 1143443 h 1919921"/>
              <a:gd name="connsiteX491" fmla="*/ 4511726 w 9144000"/>
              <a:gd name="connsiteY491" fmla="*/ 1056577 h 1919921"/>
              <a:gd name="connsiteX492" fmla="*/ 4495771 w 9144000"/>
              <a:gd name="connsiteY492" fmla="*/ 953756 h 1919921"/>
              <a:gd name="connsiteX493" fmla="*/ 4497543 w 9144000"/>
              <a:gd name="connsiteY493" fmla="*/ 936028 h 1919921"/>
              <a:gd name="connsiteX494" fmla="*/ 4580864 w 9144000"/>
              <a:gd name="connsiteY494" fmla="*/ 936028 h 1919921"/>
              <a:gd name="connsiteX495" fmla="*/ 4591501 w 9144000"/>
              <a:gd name="connsiteY495" fmla="*/ 923619 h 1919921"/>
              <a:gd name="connsiteX496" fmla="*/ 4644684 w 9144000"/>
              <a:gd name="connsiteY496" fmla="*/ 923619 h 1919921"/>
              <a:gd name="connsiteX497" fmla="*/ 4650003 w 9144000"/>
              <a:gd name="connsiteY497" fmla="*/ 939574 h 1919921"/>
              <a:gd name="connsiteX498" fmla="*/ 4683685 w 9144000"/>
              <a:gd name="connsiteY498" fmla="*/ 939574 h 1919921"/>
              <a:gd name="connsiteX499" fmla="*/ 4690777 w 9144000"/>
              <a:gd name="connsiteY499" fmla="*/ 950210 h 1919921"/>
              <a:gd name="connsiteX500" fmla="*/ 4676594 w 9144000"/>
              <a:gd name="connsiteY500" fmla="*/ 1061895 h 1919921"/>
              <a:gd name="connsiteX501" fmla="*/ 4689004 w 9144000"/>
              <a:gd name="connsiteY501" fmla="*/ 1187763 h 1919921"/>
              <a:gd name="connsiteX502" fmla="*/ 4733323 w 9144000"/>
              <a:gd name="connsiteY502" fmla="*/ 1191308 h 1919921"/>
              <a:gd name="connsiteX503" fmla="*/ 4786507 w 9144000"/>
              <a:gd name="connsiteY503" fmla="*/ 1177126 h 1919921"/>
              <a:gd name="connsiteX504" fmla="*/ 4786507 w 9144000"/>
              <a:gd name="connsiteY504" fmla="*/ 982120 h 1919921"/>
              <a:gd name="connsiteX505" fmla="*/ 4795371 w 9144000"/>
              <a:gd name="connsiteY505" fmla="*/ 941346 h 1919921"/>
              <a:gd name="connsiteX506" fmla="*/ 4841463 w 9144000"/>
              <a:gd name="connsiteY506" fmla="*/ 941346 h 1919921"/>
              <a:gd name="connsiteX507" fmla="*/ 4850327 w 9144000"/>
              <a:gd name="connsiteY507" fmla="*/ 927164 h 1919921"/>
              <a:gd name="connsiteX508" fmla="*/ 4905283 w 9144000"/>
              <a:gd name="connsiteY508" fmla="*/ 927164 h 1919921"/>
              <a:gd name="connsiteX509" fmla="*/ 4924783 w 9144000"/>
              <a:gd name="connsiteY509" fmla="*/ 946665 h 1919921"/>
              <a:gd name="connsiteX510" fmla="*/ 4931875 w 9144000"/>
              <a:gd name="connsiteY510" fmla="*/ 1001621 h 1919921"/>
              <a:gd name="connsiteX511" fmla="*/ 5027605 w 9144000"/>
              <a:gd name="connsiteY511" fmla="*/ 994530 h 1919921"/>
              <a:gd name="connsiteX512" fmla="*/ 5029378 w 9144000"/>
              <a:gd name="connsiteY512" fmla="*/ 999848 h 1919921"/>
              <a:gd name="connsiteX513" fmla="*/ 5020514 w 9144000"/>
              <a:gd name="connsiteY513" fmla="*/ 1056577 h 1919921"/>
              <a:gd name="connsiteX514" fmla="*/ 5071924 w 9144000"/>
              <a:gd name="connsiteY514" fmla="*/ 1061895 h 1919921"/>
              <a:gd name="connsiteX515" fmla="*/ 5079015 w 9144000"/>
              <a:gd name="connsiteY515" fmla="*/ 1079623 h 1919921"/>
              <a:gd name="connsiteX516" fmla="*/ 5073697 w 9144000"/>
              <a:gd name="connsiteY516" fmla="*/ 1193081 h 1919921"/>
              <a:gd name="connsiteX517" fmla="*/ 5091425 w 9144000"/>
              <a:gd name="connsiteY517" fmla="*/ 1191308 h 1919921"/>
              <a:gd name="connsiteX518" fmla="*/ 5107380 w 9144000"/>
              <a:gd name="connsiteY518" fmla="*/ 1207263 h 1919921"/>
              <a:gd name="connsiteX519" fmla="*/ 5112698 w 9144000"/>
              <a:gd name="connsiteY519" fmla="*/ 1196627 h 1919921"/>
              <a:gd name="connsiteX520" fmla="*/ 5086106 w 9144000"/>
              <a:gd name="connsiteY520" fmla="*/ 1072532 h 1919921"/>
              <a:gd name="connsiteX521" fmla="*/ 5206656 w 9144000"/>
              <a:gd name="connsiteY521" fmla="*/ 1017576 h 1919921"/>
              <a:gd name="connsiteX522" fmla="*/ 5419389 w 9144000"/>
              <a:gd name="connsiteY522" fmla="*/ 1049486 h 1919921"/>
              <a:gd name="connsiteX523" fmla="*/ 5664033 w 9144000"/>
              <a:gd name="connsiteY523" fmla="*/ 1008712 h 1919921"/>
              <a:gd name="connsiteX524" fmla="*/ 5679988 w 9144000"/>
              <a:gd name="connsiteY524" fmla="*/ 964392 h 1919921"/>
              <a:gd name="connsiteX525" fmla="*/ 5685306 w 9144000"/>
              <a:gd name="connsiteY525" fmla="*/ 996303 h 1919921"/>
              <a:gd name="connsiteX526" fmla="*/ 5687079 w 9144000"/>
              <a:gd name="connsiteY526" fmla="*/ 1003394 h 1919921"/>
              <a:gd name="connsiteX527" fmla="*/ 5717216 w 9144000"/>
              <a:gd name="connsiteY527" fmla="*/ 1006939 h 1919921"/>
              <a:gd name="connsiteX528" fmla="*/ 5791673 w 9144000"/>
              <a:gd name="connsiteY528" fmla="*/ 1003394 h 1919921"/>
              <a:gd name="connsiteX529" fmla="*/ 5862584 w 9144000"/>
              <a:gd name="connsiteY529" fmla="*/ 1061895 h 1919921"/>
              <a:gd name="connsiteX530" fmla="*/ 5860811 w 9144000"/>
              <a:gd name="connsiteY530" fmla="*/ 1079623 h 1919921"/>
              <a:gd name="connsiteX531" fmla="*/ 5848402 w 9144000"/>
              <a:gd name="connsiteY531" fmla="*/ 1141671 h 1919921"/>
              <a:gd name="connsiteX532" fmla="*/ 5855493 w 9144000"/>
              <a:gd name="connsiteY532" fmla="*/ 1150534 h 1919921"/>
              <a:gd name="connsiteX533" fmla="*/ 5869675 w 9144000"/>
              <a:gd name="connsiteY533" fmla="*/ 1145216 h 1919921"/>
              <a:gd name="connsiteX534" fmla="*/ 5871448 w 9144000"/>
              <a:gd name="connsiteY534" fmla="*/ 1136352 h 1919921"/>
              <a:gd name="connsiteX535" fmla="*/ 5892721 w 9144000"/>
              <a:gd name="connsiteY535" fmla="*/ 1033531 h 1919921"/>
              <a:gd name="connsiteX536" fmla="*/ 5898040 w 9144000"/>
              <a:gd name="connsiteY536" fmla="*/ 980348 h 1919921"/>
              <a:gd name="connsiteX537" fmla="*/ 5906904 w 9144000"/>
              <a:gd name="connsiteY537" fmla="*/ 907664 h 1919921"/>
              <a:gd name="connsiteX538" fmla="*/ 5912222 w 9144000"/>
              <a:gd name="connsiteY538" fmla="*/ 932482 h 1919921"/>
              <a:gd name="connsiteX539" fmla="*/ 5913995 w 9144000"/>
              <a:gd name="connsiteY539" fmla="*/ 1017576 h 1919921"/>
              <a:gd name="connsiteX540" fmla="*/ 5924632 w 9144000"/>
              <a:gd name="connsiteY540" fmla="*/ 1058350 h 1919921"/>
              <a:gd name="connsiteX541" fmla="*/ 5924632 w 9144000"/>
              <a:gd name="connsiteY541" fmla="*/ 1037076 h 1919921"/>
              <a:gd name="connsiteX542" fmla="*/ 5937041 w 9144000"/>
              <a:gd name="connsiteY542" fmla="*/ 1019349 h 1919921"/>
              <a:gd name="connsiteX543" fmla="*/ 5967178 w 9144000"/>
              <a:gd name="connsiteY543" fmla="*/ 1054804 h 1919921"/>
              <a:gd name="connsiteX544" fmla="*/ 5961860 w 9144000"/>
              <a:gd name="connsiteY544" fmla="*/ 1116852 h 1919921"/>
              <a:gd name="connsiteX545" fmla="*/ 5967178 w 9144000"/>
              <a:gd name="connsiteY545" fmla="*/ 1146989 h 1919921"/>
              <a:gd name="connsiteX546" fmla="*/ 6082409 w 9144000"/>
              <a:gd name="connsiteY546" fmla="*/ 1146989 h 1919921"/>
              <a:gd name="connsiteX547" fmla="*/ 6140911 w 9144000"/>
              <a:gd name="connsiteY547" fmla="*/ 1129261 h 1919921"/>
              <a:gd name="connsiteX548" fmla="*/ 6151547 w 9144000"/>
              <a:gd name="connsiteY548" fmla="*/ 1109760 h 1919921"/>
              <a:gd name="connsiteX549" fmla="*/ 6174594 w 9144000"/>
              <a:gd name="connsiteY549" fmla="*/ 1083169 h 1919921"/>
              <a:gd name="connsiteX550" fmla="*/ 6192321 w 9144000"/>
              <a:gd name="connsiteY550" fmla="*/ 1115079 h 1919921"/>
              <a:gd name="connsiteX551" fmla="*/ 6211822 w 9144000"/>
              <a:gd name="connsiteY551" fmla="*/ 1095578 h 1919921"/>
              <a:gd name="connsiteX552" fmla="*/ 6229550 w 9144000"/>
              <a:gd name="connsiteY552" fmla="*/ 1109760 h 1919921"/>
              <a:gd name="connsiteX553" fmla="*/ 6231322 w 9144000"/>
              <a:gd name="connsiteY553" fmla="*/ 1081396 h 1919921"/>
              <a:gd name="connsiteX554" fmla="*/ 6263233 w 9144000"/>
              <a:gd name="connsiteY554" fmla="*/ 978575 h 1919921"/>
              <a:gd name="connsiteX555" fmla="*/ 6295143 w 9144000"/>
              <a:gd name="connsiteY555" fmla="*/ 1065441 h 1919921"/>
              <a:gd name="connsiteX556" fmla="*/ 6295143 w 9144000"/>
              <a:gd name="connsiteY556" fmla="*/ 1104442 h 1919921"/>
              <a:gd name="connsiteX557" fmla="*/ 6298688 w 9144000"/>
              <a:gd name="connsiteY557" fmla="*/ 1106215 h 1919921"/>
              <a:gd name="connsiteX558" fmla="*/ 6335916 w 9144000"/>
              <a:gd name="connsiteY558" fmla="*/ 1097351 h 1919921"/>
              <a:gd name="connsiteX559" fmla="*/ 6367827 w 9144000"/>
              <a:gd name="connsiteY559" fmla="*/ 1115079 h 1919921"/>
              <a:gd name="connsiteX560" fmla="*/ 6383782 w 9144000"/>
              <a:gd name="connsiteY560" fmla="*/ 1152307 h 1919921"/>
              <a:gd name="connsiteX561" fmla="*/ 6380236 w 9144000"/>
              <a:gd name="connsiteY561" fmla="*/ 1187763 h 1919921"/>
              <a:gd name="connsiteX562" fmla="*/ 6396191 w 9144000"/>
              <a:gd name="connsiteY562" fmla="*/ 1207263 h 1919921"/>
              <a:gd name="connsiteX563" fmla="*/ 6415692 w 9144000"/>
              <a:gd name="connsiteY563" fmla="*/ 1201945 h 1919921"/>
              <a:gd name="connsiteX564" fmla="*/ 6415692 w 9144000"/>
              <a:gd name="connsiteY564" fmla="*/ 1127488 h 1919921"/>
              <a:gd name="connsiteX565" fmla="*/ 6397964 w 9144000"/>
              <a:gd name="connsiteY565" fmla="*/ 1088487 h 1919921"/>
              <a:gd name="connsiteX566" fmla="*/ 6429874 w 9144000"/>
              <a:gd name="connsiteY566" fmla="*/ 1097351 h 1919921"/>
              <a:gd name="connsiteX567" fmla="*/ 6449374 w 9144000"/>
              <a:gd name="connsiteY567" fmla="*/ 1086714 h 1919921"/>
              <a:gd name="connsiteX568" fmla="*/ 6461784 w 9144000"/>
              <a:gd name="connsiteY568" fmla="*/ 1099124 h 1919921"/>
              <a:gd name="connsiteX569" fmla="*/ 6488376 w 9144000"/>
              <a:gd name="connsiteY569" fmla="*/ 1092033 h 1919921"/>
              <a:gd name="connsiteX570" fmla="*/ 6538013 w 9144000"/>
              <a:gd name="connsiteY570" fmla="*/ 1063668 h 1919921"/>
              <a:gd name="connsiteX571" fmla="*/ 6610697 w 9144000"/>
              <a:gd name="connsiteY571" fmla="*/ 1079623 h 1919921"/>
              <a:gd name="connsiteX572" fmla="*/ 6612470 w 9144000"/>
              <a:gd name="connsiteY572" fmla="*/ 1182444 h 1919921"/>
              <a:gd name="connsiteX573" fmla="*/ 6672745 w 9144000"/>
              <a:gd name="connsiteY573" fmla="*/ 1175353 h 1919921"/>
              <a:gd name="connsiteX574" fmla="*/ 6715291 w 9144000"/>
              <a:gd name="connsiteY574" fmla="*/ 1180672 h 1919921"/>
              <a:gd name="connsiteX575" fmla="*/ 6725928 w 9144000"/>
              <a:gd name="connsiteY575" fmla="*/ 1203718 h 1919921"/>
              <a:gd name="connsiteX576" fmla="*/ 6770248 w 9144000"/>
              <a:gd name="connsiteY576" fmla="*/ 1148762 h 1919921"/>
              <a:gd name="connsiteX577" fmla="*/ 6802158 w 9144000"/>
              <a:gd name="connsiteY577" fmla="*/ 1178899 h 1919921"/>
              <a:gd name="connsiteX578" fmla="*/ 6803930 w 9144000"/>
              <a:gd name="connsiteY578" fmla="*/ 1104442 h 1919921"/>
              <a:gd name="connsiteX579" fmla="*/ 6814567 w 9144000"/>
              <a:gd name="connsiteY579" fmla="*/ 1074305 h 1919921"/>
              <a:gd name="connsiteX580" fmla="*/ 6846477 w 9144000"/>
              <a:gd name="connsiteY580" fmla="*/ 1083169 h 1919921"/>
              <a:gd name="connsiteX581" fmla="*/ 6855341 w 9144000"/>
              <a:gd name="connsiteY581" fmla="*/ 1120397 h 1919921"/>
              <a:gd name="connsiteX582" fmla="*/ 6857114 w 9144000"/>
              <a:gd name="connsiteY582" fmla="*/ 1107988 h 1919921"/>
              <a:gd name="connsiteX583" fmla="*/ 6867751 w 9144000"/>
              <a:gd name="connsiteY583" fmla="*/ 1088487 h 1919921"/>
              <a:gd name="connsiteX584" fmla="*/ 6904979 w 9144000"/>
              <a:gd name="connsiteY584" fmla="*/ 1067214 h 1919921"/>
              <a:gd name="connsiteX585" fmla="*/ 6922707 w 9144000"/>
              <a:gd name="connsiteY585" fmla="*/ 1081396 h 1919921"/>
              <a:gd name="connsiteX586" fmla="*/ 6951071 w 9144000"/>
              <a:gd name="connsiteY586" fmla="*/ 1092033 h 1919921"/>
              <a:gd name="connsiteX587" fmla="*/ 6970572 w 9144000"/>
              <a:gd name="connsiteY587" fmla="*/ 1148762 h 1919921"/>
              <a:gd name="connsiteX588" fmla="*/ 6981208 w 9144000"/>
              <a:gd name="connsiteY588" fmla="*/ 1065441 h 1919921"/>
              <a:gd name="connsiteX589" fmla="*/ 6986527 w 9144000"/>
              <a:gd name="connsiteY589" fmla="*/ 1076078 h 1919921"/>
              <a:gd name="connsiteX590" fmla="*/ 6986527 w 9144000"/>
              <a:gd name="connsiteY590" fmla="*/ 1134579 h 1919921"/>
              <a:gd name="connsiteX591" fmla="*/ 6997163 w 9144000"/>
              <a:gd name="connsiteY591" fmla="*/ 1178899 h 1919921"/>
              <a:gd name="connsiteX592" fmla="*/ 7011346 w 9144000"/>
              <a:gd name="connsiteY592" fmla="*/ 1083169 h 1919921"/>
              <a:gd name="connsiteX593" fmla="*/ 7016664 w 9144000"/>
              <a:gd name="connsiteY593" fmla="*/ 1175353 h 1919921"/>
              <a:gd name="connsiteX594" fmla="*/ 7020210 w 9144000"/>
              <a:gd name="connsiteY594" fmla="*/ 1178899 h 1919921"/>
              <a:gd name="connsiteX595" fmla="*/ 7023755 w 9144000"/>
              <a:gd name="connsiteY595" fmla="*/ 1175353 h 1919921"/>
              <a:gd name="connsiteX596" fmla="*/ 7053892 w 9144000"/>
              <a:gd name="connsiteY596" fmla="*/ 1122170 h 1919921"/>
              <a:gd name="connsiteX597" fmla="*/ 7076939 w 9144000"/>
              <a:gd name="connsiteY597" fmla="*/ 1088487 h 1919921"/>
              <a:gd name="connsiteX598" fmla="*/ 7076939 w 9144000"/>
              <a:gd name="connsiteY598" fmla="*/ 1076078 h 1919921"/>
              <a:gd name="connsiteX599" fmla="*/ 7108849 w 9144000"/>
              <a:gd name="connsiteY599" fmla="*/ 872208 h 1919921"/>
              <a:gd name="connsiteX600" fmla="*/ 7119485 w 9144000"/>
              <a:gd name="connsiteY600" fmla="*/ 872208 h 1919921"/>
              <a:gd name="connsiteX601" fmla="*/ 7123031 w 9144000"/>
              <a:gd name="connsiteY601" fmla="*/ 914755 h 1919921"/>
              <a:gd name="connsiteX602" fmla="*/ 7137213 w 9144000"/>
              <a:gd name="connsiteY602" fmla="*/ 1031758 h 1919921"/>
              <a:gd name="connsiteX603" fmla="*/ 7153168 w 9144000"/>
              <a:gd name="connsiteY603" fmla="*/ 1099124 h 1919921"/>
              <a:gd name="connsiteX604" fmla="*/ 7174442 w 9144000"/>
              <a:gd name="connsiteY604" fmla="*/ 1123943 h 1919921"/>
              <a:gd name="connsiteX605" fmla="*/ 7202806 w 9144000"/>
              <a:gd name="connsiteY605" fmla="*/ 1173581 h 1919921"/>
              <a:gd name="connsiteX606" fmla="*/ 7208124 w 9144000"/>
              <a:gd name="connsiteY606" fmla="*/ 1146989 h 1919921"/>
              <a:gd name="connsiteX607" fmla="*/ 7213443 w 9144000"/>
              <a:gd name="connsiteY607" fmla="*/ 1079623 h 1919921"/>
              <a:gd name="connsiteX608" fmla="*/ 7222307 w 9144000"/>
              <a:gd name="connsiteY608" fmla="*/ 1120397 h 1919921"/>
              <a:gd name="connsiteX609" fmla="*/ 7222307 w 9144000"/>
              <a:gd name="connsiteY609" fmla="*/ 1159398 h 1919921"/>
              <a:gd name="connsiteX610" fmla="*/ 7227625 w 9144000"/>
              <a:gd name="connsiteY610" fmla="*/ 1178899 h 1919921"/>
              <a:gd name="connsiteX611" fmla="*/ 7243580 w 9144000"/>
              <a:gd name="connsiteY611" fmla="*/ 1067214 h 1919921"/>
              <a:gd name="connsiteX612" fmla="*/ 7248898 w 9144000"/>
              <a:gd name="connsiteY612" fmla="*/ 1079623 h 1919921"/>
              <a:gd name="connsiteX613" fmla="*/ 7248898 w 9144000"/>
              <a:gd name="connsiteY613" fmla="*/ 1115079 h 1919921"/>
              <a:gd name="connsiteX614" fmla="*/ 7264853 w 9144000"/>
              <a:gd name="connsiteY614" fmla="*/ 1168262 h 1919921"/>
              <a:gd name="connsiteX615" fmla="*/ 7303854 w 9144000"/>
              <a:gd name="connsiteY615" fmla="*/ 1102669 h 1919921"/>
              <a:gd name="connsiteX616" fmla="*/ 7328673 w 9144000"/>
              <a:gd name="connsiteY616" fmla="*/ 1131034 h 1919921"/>
              <a:gd name="connsiteX617" fmla="*/ 7332219 w 9144000"/>
              <a:gd name="connsiteY617" fmla="*/ 1168262 h 1919921"/>
              <a:gd name="connsiteX618" fmla="*/ 7358811 w 9144000"/>
              <a:gd name="connsiteY618" fmla="*/ 1180672 h 1919921"/>
              <a:gd name="connsiteX619" fmla="*/ 7385402 w 9144000"/>
              <a:gd name="connsiteY619" fmla="*/ 1175353 h 1919921"/>
              <a:gd name="connsiteX620" fmla="*/ 7397812 w 9144000"/>
              <a:gd name="connsiteY620" fmla="*/ 1198400 h 1919921"/>
              <a:gd name="connsiteX621" fmla="*/ 7410221 w 9144000"/>
              <a:gd name="connsiteY621" fmla="*/ 1198400 h 1919921"/>
              <a:gd name="connsiteX622" fmla="*/ 7465177 w 9144000"/>
              <a:gd name="connsiteY622" fmla="*/ 1185990 h 1919921"/>
              <a:gd name="connsiteX623" fmla="*/ 7504179 w 9144000"/>
              <a:gd name="connsiteY623" fmla="*/ 1198400 h 1919921"/>
              <a:gd name="connsiteX624" fmla="*/ 7504179 w 9144000"/>
              <a:gd name="connsiteY624" fmla="*/ 1256901 h 1919921"/>
              <a:gd name="connsiteX625" fmla="*/ 7509497 w 9144000"/>
              <a:gd name="connsiteY625" fmla="*/ 1258674 h 1919921"/>
              <a:gd name="connsiteX626" fmla="*/ 7571544 w 9144000"/>
              <a:gd name="connsiteY626" fmla="*/ 1141671 h 1919921"/>
              <a:gd name="connsiteX627" fmla="*/ 7578635 w 9144000"/>
              <a:gd name="connsiteY627" fmla="*/ 1143443 h 1919921"/>
              <a:gd name="connsiteX628" fmla="*/ 7585727 w 9144000"/>
              <a:gd name="connsiteY628" fmla="*/ 1217900 h 1919921"/>
              <a:gd name="connsiteX629" fmla="*/ 7608773 w 9144000"/>
              <a:gd name="connsiteY629" fmla="*/ 1255128 h 1919921"/>
              <a:gd name="connsiteX630" fmla="*/ 7812642 w 9144000"/>
              <a:gd name="connsiteY630" fmla="*/ 1093805 h 1919921"/>
              <a:gd name="connsiteX631" fmla="*/ 7958010 w 9144000"/>
              <a:gd name="connsiteY631" fmla="*/ 1219673 h 1919921"/>
              <a:gd name="connsiteX632" fmla="*/ 7991693 w 9144000"/>
              <a:gd name="connsiteY632" fmla="*/ 1228537 h 1919921"/>
              <a:gd name="connsiteX633" fmla="*/ 8018285 w 9144000"/>
              <a:gd name="connsiteY633" fmla="*/ 1221446 h 1919921"/>
              <a:gd name="connsiteX634" fmla="*/ 8160107 w 9144000"/>
              <a:gd name="connsiteY634" fmla="*/ 1104442 h 1919921"/>
              <a:gd name="connsiteX635" fmla="*/ 8165426 w 9144000"/>
              <a:gd name="connsiteY635" fmla="*/ 1118624 h 1919921"/>
              <a:gd name="connsiteX636" fmla="*/ 8168971 w 9144000"/>
              <a:gd name="connsiteY636" fmla="*/ 1120397 h 1919921"/>
              <a:gd name="connsiteX637" fmla="*/ 8172517 w 9144000"/>
              <a:gd name="connsiteY637" fmla="*/ 1116852 h 1919921"/>
              <a:gd name="connsiteX638" fmla="*/ 8367523 w 9144000"/>
              <a:gd name="connsiteY638" fmla="*/ 1260447 h 1919921"/>
              <a:gd name="connsiteX639" fmla="*/ 8381705 w 9144000"/>
              <a:gd name="connsiteY639" fmla="*/ 1256901 h 1919921"/>
              <a:gd name="connsiteX640" fmla="*/ 8411842 w 9144000"/>
              <a:gd name="connsiteY640" fmla="*/ 1180672 h 1919921"/>
              <a:gd name="connsiteX641" fmla="*/ 8408296 w 9144000"/>
              <a:gd name="connsiteY641" fmla="*/ 1145216 h 1919921"/>
              <a:gd name="connsiteX642" fmla="*/ 8408296 w 9144000"/>
              <a:gd name="connsiteY642" fmla="*/ 1136352 h 1919921"/>
              <a:gd name="connsiteX643" fmla="*/ 8410069 w 9144000"/>
              <a:gd name="connsiteY643" fmla="*/ 1125716 h 1919921"/>
              <a:gd name="connsiteX644" fmla="*/ 8424251 w 9144000"/>
              <a:gd name="connsiteY644" fmla="*/ 1099124 h 1919921"/>
              <a:gd name="connsiteX645" fmla="*/ 8424251 w 9144000"/>
              <a:gd name="connsiteY645" fmla="*/ 1061895 h 1919921"/>
              <a:gd name="connsiteX646" fmla="*/ 8427797 w 9144000"/>
              <a:gd name="connsiteY646" fmla="*/ 1049486 h 1919921"/>
              <a:gd name="connsiteX647" fmla="*/ 8443752 w 9144000"/>
              <a:gd name="connsiteY647" fmla="*/ 1040622 h 1919921"/>
              <a:gd name="connsiteX648" fmla="*/ 8443752 w 9144000"/>
              <a:gd name="connsiteY648" fmla="*/ 1033531 h 1919921"/>
              <a:gd name="connsiteX649" fmla="*/ 8445525 w 9144000"/>
              <a:gd name="connsiteY649" fmla="*/ 1019349 h 1919921"/>
              <a:gd name="connsiteX650" fmla="*/ 8445525 w 9144000"/>
              <a:gd name="connsiteY650" fmla="*/ 1005166 h 1919921"/>
              <a:gd name="connsiteX651" fmla="*/ 8447297 w 9144000"/>
              <a:gd name="connsiteY651" fmla="*/ 980348 h 1919921"/>
              <a:gd name="connsiteX652" fmla="*/ 8449070 w 9144000"/>
              <a:gd name="connsiteY652" fmla="*/ 1015803 h 1919921"/>
              <a:gd name="connsiteX653" fmla="*/ 8463252 w 9144000"/>
              <a:gd name="connsiteY653" fmla="*/ 1047713 h 1919921"/>
              <a:gd name="connsiteX654" fmla="*/ 8480980 w 9144000"/>
              <a:gd name="connsiteY654" fmla="*/ 1045940 h 1919921"/>
              <a:gd name="connsiteX655" fmla="*/ 8480980 w 9144000"/>
              <a:gd name="connsiteY655" fmla="*/ 1005166 h 1919921"/>
              <a:gd name="connsiteX656" fmla="*/ 8489844 w 9144000"/>
              <a:gd name="connsiteY656" fmla="*/ 980348 h 1919921"/>
              <a:gd name="connsiteX657" fmla="*/ 8493390 w 9144000"/>
              <a:gd name="connsiteY657" fmla="*/ 1047713 h 1919921"/>
              <a:gd name="connsiteX658" fmla="*/ 8507572 w 9144000"/>
              <a:gd name="connsiteY658" fmla="*/ 1049486 h 1919921"/>
              <a:gd name="connsiteX659" fmla="*/ 8514663 w 9144000"/>
              <a:gd name="connsiteY659" fmla="*/ 1109760 h 1919921"/>
              <a:gd name="connsiteX660" fmla="*/ 8527073 w 9144000"/>
              <a:gd name="connsiteY660" fmla="*/ 1116852 h 1919921"/>
              <a:gd name="connsiteX661" fmla="*/ 8527073 w 9144000"/>
              <a:gd name="connsiteY661" fmla="*/ 1155853 h 1919921"/>
              <a:gd name="connsiteX662" fmla="*/ 8534164 w 9144000"/>
              <a:gd name="connsiteY662" fmla="*/ 1196627 h 1919921"/>
              <a:gd name="connsiteX663" fmla="*/ 8541255 w 9144000"/>
              <a:gd name="connsiteY663" fmla="*/ 1196627 h 1919921"/>
              <a:gd name="connsiteX664" fmla="*/ 8543028 w 9144000"/>
              <a:gd name="connsiteY664" fmla="*/ 944892 h 1919921"/>
              <a:gd name="connsiteX665" fmla="*/ 8555437 w 9144000"/>
              <a:gd name="connsiteY665" fmla="*/ 936028 h 1919921"/>
              <a:gd name="connsiteX666" fmla="*/ 8555437 w 9144000"/>
              <a:gd name="connsiteY666" fmla="*/ 785342 h 1919921"/>
              <a:gd name="connsiteX667" fmla="*/ 8571392 w 9144000"/>
              <a:gd name="connsiteY667" fmla="*/ 643519 h 1919921"/>
              <a:gd name="connsiteX668" fmla="*/ 8571392 w 9144000"/>
              <a:gd name="connsiteY668" fmla="*/ 455605 h 1919921"/>
              <a:gd name="connsiteX669" fmla="*/ 8576710 w 9144000"/>
              <a:gd name="connsiteY669" fmla="*/ 423694 h 1919921"/>
              <a:gd name="connsiteX670" fmla="*/ 8580256 w 9144000"/>
              <a:gd name="connsiteY670" fmla="*/ 402421 h 1919921"/>
              <a:gd name="connsiteX671" fmla="*/ 8583801 w 9144000"/>
              <a:gd name="connsiteY671" fmla="*/ 381148 h 1919921"/>
              <a:gd name="connsiteX672" fmla="*/ 8587347 w 9144000"/>
              <a:gd name="connsiteY672" fmla="*/ 361647 h 1919921"/>
              <a:gd name="connsiteX673" fmla="*/ 8631667 w 9144000"/>
              <a:gd name="connsiteY673" fmla="*/ 326192 h 1919921"/>
              <a:gd name="connsiteX674" fmla="*/ 8633439 w 9144000"/>
              <a:gd name="connsiteY674" fmla="*/ 274781 h 1919921"/>
              <a:gd name="connsiteX675" fmla="*/ 8636985 w 9144000"/>
              <a:gd name="connsiteY675" fmla="*/ 292509 h 1919921"/>
              <a:gd name="connsiteX676" fmla="*/ 8636985 w 9144000"/>
              <a:gd name="connsiteY676" fmla="*/ 306691 h 1919921"/>
              <a:gd name="connsiteX677" fmla="*/ 8640530 w 9144000"/>
              <a:gd name="connsiteY677" fmla="*/ 333283 h 1919921"/>
              <a:gd name="connsiteX678" fmla="*/ 8686623 w 9144000"/>
              <a:gd name="connsiteY678" fmla="*/ 363420 h 1919921"/>
              <a:gd name="connsiteX679" fmla="*/ 8684850 w 9144000"/>
              <a:gd name="connsiteY679" fmla="*/ 407739 h 1919921"/>
              <a:gd name="connsiteX680" fmla="*/ 8699032 w 9144000"/>
              <a:gd name="connsiteY680" fmla="*/ 466241 h 1919921"/>
              <a:gd name="connsiteX681" fmla="*/ 8704351 w 9144000"/>
              <a:gd name="connsiteY681" fmla="*/ 522970 h 1919921"/>
              <a:gd name="connsiteX682" fmla="*/ 8697259 w 9144000"/>
              <a:gd name="connsiteY682" fmla="*/ 666565 h 1919921"/>
              <a:gd name="connsiteX683" fmla="*/ 8702578 w 9144000"/>
              <a:gd name="connsiteY683" fmla="*/ 733931 h 1919921"/>
              <a:gd name="connsiteX684" fmla="*/ 8713214 w 9144000"/>
              <a:gd name="connsiteY684" fmla="*/ 771159 h 1919921"/>
              <a:gd name="connsiteX685" fmla="*/ 8711442 w 9144000"/>
              <a:gd name="connsiteY685" fmla="*/ 895254 h 1919921"/>
              <a:gd name="connsiteX686" fmla="*/ 8727397 w 9144000"/>
              <a:gd name="connsiteY686" fmla="*/ 946665 h 1919921"/>
              <a:gd name="connsiteX687" fmla="*/ 8727397 w 9144000"/>
              <a:gd name="connsiteY687" fmla="*/ 1123943 h 1919921"/>
              <a:gd name="connsiteX688" fmla="*/ 8748670 w 9144000"/>
              <a:gd name="connsiteY688" fmla="*/ 1123943 h 1919921"/>
              <a:gd name="connsiteX689" fmla="*/ 8759307 w 9144000"/>
              <a:gd name="connsiteY689" fmla="*/ 1118624 h 1919921"/>
              <a:gd name="connsiteX690" fmla="*/ 8759307 w 9144000"/>
              <a:gd name="connsiteY690" fmla="*/ 1111533 h 1919921"/>
              <a:gd name="connsiteX691" fmla="*/ 8759307 w 9144000"/>
              <a:gd name="connsiteY691" fmla="*/ 1063668 h 1919921"/>
              <a:gd name="connsiteX692" fmla="*/ 8766398 w 9144000"/>
              <a:gd name="connsiteY692" fmla="*/ 1051259 h 1919921"/>
              <a:gd name="connsiteX693" fmla="*/ 8812490 w 9144000"/>
              <a:gd name="connsiteY693" fmla="*/ 1045940 h 1919921"/>
              <a:gd name="connsiteX694" fmla="*/ 8847946 w 9144000"/>
              <a:gd name="connsiteY694" fmla="*/ 1047713 h 1919921"/>
              <a:gd name="connsiteX695" fmla="*/ 8851491 w 9144000"/>
              <a:gd name="connsiteY695" fmla="*/ 1045940 h 1919921"/>
              <a:gd name="connsiteX696" fmla="*/ 8851491 w 9144000"/>
              <a:gd name="connsiteY696" fmla="*/ 1146989 h 1919921"/>
              <a:gd name="connsiteX697" fmla="*/ 8855037 w 9144000"/>
              <a:gd name="connsiteY697" fmla="*/ 1148762 h 1919921"/>
              <a:gd name="connsiteX698" fmla="*/ 8870992 w 9144000"/>
              <a:gd name="connsiteY698" fmla="*/ 1143443 h 1919921"/>
              <a:gd name="connsiteX699" fmla="*/ 8870992 w 9144000"/>
              <a:gd name="connsiteY699" fmla="*/ 1065441 h 1919921"/>
              <a:gd name="connsiteX700" fmla="*/ 8865674 w 9144000"/>
              <a:gd name="connsiteY700" fmla="*/ 1044168 h 1919921"/>
              <a:gd name="connsiteX701" fmla="*/ 8865674 w 9144000"/>
              <a:gd name="connsiteY701" fmla="*/ 996303 h 1919921"/>
              <a:gd name="connsiteX702" fmla="*/ 8874537 w 9144000"/>
              <a:gd name="connsiteY702" fmla="*/ 902345 h 1919921"/>
              <a:gd name="connsiteX703" fmla="*/ 8881629 w 9144000"/>
              <a:gd name="connsiteY703" fmla="*/ 905891 h 1919921"/>
              <a:gd name="connsiteX704" fmla="*/ 8886947 w 9144000"/>
              <a:gd name="connsiteY704" fmla="*/ 962620 h 1919921"/>
              <a:gd name="connsiteX705" fmla="*/ 8933039 w 9144000"/>
              <a:gd name="connsiteY705" fmla="*/ 962620 h 1919921"/>
              <a:gd name="connsiteX706" fmla="*/ 8938358 w 9144000"/>
              <a:gd name="connsiteY706" fmla="*/ 1026440 h 1919921"/>
              <a:gd name="connsiteX707" fmla="*/ 8984450 w 9144000"/>
              <a:gd name="connsiteY707" fmla="*/ 992757 h 1919921"/>
              <a:gd name="connsiteX708" fmla="*/ 8982677 w 9144000"/>
              <a:gd name="connsiteY708" fmla="*/ 973256 h 1919921"/>
              <a:gd name="connsiteX709" fmla="*/ 8982677 w 9144000"/>
              <a:gd name="connsiteY709" fmla="*/ 930710 h 1919921"/>
              <a:gd name="connsiteX710" fmla="*/ 9009269 w 9144000"/>
              <a:gd name="connsiteY710" fmla="*/ 881072 h 1919921"/>
              <a:gd name="connsiteX711" fmla="*/ 9023451 w 9144000"/>
              <a:gd name="connsiteY711" fmla="*/ 858026 h 1919921"/>
              <a:gd name="connsiteX712" fmla="*/ 9057134 w 9144000"/>
              <a:gd name="connsiteY712" fmla="*/ 858026 h 1919921"/>
              <a:gd name="connsiteX713" fmla="*/ 9057134 w 9144000"/>
              <a:gd name="connsiteY713" fmla="*/ 1343767 h 1919921"/>
              <a:gd name="connsiteX714" fmla="*/ 9144000 w 9144000"/>
              <a:gd name="connsiteY714" fmla="*/ 1343767 h 1919921"/>
              <a:gd name="connsiteX715" fmla="*/ 9144000 w 9144000"/>
              <a:gd name="connsiteY715" fmla="*/ 1919921 h 1919921"/>
              <a:gd name="connsiteX716" fmla="*/ 2308160 w 9144000"/>
              <a:gd name="connsiteY716" fmla="*/ 1919921 h 1919921"/>
              <a:gd name="connsiteX717" fmla="*/ 2081244 w 9144000"/>
              <a:gd name="connsiteY717" fmla="*/ 1847237 h 1919921"/>
              <a:gd name="connsiteX718" fmla="*/ 1024667 w 9144000"/>
              <a:gd name="connsiteY718" fmla="*/ 1646913 h 1919921"/>
              <a:gd name="connsiteX719" fmla="*/ 733931 w 9144000"/>
              <a:gd name="connsiteY719" fmla="*/ 1609685 h 1919921"/>
              <a:gd name="connsiteX720" fmla="*/ 76230 w 9144000"/>
              <a:gd name="connsiteY720" fmla="*/ 1528137 h 1919921"/>
              <a:gd name="connsiteX721" fmla="*/ 42547 w 9144000"/>
              <a:gd name="connsiteY721" fmla="*/ 1519273 h 1919921"/>
              <a:gd name="connsiteX722" fmla="*/ 28364 w 9144000"/>
              <a:gd name="connsiteY722" fmla="*/ 1411133 h 1919921"/>
              <a:gd name="connsiteX723" fmla="*/ 0 w 9144000"/>
              <a:gd name="connsiteY723" fmla="*/ 1219673 h 1919921"/>
              <a:gd name="connsiteX724" fmla="*/ 0 w 9144000"/>
              <a:gd name="connsiteY724" fmla="*/ 1150534 h 1919921"/>
              <a:gd name="connsiteX725" fmla="*/ 3546 w 9144000"/>
              <a:gd name="connsiteY725" fmla="*/ 1123943 h 1919921"/>
              <a:gd name="connsiteX726" fmla="*/ 37228 w 9144000"/>
              <a:gd name="connsiteY726" fmla="*/ 1092033 h 1919921"/>
              <a:gd name="connsiteX727" fmla="*/ 39001 w 9144000"/>
              <a:gd name="connsiteY727" fmla="*/ 1076078 h 1919921"/>
              <a:gd name="connsiteX728" fmla="*/ 209188 w 9144000"/>
              <a:gd name="connsiteY728" fmla="*/ 1076078 h 1919921"/>
              <a:gd name="connsiteX729" fmla="*/ 209188 w 9144000"/>
              <a:gd name="connsiteY729" fmla="*/ 1047713 h 1919921"/>
              <a:gd name="connsiteX730" fmla="*/ 175505 w 9144000"/>
              <a:gd name="connsiteY730" fmla="*/ 1029985 h 1919921"/>
              <a:gd name="connsiteX731" fmla="*/ 10637 w 9144000"/>
              <a:gd name="connsiteY731" fmla="*/ 943119 h 1919921"/>
              <a:gd name="connsiteX732" fmla="*/ 10637 w 9144000"/>
              <a:gd name="connsiteY732" fmla="*/ 930710 h 1919921"/>
              <a:gd name="connsiteX733" fmla="*/ 462696 w 9144000"/>
              <a:gd name="connsiteY733" fmla="*/ 936028 h 1919921"/>
              <a:gd name="connsiteX734" fmla="*/ 590336 w 9144000"/>
              <a:gd name="connsiteY734" fmla="*/ 928937 h 1919921"/>
              <a:gd name="connsiteX735" fmla="*/ 654156 w 9144000"/>
              <a:gd name="connsiteY735" fmla="*/ 932482 h 1919921"/>
              <a:gd name="connsiteX736" fmla="*/ 655929 w 9144000"/>
              <a:gd name="connsiteY736" fmla="*/ 937801 h 1919921"/>
              <a:gd name="connsiteX737" fmla="*/ 634655 w 9144000"/>
              <a:gd name="connsiteY737" fmla="*/ 959074 h 1919921"/>
              <a:gd name="connsiteX738" fmla="*/ 512333 w 9144000"/>
              <a:gd name="connsiteY738" fmla="*/ 1019349 h 1919921"/>
              <a:gd name="connsiteX739" fmla="*/ 448513 w 9144000"/>
              <a:gd name="connsiteY739" fmla="*/ 1042395 h 1919921"/>
              <a:gd name="connsiteX740" fmla="*/ 448513 w 9144000"/>
              <a:gd name="connsiteY740" fmla="*/ 1118624 h 1919921"/>
              <a:gd name="connsiteX741" fmla="*/ 572608 w 9144000"/>
              <a:gd name="connsiteY741" fmla="*/ 1118624 h 1919921"/>
              <a:gd name="connsiteX742" fmla="*/ 604518 w 9144000"/>
              <a:gd name="connsiteY742" fmla="*/ 1102669 h 1919921"/>
              <a:gd name="connsiteX743" fmla="*/ 641746 w 9144000"/>
              <a:gd name="connsiteY743" fmla="*/ 1109760 h 1919921"/>
              <a:gd name="connsiteX744" fmla="*/ 657701 w 9144000"/>
              <a:gd name="connsiteY744" fmla="*/ 1161171 h 1919921"/>
              <a:gd name="connsiteX745" fmla="*/ 678975 w 9144000"/>
              <a:gd name="connsiteY745" fmla="*/ 1143443 h 1919921"/>
              <a:gd name="connsiteX746" fmla="*/ 753432 w 9144000"/>
              <a:gd name="connsiteY746" fmla="*/ 1014030 h 1919921"/>
              <a:gd name="connsiteX747" fmla="*/ 732158 w 9144000"/>
              <a:gd name="connsiteY747" fmla="*/ 975029 h 1919921"/>
              <a:gd name="connsiteX748" fmla="*/ 732158 w 9144000"/>
              <a:gd name="connsiteY748" fmla="*/ 941346 h 1919921"/>
              <a:gd name="connsiteX749" fmla="*/ 774705 w 9144000"/>
              <a:gd name="connsiteY749" fmla="*/ 882845 h 1919921"/>
              <a:gd name="connsiteX750" fmla="*/ 774705 w 9144000"/>
              <a:gd name="connsiteY750" fmla="*/ 533607 h 1919921"/>
              <a:gd name="connsiteX751" fmla="*/ 737477 w 9144000"/>
              <a:gd name="connsiteY751" fmla="*/ 471560 h 1919921"/>
              <a:gd name="connsiteX752" fmla="*/ 737477 w 9144000"/>
              <a:gd name="connsiteY752" fmla="*/ 459150 h 1919921"/>
              <a:gd name="connsiteX753" fmla="*/ 765841 w 9144000"/>
              <a:gd name="connsiteY753" fmla="*/ 418376 h 1919921"/>
              <a:gd name="connsiteX754" fmla="*/ 785342 w 9144000"/>
              <a:gd name="connsiteY754" fmla="*/ 402421 h 1919921"/>
              <a:gd name="connsiteX755" fmla="*/ 788887 w 9144000"/>
              <a:gd name="connsiteY755" fmla="*/ 382921 h 1919921"/>
              <a:gd name="connsiteX756" fmla="*/ 794206 w 9144000"/>
              <a:gd name="connsiteY756" fmla="*/ 336828 h 1919921"/>
              <a:gd name="connsiteX757" fmla="*/ 781796 w 9144000"/>
              <a:gd name="connsiteY757" fmla="*/ 287190 h 1919921"/>
              <a:gd name="connsiteX758" fmla="*/ 795978 w 9144000"/>
              <a:gd name="connsiteY758" fmla="*/ 244644 h 1919921"/>
              <a:gd name="connsiteX759" fmla="*/ 790660 w 9144000"/>
              <a:gd name="connsiteY759" fmla="*/ 203870 h 1919921"/>
              <a:gd name="connsiteX760" fmla="*/ 799524 w 9144000"/>
              <a:gd name="connsiteY760" fmla="*/ 148914 h 1919921"/>
              <a:gd name="connsiteX761" fmla="*/ 799524 w 9144000"/>
              <a:gd name="connsiteY761" fmla="*/ 0 h 1919921"/>
              <a:gd name="connsiteX762" fmla="*/ 810161 w 9144000"/>
              <a:gd name="connsiteY762" fmla="*/ 0 h 191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</a:cxnLst>
            <a:rect l="l" t="t" r="r" b="b"/>
            <a:pathLst>
              <a:path w="9144000" h="1919921">
                <a:moveTo>
                  <a:pt x="8316112" y="1262220"/>
                </a:moveTo>
                <a:lnTo>
                  <a:pt x="8300157" y="1262220"/>
                </a:lnTo>
                <a:cubicBezTo>
                  <a:pt x="8300157" y="1262220"/>
                  <a:pt x="8301930" y="1260447"/>
                  <a:pt x="8301930" y="1258674"/>
                </a:cubicBezTo>
                <a:cubicBezTo>
                  <a:pt x="8309021" y="1260447"/>
                  <a:pt x="8312566" y="1260447"/>
                  <a:pt x="8316112" y="1262220"/>
                </a:cubicBezTo>
                <a:close/>
                <a:moveTo>
                  <a:pt x="8284202" y="1256901"/>
                </a:moveTo>
                <a:lnTo>
                  <a:pt x="8284202" y="1262220"/>
                </a:lnTo>
                <a:lnTo>
                  <a:pt x="8278884" y="1262220"/>
                </a:lnTo>
                <a:lnTo>
                  <a:pt x="8278884" y="1256901"/>
                </a:lnTo>
                <a:lnTo>
                  <a:pt x="8284202" y="1256901"/>
                </a:lnTo>
                <a:close/>
                <a:moveTo>
                  <a:pt x="7672593" y="1260447"/>
                </a:moveTo>
                <a:cubicBezTo>
                  <a:pt x="7670820" y="1262220"/>
                  <a:pt x="7669047" y="1263992"/>
                  <a:pt x="7667274" y="1263992"/>
                </a:cubicBezTo>
                <a:cubicBezTo>
                  <a:pt x="7665502" y="1262220"/>
                  <a:pt x="7667274" y="1258674"/>
                  <a:pt x="7667274" y="1256901"/>
                </a:cubicBezTo>
                <a:cubicBezTo>
                  <a:pt x="7669047" y="1258674"/>
                  <a:pt x="7670820" y="1258674"/>
                  <a:pt x="7672593" y="1260447"/>
                </a:cubicBezTo>
                <a:close/>
                <a:moveTo>
                  <a:pt x="7699184" y="1255128"/>
                </a:moveTo>
                <a:cubicBezTo>
                  <a:pt x="7699184" y="1256901"/>
                  <a:pt x="7700957" y="1258674"/>
                  <a:pt x="7700957" y="1262220"/>
                </a:cubicBezTo>
                <a:cubicBezTo>
                  <a:pt x="7699184" y="1262220"/>
                  <a:pt x="7695639" y="1263992"/>
                  <a:pt x="7693866" y="1263992"/>
                </a:cubicBezTo>
                <a:cubicBezTo>
                  <a:pt x="7692093" y="1262220"/>
                  <a:pt x="7690321" y="1260447"/>
                  <a:pt x="7690321" y="1258674"/>
                </a:cubicBezTo>
                <a:lnTo>
                  <a:pt x="7693866" y="1255128"/>
                </a:lnTo>
                <a:lnTo>
                  <a:pt x="7699184" y="1255128"/>
                </a:lnTo>
                <a:close/>
                <a:moveTo>
                  <a:pt x="8262929" y="1260447"/>
                </a:moveTo>
                <a:cubicBezTo>
                  <a:pt x="8261156" y="1260447"/>
                  <a:pt x="8257610" y="1262220"/>
                  <a:pt x="8255837" y="1262220"/>
                </a:cubicBezTo>
                <a:cubicBezTo>
                  <a:pt x="8257610" y="1258674"/>
                  <a:pt x="8255837" y="1255128"/>
                  <a:pt x="8261156" y="1253356"/>
                </a:cubicBezTo>
                <a:cubicBezTo>
                  <a:pt x="8261156" y="1255128"/>
                  <a:pt x="8262929" y="1255128"/>
                  <a:pt x="8262929" y="1260447"/>
                </a:cubicBezTo>
                <a:close/>
                <a:moveTo>
                  <a:pt x="8238110" y="1262220"/>
                </a:moveTo>
                <a:cubicBezTo>
                  <a:pt x="8236337" y="1260447"/>
                  <a:pt x="8236337" y="1256901"/>
                  <a:pt x="8236337" y="1253356"/>
                </a:cubicBezTo>
                <a:cubicBezTo>
                  <a:pt x="8236337" y="1253356"/>
                  <a:pt x="8239882" y="1255128"/>
                  <a:pt x="8241655" y="1256901"/>
                </a:cubicBezTo>
                <a:cubicBezTo>
                  <a:pt x="8241655" y="1258674"/>
                  <a:pt x="8239882" y="1260447"/>
                  <a:pt x="8238110" y="1262220"/>
                </a:cubicBezTo>
                <a:close/>
                <a:moveTo>
                  <a:pt x="7724003" y="1255128"/>
                </a:moveTo>
                <a:lnTo>
                  <a:pt x="7724003" y="1262220"/>
                </a:lnTo>
                <a:lnTo>
                  <a:pt x="7715139" y="1262220"/>
                </a:lnTo>
                <a:cubicBezTo>
                  <a:pt x="7716912" y="1256901"/>
                  <a:pt x="7716912" y="1255128"/>
                  <a:pt x="7718685" y="1253356"/>
                </a:cubicBezTo>
                <a:cubicBezTo>
                  <a:pt x="7720458" y="1253356"/>
                  <a:pt x="7722231" y="1255128"/>
                  <a:pt x="7724003" y="1255128"/>
                </a:cubicBezTo>
                <a:close/>
                <a:moveTo>
                  <a:pt x="7752368" y="1260447"/>
                </a:moveTo>
                <a:lnTo>
                  <a:pt x="7741731" y="1262220"/>
                </a:lnTo>
                <a:lnTo>
                  <a:pt x="7739958" y="1251583"/>
                </a:lnTo>
                <a:lnTo>
                  <a:pt x="7750595" y="1251583"/>
                </a:lnTo>
                <a:cubicBezTo>
                  <a:pt x="7750595" y="1253356"/>
                  <a:pt x="7752368" y="1255128"/>
                  <a:pt x="7752368" y="1260447"/>
                </a:cubicBezTo>
                <a:close/>
                <a:moveTo>
                  <a:pt x="8220382" y="1260447"/>
                </a:moveTo>
                <a:cubicBezTo>
                  <a:pt x="8220382" y="1260447"/>
                  <a:pt x="8213291" y="1260447"/>
                  <a:pt x="8211518" y="1258674"/>
                </a:cubicBezTo>
                <a:cubicBezTo>
                  <a:pt x="8213291" y="1256901"/>
                  <a:pt x="8213291" y="1253356"/>
                  <a:pt x="8215063" y="1249810"/>
                </a:cubicBezTo>
                <a:cubicBezTo>
                  <a:pt x="8216836" y="1251583"/>
                  <a:pt x="8218609" y="1256901"/>
                  <a:pt x="8220382" y="1260447"/>
                </a:cubicBezTo>
                <a:close/>
                <a:moveTo>
                  <a:pt x="7803778" y="1248037"/>
                </a:moveTo>
                <a:lnTo>
                  <a:pt x="7803778" y="1258674"/>
                </a:lnTo>
                <a:cubicBezTo>
                  <a:pt x="7798460" y="1262220"/>
                  <a:pt x="7789596" y="1262220"/>
                  <a:pt x="7784278" y="1262220"/>
                </a:cubicBezTo>
                <a:cubicBezTo>
                  <a:pt x="7778960" y="1262220"/>
                  <a:pt x="7766550" y="1263992"/>
                  <a:pt x="7766550" y="1253356"/>
                </a:cubicBezTo>
                <a:cubicBezTo>
                  <a:pt x="7766550" y="1249810"/>
                  <a:pt x="7778960" y="1249810"/>
                  <a:pt x="7786051" y="1248037"/>
                </a:cubicBezTo>
                <a:lnTo>
                  <a:pt x="7803778" y="1248037"/>
                </a:lnTo>
                <a:close/>
                <a:moveTo>
                  <a:pt x="8197336" y="1255128"/>
                </a:moveTo>
                <a:cubicBezTo>
                  <a:pt x="8197336" y="1256901"/>
                  <a:pt x="8195563" y="1260447"/>
                  <a:pt x="8193790" y="1262220"/>
                </a:cubicBezTo>
                <a:lnTo>
                  <a:pt x="8165426" y="1262220"/>
                </a:lnTo>
                <a:lnTo>
                  <a:pt x="8167198" y="1246265"/>
                </a:lnTo>
                <a:cubicBezTo>
                  <a:pt x="8174290" y="1246265"/>
                  <a:pt x="8186699" y="1246265"/>
                  <a:pt x="8197336" y="1255128"/>
                </a:cubicBezTo>
                <a:close/>
                <a:moveTo>
                  <a:pt x="7685002" y="1240946"/>
                </a:moveTo>
                <a:cubicBezTo>
                  <a:pt x="7683229" y="1240946"/>
                  <a:pt x="7685002" y="1239173"/>
                  <a:pt x="7688548" y="1237401"/>
                </a:cubicBezTo>
                <a:cubicBezTo>
                  <a:pt x="7690321" y="1237401"/>
                  <a:pt x="7686775" y="1240946"/>
                  <a:pt x="7685002" y="1240946"/>
                </a:cubicBezTo>
                <a:close/>
                <a:moveTo>
                  <a:pt x="8087423" y="1235628"/>
                </a:moveTo>
                <a:cubicBezTo>
                  <a:pt x="8105151" y="1235628"/>
                  <a:pt x="8124652" y="1240946"/>
                  <a:pt x="8144152" y="1246265"/>
                </a:cubicBezTo>
                <a:lnTo>
                  <a:pt x="8138834" y="1340222"/>
                </a:lnTo>
                <a:lnTo>
                  <a:pt x="7826825" y="1340222"/>
                </a:lnTo>
                <a:lnTo>
                  <a:pt x="7826825" y="1262220"/>
                </a:lnTo>
                <a:cubicBezTo>
                  <a:pt x="7825052" y="1260447"/>
                  <a:pt x="7823279" y="1256901"/>
                  <a:pt x="7823279" y="1251583"/>
                </a:cubicBezTo>
                <a:cubicBezTo>
                  <a:pt x="7823279" y="1248037"/>
                  <a:pt x="7839234" y="1242719"/>
                  <a:pt x="7844552" y="1242719"/>
                </a:cubicBezTo>
                <a:lnTo>
                  <a:pt x="7894190" y="1242719"/>
                </a:lnTo>
                <a:cubicBezTo>
                  <a:pt x="7904827" y="1240946"/>
                  <a:pt x="7915464" y="1239173"/>
                  <a:pt x="7924328" y="1237401"/>
                </a:cubicBezTo>
                <a:lnTo>
                  <a:pt x="8041331" y="1233855"/>
                </a:lnTo>
                <a:cubicBezTo>
                  <a:pt x="8046649" y="1233855"/>
                  <a:pt x="8051968" y="1233855"/>
                  <a:pt x="8087423" y="1235628"/>
                </a:cubicBezTo>
                <a:close/>
                <a:moveTo>
                  <a:pt x="7644228" y="1246265"/>
                </a:moveTo>
                <a:cubicBezTo>
                  <a:pt x="7649547" y="1242719"/>
                  <a:pt x="7658410" y="1237401"/>
                  <a:pt x="7665502" y="1233855"/>
                </a:cubicBezTo>
                <a:cubicBezTo>
                  <a:pt x="7658410" y="1239173"/>
                  <a:pt x="7651319" y="1242719"/>
                  <a:pt x="7644228" y="1246265"/>
                </a:cubicBezTo>
                <a:close/>
                <a:moveTo>
                  <a:pt x="7718685" y="1237401"/>
                </a:moveTo>
                <a:cubicBezTo>
                  <a:pt x="7722231" y="1235628"/>
                  <a:pt x="7731094" y="1232082"/>
                  <a:pt x="7738186" y="1230310"/>
                </a:cubicBezTo>
                <a:cubicBezTo>
                  <a:pt x="7732867" y="1233855"/>
                  <a:pt x="7725776" y="1237401"/>
                  <a:pt x="7718685" y="1237401"/>
                </a:cubicBezTo>
                <a:close/>
                <a:moveTo>
                  <a:pt x="8225700" y="1233855"/>
                </a:moveTo>
                <a:lnTo>
                  <a:pt x="8220382" y="1233855"/>
                </a:lnTo>
                <a:cubicBezTo>
                  <a:pt x="8220382" y="1232082"/>
                  <a:pt x="8223927" y="1228537"/>
                  <a:pt x="8225700" y="1228537"/>
                </a:cubicBezTo>
                <a:cubicBezTo>
                  <a:pt x="8227473" y="1230310"/>
                  <a:pt x="8227473" y="1232082"/>
                  <a:pt x="8225700" y="1233855"/>
                </a:cubicBezTo>
                <a:close/>
                <a:moveTo>
                  <a:pt x="7672593" y="1228537"/>
                </a:moveTo>
                <a:cubicBezTo>
                  <a:pt x="7674366" y="1226764"/>
                  <a:pt x="7676138" y="1224991"/>
                  <a:pt x="7677911" y="1224991"/>
                </a:cubicBezTo>
                <a:cubicBezTo>
                  <a:pt x="7676138" y="1226764"/>
                  <a:pt x="7674366" y="1228537"/>
                  <a:pt x="7672593" y="1228537"/>
                </a:cubicBezTo>
                <a:close/>
                <a:moveTo>
                  <a:pt x="7950919" y="1221446"/>
                </a:moveTo>
                <a:cubicBezTo>
                  <a:pt x="7949146" y="1221446"/>
                  <a:pt x="7945601" y="1219673"/>
                  <a:pt x="7942055" y="1217900"/>
                </a:cubicBezTo>
                <a:cubicBezTo>
                  <a:pt x="7943828" y="1217900"/>
                  <a:pt x="7947374" y="1219673"/>
                  <a:pt x="7950919" y="1221446"/>
                </a:cubicBezTo>
                <a:close/>
                <a:moveTo>
                  <a:pt x="8183153" y="1232082"/>
                </a:moveTo>
                <a:cubicBezTo>
                  <a:pt x="8172517" y="1239173"/>
                  <a:pt x="8167198" y="1233855"/>
                  <a:pt x="8161880" y="1235628"/>
                </a:cubicBezTo>
                <a:cubicBezTo>
                  <a:pt x="8163653" y="1224991"/>
                  <a:pt x="8163653" y="1219673"/>
                  <a:pt x="8163653" y="1216127"/>
                </a:cubicBezTo>
                <a:cubicBezTo>
                  <a:pt x="8168971" y="1221446"/>
                  <a:pt x="8176062" y="1226764"/>
                  <a:pt x="8183153" y="1232082"/>
                </a:cubicBezTo>
                <a:close/>
                <a:moveTo>
                  <a:pt x="8145925" y="1226764"/>
                </a:moveTo>
                <a:lnTo>
                  <a:pt x="8144152" y="1232082"/>
                </a:lnTo>
                <a:lnTo>
                  <a:pt x="8128197" y="1232082"/>
                </a:lnTo>
                <a:cubicBezTo>
                  <a:pt x="8128197" y="1232082"/>
                  <a:pt x="8128197" y="1230310"/>
                  <a:pt x="8126424" y="1228537"/>
                </a:cubicBezTo>
                <a:cubicBezTo>
                  <a:pt x="8129970" y="1224991"/>
                  <a:pt x="8137061" y="1219673"/>
                  <a:pt x="8142379" y="1214355"/>
                </a:cubicBezTo>
                <a:cubicBezTo>
                  <a:pt x="8144152" y="1217900"/>
                  <a:pt x="8145925" y="1223218"/>
                  <a:pt x="8145925" y="1226764"/>
                </a:cubicBezTo>
                <a:close/>
                <a:moveTo>
                  <a:pt x="8041331" y="1214355"/>
                </a:moveTo>
                <a:cubicBezTo>
                  <a:pt x="8039558" y="1216127"/>
                  <a:pt x="8037785" y="1219673"/>
                  <a:pt x="8036013" y="1221446"/>
                </a:cubicBezTo>
                <a:lnTo>
                  <a:pt x="8028922" y="1221446"/>
                </a:lnTo>
                <a:cubicBezTo>
                  <a:pt x="8028922" y="1219673"/>
                  <a:pt x="8032467" y="1217900"/>
                  <a:pt x="8036013" y="1214355"/>
                </a:cubicBezTo>
                <a:lnTo>
                  <a:pt x="8041331" y="1214355"/>
                </a:lnTo>
                <a:close/>
                <a:moveTo>
                  <a:pt x="7846325" y="1228537"/>
                </a:moveTo>
                <a:cubicBezTo>
                  <a:pt x="7841007" y="1232082"/>
                  <a:pt x="7835689" y="1232082"/>
                  <a:pt x="7825052" y="1233855"/>
                </a:cubicBezTo>
                <a:lnTo>
                  <a:pt x="7825052" y="1214355"/>
                </a:lnTo>
                <a:cubicBezTo>
                  <a:pt x="7832143" y="1219673"/>
                  <a:pt x="7839234" y="1223218"/>
                  <a:pt x="7846325" y="1228537"/>
                </a:cubicBezTo>
                <a:close/>
                <a:moveTo>
                  <a:pt x="7807324" y="1226764"/>
                </a:moveTo>
                <a:cubicBezTo>
                  <a:pt x="7807324" y="1235628"/>
                  <a:pt x="7798460" y="1237401"/>
                  <a:pt x="7789596" y="1237401"/>
                </a:cubicBezTo>
                <a:lnTo>
                  <a:pt x="7780732" y="1237401"/>
                </a:lnTo>
                <a:cubicBezTo>
                  <a:pt x="7784278" y="1230310"/>
                  <a:pt x="7793142" y="1221446"/>
                  <a:pt x="7800233" y="1214355"/>
                </a:cubicBezTo>
                <a:cubicBezTo>
                  <a:pt x="7803778" y="1216127"/>
                  <a:pt x="7807324" y="1221446"/>
                  <a:pt x="7807324" y="1226764"/>
                </a:cubicBezTo>
                <a:close/>
                <a:moveTo>
                  <a:pt x="7830370" y="1201945"/>
                </a:moveTo>
                <a:cubicBezTo>
                  <a:pt x="7830370" y="1201945"/>
                  <a:pt x="7828597" y="1203718"/>
                  <a:pt x="7826825" y="1203718"/>
                </a:cubicBezTo>
                <a:lnTo>
                  <a:pt x="7826825" y="1198400"/>
                </a:lnTo>
                <a:lnTo>
                  <a:pt x="7830370" y="1201945"/>
                </a:lnTo>
                <a:close/>
                <a:moveTo>
                  <a:pt x="2756673" y="1203718"/>
                </a:moveTo>
                <a:cubicBezTo>
                  <a:pt x="2756673" y="1209036"/>
                  <a:pt x="2753128" y="1209036"/>
                  <a:pt x="2749582" y="1210809"/>
                </a:cubicBezTo>
                <a:lnTo>
                  <a:pt x="2744264" y="1210809"/>
                </a:lnTo>
                <a:cubicBezTo>
                  <a:pt x="2744264" y="1207263"/>
                  <a:pt x="2742491" y="1201945"/>
                  <a:pt x="2742491" y="1198400"/>
                </a:cubicBezTo>
                <a:cubicBezTo>
                  <a:pt x="2742491" y="1193081"/>
                  <a:pt x="2744264" y="1193081"/>
                  <a:pt x="2747809" y="1189536"/>
                </a:cubicBezTo>
                <a:cubicBezTo>
                  <a:pt x="2754900" y="1193081"/>
                  <a:pt x="2756673" y="1203718"/>
                  <a:pt x="2756673" y="1203718"/>
                </a:cubicBezTo>
                <a:close/>
                <a:moveTo>
                  <a:pt x="2444664" y="1196627"/>
                </a:moveTo>
                <a:lnTo>
                  <a:pt x="2444664" y="1209036"/>
                </a:lnTo>
                <a:cubicBezTo>
                  <a:pt x="2442891" y="1209036"/>
                  <a:pt x="2439346" y="1210809"/>
                  <a:pt x="2432254" y="1210809"/>
                </a:cubicBezTo>
                <a:cubicBezTo>
                  <a:pt x="2432254" y="1209036"/>
                  <a:pt x="2430482" y="1205491"/>
                  <a:pt x="2430482" y="1201945"/>
                </a:cubicBezTo>
                <a:cubicBezTo>
                  <a:pt x="2430482" y="1196627"/>
                  <a:pt x="2434027" y="1193081"/>
                  <a:pt x="2437573" y="1189536"/>
                </a:cubicBezTo>
                <a:cubicBezTo>
                  <a:pt x="2439346" y="1191308"/>
                  <a:pt x="2442891" y="1193081"/>
                  <a:pt x="2444664" y="1196627"/>
                </a:cubicBezTo>
                <a:close/>
                <a:moveTo>
                  <a:pt x="2691080" y="1203718"/>
                </a:moveTo>
                <a:cubicBezTo>
                  <a:pt x="2691080" y="1209036"/>
                  <a:pt x="2680444" y="1210809"/>
                  <a:pt x="2676898" y="1210809"/>
                </a:cubicBezTo>
                <a:cubicBezTo>
                  <a:pt x="2668034" y="1210809"/>
                  <a:pt x="2668034" y="1203718"/>
                  <a:pt x="2668034" y="1200172"/>
                </a:cubicBezTo>
                <a:cubicBezTo>
                  <a:pt x="2668034" y="1200172"/>
                  <a:pt x="2669807" y="1182444"/>
                  <a:pt x="2678671" y="1182444"/>
                </a:cubicBezTo>
                <a:cubicBezTo>
                  <a:pt x="2689308" y="1182444"/>
                  <a:pt x="2691080" y="1203718"/>
                  <a:pt x="2691080" y="1203718"/>
                </a:cubicBezTo>
                <a:close/>
                <a:moveTo>
                  <a:pt x="2515575" y="1198400"/>
                </a:moveTo>
                <a:cubicBezTo>
                  <a:pt x="2515575" y="1209036"/>
                  <a:pt x="2508484" y="1210809"/>
                  <a:pt x="2503166" y="1210809"/>
                </a:cubicBezTo>
                <a:cubicBezTo>
                  <a:pt x="2492529" y="1210809"/>
                  <a:pt x="2496075" y="1203718"/>
                  <a:pt x="2496075" y="1198400"/>
                </a:cubicBezTo>
                <a:cubicBezTo>
                  <a:pt x="2496075" y="1194854"/>
                  <a:pt x="2494302" y="1182444"/>
                  <a:pt x="2503166" y="1182444"/>
                </a:cubicBezTo>
                <a:cubicBezTo>
                  <a:pt x="2515575" y="1182444"/>
                  <a:pt x="2515575" y="1194854"/>
                  <a:pt x="2515575" y="1198400"/>
                </a:cubicBezTo>
                <a:close/>
                <a:moveTo>
                  <a:pt x="7681457" y="1223218"/>
                </a:moveTo>
                <a:cubicBezTo>
                  <a:pt x="7693866" y="1210809"/>
                  <a:pt x="7711594" y="1193081"/>
                  <a:pt x="7727549" y="1178899"/>
                </a:cubicBezTo>
                <a:cubicBezTo>
                  <a:pt x="7722231" y="1189536"/>
                  <a:pt x="7697412" y="1207263"/>
                  <a:pt x="7681457" y="1223218"/>
                </a:cubicBezTo>
                <a:close/>
                <a:moveTo>
                  <a:pt x="8172517" y="1178899"/>
                </a:moveTo>
                <a:cubicBezTo>
                  <a:pt x="8170744" y="1180672"/>
                  <a:pt x="8168971" y="1182444"/>
                  <a:pt x="8167198" y="1182444"/>
                </a:cubicBezTo>
                <a:cubicBezTo>
                  <a:pt x="8167198" y="1180672"/>
                  <a:pt x="8168971" y="1177126"/>
                  <a:pt x="8168971" y="1175353"/>
                </a:cubicBezTo>
                <a:lnTo>
                  <a:pt x="8172517" y="1178899"/>
                </a:lnTo>
                <a:close/>
                <a:moveTo>
                  <a:pt x="2605987" y="1198400"/>
                </a:moveTo>
                <a:lnTo>
                  <a:pt x="2605987" y="1209036"/>
                </a:lnTo>
                <a:lnTo>
                  <a:pt x="2579395" y="1209036"/>
                </a:lnTo>
                <a:cubicBezTo>
                  <a:pt x="2579395" y="1203718"/>
                  <a:pt x="2577622" y="1198400"/>
                  <a:pt x="2577622" y="1193081"/>
                </a:cubicBezTo>
                <a:cubicBezTo>
                  <a:pt x="2577622" y="1187763"/>
                  <a:pt x="2586486" y="1175353"/>
                  <a:pt x="2591805" y="1175353"/>
                </a:cubicBezTo>
                <a:cubicBezTo>
                  <a:pt x="2605987" y="1175353"/>
                  <a:pt x="2605987" y="1194854"/>
                  <a:pt x="2605987" y="1198400"/>
                </a:cubicBezTo>
                <a:close/>
                <a:moveTo>
                  <a:pt x="7800233" y="1178899"/>
                </a:moveTo>
                <a:lnTo>
                  <a:pt x="7800233" y="1171808"/>
                </a:lnTo>
                <a:lnTo>
                  <a:pt x="7800233" y="1178899"/>
                </a:lnTo>
                <a:close/>
                <a:moveTo>
                  <a:pt x="8204427" y="1162944"/>
                </a:moveTo>
                <a:cubicBezTo>
                  <a:pt x="8206200" y="1159398"/>
                  <a:pt x="8209745" y="1161171"/>
                  <a:pt x="8211518" y="1162944"/>
                </a:cubicBezTo>
                <a:lnTo>
                  <a:pt x="8204427" y="1162944"/>
                </a:lnTo>
                <a:close/>
                <a:moveTo>
                  <a:pt x="907663" y="1159398"/>
                </a:moveTo>
                <a:lnTo>
                  <a:pt x="904118" y="1162944"/>
                </a:lnTo>
                <a:lnTo>
                  <a:pt x="886390" y="1162944"/>
                </a:lnTo>
                <a:cubicBezTo>
                  <a:pt x="886390" y="1161171"/>
                  <a:pt x="888163" y="1159398"/>
                  <a:pt x="888163" y="1157626"/>
                </a:cubicBezTo>
                <a:cubicBezTo>
                  <a:pt x="897027" y="1159398"/>
                  <a:pt x="904118" y="1159398"/>
                  <a:pt x="907663" y="1159398"/>
                </a:cubicBezTo>
                <a:close/>
                <a:moveTo>
                  <a:pt x="1941194" y="1159398"/>
                </a:moveTo>
                <a:cubicBezTo>
                  <a:pt x="1946513" y="1162944"/>
                  <a:pt x="1951831" y="1175353"/>
                  <a:pt x="1951831" y="1178899"/>
                </a:cubicBezTo>
                <a:cubicBezTo>
                  <a:pt x="1951831" y="1184217"/>
                  <a:pt x="1946513" y="1184217"/>
                  <a:pt x="1946513" y="1189536"/>
                </a:cubicBezTo>
                <a:cubicBezTo>
                  <a:pt x="1944740" y="1196627"/>
                  <a:pt x="1946513" y="1205491"/>
                  <a:pt x="1946513" y="1212582"/>
                </a:cubicBezTo>
                <a:cubicBezTo>
                  <a:pt x="1928785" y="1212582"/>
                  <a:pt x="1909284" y="1214355"/>
                  <a:pt x="1891556" y="1214355"/>
                </a:cubicBezTo>
                <a:cubicBezTo>
                  <a:pt x="1889784" y="1205491"/>
                  <a:pt x="1886238" y="1187763"/>
                  <a:pt x="1886238" y="1184217"/>
                </a:cubicBezTo>
                <a:lnTo>
                  <a:pt x="1886238" y="1177126"/>
                </a:lnTo>
                <a:cubicBezTo>
                  <a:pt x="1886238" y="1173581"/>
                  <a:pt x="1886238" y="1166489"/>
                  <a:pt x="1889784" y="1164717"/>
                </a:cubicBezTo>
                <a:cubicBezTo>
                  <a:pt x="1895102" y="1157626"/>
                  <a:pt x="1907512" y="1152307"/>
                  <a:pt x="1912830" y="1152307"/>
                </a:cubicBezTo>
                <a:cubicBezTo>
                  <a:pt x="1916375" y="1152307"/>
                  <a:pt x="1932330" y="1154080"/>
                  <a:pt x="1941194" y="1159398"/>
                </a:cubicBezTo>
                <a:close/>
                <a:moveTo>
                  <a:pt x="1716051" y="1159398"/>
                </a:moveTo>
                <a:cubicBezTo>
                  <a:pt x="1721370" y="1162944"/>
                  <a:pt x="1723142" y="1177126"/>
                  <a:pt x="1723142" y="1180672"/>
                </a:cubicBezTo>
                <a:cubicBezTo>
                  <a:pt x="1723142" y="1185990"/>
                  <a:pt x="1721370" y="1201945"/>
                  <a:pt x="1719597" y="1210809"/>
                </a:cubicBezTo>
                <a:lnTo>
                  <a:pt x="1721370" y="1212582"/>
                </a:lnTo>
                <a:lnTo>
                  <a:pt x="1659322" y="1212582"/>
                </a:lnTo>
                <a:lnTo>
                  <a:pt x="1661095" y="1210809"/>
                </a:lnTo>
                <a:cubicBezTo>
                  <a:pt x="1661095" y="1203718"/>
                  <a:pt x="1659322" y="1189536"/>
                  <a:pt x="1659322" y="1185990"/>
                </a:cubicBezTo>
                <a:cubicBezTo>
                  <a:pt x="1659322" y="1168262"/>
                  <a:pt x="1662868" y="1152307"/>
                  <a:pt x="1687687" y="1152307"/>
                </a:cubicBezTo>
                <a:cubicBezTo>
                  <a:pt x="1691232" y="1152307"/>
                  <a:pt x="1707187" y="1154080"/>
                  <a:pt x="1716051" y="1159398"/>
                </a:cubicBezTo>
                <a:close/>
                <a:moveTo>
                  <a:pt x="8195563" y="1148762"/>
                </a:moveTo>
                <a:lnTo>
                  <a:pt x="8192017" y="1145216"/>
                </a:lnTo>
                <a:lnTo>
                  <a:pt x="8195563" y="1148762"/>
                </a:lnTo>
                <a:close/>
                <a:moveTo>
                  <a:pt x="7736413" y="1173581"/>
                </a:moveTo>
                <a:cubicBezTo>
                  <a:pt x="7739958" y="1159398"/>
                  <a:pt x="7761232" y="1148762"/>
                  <a:pt x="7773641" y="1139898"/>
                </a:cubicBezTo>
                <a:cubicBezTo>
                  <a:pt x="7761232" y="1152307"/>
                  <a:pt x="7748822" y="1162944"/>
                  <a:pt x="7736413" y="1173581"/>
                </a:cubicBezTo>
                <a:close/>
                <a:moveTo>
                  <a:pt x="8121106" y="1141671"/>
                </a:moveTo>
                <a:lnTo>
                  <a:pt x="8124652" y="1138125"/>
                </a:lnTo>
                <a:cubicBezTo>
                  <a:pt x="8124652" y="1139898"/>
                  <a:pt x="8122879" y="1141671"/>
                  <a:pt x="8121106" y="1141671"/>
                </a:cubicBezTo>
                <a:close/>
                <a:moveTo>
                  <a:pt x="6470648" y="1136352"/>
                </a:moveTo>
                <a:lnTo>
                  <a:pt x="6470648" y="1203718"/>
                </a:lnTo>
                <a:lnTo>
                  <a:pt x="6468875" y="1201945"/>
                </a:lnTo>
                <a:cubicBezTo>
                  <a:pt x="6458238" y="1203718"/>
                  <a:pt x="6445829" y="1203718"/>
                  <a:pt x="6433419" y="1205491"/>
                </a:cubicBezTo>
                <a:cubicBezTo>
                  <a:pt x="6426328" y="1196627"/>
                  <a:pt x="6426328" y="1180672"/>
                  <a:pt x="6426328" y="1170035"/>
                </a:cubicBezTo>
                <a:cubicBezTo>
                  <a:pt x="6426328" y="1166489"/>
                  <a:pt x="6428101" y="1157626"/>
                  <a:pt x="6428101" y="1152307"/>
                </a:cubicBezTo>
                <a:cubicBezTo>
                  <a:pt x="6424556" y="1134579"/>
                  <a:pt x="6431647" y="1136352"/>
                  <a:pt x="6442283" y="1136352"/>
                </a:cubicBezTo>
                <a:cubicBezTo>
                  <a:pt x="6445829" y="1136352"/>
                  <a:pt x="6461784" y="1138125"/>
                  <a:pt x="6470648" y="1136352"/>
                </a:cubicBezTo>
                <a:close/>
                <a:moveTo>
                  <a:pt x="7800233" y="1148762"/>
                </a:moveTo>
                <a:cubicBezTo>
                  <a:pt x="7798460" y="1145216"/>
                  <a:pt x="7800233" y="1139898"/>
                  <a:pt x="7800233" y="1134579"/>
                </a:cubicBezTo>
                <a:lnTo>
                  <a:pt x="7800233" y="1148762"/>
                </a:lnTo>
                <a:close/>
                <a:moveTo>
                  <a:pt x="6491921" y="1162944"/>
                </a:moveTo>
                <a:cubicBezTo>
                  <a:pt x="6491921" y="1168262"/>
                  <a:pt x="6490148" y="1191308"/>
                  <a:pt x="6488376" y="1203718"/>
                </a:cubicBezTo>
                <a:cubicBezTo>
                  <a:pt x="6486603" y="1200172"/>
                  <a:pt x="6483057" y="1193081"/>
                  <a:pt x="6483057" y="1189536"/>
                </a:cubicBezTo>
                <a:lnTo>
                  <a:pt x="6483057" y="1134579"/>
                </a:lnTo>
                <a:cubicBezTo>
                  <a:pt x="6484830" y="1132807"/>
                  <a:pt x="6486603" y="1131034"/>
                  <a:pt x="6488376" y="1131034"/>
                </a:cubicBezTo>
                <a:cubicBezTo>
                  <a:pt x="6490148" y="1141671"/>
                  <a:pt x="6491921" y="1159398"/>
                  <a:pt x="6491921" y="1162944"/>
                </a:cubicBezTo>
                <a:close/>
                <a:moveTo>
                  <a:pt x="6470648" y="1115079"/>
                </a:moveTo>
                <a:cubicBezTo>
                  <a:pt x="6470648" y="1116852"/>
                  <a:pt x="6472421" y="1118624"/>
                  <a:pt x="6472421" y="1123943"/>
                </a:cubicBezTo>
                <a:cubicBezTo>
                  <a:pt x="6465329" y="1123943"/>
                  <a:pt x="6456466" y="1123943"/>
                  <a:pt x="6429874" y="1125716"/>
                </a:cubicBezTo>
                <a:lnTo>
                  <a:pt x="6426328" y="1122170"/>
                </a:lnTo>
                <a:cubicBezTo>
                  <a:pt x="6429874" y="1120397"/>
                  <a:pt x="6435192" y="1116852"/>
                  <a:pt x="6440511" y="1115079"/>
                </a:cubicBezTo>
                <a:lnTo>
                  <a:pt x="6470648" y="1115079"/>
                </a:lnTo>
                <a:close/>
                <a:moveTo>
                  <a:pt x="7833916" y="1125716"/>
                </a:moveTo>
                <a:cubicBezTo>
                  <a:pt x="7823279" y="1125716"/>
                  <a:pt x="7825052" y="1116852"/>
                  <a:pt x="7825052" y="1113306"/>
                </a:cubicBezTo>
                <a:cubicBezTo>
                  <a:pt x="7828597" y="1116852"/>
                  <a:pt x="7830370" y="1122170"/>
                  <a:pt x="7833916" y="1125716"/>
                </a:cubicBezTo>
                <a:close/>
                <a:moveTo>
                  <a:pt x="7782505" y="1132807"/>
                </a:moveTo>
                <a:cubicBezTo>
                  <a:pt x="7786051" y="1127488"/>
                  <a:pt x="7793142" y="1111533"/>
                  <a:pt x="7803778" y="1113306"/>
                </a:cubicBezTo>
                <a:cubicBezTo>
                  <a:pt x="7798460" y="1120397"/>
                  <a:pt x="7789596" y="1127488"/>
                  <a:pt x="7782505" y="1132807"/>
                </a:cubicBezTo>
                <a:close/>
                <a:moveTo>
                  <a:pt x="820797" y="1111533"/>
                </a:moveTo>
                <a:cubicBezTo>
                  <a:pt x="820797" y="1115079"/>
                  <a:pt x="815479" y="1131034"/>
                  <a:pt x="811933" y="1139898"/>
                </a:cubicBezTo>
                <a:lnTo>
                  <a:pt x="811933" y="1104442"/>
                </a:lnTo>
                <a:cubicBezTo>
                  <a:pt x="815479" y="1104442"/>
                  <a:pt x="820797" y="1106215"/>
                  <a:pt x="820797" y="1111533"/>
                </a:cubicBezTo>
                <a:close/>
                <a:moveTo>
                  <a:pt x="769387" y="1155853"/>
                </a:moveTo>
                <a:lnTo>
                  <a:pt x="769387" y="1161171"/>
                </a:lnTo>
                <a:lnTo>
                  <a:pt x="703794" y="1154080"/>
                </a:lnTo>
                <a:lnTo>
                  <a:pt x="732158" y="1104442"/>
                </a:lnTo>
                <a:cubicBezTo>
                  <a:pt x="744568" y="1120397"/>
                  <a:pt x="756977" y="1138125"/>
                  <a:pt x="769387" y="1155853"/>
                </a:cubicBezTo>
                <a:close/>
                <a:moveTo>
                  <a:pt x="1854328" y="1109760"/>
                </a:moveTo>
                <a:cubicBezTo>
                  <a:pt x="1863192" y="1118624"/>
                  <a:pt x="1863192" y="1138125"/>
                  <a:pt x="1863192" y="1152307"/>
                </a:cubicBezTo>
                <a:lnTo>
                  <a:pt x="1857874" y="1214355"/>
                </a:lnTo>
                <a:lnTo>
                  <a:pt x="1751507" y="1214355"/>
                </a:lnTo>
                <a:cubicBezTo>
                  <a:pt x="1749734" y="1207263"/>
                  <a:pt x="1746189" y="1194854"/>
                  <a:pt x="1746189" y="1191308"/>
                </a:cubicBezTo>
                <a:lnTo>
                  <a:pt x="1746189" y="1139898"/>
                </a:lnTo>
                <a:cubicBezTo>
                  <a:pt x="1747961" y="1131034"/>
                  <a:pt x="1747961" y="1118624"/>
                  <a:pt x="1753280" y="1111533"/>
                </a:cubicBezTo>
                <a:cubicBezTo>
                  <a:pt x="1753280" y="1107988"/>
                  <a:pt x="1797599" y="1102669"/>
                  <a:pt x="1804690" y="1102669"/>
                </a:cubicBezTo>
                <a:cubicBezTo>
                  <a:pt x="1811781" y="1102669"/>
                  <a:pt x="1850783" y="1106215"/>
                  <a:pt x="1854328" y="1109760"/>
                </a:cubicBezTo>
                <a:close/>
                <a:moveTo>
                  <a:pt x="8484526" y="1061895"/>
                </a:moveTo>
                <a:cubicBezTo>
                  <a:pt x="8486299" y="1065441"/>
                  <a:pt x="8486299" y="1068987"/>
                  <a:pt x="8488071" y="1072532"/>
                </a:cubicBezTo>
                <a:cubicBezTo>
                  <a:pt x="8484526" y="1074305"/>
                  <a:pt x="8480980" y="1076078"/>
                  <a:pt x="8477435" y="1076078"/>
                </a:cubicBezTo>
                <a:cubicBezTo>
                  <a:pt x="8477435" y="1076078"/>
                  <a:pt x="8475662" y="1076078"/>
                  <a:pt x="8475662" y="1072532"/>
                </a:cubicBezTo>
                <a:cubicBezTo>
                  <a:pt x="8475662" y="1067214"/>
                  <a:pt x="8477435" y="1065441"/>
                  <a:pt x="8479207" y="1061895"/>
                </a:cubicBezTo>
                <a:lnTo>
                  <a:pt x="8484526" y="1061895"/>
                </a:lnTo>
                <a:close/>
                <a:moveTo>
                  <a:pt x="8461480" y="1072532"/>
                </a:moveTo>
                <a:cubicBezTo>
                  <a:pt x="8459707" y="1074305"/>
                  <a:pt x="8459707" y="1076078"/>
                  <a:pt x="8454389" y="1076078"/>
                </a:cubicBezTo>
                <a:lnTo>
                  <a:pt x="8450843" y="1074305"/>
                </a:lnTo>
                <a:cubicBezTo>
                  <a:pt x="8450843" y="1072532"/>
                  <a:pt x="8449070" y="1072532"/>
                  <a:pt x="8449070" y="1068987"/>
                </a:cubicBezTo>
                <a:cubicBezTo>
                  <a:pt x="8449070" y="1063668"/>
                  <a:pt x="8452616" y="1063668"/>
                  <a:pt x="8454389" y="1061895"/>
                </a:cubicBezTo>
                <a:cubicBezTo>
                  <a:pt x="8456161" y="1063668"/>
                  <a:pt x="8459707" y="1067214"/>
                  <a:pt x="8461480" y="1072532"/>
                </a:cubicBezTo>
                <a:close/>
                <a:moveTo>
                  <a:pt x="815479" y="1038849"/>
                </a:moveTo>
                <a:cubicBezTo>
                  <a:pt x="819024" y="1049486"/>
                  <a:pt x="820797" y="1067214"/>
                  <a:pt x="820797" y="1072532"/>
                </a:cubicBezTo>
                <a:cubicBezTo>
                  <a:pt x="820797" y="1076078"/>
                  <a:pt x="820797" y="1077850"/>
                  <a:pt x="817252" y="1081396"/>
                </a:cubicBezTo>
                <a:cubicBezTo>
                  <a:pt x="810161" y="1077850"/>
                  <a:pt x="808388" y="1058350"/>
                  <a:pt x="808388" y="1056577"/>
                </a:cubicBezTo>
                <a:cubicBezTo>
                  <a:pt x="808388" y="1051259"/>
                  <a:pt x="810161" y="1044168"/>
                  <a:pt x="811933" y="1037076"/>
                </a:cubicBezTo>
                <a:cubicBezTo>
                  <a:pt x="813706" y="1037076"/>
                  <a:pt x="815479" y="1038849"/>
                  <a:pt x="815479" y="1038849"/>
                </a:cubicBezTo>
                <a:close/>
                <a:moveTo>
                  <a:pt x="776478" y="1067214"/>
                </a:moveTo>
                <a:cubicBezTo>
                  <a:pt x="776478" y="1070759"/>
                  <a:pt x="774705" y="1074305"/>
                  <a:pt x="774705" y="1123943"/>
                </a:cubicBezTo>
                <a:lnTo>
                  <a:pt x="744568" y="1081396"/>
                </a:lnTo>
                <a:cubicBezTo>
                  <a:pt x="753432" y="1067214"/>
                  <a:pt x="762295" y="1051259"/>
                  <a:pt x="772932" y="1037076"/>
                </a:cubicBezTo>
                <a:cubicBezTo>
                  <a:pt x="774705" y="1045940"/>
                  <a:pt x="776478" y="1061895"/>
                  <a:pt x="776478" y="1067214"/>
                </a:cubicBezTo>
                <a:close/>
                <a:moveTo>
                  <a:pt x="5908676" y="900572"/>
                </a:moveTo>
                <a:cubicBezTo>
                  <a:pt x="5906904" y="902345"/>
                  <a:pt x="5905131" y="900572"/>
                  <a:pt x="5905131" y="898800"/>
                </a:cubicBezTo>
                <a:cubicBezTo>
                  <a:pt x="5905131" y="898800"/>
                  <a:pt x="5906904" y="898800"/>
                  <a:pt x="5908676" y="900572"/>
                </a:cubicBezTo>
                <a:close/>
                <a:moveTo>
                  <a:pt x="4384086" y="866890"/>
                </a:moveTo>
                <a:cubicBezTo>
                  <a:pt x="4385858" y="872208"/>
                  <a:pt x="4389404" y="875753"/>
                  <a:pt x="4389404" y="881072"/>
                </a:cubicBezTo>
                <a:lnTo>
                  <a:pt x="4387631" y="1152307"/>
                </a:lnTo>
                <a:lnTo>
                  <a:pt x="4247581" y="1152307"/>
                </a:lnTo>
                <a:lnTo>
                  <a:pt x="4247581" y="866890"/>
                </a:lnTo>
                <a:lnTo>
                  <a:pt x="4384086" y="866890"/>
                </a:lnTo>
                <a:close/>
                <a:moveTo>
                  <a:pt x="819024" y="866890"/>
                </a:moveTo>
                <a:cubicBezTo>
                  <a:pt x="819024" y="866890"/>
                  <a:pt x="819024" y="868662"/>
                  <a:pt x="815479" y="868662"/>
                </a:cubicBezTo>
                <a:cubicBezTo>
                  <a:pt x="808388" y="868662"/>
                  <a:pt x="810161" y="858026"/>
                  <a:pt x="810161" y="858026"/>
                </a:cubicBezTo>
                <a:cubicBezTo>
                  <a:pt x="810161" y="856253"/>
                  <a:pt x="808388" y="845616"/>
                  <a:pt x="819024" y="845616"/>
                </a:cubicBezTo>
                <a:lnTo>
                  <a:pt x="819024" y="866890"/>
                </a:lnTo>
                <a:close/>
                <a:moveTo>
                  <a:pt x="819024" y="780023"/>
                </a:moveTo>
                <a:lnTo>
                  <a:pt x="819024" y="811933"/>
                </a:lnTo>
                <a:lnTo>
                  <a:pt x="813706" y="811933"/>
                </a:lnTo>
                <a:cubicBezTo>
                  <a:pt x="810161" y="804842"/>
                  <a:pt x="808388" y="794206"/>
                  <a:pt x="808388" y="788887"/>
                </a:cubicBezTo>
                <a:cubicBezTo>
                  <a:pt x="808388" y="785342"/>
                  <a:pt x="808388" y="781796"/>
                  <a:pt x="815479" y="776478"/>
                </a:cubicBezTo>
                <a:cubicBezTo>
                  <a:pt x="815479" y="776478"/>
                  <a:pt x="819024" y="776478"/>
                  <a:pt x="819024" y="780023"/>
                </a:cubicBezTo>
                <a:close/>
                <a:moveTo>
                  <a:pt x="817252" y="746341"/>
                </a:moveTo>
                <a:cubicBezTo>
                  <a:pt x="815479" y="746341"/>
                  <a:pt x="811933" y="742795"/>
                  <a:pt x="810161" y="741022"/>
                </a:cubicBezTo>
                <a:cubicBezTo>
                  <a:pt x="810161" y="737477"/>
                  <a:pt x="808388" y="730385"/>
                  <a:pt x="808388" y="726840"/>
                </a:cubicBezTo>
                <a:cubicBezTo>
                  <a:pt x="808388" y="721522"/>
                  <a:pt x="810161" y="721522"/>
                  <a:pt x="817252" y="717976"/>
                </a:cubicBezTo>
                <a:lnTo>
                  <a:pt x="817252" y="746341"/>
                </a:lnTo>
                <a:close/>
                <a:moveTo>
                  <a:pt x="819024" y="659474"/>
                </a:moveTo>
                <a:lnTo>
                  <a:pt x="819024" y="686066"/>
                </a:lnTo>
                <a:cubicBezTo>
                  <a:pt x="811933" y="682520"/>
                  <a:pt x="808388" y="671884"/>
                  <a:pt x="808388" y="666565"/>
                </a:cubicBezTo>
                <a:cubicBezTo>
                  <a:pt x="808388" y="663020"/>
                  <a:pt x="811933" y="661247"/>
                  <a:pt x="813706" y="659474"/>
                </a:cubicBezTo>
                <a:lnTo>
                  <a:pt x="819024" y="659474"/>
                </a:lnTo>
                <a:close/>
                <a:moveTo>
                  <a:pt x="817252" y="604518"/>
                </a:moveTo>
                <a:lnTo>
                  <a:pt x="817252" y="625791"/>
                </a:lnTo>
                <a:lnTo>
                  <a:pt x="813706" y="625791"/>
                </a:lnTo>
                <a:cubicBezTo>
                  <a:pt x="811933" y="624019"/>
                  <a:pt x="811933" y="622246"/>
                  <a:pt x="810161" y="620473"/>
                </a:cubicBezTo>
                <a:lnTo>
                  <a:pt x="811933" y="604518"/>
                </a:lnTo>
                <a:lnTo>
                  <a:pt x="817252" y="604518"/>
                </a:lnTo>
                <a:close/>
                <a:moveTo>
                  <a:pt x="819024" y="546016"/>
                </a:moveTo>
                <a:lnTo>
                  <a:pt x="819024" y="567290"/>
                </a:lnTo>
                <a:lnTo>
                  <a:pt x="815479" y="570835"/>
                </a:lnTo>
                <a:cubicBezTo>
                  <a:pt x="813706" y="570835"/>
                  <a:pt x="811933" y="569062"/>
                  <a:pt x="810161" y="567290"/>
                </a:cubicBezTo>
                <a:cubicBezTo>
                  <a:pt x="810161" y="561971"/>
                  <a:pt x="808388" y="556653"/>
                  <a:pt x="808388" y="551335"/>
                </a:cubicBezTo>
                <a:cubicBezTo>
                  <a:pt x="808388" y="547789"/>
                  <a:pt x="810161" y="546016"/>
                  <a:pt x="813706" y="542471"/>
                </a:cubicBezTo>
                <a:cubicBezTo>
                  <a:pt x="815479" y="544244"/>
                  <a:pt x="817252" y="544244"/>
                  <a:pt x="819024" y="546016"/>
                </a:cubicBezTo>
                <a:close/>
                <a:moveTo>
                  <a:pt x="810161" y="0"/>
                </a:moveTo>
                <a:lnTo>
                  <a:pt x="811933" y="154232"/>
                </a:lnTo>
                <a:cubicBezTo>
                  <a:pt x="813706" y="180824"/>
                  <a:pt x="815479" y="205643"/>
                  <a:pt x="819024" y="230461"/>
                </a:cubicBezTo>
                <a:cubicBezTo>
                  <a:pt x="820797" y="249962"/>
                  <a:pt x="829661" y="283645"/>
                  <a:pt x="829661" y="288963"/>
                </a:cubicBezTo>
                <a:cubicBezTo>
                  <a:pt x="829661" y="292509"/>
                  <a:pt x="822570" y="303145"/>
                  <a:pt x="820797" y="310237"/>
                </a:cubicBezTo>
                <a:cubicBezTo>
                  <a:pt x="817252" y="317328"/>
                  <a:pt x="819024" y="333283"/>
                  <a:pt x="819024" y="336828"/>
                </a:cubicBezTo>
                <a:cubicBezTo>
                  <a:pt x="819024" y="342147"/>
                  <a:pt x="820797" y="381148"/>
                  <a:pt x="824343" y="402421"/>
                </a:cubicBezTo>
                <a:cubicBezTo>
                  <a:pt x="826116" y="409512"/>
                  <a:pt x="833207" y="409512"/>
                  <a:pt x="838525" y="411285"/>
                </a:cubicBezTo>
                <a:cubicBezTo>
                  <a:pt x="863344" y="420149"/>
                  <a:pt x="877526" y="453832"/>
                  <a:pt x="877526" y="469787"/>
                </a:cubicBezTo>
                <a:cubicBezTo>
                  <a:pt x="877526" y="475105"/>
                  <a:pt x="875753" y="480423"/>
                  <a:pt x="873981" y="485742"/>
                </a:cubicBezTo>
                <a:cubicBezTo>
                  <a:pt x="868662" y="499924"/>
                  <a:pt x="856253" y="515879"/>
                  <a:pt x="849162" y="530061"/>
                </a:cubicBezTo>
                <a:lnTo>
                  <a:pt x="850935" y="893481"/>
                </a:lnTo>
                <a:cubicBezTo>
                  <a:pt x="856253" y="912982"/>
                  <a:pt x="877526" y="927164"/>
                  <a:pt x="881072" y="948437"/>
                </a:cubicBezTo>
                <a:cubicBezTo>
                  <a:pt x="881072" y="950210"/>
                  <a:pt x="882845" y="955529"/>
                  <a:pt x="882845" y="960847"/>
                </a:cubicBezTo>
                <a:cubicBezTo>
                  <a:pt x="882845" y="999848"/>
                  <a:pt x="849162" y="1005166"/>
                  <a:pt x="849162" y="1029985"/>
                </a:cubicBezTo>
                <a:cubicBezTo>
                  <a:pt x="849162" y="1047713"/>
                  <a:pt x="872208" y="1136352"/>
                  <a:pt x="879299" y="1145216"/>
                </a:cubicBezTo>
                <a:lnTo>
                  <a:pt x="927164" y="1145216"/>
                </a:lnTo>
                <a:cubicBezTo>
                  <a:pt x="955529" y="1154080"/>
                  <a:pt x="987439" y="1164717"/>
                  <a:pt x="1015803" y="1164717"/>
                </a:cubicBezTo>
                <a:cubicBezTo>
                  <a:pt x="1042395" y="1164717"/>
                  <a:pt x="1070759" y="1148762"/>
                  <a:pt x="1072532" y="1148762"/>
                </a:cubicBezTo>
                <a:cubicBezTo>
                  <a:pt x="1077850" y="1148762"/>
                  <a:pt x="1079623" y="1154080"/>
                  <a:pt x="1084942" y="1154080"/>
                </a:cubicBezTo>
                <a:cubicBezTo>
                  <a:pt x="1093805" y="1154080"/>
                  <a:pt x="1102669" y="1143443"/>
                  <a:pt x="1100897" y="1138125"/>
                </a:cubicBezTo>
                <a:cubicBezTo>
                  <a:pt x="1102669" y="1125716"/>
                  <a:pt x="1107988" y="1111533"/>
                  <a:pt x="1111533" y="1099124"/>
                </a:cubicBezTo>
                <a:lnTo>
                  <a:pt x="1122170" y="1099124"/>
                </a:lnTo>
                <a:cubicBezTo>
                  <a:pt x="1134579" y="1109760"/>
                  <a:pt x="1127488" y="1123943"/>
                  <a:pt x="1146989" y="1123943"/>
                </a:cubicBezTo>
                <a:cubicBezTo>
                  <a:pt x="1150534" y="1123943"/>
                  <a:pt x="1200172" y="1113306"/>
                  <a:pt x="1200172" y="1104442"/>
                </a:cubicBezTo>
                <a:cubicBezTo>
                  <a:pt x="1200172" y="1092033"/>
                  <a:pt x="1191308" y="1090260"/>
                  <a:pt x="1180672" y="1084942"/>
                </a:cubicBezTo>
                <a:cubicBezTo>
                  <a:pt x="1182444" y="1074305"/>
                  <a:pt x="1201945" y="1077850"/>
                  <a:pt x="1198399" y="1063668"/>
                </a:cubicBezTo>
                <a:cubicBezTo>
                  <a:pt x="1198399" y="1061895"/>
                  <a:pt x="1200172" y="1058350"/>
                  <a:pt x="1200172" y="1054804"/>
                </a:cubicBezTo>
                <a:lnTo>
                  <a:pt x="1200172" y="1045940"/>
                </a:lnTo>
                <a:cubicBezTo>
                  <a:pt x="1200172" y="1029985"/>
                  <a:pt x="1201945" y="1010485"/>
                  <a:pt x="1207263" y="1010485"/>
                </a:cubicBezTo>
                <a:cubicBezTo>
                  <a:pt x="1216127" y="1010485"/>
                  <a:pt x="1214354" y="1017576"/>
                  <a:pt x="1217900" y="1022894"/>
                </a:cubicBezTo>
                <a:lnTo>
                  <a:pt x="1435952" y="1022894"/>
                </a:lnTo>
                <a:cubicBezTo>
                  <a:pt x="1437725" y="1019349"/>
                  <a:pt x="1439498" y="1014030"/>
                  <a:pt x="1439498" y="1010485"/>
                </a:cubicBezTo>
                <a:cubicBezTo>
                  <a:pt x="1441270" y="1012258"/>
                  <a:pt x="1444816" y="1012258"/>
                  <a:pt x="1446589" y="1014030"/>
                </a:cubicBezTo>
                <a:cubicBezTo>
                  <a:pt x="1455453" y="1035304"/>
                  <a:pt x="1446589" y="1060123"/>
                  <a:pt x="1473180" y="1083169"/>
                </a:cubicBezTo>
                <a:cubicBezTo>
                  <a:pt x="1460771" y="1093805"/>
                  <a:pt x="1455453" y="1093805"/>
                  <a:pt x="1455453" y="1100897"/>
                </a:cubicBezTo>
                <a:cubicBezTo>
                  <a:pt x="1455453" y="1106215"/>
                  <a:pt x="1457225" y="1111533"/>
                  <a:pt x="1457225" y="1120397"/>
                </a:cubicBezTo>
                <a:lnTo>
                  <a:pt x="1508636" y="1120397"/>
                </a:lnTo>
                <a:cubicBezTo>
                  <a:pt x="1510409" y="1111533"/>
                  <a:pt x="1505090" y="1097351"/>
                  <a:pt x="1521045" y="1097351"/>
                </a:cubicBezTo>
                <a:cubicBezTo>
                  <a:pt x="1533455" y="1097351"/>
                  <a:pt x="1528137" y="1115079"/>
                  <a:pt x="1531682" y="1120397"/>
                </a:cubicBezTo>
                <a:cubicBezTo>
                  <a:pt x="1533455" y="1123943"/>
                  <a:pt x="1540546" y="1125716"/>
                  <a:pt x="1544092" y="1127488"/>
                </a:cubicBezTo>
                <a:cubicBezTo>
                  <a:pt x="1547637" y="1145216"/>
                  <a:pt x="1545864" y="1155853"/>
                  <a:pt x="1565365" y="1155853"/>
                </a:cubicBezTo>
                <a:cubicBezTo>
                  <a:pt x="1570683" y="1155853"/>
                  <a:pt x="1577774" y="1148762"/>
                  <a:pt x="1583093" y="1143443"/>
                </a:cubicBezTo>
                <a:cubicBezTo>
                  <a:pt x="1588411" y="1146989"/>
                  <a:pt x="1593729" y="1154080"/>
                  <a:pt x="1599048" y="1157626"/>
                </a:cubicBezTo>
                <a:cubicBezTo>
                  <a:pt x="1607912" y="1166489"/>
                  <a:pt x="1622094" y="1173581"/>
                  <a:pt x="1632731" y="1178899"/>
                </a:cubicBezTo>
                <a:cubicBezTo>
                  <a:pt x="1634503" y="1178899"/>
                  <a:pt x="1636276" y="1177126"/>
                  <a:pt x="1636276" y="1175353"/>
                </a:cubicBezTo>
                <a:lnTo>
                  <a:pt x="1636276" y="1035304"/>
                </a:lnTo>
                <a:cubicBezTo>
                  <a:pt x="1638049" y="1021121"/>
                  <a:pt x="1641594" y="1005166"/>
                  <a:pt x="1645140" y="989211"/>
                </a:cubicBezTo>
                <a:cubicBezTo>
                  <a:pt x="1646913" y="989211"/>
                  <a:pt x="1650458" y="990984"/>
                  <a:pt x="1650458" y="990984"/>
                </a:cubicBezTo>
                <a:cubicBezTo>
                  <a:pt x="1654004" y="1008712"/>
                  <a:pt x="1650458" y="1029985"/>
                  <a:pt x="1664641" y="1049486"/>
                </a:cubicBezTo>
                <a:lnTo>
                  <a:pt x="1719597" y="1049486"/>
                </a:lnTo>
                <a:cubicBezTo>
                  <a:pt x="1737325" y="1019349"/>
                  <a:pt x="1728461" y="989211"/>
                  <a:pt x="1733779" y="959074"/>
                </a:cubicBezTo>
                <a:cubicBezTo>
                  <a:pt x="1735552" y="959074"/>
                  <a:pt x="1739097" y="960847"/>
                  <a:pt x="1740870" y="960847"/>
                </a:cubicBezTo>
                <a:cubicBezTo>
                  <a:pt x="1740870" y="971484"/>
                  <a:pt x="1742643" y="987439"/>
                  <a:pt x="1755052" y="1001621"/>
                </a:cubicBezTo>
                <a:lnTo>
                  <a:pt x="1827736" y="1001621"/>
                </a:lnTo>
                <a:cubicBezTo>
                  <a:pt x="1836600" y="996303"/>
                  <a:pt x="1857874" y="999848"/>
                  <a:pt x="1863192" y="987439"/>
                </a:cubicBezTo>
                <a:cubicBezTo>
                  <a:pt x="1866738" y="978575"/>
                  <a:pt x="1868510" y="967938"/>
                  <a:pt x="1870283" y="959074"/>
                </a:cubicBezTo>
                <a:lnTo>
                  <a:pt x="1875601" y="959074"/>
                </a:lnTo>
                <a:cubicBezTo>
                  <a:pt x="1879147" y="987439"/>
                  <a:pt x="1872056" y="1021121"/>
                  <a:pt x="1891556" y="1053032"/>
                </a:cubicBezTo>
                <a:cubicBezTo>
                  <a:pt x="1912830" y="1047713"/>
                  <a:pt x="1950058" y="1063668"/>
                  <a:pt x="1948285" y="1033531"/>
                </a:cubicBezTo>
                <a:cubicBezTo>
                  <a:pt x="1950058" y="1029985"/>
                  <a:pt x="1950058" y="1026440"/>
                  <a:pt x="1950058" y="1022894"/>
                </a:cubicBezTo>
                <a:cubicBezTo>
                  <a:pt x="1951831" y="1014030"/>
                  <a:pt x="1950058" y="996303"/>
                  <a:pt x="1962468" y="989211"/>
                </a:cubicBezTo>
                <a:cubicBezTo>
                  <a:pt x="1964240" y="998075"/>
                  <a:pt x="1967786" y="1008712"/>
                  <a:pt x="1967786" y="1019349"/>
                </a:cubicBezTo>
                <a:cubicBezTo>
                  <a:pt x="1967786" y="1076078"/>
                  <a:pt x="1966013" y="1084942"/>
                  <a:pt x="1966013" y="1088487"/>
                </a:cubicBezTo>
                <a:cubicBezTo>
                  <a:pt x="1966013" y="1143443"/>
                  <a:pt x="1976650" y="1134579"/>
                  <a:pt x="2017424" y="1134579"/>
                </a:cubicBezTo>
                <a:cubicBezTo>
                  <a:pt x="2022742" y="1134579"/>
                  <a:pt x="2077698" y="1132807"/>
                  <a:pt x="2109609" y="1129261"/>
                </a:cubicBezTo>
                <a:cubicBezTo>
                  <a:pt x="2111381" y="1125716"/>
                  <a:pt x="2109609" y="1120397"/>
                  <a:pt x="2109609" y="1074305"/>
                </a:cubicBezTo>
                <a:cubicBezTo>
                  <a:pt x="2111381" y="1070759"/>
                  <a:pt x="2111381" y="1065441"/>
                  <a:pt x="2111381" y="1060123"/>
                </a:cubicBezTo>
                <a:cubicBezTo>
                  <a:pt x="2111381" y="1056577"/>
                  <a:pt x="2113154" y="1051259"/>
                  <a:pt x="2113154" y="1045940"/>
                </a:cubicBezTo>
                <a:cubicBezTo>
                  <a:pt x="2114927" y="1042395"/>
                  <a:pt x="2114927" y="1037076"/>
                  <a:pt x="2114927" y="1033531"/>
                </a:cubicBezTo>
                <a:cubicBezTo>
                  <a:pt x="2120245" y="998075"/>
                  <a:pt x="2134427" y="1014030"/>
                  <a:pt x="2134427" y="992757"/>
                </a:cubicBezTo>
                <a:cubicBezTo>
                  <a:pt x="2134427" y="987439"/>
                  <a:pt x="2127336" y="975029"/>
                  <a:pt x="2127336" y="969711"/>
                </a:cubicBezTo>
                <a:cubicBezTo>
                  <a:pt x="2127336" y="960847"/>
                  <a:pt x="2169883" y="936028"/>
                  <a:pt x="2187611" y="928937"/>
                </a:cubicBezTo>
                <a:cubicBezTo>
                  <a:pt x="2191156" y="934255"/>
                  <a:pt x="2194702" y="939574"/>
                  <a:pt x="2200020" y="943119"/>
                </a:cubicBezTo>
                <a:cubicBezTo>
                  <a:pt x="2210657" y="953756"/>
                  <a:pt x="2237249" y="967938"/>
                  <a:pt x="2237249" y="973256"/>
                </a:cubicBezTo>
                <a:cubicBezTo>
                  <a:pt x="2237249" y="976802"/>
                  <a:pt x="2230158" y="999848"/>
                  <a:pt x="2230158" y="1003394"/>
                </a:cubicBezTo>
                <a:cubicBezTo>
                  <a:pt x="2230158" y="1008712"/>
                  <a:pt x="2242567" y="1010485"/>
                  <a:pt x="2246113" y="1031758"/>
                </a:cubicBezTo>
                <a:cubicBezTo>
                  <a:pt x="2251431" y="1060123"/>
                  <a:pt x="2237249" y="1095578"/>
                  <a:pt x="2256749" y="1123943"/>
                </a:cubicBezTo>
                <a:lnTo>
                  <a:pt x="2347161" y="1123943"/>
                </a:lnTo>
                <a:cubicBezTo>
                  <a:pt x="2352479" y="1120397"/>
                  <a:pt x="2379071" y="1122170"/>
                  <a:pt x="2379071" y="1113306"/>
                </a:cubicBezTo>
                <a:cubicBezTo>
                  <a:pt x="2379071" y="1100897"/>
                  <a:pt x="2371980" y="1099124"/>
                  <a:pt x="2357798" y="1088487"/>
                </a:cubicBezTo>
                <a:cubicBezTo>
                  <a:pt x="2368434" y="1083169"/>
                  <a:pt x="2379071" y="1079623"/>
                  <a:pt x="2389708" y="1074305"/>
                </a:cubicBezTo>
                <a:cubicBezTo>
                  <a:pt x="2387935" y="1068987"/>
                  <a:pt x="2382617" y="1063668"/>
                  <a:pt x="2379071" y="1058350"/>
                </a:cubicBezTo>
                <a:cubicBezTo>
                  <a:pt x="2384389" y="1047713"/>
                  <a:pt x="2407436" y="1045940"/>
                  <a:pt x="2414527" y="1028213"/>
                </a:cubicBezTo>
                <a:cubicBezTo>
                  <a:pt x="2421618" y="1014030"/>
                  <a:pt x="2425163" y="998075"/>
                  <a:pt x="2428709" y="983893"/>
                </a:cubicBezTo>
                <a:cubicBezTo>
                  <a:pt x="2430482" y="983893"/>
                  <a:pt x="2432254" y="982120"/>
                  <a:pt x="2437573" y="982120"/>
                </a:cubicBezTo>
                <a:lnTo>
                  <a:pt x="2442891" y="982120"/>
                </a:lnTo>
                <a:cubicBezTo>
                  <a:pt x="2444664" y="985666"/>
                  <a:pt x="2444664" y="989211"/>
                  <a:pt x="2446437" y="992757"/>
                </a:cubicBezTo>
                <a:lnTo>
                  <a:pt x="2740718" y="992757"/>
                </a:lnTo>
                <a:cubicBezTo>
                  <a:pt x="2744264" y="987439"/>
                  <a:pt x="2746037" y="980348"/>
                  <a:pt x="2749582" y="980348"/>
                </a:cubicBezTo>
                <a:cubicBezTo>
                  <a:pt x="2754900" y="980348"/>
                  <a:pt x="2758446" y="982120"/>
                  <a:pt x="2761992" y="982120"/>
                </a:cubicBezTo>
                <a:cubicBezTo>
                  <a:pt x="2753128" y="1005166"/>
                  <a:pt x="2777947" y="1047713"/>
                  <a:pt x="2809857" y="1054804"/>
                </a:cubicBezTo>
                <a:lnTo>
                  <a:pt x="2809857" y="1060123"/>
                </a:lnTo>
                <a:cubicBezTo>
                  <a:pt x="2806311" y="1061895"/>
                  <a:pt x="2800993" y="1065441"/>
                  <a:pt x="2797447" y="1070759"/>
                </a:cubicBezTo>
                <a:cubicBezTo>
                  <a:pt x="2806311" y="1076078"/>
                  <a:pt x="2818721" y="1079623"/>
                  <a:pt x="2831130" y="1088487"/>
                </a:cubicBezTo>
                <a:cubicBezTo>
                  <a:pt x="2824039" y="1093805"/>
                  <a:pt x="2809857" y="1100897"/>
                  <a:pt x="2809857" y="1104442"/>
                </a:cubicBezTo>
                <a:cubicBezTo>
                  <a:pt x="2809857" y="1109760"/>
                  <a:pt x="2811629" y="1113306"/>
                  <a:pt x="2811629" y="1120397"/>
                </a:cubicBezTo>
                <a:lnTo>
                  <a:pt x="2997771" y="1120397"/>
                </a:lnTo>
                <a:cubicBezTo>
                  <a:pt x="3003090" y="1141671"/>
                  <a:pt x="2988907" y="1185990"/>
                  <a:pt x="3020817" y="1185990"/>
                </a:cubicBezTo>
                <a:cubicBezTo>
                  <a:pt x="3038545" y="1185990"/>
                  <a:pt x="3038545" y="1182444"/>
                  <a:pt x="3038545" y="1168262"/>
                </a:cubicBezTo>
                <a:cubicBezTo>
                  <a:pt x="3038545" y="1162944"/>
                  <a:pt x="3036773" y="1141671"/>
                  <a:pt x="3035000" y="1129261"/>
                </a:cubicBezTo>
                <a:cubicBezTo>
                  <a:pt x="3031454" y="1125716"/>
                  <a:pt x="3026136" y="1125716"/>
                  <a:pt x="3020817" y="1123943"/>
                </a:cubicBezTo>
                <a:cubicBezTo>
                  <a:pt x="3020817" y="1113306"/>
                  <a:pt x="3052728" y="1100897"/>
                  <a:pt x="3052728" y="1093805"/>
                </a:cubicBezTo>
                <a:cubicBezTo>
                  <a:pt x="3052728" y="1088487"/>
                  <a:pt x="3043864" y="1084942"/>
                  <a:pt x="3038545" y="1079623"/>
                </a:cubicBezTo>
                <a:cubicBezTo>
                  <a:pt x="3047409" y="1072532"/>
                  <a:pt x="3058046" y="1063668"/>
                  <a:pt x="3066910" y="1053032"/>
                </a:cubicBezTo>
                <a:cubicBezTo>
                  <a:pt x="3063364" y="1047713"/>
                  <a:pt x="3052728" y="1045940"/>
                  <a:pt x="3052728" y="1042395"/>
                </a:cubicBezTo>
                <a:cubicBezTo>
                  <a:pt x="3052728" y="1037076"/>
                  <a:pt x="3088183" y="1017576"/>
                  <a:pt x="3104138" y="1001621"/>
                </a:cubicBezTo>
                <a:cubicBezTo>
                  <a:pt x="3113002" y="990984"/>
                  <a:pt x="3118320" y="980348"/>
                  <a:pt x="3121866" y="969711"/>
                </a:cubicBezTo>
                <a:lnTo>
                  <a:pt x="3128957" y="969711"/>
                </a:lnTo>
                <a:cubicBezTo>
                  <a:pt x="3130730" y="978575"/>
                  <a:pt x="3128957" y="989211"/>
                  <a:pt x="3134275" y="998075"/>
                </a:cubicBezTo>
                <a:cubicBezTo>
                  <a:pt x="3148458" y="1019349"/>
                  <a:pt x="3182140" y="1017576"/>
                  <a:pt x="3198096" y="1044168"/>
                </a:cubicBezTo>
                <a:cubicBezTo>
                  <a:pt x="3189232" y="1049486"/>
                  <a:pt x="3183913" y="1045940"/>
                  <a:pt x="3183913" y="1053032"/>
                </a:cubicBezTo>
                <a:cubicBezTo>
                  <a:pt x="3183913" y="1058350"/>
                  <a:pt x="3201641" y="1072532"/>
                  <a:pt x="3210505" y="1079623"/>
                </a:cubicBezTo>
                <a:cubicBezTo>
                  <a:pt x="3206959" y="1084942"/>
                  <a:pt x="3198096" y="1088487"/>
                  <a:pt x="3198096" y="1093805"/>
                </a:cubicBezTo>
                <a:cubicBezTo>
                  <a:pt x="3198096" y="1104442"/>
                  <a:pt x="3215823" y="1113306"/>
                  <a:pt x="3228233" y="1120397"/>
                </a:cubicBezTo>
                <a:cubicBezTo>
                  <a:pt x="3228233" y="1122170"/>
                  <a:pt x="3228233" y="1123943"/>
                  <a:pt x="3226460" y="1123943"/>
                </a:cubicBezTo>
                <a:cubicBezTo>
                  <a:pt x="3210505" y="1127488"/>
                  <a:pt x="3208732" y="1141671"/>
                  <a:pt x="3208732" y="1146989"/>
                </a:cubicBezTo>
                <a:cubicBezTo>
                  <a:pt x="3208732" y="1150534"/>
                  <a:pt x="3210505" y="1168262"/>
                  <a:pt x="3219369" y="1168262"/>
                </a:cubicBezTo>
                <a:cubicBezTo>
                  <a:pt x="3222914" y="1168262"/>
                  <a:pt x="3233551" y="1164717"/>
                  <a:pt x="3240642" y="1164717"/>
                </a:cubicBezTo>
                <a:cubicBezTo>
                  <a:pt x="3247733" y="1162944"/>
                  <a:pt x="3265461" y="1166489"/>
                  <a:pt x="3274325" y="1161171"/>
                </a:cubicBezTo>
                <a:lnTo>
                  <a:pt x="3281416" y="820797"/>
                </a:lnTo>
                <a:cubicBezTo>
                  <a:pt x="3290280" y="817252"/>
                  <a:pt x="3290280" y="804842"/>
                  <a:pt x="3292053" y="797751"/>
                </a:cubicBezTo>
                <a:cubicBezTo>
                  <a:pt x="3293826" y="794206"/>
                  <a:pt x="3293826" y="788887"/>
                  <a:pt x="3293826" y="785342"/>
                </a:cubicBezTo>
                <a:cubicBezTo>
                  <a:pt x="3293826" y="765841"/>
                  <a:pt x="3341691" y="762296"/>
                  <a:pt x="3334600" y="737477"/>
                </a:cubicBezTo>
                <a:cubicBezTo>
                  <a:pt x="3332827" y="726840"/>
                  <a:pt x="3348782" y="719749"/>
                  <a:pt x="3354100" y="712658"/>
                </a:cubicBezTo>
                <a:lnTo>
                  <a:pt x="3354100" y="705567"/>
                </a:lnTo>
                <a:cubicBezTo>
                  <a:pt x="3355873" y="694930"/>
                  <a:pt x="3355873" y="684293"/>
                  <a:pt x="3355873" y="673657"/>
                </a:cubicBezTo>
                <a:cubicBezTo>
                  <a:pt x="3357646" y="643519"/>
                  <a:pt x="3359419" y="611609"/>
                  <a:pt x="3361191" y="579699"/>
                </a:cubicBezTo>
                <a:lnTo>
                  <a:pt x="3368282" y="579699"/>
                </a:lnTo>
                <a:cubicBezTo>
                  <a:pt x="3371828" y="592109"/>
                  <a:pt x="3373601" y="611609"/>
                  <a:pt x="3373601" y="615155"/>
                </a:cubicBezTo>
                <a:cubicBezTo>
                  <a:pt x="3373601" y="620473"/>
                  <a:pt x="3370055" y="666565"/>
                  <a:pt x="3370055" y="671884"/>
                </a:cubicBezTo>
                <a:cubicBezTo>
                  <a:pt x="3370055" y="698475"/>
                  <a:pt x="3370055" y="703794"/>
                  <a:pt x="3393101" y="721522"/>
                </a:cubicBezTo>
                <a:cubicBezTo>
                  <a:pt x="3396647" y="730385"/>
                  <a:pt x="3389556" y="751659"/>
                  <a:pt x="3403738" y="758750"/>
                </a:cubicBezTo>
                <a:cubicBezTo>
                  <a:pt x="3405511" y="760523"/>
                  <a:pt x="3412602" y="760523"/>
                  <a:pt x="3416147" y="762296"/>
                </a:cubicBezTo>
                <a:cubicBezTo>
                  <a:pt x="3423239" y="765841"/>
                  <a:pt x="3433875" y="772932"/>
                  <a:pt x="3437421" y="780023"/>
                </a:cubicBezTo>
                <a:cubicBezTo>
                  <a:pt x="3440966" y="785342"/>
                  <a:pt x="3455149" y="888163"/>
                  <a:pt x="3455149" y="916527"/>
                </a:cubicBezTo>
                <a:lnTo>
                  <a:pt x="3455149" y="1106215"/>
                </a:lnTo>
                <a:cubicBezTo>
                  <a:pt x="3458694" y="1107988"/>
                  <a:pt x="3464013" y="1111533"/>
                  <a:pt x="3467558" y="1115079"/>
                </a:cubicBezTo>
                <a:cubicBezTo>
                  <a:pt x="3469331" y="1118624"/>
                  <a:pt x="3467558" y="1125716"/>
                  <a:pt x="3476422" y="1129261"/>
                </a:cubicBezTo>
                <a:lnTo>
                  <a:pt x="3481740" y="1129261"/>
                </a:lnTo>
                <a:lnTo>
                  <a:pt x="3483513" y="611609"/>
                </a:lnTo>
                <a:cubicBezTo>
                  <a:pt x="3485286" y="570835"/>
                  <a:pt x="3487059" y="570835"/>
                  <a:pt x="3515423" y="570835"/>
                </a:cubicBezTo>
                <a:cubicBezTo>
                  <a:pt x="3536697" y="570835"/>
                  <a:pt x="3582789" y="574381"/>
                  <a:pt x="3586334" y="581472"/>
                </a:cubicBezTo>
                <a:cubicBezTo>
                  <a:pt x="3589880" y="597427"/>
                  <a:pt x="3593425" y="627564"/>
                  <a:pt x="3593425" y="632883"/>
                </a:cubicBezTo>
                <a:lnTo>
                  <a:pt x="3593425" y="1099124"/>
                </a:lnTo>
                <a:cubicBezTo>
                  <a:pt x="3598744" y="1102669"/>
                  <a:pt x="3605835" y="1107988"/>
                  <a:pt x="3612926" y="1115079"/>
                </a:cubicBezTo>
                <a:lnTo>
                  <a:pt x="3614699" y="1109760"/>
                </a:lnTo>
                <a:lnTo>
                  <a:pt x="3614699" y="466241"/>
                </a:lnTo>
                <a:cubicBezTo>
                  <a:pt x="3616472" y="453832"/>
                  <a:pt x="3618244" y="439650"/>
                  <a:pt x="3620017" y="423694"/>
                </a:cubicBezTo>
                <a:lnTo>
                  <a:pt x="3669655" y="423694"/>
                </a:lnTo>
                <a:cubicBezTo>
                  <a:pt x="3680292" y="425467"/>
                  <a:pt x="3690928" y="427240"/>
                  <a:pt x="3701565" y="432558"/>
                </a:cubicBezTo>
                <a:lnTo>
                  <a:pt x="3701565" y="1111533"/>
                </a:lnTo>
                <a:cubicBezTo>
                  <a:pt x="3701565" y="1111533"/>
                  <a:pt x="3699792" y="1113306"/>
                  <a:pt x="3705111" y="1113306"/>
                </a:cubicBezTo>
                <a:cubicBezTo>
                  <a:pt x="3708656" y="1113306"/>
                  <a:pt x="3719293" y="1102669"/>
                  <a:pt x="3724611" y="1099124"/>
                </a:cubicBezTo>
                <a:lnTo>
                  <a:pt x="3724611" y="636428"/>
                </a:lnTo>
                <a:cubicBezTo>
                  <a:pt x="3728157" y="622246"/>
                  <a:pt x="3728157" y="599200"/>
                  <a:pt x="3738793" y="586790"/>
                </a:cubicBezTo>
                <a:lnTo>
                  <a:pt x="3779567" y="586790"/>
                </a:lnTo>
                <a:cubicBezTo>
                  <a:pt x="3795522" y="588563"/>
                  <a:pt x="3813250" y="586790"/>
                  <a:pt x="3832751" y="595654"/>
                </a:cubicBezTo>
                <a:lnTo>
                  <a:pt x="3832751" y="1157626"/>
                </a:lnTo>
                <a:cubicBezTo>
                  <a:pt x="3836296" y="1157626"/>
                  <a:pt x="3834524" y="1159398"/>
                  <a:pt x="3839842" y="1159398"/>
                </a:cubicBezTo>
                <a:cubicBezTo>
                  <a:pt x="3843387" y="1159398"/>
                  <a:pt x="3845160" y="1155853"/>
                  <a:pt x="3846933" y="1154080"/>
                </a:cubicBezTo>
                <a:lnTo>
                  <a:pt x="3848706" y="865117"/>
                </a:lnTo>
                <a:cubicBezTo>
                  <a:pt x="3850479" y="852707"/>
                  <a:pt x="3850479" y="838525"/>
                  <a:pt x="3852251" y="826116"/>
                </a:cubicBezTo>
                <a:cubicBezTo>
                  <a:pt x="3852251" y="817252"/>
                  <a:pt x="3854024" y="808388"/>
                  <a:pt x="3854024" y="799524"/>
                </a:cubicBezTo>
                <a:cubicBezTo>
                  <a:pt x="3855797" y="792433"/>
                  <a:pt x="3857570" y="783569"/>
                  <a:pt x="3857570" y="774705"/>
                </a:cubicBezTo>
                <a:cubicBezTo>
                  <a:pt x="3857570" y="771159"/>
                  <a:pt x="3859343" y="765841"/>
                  <a:pt x="3859343" y="760523"/>
                </a:cubicBezTo>
                <a:cubicBezTo>
                  <a:pt x="3861115" y="756977"/>
                  <a:pt x="3861115" y="753432"/>
                  <a:pt x="3861115" y="749886"/>
                </a:cubicBezTo>
                <a:cubicBezTo>
                  <a:pt x="3862888" y="748113"/>
                  <a:pt x="3862888" y="746341"/>
                  <a:pt x="3862888" y="744568"/>
                </a:cubicBezTo>
                <a:cubicBezTo>
                  <a:pt x="3877070" y="742795"/>
                  <a:pt x="3903662" y="741022"/>
                  <a:pt x="3907208" y="741022"/>
                </a:cubicBezTo>
                <a:cubicBezTo>
                  <a:pt x="3924935" y="741022"/>
                  <a:pt x="3946209" y="739249"/>
                  <a:pt x="3963937" y="749886"/>
                </a:cubicBezTo>
                <a:lnTo>
                  <a:pt x="3963937" y="1155853"/>
                </a:lnTo>
                <a:lnTo>
                  <a:pt x="4002938" y="1155853"/>
                </a:lnTo>
                <a:lnTo>
                  <a:pt x="4004710" y="741022"/>
                </a:lnTo>
                <a:cubicBezTo>
                  <a:pt x="4002938" y="732158"/>
                  <a:pt x="3999392" y="721522"/>
                  <a:pt x="3995847" y="712658"/>
                </a:cubicBezTo>
                <a:cubicBezTo>
                  <a:pt x="4001165" y="709112"/>
                  <a:pt x="4006483" y="709112"/>
                  <a:pt x="4011802" y="705567"/>
                </a:cubicBezTo>
                <a:cubicBezTo>
                  <a:pt x="4015347" y="702021"/>
                  <a:pt x="4017120" y="696703"/>
                  <a:pt x="4020665" y="691384"/>
                </a:cubicBezTo>
                <a:cubicBezTo>
                  <a:pt x="4041939" y="689612"/>
                  <a:pt x="4082713" y="687839"/>
                  <a:pt x="4086258" y="687839"/>
                </a:cubicBezTo>
                <a:cubicBezTo>
                  <a:pt x="4091577" y="687839"/>
                  <a:pt x="4112850" y="689612"/>
                  <a:pt x="4125260" y="691384"/>
                </a:cubicBezTo>
                <a:cubicBezTo>
                  <a:pt x="4127032" y="696703"/>
                  <a:pt x="4128805" y="702021"/>
                  <a:pt x="4132351" y="705567"/>
                </a:cubicBezTo>
                <a:cubicBezTo>
                  <a:pt x="4139442" y="707339"/>
                  <a:pt x="4146533" y="703794"/>
                  <a:pt x="4153624" y="712658"/>
                </a:cubicBezTo>
                <a:cubicBezTo>
                  <a:pt x="4148306" y="717976"/>
                  <a:pt x="4141215" y="725067"/>
                  <a:pt x="4137669" y="732158"/>
                </a:cubicBezTo>
                <a:lnTo>
                  <a:pt x="4144760" y="1159398"/>
                </a:lnTo>
                <a:lnTo>
                  <a:pt x="4183761" y="1159398"/>
                </a:lnTo>
                <a:lnTo>
                  <a:pt x="4206808" y="932482"/>
                </a:lnTo>
                <a:lnTo>
                  <a:pt x="4206808" y="895254"/>
                </a:lnTo>
                <a:cubicBezTo>
                  <a:pt x="4203262" y="882845"/>
                  <a:pt x="4199716" y="859798"/>
                  <a:pt x="4199716" y="854480"/>
                </a:cubicBezTo>
                <a:cubicBezTo>
                  <a:pt x="4199716" y="850935"/>
                  <a:pt x="4199716" y="842071"/>
                  <a:pt x="4201489" y="794206"/>
                </a:cubicBezTo>
                <a:cubicBezTo>
                  <a:pt x="4206808" y="781796"/>
                  <a:pt x="4203262" y="769387"/>
                  <a:pt x="4212126" y="756977"/>
                </a:cubicBezTo>
                <a:cubicBezTo>
                  <a:pt x="4286583" y="765841"/>
                  <a:pt x="4362812" y="774705"/>
                  <a:pt x="4439042" y="785342"/>
                </a:cubicBezTo>
                <a:cubicBezTo>
                  <a:pt x="4442587" y="785342"/>
                  <a:pt x="4447906" y="787114"/>
                  <a:pt x="4447906" y="792433"/>
                </a:cubicBezTo>
                <a:cubicBezTo>
                  <a:pt x="4454997" y="815479"/>
                  <a:pt x="4454997" y="843843"/>
                  <a:pt x="4458542" y="870435"/>
                </a:cubicBezTo>
                <a:cubicBezTo>
                  <a:pt x="4470952" y="967938"/>
                  <a:pt x="4483361" y="1070759"/>
                  <a:pt x="4497543" y="1171808"/>
                </a:cubicBezTo>
                <a:cubicBezTo>
                  <a:pt x="4497543" y="1175353"/>
                  <a:pt x="4499316" y="1178899"/>
                  <a:pt x="4502862" y="1182444"/>
                </a:cubicBezTo>
                <a:cubicBezTo>
                  <a:pt x="4506407" y="1170035"/>
                  <a:pt x="4509953" y="1155853"/>
                  <a:pt x="4511726" y="1143443"/>
                </a:cubicBezTo>
                <a:lnTo>
                  <a:pt x="4511726" y="1056577"/>
                </a:lnTo>
                <a:cubicBezTo>
                  <a:pt x="4508180" y="1024667"/>
                  <a:pt x="4495771" y="959074"/>
                  <a:pt x="4495771" y="953756"/>
                </a:cubicBezTo>
                <a:cubicBezTo>
                  <a:pt x="4495771" y="950210"/>
                  <a:pt x="4495771" y="941346"/>
                  <a:pt x="4497543" y="936028"/>
                </a:cubicBezTo>
                <a:lnTo>
                  <a:pt x="4580864" y="936028"/>
                </a:lnTo>
                <a:cubicBezTo>
                  <a:pt x="4584410" y="934255"/>
                  <a:pt x="4587955" y="928937"/>
                  <a:pt x="4591501" y="923619"/>
                </a:cubicBezTo>
                <a:lnTo>
                  <a:pt x="4644684" y="923619"/>
                </a:lnTo>
                <a:cubicBezTo>
                  <a:pt x="4646457" y="928937"/>
                  <a:pt x="4646457" y="934255"/>
                  <a:pt x="4650003" y="939574"/>
                </a:cubicBezTo>
                <a:lnTo>
                  <a:pt x="4683685" y="939574"/>
                </a:lnTo>
                <a:cubicBezTo>
                  <a:pt x="4687231" y="941346"/>
                  <a:pt x="4690777" y="944892"/>
                  <a:pt x="4690777" y="950210"/>
                </a:cubicBezTo>
                <a:cubicBezTo>
                  <a:pt x="4690777" y="960847"/>
                  <a:pt x="4676594" y="1005166"/>
                  <a:pt x="4676594" y="1061895"/>
                </a:cubicBezTo>
                <a:cubicBezTo>
                  <a:pt x="4676594" y="1084942"/>
                  <a:pt x="4680140" y="1178899"/>
                  <a:pt x="4689004" y="1187763"/>
                </a:cubicBezTo>
                <a:cubicBezTo>
                  <a:pt x="4703186" y="1191308"/>
                  <a:pt x="4728005" y="1191308"/>
                  <a:pt x="4733323" y="1191308"/>
                </a:cubicBezTo>
                <a:cubicBezTo>
                  <a:pt x="4742187" y="1191308"/>
                  <a:pt x="4791825" y="1193081"/>
                  <a:pt x="4786507" y="1177126"/>
                </a:cubicBezTo>
                <a:lnTo>
                  <a:pt x="4786507" y="982120"/>
                </a:lnTo>
                <a:cubicBezTo>
                  <a:pt x="4790052" y="969711"/>
                  <a:pt x="4786507" y="953756"/>
                  <a:pt x="4795371" y="941346"/>
                </a:cubicBezTo>
                <a:lnTo>
                  <a:pt x="4841463" y="941346"/>
                </a:lnTo>
                <a:cubicBezTo>
                  <a:pt x="4845008" y="937801"/>
                  <a:pt x="4846781" y="932482"/>
                  <a:pt x="4850327" y="927164"/>
                </a:cubicBezTo>
                <a:lnTo>
                  <a:pt x="4905283" y="927164"/>
                </a:lnTo>
                <a:cubicBezTo>
                  <a:pt x="4908828" y="932482"/>
                  <a:pt x="4919465" y="941346"/>
                  <a:pt x="4924783" y="946665"/>
                </a:cubicBezTo>
                <a:cubicBezTo>
                  <a:pt x="4928329" y="964392"/>
                  <a:pt x="4930102" y="982120"/>
                  <a:pt x="4931875" y="1001621"/>
                </a:cubicBezTo>
                <a:lnTo>
                  <a:pt x="5027605" y="994530"/>
                </a:lnTo>
                <a:cubicBezTo>
                  <a:pt x="5027605" y="996303"/>
                  <a:pt x="5029378" y="999848"/>
                  <a:pt x="5029378" y="999848"/>
                </a:cubicBezTo>
                <a:lnTo>
                  <a:pt x="5020514" y="1056577"/>
                </a:lnTo>
                <a:cubicBezTo>
                  <a:pt x="5036469" y="1060123"/>
                  <a:pt x="5054196" y="1058350"/>
                  <a:pt x="5071924" y="1061895"/>
                </a:cubicBezTo>
                <a:cubicBezTo>
                  <a:pt x="5079015" y="1063668"/>
                  <a:pt x="5079015" y="1076078"/>
                  <a:pt x="5079015" y="1079623"/>
                </a:cubicBezTo>
                <a:lnTo>
                  <a:pt x="5073697" y="1193081"/>
                </a:lnTo>
                <a:cubicBezTo>
                  <a:pt x="5079015" y="1193081"/>
                  <a:pt x="5087879" y="1191308"/>
                  <a:pt x="5091425" y="1191308"/>
                </a:cubicBezTo>
                <a:cubicBezTo>
                  <a:pt x="5102062" y="1191308"/>
                  <a:pt x="5094970" y="1196627"/>
                  <a:pt x="5107380" y="1207263"/>
                </a:cubicBezTo>
                <a:cubicBezTo>
                  <a:pt x="5110925" y="1203718"/>
                  <a:pt x="5112698" y="1201945"/>
                  <a:pt x="5112698" y="1196627"/>
                </a:cubicBezTo>
                <a:cubicBezTo>
                  <a:pt x="5112698" y="1193081"/>
                  <a:pt x="5086106" y="1107988"/>
                  <a:pt x="5086106" y="1072532"/>
                </a:cubicBezTo>
                <a:cubicBezTo>
                  <a:pt x="5086106" y="1019349"/>
                  <a:pt x="5187155" y="1017576"/>
                  <a:pt x="5206656" y="1017576"/>
                </a:cubicBezTo>
                <a:cubicBezTo>
                  <a:pt x="5256293" y="1017576"/>
                  <a:pt x="5389252" y="1049486"/>
                  <a:pt x="5419389" y="1049486"/>
                </a:cubicBezTo>
                <a:cubicBezTo>
                  <a:pt x="5424708" y="1049486"/>
                  <a:pt x="5582485" y="1024667"/>
                  <a:pt x="5664033" y="1008712"/>
                </a:cubicBezTo>
                <a:cubicBezTo>
                  <a:pt x="5676442" y="1006939"/>
                  <a:pt x="5669351" y="976802"/>
                  <a:pt x="5679988" y="964392"/>
                </a:cubicBezTo>
                <a:cubicBezTo>
                  <a:pt x="5685306" y="975029"/>
                  <a:pt x="5683533" y="985666"/>
                  <a:pt x="5685306" y="996303"/>
                </a:cubicBezTo>
                <a:cubicBezTo>
                  <a:pt x="5687079" y="998075"/>
                  <a:pt x="5687079" y="1001621"/>
                  <a:pt x="5687079" y="1003394"/>
                </a:cubicBezTo>
                <a:cubicBezTo>
                  <a:pt x="5695943" y="1006939"/>
                  <a:pt x="5708352" y="1006939"/>
                  <a:pt x="5717216" y="1006939"/>
                </a:cubicBezTo>
                <a:lnTo>
                  <a:pt x="5791673" y="1003394"/>
                </a:lnTo>
                <a:cubicBezTo>
                  <a:pt x="5851948" y="1003394"/>
                  <a:pt x="5862584" y="1022894"/>
                  <a:pt x="5862584" y="1061895"/>
                </a:cubicBezTo>
                <a:cubicBezTo>
                  <a:pt x="5862584" y="1067214"/>
                  <a:pt x="5860811" y="1074305"/>
                  <a:pt x="5860811" y="1079623"/>
                </a:cubicBezTo>
                <a:cubicBezTo>
                  <a:pt x="5857266" y="1097351"/>
                  <a:pt x="5848402" y="1136352"/>
                  <a:pt x="5848402" y="1141671"/>
                </a:cubicBezTo>
                <a:cubicBezTo>
                  <a:pt x="5848402" y="1145216"/>
                  <a:pt x="5851948" y="1150534"/>
                  <a:pt x="5855493" y="1150534"/>
                </a:cubicBezTo>
                <a:cubicBezTo>
                  <a:pt x="5860811" y="1150534"/>
                  <a:pt x="5866130" y="1148762"/>
                  <a:pt x="5869675" y="1145216"/>
                </a:cubicBezTo>
                <a:cubicBezTo>
                  <a:pt x="5871448" y="1143443"/>
                  <a:pt x="5871448" y="1139898"/>
                  <a:pt x="5871448" y="1136352"/>
                </a:cubicBezTo>
                <a:cubicBezTo>
                  <a:pt x="5878539" y="1102669"/>
                  <a:pt x="5885630" y="1067214"/>
                  <a:pt x="5892721" y="1033531"/>
                </a:cubicBezTo>
                <a:lnTo>
                  <a:pt x="5898040" y="980348"/>
                </a:lnTo>
                <a:cubicBezTo>
                  <a:pt x="5899813" y="957301"/>
                  <a:pt x="5903358" y="932482"/>
                  <a:pt x="5906904" y="907664"/>
                </a:cubicBezTo>
                <a:cubicBezTo>
                  <a:pt x="5908676" y="914755"/>
                  <a:pt x="5910449" y="923619"/>
                  <a:pt x="5912222" y="932482"/>
                </a:cubicBezTo>
                <a:lnTo>
                  <a:pt x="5913995" y="1017576"/>
                </a:lnTo>
                <a:cubicBezTo>
                  <a:pt x="5913995" y="1028213"/>
                  <a:pt x="5912222" y="1044168"/>
                  <a:pt x="5924632" y="1058350"/>
                </a:cubicBezTo>
                <a:cubicBezTo>
                  <a:pt x="5926404" y="1051259"/>
                  <a:pt x="5924632" y="1042395"/>
                  <a:pt x="5924632" y="1037076"/>
                </a:cubicBezTo>
                <a:cubicBezTo>
                  <a:pt x="5924632" y="1031758"/>
                  <a:pt x="5926404" y="1019349"/>
                  <a:pt x="5937041" y="1019349"/>
                </a:cubicBezTo>
                <a:cubicBezTo>
                  <a:pt x="5963633" y="1019349"/>
                  <a:pt x="5967178" y="1029985"/>
                  <a:pt x="5967178" y="1054804"/>
                </a:cubicBezTo>
                <a:cubicBezTo>
                  <a:pt x="5967178" y="1058350"/>
                  <a:pt x="5961860" y="1113306"/>
                  <a:pt x="5961860" y="1116852"/>
                </a:cubicBezTo>
                <a:cubicBezTo>
                  <a:pt x="5961860" y="1125716"/>
                  <a:pt x="5960087" y="1139898"/>
                  <a:pt x="5967178" y="1146989"/>
                </a:cubicBezTo>
                <a:lnTo>
                  <a:pt x="6082409" y="1146989"/>
                </a:lnTo>
                <a:cubicBezTo>
                  <a:pt x="6101910" y="1141671"/>
                  <a:pt x="6124956" y="1145216"/>
                  <a:pt x="6140911" y="1129261"/>
                </a:cubicBezTo>
                <a:cubicBezTo>
                  <a:pt x="6144456" y="1123943"/>
                  <a:pt x="6146229" y="1115079"/>
                  <a:pt x="6151547" y="1109760"/>
                </a:cubicBezTo>
                <a:cubicBezTo>
                  <a:pt x="6156866" y="1099124"/>
                  <a:pt x="6167502" y="1092033"/>
                  <a:pt x="6174594" y="1083169"/>
                </a:cubicBezTo>
                <a:cubicBezTo>
                  <a:pt x="6178139" y="1093805"/>
                  <a:pt x="6185230" y="1104442"/>
                  <a:pt x="6192321" y="1115079"/>
                </a:cubicBezTo>
                <a:cubicBezTo>
                  <a:pt x="6199412" y="1111533"/>
                  <a:pt x="6206504" y="1102669"/>
                  <a:pt x="6211822" y="1095578"/>
                </a:cubicBezTo>
                <a:cubicBezTo>
                  <a:pt x="6217140" y="1097351"/>
                  <a:pt x="6224231" y="1104442"/>
                  <a:pt x="6229550" y="1109760"/>
                </a:cubicBezTo>
                <a:cubicBezTo>
                  <a:pt x="6233095" y="1099124"/>
                  <a:pt x="6231322" y="1092033"/>
                  <a:pt x="6231322" y="1081396"/>
                </a:cubicBezTo>
                <a:cubicBezTo>
                  <a:pt x="6231322" y="1051259"/>
                  <a:pt x="6241959" y="1003394"/>
                  <a:pt x="6263233" y="978575"/>
                </a:cubicBezTo>
                <a:cubicBezTo>
                  <a:pt x="6280960" y="992757"/>
                  <a:pt x="6295143" y="1044168"/>
                  <a:pt x="6295143" y="1065441"/>
                </a:cubicBezTo>
                <a:lnTo>
                  <a:pt x="6295143" y="1104442"/>
                </a:lnTo>
                <a:cubicBezTo>
                  <a:pt x="6296915" y="1106215"/>
                  <a:pt x="6295143" y="1106215"/>
                  <a:pt x="6298688" y="1106215"/>
                </a:cubicBezTo>
                <a:cubicBezTo>
                  <a:pt x="6304006" y="1106215"/>
                  <a:pt x="6332371" y="1097351"/>
                  <a:pt x="6335916" y="1097351"/>
                </a:cubicBezTo>
                <a:cubicBezTo>
                  <a:pt x="6341235" y="1097351"/>
                  <a:pt x="6360735" y="1106215"/>
                  <a:pt x="6367827" y="1115079"/>
                </a:cubicBezTo>
                <a:cubicBezTo>
                  <a:pt x="6387327" y="1134579"/>
                  <a:pt x="6383782" y="1139898"/>
                  <a:pt x="6383782" y="1152307"/>
                </a:cubicBezTo>
                <a:cubicBezTo>
                  <a:pt x="6383782" y="1157626"/>
                  <a:pt x="6380236" y="1182444"/>
                  <a:pt x="6380236" y="1187763"/>
                </a:cubicBezTo>
                <a:cubicBezTo>
                  <a:pt x="6380236" y="1198400"/>
                  <a:pt x="6385554" y="1207263"/>
                  <a:pt x="6396191" y="1207263"/>
                </a:cubicBezTo>
                <a:cubicBezTo>
                  <a:pt x="6399737" y="1207263"/>
                  <a:pt x="6408600" y="1205491"/>
                  <a:pt x="6415692" y="1201945"/>
                </a:cubicBezTo>
                <a:lnTo>
                  <a:pt x="6415692" y="1127488"/>
                </a:lnTo>
                <a:cubicBezTo>
                  <a:pt x="6408600" y="1116852"/>
                  <a:pt x="6401509" y="1102669"/>
                  <a:pt x="6397964" y="1088487"/>
                </a:cubicBezTo>
                <a:cubicBezTo>
                  <a:pt x="6408600" y="1092033"/>
                  <a:pt x="6426328" y="1097351"/>
                  <a:pt x="6429874" y="1097351"/>
                </a:cubicBezTo>
                <a:cubicBezTo>
                  <a:pt x="6436965" y="1097351"/>
                  <a:pt x="6440511" y="1099124"/>
                  <a:pt x="6449374" y="1086714"/>
                </a:cubicBezTo>
                <a:cubicBezTo>
                  <a:pt x="6452920" y="1090260"/>
                  <a:pt x="6458238" y="1099124"/>
                  <a:pt x="6461784" y="1099124"/>
                </a:cubicBezTo>
                <a:cubicBezTo>
                  <a:pt x="6467102" y="1099124"/>
                  <a:pt x="6481284" y="1095578"/>
                  <a:pt x="6488376" y="1092033"/>
                </a:cubicBezTo>
                <a:cubicBezTo>
                  <a:pt x="6488376" y="1065441"/>
                  <a:pt x="6525604" y="1063668"/>
                  <a:pt x="6538013" y="1063668"/>
                </a:cubicBezTo>
                <a:cubicBezTo>
                  <a:pt x="6561060" y="1063668"/>
                  <a:pt x="6587651" y="1068987"/>
                  <a:pt x="6610697" y="1079623"/>
                </a:cubicBezTo>
                <a:lnTo>
                  <a:pt x="6612470" y="1182444"/>
                </a:lnTo>
                <a:cubicBezTo>
                  <a:pt x="6633744" y="1178899"/>
                  <a:pt x="6669199" y="1175353"/>
                  <a:pt x="6672745" y="1175353"/>
                </a:cubicBezTo>
                <a:cubicBezTo>
                  <a:pt x="6688700" y="1175353"/>
                  <a:pt x="6704655" y="1171808"/>
                  <a:pt x="6715291" y="1180672"/>
                </a:cubicBezTo>
                <a:cubicBezTo>
                  <a:pt x="6720610" y="1185990"/>
                  <a:pt x="6722383" y="1196627"/>
                  <a:pt x="6725928" y="1203718"/>
                </a:cubicBezTo>
                <a:cubicBezTo>
                  <a:pt x="6745429" y="1194854"/>
                  <a:pt x="6741883" y="1148762"/>
                  <a:pt x="6770248" y="1148762"/>
                </a:cubicBezTo>
                <a:cubicBezTo>
                  <a:pt x="6782657" y="1148762"/>
                  <a:pt x="6795067" y="1171808"/>
                  <a:pt x="6802158" y="1178899"/>
                </a:cubicBezTo>
                <a:lnTo>
                  <a:pt x="6803930" y="1104442"/>
                </a:lnTo>
                <a:cubicBezTo>
                  <a:pt x="6805703" y="1095578"/>
                  <a:pt x="6803930" y="1083169"/>
                  <a:pt x="6814567" y="1074305"/>
                </a:cubicBezTo>
                <a:cubicBezTo>
                  <a:pt x="6821658" y="1074305"/>
                  <a:pt x="6841159" y="1070759"/>
                  <a:pt x="6846477" y="1083169"/>
                </a:cubicBezTo>
                <a:cubicBezTo>
                  <a:pt x="6851796" y="1093805"/>
                  <a:pt x="6841159" y="1107988"/>
                  <a:pt x="6855341" y="1120397"/>
                </a:cubicBezTo>
                <a:cubicBezTo>
                  <a:pt x="6857114" y="1116852"/>
                  <a:pt x="6857114" y="1111533"/>
                  <a:pt x="6857114" y="1107988"/>
                </a:cubicBezTo>
                <a:cubicBezTo>
                  <a:pt x="6858887" y="1102669"/>
                  <a:pt x="6860659" y="1092033"/>
                  <a:pt x="6867751" y="1088487"/>
                </a:cubicBezTo>
                <a:cubicBezTo>
                  <a:pt x="6878387" y="1079623"/>
                  <a:pt x="6901433" y="1067214"/>
                  <a:pt x="6904979" y="1067214"/>
                </a:cubicBezTo>
                <a:cubicBezTo>
                  <a:pt x="6910297" y="1067214"/>
                  <a:pt x="6913843" y="1077850"/>
                  <a:pt x="6922707" y="1081396"/>
                </a:cubicBezTo>
                <a:cubicBezTo>
                  <a:pt x="6929798" y="1086714"/>
                  <a:pt x="6942207" y="1090260"/>
                  <a:pt x="6951071" y="1092033"/>
                </a:cubicBezTo>
                <a:cubicBezTo>
                  <a:pt x="6956390" y="1109760"/>
                  <a:pt x="6965253" y="1129261"/>
                  <a:pt x="6970572" y="1148762"/>
                </a:cubicBezTo>
                <a:cubicBezTo>
                  <a:pt x="6974117" y="1122170"/>
                  <a:pt x="6977663" y="1093805"/>
                  <a:pt x="6981208" y="1065441"/>
                </a:cubicBezTo>
                <a:cubicBezTo>
                  <a:pt x="6984754" y="1068987"/>
                  <a:pt x="6986527" y="1070759"/>
                  <a:pt x="6986527" y="1076078"/>
                </a:cubicBezTo>
                <a:lnTo>
                  <a:pt x="6986527" y="1134579"/>
                </a:lnTo>
                <a:cubicBezTo>
                  <a:pt x="6990072" y="1148762"/>
                  <a:pt x="6988300" y="1162944"/>
                  <a:pt x="6997163" y="1178899"/>
                </a:cubicBezTo>
                <a:cubicBezTo>
                  <a:pt x="7000709" y="1146989"/>
                  <a:pt x="7000709" y="1115079"/>
                  <a:pt x="7011346" y="1083169"/>
                </a:cubicBezTo>
                <a:cubicBezTo>
                  <a:pt x="7013119" y="1100897"/>
                  <a:pt x="7016664" y="1155853"/>
                  <a:pt x="7016664" y="1175353"/>
                </a:cubicBezTo>
                <a:lnTo>
                  <a:pt x="7020210" y="1178899"/>
                </a:lnTo>
                <a:cubicBezTo>
                  <a:pt x="7021982" y="1178899"/>
                  <a:pt x="7023755" y="1177126"/>
                  <a:pt x="7023755" y="1175353"/>
                </a:cubicBezTo>
                <a:cubicBezTo>
                  <a:pt x="7032619" y="1157626"/>
                  <a:pt x="7057438" y="1139898"/>
                  <a:pt x="7053892" y="1122170"/>
                </a:cubicBezTo>
                <a:cubicBezTo>
                  <a:pt x="7052120" y="1104442"/>
                  <a:pt x="7080484" y="1102669"/>
                  <a:pt x="7076939" y="1088487"/>
                </a:cubicBezTo>
                <a:lnTo>
                  <a:pt x="7076939" y="1076078"/>
                </a:lnTo>
                <a:cubicBezTo>
                  <a:pt x="7076939" y="1006939"/>
                  <a:pt x="7108849" y="941346"/>
                  <a:pt x="7108849" y="872208"/>
                </a:cubicBezTo>
                <a:lnTo>
                  <a:pt x="7119485" y="872208"/>
                </a:lnTo>
                <a:cubicBezTo>
                  <a:pt x="7121258" y="886390"/>
                  <a:pt x="7121258" y="900572"/>
                  <a:pt x="7123031" y="914755"/>
                </a:cubicBezTo>
                <a:cubicBezTo>
                  <a:pt x="7126576" y="953756"/>
                  <a:pt x="7130122" y="992757"/>
                  <a:pt x="7137213" y="1031758"/>
                </a:cubicBezTo>
                <a:cubicBezTo>
                  <a:pt x="7140759" y="1051259"/>
                  <a:pt x="7142531" y="1076078"/>
                  <a:pt x="7153168" y="1099124"/>
                </a:cubicBezTo>
                <a:cubicBezTo>
                  <a:pt x="7156714" y="1107988"/>
                  <a:pt x="7169123" y="1113306"/>
                  <a:pt x="7174442" y="1123943"/>
                </a:cubicBezTo>
                <a:cubicBezTo>
                  <a:pt x="7185078" y="1138125"/>
                  <a:pt x="7193942" y="1157626"/>
                  <a:pt x="7202806" y="1173581"/>
                </a:cubicBezTo>
                <a:cubicBezTo>
                  <a:pt x="7206352" y="1164717"/>
                  <a:pt x="7208124" y="1155853"/>
                  <a:pt x="7208124" y="1146989"/>
                </a:cubicBezTo>
                <a:cubicBezTo>
                  <a:pt x="7209897" y="1125716"/>
                  <a:pt x="7211670" y="1102669"/>
                  <a:pt x="7213443" y="1079623"/>
                </a:cubicBezTo>
                <a:cubicBezTo>
                  <a:pt x="7215215" y="1084942"/>
                  <a:pt x="7222307" y="1107988"/>
                  <a:pt x="7222307" y="1120397"/>
                </a:cubicBezTo>
                <a:lnTo>
                  <a:pt x="7222307" y="1159398"/>
                </a:lnTo>
                <a:cubicBezTo>
                  <a:pt x="7224079" y="1166489"/>
                  <a:pt x="7224079" y="1178899"/>
                  <a:pt x="7227625" y="1178899"/>
                </a:cubicBezTo>
                <a:cubicBezTo>
                  <a:pt x="7241807" y="1178899"/>
                  <a:pt x="7240034" y="1095578"/>
                  <a:pt x="7243580" y="1067214"/>
                </a:cubicBezTo>
                <a:cubicBezTo>
                  <a:pt x="7254217" y="1074305"/>
                  <a:pt x="7248898" y="1074305"/>
                  <a:pt x="7248898" y="1079623"/>
                </a:cubicBezTo>
                <a:lnTo>
                  <a:pt x="7248898" y="1115079"/>
                </a:lnTo>
                <a:cubicBezTo>
                  <a:pt x="7250671" y="1127488"/>
                  <a:pt x="7254217" y="1168262"/>
                  <a:pt x="7264853" y="1168262"/>
                </a:cubicBezTo>
                <a:cubicBezTo>
                  <a:pt x="7280808" y="1168262"/>
                  <a:pt x="7280808" y="1102669"/>
                  <a:pt x="7303854" y="1102669"/>
                </a:cubicBezTo>
                <a:cubicBezTo>
                  <a:pt x="7309173" y="1102669"/>
                  <a:pt x="7323355" y="1118624"/>
                  <a:pt x="7328673" y="1131034"/>
                </a:cubicBezTo>
                <a:cubicBezTo>
                  <a:pt x="7332219" y="1139898"/>
                  <a:pt x="7332219" y="1154080"/>
                  <a:pt x="7332219" y="1168262"/>
                </a:cubicBezTo>
                <a:cubicBezTo>
                  <a:pt x="7349947" y="1168262"/>
                  <a:pt x="7349947" y="1180672"/>
                  <a:pt x="7358811" y="1180672"/>
                </a:cubicBezTo>
                <a:cubicBezTo>
                  <a:pt x="7362356" y="1180672"/>
                  <a:pt x="7381857" y="1175353"/>
                  <a:pt x="7385402" y="1175353"/>
                </a:cubicBezTo>
                <a:cubicBezTo>
                  <a:pt x="7397812" y="1175353"/>
                  <a:pt x="7392493" y="1189536"/>
                  <a:pt x="7397812" y="1198400"/>
                </a:cubicBezTo>
                <a:lnTo>
                  <a:pt x="7410221" y="1198400"/>
                </a:lnTo>
                <a:cubicBezTo>
                  <a:pt x="7429722" y="1194854"/>
                  <a:pt x="7461632" y="1185990"/>
                  <a:pt x="7465177" y="1185990"/>
                </a:cubicBezTo>
                <a:cubicBezTo>
                  <a:pt x="7479360" y="1185990"/>
                  <a:pt x="7491769" y="1191308"/>
                  <a:pt x="7504179" y="1198400"/>
                </a:cubicBezTo>
                <a:lnTo>
                  <a:pt x="7504179" y="1256901"/>
                </a:lnTo>
                <a:cubicBezTo>
                  <a:pt x="7505951" y="1258674"/>
                  <a:pt x="7504179" y="1258674"/>
                  <a:pt x="7509497" y="1258674"/>
                </a:cubicBezTo>
                <a:cubicBezTo>
                  <a:pt x="7576863" y="1258674"/>
                  <a:pt x="7562680" y="1207263"/>
                  <a:pt x="7571544" y="1141671"/>
                </a:cubicBezTo>
                <a:cubicBezTo>
                  <a:pt x="7573317" y="1141671"/>
                  <a:pt x="7576863" y="1143443"/>
                  <a:pt x="7578635" y="1143443"/>
                </a:cubicBezTo>
                <a:cubicBezTo>
                  <a:pt x="7580408" y="1168262"/>
                  <a:pt x="7580408" y="1193081"/>
                  <a:pt x="7585727" y="1217900"/>
                </a:cubicBezTo>
                <a:cubicBezTo>
                  <a:pt x="7585727" y="1221446"/>
                  <a:pt x="7596363" y="1255128"/>
                  <a:pt x="7608773" y="1255128"/>
                </a:cubicBezTo>
                <a:cubicBezTo>
                  <a:pt x="7640683" y="1255128"/>
                  <a:pt x="7809097" y="1093805"/>
                  <a:pt x="7812642" y="1093805"/>
                </a:cubicBezTo>
                <a:cubicBezTo>
                  <a:pt x="7817961" y="1093805"/>
                  <a:pt x="7908372" y="1178899"/>
                  <a:pt x="7958010" y="1219673"/>
                </a:cubicBezTo>
                <a:cubicBezTo>
                  <a:pt x="7963329" y="1224991"/>
                  <a:pt x="7989920" y="1228537"/>
                  <a:pt x="7991693" y="1228537"/>
                </a:cubicBezTo>
                <a:cubicBezTo>
                  <a:pt x="7997011" y="1228537"/>
                  <a:pt x="8009421" y="1226764"/>
                  <a:pt x="8018285" y="1221446"/>
                </a:cubicBezTo>
                <a:cubicBezTo>
                  <a:pt x="8046649" y="1201945"/>
                  <a:pt x="8129970" y="1104442"/>
                  <a:pt x="8160107" y="1104442"/>
                </a:cubicBezTo>
                <a:cubicBezTo>
                  <a:pt x="8161880" y="1104442"/>
                  <a:pt x="8167198" y="1111533"/>
                  <a:pt x="8165426" y="1118624"/>
                </a:cubicBezTo>
                <a:cubicBezTo>
                  <a:pt x="8165426" y="1118624"/>
                  <a:pt x="8167198" y="1118624"/>
                  <a:pt x="8168971" y="1120397"/>
                </a:cubicBezTo>
                <a:lnTo>
                  <a:pt x="8172517" y="1116852"/>
                </a:lnTo>
                <a:cubicBezTo>
                  <a:pt x="8231018" y="1177126"/>
                  <a:pt x="8305475" y="1260447"/>
                  <a:pt x="8367523" y="1260447"/>
                </a:cubicBezTo>
                <a:cubicBezTo>
                  <a:pt x="8372841" y="1260447"/>
                  <a:pt x="8378159" y="1258674"/>
                  <a:pt x="8381705" y="1256901"/>
                </a:cubicBezTo>
                <a:cubicBezTo>
                  <a:pt x="8390568" y="1232082"/>
                  <a:pt x="8411842" y="1184217"/>
                  <a:pt x="8411842" y="1180672"/>
                </a:cubicBezTo>
                <a:cubicBezTo>
                  <a:pt x="8411842" y="1175353"/>
                  <a:pt x="8408296" y="1150534"/>
                  <a:pt x="8408296" y="1145216"/>
                </a:cubicBezTo>
                <a:lnTo>
                  <a:pt x="8408296" y="1136352"/>
                </a:lnTo>
                <a:cubicBezTo>
                  <a:pt x="8410069" y="1132807"/>
                  <a:pt x="8410069" y="1129261"/>
                  <a:pt x="8410069" y="1125716"/>
                </a:cubicBezTo>
                <a:cubicBezTo>
                  <a:pt x="8417160" y="1102669"/>
                  <a:pt x="8424251" y="1116852"/>
                  <a:pt x="8424251" y="1099124"/>
                </a:cubicBezTo>
                <a:lnTo>
                  <a:pt x="8424251" y="1061895"/>
                </a:lnTo>
                <a:cubicBezTo>
                  <a:pt x="8426024" y="1058350"/>
                  <a:pt x="8426024" y="1053032"/>
                  <a:pt x="8427797" y="1049486"/>
                </a:cubicBezTo>
                <a:cubicBezTo>
                  <a:pt x="8429570" y="1047713"/>
                  <a:pt x="8438434" y="1044168"/>
                  <a:pt x="8443752" y="1040622"/>
                </a:cubicBezTo>
                <a:lnTo>
                  <a:pt x="8443752" y="1033531"/>
                </a:lnTo>
                <a:cubicBezTo>
                  <a:pt x="8443752" y="1029985"/>
                  <a:pt x="8445525" y="1024667"/>
                  <a:pt x="8445525" y="1019349"/>
                </a:cubicBezTo>
                <a:lnTo>
                  <a:pt x="8445525" y="1005166"/>
                </a:lnTo>
                <a:cubicBezTo>
                  <a:pt x="8445525" y="998075"/>
                  <a:pt x="8447297" y="989211"/>
                  <a:pt x="8447297" y="980348"/>
                </a:cubicBezTo>
                <a:cubicBezTo>
                  <a:pt x="8449070" y="982120"/>
                  <a:pt x="8449070" y="985666"/>
                  <a:pt x="8449070" y="1015803"/>
                </a:cubicBezTo>
                <a:cubicBezTo>
                  <a:pt x="8450843" y="1021121"/>
                  <a:pt x="8447297" y="1047713"/>
                  <a:pt x="8463252" y="1047713"/>
                </a:cubicBezTo>
                <a:cubicBezTo>
                  <a:pt x="8466798" y="1047713"/>
                  <a:pt x="8473889" y="1045940"/>
                  <a:pt x="8480980" y="1045940"/>
                </a:cubicBezTo>
                <a:lnTo>
                  <a:pt x="8480980" y="1005166"/>
                </a:lnTo>
                <a:cubicBezTo>
                  <a:pt x="8482753" y="998075"/>
                  <a:pt x="8484526" y="989211"/>
                  <a:pt x="8489844" y="980348"/>
                </a:cubicBezTo>
                <a:cubicBezTo>
                  <a:pt x="8491617" y="1001621"/>
                  <a:pt x="8493390" y="1024667"/>
                  <a:pt x="8493390" y="1047713"/>
                </a:cubicBezTo>
                <a:cubicBezTo>
                  <a:pt x="8496935" y="1047713"/>
                  <a:pt x="8502254" y="1047713"/>
                  <a:pt x="8507572" y="1049486"/>
                </a:cubicBezTo>
                <a:cubicBezTo>
                  <a:pt x="8511117" y="1068987"/>
                  <a:pt x="8512890" y="1090260"/>
                  <a:pt x="8514663" y="1109760"/>
                </a:cubicBezTo>
                <a:cubicBezTo>
                  <a:pt x="8518209" y="1113306"/>
                  <a:pt x="8523527" y="1115079"/>
                  <a:pt x="8527073" y="1116852"/>
                </a:cubicBezTo>
                <a:lnTo>
                  <a:pt x="8527073" y="1155853"/>
                </a:lnTo>
                <a:cubicBezTo>
                  <a:pt x="8528845" y="1170035"/>
                  <a:pt x="8530618" y="1184217"/>
                  <a:pt x="8534164" y="1196627"/>
                </a:cubicBezTo>
                <a:lnTo>
                  <a:pt x="8541255" y="1196627"/>
                </a:lnTo>
                <a:lnTo>
                  <a:pt x="8543028" y="944892"/>
                </a:lnTo>
                <a:cubicBezTo>
                  <a:pt x="8546573" y="943119"/>
                  <a:pt x="8551891" y="939574"/>
                  <a:pt x="8555437" y="936028"/>
                </a:cubicBezTo>
                <a:lnTo>
                  <a:pt x="8555437" y="785342"/>
                </a:lnTo>
                <a:lnTo>
                  <a:pt x="8571392" y="643519"/>
                </a:lnTo>
                <a:lnTo>
                  <a:pt x="8571392" y="455605"/>
                </a:lnTo>
                <a:lnTo>
                  <a:pt x="8576710" y="423694"/>
                </a:lnTo>
                <a:cubicBezTo>
                  <a:pt x="8578483" y="416603"/>
                  <a:pt x="8580256" y="409512"/>
                  <a:pt x="8580256" y="402421"/>
                </a:cubicBezTo>
                <a:cubicBezTo>
                  <a:pt x="8582029" y="395330"/>
                  <a:pt x="8583801" y="388239"/>
                  <a:pt x="8583801" y="381148"/>
                </a:cubicBezTo>
                <a:cubicBezTo>
                  <a:pt x="8585574" y="375829"/>
                  <a:pt x="8587347" y="368738"/>
                  <a:pt x="8587347" y="361647"/>
                </a:cubicBezTo>
                <a:cubicBezTo>
                  <a:pt x="8583801" y="327964"/>
                  <a:pt x="8626348" y="351011"/>
                  <a:pt x="8631667" y="326192"/>
                </a:cubicBezTo>
                <a:cubicBezTo>
                  <a:pt x="8631667" y="310237"/>
                  <a:pt x="8624575" y="290736"/>
                  <a:pt x="8633439" y="274781"/>
                </a:cubicBezTo>
                <a:cubicBezTo>
                  <a:pt x="8642303" y="276554"/>
                  <a:pt x="8636985" y="288963"/>
                  <a:pt x="8636985" y="292509"/>
                </a:cubicBezTo>
                <a:lnTo>
                  <a:pt x="8636985" y="306691"/>
                </a:lnTo>
                <a:cubicBezTo>
                  <a:pt x="8636985" y="310237"/>
                  <a:pt x="8635212" y="324419"/>
                  <a:pt x="8640530" y="333283"/>
                </a:cubicBezTo>
                <a:cubicBezTo>
                  <a:pt x="8647622" y="347465"/>
                  <a:pt x="8686623" y="331510"/>
                  <a:pt x="8686623" y="363420"/>
                </a:cubicBezTo>
                <a:cubicBezTo>
                  <a:pt x="8684850" y="400648"/>
                  <a:pt x="8684850" y="404194"/>
                  <a:pt x="8684850" y="407739"/>
                </a:cubicBezTo>
                <a:cubicBezTo>
                  <a:pt x="8684850" y="413058"/>
                  <a:pt x="8695487" y="446741"/>
                  <a:pt x="8699032" y="466241"/>
                </a:cubicBezTo>
                <a:cubicBezTo>
                  <a:pt x="8702578" y="483969"/>
                  <a:pt x="8704351" y="519425"/>
                  <a:pt x="8704351" y="522970"/>
                </a:cubicBezTo>
                <a:lnTo>
                  <a:pt x="8697259" y="666565"/>
                </a:lnTo>
                <a:cubicBezTo>
                  <a:pt x="8697259" y="689612"/>
                  <a:pt x="8697259" y="712658"/>
                  <a:pt x="8702578" y="733931"/>
                </a:cubicBezTo>
                <a:cubicBezTo>
                  <a:pt x="8704351" y="744568"/>
                  <a:pt x="8709669" y="758750"/>
                  <a:pt x="8713214" y="771159"/>
                </a:cubicBezTo>
                <a:lnTo>
                  <a:pt x="8711442" y="895254"/>
                </a:lnTo>
                <a:cubicBezTo>
                  <a:pt x="8713214" y="909436"/>
                  <a:pt x="8711442" y="928937"/>
                  <a:pt x="8727397" y="946665"/>
                </a:cubicBezTo>
                <a:lnTo>
                  <a:pt x="8727397" y="1123943"/>
                </a:lnTo>
                <a:lnTo>
                  <a:pt x="8748670" y="1123943"/>
                </a:lnTo>
                <a:cubicBezTo>
                  <a:pt x="8753988" y="1123943"/>
                  <a:pt x="8755761" y="1122170"/>
                  <a:pt x="8759307" y="1118624"/>
                </a:cubicBezTo>
                <a:cubicBezTo>
                  <a:pt x="8761079" y="1118624"/>
                  <a:pt x="8759307" y="1115079"/>
                  <a:pt x="8759307" y="1111533"/>
                </a:cubicBezTo>
                <a:lnTo>
                  <a:pt x="8759307" y="1063668"/>
                </a:lnTo>
                <a:cubicBezTo>
                  <a:pt x="8761079" y="1060123"/>
                  <a:pt x="8761079" y="1053032"/>
                  <a:pt x="8766398" y="1051259"/>
                </a:cubicBezTo>
                <a:cubicBezTo>
                  <a:pt x="8780580" y="1045940"/>
                  <a:pt x="8808945" y="1045940"/>
                  <a:pt x="8812490" y="1045940"/>
                </a:cubicBezTo>
                <a:cubicBezTo>
                  <a:pt x="8817808" y="1045940"/>
                  <a:pt x="8837309" y="1047713"/>
                  <a:pt x="8847946" y="1047713"/>
                </a:cubicBezTo>
                <a:lnTo>
                  <a:pt x="8851491" y="1045940"/>
                </a:lnTo>
                <a:lnTo>
                  <a:pt x="8851491" y="1146989"/>
                </a:lnTo>
                <a:cubicBezTo>
                  <a:pt x="8851491" y="1146989"/>
                  <a:pt x="8851491" y="1148762"/>
                  <a:pt x="8855037" y="1148762"/>
                </a:cubicBezTo>
                <a:cubicBezTo>
                  <a:pt x="8860355" y="1148762"/>
                  <a:pt x="8865674" y="1146989"/>
                  <a:pt x="8870992" y="1143443"/>
                </a:cubicBezTo>
                <a:lnTo>
                  <a:pt x="8870992" y="1065441"/>
                </a:lnTo>
                <a:cubicBezTo>
                  <a:pt x="8869219" y="1060123"/>
                  <a:pt x="8865674" y="1047713"/>
                  <a:pt x="8865674" y="1044168"/>
                </a:cubicBezTo>
                <a:lnTo>
                  <a:pt x="8865674" y="996303"/>
                </a:lnTo>
                <a:cubicBezTo>
                  <a:pt x="8869219" y="966165"/>
                  <a:pt x="8872765" y="934255"/>
                  <a:pt x="8874537" y="902345"/>
                </a:cubicBezTo>
                <a:cubicBezTo>
                  <a:pt x="8876310" y="904118"/>
                  <a:pt x="8879856" y="904118"/>
                  <a:pt x="8881629" y="905891"/>
                </a:cubicBezTo>
                <a:cubicBezTo>
                  <a:pt x="8885174" y="923619"/>
                  <a:pt x="8885174" y="943119"/>
                  <a:pt x="8886947" y="962620"/>
                </a:cubicBezTo>
                <a:lnTo>
                  <a:pt x="8933039" y="962620"/>
                </a:lnTo>
                <a:cubicBezTo>
                  <a:pt x="8933039" y="987439"/>
                  <a:pt x="8931266" y="1003394"/>
                  <a:pt x="8938358" y="1026440"/>
                </a:cubicBezTo>
                <a:cubicBezTo>
                  <a:pt x="8936585" y="990984"/>
                  <a:pt x="8986223" y="1029985"/>
                  <a:pt x="8984450" y="992757"/>
                </a:cubicBezTo>
                <a:cubicBezTo>
                  <a:pt x="8984450" y="987439"/>
                  <a:pt x="8982677" y="976802"/>
                  <a:pt x="8982677" y="973256"/>
                </a:cubicBezTo>
                <a:lnTo>
                  <a:pt x="8982677" y="930710"/>
                </a:lnTo>
                <a:cubicBezTo>
                  <a:pt x="8989768" y="911209"/>
                  <a:pt x="9018133" y="904118"/>
                  <a:pt x="9009269" y="881072"/>
                </a:cubicBezTo>
                <a:cubicBezTo>
                  <a:pt x="9011041" y="856253"/>
                  <a:pt x="9009269" y="858026"/>
                  <a:pt x="9023451" y="858026"/>
                </a:cubicBezTo>
                <a:cubicBezTo>
                  <a:pt x="9028769" y="858026"/>
                  <a:pt x="9046497" y="859798"/>
                  <a:pt x="9057134" y="858026"/>
                </a:cubicBezTo>
                <a:lnTo>
                  <a:pt x="9057134" y="1343767"/>
                </a:lnTo>
                <a:lnTo>
                  <a:pt x="9144000" y="1343767"/>
                </a:lnTo>
                <a:lnTo>
                  <a:pt x="9144000" y="1919921"/>
                </a:lnTo>
                <a:lnTo>
                  <a:pt x="2308160" y="1919921"/>
                </a:lnTo>
                <a:cubicBezTo>
                  <a:pt x="2233703" y="1895102"/>
                  <a:pt x="2155701" y="1859647"/>
                  <a:pt x="2081244" y="1847237"/>
                </a:cubicBezTo>
                <a:cubicBezTo>
                  <a:pt x="1728461" y="1785190"/>
                  <a:pt x="1377450" y="1707187"/>
                  <a:pt x="1024667" y="1646913"/>
                </a:cubicBezTo>
                <a:cubicBezTo>
                  <a:pt x="928937" y="1629185"/>
                  <a:pt x="829661" y="1622094"/>
                  <a:pt x="733931" y="1609685"/>
                </a:cubicBezTo>
                <a:cubicBezTo>
                  <a:pt x="515879" y="1581320"/>
                  <a:pt x="294282" y="1554728"/>
                  <a:pt x="76230" y="1528137"/>
                </a:cubicBezTo>
                <a:cubicBezTo>
                  <a:pt x="67366" y="1528137"/>
                  <a:pt x="49638" y="1526364"/>
                  <a:pt x="42547" y="1519273"/>
                </a:cubicBezTo>
                <a:cubicBezTo>
                  <a:pt x="39001" y="1485590"/>
                  <a:pt x="33683" y="1446589"/>
                  <a:pt x="28364" y="1411133"/>
                </a:cubicBezTo>
                <a:cubicBezTo>
                  <a:pt x="26592" y="1395178"/>
                  <a:pt x="0" y="1258674"/>
                  <a:pt x="0" y="1219673"/>
                </a:cubicBezTo>
                <a:lnTo>
                  <a:pt x="0" y="1150534"/>
                </a:lnTo>
                <a:cubicBezTo>
                  <a:pt x="1773" y="1141671"/>
                  <a:pt x="3546" y="1132807"/>
                  <a:pt x="3546" y="1123943"/>
                </a:cubicBezTo>
                <a:cubicBezTo>
                  <a:pt x="-3546" y="1092033"/>
                  <a:pt x="39001" y="1116852"/>
                  <a:pt x="37228" y="1092033"/>
                </a:cubicBezTo>
                <a:cubicBezTo>
                  <a:pt x="37228" y="1088487"/>
                  <a:pt x="39001" y="1083169"/>
                  <a:pt x="39001" y="1076078"/>
                </a:cubicBezTo>
                <a:lnTo>
                  <a:pt x="209188" y="1076078"/>
                </a:lnTo>
                <a:lnTo>
                  <a:pt x="209188" y="1047713"/>
                </a:lnTo>
                <a:cubicBezTo>
                  <a:pt x="205643" y="1033531"/>
                  <a:pt x="182596" y="1031758"/>
                  <a:pt x="175505" y="1029985"/>
                </a:cubicBezTo>
                <a:cubicBezTo>
                  <a:pt x="122322" y="1012258"/>
                  <a:pt x="60275" y="990984"/>
                  <a:pt x="10637" y="943119"/>
                </a:cubicBezTo>
                <a:lnTo>
                  <a:pt x="10637" y="930710"/>
                </a:lnTo>
                <a:lnTo>
                  <a:pt x="462696" y="936028"/>
                </a:lnTo>
                <a:lnTo>
                  <a:pt x="590336" y="928937"/>
                </a:lnTo>
                <a:cubicBezTo>
                  <a:pt x="611609" y="928937"/>
                  <a:pt x="632883" y="930710"/>
                  <a:pt x="654156" y="932482"/>
                </a:cubicBezTo>
                <a:cubicBezTo>
                  <a:pt x="654156" y="934255"/>
                  <a:pt x="655929" y="934255"/>
                  <a:pt x="655929" y="937801"/>
                </a:cubicBezTo>
                <a:cubicBezTo>
                  <a:pt x="655929" y="943119"/>
                  <a:pt x="641746" y="953756"/>
                  <a:pt x="634655" y="959074"/>
                </a:cubicBezTo>
                <a:cubicBezTo>
                  <a:pt x="593881" y="987439"/>
                  <a:pt x="553107" y="1005166"/>
                  <a:pt x="512333" y="1019349"/>
                </a:cubicBezTo>
                <a:cubicBezTo>
                  <a:pt x="489287" y="1028213"/>
                  <a:pt x="469787" y="1026440"/>
                  <a:pt x="448513" y="1042395"/>
                </a:cubicBezTo>
                <a:cubicBezTo>
                  <a:pt x="452059" y="1115079"/>
                  <a:pt x="450286" y="1116852"/>
                  <a:pt x="448513" y="1118624"/>
                </a:cubicBezTo>
                <a:lnTo>
                  <a:pt x="572608" y="1118624"/>
                </a:lnTo>
                <a:cubicBezTo>
                  <a:pt x="572608" y="1104442"/>
                  <a:pt x="597427" y="1102669"/>
                  <a:pt x="604518" y="1102669"/>
                </a:cubicBezTo>
                <a:cubicBezTo>
                  <a:pt x="609836" y="1102669"/>
                  <a:pt x="631110" y="1106215"/>
                  <a:pt x="641746" y="1109760"/>
                </a:cubicBezTo>
                <a:cubicBezTo>
                  <a:pt x="647065" y="1123943"/>
                  <a:pt x="641746" y="1143443"/>
                  <a:pt x="657701" y="1161171"/>
                </a:cubicBezTo>
                <a:cubicBezTo>
                  <a:pt x="663020" y="1157626"/>
                  <a:pt x="673656" y="1152307"/>
                  <a:pt x="678975" y="1143443"/>
                </a:cubicBezTo>
                <a:cubicBezTo>
                  <a:pt x="707339" y="1100897"/>
                  <a:pt x="753432" y="1019349"/>
                  <a:pt x="753432" y="1014030"/>
                </a:cubicBezTo>
                <a:cubicBezTo>
                  <a:pt x="753432" y="1010485"/>
                  <a:pt x="732158" y="983893"/>
                  <a:pt x="732158" y="975029"/>
                </a:cubicBezTo>
                <a:lnTo>
                  <a:pt x="732158" y="941346"/>
                </a:lnTo>
                <a:cubicBezTo>
                  <a:pt x="737477" y="918300"/>
                  <a:pt x="749886" y="902345"/>
                  <a:pt x="774705" y="882845"/>
                </a:cubicBezTo>
                <a:lnTo>
                  <a:pt x="774705" y="533607"/>
                </a:lnTo>
                <a:cubicBezTo>
                  <a:pt x="742795" y="498151"/>
                  <a:pt x="737477" y="499924"/>
                  <a:pt x="737477" y="471560"/>
                </a:cubicBezTo>
                <a:lnTo>
                  <a:pt x="737477" y="459150"/>
                </a:lnTo>
                <a:cubicBezTo>
                  <a:pt x="739249" y="446741"/>
                  <a:pt x="748113" y="430786"/>
                  <a:pt x="765841" y="418376"/>
                </a:cubicBezTo>
                <a:cubicBezTo>
                  <a:pt x="772932" y="413058"/>
                  <a:pt x="781796" y="409512"/>
                  <a:pt x="785342" y="402421"/>
                </a:cubicBezTo>
                <a:cubicBezTo>
                  <a:pt x="788887" y="397103"/>
                  <a:pt x="788887" y="390012"/>
                  <a:pt x="788887" y="382921"/>
                </a:cubicBezTo>
                <a:cubicBezTo>
                  <a:pt x="790660" y="368738"/>
                  <a:pt x="794206" y="342147"/>
                  <a:pt x="794206" y="336828"/>
                </a:cubicBezTo>
                <a:cubicBezTo>
                  <a:pt x="794206" y="313782"/>
                  <a:pt x="781796" y="301373"/>
                  <a:pt x="781796" y="287190"/>
                </a:cubicBezTo>
                <a:cubicBezTo>
                  <a:pt x="781796" y="273008"/>
                  <a:pt x="795978" y="265917"/>
                  <a:pt x="795978" y="244644"/>
                </a:cubicBezTo>
                <a:cubicBezTo>
                  <a:pt x="795978" y="239325"/>
                  <a:pt x="790660" y="207415"/>
                  <a:pt x="790660" y="203870"/>
                </a:cubicBezTo>
                <a:cubicBezTo>
                  <a:pt x="790660" y="198551"/>
                  <a:pt x="795978" y="166641"/>
                  <a:pt x="799524" y="148914"/>
                </a:cubicBezTo>
                <a:lnTo>
                  <a:pt x="799524" y="0"/>
                </a:lnTo>
                <a:lnTo>
                  <a:pt x="810161" y="0"/>
                </a:lnTo>
                <a:close/>
              </a:path>
            </a:pathLst>
          </a:custGeom>
          <a:gradFill>
            <a:gsLst>
              <a:gs pos="25000">
                <a:srgbClr val="FEC3D4">
                  <a:alpha val="0"/>
                </a:srgbClr>
              </a:gs>
              <a:gs pos="100000">
                <a:srgbClr val="FEC3D4"/>
              </a:gs>
            </a:gsLst>
            <a:lin ang="16200000" scaled="1"/>
          </a:gradFill>
          <a:ln w="177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90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E6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图形 52">
            <a:extLst>
              <a:ext uri="{FF2B5EF4-FFF2-40B4-BE49-F238E27FC236}">
                <a16:creationId xmlns:a16="http://schemas.microsoft.com/office/drawing/2014/main" id="{5DCBB45E-4869-4035-8501-C6159E7D81C2}"/>
              </a:ext>
            </a:extLst>
          </p:cNvPr>
          <p:cNvSpPr/>
          <p:nvPr/>
        </p:nvSpPr>
        <p:spPr>
          <a:xfrm>
            <a:off x="-525129" y="4817279"/>
            <a:ext cx="12659519" cy="2658057"/>
          </a:xfrm>
          <a:custGeom>
            <a:avLst/>
            <a:gdLst>
              <a:gd name="connsiteX0" fmla="*/ 8316112 w 9144000"/>
              <a:gd name="connsiteY0" fmla="*/ 1262220 h 1919921"/>
              <a:gd name="connsiteX1" fmla="*/ 8300157 w 9144000"/>
              <a:gd name="connsiteY1" fmla="*/ 1262220 h 1919921"/>
              <a:gd name="connsiteX2" fmla="*/ 8301930 w 9144000"/>
              <a:gd name="connsiteY2" fmla="*/ 1258674 h 1919921"/>
              <a:gd name="connsiteX3" fmla="*/ 8316112 w 9144000"/>
              <a:gd name="connsiteY3" fmla="*/ 1262220 h 1919921"/>
              <a:gd name="connsiteX4" fmla="*/ 8284202 w 9144000"/>
              <a:gd name="connsiteY4" fmla="*/ 1256901 h 1919921"/>
              <a:gd name="connsiteX5" fmla="*/ 8284202 w 9144000"/>
              <a:gd name="connsiteY5" fmla="*/ 1262220 h 1919921"/>
              <a:gd name="connsiteX6" fmla="*/ 8278884 w 9144000"/>
              <a:gd name="connsiteY6" fmla="*/ 1262220 h 1919921"/>
              <a:gd name="connsiteX7" fmla="*/ 8278884 w 9144000"/>
              <a:gd name="connsiteY7" fmla="*/ 1256901 h 1919921"/>
              <a:gd name="connsiteX8" fmla="*/ 8284202 w 9144000"/>
              <a:gd name="connsiteY8" fmla="*/ 1256901 h 1919921"/>
              <a:gd name="connsiteX9" fmla="*/ 7672593 w 9144000"/>
              <a:gd name="connsiteY9" fmla="*/ 1260447 h 1919921"/>
              <a:gd name="connsiteX10" fmla="*/ 7667274 w 9144000"/>
              <a:gd name="connsiteY10" fmla="*/ 1263992 h 1919921"/>
              <a:gd name="connsiteX11" fmla="*/ 7667274 w 9144000"/>
              <a:gd name="connsiteY11" fmla="*/ 1256901 h 1919921"/>
              <a:gd name="connsiteX12" fmla="*/ 7672593 w 9144000"/>
              <a:gd name="connsiteY12" fmla="*/ 1260447 h 1919921"/>
              <a:gd name="connsiteX13" fmla="*/ 7699184 w 9144000"/>
              <a:gd name="connsiteY13" fmla="*/ 1255128 h 1919921"/>
              <a:gd name="connsiteX14" fmla="*/ 7700957 w 9144000"/>
              <a:gd name="connsiteY14" fmla="*/ 1262220 h 1919921"/>
              <a:gd name="connsiteX15" fmla="*/ 7693866 w 9144000"/>
              <a:gd name="connsiteY15" fmla="*/ 1263992 h 1919921"/>
              <a:gd name="connsiteX16" fmla="*/ 7690321 w 9144000"/>
              <a:gd name="connsiteY16" fmla="*/ 1258674 h 1919921"/>
              <a:gd name="connsiteX17" fmla="*/ 7693866 w 9144000"/>
              <a:gd name="connsiteY17" fmla="*/ 1255128 h 1919921"/>
              <a:gd name="connsiteX18" fmla="*/ 7699184 w 9144000"/>
              <a:gd name="connsiteY18" fmla="*/ 1255128 h 1919921"/>
              <a:gd name="connsiteX19" fmla="*/ 8262929 w 9144000"/>
              <a:gd name="connsiteY19" fmla="*/ 1260447 h 1919921"/>
              <a:gd name="connsiteX20" fmla="*/ 8255837 w 9144000"/>
              <a:gd name="connsiteY20" fmla="*/ 1262220 h 1919921"/>
              <a:gd name="connsiteX21" fmla="*/ 8261156 w 9144000"/>
              <a:gd name="connsiteY21" fmla="*/ 1253356 h 1919921"/>
              <a:gd name="connsiteX22" fmla="*/ 8262929 w 9144000"/>
              <a:gd name="connsiteY22" fmla="*/ 1260447 h 1919921"/>
              <a:gd name="connsiteX23" fmla="*/ 8238110 w 9144000"/>
              <a:gd name="connsiteY23" fmla="*/ 1262220 h 1919921"/>
              <a:gd name="connsiteX24" fmla="*/ 8236337 w 9144000"/>
              <a:gd name="connsiteY24" fmla="*/ 1253356 h 1919921"/>
              <a:gd name="connsiteX25" fmla="*/ 8241655 w 9144000"/>
              <a:gd name="connsiteY25" fmla="*/ 1256901 h 1919921"/>
              <a:gd name="connsiteX26" fmla="*/ 8238110 w 9144000"/>
              <a:gd name="connsiteY26" fmla="*/ 1262220 h 1919921"/>
              <a:gd name="connsiteX27" fmla="*/ 7724003 w 9144000"/>
              <a:gd name="connsiteY27" fmla="*/ 1255128 h 1919921"/>
              <a:gd name="connsiteX28" fmla="*/ 7724003 w 9144000"/>
              <a:gd name="connsiteY28" fmla="*/ 1262220 h 1919921"/>
              <a:gd name="connsiteX29" fmla="*/ 7715139 w 9144000"/>
              <a:gd name="connsiteY29" fmla="*/ 1262220 h 1919921"/>
              <a:gd name="connsiteX30" fmla="*/ 7718685 w 9144000"/>
              <a:gd name="connsiteY30" fmla="*/ 1253356 h 1919921"/>
              <a:gd name="connsiteX31" fmla="*/ 7724003 w 9144000"/>
              <a:gd name="connsiteY31" fmla="*/ 1255128 h 1919921"/>
              <a:gd name="connsiteX32" fmla="*/ 7752368 w 9144000"/>
              <a:gd name="connsiteY32" fmla="*/ 1260447 h 1919921"/>
              <a:gd name="connsiteX33" fmla="*/ 7741731 w 9144000"/>
              <a:gd name="connsiteY33" fmla="*/ 1262220 h 1919921"/>
              <a:gd name="connsiteX34" fmla="*/ 7739958 w 9144000"/>
              <a:gd name="connsiteY34" fmla="*/ 1251583 h 1919921"/>
              <a:gd name="connsiteX35" fmla="*/ 7750595 w 9144000"/>
              <a:gd name="connsiteY35" fmla="*/ 1251583 h 1919921"/>
              <a:gd name="connsiteX36" fmla="*/ 7752368 w 9144000"/>
              <a:gd name="connsiteY36" fmla="*/ 1260447 h 1919921"/>
              <a:gd name="connsiteX37" fmla="*/ 8220382 w 9144000"/>
              <a:gd name="connsiteY37" fmla="*/ 1260447 h 1919921"/>
              <a:gd name="connsiteX38" fmla="*/ 8211518 w 9144000"/>
              <a:gd name="connsiteY38" fmla="*/ 1258674 h 1919921"/>
              <a:gd name="connsiteX39" fmla="*/ 8215063 w 9144000"/>
              <a:gd name="connsiteY39" fmla="*/ 1249810 h 1919921"/>
              <a:gd name="connsiteX40" fmla="*/ 8220382 w 9144000"/>
              <a:gd name="connsiteY40" fmla="*/ 1260447 h 1919921"/>
              <a:gd name="connsiteX41" fmla="*/ 7803778 w 9144000"/>
              <a:gd name="connsiteY41" fmla="*/ 1248037 h 1919921"/>
              <a:gd name="connsiteX42" fmla="*/ 7803778 w 9144000"/>
              <a:gd name="connsiteY42" fmla="*/ 1258674 h 1919921"/>
              <a:gd name="connsiteX43" fmla="*/ 7784278 w 9144000"/>
              <a:gd name="connsiteY43" fmla="*/ 1262220 h 1919921"/>
              <a:gd name="connsiteX44" fmla="*/ 7766550 w 9144000"/>
              <a:gd name="connsiteY44" fmla="*/ 1253356 h 1919921"/>
              <a:gd name="connsiteX45" fmla="*/ 7786051 w 9144000"/>
              <a:gd name="connsiteY45" fmla="*/ 1248037 h 1919921"/>
              <a:gd name="connsiteX46" fmla="*/ 7803778 w 9144000"/>
              <a:gd name="connsiteY46" fmla="*/ 1248037 h 1919921"/>
              <a:gd name="connsiteX47" fmla="*/ 8197336 w 9144000"/>
              <a:gd name="connsiteY47" fmla="*/ 1255128 h 1919921"/>
              <a:gd name="connsiteX48" fmla="*/ 8193790 w 9144000"/>
              <a:gd name="connsiteY48" fmla="*/ 1262220 h 1919921"/>
              <a:gd name="connsiteX49" fmla="*/ 8165426 w 9144000"/>
              <a:gd name="connsiteY49" fmla="*/ 1262220 h 1919921"/>
              <a:gd name="connsiteX50" fmla="*/ 8167198 w 9144000"/>
              <a:gd name="connsiteY50" fmla="*/ 1246265 h 1919921"/>
              <a:gd name="connsiteX51" fmla="*/ 8197336 w 9144000"/>
              <a:gd name="connsiteY51" fmla="*/ 1255128 h 1919921"/>
              <a:gd name="connsiteX52" fmla="*/ 7685002 w 9144000"/>
              <a:gd name="connsiteY52" fmla="*/ 1240946 h 1919921"/>
              <a:gd name="connsiteX53" fmla="*/ 7688548 w 9144000"/>
              <a:gd name="connsiteY53" fmla="*/ 1237401 h 1919921"/>
              <a:gd name="connsiteX54" fmla="*/ 7685002 w 9144000"/>
              <a:gd name="connsiteY54" fmla="*/ 1240946 h 1919921"/>
              <a:gd name="connsiteX55" fmla="*/ 8087423 w 9144000"/>
              <a:gd name="connsiteY55" fmla="*/ 1235628 h 1919921"/>
              <a:gd name="connsiteX56" fmla="*/ 8144152 w 9144000"/>
              <a:gd name="connsiteY56" fmla="*/ 1246265 h 1919921"/>
              <a:gd name="connsiteX57" fmla="*/ 8138834 w 9144000"/>
              <a:gd name="connsiteY57" fmla="*/ 1340222 h 1919921"/>
              <a:gd name="connsiteX58" fmla="*/ 7826825 w 9144000"/>
              <a:gd name="connsiteY58" fmla="*/ 1340222 h 1919921"/>
              <a:gd name="connsiteX59" fmla="*/ 7826825 w 9144000"/>
              <a:gd name="connsiteY59" fmla="*/ 1262220 h 1919921"/>
              <a:gd name="connsiteX60" fmla="*/ 7823279 w 9144000"/>
              <a:gd name="connsiteY60" fmla="*/ 1251583 h 1919921"/>
              <a:gd name="connsiteX61" fmla="*/ 7844552 w 9144000"/>
              <a:gd name="connsiteY61" fmla="*/ 1242719 h 1919921"/>
              <a:gd name="connsiteX62" fmla="*/ 7894190 w 9144000"/>
              <a:gd name="connsiteY62" fmla="*/ 1242719 h 1919921"/>
              <a:gd name="connsiteX63" fmla="*/ 7924328 w 9144000"/>
              <a:gd name="connsiteY63" fmla="*/ 1237401 h 1919921"/>
              <a:gd name="connsiteX64" fmla="*/ 8041331 w 9144000"/>
              <a:gd name="connsiteY64" fmla="*/ 1233855 h 1919921"/>
              <a:gd name="connsiteX65" fmla="*/ 8087423 w 9144000"/>
              <a:gd name="connsiteY65" fmla="*/ 1235628 h 1919921"/>
              <a:gd name="connsiteX66" fmla="*/ 7644228 w 9144000"/>
              <a:gd name="connsiteY66" fmla="*/ 1246265 h 1919921"/>
              <a:gd name="connsiteX67" fmla="*/ 7665502 w 9144000"/>
              <a:gd name="connsiteY67" fmla="*/ 1233855 h 1919921"/>
              <a:gd name="connsiteX68" fmla="*/ 7644228 w 9144000"/>
              <a:gd name="connsiteY68" fmla="*/ 1246265 h 1919921"/>
              <a:gd name="connsiteX69" fmla="*/ 7718685 w 9144000"/>
              <a:gd name="connsiteY69" fmla="*/ 1237401 h 1919921"/>
              <a:gd name="connsiteX70" fmla="*/ 7738186 w 9144000"/>
              <a:gd name="connsiteY70" fmla="*/ 1230310 h 1919921"/>
              <a:gd name="connsiteX71" fmla="*/ 7718685 w 9144000"/>
              <a:gd name="connsiteY71" fmla="*/ 1237401 h 1919921"/>
              <a:gd name="connsiteX72" fmla="*/ 8225700 w 9144000"/>
              <a:gd name="connsiteY72" fmla="*/ 1233855 h 1919921"/>
              <a:gd name="connsiteX73" fmla="*/ 8220382 w 9144000"/>
              <a:gd name="connsiteY73" fmla="*/ 1233855 h 1919921"/>
              <a:gd name="connsiteX74" fmla="*/ 8225700 w 9144000"/>
              <a:gd name="connsiteY74" fmla="*/ 1228537 h 1919921"/>
              <a:gd name="connsiteX75" fmla="*/ 8225700 w 9144000"/>
              <a:gd name="connsiteY75" fmla="*/ 1233855 h 1919921"/>
              <a:gd name="connsiteX76" fmla="*/ 7672593 w 9144000"/>
              <a:gd name="connsiteY76" fmla="*/ 1228537 h 1919921"/>
              <a:gd name="connsiteX77" fmla="*/ 7677911 w 9144000"/>
              <a:gd name="connsiteY77" fmla="*/ 1224991 h 1919921"/>
              <a:gd name="connsiteX78" fmla="*/ 7672593 w 9144000"/>
              <a:gd name="connsiteY78" fmla="*/ 1228537 h 1919921"/>
              <a:gd name="connsiteX79" fmla="*/ 7950919 w 9144000"/>
              <a:gd name="connsiteY79" fmla="*/ 1221446 h 1919921"/>
              <a:gd name="connsiteX80" fmla="*/ 7942055 w 9144000"/>
              <a:gd name="connsiteY80" fmla="*/ 1217900 h 1919921"/>
              <a:gd name="connsiteX81" fmla="*/ 7950919 w 9144000"/>
              <a:gd name="connsiteY81" fmla="*/ 1221446 h 1919921"/>
              <a:gd name="connsiteX82" fmla="*/ 8183153 w 9144000"/>
              <a:gd name="connsiteY82" fmla="*/ 1232082 h 1919921"/>
              <a:gd name="connsiteX83" fmla="*/ 8161880 w 9144000"/>
              <a:gd name="connsiteY83" fmla="*/ 1235628 h 1919921"/>
              <a:gd name="connsiteX84" fmla="*/ 8163653 w 9144000"/>
              <a:gd name="connsiteY84" fmla="*/ 1216127 h 1919921"/>
              <a:gd name="connsiteX85" fmla="*/ 8183153 w 9144000"/>
              <a:gd name="connsiteY85" fmla="*/ 1232082 h 1919921"/>
              <a:gd name="connsiteX86" fmla="*/ 8145925 w 9144000"/>
              <a:gd name="connsiteY86" fmla="*/ 1226764 h 1919921"/>
              <a:gd name="connsiteX87" fmla="*/ 8144152 w 9144000"/>
              <a:gd name="connsiteY87" fmla="*/ 1232082 h 1919921"/>
              <a:gd name="connsiteX88" fmla="*/ 8128197 w 9144000"/>
              <a:gd name="connsiteY88" fmla="*/ 1232082 h 1919921"/>
              <a:gd name="connsiteX89" fmla="*/ 8126424 w 9144000"/>
              <a:gd name="connsiteY89" fmla="*/ 1228537 h 1919921"/>
              <a:gd name="connsiteX90" fmla="*/ 8142379 w 9144000"/>
              <a:gd name="connsiteY90" fmla="*/ 1214355 h 1919921"/>
              <a:gd name="connsiteX91" fmla="*/ 8145925 w 9144000"/>
              <a:gd name="connsiteY91" fmla="*/ 1226764 h 1919921"/>
              <a:gd name="connsiteX92" fmla="*/ 8041331 w 9144000"/>
              <a:gd name="connsiteY92" fmla="*/ 1214355 h 1919921"/>
              <a:gd name="connsiteX93" fmla="*/ 8036013 w 9144000"/>
              <a:gd name="connsiteY93" fmla="*/ 1221446 h 1919921"/>
              <a:gd name="connsiteX94" fmla="*/ 8028922 w 9144000"/>
              <a:gd name="connsiteY94" fmla="*/ 1221446 h 1919921"/>
              <a:gd name="connsiteX95" fmla="*/ 8036013 w 9144000"/>
              <a:gd name="connsiteY95" fmla="*/ 1214355 h 1919921"/>
              <a:gd name="connsiteX96" fmla="*/ 8041331 w 9144000"/>
              <a:gd name="connsiteY96" fmla="*/ 1214355 h 1919921"/>
              <a:gd name="connsiteX97" fmla="*/ 7846325 w 9144000"/>
              <a:gd name="connsiteY97" fmla="*/ 1228537 h 1919921"/>
              <a:gd name="connsiteX98" fmla="*/ 7825052 w 9144000"/>
              <a:gd name="connsiteY98" fmla="*/ 1233855 h 1919921"/>
              <a:gd name="connsiteX99" fmla="*/ 7825052 w 9144000"/>
              <a:gd name="connsiteY99" fmla="*/ 1214355 h 1919921"/>
              <a:gd name="connsiteX100" fmla="*/ 7846325 w 9144000"/>
              <a:gd name="connsiteY100" fmla="*/ 1228537 h 1919921"/>
              <a:gd name="connsiteX101" fmla="*/ 7807324 w 9144000"/>
              <a:gd name="connsiteY101" fmla="*/ 1226764 h 1919921"/>
              <a:gd name="connsiteX102" fmla="*/ 7789596 w 9144000"/>
              <a:gd name="connsiteY102" fmla="*/ 1237401 h 1919921"/>
              <a:gd name="connsiteX103" fmla="*/ 7780732 w 9144000"/>
              <a:gd name="connsiteY103" fmla="*/ 1237401 h 1919921"/>
              <a:gd name="connsiteX104" fmla="*/ 7800233 w 9144000"/>
              <a:gd name="connsiteY104" fmla="*/ 1214355 h 1919921"/>
              <a:gd name="connsiteX105" fmla="*/ 7807324 w 9144000"/>
              <a:gd name="connsiteY105" fmla="*/ 1226764 h 1919921"/>
              <a:gd name="connsiteX106" fmla="*/ 7830370 w 9144000"/>
              <a:gd name="connsiteY106" fmla="*/ 1201945 h 1919921"/>
              <a:gd name="connsiteX107" fmla="*/ 7826825 w 9144000"/>
              <a:gd name="connsiteY107" fmla="*/ 1203718 h 1919921"/>
              <a:gd name="connsiteX108" fmla="*/ 7826825 w 9144000"/>
              <a:gd name="connsiteY108" fmla="*/ 1198400 h 1919921"/>
              <a:gd name="connsiteX109" fmla="*/ 7830370 w 9144000"/>
              <a:gd name="connsiteY109" fmla="*/ 1201945 h 1919921"/>
              <a:gd name="connsiteX110" fmla="*/ 2756673 w 9144000"/>
              <a:gd name="connsiteY110" fmla="*/ 1203718 h 1919921"/>
              <a:gd name="connsiteX111" fmla="*/ 2749582 w 9144000"/>
              <a:gd name="connsiteY111" fmla="*/ 1210809 h 1919921"/>
              <a:gd name="connsiteX112" fmla="*/ 2744264 w 9144000"/>
              <a:gd name="connsiteY112" fmla="*/ 1210809 h 1919921"/>
              <a:gd name="connsiteX113" fmla="*/ 2742491 w 9144000"/>
              <a:gd name="connsiteY113" fmla="*/ 1198400 h 1919921"/>
              <a:gd name="connsiteX114" fmla="*/ 2747809 w 9144000"/>
              <a:gd name="connsiteY114" fmla="*/ 1189536 h 1919921"/>
              <a:gd name="connsiteX115" fmla="*/ 2756673 w 9144000"/>
              <a:gd name="connsiteY115" fmla="*/ 1203718 h 1919921"/>
              <a:gd name="connsiteX116" fmla="*/ 2444664 w 9144000"/>
              <a:gd name="connsiteY116" fmla="*/ 1196627 h 1919921"/>
              <a:gd name="connsiteX117" fmla="*/ 2444664 w 9144000"/>
              <a:gd name="connsiteY117" fmla="*/ 1209036 h 1919921"/>
              <a:gd name="connsiteX118" fmla="*/ 2432254 w 9144000"/>
              <a:gd name="connsiteY118" fmla="*/ 1210809 h 1919921"/>
              <a:gd name="connsiteX119" fmla="*/ 2430482 w 9144000"/>
              <a:gd name="connsiteY119" fmla="*/ 1201945 h 1919921"/>
              <a:gd name="connsiteX120" fmla="*/ 2437573 w 9144000"/>
              <a:gd name="connsiteY120" fmla="*/ 1189536 h 1919921"/>
              <a:gd name="connsiteX121" fmla="*/ 2444664 w 9144000"/>
              <a:gd name="connsiteY121" fmla="*/ 1196627 h 1919921"/>
              <a:gd name="connsiteX122" fmla="*/ 2691080 w 9144000"/>
              <a:gd name="connsiteY122" fmla="*/ 1203718 h 1919921"/>
              <a:gd name="connsiteX123" fmla="*/ 2676898 w 9144000"/>
              <a:gd name="connsiteY123" fmla="*/ 1210809 h 1919921"/>
              <a:gd name="connsiteX124" fmla="*/ 2668034 w 9144000"/>
              <a:gd name="connsiteY124" fmla="*/ 1200172 h 1919921"/>
              <a:gd name="connsiteX125" fmla="*/ 2678671 w 9144000"/>
              <a:gd name="connsiteY125" fmla="*/ 1182444 h 1919921"/>
              <a:gd name="connsiteX126" fmla="*/ 2691080 w 9144000"/>
              <a:gd name="connsiteY126" fmla="*/ 1203718 h 1919921"/>
              <a:gd name="connsiteX127" fmla="*/ 2515575 w 9144000"/>
              <a:gd name="connsiteY127" fmla="*/ 1198400 h 1919921"/>
              <a:gd name="connsiteX128" fmla="*/ 2503166 w 9144000"/>
              <a:gd name="connsiteY128" fmla="*/ 1210809 h 1919921"/>
              <a:gd name="connsiteX129" fmla="*/ 2496075 w 9144000"/>
              <a:gd name="connsiteY129" fmla="*/ 1198400 h 1919921"/>
              <a:gd name="connsiteX130" fmla="*/ 2503166 w 9144000"/>
              <a:gd name="connsiteY130" fmla="*/ 1182444 h 1919921"/>
              <a:gd name="connsiteX131" fmla="*/ 2515575 w 9144000"/>
              <a:gd name="connsiteY131" fmla="*/ 1198400 h 1919921"/>
              <a:gd name="connsiteX132" fmla="*/ 7681457 w 9144000"/>
              <a:gd name="connsiteY132" fmla="*/ 1223218 h 1919921"/>
              <a:gd name="connsiteX133" fmla="*/ 7727549 w 9144000"/>
              <a:gd name="connsiteY133" fmla="*/ 1178899 h 1919921"/>
              <a:gd name="connsiteX134" fmla="*/ 7681457 w 9144000"/>
              <a:gd name="connsiteY134" fmla="*/ 1223218 h 1919921"/>
              <a:gd name="connsiteX135" fmla="*/ 8172517 w 9144000"/>
              <a:gd name="connsiteY135" fmla="*/ 1178899 h 1919921"/>
              <a:gd name="connsiteX136" fmla="*/ 8167198 w 9144000"/>
              <a:gd name="connsiteY136" fmla="*/ 1182444 h 1919921"/>
              <a:gd name="connsiteX137" fmla="*/ 8168971 w 9144000"/>
              <a:gd name="connsiteY137" fmla="*/ 1175353 h 1919921"/>
              <a:gd name="connsiteX138" fmla="*/ 8172517 w 9144000"/>
              <a:gd name="connsiteY138" fmla="*/ 1178899 h 1919921"/>
              <a:gd name="connsiteX139" fmla="*/ 2605987 w 9144000"/>
              <a:gd name="connsiteY139" fmla="*/ 1198400 h 1919921"/>
              <a:gd name="connsiteX140" fmla="*/ 2605987 w 9144000"/>
              <a:gd name="connsiteY140" fmla="*/ 1209036 h 1919921"/>
              <a:gd name="connsiteX141" fmla="*/ 2579395 w 9144000"/>
              <a:gd name="connsiteY141" fmla="*/ 1209036 h 1919921"/>
              <a:gd name="connsiteX142" fmla="*/ 2577622 w 9144000"/>
              <a:gd name="connsiteY142" fmla="*/ 1193081 h 1919921"/>
              <a:gd name="connsiteX143" fmla="*/ 2591805 w 9144000"/>
              <a:gd name="connsiteY143" fmla="*/ 1175353 h 1919921"/>
              <a:gd name="connsiteX144" fmla="*/ 2605987 w 9144000"/>
              <a:gd name="connsiteY144" fmla="*/ 1198400 h 1919921"/>
              <a:gd name="connsiteX145" fmla="*/ 7800233 w 9144000"/>
              <a:gd name="connsiteY145" fmla="*/ 1178899 h 1919921"/>
              <a:gd name="connsiteX146" fmla="*/ 7800233 w 9144000"/>
              <a:gd name="connsiteY146" fmla="*/ 1171808 h 1919921"/>
              <a:gd name="connsiteX147" fmla="*/ 7800233 w 9144000"/>
              <a:gd name="connsiteY147" fmla="*/ 1178899 h 1919921"/>
              <a:gd name="connsiteX148" fmla="*/ 8204427 w 9144000"/>
              <a:gd name="connsiteY148" fmla="*/ 1162944 h 1919921"/>
              <a:gd name="connsiteX149" fmla="*/ 8211518 w 9144000"/>
              <a:gd name="connsiteY149" fmla="*/ 1162944 h 1919921"/>
              <a:gd name="connsiteX150" fmla="*/ 8204427 w 9144000"/>
              <a:gd name="connsiteY150" fmla="*/ 1162944 h 1919921"/>
              <a:gd name="connsiteX151" fmla="*/ 907663 w 9144000"/>
              <a:gd name="connsiteY151" fmla="*/ 1159398 h 1919921"/>
              <a:gd name="connsiteX152" fmla="*/ 904118 w 9144000"/>
              <a:gd name="connsiteY152" fmla="*/ 1162944 h 1919921"/>
              <a:gd name="connsiteX153" fmla="*/ 886390 w 9144000"/>
              <a:gd name="connsiteY153" fmla="*/ 1162944 h 1919921"/>
              <a:gd name="connsiteX154" fmla="*/ 888163 w 9144000"/>
              <a:gd name="connsiteY154" fmla="*/ 1157626 h 1919921"/>
              <a:gd name="connsiteX155" fmla="*/ 907663 w 9144000"/>
              <a:gd name="connsiteY155" fmla="*/ 1159398 h 1919921"/>
              <a:gd name="connsiteX156" fmla="*/ 1941194 w 9144000"/>
              <a:gd name="connsiteY156" fmla="*/ 1159398 h 1919921"/>
              <a:gd name="connsiteX157" fmla="*/ 1951831 w 9144000"/>
              <a:gd name="connsiteY157" fmla="*/ 1178899 h 1919921"/>
              <a:gd name="connsiteX158" fmla="*/ 1946513 w 9144000"/>
              <a:gd name="connsiteY158" fmla="*/ 1189536 h 1919921"/>
              <a:gd name="connsiteX159" fmla="*/ 1946513 w 9144000"/>
              <a:gd name="connsiteY159" fmla="*/ 1212582 h 1919921"/>
              <a:gd name="connsiteX160" fmla="*/ 1891556 w 9144000"/>
              <a:gd name="connsiteY160" fmla="*/ 1214355 h 1919921"/>
              <a:gd name="connsiteX161" fmla="*/ 1886238 w 9144000"/>
              <a:gd name="connsiteY161" fmla="*/ 1184217 h 1919921"/>
              <a:gd name="connsiteX162" fmla="*/ 1886238 w 9144000"/>
              <a:gd name="connsiteY162" fmla="*/ 1177126 h 1919921"/>
              <a:gd name="connsiteX163" fmla="*/ 1889784 w 9144000"/>
              <a:gd name="connsiteY163" fmla="*/ 1164717 h 1919921"/>
              <a:gd name="connsiteX164" fmla="*/ 1912830 w 9144000"/>
              <a:gd name="connsiteY164" fmla="*/ 1152307 h 1919921"/>
              <a:gd name="connsiteX165" fmla="*/ 1941194 w 9144000"/>
              <a:gd name="connsiteY165" fmla="*/ 1159398 h 1919921"/>
              <a:gd name="connsiteX166" fmla="*/ 1716051 w 9144000"/>
              <a:gd name="connsiteY166" fmla="*/ 1159398 h 1919921"/>
              <a:gd name="connsiteX167" fmla="*/ 1723142 w 9144000"/>
              <a:gd name="connsiteY167" fmla="*/ 1180672 h 1919921"/>
              <a:gd name="connsiteX168" fmla="*/ 1719597 w 9144000"/>
              <a:gd name="connsiteY168" fmla="*/ 1210809 h 1919921"/>
              <a:gd name="connsiteX169" fmla="*/ 1721370 w 9144000"/>
              <a:gd name="connsiteY169" fmla="*/ 1212582 h 1919921"/>
              <a:gd name="connsiteX170" fmla="*/ 1659322 w 9144000"/>
              <a:gd name="connsiteY170" fmla="*/ 1212582 h 1919921"/>
              <a:gd name="connsiteX171" fmla="*/ 1661095 w 9144000"/>
              <a:gd name="connsiteY171" fmla="*/ 1210809 h 1919921"/>
              <a:gd name="connsiteX172" fmla="*/ 1659322 w 9144000"/>
              <a:gd name="connsiteY172" fmla="*/ 1185990 h 1919921"/>
              <a:gd name="connsiteX173" fmla="*/ 1687687 w 9144000"/>
              <a:gd name="connsiteY173" fmla="*/ 1152307 h 1919921"/>
              <a:gd name="connsiteX174" fmla="*/ 1716051 w 9144000"/>
              <a:gd name="connsiteY174" fmla="*/ 1159398 h 1919921"/>
              <a:gd name="connsiteX175" fmla="*/ 8195563 w 9144000"/>
              <a:gd name="connsiteY175" fmla="*/ 1148762 h 1919921"/>
              <a:gd name="connsiteX176" fmla="*/ 8192017 w 9144000"/>
              <a:gd name="connsiteY176" fmla="*/ 1145216 h 1919921"/>
              <a:gd name="connsiteX177" fmla="*/ 8195563 w 9144000"/>
              <a:gd name="connsiteY177" fmla="*/ 1148762 h 1919921"/>
              <a:gd name="connsiteX178" fmla="*/ 7736413 w 9144000"/>
              <a:gd name="connsiteY178" fmla="*/ 1173581 h 1919921"/>
              <a:gd name="connsiteX179" fmla="*/ 7773641 w 9144000"/>
              <a:gd name="connsiteY179" fmla="*/ 1139898 h 1919921"/>
              <a:gd name="connsiteX180" fmla="*/ 7736413 w 9144000"/>
              <a:gd name="connsiteY180" fmla="*/ 1173581 h 1919921"/>
              <a:gd name="connsiteX181" fmla="*/ 8121106 w 9144000"/>
              <a:gd name="connsiteY181" fmla="*/ 1141671 h 1919921"/>
              <a:gd name="connsiteX182" fmla="*/ 8124652 w 9144000"/>
              <a:gd name="connsiteY182" fmla="*/ 1138125 h 1919921"/>
              <a:gd name="connsiteX183" fmla="*/ 8121106 w 9144000"/>
              <a:gd name="connsiteY183" fmla="*/ 1141671 h 1919921"/>
              <a:gd name="connsiteX184" fmla="*/ 6470648 w 9144000"/>
              <a:gd name="connsiteY184" fmla="*/ 1136352 h 1919921"/>
              <a:gd name="connsiteX185" fmla="*/ 6470648 w 9144000"/>
              <a:gd name="connsiteY185" fmla="*/ 1203718 h 1919921"/>
              <a:gd name="connsiteX186" fmla="*/ 6468875 w 9144000"/>
              <a:gd name="connsiteY186" fmla="*/ 1201945 h 1919921"/>
              <a:gd name="connsiteX187" fmla="*/ 6433419 w 9144000"/>
              <a:gd name="connsiteY187" fmla="*/ 1205491 h 1919921"/>
              <a:gd name="connsiteX188" fmla="*/ 6426328 w 9144000"/>
              <a:gd name="connsiteY188" fmla="*/ 1170035 h 1919921"/>
              <a:gd name="connsiteX189" fmla="*/ 6428101 w 9144000"/>
              <a:gd name="connsiteY189" fmla="*/ 1152307 h 1919921"/>
              <a:gd name="connsiteX190" fmla="*/ 6442283 w 9144000"/>
              <a:gd name="connsiteY190" fmla="*/ 1136352 h 1919921"/>
              <a:gd name="connsiteX191" fmla="*/ 6470648 w 9144000"/>
              <a:gd name="connsiteY191" fmla="*/ 1136352 h 1919921"/>
              <a:gd name="connsiteX192" fmla="*/ 7800233 w 9144000"/>
              <a:gd name="connsiteY192" fmla="*/ 1148762 h 1919921"/>
              <a:gd name="connsiteX193" fmla="*/ 7800233 w 9144000"/>
              <a:gd name="connsiteY193" fmla="*/ 1134579 h 1919921"/>
              <a:gd name="connsiteX194" fmla="*/ 7800233 w 9144000"/>
              <a:gd name="connsiteY194" fmla="*/ 1148762 h 1919921"/>
              <a:gd name="connsiteX195" fmla="*/ 6491921 w 9144000"/>
              <a:gd name="connsiteY195" fmla="*/ 1162944 h 1919921"/>
              <a:gd name="connsiteX196" fmla="*/ 6488376 w 9144000"/>
              <a:gd name="connsiteY196" fmla="*/ 1203718 h 1919921"/>
              <a:gd name="connsiteX197" fmla="*/ 6483057 w 9144000"/>
              <a:gd name="connsiteY197" fmla="*/ 1189536 h 1919921"/>
              <a:gd name="connsiteX198" fmla="*/ 6483057 w 9144000"/>
              <a:gd name="connsiteY198" fmla="*/ 1134579 h 1919921"/>
              <a:gd name="connsiteX199" fmla="*/ 6488376 w 9144000"/>
              <a:gd name="connsiteY199" fmla="*/ 1131034 h 1919921"/>
              <a:gd name="connsiteX200" fmla="*/ 6491921 w 9144000"/>
              <a:gd name="connsiteY200" fmla="*/ 1162944 h 1919921"/>
              <a:gd name="connsiteX201" fmla="*/ 6470648 w 9144000"/>
              <a:gd name="connsiteY201" fmla="*/ 1115079 h 1919921"/>
              <a:gd name="connsiteX202" fmla="*/ 6472421 w 9144000"/>
              <a:gd name="connsiteY202" fmla="*/ 1123943 h 1919921"/>
              <a:gd name="connsiteX203" fmla="*/ 6429874 w 9144000"/>
              <a:gd name="connsiteY203" fmla="*/ 1125716 h 1919921"/>
              <a:gd name="connsiteX204" fmla="*/ 6426328 w 9144000"/>
              <a:gd name="connsiteY204" fmla="*/ 1122170 h 1919921"/>
              <a:gd name="connsiteX205" fmla="*/ 6440511 w 9144000"/>
              <a:gd name="connsiteY205" fmla="*/ 1115079 h 1919921"/>
              <a:gd name="connsiteX206" fmla="*/ 6470648 w 9144000"/>
              <a:gd name="connsiteY206" fmla="*/ 1115079 h 1919921"/>
              <a:gd name="connsiteX207" fmla="*/ 7833916 w 9144000"/>
              <a:gd name="connsiteY207" fmla="*/ 1125716 h 1919921"/>
              <a:gd name="connsiteX208" fmla="*/ 7825052 w 9144000"/>
              <a:gd name="connsiteY208" fmla="*/ 1113306 h 1919921"/>
              <a:gd name="connsiteX209" fmla="*/ 7833916 w 9144000"/>
              <a:gd name="connsiteY209" fmla="*/ 1125716 h 1919921"/>
              <a:gd name="connsiteX210" fmla="*/ 7782505 w 9144000"/>
              <a:gd name="connsiteY210" fmla="*/ 1132807 h 1919921"/>
              <a:gd name="connsiteX211" fmla="*/ 7803778 w 9144000"/>
              <a:gd name="connsiteY211" fmla="*/ 1113306 h 1919921"/>
              <a:gd name="connsiteX212" fmla="*/ 7782505 w 9144000"/>
              <a:gd name="connsiteY212" fmla="*/ 1132807 h 1919921"/>
              <a:gd name="connsiteX213" fmla="*/ 820797 w 9144000"/>
              <a:gd name="connsiteY213" fmla="*/ 1111533 h 1919921"/>
              <a:gd name="connsiteX214" fmla="*/ 811933 w 9144000"/>
              <a:gd name="connsiteY214" fmla="*/ 1139898 h 1919921"/>
              <a:gd name="connsiteX215" fmla="*/ 811933 w 9144000"/>
              <a:gd name="connsiteY215" fmla="*/ 1104442 h 1919921"/>
              <a:gd name="connsiteX216" fmla="*/ 820797 w 9144000"/>
              <a:gd name="connsiteY216" fmla="*/ 1111533 h 1919921"/>
              <a:gd name="connsiteX217" fmla="*/ 769387 w 9144000"/>
              <a:gd name="connsiteY217" fmla="*/ 1155853 h 1919921"/>
              <a:gd name="connsiteX218" fmla="*/ 769387 w 9144000"/>
              <a:gd name="connsiteY218" fmla="*/ 1161171 h 1919921"/>
              <a:gd name="connsiteX219" fmla="*/ 703794 w 9144000"/>
              <a:gd name="connsiteY219" fmla="*/ 1154080 h 1919921"/>
              <a:gd name="connsiteX220" fmla="*/ 732158 w 9144000"/>
              <a:gd name="connsiteY220" fmla="*/ 1104442 h 1919921"/>
              <a:gd name="connsiteX221" fmla="*/ 769387 w 9144000"/>
              <a:gd name="connsiteY221" fmla="*/ 1155853 h 1919921"/>
              <a:gd name="connsiteX222" fmla="*/ 1854328 w 9144000"/>
              <a:gd name="connsiteY222" fmla="*/ 1109760 h 1919921"/>
              <a:gd name="connsiteX223" fmla="*/ 1863192 w 9144000"/>
              <a:gd name="connsiteY223" fmla="*/ 1152307 h 1919921"/>
              <a:gd name="connsiteX224" fmla="*/ 1857874 w 9144000"/>
              <a:gd name="connsiteY224" fmla="*/ 1214355 h 1919921"/>
              <a:gd name="connsiteX225" fmla="*/ 1751507 w 9144000"/>
              <a:gd name="connsiteY225" fmla="*/ 1214355 h 1919921"/>
              <a:gd name="connsiteX226" fmla="*/ 1746189 w 9144000"/>
              <a:gd name="connsiteY226" fmla="*/ 1191308 h 1919921"/>
              <a:gd name="connsiteX227" fmla="*/ 1746189 w 9144000"/>
              <a:gd name="connsiteY227" fmla="*/ 1139898 h 1919921"/>
              <a:gd name="connsiteX228" fmla="*/ 1753280 w 9144000"/>
              <a:gd name="connsiteY228" fmla="*/ 1111533 h 1919921"/>
              <a:gd name="connsiteX229" fmla="*/ 1804690 w 9144000"/>
              <a:gd name="connsiteY229" fmla="*/ 1102669 h 1919921"/>
              <a:gd name="connsiteX230" fmla="*/ 1854328 w 9144000"/>
              <a:gd name="connsiteY230" fmla="*/ 1109760 h 1919921"/>
              <a:gd name="connsiteX231" fmla="*/ 8484526 w 9144000"/>
              <a:gd name="connsiteY231" fmla="*/ 1061895 h 1919921"/>
              <a:gd name="connsiteX232" fmla="*/ 8488071 w 9144000"/>
              <a:gd name="connsiteY232" fmla="*/ 1072532 h 1919921"/>
              <a:gd name="connsiteX233" fmla="*/ 8477435 w 9144000"/>
              <a:gd name="connsiteY233" fmla="*/ 1076078 h 1919921"/>
              <a:gd name="connsiteX234" fmla="*/ 8475662 w 9144000"/>
              <a:gd name="connsiteY234" fmla="*/ 1072532 h 1919921"/>
              <a:gd name="connsiteX235" fmla="*/ 8479207 w 9144000"/>
              <a:gd name="connsiteY235" fmla="*/ 1061895 h 1919921"/>
              <a:gd name="connsiteX236" fmla="*/ 8484526 w 9144000"/>
              <a:gd name="connsiteY236" fmla="*/ 1061895 h 1919921"/>
              <a:gd name="connsiteX237" fmla="*/ 8461480 w 9144000"/>
              <a:gd name="connsiteY237" fmla="*/ 1072532 h 1919921"/>
              <a:gd name="connsiteX238" fmla="*/ 8454389 w 9144000"/>
              <a:gd name="connsiteY238" fmla="*/ 1076078 h 1919921"/>
              <a:gd name="connsiteX239" fmla="*/ 8450843 w 9144000"/>
              <a:gd name="connsiteY239" fmla="*/ 1074305 h 1919921"/>
              <a:gd name="connsiteX240" fmla="*/ 8449070 w 9144000"/>
              <a:gd name="connsiteY240" fmla="*/ 1068987 h 1919921"/>
              <a:gd name="connsiteX241" fmla="*/ 8454389 w 9144000"/>
              <a:gd name="connsiteY241" fmla="*/ 1061895 h 1919921"/>
              <a:gd name="connsiteX242" fmla="*/ 8461480 w 9144000"/>
              <a:gd name="connsiteY242" fmla="*/ 1072532 h 1919921"/>
              <a:gd name="connsiteX243" fmla="*/ 815479 w 9144000"/>
              <a:gd name="connsiteY243" fmla="*/ 1038849 h 1919921"/>
              <a:gd name="connsiteX244" fmla="*/ 820797 w 9144000"/>
              <a:gd name="connsiteY244" fmla="*/ 1072532 h 1919921"/>
              <a:gd name="connsiteX245" fmla="*/ 817252 w 9144000"/>
              <a:gd name="connsiteY245" fmla="*/ 1081396 h 1919921"/>
              <a:gd name="connsiteX246" fmla="*/ 808388 w 9144000"/>
              <a:gd name="connsiteY246" fmla="*/ 1056577 h 1919921"/>
              <a:gd name="connsiteX247" fmla="*/ 811933 w 9144000"/>
              <a:gd name="connsiteY247" fmla="*/ 1037076 h 1919921"/>
              <a:gd name="connsiteX248" fmla="*/ 815479 w 9144000"/>
              <a:gd name="connsiteY248" fmla="*/ 1038849 h 1919921"/>
              <a:gd name="connsiteX249" fmla="*/ 776478 w 9144000"/>
              <a:gd name="connsiteY249" fmla="*/ 1067214 h 1919921"/>
              <a:gd name="connsiteX250" fmla="*/ 774705 w 9144000"/>
              <a:gd name="connsiteY250" fmla="*/ 1123943 h 1919921"/>
              <a:gd name="connsiteX251" fmla="*/ 744568 w 9144000"/>
              <a:gd name="connsiteY251" fmla="*/ 1081396 h 1919921"/>
              <a:gd name="connsiteX252" fmla="*/ 772932 w 9144000"/>
              <a:gd name="connsiteY252" fmla="*/ 1037076 h 1919921"/>
              <a:gd name="connsiteX253" fmla="*/ 776478 w 9144000"/>
              <a:gd name="connsiteY253" fmla="*/ 1067214 h 1919921"/>
              <a:gd name="connsiteX254" fmla="*/ 5908676 w 9144000"/>
              <a:gd name="connsiteY254" fmla="*/ 900572 h 1919921"/>
              <a:gd name="connsiteX255" fmla="*/ 5905131 w 9144000"/>
              <a:gd name="connsiteY255" fmla="*/ 898800 h 1919921"/>
              <a:gd name="connsiteX256" fmla="*/ 5908676 w 9144000"/>
              <a:gd name="connsiteY256" fmla="*/ 900572 h 1919921"/>
              <a:gd name="connsiteX257" fmla="*/ 4384086 w 9144000"/>
              <a:gd name="connsiteY257" fmla="*/ 866890 h 1919921"/>
              <a:gd name="connsiteX258" fmla="*/ 4389404 w 9144000"/>
              <a:gd name="connsiteY258" fmla="*/ 881072 h 1919921"/>
              <a:gd name="connsiteX259" fmla="*/ 4387631 w 9144000"/>
              <a:gd name="connsiteY259" fmla="*/ 1152307 h 1919921"/>
              <a:gd name="connsiteX260" fmla="*/ 4247581 w 9144000"/>
              <a:gd name="connsiteY260" fmla="*/ 1152307 h 1919921"/>
              <a:gd name="connsiteX261" fmla="*/ 4247581 w 9144000"/>
              <a:gd name="connsiteY261" fmla="*/ 866890 h 1919921"/>
              <a:gd name="connsiteX262" fmla="*/ 4384086 w 9144000"/>
              <a:gd name="connsiteY262" fmla="*/ 866890 h 1919921"/>
              <a:gd name="connsiteX263" fmla="*/ 819024 w 9144000"/>
              <a:gd name="connsiteY263" fmla="*/ 866890 h 1919921"/>
              <a:gd name="connsiteX264" fmla="*/ 815479 w 9144000"/>
              <a:gd name="connsiteY264" fmla="*/ 868662 h 1919921"/>
              <a:gd name="connsiteX265" fmla="*/ 810161 w 9144000"/>
              <a:gd name="connsiteY265" fmla="*/ 858026 h 1919921"/>
              <a:gd name="connsiteX266" fmla="*/ 819024 w 9144000"/>
              <a:gd name="connsiteY266" fmla="*/ 845616 h 1919921"/>
              <a:gd name="connsiteX267" fmla="*/ 819024 w 9144000"/>
              <a:gd name="connsiteY267" fmla="*/ 866890 h 1919921"/>
              <a:gd name="connsiteX268" fmla="*/ 819024 w 9144000"/>
              <a:gd name="connsiteY268" fmla="*/ 780023 h 1919921"/>
              <a:gd name="connsiteX269" fmla="*/ 819024 w 9144000"/>
              <a:gd name="connsiteY269" fmla="*/ 811933 h 1919921"/>
              <a:gd name="connsiteX270" fmla="*/ 813706 w 9144000"/>
              <a:gd name="connsiteY270" fmla="*/ 811933 h 1919921"/>
              <a:gd name="connsiteX271" fmla="*/ 808388 w 9144000"/>
              <a:gd name="connsiteY271" fmla="*/ 788887 h 1919921"/>
              <a:gd name="connsiteX272" fmla="*/ 815479 w 9144000"/>
              <a:gd name="connsiteY272" fmla="*/ 776478 h 1919921"/>
              <a:gd name="connsiteX273" fmla="*/ 819024 w 9144000"/>
              <a:gd name="connsiteY273" fmla="*/ 780023 h 1919921"/>
              <a:gd name="connsiteX274" fmla="*/ 817252 w 9144000"/>
              <a:gd name="connsiteY274" fmla="*/ 746341 h 1919921"/>
              <a:gd name="connsiteX275" fmla="*/ 810161 w 9144000"/>
              <a:gd name="connsiteY275" fmla="*/ 741022 h 1919921"/>
              <a:gd name="connsiteX276" fmla="*/ 808388 w 9144000"/>
              <a:gd name="connsiteY276" fmla="*/ 726840 h 1919921"/>
              <a:gd name="connsiteX277" fmla="*/ 817252 w 9144000"/>
              <a:gd name="connsiteY277" fmla="*/ 717976 h 1919921"/>
              <a:gd name="connsiteX278" fmla="*/ 817252 w 9144000"/>
              <a:gd name="connsiteY278" fmla="*/ 746341 h 1919921"/>
              <a:gd name="connsiteX279" fmla="*/ 819024 w 9144000"/>
              <a:gd name="connsiteY279" fmla="*/ 659474 h 1919921"/>
              <a:gd name="connsiteX280" fmla="*/ 819024 w 9144000"/>
              <a:gd name="connsiteY280" fmla="*/ 686066 h 1919921"/>
              <a:gd name="connsiteX281" fmla="*/ 808388 w 9144000"/>
              <a:gd name="connsiteY281" fmla="*/ 666565 h 1919921"/>
              <a:gd name="connsiteX282" fmla="*/ 813706 w 9144000"/>
              <a:gd name="connsiteY282" fmla="*/ 659474 h 1919921"/>
              <a:gd name="connsiteX283" fmla="*/ 819024 w 9144000"/>
              <a:gd name="connsiteY283" fmla="*/ 659474 h 1919921"/>
              <a:gd name="connsiteX284" fmla="*/ 817252 w 9144000"/>
              <a:gd name="connsiteY284" fmla="*/ 604518 h 1919921"/>
              <a:gd name="connsiteX285" fmla="*/ 817252 w 9144000"/>
              <a:gd name="connsiteY285" fmla="*/ 625791 h 1919921"/>
              <a:gd name="connsiteX286" fmla="*/ 813706 w 9144000"/>
              <a:gd name="connsiteY286" fmla="*/ 625791 h 1919921"/>
              <a:gd name="connsiteX287" fmla="*/ 810161 w 9144000"/>
              <a:gd name="connsiteY287" fmla="*/ 620473 h 1919921"/>
              <a:gd name="connsiteX288" fmla="*/ 811933 w 9144000"/>
              <a:gd name="connsiteY288" fmla="*/ 604518 h 1919921"/>
              <a:gd name="connsiteX289" fmla="*/ 817252 w 9144000"/>
              <a:gd name="connsiteY289" fmla="*/ 604518 h 1919921"/>
              <a:gd name="connsiteX290" fmla="*/ 819024 w 9144000"/>
              <a:gd name="connsiteY290" fmla="*/ 546016 h 1919921"/>
              <a:gd name="connsiteX291" fmla="*/ 819024 w 9144000"/>
              <a:gd name="connsiteY291" fmla="*/ 567290 h 1919921"/>
              <a:gd name="connsiteX292" fmla="*/ 815479 w 9144000"/>
              <a:gd name="connsiteY292" fmla="*/ 570835 h 1919921"/>
              <a:gd name="connsiteX293" fmla="*/ 810161 w 9144000"/>
              <a:gd name="connsiteY293" fmla="*/ 567290 h 1919921"/>
              <a:gd name="connsiteX294" fmla="*/ 808388 w 9144000"/>
              <a:gd name="connsiteY294" fmla="*/ 551335 h 1919921"/>
              <a:gd name="connsiteX295" fmla="*/ 813706 w 9144000"/>
              <a:gd name="connsiteY295" fmla="*/ 542471 h 1919921"/>
              <a:gd name="connsiteX296" fmla="*/ 819024 w 9144000"/>
              <a:gd name="connsiteY296" fmla="*/ 546016 h 1919921"/>
              <a:gd name="connsiteX297" fmla="*/ 810161 w 9144000"/>
              <a:gd name="connsiteY297" fmla="*/ 0 h 1919921"/>
              <a:gd name="connsiteX298" fmla="*/ 811933 w 9144000"/>
              <a:gd name="connsiteY298" fmla="*/ 154232 h 1919921"/>
              <a:gd name="connsiteX299" fmla="*/ 819024 w 9144000"/>
              <a:gd name="connsiteY299" fmla="*/ 230461 h 1919921"/>
              <a:gd name="connsiteX300" fmla="*/ 829661 w 9144000"/>
              <a:gd name="connsiteY300" fmla="*/ 288963 h 1919921"/>
              <a:gd name="connsiteX301" fmla="*/ 820797 w 9144000"/>
              <a:gd name="connsiteY301" fmla="*/ 310237 h 1919921"/>
              <a:gd name="connsiteX302" fmla="*/ 819024 w 9144000"/>
              <a:gd name="connsiteY302" fmla="*/ 336828 h 1919921"/>
              <a:gd name="connsiteX303" fmla="*/ 824343 w 9144000"/>
              <a:gd name="connsiteY303" fmla="*/ 402421 h 1919921"/>
              <a:gd name="connsiteX304" fmla="*/ 838525 w 9144000"/>
              <a:gd name="connsiteY304" fmla="*/ 411285 h 1919921"/>
              <a:gd name="connsiteX305" fmla="*/ 877526 w 9144000"/>
              <a:gd name="connsiteY305" fmla="*/ 469787 h 1919921"/>
              <a:gd name="connsiteX306" fmla="*/ 873981 w 9144000"/>
              <a:gd name="connsiteY306" fmla="*/ 485742 h 1919921"/>
              <a:gd name="connsiteX307" fmla="*/ 849162 w 9144000"/>
              <a:gd name="connsiteY307" fmla="*/ 530061 h 1919921"/>
              <a:gd name="connsiteX308" fmla="*/ 850935 w 9144000"/>
              <a:gd name="connsiteY308" fmla="*/ 893481 h 1919921"/>
              <a:gd name="connsiteX309" fmla="*/ 881072 w 9144000"/>
              <a:gd name="connsiteY309" fmla="*/ 948437 h 1919921"/>
              <a:gd name="connsiteX310" fmla="*/ 882845 w 9144000"/>
              <a:gd name="connsiteY310" fmla="*/ 960847 h 1919921"/>
              <a:gd name="connsiteX311" fmla="*/ 849162 w 9144000"/>
              <a:gd name="connsiteY311" fmla="*/ 1029985 h 1919921"/>
              <a:gd name="connsiteX312" fmla="*/ 879299 w 9144000"/>
              <a:gd name="connsiteY312" fmla="*/ 1145216 h 1919921"/>
              <a:gd name="connsiteX313" fmla="*/ 927164 w 9144000"/>
              <a:gd name="connsiteY313" fmla="*/ 1145216 h 1919921"/>
              <a:gd name="connsiteX314" fmla="*/ 1015803 w 9144000"/>
              <a:gd name="connsiteY314" fmla="*/ 1164717 h 1919921"/>
              <a:gd name="connsiteX315" fmla="*/ 1072532 w 9144000"/>
              <a:gd name="connsiteY315" fmla="*/ 1148762 h 1919921"/>
              <a:gd name="connsiteX316" fmla="*/ 1084942 w 9144000"/>
              <a:gd name="connsiteY316" fmla="*/ 1154080 h 1919921"/>
              <a:gd name="connsiteX317" fmla="*/ 1100897 w 9144000"/>
              <a:gd name="connsiteY317" fmla="*/ 1138125 h 1919921"/>
              <a:gd name="connsiteX318" fmla="*/ 1111533 w 9144000"/>
              <a:gd name="connsiteY318" fmla="*/ 1099124 h 1919921"/>
              <a:gd name="connsiteX319" fmla="*/ 1122170 w 9144000"/>
              <a:gd name="connsiteY319" fmla="*/ 1099124 h 1919921"/>
              <a:gd name="connsiteX320" fmla="*/ 1146989 w 9144000"/>
              <a:gd name="connsiteY320" fmla="*/ 1123943 h 1919921"/>
              <a:gd name="connsiteX321" fmla="*/ 1200172 w 9144000"/>
              <a:gd name="connsiteY321" fmla="*/ 1104442 h 1919921"/>
              <a:gd name="connsiteX322" fmla="*/ 1180672 w 9144000"/>
              <a:gd name="connsiteY322" fmla="*/ 1084942 h 1919921"/>
              <a:gd name="connsiteX323" fmla="*/ 1198399 w 9144000"/>
              <a:gd name="connsiteY323" fmla="*/ 1063668 h 1919921"/>
              <a:gd name="connsiteX324" fmla="*/ 1200172 w 9144000"/>
              <a:gd name="connsiteY324" fmla="*/ 1054804 h 1919921"/>
              <a:gd name="connsiteX325" fmla="*/ 1200172 w 9144000"/>
              <a:gd name="connsiteY325" fmla="*/ 1045940 h 1919921"/>
              <a:gd name="connsiteX326" fmla="*/ 1207263 w 9144000"/>
              <a:gd name="connsiteY326" fmla="*/ 1010485 h 1919921"/>
              <a:gd name="connsiteX327" fmla="*/ 1217900 w 9144000"/>
              <a:gd name="connsiteY327" fmla="*/ 1022894 h 1919921"/>
              <a:gd name="connsiteX328" fmla="*/ 1435952 w 9144000"/>
              <a:gd name="connsiteY328" fmla="*/ 1022894 h 1919921"/>
              <a:gd name="connsiteX329" fmla="*/ 1439498 w 9144000"/>
              <a:gd name="connsiteY329" fmla="*/ 1010485 h 1919921"/>
              <a:gd name="connsiteX330" fmla="*/ 1446589 w 9144000"/>
              <a:gd name="connsiteY330" fmla="*/ 1014030 h 1919921"/>
              <a:gd name="connsiteX331" fmla="*/ 1473180 w 9144000"/>
              <a:gd name="connsiteY331" fmla="*/ 1083169 h 1919921"/>
              <a:gd name="connsiteX332" fmla="*/ 1455453 w 9144000"/>
              <a:gd name="connsiteY332" fmla="*/ 1100897 h 1919921"/>
              <a:gd name="connsiteX333" fmla="*/ 1457225 w 9144000"/>
              <a:gd name="connsiteY333" fmla="*/ 1120397 h 1919921"/>
              <a:gd name="connsiteX334" fmla="*/ 1508636 w 9144000"/>
              <a:gd name="connsiteY334" fmla="*/ 1120397 h 1919921"/>
              <a:gd name="connsiteX335" fmla="*/ 1521045 w 9144000"/>
              <a:gd name="connsiteY335" fmla="*/ 1097351 h 1919921"/>
              <a:gd name="connsiteX336" fmla="*/ 1531682 w 9144000"/>
              <a:gd name="connsiteY336" fmla="*/ 1120397 h 1919921"/>
              <a:gd name="connsiteX337" fmla="*/ 1544092 w 9144000"/>
              <a:gd name="connsiteY337" fmla="*/ 1127488 h 1919921"/>
              <a:gd name="connsiteX338" fmla="*/ 1565365 w 9144000"/>
              <a:gd name="connsiteY338" fmla="*/ 1155853 h 1919921"/>
              <a:gd name="connsiteX339" fmla="*/ 1583093 w 9144000"/>
              <a:gd name="connsiteY339" fmla="*/ 1143443 h 1919921"/>
              <a:gd name="connsiteX340" fmla="*/ 1599048 w 9144000"/>
              <a:gd name="connsiteY340" fmla="*/ 1157626 h 1919921"/>
              <a:gd name="connsiteX341" fmla="*/ 1632731 w 9144000"/>
              <a:gd name="connsiteY341" fmla="*/ 1178899 h 1919921"/>
              <a:gd name="connsiteX342" fmla="*/ 1636276 w 9144000"/>
              <a:gd name="connsiteY342" fmla="*/ 1175353 h 1919921"/>
              <a:gd name="connsiteX343" fmla="*/ 1636276 w 9144000"/>
              <a:gd name="connsiteY343" fmla="*/ 1035304 h 1919921"/>
              <a:gd name="connsiteX344" fmla="*/ 1645140 w 9144000"/>
              <a:gd name="connsiteY344" fmla="*/ 989211 h 1919921"/>
              <a:gd name="connsiteX345" fmla="*/ 1650458 w 9144000"/>
              <a:gd name="connsiteY345" fmla="*/ 990984 h 1919921"/>
              <a:gd name="connsiteX346" fmla="*/ 1664641 w 9144000"/>
              <a:gd name="connsiteY346" fmla="*/ 1049486 h 1919921"/>
              <a:gd name="connsiteX347" fmla="*/ 1719597 w 9144000"/>
              <a:gd name="connsiteY347" fmla="*/ 1049486 h 1919921"/>
              <a:gd name="connsiteX348" fmla="*/ 1733779 w 9144000"/>
              <a:gd name="connsiteY348" fmla="*/ 959074 h 1919921"/>
              <a:gd name="connsiteX349" fmla="*/ 1740870 w 9144000"/>
              <a:gd name="connsiteY349" fmla="*/ 960847 h 1919921"/>
              <a:gd name="connsiteX350" fmla="*/ 1755052 w 9144000"/>
              <a:gd name="connsiteY350" fmla="*/ 1001621 h 1919921"/>
              <a:gd name="connsiteX351" fmla="*/ 1827736 w 9144000"/>
              <a:gd name="connsiteY351" fmla="*/ 1001621 h 1919921"/>
              <a:gd name="connsiteX352" fmla="*/ 1863192 w 9144000"/>
              <a:gd name="connsiteY352" fmla="*/ 987439 h 1919921"/>
              <a:gd name="connsiteX353" fmla="*/ 1870283 w 9144000"/>
              <a:gd name="connsiteY353" fmla="*/ 959074 h 1919921"/>
              <a:gd name="connsiteX354" fmla="*/ 1875601 w 9144000"/>
              <a:gd name="connsiteY354" fmla="*/ 959074 h 1919921"/>
              <a:gd name="connsiteX355" fmla="*/ 1891556 w 9144000"/>
              <a:gd name="connsiteY355" fmla="*/ 1053032 h 1919921"/>
              <a:gd name="connsiteX356" fmla="*/ 1948285 w 9144000"/>
              <a:gd name="connsiteY356" fmla="*/ 1033531 h 1919921"/>
              <a:gd name="connsiteX357" fmla="*/ 1950058 w 9144000"/>
              <a:gd name="connsiteY357" fmla="*/ 1022894 h 1919921"/>
              <a:gd name="connsiteX358" fmla="*/ 1962468 w 9144000"/>
              <a:gd name="connsiteY358" fmla="*/ 989211 h 1919921"/>
              <a:gd name="connsiteX359" fmla="*/ 1967786 w 9144000"/>
              <a:gd name="connsiteY359" fmla="*/ 1019349 h 1919921"/>
              <a:gd name="connsiteX360" fmla="*/ 1966013 w 9144000"/>
              <a:gd name="connsiteY360" fmla="*/ 1088487 h 1919921"/>
              <a:gd name="connsiteX361" fmla="*/ 2017424 w 9144000"/>
              <a:gd name="connsiteY361" fmla="*/ 1134579 h 1919921"/>
              <a:gd name="connsiteX362" fmla="*/ 2109609 w 9144000"/>
              <a:gd name="connsiteY362" fmla="*/ 1129261 h 1919921"/>
              <a:gd name="connsiteX363" fmla="*/ 2109609 w 9144000"/>
              <a:gd name="connsiteY363" fmla="*/ 1074305 h 1919921"/>
              <a:gd name="connsiteX364" fmla="*/ 2111381 w 9144000"/>
              <a:gd name="connsiteY364" fmla="*/ 1060123 h 1919921"/>
              <a:gd name="connsiteX365" fmla="*/ 2113154 w 9144000"/>
              <a:gd name="connsiteY365" fmla="*/ 1045940 h 1919921"/>
              <a:gd name="connsiteX366" fmla="*/ 2114927 w 9144000"/>
              <a:gd name="connsiteY366" fmla="*/ 1033531 h 1919921"/>
              <a:gd name="connsiteX367" fmla="*/ 2134427 w 9144000"/>
              <a:gd name="connsiteY367" fmla="*/ 992757 h 1919921"/>
              <a:gd name="connsiteX368" fmla="*/ 2127336 w 9144000"/>
              <a:gd name="connsiteY368" fmla="*/ 969711 h 1919921"/>
              <a:gd name="connsiteX369" fmla="*/ 2187611 w 9144000"/>
              <a:gd name="connsiteY369" fmla="*/ 928937 h 1919921"/>
              <a:gd name="connsiteX370" fmla="*/ 2200020 w 9144000"/>
              <a:gd name="connsiteY370" fmla="*/ 943119 h 1919921"/>
              <a:gd name="connsiteX371" fmla="*/ 2237249 w 9144000"/>
              <a:gd name="connsiteY371" fmla="*/ 973256 h 1919921"/>
              <a:gd name="connsiteX372" fmla="*/ 2230158 w 9144000"/>
              <a:gd name="connsiteY372" fmla="*/ 1003394 h 1919921"/>
              <a:gd name="connsiteX373" fmla="*/ 2246113 w 9144000"/>
              <a:gd name="connsiteY373" fmla="*/ 1031758 h 1919921"/>
              <a:gd name="connsiteX374" fmla="*/ 2256749 w 9144000"/>
              <a:gd name="connsiteY374" fmla="*/ 1123943 h 1919921"/>
              <a:gd name="connsiteX375" fmla="*/ 2347161 w 9144000"/>
              <a:gd name="connsiteY375" fmla="*/ 1123943 h 1919921"/>
              <a:gd name="connsiteX376" fmla="*/ 2379071 w 9144000"/>
              <a:gd name="connsiteY376" fmla="*/ 1113306 h 1919921"/>
              <a:gd name="connsiteX377" fmla="*/ 2357798 w 9144000"/>
              <a:gd name="connsiteY377" fmla="*/ 1088487 h 1919921"/>
              <a:gd name="connsiteX378" fmla="*/ 2389708 w 9144000"/>
              <a:gd name="connsiteY378" fmla="*/ 1074305 h 1919921"/>
              <a:gd name="connsiteX379" fmla="*/ 2379071 w 9144000"/>
              <a:gd name="connsiteY379" fmla="*/ 1058350 h 1919921"/>
              <a:gd name="connsiteX380" fmla="*/ 2414527 w 9144000"/>
              <a:gd name="connsiteY380" fmla="*/ 1028213 h 1919921"/>
              <a:gd name="connsiteX381" fmla="*/ 2428709 w 9144000"/>
              <a:gd name="connsiteY381" fmla="*/ 983893 h 1919921"/>
              <a:gd name="connsiteX382" fmla="*/ 2437573 w 9144000"/>
              <a:gd name="connsiteY382" fmla="*/ 982120 h 1919921"/>
              <a:gd name="connsiteX383" fmla="*/ 2442891 w 9144000"/>
              <a:gd name="connsiteY383" fmla="*/ 982120 h 1919921"/>
              <a:gd name="connsiteX384" fmla="*/ 2446437 w 9144000"/>
              <a:gd name="connsiteY384" fmla="*/ 992757 h 1919921"/>
              <a:gd name="connsiteX385" fmla="*/ 2740718 w 9144000"/>
              <a:gd name="connsiteY385" fmla="*/ 992757 h 1919921"/>
              <a:gd name="connsiteX386" fmla="*/ 2749582 w 9144000"/>
              <a:gd name="connsiteY386" fmla="*/ 980348 h 1919921"/>
              <a:gd name="connsiteX387" fmla="*/ 2761992 w 9144000"/>
              <a:gd name="connsiteY387" fmla="*/ 982120 h 1919921"/>
              <a:gd name="connsiteX388" fmla="*/ 2809857 w 9144000"/>
              <a:gd name="connsiteY388" fmla="*/ 1054804 h 1919921"/>
              <a:gd name="connsiteX389" fmla="*/ 2809857 w 9144000"/>
              <a:gd name="connsiteY389" fmla="*/ 1060123 h 1919921"/>
              <a:gd name="connsiteX390" fmla="*/ 2797447 w 9144000"/>
              <a:gd name="connsiteY390" fmla="*/ 1070759 h 1919921"/>
              <a:gd name="connsiteX391" fmla="*/ 2831130 w 9144000"/>
              <a:gd name="connsiteY391" fmla="*/ 1088487 h 1919921"/>
              <a:gd name="connsiteX392" fmla="*/ 2809857 w 9144000"/>
              <a:gd name="connsiteY392" fmla="*/ 1104442 h 1919921"/>
              <a:gd name="connsiteX393" fmla="*/ 2811629 w 9144000"/>
              <a:gd name="connsiteY393" fmla="*/ 1120397 h 1919921"/>
              <a:gd name="connsiteX394" fmla="*/ 2997771 w 9144000"/>
              <a:gd name="connsiteY394" fmla="*/ 1120397 h 1919921"/>
              <a:gd name="connsiteX395" fmla="*/ 3020817 w 9144000"/>
              <a:gd name="connsiteY395" fmla="*/ 1185990 h 1919921"/>
              <a:gd name="connsiteX396" fmla="*/ 3038545 w 9144000"/>
              <a:gd name="connsiteY396" fmla="*/ 1168262 h 1919921"/>
              <a:gd name="connsiteX397" fmla="*/ 3035000 w 9144000"/>
              <a:gd name="connsiteY397" fmla="*/ 1129261 h 1919921"/>
              <a:gd name="connsiteX398" fmla="*/ 3020817 w 9144000"/>
              <a:gd name="connsiteY398" fmla="*/ 1123943 h 1919921"/>
              <a:gd name="connsiteX399" fmla="*/ 3052728 w 9144000"/>
              <a:gd name="connsiteY399" fmla="*/ 1093805 h 1919921"/>
              <a:gd name="connsiteX400" fmla="*/ 3038545 w 9144000"/>
              <a:gd name="connsiteY400" fmla="*/ 1079623 h 1919921"/>
              <a:gd name="connsiteX401" fmla="*/ 3066910 w 9144000"/>
              <a:gd name="connsiteY401" fmla="*/ 1053032 h 1919921"/>
              <a:gd name="connsiteX402" fmla="*/ 3052728 w 9144000"/>
              <a:gd name="connsiteY402" fmla="*/ 1042395 h 1919921"/>
              <a:gd name="connsiteX403" fmla="*/ 3104138 w 9144000"/>
              <a:gd name="connsiteY403" fmla="*/ 1001621 h 1919921"/>
              <a:gd name="connsiteX404" fmla="*/ 3121866 w 9144000"/>
              <a:gd name="connsiteY404" fmla="*/ 969711 h 1919921"/>
              <a:gd name="connsiteX405" fmla="*/ 3128957 w 9144000"/>
              <a:gd name="connsiteY405" fmla="*/ 969711 h 1919921"/>
              <a:gd name="connsiteX406" fmla="*/ 3134275 w 9144000"/>
              <a:gd name="connsiteY406" fmla="*/ 998075 h 1919921"/>
              <a:gd name="connsiteX407" fmla="*/ 3198096 w 9144000"/>
              <a:gd name="connsiteY407" fmla="*/ 1044168 h 1919921"/>
              <a:gd name="connsiteX408" fmla="*/ 3183913 w 9144000"/>
              <a:gd name="connsiteY408" fmla="*/ 1053032 h 1919921"/>
              <a:gd name="connsiteX409" fmla="*/ 3210505 w 9144000"/>
              <a:gd name="connsiteY409" fmla="*/ 1079623 h 1919921"/>
              <a:gd name="connsiteX410" fmla="*/ 3198096 w 9144000"/>
              <a:gd name="connsiteY410" fmla="*/ 1093805 h 1919921"/>
              <a:gd name="connsiteX411" fmla="*/ 3228233 w 9144000"/>
              <a:gd name="connsiteY411" fmla="*/ 1120397 h 1919921"/>
              <a:gd name="connsiteX412" fmla="*/ 3226460 w 9144000"/>
              <a:gd name="connsiteY412" fmla="*/ 1123943 h 1919921"/>
              <a:gd name="connsiteX413" fmla="*/ 3208732 w 9144000"/>
              <a:gd name="connsiteY413" fmla="*/ 1146989 h 1919921"/>
              <a:gd name="connsiteX414" fmla="*/ 3219369 w 9144000"/>
              <a:gd name="connsiteY414" fmla="*/ 1168262 h 1919921"/>
              <a:gd name="connsiteX415" fmla="*/ 3240642 w 9144000"/>
              <a:gd name="connsiteY415" fmla="*/ 1164717 h 1919921"/>
              <a:gd name="connsiteX416" fmla="*/ 3274325 w 9144000"/>
              <a:gd name="connsiteY416" fmla="*/ 1161171 h 1919921"/>
              <a:gd name="connsiteX417" fmla="*/ 3281416 w 9144000"/>
              <a:gd name="connsiteY417" fmla="*/ 820797 h 1919921"/>
              <a:gd name="connsiteX418" fmla="*/ 3292053 w 9144000"/>
              <a:gd name="connsiteY418" fmla="*/ 797751 h 1919921"/>
              <a:gd name="connsiteX419" fmla="*/ 3293826 w 9144000"/>
              <a:gd name="connsiteY419" fmla="*/ 785342 h 1919921"/>
              <a:gd name="connsiteX420" fmla="*/ 3334600 w 9144000"/>
              <a:gd name="connsiteY420" fmla="*/ 737477 h 1919921"/>
              <a:gd name="connsiteX421" fmla="*/ 3354100 w 9144000"/>
              <a:gd name="connsiteY421" fmla="*/ 712658 h 1919921"/>
              <a:gd name="connsiteX422" fmla="*/ 3354100 w 9144000"/>
              <a:gd name="connsiteY422" fmla="*/ 705567 h 1919921"/>
              <a:gd name="connsiteX423" fmla="*/ 3355873 w 9144000"/>
              <a:gd name="connsiteY423" fmla="*/ 673657 h 1919921"/>
              <a:gd name="connsiteX424" fmla="*/ 3361191 w 9144000"/>
              <a:gd name="connsiteY424" fmla="*/ 579699 h 1919921"/>
              <a:gd name="connsiteX425" fmla="*/ 3368282 w 9144000"/>
              <a:gd name="connsiteY425" fmla="*/ 579699 h 1919921"/>
              <a:gd name="connsiteX426" fmla="*/ 3373601 w 9144000"/>
              <a:gd name="connsiteY426" fmla="*/ 615155 h 1919921"/>
              <a:gd name="connsiteX427" fmla="*/ 3370055 w 9144000"/>
              <a:gd name="connsiteY427" fmla="*/ 671884 h 1919921"/>
              <a:gd name="connsiteX428" fmla="*/ 3393101 w 9144000"/>
              <a:gd name="connsiteY428" fmla="*/ 721522 h 1919921"/>
              <a:gd name="connsiteX429" fmla="*/ 3403738 w 9144000"/>
              <a:gd name="connsiteY429" fmla="*/ 758750 h 1919921"/>
              <a:gd name="connsiteX430" fmla="*/ 3416147 w 9144000"/>
              <a:gd name="connsiteY430" fmla="*/ 762296 h 1919921"/>
              <a:gd name="connsiteX431" fmla="*/ 3437421 w 9144000"/>
              <a:gd name="connsiteY431" fmla="*/ 780023 h 1919921"/>
              <a:gd name="connsiteX432" fmla="*/ 3455149 w 9144000"/>
              <a:gd name="connsiteY432" fmla="*/ 916527 h 1919921"/>
              <a:gd name="connsiteX433" fmla="*/ 3455149 w 9144000"/>
              <a:gd name="connsiteY433" fmla="*/ 1106215 h 1919921"/>
              <a:gd name="connsiteX434" fmla="*/ 3467558 w 9144000"/>
              <a:gd name="connsiteY434" fmla="*/ 1115079 h 1919921"/>
              <a:gd name="connsiteX435" fmla="*/ 3476422 w 9144000"/>
              <a:gd name="connsiteY435" fmla="*/ 1129261 h 1919921"/>
              <a:gd name="connsiteX436" fmla="*/ 3481740 w 9144000"/>
              <a:gd name="connsiteY436" fmla="*/ 1129261 h 1919921"/>
              <a:gd name="connsiteX437" fmla="*/ 3483513 w 9144000"/>
              <a:gd name="connsiteY437" fmla="*/ 611609 h 1919921"/>
              <a:gd name="connsiteX438" fmla="*/ 3515423 w 9144000"/>
              <a:gd name="connsiteY438" fmla="*/ 570835 h 1919921"/>
              <a:gd name="connsiteX439" fmla="*/ 3586334 w 9144000"/>
              <a:gd name="connsiteY439" fmla="*/ 581472 h 1919921"/>
              <a:gd name="connsiteX440" fmla="*/ 3593425 w 9144000"/>
              <a:gd name="connsiteY440" fmla="*/ 632883 h 1919921"/>
              <a:gd name="connsiteX441" fmla="*/ 3593425 w 9144000"/>
              <a:gd name="connsiteY441" fmla="*/ 1099124 h 1919921"/>
              <a:gd name="connsiteX442" fmla="*/ 3612926 w 9144000"/>
              <a:gd name="connsiteY442" fmla="*/ 1115079 h 1919921"/>
              <a:gd name="connsiteX443" fmla="*/ 3614699 w 9144000"/>
              <a:gd name="connsiteY443" fmla="*/ 1109760 h 1919921"/>
              <a:gd name="connsiteX444" fmla="*/ 3614699 w 9144000"/>
              <a:gd name="connsiteY444" fmla="*/ 466241 h 1919921"/>
              <a:gd name="connsiteX445" fmla="*/ 3620017 w 9144000"/>
              <a:gd name="connsiteY445" fmla="*/ 423694 h 1919921"/>
              <a:gd name="connsiteX446" fmla="*/ 3669655 w 9144000"/>
              <a:gd name="connsiteY446" fmla="*/ 423694 h 1919921"/>
              <a:gd name="connsiteX447" fmla="*/ 3701565 w 9144000"/>
              <a:gd name="connsiteY447" fmla="*/ 432558 h 1919921"/>
              <a:gd name="connsiteX448" fmla="*/ 3701565 w 9144000"/>
              <a:gd name="connsiteY448" fmla="*/ 1111533 h 1919921"/>
              <a:gd name="connsiteX449" fmla="*/ 3705111 w 9144000"/>
              <a:gd name="connsiteY449" fmla="*/ 1113306 h 1919921"/>
              <a:gd name="connsiteX450" fmla="*/ 3724611 w 9144000"/>
              <a:gd name="connsiteY450" fmla="*/ 1099124 h 1919921"/>
              <a:gd name="connsiteX451" fmla="*/ 3724611 w 9144000"/>
              <a:gd name="connsiteY451" fmla="*/ 636428 h 1919921"/>
              <a:gd name="connsiteX452" fmla="*/ 3738793 w 9144000"/>
              <a:gd name="connsiteY452" fmla="*/ 586790 h 1919921"/>
              <a:gd name="connsiteX453" fmla="*/ 3779567 w 9144000"/>
              <a:gd name="connsiteY453" fmla="*/ 586790 h 1919921"/>
              <a:gd name="connsiteX454" fmla="*/ 3832751 w 9144000"/>
              <a:gd name="connsiteY454" fmla="*/ 595654 h 1919921"/>
              <a:gd name="connsiteX455" fmla="*/ 3832751 w 9144000"/>
              <a:gd name="connsiteY455" fmla="*/ 1157626 h 1919921"/>
              <a:gd name="connsiteX456" fmla="*/ 3839842 w 9144000"/>
              <a:gd name="connsiteY456" fmla="*/ 1159398 h 1919921"/>
              <a:gd name="connsiteX457" fmla="*/ 3846933 w 9144000"/>
              <a:gd name="connsiteY457" fmla="*/ 1154080 h 1919921"/>
              <a:gd name="connsiteX458" fmla="*/ 3848706 w 9144000"/>
              <a:gd name="connsiteY458" fmla="*/ 865117 h 1919921"/>
              <a:gd name="connsiteX459" fmla="*/ 3852251 w 9144000"/>
              <a:gd name="connsiteY459" fmla="*/ 826116 h 1919921"/>
              <a:gd name="connsiteX460" fmla="*/ 3854024 w 9144000"/>
              <a:gd name="connsiteY460" fmla="*/ 799524 h 1919921"/>
              <a:gd name="connsiteX461" fmla="*/ 3857570 w 9144000"/>
              <a:gd name="connsiteY461" fmla="*/ 774705 h 1919921"/>
              <a:gd name="connsiteX462" fmla="*/ 3859343 w 9144000"/>
              <a:gd name="connsiteY462" fmla="*/ 760523 h 1919921"/>
              <a:gd name="connsiteX463" fmla="*/ 3861115 w 9144000"/>
              <a:gd name="connsiteY463" fmla="*/ 749886 h 1919921"/>
              <a:gd name="connsiteX464" fmla="*/ 3862888 w 9144000"/>
              <a:gd name="connsiteY464" fmla="*/ 744568 h 1919921"/>
              <a:gd name="connsiteX465" fmla="*/ 3907208 w 9144000"/>
              <a:gd name="connsiteY465" fmla="*/ 741022 h 1919921"/>
              <a:gd name="connsiteX466" fmla="*/ 3963937 w 9144000"/>
              <a:gd name="connsiteY466" fmla="*/ 749886 h 1919921"/>
              <a:gd name="connsiteX467" fmla="*/ 3963937 w 9144000"/>
              <a:gd name="connsiteY467" fmla="*/ 1155853 h 1919921"/>
              <a:gd name="connsiteX468" fmla="*/ 4002938 w 9144000"/>
              <a:gd name="connsiteY468" fmla="*/ 1155853 h 1919921"/>
              <a:gd name="connsiteX469" fmla="*/ 4004710 w 9144000"/>
              <a:gd name="connsiteY469" fmla="*/ 741022 h 1919921"/>
              <a:gd name="connsiteX470" fmla="*/ 3995847 w 9144000"/>
              <a:gd name="connsiteY470" fmla="*/ 712658 h 1919921"/>
              <a:gd name="connsiteX471" fmla="*/ 4011802 w 9144000"/>
              <a:gd name="connsiteY471" fmla="*/ 705567 h 1919921"/>
              <a:gd name="connsiteX472" fmla="*/ 4020665 w 9144000"/>
              <a:gd name="connsiteY472" fmla="*/ 691384 h 1919921"/>
              <a:gd name="connsiteX473" fmla="*/ 4086258 w 9144000"/>
              <a:gd name="connsiteY473" fmla="*/ 687839 h 1919921"/>
              <a:gd name="connsiteX474" fmla="*/ 4125260 w 9144000"/>
              <a:gd name="connsiteY474" fmla="*/ 691384 h 1919921"/>
              <a:gd name="connsiteX475" fmla="*/ 4132351 w 9144000"/>
              <a:gd name="connsiteY475" fmla="*/ 705567 h 1919921"/>
              <a:gd name="connsiteX476" fmla="*/ 4153624 w 9144000"/>
              <a:gd name="connsiteY476" fmla="*/ 712658 h 1919921"/>
              <a:gd name="connsiteX477" fmla="*/ 4137669 w 9144000"/>
              <a:gd name="connsiteY477" fmla="*/ 732158 h 1919921"/>
              <a:gd name="connsiteX478" fmla="*/ 4144760 w 9144000"/>
              <a:gd name="connsiteY478" fmla="*/ 1159398 h 1919921"/>
              <a:gd name="connsiteX479" fmla="*/ 4183761 w 9144000"/>
              <a:gd name="connsiteY479" fmla="*/ 1159398 h 1919921"/>
              <a:gd name="connsiteX480" fmla="*/ 4206808 w 9144000"/>
              <a:gd name="connsiteY480" fmla="*/ 932482 h 1919921"/>
              <a:gd name="connsiteX481" fmla="*/ 4206808 w 9144000"/>
              <a:gd name="connsiteY481" fmla="*/ 895254 h 1919921"/>
              <a:gd name="connsiteX482" fmla="*/ 4199716 w 9144000"/>
              <a:gd name="connsiteY482" fmla="*/ 854480 h 1919921"/>
              <a:gd name="connsiteX483" fmla="*/ 4201489 w 9144000"/>
              <a:gd name="connsiteY483" fmla="*/ 794206 h 1919921"/>
              <a:gd name="connsiteX484" fmla="*/ 4212126 w 9144000"/>
              <a:gd name="connsiteY484" fmla="*/ 756977 h 1919921"/>
              <a:gd name="connsiteX485" fmla="*/ 4439042 w 9144000"/>
              <a:gd name="connsiteY485" fmla="*/ 785342 h 1919921"/>
              <a:gd name="connsiteX486" fmla="*/ 4447906 w 9144000"/>
              <a:gd name="connsiteY486" fmla="*/ 792433 h 1919921"/>
              <a:gd name="connsiteX487" fmla="*/ 4458542 w 9144000"/>
              <a:gd name="connsiteY487" fmla="*/ 870435 h 1919921"/>
              <a:gd name="connsiteX488" fmla="*/ 4497543 w 9144000"/>
              <a:gd name="connsiteY488" fmla="*/ 1171808 h 1919921"/>
              <a:gd name="connsiteX489" fmla="*/ 4502862 w 9144000"/>
              <a:gd name="connsiteY489" fmla="*/ 1182444 h 1919921"/>
              <a:gd name="connsiteX490" fmla="*/ 4511726 w 9144000"/>
              <a:gd name="connsiteY490" fmla="*/ 1143443 h 1919921"/>
              <a:gd name="connsiteX491" fmla="*/ 4511726 w 9144000"/>
              <a:gd name="connsiteY491" fmla="*/ 1056577 h 1919921"/>
              <a:gd name="connsiteX492" fmla="*/ 4495771 w 9144000"/>
              <a:gd name="connsiteY492" fmla="*/ 953756 h 1919921"/>
              <a:gd name="connsiteX493" fmla="*/ 4497543 w 9144000"/>
              <a:gd name="connsiteY493" fmla="*/ 936028 h 1919921"/>
              <a:gd name="connsiteX494" fmla="*/ 4580864 w 9144000"/>
              <a:gd name="connsiteY494" fmla="*/ 936028 h 1919921"/>
              <a:gd name="connsiteX495" fmla="*/ 4591501 w 9144000"/>
              <a:gd name="connsiteY495" fmla="*/ 923619 h 1919921"/>
              <a:gd name="connsiteX496" fmla="*/ 4644684 w 9144000"/>
              <a:gd name="connsiteY496" fmla="*/ 923619 h 1919921"/>
              <a:gd name="connsiteX497" fmla="*/ 4650003 w 9144000"/>
              <a:gd name="connsiteY497" fmla="*/ 939574 h 1919921"/>
              <a:gd name="connsiteX498" fmla="*/ 4683685 w 9144000"/>
              <a:gd name="connsiteY498" fmla="*/ 939574 h 1919921"/>
              <a:gd name="connsiteX499" fmla="*/ 4690777 w 9144000"/>
              <a:gd name="connsiteY499" fmla="*/ 950210 h 1919921"/>
              <a:gd name="connsiteX500" fmla="*/ 4676594 w 9144000"/>
              <a:gd name="connsiteY500" fmla="*/ 1061895 h 1919921"/>
              <a:gd name="connsiteX501" fmla="*/ 4689004 w 9144000"/>
              <a:gd name="connsiteY501" fmla="*/ 1187763 h 1919921"/>
              <a:gd name="connsiteX502" fmla="*/ 4733323 w 9144000"/>
              <a:gd name="connsiteY502" fmla="*/ 1191308 h 1919921"/>
              <a:gd name="connsiteX503" fmla="*/ 4786507 w 9144000"/>
              <a:gd name="connsiteY503" fmla="*/ 1177126 h 1919921"/>
              <a:gd name="connsiteX504" fmla="*/ 4786507 w 9144000"/>
              <a:gd name="connsiteY504" fmla="*/ 982120 h 1919921"/>
              <a:gd name="connsiteX505" fmla="*/ 4795371 w 9144000"/>
              <a:gd name="connsiteY505" fmla="*/ 941346 h 1919921"/>
              <a:gd name="connsiteX506" fmla="*/ 4841463 w 9144000"/>
              <a:gd name="connsiteY506" fmla="*/ 941346 h 1919921"/>
              <a:gd name="connsiteX507" fmla="*/ 4850327 w 9144000"/>
              <a:gd name="connsiteY507" fmla="*/ 927164 h 1919921"/>
              <a:gd name="connsiteX508" fmla="*/ 4905283 w 9144000"/>
              <a:gd name="connsiteY508" fmla="*/ 927164 h 1919921"/>
              <a:gd name="connsiteX509" fmla="*/ 4924783 w 9144000"/>
              <a:gd name="connsiteY509" fmla="*/ 946665 h 1919921"/>
              <a:gd name="connsiteX510" fmla="*/ 4931875 w 9144000"/>
              <a:gd name="connsiteY510" fmla="*/ 1001621 h 1919921"/>
              <a:gd name="connsiteX511" fmla="*/ 5027605 w 9144000"/>
              <a:gd name="connsiteY511" fmla="*/ 994530 h 1919921"/>
              <a:gd name="connsiteX512" fmla="*/ 5029378 w 9144000"/>
              <a:gd name="connsiteY512" fmla="*/ 999848 h 1919921"/>
              <a:gd name="connsiteX513" fmla="*/ 5020514 w 9144000"/>
              <a:gd name="connsiteY513" fmla="*/ 1056577 h 1919921"/>
              <a:gd name="connsiteX514" fmla="*/ 5071924 w 9144000"/>
              <a:gd name="connsiteY514" fmla="*/ 1061895 h 1919921"/>
              <a:gd name="connsiteX515" fmla="*/ 5079015 w 9144000"/>
              <a:gd name="connsiteY515" fmla="*/ 1079623 h 1919921"/>
              <a:gd name="connsiteX516" fmla="*/ 5073697 w 9144000"/>
              <a:gd name="connsiteY516" fmla="*/ 1193081 h 1919921"/>
              <a:gd name="connsiteX517" fmla="*/ 5091425 w 9144000"/>
              <a:gd name="connsiteY517" fmla="*/ 1191308 h 1919921"/>
              <a:gd name="connsiteX518" fmla="*/ 5107380 w 9144000"/>
              <a:gd name="connsiteY518" fmla="*/ 1207263 h 1919921"/>
              <a:gd name="connsiteX519" fmla="*/ 5112698 w 9144000"/>
              <a:gd name="connsiteY519" fmla="*/ 1196627 h 1919921"/>
              <a:gd name="connsiteX520" fmla="*/ 5086106 w 9144000"/>
              <a:gd name="connsiteY520" fmla="*/ 1072532 h 1919921"/>
              <a:gd name="connsiteX521" fmla="*/ 5206656 w 9144000"/>
              <a:gd name="connsiteY521" fmla="*/ 1017576 h 1919921"/>
              <a:gd name="connsiteX522" fmla="*/ 5419389 w 9144000"/>
              <a:gd name="connsiteY522" fmla="*/ 1049486 h 1919921"/>
              <a:gd name="connsiteX523" fmla="*/ 5664033 w 9144000"/>
              <a:gd name="connsiteY523" fmla="*/ 1008712 h 1919921"/>
              <a:gd name="connsiteX524" fmla="*/ 5679988 w 9144000"/>
              <a:gd name="connsiteY524" fmla="*/ 964392 h 1919921"/>
              <a:gd name="connsiteX525" fmla="*/ 5685306 w 9144000"/>
              <a:gd name="connsiteY525" fmla="*/ 996303 h 1919921"/>
              <a:gd name="connsiteX526" fmla="*/ 5687079 w 9144000"/>
              <a:gd name="connsiteY526" fmla="*/ 1003394 h 1919921"/>
              <a:gd name="connsiteX527" fmla="*/ 5717216 w 9144000"/>
              <a:gd name="connsiteY527" fmla="*/ 1006939 h 1919921"/>
              <a:gd name="connsiteX528" fmla="*/ 5791673 w 9144000"/>
              <a:gd name="connsiteY528" fmla="*/ 1003394 h 1919921"/>
              <a:gd name="connsiteX529" fmla="*/ 5862584 w 9144000"/>
              <a:gd name="connsiteY529" fmla="*/ 1061895 h 1919921"/>
              <a:gd name="connsiteX530" fmla="*/ 5860811 w 9144000"/>
              <a:gd name="connsiteY530" fmla="*/ 1079623 h 1919921"/>
              <a:gd name="connsiteX531" fmla="*/ 5848402 w 9144000"/>
              <a:gd name="connsiteY531" fmla="*/ 1141671 h 1919921"/>
              <a:gd name="connsiteX532" fmla="*/ 5855493 w 9144000"/>
              <a:gd name="connsiteY532" fmla="*/ 1150534 h 1919921"/>
              <a:gd name="connsiteX533" fmla="*/ 5869675 w 9144000"/>
              <a:gd name="connsiteY533" fmla="*/ 1145216 h 1919921"/>
              <a:gd name="connsiteX534" fmla="*/ 5871448 w 9144000"/>
              <a:gd name="connsiteY534" fmla="*/ 1136352 h 1919921"/>
              <a:gd name="connsiteX535" fmla="*/ 5892721 w 9144000"/>
              <a:gd name="connsiteY535" fmla="*/ 1033531 h 1919921"/>
              <a:gd name="connsiteX536" fmla="*/ 5898040 w 9144000"/>
              <a:gd name="connsiteY536" fmla="*/ 980348 h 1919921"/>
              <a:gd name="connsiteX537" fmla="*/ 5906904 w 9144000"/>
              <a:gd name="connsiteY537" fmla="*/ 907664 h 1919921"/>
              <a:gd name="connsiteX538" fmla="*/ 5912222 w 9144000"/>
              <a:gd name="connsiteY538" fmla="*/ 932482 h 1919921"/>
              <a:gd name="connsiteX539" fmla="*/ 5913995 w 9144000"/>
              <a:gd name="connsiteY539" fmla="*/ 1017576 h 1919921"/>
              <a:gd name="connsiteX540" fmla="*/ 5924632 w 9144000"/>
              <a:gd name="connsiteY540" fmla="*/ 1058350 h 1919921"/>
              <a:gd name="connsiteX541" fmla="*/ 5924632 w 9144000"/>
              <a:gd name="connsiteY541" fmla="*/ 1037076 h 1919921"/>
              <a:gd name="connsiteX542" fmla="*/ 5937041 w 9144000"/>
              <a:gd name="connsiteY542" fmla="*/ 1019349 h 1919921"/>
              <a:gd name="connsiteX543" fmla="*/ 5967178 w 9144000"/>
              <a:gd name="connsiteY543" fmla="*/ 1054804 h 1919921"/>
              <a:gd name="connsiteX544" fmla="*/ 5961860 w 9144000"/>
              <a:gd name="connsiteY544" fmla="*/ 1116852 h 1919921"/>
              <a:gd name="connsiteX545" fmla="*/ 5967178 w 9144000"/>
              <a:gd name="connsiteY545" fmla="*/ 1146989 h 1919921"/>
              <a:gd name="connsiteX546" fmla="*/ 6082409 w 9144000"/>
              <a:gd name="connsiteY546" fmla="*/ 1146989 h 1919921"/>
              <a:gd name="connsiteX547" fmla="*/ 6140911 w 9144000"/>
              <a:gd name="connsiteY547" fmla="*/ 1129261 h 1919921"/>
              <a:gd name="connsiteX548" fmla="*/ 6151547 w 9144000"/>
              <a:gd name="connsiteY548" fmla="*/ 1109760 h 1919921"/>
              <a:gd name="connsiteX549" fmla="*/ 6174594 w 9144000"/>
              <a:gd name="connsiteY549" fmla="*/ 1083169 h 1919921"/>
              <a:gd name="connsiteX550" fmla="*/ 6192321 w 9144000"/>
              <a:gd name="connsiteY550" fmla="*/ 1115079 h 1919921"/>
              <a:gd name="connsiteX551" fmla="*/ 6211822 w 9144000"/>
              <a:gd name="connsiteY551" fmla="*/ 1095578 h 1919921"/>
              <a:gd name="connsiteX552" fmla="*/ 6229550 w 9144000"/>
              <a:gd name="connsiteY552" fmla="*/ 1109760 h 1919921"/>
              <a:gd name="connsiteX553" fmla="*/ 6231322 w 9144000"/>
              <a:gd name="connsiteY553" fmla="*/ 1081396 h 1919921"/>
              <a:gd name="connsiteX554" fmla="*/ 6263233 w 9144000"/>
              <a:gd name="connsiteY554" fmla="*/ 978575 h 1919921"/>
              <a:gd name="connsiteX555" fmla="*/ 6295143 w 9144000"/>
              <a:gd name="connsiteY555" fmla="*/ 1065441 h 1919921"/>
              <a:gd name="connsiteX556" fmla="*/ 6295143 w 9144000"/>
              <a:gd name="connsiteY556" fmla="*/ 1104442 h 1919921"/>
              <a:gd name="connsiteX557" fmla="*/ 6298688 w 9144000"/>
              <a:gd name="connsiteY557" fmla="*/ 1106215 h 1919921"/>
              <a:gd name="connsiteX558" fmla="*/ 6335916 w 9144000"/>
              <a:gd name="connsiteY558" fmla="*/ 1097351 h 1919921"/>
              <a:gd name="connsiteX559" fmla="*/ 6367827 w 9144000"/>
              <a:gd name="connsiteY559" fmla="*/ 1115079 h 1919921"/>
              <a:gd name="connsiteX560" fmla="*/ 6383782 w 9144000"/>
              <a:gd name="connsiteY560" fmla="*/ 1152307 h 1919921"/>
              <a:gd name="connsiteX561" fmla="*/ 6380236 w 9144000"/>
              <a:gd name="connsiteY561" fmla="*/ 1187763 h 1919921"/>
              <a:gd name="connsiteX562" fmla="*/ 6396191 w 9144000"/>
              <a:gd name="connsiteY562" fmla="*/ 1207263 h 1919921"/>
              <a:gd name="connsiteX563" fmla="*/ 6415692 w 9144000"/>
              <a:gd name="connsiteY563" fmla="*/ 1201945 h 1919921"/>
              <a:gd name="connsiteX564" fmla="*/ 6415692 w 9144000"/>
              <a:gd name="connsiteY564" fmla="*/ 1127488 h 1919921"/>
              <a:gd name="connsiteX565" fmla="*/ 6397964 w 9144000"/>
              <a:gd name="connsiteY565" fmla="*/ 1088487 h 1919921"/>
              <a:gd name="connsiteX566" fmla="*/ 6429874 w 9144000"/>
              <a:gd name="connsiteY566" fmla="*/ 1097351 h 1919921"/>
              <a:gd name="connsiteX567" fmla="*/ 6449374 w 9144000"/>
              <a:gd name="connsiteY567" fmla="*/ 1086714 h 1919921"/>
              <a:gd name="connsiteX568" fmla="*/ 6461784 w 9144000"/>
              <a:gd name="connsiteY568" fmla="*/ 1099124 h 1919921"/>
              <a:gd name="connsiteX569" fmla="*/ 6488376 w 9144000"/>
              <a:gd name="connsiteY569" fmla="*/ 1092033 h 1919921"/>
              <a:gd name="connsiteX570" fmla="*/ 6538013 w 9144000"/>
              <a:gd name="connsiteY570" fmla="*/ 1063668 h 1919921"/>
              <a:gd name="connsiteX571" fmla="*/ 6610697 w 9144000"/>
              <a:gd name="connsiteY571" fmla="*/ 1079623 h 1919921"/>
              <a:gd name="connsiteX572" fmla="*/ 6612470 w 9144000"/>
              <a:gd name="connsiteY572" fmla="*/ 1182444 h 1919921"/>
              <a:gd name="connsiteX573" fmla="*/ 6672745 w 9144000"/>
              <a:gd name="connsiteY573" fmla="*/ 1175353 h 1919921"/>
              <a:gd name="connsiteX574" fmla="*/ 6715291 w 9144000"/>
              <a:gd name="connsiteY574" fmla="*/ 1180672 h 1919921"/>
              <a:gd name="connsiteX575" fmla="*/ 6725928 w 9144000"/>
              <a:gd name="connsiteY575" fmla="*/ 1203718 h 1919921"/>
              <a:gd name="connsiteX576" fmla="*/ 6770248 w 9144000"/>
              <a:gd name="connsiteY576" fmla="*/ 1148762 h 1919921"/>
              <a:gd name="connsiteX577" fmla="*/ 6802158 w 9144000"/>
              <a:gd name="connsiteY577" fmla="*/ 1178899 h 1919921"/>
              <a:gd name="connsiteX578" fmla="*/ 6803930 w 9144000"/>
              <a:gd name="connsiteY578" fmla="*/ 1104442 h 1919921"/>
              <a:gd name="connsiteX579" fmla="*/ 6814567 w 9144000"/>
              <a:gd name="connsiteY579" fmla="*/ 1074305 h 1919921"/>
              <a:gd name="connsiteX580" fmla="*/ 6846477 w 9144000"/>
              <a:gd name="connsiteY580" fmla="*/ 1083169 h 1919921"/>
              <a:gd name="connsiteX581" fmla="*/ 6855341 w 9144000"/>
              <a:gd name="connsiteY581" fmla="*/ 1120397 h 1919921"/>
              <a:gd name="connsiteX582" fmla="*/ 6857114 w 9144000"/>
              <a:gd name="connsiteY582" fmla="*/ 1107988 h 1919921"/>
              <a:gd name="connsiteX583" fmla="*/ 6867751 w 9144000"/>
              <a:gd name="connsiteY583" fmla="*/ 1088487 h 1919921"/>
              <a:gd name="connsiteX584" fmla="*/ 6904979 w 9144000"/>
              <a:gd name="connsiteY584" fmla="*/ 1067214 h 1919921"/>
              <a:gd name="connsiteX585" fmla="*/ 6922707 w 9144000"/>
              <a:gd name="connsiteY585" fmla="*/ 1081396 h 1919921"/>
              <a:gd name="connsiteX586" fmla="*/ 6951071 w 9144000"/>
              <a:gd name="connsiteY586" fmla="*/ 1092033 h 1919921"/>
              <a:gd name="connsiteX587" fmla="*/ 6970572 w 9144000"/>
              <a:gd name="connsiteY587" fmla="*/ 1148762 h 1919921"/>
              <a:gd name="connsiteX588" fmla="*/ 6981208 w 9144000"/>
              <a:gd name="connsiteY588" fmla="*/ 1065441 h 1919921"/>
              <a:gd name="connsiteX589" fmla="*/ 6986527 w 9144000"/>
              <a:gd name="connsiteY589" fmla="*/ 1076078 h 1919921"/>
              <a:gd name="connsiteX590" fmla="*/ 6986527 w 9144000"/>
              <a:gd name="connsiteY590" fmla="*/ 1134579 h 1919921"/>
              <a:gd name="connsiteX591" fmla="*/ 6997163 w 9144000"/>
              <a:gd name="connsiteY591" fmla="*/ 1178899 h 1919921"/>
              <a:gd name="connsiteX592" fmla="*/ 7011346 w 9144000"/>
              <a:gd name="connsiteY592" fmla="*/ 1083169 h 1919921"/>
              <a:gd name="connsiteX593" fmla="*/ 7016664 w 9144000"/>
              <a:gd name="connsiteY593" fmla="*/ 1175353 h 1919921"/>
              <a:gd name="connsiteX594" fmla="*/ 7020210 w 9144000"/>
              <a:gd name="connsiteY594" fmla="*/ 1178899 h 1919921"/>
              <a:gd name="connsiteX595" fmla="*/ 7023755 w 9144000"/>
              <a:gd name="connsiteY595" fmla="*/ 1175353 h 1919921"/>
              <a:gd name="connsiteX596" fmla="*/ 7053892 w 9144000"/>
              <a:gd name="connsiteY596" fmla="*/ 1122170 h 1919921"/>
              <a:gd name="connsiteX597" fmla="*/ 7076939 w 9144000"/>
              <a:gd name="connsiteY597" fmla="*/ 1088487 h 1919921"/>
              <a:gd name="connsiteX598" fmla="*/ 7076939 w 9144000"/>
              <a:gd name="connsiteY598" fmla="*/ 1076078 h 1919921"/>
              <a:gd name="connsiteX599" fmla="*/ 7108849 w 9144000"/>
              <a:gd name="connsiteY599" fmla="*/ 872208 h 1919921"/>
              <a:gd name="connsiteX600" fmla="*/ 7119485 w 9144000"/>
              <a:gd name="connsiteY600" fmla="*/ 872208 h 1919921"/>
              <a:gd name="connsiteX601" fmla="*/ 7123031 w 9144000"/>
              <a:gd name="connsiteY601" fmla="*/ 914755 h 1919921"/>
              <a:gd name="connsiteX602" fmla="*/ 7137213 w 9144000"/>
              <a:gd name="connsiteY602" fmla="*/ 1031758 h 1919921"/>
              <a:gd name="connsiteX603" fmla="*/ 7153168 w 9144000"/>
              <a:gd name="connsiteY603" fmla="*/ 1099124 h 1919921"/>
              <a:gd name="connsiteX604" fmla="*/ 7174442 w 9144000"/>
              <a:gd name="connsiteY604" fmla="*/ 1123943 h 1919921"/>
              <a:gd name="connsiteX605" fmla="*/ 7202806 w 9144000"/>
              <a:gd name="connsiteY605" fmla="*/ 1173581 h 1919921"/>
              <a:gd name="connsiteX606" fmla="*/ 7208124 w 9144000"/>
              <a:gd name="connsiteY606" fmla="*/ 1146989 h 1919921"/>
              <a:gd name="connsiteX607" fmla="*/ 7213443 w 9144000"/>
              <a:gd name="connsiteY607" fmla="*/ 1079623 h 1919921"/>
              <a:gd name="connsiteX608" fmla="*/ 7222307 w 9144000"/>
              <a:gd name="connsiteY608" fmla="*/ 1120397 h 1919921"/>
              <a:gd name="connsiteX609" fmla="*/ 7222307 w 9144000"/>
              <a:gd name="connsiteY609" fmla="*/ 1159398 h 1919921"/>
              <a:gd name="connsiteX610" fmla="*/ 7227625 w 9144000"/>
              <a:gd name="connsiteY610" fmla="*/ 1178899 h 1919921"/>
              <a:gd name="connsiteX611" fmla="*/ 7243580 w 9144000"/>
              <a:gd name="connsiteY611" fmla="*/ 1067214 h 1919921"/>
              <a:gd name="connsiteX612" fmla="*/ 7248898 w 9144000"/>
              <a:gd name="connsiteY612" fmla="*/ 1079623 h 1919921"/>
              <a:gd name="connsiteX613" fmla="*/ 7248898 w 9144000"/>
              <a:gd name="connsiteY613" fmla="*/ 1115079 h 1919921"/>
              <a:gd name="connsiteX614" fmla="*/ 7264853 w 9144000"/>
              <a:gd name="connsiteY614" fmla="*/ 1168262 h 1919921"/>
              <a:gd name="connsiteX615" fmla="*/ 7303854 w 9144000"/>
              <a:gd name="connsiteY615" fmla="*/ 1102669 h 1919921"/>
              <a:gd name="connsiteX616" fmla="*/ 7328673 w 9144000"/>
              <a:gd name="connsiteY616" fmla="*/ 1131034 h 1919921"/>
              <a:gd name="connsiteX617" fmla="*/ 7332219 w 9144000"/>
              <a:gd name="connsiteY617" fmla="*/ 1168262 h 1919921"/>
              <a:gd name="connsiteX618" fmla="*/ 7358811 w 9144000"/>
              <a:gd name="connsiteY618" fmla="*/ 1180672 h 1919921"/>
              <a:gd name="connsiteX619" fmla="*/ 7385402 w 9144000"/>
              <a:gd name="connsiteY619" fmla="*/ 1175353 h 1919921"/>
              <a:gd name="connsiteX620" fmla="*/ 7397812 w 9144000"/>
              <a:gd name="connsiteY620" fmla="*/ 1198400 h 1919921"/>
              <a:gd name="connsiteX621" fmla="*/ 7410221 w 9144000"/>
              <a:gd name="connsiteY621" fmla="*/ 1198400 h 1919921"/>
              <a:gd name="connsiteX622" fmla="*/ 7465177 w 9144000"/>
              <a:gd name="connsiteY622" fmla="*/ 1185990 h 1919921"/>
              <a:gd name="connsiteX623" fmla="*/ 7504179 w 9144000"/>
              <a:gd name="connsiteY623" fmla="*/ 1198400 h 1919921"/>
              <a:gd name="connsiteX624" fmla="*/ 7504179 w 9144000"/>
              <a:gd name="connsiteY624" fmla="*/ 1256901 h 1919921"/>
              <a:gd name="connsiteX625" fmla="*/ 7509497 w 9144000"/>
              <a:gd name="connsiteY625" fmla="*/ 1258674 h 1919921"/>
              <a:gd name="connsiteX626" fmla="*/ 7571544 w 9144000"/>
              <a:gd name="connsiteY626" fmla="*/ 1141671 h 1919921"/>
              <a:gd name="connsiteX627" fmla="*/ 7578635 w 9144000"/>
              <a:gd name="connsiteY627" fmla="*/ 1143443 h 1919921"/>
              <a:gd name="connsiteX628" fmla="*/ 7585727 w 9144000"/>
              <a:gd name="connsiteY628" fmla="*/ 1217900 h 1919921"/>
              <a:gd name="connsiteX629" fmla="*/ 7608773 w 9144000"/>
              <a:gd name="connsiteY629" fmla="*/ 1255128 h 1919921"/>
              <a:gd name="connsiteX630" fmla="*/ 7812642 w 9144000"/>
              <a:gd name="connsiteY630" fmla="*/ 1093805 h 1919921"/>
              <a:gd name="connsiteX631" fmla="*/ 7958010 w 9144000"/>
              <a:gd name="connsiteY631" fmla="*/ 1219673 h 1919921"/>
              <a:gd name="connsiteX632" fmla="*/ 7991693 w 9144000"/>
              <a:gd name="connsiteY632" fmla="*/ 1228537 h 1919921"/>
              <a:gd name="connsiteX633" fmla="*/ 8018285 w 9144000"/>
              <a:gd name="connsiteY633" fmla="*/ 1221446 h 1919921"/>
              <a:gd name="connsiteX634" fmla="*/ 8160107 w 9144000"/>
              <a:gd name="connsiteY634" fmla="*/ 1104442 h 1919921"/>
              <a:gd name="connsiteX635" fmla="*/ 8165426 w 9144000"/>
              <a:gd name="connsiteY635" fmla="*/ 1118624 h 1919921"/>
              <a:gd name="connsiteX636" fmla="*/ 8168971 w 9144000"/>
              <a:gd name="connsiteY636" fmla="*/ 1120397 h 1919921"/>
              <a:gd name="connsiteX637" fmla="*/ 8172517 w 9144000"/>
              <a:gd name="connsiteY637" fmla="*/ 1116852 h 1919921"/>
              <a:gd name="connsiteX638" fmla="*/ 8367523 w 9144000"/>
              <a:gd name="connsiteY638" fmla="*/ 1260447 h 1919921"/>
              <a:gd name="connsiteX639" fmla="*/ 8381705 w 9144000"/>
              <a:gd name="connsiteY639" fmla="*/ 1256901 h 1919921"/>
              <a:gd name="connsiteX640" fmla="*/ 8411842 w 9144000"/>
              <a:gd name="connsiteY640" fmla="*/ 1180672 h 1919921"/>
              <a:gd name="connsiteX641" fmla="*/ 8408296 w 9144000"/>
              <a:gd name="connsiteY641" fmla="*/ 1145216 h 1919921"/>
              <a:gd name="connsiteX642" fmla="*/ 8408296 w 9144000"/>
              <a:gd name="connsiteY642" fmla="*/ 1136352 h 1919921"/>
              <a:gd name="connsiteX643" fmla="*/ 8410069 w 9144000"/>
              <a:gd name="connsiteY643" fmla="*/ 1125716 h 1919921"/>
              <a:gd name="connsiteX644" fmla="*/ 8424251 w 9144000"/>
              <a:gd name="connsiteY644" fmla="*/ 1099124 h 1919921"/>
              <a:gd name="connsiteX645" fmla="*/ 8424251 w 9144000"/>
              <a:gd name="connsiteY645" fmla="*/ 1061895 h 1919921"/>
              <a:gd name="connsiteX646" fmla="*/ 8427797 w 9144000"/>
              <a:gd name="connsiteY646" fmla="*/ 1049486 h 1919921"/>
              <a:gd name="connsiteX647" fmla="*/ 8443752 w 9144000"/>
              <a:gd name="connsiteY647" fmla="*/ 1040622 h 1919921"/>
              <a:gd name="connsiteX648" fmla="*/ 8443752 w 9144000"/>
              <a:gd name="connsiteY648" fmla="*/ 1033531 h 1919921"/>
              <a:gd name="connsiteX649" fmla="*/ 8445525 w 9144000"/>
              <a:gd name="connsiteY649" fmla="*/ 1019349 h 1919921"/>
              <a:gd name="connsiteX650" fmla="*/ 8445525 w 9144000"/>
              <a:gd name="connsiteY650" fmla="*/ 1005166 h 1919921"/>
              <a:gd name="connsiteX651" fmla="*/ 8447297 w 9144000"/>
              <a:gd name="connsiteY651" fmla="*/ 980348 h 1919921"/>
              <a:gd name="connsiteX652" fmla="*/ 8449070 w 9144000"/>
              <a:gd name="connsiteY652" fmla="*/ 1015803 h 1919921"/>
              <a:gd name="connsiteX653" fmla="*/ 8463252 w 9144000"/>
              <a:gd name="connsiteY653" fmla="*/ 1047713 h 1919921"/>
              <a:gd name="connsiteX654" fmla="*/ 8480980 w 9144000"/>
              <a:gd name="connsiteY654" fmla="*/ 1045940 h 1919921"/>
              <a:gd name="connsiteX655" fmla="*/ 8480980 w 9144000"/>
              <a:gd name="connsiteY655" fmla="*/ 1005166 h 1919921"/>
              <a:gd name="connsiteX656" fmla="*/ 8489844 w 9144000"/>
              <a:gd name="connsiteY656" fmla="*/ 980348 h 1919921"/>
              <a:gd name="connsiteX657" fmla="*/ 8493390 w 9144000"/>
              <a:gd name="connsiteY657" fmla="*/ 1047713 h 1919921"/>
              <a:gd name="connsiteX658" fmla="*/ 8507572 w 9144000"/>
              <a:gd name="connsiteY658" fmla="*/ 1049486 h 1919921"/>
              <a:gd name="connsiteX659" fmla="*/ 8514663 w 9144000"/>
              <a:gd name="connsiteY659" fmla="*/ 1109760 h 1919921"/>
              <a:gd name="connsiteX660" fmla="*/ 8527073 w 9144000"/>
              <a:gd name="connsiteY660" fmla="*/ 1116852 h 1919921"/>
              <a:gd name="connsiteX661" fmla="*/ 8527073 w 9144000"/>
              <a:gd name="connsiteY661" fmla="*/ 1155853 h 1919921"/>
              <a:gd name="connsiteX662" fmla="*/ 8534164 w 9144000"/>
              <a:gd name="connsiteY662" fmla="*/ 1196627 h 1919921"/>
              <a:gd name="connsiteX663" fmla="*/ 8541255 w 9144000"/>
              <a:gd name="connsiteY663" fmla="*/ 1196627 h 1919921"/>
              <a:gd name="connsiteX664" fmla="*/ 8543028 w 9144000"/>
              <a:gd name="connsiteY664" fmla="*/ 944892 h 1919921"/>
              <a:gd name="connsiteX665" fmla="*/ 8555437 w 9144000"/>
              <a:gd name="connsiteY665" fmla="*/ 936028 h 1919921"/>
              <a:gd name="connsiteX666" fmla="*/ 8555437 w 9144000"/>
              <a:gd name="connsiteY666" fmla="*/ 785342 h 1919921"/>
              <a:gd name="connsiteX667" fmla="*/ 8571392 w 9144000"/>
              <a:gd name="connsiteY667" fmla="*/ 643519 h 1919921"/>
              <a:gd name="connsiteX668" fmla="*/ 8571392 w 9144000"/>
              <a:gd name="connsiteY668" fmla="*/ 455605 h 1919921"/>
              <a:gd name="connsiteX669" fmla="*/ 8576710 w 9144000"/>
              <a:gd name="connsiteY669" fmla="*/ 423694 h 1919921"/>
              <a:gd name="connsiteX670" fmla="*/ 8580256 w 9144000"/>
              <a:gd name="connsiteY670" fmla="*/ 402421 h 1919921"/>
              <a:gd name="connsiteX671" fmla="*/ 8583801 w 9144000"/>
              <a:gd name="connsiteY671" fmla="*/ 381148 h 1919921"/>
              <a:gd name="connsiteX672" fmla="*/ 8587347 w 9144000"/>
              <a:gd name="connsiteY672" fmla="*/ 361647 h 1919921"/>
              <a:gd name="connsiteX673" fmla="*/ 8631667 w 9144000"/>
              <a:gd name="connsiteY673" fmla="*/ 326192 h 1919921"/>
              <a:gd name="connsiteX674" fmla="*/ 8633439 w 9144000"/>
              <a:gd name="connsiteY674" fmla="*/ 274781 h 1919921"/>
              <a:gd name="connsiteX675" fmla="*/ 8636985 w 9144000"/>
              <a:gd name="connsiteY675" fmla="*/ 292509 h 1919921"/>
              <a:gd name="connsiteX676" fmla="*/ 8636985 w 9144000"/>
              <a:gd name="connsiteY676" fmla="*/ 306691 h 1919921"/>
              <a:gd name="connsiteX677" fmla="*/ 8640530 w 9144000"/>
              <a:gd name="connsiteY677" fmla="*/ 333283 h 1919921"/>
              <a:gd name="connsiteX678" fmla="*/ 8686623 w 9144000"/>
              <a:gd name="connsiteY678" fmla="*/ 363420 h 1919921"/>
              <a:gd name="connsiteX679" fmla="*/ 8684850 w 9144000"/>
              <a:gd name="connsiteY679" fmla="*/ 407739 h 1919921"/>
              <a:gd name="connsiteX680" fmla="*/ 8699032 w 9144000"/>
              <a:gd name="connsiteY680" fmla="*/ 466241 h 1919921"/>
              <a:gd name="connsiteX681" fmla="*/ 8704351 w 9144000"/>
              <a:gd name="connsiteY681" fmla="*/ 522970 h 1919921"/>
              <a:gd name="connsiteX682" fmla="*/ 8697259 w 9144000"/>
              <a:gd name="connsiteY682" fmla="*/ 666565 h 1919921"/>
              <a:gd name="connsiteX683" fmla="*/ 8702578 w 9144000"/>
              <a:gd name="connsiteY683" fmla="*/ 733931 h 1919921"/>
              <a:gd name="connsiteX684" fmla="*/ 8713214 w 9144000"/>
              <a:gd name="connsiteY684" fmla="*/ 771159 h 1919921"/>
              <a:gd name="connsiteX685" fmla="*/ 8711442 w 9144000"/>
              <a:gd name="connsiteY685" fmla="*/ 895254 h 1919921"/>
              <a:gd name="connsiteX686" fmla="*/ 8727397 w 9144000"/>
              <a:gd name="connsiteY686" fmla="*/ 946665 h 1919921"/>
              <a:gd name="connsiteX687" fmla="*/ 8727397 w 9144000"/>
              <a:gd name="connsiteY687" fmla="*/ 1123943 h 1919921"/>
              <a:gd name="connsiteX688" fmla="*/ 8748670 w 9144000"/>
              <a:gd name="connsiteY688" fmla="*/ 1123943 h 1919921"/>
              <a:gd name="connsiteX689" fmla="*/ 8759307 w 9144000"/>
              <a:gd name="connsiteY689" fmla="*/ 1118624 h 1919921"/>
              <a:gd name="connsiteX690" fmla="*/ 8759307 w 9144000"/>
              <a:gd name="connsiteY690" fmla="*/ 1111533 h 1919921"/>
              <a:gd name="connsiteX691" fmla="*/ 8759307 w 9144000"/>
              <a:gd name="connsiteY691" fmla="*/ 1063668 h 1919921"/>
              <a:gd name="connsiteX692" fmla="*/ 8766398 w 9144000"/>
              <a:gd name="connsiteY692" fmla="*/ 1051259 h 1919921"/>
              <a:gd name="connsiteX693" fmla="*/ 8812490 w 9144000"/>
              <a:gd name="connsiteY693" fmla="*/ 1045940 h 1919921"/>
              <a:gd name="connsiteX694" fmla="*/ 8847946 w 9144000"/>
              <a:gd name="connsiteY694" fmla="*/ 1047713 h 1919921"/>
              <a:gd name="connsiteX695" fmla="*/ 8851491 w 9144000"/>
              <a:gd name="connsiteY695" fmla="*/ 1045940 h 1919921"/>
              <a:gd name="connsiteX696" fmla="*/ 8851491 w 9144000"/>
              <a:gd name="connsiteY696" fmla="*/ 1146989 h 1919921"/>
              <a:gd name="connsiteX697" fmla="*/ 8855037 w 9144000"/>
              <a:gd name="connsiteY697" fmla="*/ 1148762 h 1919921"/>
              <a:gd name="connsiteX698" fmla="*/ 8870992 w 9144000"/>
              <a:gd name="connsiteY698" fmla="*/ 1143443 h 1919921"/>
              <a:gd name="connsiteX699" fmla="*/ 8870992 w 9144000"/>
              <a:gd name="connsiteY699" fmla="*/ 1065441 h 1919921"/>
              <a:gd name="connsiteX700" fmla="*/ 8865674 w 9144000"/>
              <a:gd name="connsiteY700" fmla="*/ 1044168 h 1919921"/>
              <a:gd name="connsiteX701" fmla="*/ 8865674 w 9144000"/>
              <a:gd name="connsiteY701" fmla="*/ 996303 h 1919921"/>
              <a:gd name="connsiteX702" fmla="*/ 8874537 w 9144000"/>
              <a:gd name="connsiteY702" fmla="*/ 902345 h 1919921"/>
              <a:gd name="connsiteX703" fmla="*/ 8881629 w 9144000"/>
              <a:gd name="connsiteY703" fmla="*/ 905891 h 1919921"/>
              <a:gd name="connsiteX704" fmla="*/ 8886947 w 9144000"/>
              <a:gd name="connsiteY704" fmla="*/ 962620 h 1919921"/>
              <a:gd name="connsiteX705" fmla="*/ 8933039 w 9144000"/>
              <a:gd name="connsiteY705" fmla="*/ 962620 h 1919921"/>
              <a:gd name="connsiteX706" fmla="*/ 8938358 w 9144000"/>
              <a:gd name="connsiteY706" fmla="*/ 1026440 h 1919921"/>
              <a:gd name="connsiteX707" fmla="*/ 8984450 w 9144000"/>
              <a:gd name="connsiteY707" fmla="*/ 992757 h 1919921"/>
              <a:gd name="connsiteX708" fmla="*/ 8982677 w 9144000"/>
              <a:gd name="connsiteY708" fmla="*/ 973256 h 1919921"/>
              <a:gd name="connsiteX709" fmla="*/ 8982677 w 9144000"/>
              <a:gd name="connsiteY709" fmla="*/ 930710 h 1919921"/>
              <a:gd name="connsiteX710" fmla="*/ 9009269 w 9144000"/>
              <a:gd name="connsiteY710" fmla="*/ 881072 h 1919921"/>
              <a:gd name="connsiteX711" fmla="*/ 9023451 w 9144000"/>
              <a:gd name="connsiteY711" fmla="*/ 858026 h 1919921"/>
              <a:gd name="connsiteX712" fmla="*/ 9057134 w 9144000"/>
              <a:gd name="connsiteY712" fmla="*/ 858026 h 1919921"/>
              <a:gd name="connsiteX713" fmla="*/ 9057134 w 9144000"/>
              <a:gd name="connsiteY713" fmla="*/ 1343767 h 1919921"/>
              <a:gd name="connsiteX714" fmla="*/ 9144000 w 9144000"/>
              <a:gd name="connsiteY714" fmla="*/ 1343767 h 1919921"/>
              <a:gd name="connsiteX715" fmla="*/ 9144000 w 9144000"/>
              <a:gd name="connsiteY715" fmla="*/ 1919921 h 1919921"/>
              <a:gd name="connsiteX716" fmla="*/ 2308160 w 9144000"/>
              <a:gd name="connsiteY716" fmla="*/ 1919921 h 1919921"/>
              <a:gd name="connsiteX717" fmla="*/ 2081244 w 9144000"/>
              <a:gd name="connsiteY717" fmla="*/ 1847237 h 1919921"/>
              <a:gd name="connsiteX718" fmla="*/ 1024667 w 9144000"/>
              <a:gd name="connsiteY718" fmla="*/ 1646913 h 1919921"/>
              <a:gd name="connsiteX719" fmla="*/ 733931 w 9144000"/>
              <a:gd name="connsiteY719" fmla="*/ 1609685 h 1919921"/>
              <a:gd name="connsiteX720" fmla="*/ 76230 w 9144000"/>
              <a:gd name="connsiteY720" fmla="*/ 1528137 h 1919921"/>
              <a:gd name="connsiteX721" fmla="*/ 42547 w 9144000"/>
              <a:gd name="connsiteY721" fmla="*/ 1519273 h 1919921"/>
              <a:gd name="connsiteX722" fmla="*/ 28364 w 9144000"/>
              <a:gd name="connsiteY722" fmla="*/ 1411133 h 1919921"/>
              <a:gd name="connsiteX723" fmla="*/ 0 w 9144000"/>
              <a:gd name="connsiteY723" fmla="*/ 1219673 h 1919921"/>
              <a:gd name="connsiteX724" fmla="*/ 0 w 9144000"/>
              <a:gd name="connsiteY724" fmla="*/ 1150534 h 1919921"/>
              <a:gd name="connsiteX725" fmla="*/ 3546 w 9144000"/>
              <a:gd name="connsiteY725" fmla="*/ 1123943 h 1919921"/>
              <a:gd name="connsiteX726" fmla="*/ 37228 w 9144000"/>
              <a:gd name="connsiteY726" fmla="*/ 1092033 h 1919921"/>
              <a:gd name="connsiteX727" fmla="*/ 39001 w 9144000"/>
              <a:gd name="connsiteY727" fmla="*/ 1076078 h 1919921"/>
              <a:gd name="connsiteX728" fmla="*/ 209188 w 9144000"/>
              <a:gd name="connsiteY728" fmla="*/ 1076078 h 1919921"/>
              <a:gd name="connsiteX729" fmla="*/ 209188 w 9144000"/>
              <a:gd name="connsiteY729" fmla="*/ 1047713 h 1919921"/>
              <a:gd name="connsiteX730" fmla="*/ 175505 w 9144000"/>
              <a:gd name="connsiteY730" fmla="*/ 1029985 h 1919921"/>
              <a:gd name="connsiteX731" fmla="*/ 10637 w 9144000"/>
              <a:gd name="connsiteY731" fmla="*/ 943119 h 1919921"/>
              <a:gd name="connsiteX732" fmla="*/ 10637 w 9144000"/>
              <a:gd name="connsiteY732" fmla="*/ 930710 h 1919921"/>
              <a:gd name="connsiteX733" fmla="*/ 462696 w 9144000"/>
              <a:gd name="connsiteY733" fmla="*/ 936028 h 1919921"/>
              <a:gd name="connsiteX734" fmla="*/ 590336 w 9144000"/>
              <a:gd name="connsiteY734" fmla="*/ 928937 h 1919921"/>
              <a:gd name="connsiteX735" fmla="*/ 654156 w 9144000"/>
              <a:gd name="connsiteY735" fmla="*/ 932482 h 1919921"/>
              <a:gd name="connsiteX736" fmla="*/ 655929 w 9144000"/>
              <a:gd name="connsiteY736" fmla="*/ 937801 h 1919921"/>
              <a:gd name="connsiteX737" fmla="*/ 634655 w 9144000"/>
              <a:gd name="connsiteY737" fmla="*/ 959074 h 1919921"/>
              <a:gd name="connsiteX738" fmla="*/ 512333 w 9144000"/>
              <a:gd name="connsiteY738" fmla="*/ 1019349 h 1919921"/>
              <a:gd name="connsiteX739" fmla="*/ 448513 w 9144000"/>
              <a:gd name="connsiteY739" fmla="*/ 1042395 h 1919921"/>
              <a:gd name="connsiteX740" fmla="*/ 448513 w 9144000"/>
              <a:gd name="connsiteY740" fmla="*/ 1118624 h 1919921"/>
              <a:gd name="connsiteX741" fmla="*/ 572608 w 9144000"/>
              <a:gd name="connsiteY741" fmla="*/ 1118624 h 1919921"/>
              <a:gd name="connsiteX742" fmla="*/ 604518 w 9144000"/>
              <a:gd name="connsiteY742" fmla="*/ 1102669 h 1919921"/>
              <a:gd name="connsiteX743" fmla="*/ 641746 w 9144000"/>
              <a:gd name="connsiteY743" fmla="*/ 1109760 h 1919921"/>
              <a:gd name="connsiteX744" fmla="*/ 657701 w 9144000"/>
              <a:gd name="connsiteY744" fmla="*/ 1161171 h 1919921"/>
              <a:gd name="connsiteX745" fmla="*/ 678975 w 9144000"/>
              <a:gd name="connsiteY745" fmla="*/ 1143443 h 1919921"/>
              <a:gd name="connsiteX746" fmla="*/ 753432 w 9144000"/>
              <a:gd name="connsiteY746" fmla="*/ 1014030 h 1919921"/>
              <a:gd name="connsiteX747" fmla="*/ 732158 w 9144000"/>
              <a:gd name="connsiteY747" fmla="*/ 975029 h 1919921"/>
              <a:gd name="connsiteX748" fmla="*/ 732158 w 9144000"/>
              <a:gd name="connsiteY748" fmla="*/ 941346 h 1919921"/>
              <a:gd name="connsiteX749" fmla="*/ 774705 w 9144000"/>
              <a:gd name="connsiteY749" fmla="*/ 882845 h 1919921"/>
              <a:gd name="connsiteX750" fmla="*/ 774705 w 9144000"/>
              <a:gd name="connsiteY750" fmla="*/ 533607 h 1919921"/>
              <a:gd name="connsiteX751" fmla="*/ 737477 w 9144000"/>
              <a:gd name="connsiteY751" fmla="*/ 471560 h 1919921"/>
              <a:gd name="connsiteX752" fmla="*/ 737477 w 9144000"/>
              <a:gd name="connsiteY752" fmla="*/ 459150 h 1919921"/>
              <a:gd name="connsiteX753" fmla="*/ 765841 w 9144000"/>
              <a:gd name="connsiteY753" fmla="*/ 418376 h 1919921"/>
              <a:gd name="connsiteX754" fmla="*/ 785342 w 9144000"/>
              <a:gd name="connsiteY754" fmla="*/ 402421 h 1919921"/>
              <a:gd name="connsiteX755" fmla="*/ 788887 w 9144000"/>
              <a:gd name="connsiteY755" fmla="*/ 382921 h 1919921"/>
              <a:gd name="connsiteX756" fmla="*/ 794206 w 9144000"/>
              <a:gd name="connsiteY756" fmla="*/ 336828 h 1919921"/>
              <a:gd name="connsiteX757" fmla="*/ 781796 w 9144000"/>
              <a:gd name="connsiteY757" fmla="*/ 287190 h 1919921"/>
              <a:gd name="connsiteX758" fmla="*/ 795978 w 9144000"/>
              <a:gd name="connsiteY758" fmla="*/ 244644 h 1919921"/>
              <a:gd name="connsiteX759" fmla="*/ 790660 w 9144000"/>
              <a:gd name="connsiteY759" fmla="*/ 203870 h 1919921"/>
              <a:gd name="connsiteX760" fmla="*/ 799524 w 9144000"/>
              <a:gd name="connsiteY760" fmla="*/ 148914 h 1919921"/>
              <a:gd name="connsiteX761" fmla="*/ 799524 w 9144000"/>
              <a:gd name="connsiteY761" fmla="*/ 0 h 1919921"/>
              <a:gd name="connsiteX762" fmla="*/ 810161 w 9144000"/>
              <a:gd name="connsiteY762" fmla="*/ 0 h 191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</a:cxnLst>
            <a:rect l="l" t="t" r="r" b="b"/>
            <a:pathLst>
              <a:path w="9144000" h="1919921">
                <a:moveTo>
                  <a:pt x="8316112" y="1262220"/>
                </a:moveTo>
                <a:lnTo>
                  <a:pt x="8300157" y="1262220"/>
                </a:lnTo>
                <a:cubicBezTo>
                  <a:pt x="8300157" y="1262220"/>
                  <a:pt x="8301930" y="1260447"/>
                  <a:pt x="8301930" y="1258674"/>
                </a:cubicBezTo>
                <a:cubicBezTo>
                  <a:pt x="8309021" y="1260447"/>
                  <a:pt x="8312566" y="1260447"/>
                  <a:pt x="8316112" y="1262220"/>
                </a:cubicBezTo>
                <a:close/>
                <a:moveTo>
                  <a:pt x="8284202" y="1256901"/>
                </a:moveTo>
                <a:lnTo>
                  <a:pt x="8284202" y="1262220"/>
                </a:lnTo>
                <a:lnTo>
                  <a:pt x="8278884" y="1262220"/>
                </a:lnTo>
                <a:lnTo>
                  <a:pt x="8278884" y="1256901"/>
                </a:lnTo>
                <a:lnTo>
                  <a:pt x="8284202" y="1256901"/>
                </a:lnTo>
                <a:close/>
                <a:moveTo>
                  <a:pt x="7672593" y="1260447"/>
                </a:moveTo>
                <a:cubicBezTo>
                  <a:pt x="7670820" y="1262220"/>
                  <a:pt x="7669047" y="1263992"/>
                  <a:pt x="7667274" y="1263992"/>
                </a:cubicBezTo>
                <a:cubicBezTo>
                  <a:pt x="7665502" y="1262220"/>
                  <a:pt x="7667274" y="1258674"/>
                  <a:pt x="7667274" y="1256901"/>
                </a:cubicBezTo>
                <a:cubicBezTo>
                  <a:pt x="7669047" y="1258674"/>
                  <a:pt x="7670820" y="1258674"/>
                  <a:pt x="7672593" y="1260447"/>
                </a:cubicBezTo>
                <a:close/>
                <a:moveTo>
                  <a:pt x="7699184" y="1255128"/>
                </a:moveTo>
                <a:cubicBezTo>
                  <a:pt x="7699184" y="1256901"/>
                  <a:pt x="7700957" y="1258674"/>
                  <a:pt x="7700957" y="1262220"/>
                </a:cubicBezTo>
                <a:cubicBezTo>
                  <a:pt x="7699184" y="1262220"/>
                  <a:pt x="7695639" y="1263992"/>
                  <a:pt x="7693866" y="1263992"/>
                </a:cubicBezTo>
                <a:cubicBezTo>
                  <a:pt x="7692093" y="1262220"/>
                  <a:pt x="7690321" y="1260447"/>
                  <a:pt x="7690321" y="1258674"/>
                </a:cubicBezTo>
                <a:lnTo>
                  <a:pt x="7693866" y="1255128"/>
                </a:lnTo>
                <a:lnTo>
                  <a:pt x="7699184" y="1255128"/>
                </a:lnTo>
                <a:close/>
                <a:moveTo>
                  <a:pt x="8262929" y="1260447"/>
                </a:moveTo>
                <a:cubicBezTo>
                  <a:pt x="8261156" y="1260447"/>
                  <a:pt x="8257610" y="1262220"/>
                  <a:pt x="8255837" y="1262220"/>
                </a:cubicBezTo>
                <a:cubicBezTo>
                  <a:pt x="8257610" y="1258674"/>
                  <a:pt x="8255837" y="1255128"/>
                  <a:pt x="8261156" y="1253356"/>
                </a:cubicBezTo>
                <a:cubicBezTo>
                  <a:pt x="8261156" y="1255128"/>
                  <a:pt x="8262929" y="1255128"/>
                  <a:pt x="8262929" y="1260447"/>
                </a:cubicBezTo>
                <a:close/>
                <a:moveTo>
                  <a:pt x="8238110" y="1262220"/>
                </a:moveTo>
                <a:cubicBezTo>
                  <a:pt x="8236337" y="1260447"/>
                  <a:pt x="8236337" y="1256901"/>
                  <a:pt x="8236337" y="1253356"/>
                </a:cubicBezTo>
                <a:cubicBezTo>
                  <a:pt x="8236337" y="1253356"/>
                  <a:pt x="8239882" y="1255128"/>
                  <a:pt x="8241655" y="1256901"/>
                </a:cubicBezTo>
                <a:cubicBezTo>
                  <a:pt x="8241655" y="1258674"/>
                  <a:pt x="8239882" y="1260447"/>
                  <a:pt x="8238110" y="1262220"/>
                </a:cubicBezTo>
                <a:close/>
                <a:moveTo>
                  <a:pt x="7724003" y="1255128"/>
                </a:moveTo>
                <a:lnTo>
                  <a:pt x="7724003" y="1262220"/>
                </a:lnTo>
                <a:lnTo>
                  <a:pt x="7715139" y="1262220"/>
                </a:lnTo>
                <a:cubicBezTo>
                  <a:pt x="7716912" y="1256901"/>
                  <a:pt x="7716912" y="1255128"/>
                  <a:pt x="7718685" y="1253356"/>
                </a:cubicBezTo>
                <a:cubicBezTo>
                  <a:pt x="7720458" y="1253356"/>
                  <a:pt x="7722231" y="1255128"/>
                  <a:pt x="7724003" y="1255128"/>
                </a:cubicBezTo>
                <a:close/>
                <a:moveTo>
                  <a:pt x="7752368" y="1260447"/>
                </a:moveTo>
                <a:lnTo>
                  <a:pt x="7741731" y="1262220"/>
                </a:lnTo>
                <a:lnTo>
                  <a:pt x="7739958" y="1251583"/>
                </a:lnTo>
                <a:lnTo>
                  <a:pt x="7750595" y="1251583"/>
                </a:lnTo>
                <a:cubicBezTo>
                  <a:pt x="7750595" y="1253356"/>
                  <a:pt x="7752368" y="1255128"/>
                  <a:pt x="7752368" y="1260447"/>
                </a:cubicBezTo>
                <a:close/>
                <a:moveTo>
                  <a:pt x="8220382" y="1260447"/>
                </a:moveTo>
                <a:cubicBezTo>
                  <a:pt x="8220382" y="1260447"/>
                  <a:pt x="8213291" y="1260447"/>
                  <a:pt x="8211518" y="1258674"/>
                </a:cubicBezTo>
                <a:cubicBezTo>
                  <a:pt x="8213291" y="1256901"/>
                  <a:pt x="8213291" y="1253356"/>
                  <a:pt x="8215063" y="1249810"/>
                </a:cubicBezTo>
                <a:cubicBezTo>
                  <a:pt x="8216836" y="1251583"/>
                  <a:pt x="8218609" y="1256901"/>
                  <a:pt x="8220382" y="1260447"/>
                </a:cubicBezTo>
                <a:close/>
                <a:moveTo>
                  <a:pt x="7803778" y="1248037"/>
                </a:moveTo>
                <a:lnTo>
                  <a:pt x="7803778" y="1258674"/>
                </a:lnTo>
                <a:cubicBezTo>
                  <a:pt x="7798460" y="1262220"/>
                  <a:pt x="7789596" y="1262220"/>
                  <a:pt x="7784278" y="1262220"/>
                </a:cubicBezTo>
                <a:cubicBezTo>
                  <a:pt x="7778960" y="1262220"/>
                  <a:pt x="7766550" y="1263992"/>
                  <a:pt x="7766550" y="1253356"/>
                </a:cubicBezTo>
                <a:cubicBezTo>
                  <a:pt x="7766550" y="1249810"/>
                  <a:pt x="7778960" y="1249810"/>
                  <a:pt x="7786051" y="1248037"/>
                </a:cubicBezTo>
                <a:lnTo>
                  <a:pt x="7803778" y="1248037"/>
                </a:lnTo>
                <a:close/>
                <a:moveTo>
                  <a:pt x="8197336" y="1255128"/>
                </a:moveTo>
                <a:cubicBezTo>
                  <a:pt x="8197336" y="1256901"/>
                  <a:pt x="8195563" y="1260447"/>
                  <a:pt x="8193790" y="1262220"/>
                </a:cubicBezTo>
                <a:lnTo>
                  <a:pt x="8165426" y="1262220"/>
                </a:lnTo>
                <a:lnTo>
                  <a:pt x="8167198" y="1246265"/>
                </a:lnTo>
                <a:cubicBezTo>
                  <a:pt x="8174290" y="1246265"/>
                  <a:pt x="8186699" y="1246265"/>
                  <a:pt x="8197336" y="1255128"/>
                </a:cubicBezTo>
                <a:close/>
                <a:moveTo>
                  <a:pt x="7685002" y="1240946"/>
                </a:moveTo>
                <a:cubicBezTo>
                  <a:pt x="7683229" y="1240946"/>
                  <a:pt x="7685002" y="1239173"/>
                  <a:pt x="7688548" y="1237401"/>
                </a:cubicBezTo>
                <a:cubicBezTo>
                  <a:pt x="7690321" y="1237401"/>
                  <a:pt x="7686775" y="1240946"/>
                  <a:pt x="7685002" y="1240946"/>
                </a:cubicBezTo>
                <a:close/>
                <a:moveTo>
                  <a:pt x="8087423" y="1235628"/>
                </a:moveTo>
                <a:cubicBezTo>
                  <a:pt x="8105151" y="1235628"/>
                  <a:pt x="8124652" y="1240946"/>
                  <a:pt x="8144152" y="1246265"/>
                </a:cubicBezTo>
                <a:lnTo>
                  <a:pt x="8138834" y="1340222"/>
                </a:lnTo>
                <a:lnTo>
                  <a:pt x="7826825" y="1340222"/>
                </a:lnTo>
                <a:lnTo>
                  <a:pt x="7826825" y="1262220"/>
                </a:lnTo>
                <a:cubicBezTo>
                  <a:pt x="7825052" y="1260447"/>
                  <a:pt x="7823279" y="1256901"/>
                  <a:pt x="7823279" y="1251583"/>
                </a:cubicBezTo>
                <a:cubicBezTo>
                  <a:pt x="7823279" y="1248037"/>
                  <a:pt x="7839234" y="1242719"/>
                  <a:pt x="7844552" y="1242719"/>
                </a:cubicBezTo>
                <a:lnTo>
                  <a:pt x="7894190" y="1242719"/>
                </a:lnTo>
                <a:cubicBezTo>
                  <a:pt x="7904827" y="1240946"/>
                  <a:pt x="7915464" y="1239173"/>
                  <a:pt x="7924328" y="1237401"/>
                </a:cubicBezTo>
                <a:lnTo>
                  <a:pt x="8041331" y="1233855"/>
                </a:lnTo>
                <a:cubicBezTo>
                  <a:pt x="8046649" y="1233855"/>
                  <a:pt x="8051968" y="1233855"/>
                  <a:pt x="8087423" y="1235628"/>
                </a:cubicBezTo>
                <a:close/>
                <a:moveTo>
                  <a:pt x="7644228" y="1246265"/>
                </a:moveTo>
                <a:cubicBezTo>
                  <a:pt x="7649547" y="1242719"/>
                  <a:pt x="7658410" y="1237401"/>
                  <a:pt x="7665502" y="1233855"/>
                </a:cubicBezTo>
                <a:cubicBezTo>
                  <a:pt x="7658410" y="1239173"/>
                  <a:pt x="7651319" y="1242719"/>
                  <a:pt x="7644228" y="1246265"/>
                </a:cubicBezTo>
                <a:close/>
                <a:moveTo>
                  <a:pt x="7718685" y="1237401"/>
                </a:moveTo>
                <a:cubicBezTo>
                  <a:pt x="7722231" y="1235628"/>
                  <a:pt x="7731094" y="1232082"/>
                  <a:pt x="7738186" y="1230310"/>
                </a:cubicBezTo>
                <a:cubicBezTo>
                  <a:pt x="7732867" y="1233855"/>
                  <a:pt x="7725776" y="1237401"/>
                  <a:pt x="7718685" y="1237401"/>
                </a:cubicBezTo>
                <a:close/>
                <a:moveTo>
                  <a:pt x="8225700" y="1233855"/>
                </a:moveTo>
                <a:lnTo>
                  <a:pt x="8220382" y="1233855"/>
                </a:lnTo>
                <a:cubicBezTo>
                  <a:pt x="8220382" y="1232082"/>
                  <a:pt x="8223927" y="1228537"/>
                  <a:pt x="8225700" y="1228537"/>
                </a:cubicBezTo>
                <a:cubicBezTo>
                  <a:pt x="8227473" y="1230310"/>
                  <a:pt x="8227473" y="1232082"/>
                  <a:pt x="8225700" y="1233855"/>
                </a:cubicBezTo>
                <a:close/>
                <a:moveTo>
                  <a:pt x="7672593" y="1228537"/>
                </a:moveTo>
                <a:cubicBezTo>
                  <a:pt x="7674366" y="1226764"/>
                  <a:pt x="7676138" y="1224991"/>
                  <a:pt x="7677911" y="1224991"/>
                </a:cubicBezTo>
                <a:cubicBezTo>
                  <a:pt x="7676138" y="1226764"/>
                  <a:pt x="7674366" y="1228537"/>
                  <a:pt x="7672593" y="1228537"/>
                </a:cubicBezTo>
                <a:close/>
                <a:moveTo>
                  <a:pt x="7950919" y="1221446"/>
                </a:moveTo>
                <a:cubicBezTo>
                  <a:pt x="7949146" y="1221446"/>
                  <a:pt x="7945601" y="1219673"/>
                  <a:pt x="7942055" y="1217900"/>
                </a:cubicBezTo>
                <a:cubicBezTo>
                  <a:pt x="7943828" y="1217900"/>
                  <a:pt x="7947374" y="1219673"/>
                  <a:pt x="7950919" y="1221446"/>
                </a:cubicBezTo>
                <a:close/>
                <a:moveTo>
                  <a:pt x="8183153" y="1232082"/>
                </a:moveTo>
                <a:cubicBezTo>
                  <a:pt x="8172517" y="1239173"/>
                  <a:pt x="8167198" y="1233855"/>
                  <a:pt x="8161880" y="1235628"/>
                </a:cubicBezTo>
                <a:cubicBezTo>
                  <a:pt x="8163653" y="1224991"/>
                  <a:pt x="8163653" y="1219673"/>
                  <a:pt x="8163653" y="1216127"/>
                </a:cubicBezTo>
                <a:cubicBezTo>
                  <a:pt x="8168971" y="1221446"/>
                  <a:pt x="8176062" y="1226764"/>
                  <a:pt x="8183153" y="1232082"/>
                </a:cubicBezTo>
                <a:close/>
                <a:moveTo>
                  <a:pt x="8145925" y="1226764"/>
                </a:moveTo>
                <a:lnTo>
                  <a:pt x="8144152" y="1232082"/>
                </a:lnTo>
                <a:lnTo>
                  <a:pt x="8128197" y="1232082"/>
                </a:lnTo>
                <a:cubicBezTo>
                  <a:pt x="8128197" y="1232082"/>
                  <a:pt x="8128197" y="1230310"/>
                  <a:pt x="8126424" y="1228537"/>
                </a:cubicBezTo>
                <a:cubicBezTo>
                  <a:pt x="8129970" y="1224991"/>
                  <a:pt x="8137061" y="1219673"/>
                  <a:pt x="8142379" y="1214355"/>
                </a:cubicBezTo>
                <a:cubicBezTo>
                  <a:pt x="8144152" y="1217900"/>
                  <a:pt x="8145925" y="1223218"/>
                  <a:pt x="8145925" y="1226764"/>
                </a:cubicBezTo>
                <a:close/>
                <a:moveTo>
                  <a:pt x="8041331" y="1214355"/>
                </a:moveTo>
                <a:cubicBezTo>
                  <a:pt x="8039558" y="1216127"/>
                  <a:pt x="8037785" y="1219673"/>
                  <a:pt x="8036013" y="1221446"/>
                </a:cubicBezTo>
                <a:lnTo>
                  <a:pt x="8028922" y="1221446"/>
                </a:lnTo>
                <a:cubicBezTo>
                  <a:pt x="8028922" y="1219673"/>
                  <a:pt x="8032467" y="1217900"/>
                  <a:pt x="8036013" y="1214355"/>
                </a:cubicBezTo>
                <a:lnTo>
                  <a:pt x="8041331" y="1214355"/>
                </a:lnTo>
                <a:close/>
                <a:moveTo>
                  <a:pt x="7846325" y="1228537"/>
                </a:moveTo>
                <a:cubicBezTo>
                  <a:pt x="7841007" y="1232082"/>
                  <a:pt x="7835689" y="1232082"/>
                  <a:pt x="7825052" y="1233855"/>
                </a:cubicBezTo>
                <a:lnTo>
                  <a:pt x="7825052" y="1214355"/>
                </a:lnTo>
                <a:cubicBezTo>
                  <a:pt x="7832143" y="1219673"/>
                  <a:pt x="7839234" y="1223218"/>
                  <a:pt x="7846325" y="1228537"/>
                </a:cubicBezTo>
                <a:close/>
                <a:moveTo>
                  <a:pt x="7807324" y="1226764"/>
                </a:moveTo>
                <a:cubicBezTo>
                  <a:pt x="7807324" y="1235628"/>
                  <a:pt x="7798460" y="1237401"/>
                  <a:pt x="7789596" y="1237401"/>
                </a:cubicBezTo>
                <a:lnTo>
                  <a:pt x="7780732" y="1237401"/>
                </a:lnTo>
                <a:cubicBezTo>
                  <a:pt x="7784278" y="1230310"/>
                  <a:pt x="7793142" y="1221446"/>
                  <a:pt x="7800233" y="1214355"/>
                </a:cubicBezTo>
                <a:cubicBezTo>
                  <a:pt x="7803778" y="1216127"/>
                  <a:pt x="7807324" y="1221446"/>
                  <a:pt x="7807324" y="1226764"/>
                </a:cubicBezTo>
                <a:close/>
                <a:moveTo>
                  <a:pt x="7830370" y="1201945"/>
                </a:moveTo>
                <a:cubicBezTo>
                  <a:pt x="7830370" y="1201945"/>
                  <a:pt x="7828597" y="1203718"/>
                  <a:pt x="7826825" y="1203718"/>
                </a:cubicBezTo>
                <a:lnTo>
                  <a:pt x="7826825" y="1198400"/>
                </a:lnTo>
                <a:lnTo>
                  <a:pt x="7830370" y="1201945"/>
                </a:lnTo>
                <a:close/>
                <a:moveTo>
                  <a:pt x="2756673" y="1203718"/>
                </a:moveTo>
                <a:cubicBezTo>
                  <a:pt x="2756673" y="1209036"/>
                  <a:pt x="2753128" y="1209036"/>
                  <a:pt x="2749582" y="1210809"/>
                </a:cubicBezTo>
                <a:lnTo>
                  <a:pt x="2744264" y="1210809"/>
                </a:lnTo>
                <a:cubicBezTo>
                  <a:pt x="2744264" y="1207263"/>
                  <a:pt x="2742491" y="1201945"/>
                  <a:pt x="2742491" y="1198400"/>
                </a:cubicBezTo>
                <a:cubicBezTo>
                  <a:pt x="2742491" y="1193081"/>
                  <a:pt x="2744264" y="1193081"/>
                  <a:pt x="2747809" y="1189536"/>
                </a:cubicBezTo>
                <a:cubicBezTo>
                  <a:pt x="2754900" y="1193081"/>
                  <a:pt x="2756673" y="1203718"/>
                  <a:pt x="2756673" y="1203718"/>
                </a:cubicBezTo>
                <a:close/>
                <a:moveTo>
                  <a:pt x="2444664" y="1196627"/>
                </a:moveTo>
                <a:lnTo>
                  <a:pt x="2444664" y="1209036"/>
                </a:lnTo>
                <a:cubicBezTo>
                  <a:pt x="2442891" y="1209036"/>
                  <a:pt x="2439346" y="1210809"/>
                  <a:pt x="2432254" y="1210809"/>
                </a:cubicBezTo>
                <a:cubicBezTo>
                  <a:pt x="2432254" y="1209036"/>
                  <a:pt x="2430482" y="1205491"/>
                  <a:pt x="2430482" y="1201945"/>
                </a:cubicBezTo>
                <a:cubicBezTo>
                  <a:pt x="2430482" y="1196627"/>
                  <a:pt x="2434027" y="1193081"/>
                  <a:pt x="2437573" y="1189536"/>
                </a:cubicBezTo>
                <a:cubicBezTo>
                  <a:pt x="2439346" y="1191308"/>
                  <a:pt x="2442891" y="1193081"/>
                  <a:pt x="2444664" y="1196627"/>
                </a:cubicBezTo>
                <a:close/>
                <a:moveTo>
                  <a:pt x="2691080" y="1203718"/>
                </a:moveTo>
                <a:cubicBezTo>
                  <a:pt x="2691080" y="1209036"/>
                  <a:pt x="2680444" y="1210809"/>
                  <a:pt x="2676898" y="1210809"/>
                </a:cubicBezTo>
                <a:cubicBezTo>
                  <a:pt x="2668034" y="1210809"/>
                  <a:pt x="2668034" y="1203718"/>
                  <a:pt x="2668034" y="1200172"/>
                </a:cubicBezTo>
                <a:cubicBezTo>
                  <a:pt x="2668034" y="1200172"/>
                  <a:pt x="2669807" y="1182444"/>
                  <a:pt x="2678671" y="1182444"/>
                </a:cubicBezTo>
                <a:cubicBezTo>
                  <a:pt x="2689308" y="1182444"/>
                  <a:pt x="2691080" y="1203718"/>
                  <a:pt x="2691080" y="1203718"/>
                </a:cubicBezTo>
                <a:close/>
                <a:moveTo>
                  <a:pt x="2515575" y="1198400"/>
                </a:moveTo>
                <a:cubicBezTo>
                  <a:pt x="2515575" y="1209036"/>
                  <a:pt x="2508484" y="1210809"/>
                  <a:pt x="2503166" y="1210809"/>
                </a:cubicBezTo>
                <a:cubicBezTo>
                  <a:pt x="2492529" y="1210809"/>
                  <a:pt x="2496075" y="1203718"/>
                  <a:pt x="2496075" y="1198400"/>
                </a:cubicBezTo>
                <a:cubicBezTo>
                  <a:pt x="2496075" y="1194854"/>
                  <a:pt x="2494302" y="1182444"/>
                  <a:pt x="2503166" y="1182444"/>
                </a:cubicBezTo>
                <a:cubicBezTo>
                  <a:pt x="2515575" y="1182444"/>
                  <a:pt x="2515575" y="1194854"/>
                  <a:pt x="2515575" y="1198400"/>
                </a:cubicBezTo>
                <a:close/>
                <a:moveTo>
                  <a:pt x="7681457" y="1223218"/>
                </a:moveTo>
                <a:cubicBezTo>
                  <a:pt x="7693866" y="1210809"/>
                  <a:pt x="7711594" y="1193081"/>
                  <a:pt x="7727549" y="1178899"/>
                </a:cubicBezTo>
                <a:cubicBezTo>
                  <a:pt x="7722231" y="1189536"/>
                  <a:pt x="7697412" y="1207263"/>
                  <a:pt x="7681457" y="1223218"/>
                </a:cubicBezTo>
                <a:close/>
                <a:moveTo>
                  <a:pt x="8172517" y="1178899"/>
                </a:moveTo>
                <a:cubicBezTo>
                  <a:pt x="8170744" y="1180672"/>
                  <a:pt x="8168971" y="1182444"/>
                  <a:pt x="8167198" y="1182444"/>
                </a:cubicBezTo>
                <a:cubicBezTo>
                  <a:pt x="8167198" y="1180672"/>
                  <a:pt x="8168971" y="1177126"/>
                  <a:pt x="8168971" y="1175353"/>
                </a:cubicBezTo>
                <a:lnTo>
                  <a:pt x="8172517" y="1178899"/>
                </a:lnTo>
                <a:close/>
                <a:moveTo>
                  <a:pt x="2605987" y="1198400"/>
                </a:moveTo>
                <a:lnTo>
                  <a:pt x="2605987" y="1209036"/>
                </a:lnTo>
                <a:lnTo>
                  <a:pt x="2579395" y="1209036"/>
                </a:lnTo>
                <a:cubicBezTo>
                  <a:pt x="2579395" y="1203718"/>
                  <a:pt x="2577622" y="1198400"/>
                  <a:pt x="2577622" y="1193081"/>
                </a:cubicBezTo>
                <a:cubicBezTo>
                  <a:pt x="2577622" y="1187763"/>
                  <a:pt x="2586486" y="1175353"/>
                  <a:pt x="2591805" y="1175353"/>
                </a:cubicBezTo>
                <a:cubicBezTo>
                  <a:pt x="2605987" y="1175353"/>
                  <a:pt x="2605987" y="1194854"/>
                  <a:pt x="2605987" y="1198400"/>
                </a:cubicBezTo>
                <a:close/>
                <a:moveTo>
                  <a:pt x="7800233" y="1178899"/>
                </a:moveTo>
                <a:lnTo>
                  <a:pt x="7800233" y="1171808"/>
                </a:lnTo>
                <a:lnTo>
                  <a:pt x="7800233" y="1178899"/>
                </a:lnTo>
                <a:close/>
                <a:moveTo>
                  <a:pt x="8204427" y="1162944"/>
                </a:moveTo>
                <a:cubicBezTo>
                  <a:pt x="8206200" y="1159398"/>
                  <a:pt x="8209745" y="1161171"/>
                  <a:pt x="8211518" y="1162944"/>
                </a:cubicBezTo>
                <a:lnTo>
                  <a:pt x="8204427" y="1162944"/>
                </a:lnTo>
                <a:close/>
                <a:moveTo>
                  <a:pt x="907663" y="1159398"/>
                </a:moveTo>
                <a:lnTo>
                  <a:pt x="904118" y="1162944"/>
                </a:lnTo>
                <a:lnTo>
                  <a:pt x="886390" y="1162944"/>
                </a:lnTo>
                <a:cubicBezTo>
                  <a:pt x="886390" y="1161171"/>
                  <a:pt x="888163" y="1159398"/>
                  <a:pt x="888163" y="1157626"/>
                </a:cubicBezTo>
                <a:cubicBezTo>
                  <a:pt x="897027" y="1159398"/>
                  <a:pt x="904118" y="1159398"/>
                  <a:pt x="907663" y="1159398"/>
                </a:cubicBezTo>
                <a:close/>
                <a:moveTo>
                  <a:pt x="1941194" y="1159398"/>
                </a:moveTo>
                <a:cubicBezTo>
                  <a:pt x="1946513" y="1162944"/>
                  <a:pt x="1951831" y="1175353"/>
                  <a:pt x="1951831" y="1178899"/>
                </a:cubicBezTo>
                <a:cubicBezTo>
                  <a:pt x="1951831" y="1184217"/>
                  <a:pt x="1946513" y="1184217"/>
                  <a:pt x="1946513" y="1189536"/>
                </a:cubicBezTo>
                <a:cubicBezTo>
                  <a:pt x="1944740" y="1196627"/>
                  <a:pt x="1946513" y="1205491"/>
                  <a:pt x="1946513" y="1212582"/>
                </a:cubicBezTo>
                <a:cubicBezTo>
                  <a:pt x="1928785" y="1212582"/>
                  <a:pt x="1909284" y="1214355"/>
                  <a:pt x="1891556" y="1214355"/>
                </a:cubicBezTo>
                <a:cubicBezTo>
                  <a:pt x="1889784" y="1205491"/>
                  <a:pt x="1886238" y="1187763"/>
                  <a:pt x="1886238" y="1184217"/>
                </a:cubicBezTo>
                <a:lnTo>
                  <a:pt x="1886238" y="1177126"/>
                </a:lnTo>
                <a:cubicBezTo>
                  <a:pt x="1886238" y="1173581"/>
                  <a:pt x="1886238" y="1166489"/>
                  <a:pt x="1889784" y="1164717"/>
                </a:cubicBezTo>
                <a:cubicBezTo>
                  <a:pt x="1895102" y="1157626"/>
                  <a:pt x="1907512" y="1152307"/>
                  <a:pt x="1912830" y="1152307"/>
                </a:cubicBezTo>
                <a:cubicBezTo>
                  <a:pt x="1916375" y="1152307"/>
                  <a:pt x="1932330" y="1154080"/>
                  <a:pt x="1941194" y="1159398"/>
                </a:cubicBezTo>
                <a:close/>
                <a:moveTo>
                  <a:pt x="1716051" y="1159398"/>
                </a:moveTo>
                <a:cubicBezTo>
                  <a:pt x="1721370" y="1162944"/>
                  <a:pt x="1723142" y="1177126"/>
                  <a:pt x="1723142" y="1180672"/>
                </a:cubicBezTo>
                <a:cubicBezTo>
                  <a:pt x="1723142" y="1185990"/>
                  <a:pt x="1721370" y="1201945"/>
                  <a:pt x="1719597" y="1210809"/>
                </a:cubicBezTo>
                <a:lnTo>
                  <a:pt x="1721370" y="1212582"/>
                </a:lnTo>
                <a:lnTo>
                  <a:pt x="1659322" y="1212582"/>
                </a:lnTo>
                <a:lnTo>
                  <a:pt x="1661095" y="1210809"/>
                </a:lnTo>
                <a:cubicBezTo>
                  <a:pt x="1661095" y="1203718"/>
                  <a:pt x="1659322" y="1189536"/>
                  <a:pt x="1659322" y="1185990"/>
                </a:cubicBezTo>
                <a:cubicBezTo>
                  <a:pt x="1659322" y="1168262"/>
                  <a:pt x="1662868" y="1152307"/>
                  <a:pt x="1687687" y="1152307"/>
                </a:cubicBezTo>
                <a:cubicBezTo>
                  <a:pt x="1691232" y="1152307"/>
                  <a:pt x="1707187" y="1154080"/>
                  <a:pt x="1716051" y="1159398"/>
                </a:cubicBezTo>
                <a:close/>
                <a:moveTo>
                  <a:pt x="8195563" y="1148762"/>
                </a:moveTo>
                <a:lnTo>
                  <a:pt x="8192017" y="1145216"/>
                </a:lnTo>
                <a:lnTo>
                  <a:pt x="8195563" y="1148762"/>
                </a:lnTo>
                <a:close/>
                <a:moveTo>
                  <a:pt x="7736413" y="1173581"/>
                </a:moveTo>
                <a:cubicBezTo>
                  <a:pt x="7739958" y="1159398"/>
                  <a:pt x="7761232" y="1148762"/>
                  <a:pt x="7773641" y="1139898"/>
                </a:cubicBezTo>
                <a:cubicBezTo>
                  <a:pt x="7761232" y="1152307"/>
                  <a:pt x="7748822" y="1162944"/>
                  <a:pt x="7736413" y="1173581"/>
                </a:cubicBezTo>
                <a:close/>
                <a:moveTo>
                  <a:pt x="8121106" y="1141671"/>
                </a:moveTo>
                <a:lnTo>
                  <a:pt x="8124652" y="1138125"/>
                </a:lnTo>
                <a:cubicBezTo>
                  <a:pt x="8124652" y="1139898"/>
                  <a:pt x="8122879" y="1141671"/>
                  <a:pt x="8121106" y="1141671"/>
                </a:cubicBezTo>
                <a:close/>
                <a:moveTo>
                  <a:pt x="6470648" y="1136352"/>
                </a:moveTo>
                <a:lnTo>
                  <a:pt x="6470648" y="1203718"/>
                </a:lnTo>
                <a:lnTo>
                  <a:pt x="6468875" y="1201945"/>
                </a:lnTo>
                <a:cubicBezTo>
                  <a:pt x="6458238" y="1203718"/>
                  <a:pt x="6445829" y="1203718"/>
                  <a:pt x="6433419" y="1205491"/>
                </a:cubicBezTo>
                <a:cubicBezTo>
                  <a:pt x="6426328" y="1196627"/>
                  <a:pt x="6426328" y="1180672"/>
                  <a:pt x="6426328" y="1170035"/>
                </a:cubicBezTo>
                <a:cubicBezTo>
                  <a:pt x="6426328" y="1166489"/>
                  <a:pt x="6428101" y="1157626"/>
                  <a:pt x="6428101" y="1152307"/>
                </a:cubicBezTo>
                <a:cubicBezTo>
                  <a:pt x="6424556" y="1134579"/>
                  <a:pt x="6431647" y="1136352"/>
                  <a:pt x="6442283" y="1136352"/>
                </a:cubicBezTo>
                <a:cubicBezTo>
                  <a:pt x="6445829" y="1136352"/>
                  <a:pt x="6461784" y="1138125"/>
                  <a:pt x="6470648" y="1136352"/>
                </a:cubicBezTo>
                <a:close/>
                <a:moveTo>
                  <a:pt x="7800233" y="1148762"/>
                </a:moveTo>
                <a:cubicBezTo>
                  <a:pt x="7798460" y="1145216"/>
                  <a:pt x="7800233" y="1139898"/>
                  <a:pt x="7800233" y="1134579"/>
                </a:cubicBezTo>
                <a:lnTo>
                  <a:pt x="7800233" y="1148762"/>
                </a:lnTo>
                <a:close/>
                <a:moveTo>
                  <a:pt x="6491921" y="1162944"/>
                </a:moveTo>
                <a:cubicBezTo>
                  <a:pt x="6491921" y="1168262"/>
                  <a:pt x="6490148" y="1191308"/>
                  <a:pt x="6488376" y="1203718"/>
                </a:cubicBezTo>
                <a:cubicBezTo>
                  <a:pt x="6486603" y="1200172"/>
                  <a:pt x="6483057" y="1193081"/>
                  <a:pt x="6483057" y="1189536"/>
                </a:cubicBezTo>
                <a:lnTo>
                  <a:pt x="6483057" y="1134579"/>
                </a:lnTo>
                <a:cubicBezTo>
                  <a:pt x="6484830" y="1132807"/>
                  <a:pt x="6486603" y="1131034"/>
                  <a:pt x="6488376" y="1131034"/>
                </a:cubicBezTo>
                <a:cubicBezTo>
                  <a:pt x="6490148" y="1141671"/>
                  <a:pt x="6491921" y="1159398"/>
                  <a:pt x="6491921" y="1162944"/>
                </a:cubicBezTo>
                <a:close/>
                <a:moveTo>
                  <a:pt x="6470648" y="1115079"/>
                </a:moveTo>
                <a:cubicBezTo>
                  <a:pt x="6470648" y="1116852"/>
                  <a:pt x="6472421" y="1118624"/>
                  <a:pt x="6472421" y="1123943"/>
                </a:cubicBezTo>
                <a:cubicBezTo>
                  <a:pt x="6465329" y="1123943"/>
                  <a:pt x="6456466" y="1123943"/>
                  <a:pt x="6429874" y="1125716"/>
                </a:cubicBezTo>
                <a:lnTo>
                  <a:pt x="6426328" y="1122170"/>
                </a:lnTo>
                <a:cubicBezTo>
                  <a:pt x="6429874" y="1120397"/>
                  <a:pt x="6435192" y="1116852"/>
                  <a:pt x="6440511" y="1115079"/>
                </a:cubicBezTo>
                <a:lnTo>
                  <a:pt x="6470648" y="1115079"/>
                </a:lnTo>
                <a:close/>
                <a:moveTo>
                  <a:pt x="7833916" y="1125716"/>
                </a:moveTo>
                <a:cubicBezTo>
                  <a:pt x="7823279" y="1125716"/>
                  <a:pt x="7825052" y="1116852"/>
                  <a:pt x="7825052" y="1113306"/>
                </a:cubicBezTo>
                <a:cubicBezTo>
                  <a:pt x="7828597" y="1116852"/>
                  <a:pt x="7830370" y="1122170"/>
                  <a:pt x="7833916" y="1125716"/>
                </a:cubicBezTo>
                <a:close/>
                <a:moveTo>
                  <a:pt x="7782505" y="1132807"/>
                </a:moveTo>
                <a:cubicBezTo>
                  <a:pt x="7786051" y="1127488"/>
                  <a:pt x="7793142" y="1111533"/>
                  <a:pt x="7803778" y="1113306"/>
                </a:cubicBezTo>
                <a:cubicBezTo>
                  <a:pt x="7798460" y="1120397"/>
                  <a:pt x="7789596" y="1127488"/>
                  <a:pt x="7782505" y="1132807"/>
                </a:cubicBezTo>
                <a:close/>
                <a:moveTo>
                  <a:pt x="820797" y="1111533"/>
                </a:moveTo>
                <a:cubicBezTo>
                  <a:pt x="820797" y="1115079"/>
                  <a:pt x="815479" y="1131034"/>
                  <a:pt x="811933" y="1139898"/>
                </a:cubicBezTo>
                <a:lnTo>
                  <a:pt x="811933" y="1104442"/>
                </a:lnTo>
                <a:cubicBezTo>
                  <a:pt x="815479" y="1104442"/>
                  <a:pt x="820797" y="1106215"/>
                  <a:pt x="820797" y="1111533"/>
                </a:cubicBezTo>
                <a:close/>
                <a:moveTo>
                  <a:pt x="769387" y="1155853"/>
                </a:moveTo>
                <a:lnTo>
                  <a:pt x="769387" y="1161171"/>
                </a:lnTo>
                <a:lnTo>
                  <a:pt x="703794" y="1154080"/>
                </a:lnTo>
                <a:lnTo>
                  <a:pt x="732158" y="1104442"/>
                </a:lnTo>
                <a:cubicBezTo>
                  <a:pt x="744568" y="1120397"/>
                  <a:pt x="756977" y="1138125"/>
                  <a:pt x="769387" y="1155853"/>
                </a:cubicBezTo>
                <a:close/>
                <a:moveTo>
                  <a:pt x="1854328" y="1109760"/>
                </a:moveTo>
                <a:cubicBezTo>
                  <a:pt x="1863192" y="1118624"/>
                  <a:pt x="1863192" y="1138125"/>
                  <a:pt x="1863192" y="1152307"/>
                </a:cubicBezTo>
                <a:lnTo>
                  <a:pt x="1857874" y="1214355"/>
                </a:lnTo>
                <a:lnTo>
                  <a:pt x="1751507" y="1214355"/>
                </a:lnTo>
                <a:cubicBezTo>
                  <a:pt x="1749734" y="1207263"/>
                  <a:pt x="1746189" y="1194854"/>
                  <a:pt x="1746189" y="1191308"/>
                </a:cubicBezTo>
                <a:lnTo>
                  <a:pt x="1746189" y="1139898"/>
                </a:lnTo>
                <a:cubicBezTo>
                  <a:pt x="1747961" y="1131034"/>
                  <a:pt x="1747961" y="1118624"/>
                  <a:pt x="1753280" y="1111533"/>
                </a:cubicBezTo>
                <a:cubicBezTo>
                  <a:pt x="1753280" y="1107988"/>
                  <a:pt x="1797599" y="1102669"/>
                  <a:pt x="1804690" y="1102669"/>
                </a:cubicBezTo>
                <a:cubicBezTo>
                  <a:pt x="1811781" y="1102669"/>
                  <a:pt x="1850783" y="1106215"/>
                  <a:pt x="1854328" y="1109760"/>
                </a:cubicBezTo>
                <a:close/>
                <a:moveTo>
                  <a:pt x="8484526" y="1061895"/>
                </a:moveTo>
                <a:cubicBezTo>
                  <a:pt x="8486299" y="1065441"/>
                  <a:pt x="8486299" y="1068987"/>
                  <a:pt x="8488071" y="1072532"/>
                </a:cubicBezTo>
                <a:cubicBezTo>
                  <a:pt x="8484526" y="1074305"/>
                  <a:pt x="8480980" y="1076078"/>
                  <a:pt x="8477435" y="1076078"/>
                </a:cubicBezTo>
                <a:cubicBezTo>
                  <a:pt x="8477435" y="1076078"/>
                  <a:pt x="8475662" y="1076078"/>
                  <a:pt x="8475662" y="1072532"/>
                </a:cubicBezTo>
                <a:cubicBezTo>
                  <a:pt x="8475662" y="1067214"/>
                  <a:pt x="8477435" y="1065441"/>
                  <a:pt x="8479207" y="1061895"/>
                </a:cubicBezTo>
                <a:lnTo>
                  <a:pt x="8484526" y="1061895"/>
                </a:lnTo>
                <a:close/>
                <a:moveTo>
                  <a:pt x="8461480" y="1072532"/>
                </a:moveTo>
                <a:cubicBezTo>
                  <a:pt x="8459707" y="1074305"/>
                  <a:pt x="8459707" y="1076078"/>
                  <a:pt x="8454389" y="1076078"/>
                </a:cubicBezTo>
                <a:lnTo>
                  <a:pt x="8450843" y="1074305"/>
                </a:lnTo>
                <a:cubicBezTo>
                  <a:pt x="8450843" y="1072532"/>
                  <a:pt x="8449070" y="1072532"/>
                  <a:pt x="8449070" y="1068987"/>
                </a:cubicBezTo>
                <a:cubicBezTo>
                  <a:pt x="8449070" y="1063668"/>
                  <a:pt x="8452616" y="1063668"/>
                  <a:pt x="8454389" y="1061895"/>
                </a:cubicBezTo>
                <a:cubicBezTo>
                  <a:pt x="8456161" y="1063668"/>
                  <a:pt x="8459707" y="1067214"/>
                  <a:pt x="8461480" y="1072532"/>
                </a:cubicBezTo>
                <a:close/>
                <a:moveTo>
                  <a:pt x="815479" y="1038849"/>
                </a:moveTo>
                <a:cubicBezTo>
                  <a:pt x="819024" y="1049486"/>
                  <a:pt x="820797" y="1067214"/>
                  <a:pt x="820797" y="1072532"/>
                </a:cubicBezTo>
                <a:cubicBezTo>
                  <a:pt x="820797" y="1076078"/>
                  <a:pt x="820797" y="1077850"/>
                  <a:pt x="817252" y="1081396"/>
                </a:cubicBezTo>
                <a:cubicBezTo>
                  <a:pt x="810161" y="1077850"/>
                  <a:pt x="808388" y="1058350"/>
                  <a:pt x="808388" y="1056577"/>
                </a:cubicBezTo>
                <a:cubicBezTo>
                  <a:pt x="808388" y="1051259"/>
                  <a:pt x="810161" y="1044168"/>
                  <a:pt x="811933" y="1037076"/>
                </a:cubicBezTo>
                <a:cubicBezTo>
                  <a:pt x="813706" y="1037076"/>
                  <a:pt x="815479" y="1038849"/>
                  <a:pt x="815479" y="1038849"/>
                </a:cubicBezTo>
                <a:close/>
                <a:moveTo>
                  <a:pt x="776478" y="1067214"/>
                </a:moveTo>
                <a:cubicBezTo>
                  <a:pt x="776478" y="1070759"/>
                  <a:pt x="774705" y="1074305"/>
                  <a:pt x="774705" y="1123943"/>
                </a:cubicBezTo>
                <a:lnTo>
                  <a:pt x="744568" y="1081396"/>
                </a:lnTo>
                <a:cubicBezTo>
                  <a:pt x="753432" y="1067214"/>
                  <a:pt x="762295" y="1051259"/>
                  <a:pt x="772932" y="1037076"/>
                </a:cubicBezTo>
                <a:cubicBezTo>
                  <a:pt x="774705" y="1045940"/>
                  <a:pt x="776478" y="1061895"/>
                  <a:pt x="776478" y="1067214"/>
                </a:cubicBezTo>
                <a:close/>
                <a:moveTo>
                  <a:pt x="5908676" y="900572"/>
                </a:moveTo>
                <a:cubicBezTo>
                  <a:pt x="5906904" y="902345"/>
                  <a:pt x="5905131" y="900572"/>
                  <a:pt x="5905131" y="898800"/>
                </a:cubicBezTo>
                <a:cubicBezTo>
                  <a:pt x="5905131" y="898800"/>
                  <a:pt x="5906904" y="898800"/>
                  <a:pt x="5908676" y="900572"/>
                </a:cubicBezTo>
                <a:close/>
                <a:moveTo>
                  <a:pt x="4384086" y="866890"/>
                </a:moveTo>
                <a:cubicBezTo>
                  <a:pt x="4385858" y="872208"/>
                  <a:pt x="4389404" y="875753"/>
                  <a:pt x="4389404" y="881072"/>
                </a:cubicBezTo>
                <a:lnTo>
                  <a:pt x="4387631" y="1152307"/>
                </a:lnTo>
                <a:lnTo>
                  <a:pt x="4247581" y="1152307"/>
                </a:lnTo>
                <a:lnTo>
                  <a:pt x="4247581" y="866890"/>
                </a:lnTo>
                <a:lnTo>
                  <a:pt x="4384086" y="866890"/>
                </a:lnTo>
                <a:close/>
                <a:moveTo>
                  <a:pt x="819024" y="866890"/>
                </a:moveTo>
                <a:cubicBezTo>
                  <a:pt x="819024" y="866890"/>
                  <a:pt x="819024" y="868662"/>
                  <a:pt x="815479" y="868662"/>
                </a:cubicBezTo>
                <a:cubicBezTo>
                  <a:pt x="808388" y="868662"/>
                  <a:pt x="810161" y="858026"/>
                  <a:pt x="810161" y="858026"/>
                </a:cubicBezTo>
                <a:cubicBezTo>
                  <a:pt x="810161" y="856253"/>
                  <a:pt x="808388" y="845616"/>
                  <a:pt x="819024" y="845616"/>
                </a:cubicBezTo>
                <a:lnTo>
                  <a:pt x="819024" y="866890"/>
                </a:lnTo>
                <a:close/>
                <a:moveTo>
                  <a:pt x="819024" y="780023"/>
                </a:moveTo>
                <a:lnTo>
                  <a:pt x="819024" y="811933"/>
                </a:lnTo>
                <a:lnTo>
                  <a:pt x="813706" y="811933"/>
                </a:lnTo>
                <a:cubicBezTo>
                  <a:pt x="810161" y="804842"/>
                  <a:pt x="808388" y="794206"/>
                  <a:pt x="808388" y="788887"/>
                </a:cubicBezTo>
                <a:cubicBezTo>
                  <a:pt x="808388" y="785342"/>
                  <a:pt x="808388" y="781796"/>
                  <a:pt x="815479" y="776478"/>
                </a:cubicBezTo>
                <a:cubicBezTo>
                  <a:pt x="815479" y="776478"/>
                  <a:pt x="819024" y="776478"/>
                  <a:pt x="819024" y="780023"/>
                </a:cubicBezTo>
                <a:close/>
                <a:moveTo>
                  <a:pt x="817252" y="746341"/>
                </a:moveTo>
                <a:cubicBezTo>
                  <a:pt x="815479" y="746341"/>
                  <a:pt x="811933" y="742795"/>
                  <a:pt x="810161" y="741022"/>
                </a:cubicBezTo>
                <a:cubicBezTo>
                  <a:pt x="810161" y="737477"/>
                  <a:pt x="808388" y="730385"/>
                  <a:pt x="808388" y="726840"/>
                </a:cubicBezTo>
                <a:cubicBezTo>
                  <a:pt x="808388" y="721522"/>
                  <a:pt x="810161" y="721522"/>
                  <a:pt x="817252" y="717976"/>
                </a:cubicBezTo>
                <a:lnTo>
                  <a:pt x="817252" y="746341"/>
                </a:lnTo>
                <a:close/>
                <a:moveTo>
                  <a:pt x="819024" y="659474"/>
                </a:moveTo>
                <a:lnTo>
                  <a:pt x="819024" y="686066"/>
                </a:lnTo>
                <a:cubicBezTo>
                  <a:pt x="811933" y="682520"/>
                  <a:pt x="808388" y="671884"/>
                  <a:pt x="808388" y="666565"/>
                </a:cubicBezTo>
                <a:cubicBezTo>
                  <a:pt x="808388" y="663020"/>
                  <a:pt x="811933" y="661247"/>
                  <a:pt x="813706" y="659474"/>
                </a:cubicBezTo>
                <a:lnTo>
                  <a:pt x="819024" y="659474"/>
                </a:lnTo>
                <a:close/>
                <a:moveTo>
                  <a:pt x="817252" y="604518"/>
                </a:moveTo>
                <a:lnTo>
                  <a:pt x="817252" y="625791"/>
                </a:lnTo>
                <a:lnTo>
                  <a:pt x="813706" y="625791"/>
                </a:lnTo>
                <a:cubicBezTo>
                  <a:pt x="811933" y="624019"/>
                  <a:pt x="811933" y="622246"/>
                  <a:pt x="810161" y="620473"/>
                </a:cubicBezTo>
                <a:lnTo>
                  <a:pt x="811933" y="604518"/>
                </a:lnTo>
                <a:lnTo>
                  <a:pt x="817252" y="604518"/>
                </a:lnTo>
                <a:close/>
                <a:moveTo>
                  <a:pt x="819024" y="546016"/>
                </a:moveTo>
                <a:lnTo>
                  <a:pt x="819024" y="567290"/>
                </a:lnTo>
                <a:lnTo>
                  <a:pt x="815479" y="570835"/>
                </a:lnTo>
                <a:cubicBezTo>
                  <a:pt x="813706" y="570835"/>
                  <a:pt x="811933" y="569062"/>
                  <a:pt x="810161" y="567290"/>
                </a:cubicBezTo>
                <a:cubicBezTo>
                  <a:pt x="810161" y="561971"/>
                  <a:pt x="808388" y="556653"/>
                  <a:pt x="808388" y="551335"/>
                </a:cubicBezTo>
                <a:cubicBezTo>
                  <a:pt x="808388" y="547789"/>
                  <a:pt x="810161" y="546016"/>
                  <a:pt x="813706" y="542471"/>
                </a:cubicBezTo>
                <a:cubicBezTo>
                  <a:pt x="815479" y="544244"/>
                  <a:pt x="817252" y="544244"/>
                  <a:pt x="819024" y="546016"/>
                </a:cubicBezTo>
                <a:close/>
                <a:moveTo>
                  <a:pt x="810161" y="0"/>
                </a:moveTo>
                <a:lnTo>
                  <a:pt x="811933" y="154232"/>
                </a:lnTo>
                <a:cubicBezTo>
                  <a:pt x="813706" y="180824"/>
                  <a:pt x="815479" y="205643"/>
                  <a:pt x="819024" y="230461"/>
                </a:cubicBezTo>
                <a:cubicBezTo>
                  <a:pt x="820797" y="249962"/>
                  <a:pt x="829661" y="283645"/>
                  <a:pt x="829661" y="288963"/>
                </a:cubicBezTo>
                <a:cubicBezTo>
                  <a:pt x="829661" y="292509"/>
                  <a:pt x="822570" y="303145"/>
                  <a:pt x="820797" y="310237"/>
                </a:cubicBezTo>
                <a:cubicBezTo>
                  <a:pt x="817252" y="317328"/>
                  <a:pt x="819024" y="333283"/>
                  <a:pt x="819024" y="336828"/>
                </a:cubicBezTo>
                <a:cubicBezTo>
                  <a:pt x="819024" y="342147"/>
                  <a:pt x="820797" y="381148"/>
                  <a:pt x="824343" y="402421"/>
                </a:cubicBezTo>
                <a:cubicBezTo>
                  <a:pt x="826116" y="409512"/>
                  <a:pt x="833207" y="409512"/>
                  <a:pt x="838525" y="411285"/>
                </a:cubicBezTo>
                <a:cubicBezTo>
                  <a:pt x="863344" y="420149"/>
                  <a:pt x="877526" y="453832"/>
                  <a:pt x="877526" y="469787"/>
                </a:cubicBezTo>
                <a:cubicBezTo>
                  <a:pt x="877526" y="475105"/>
                  <a:pt x="875753" y="480423"/>
                  <a:pt x="873981" y="485742"/>
                </a:cubicBezTo>
                <a:cubicBezTo>
                  <a:pt x="868662" y="499924"/>
                  <a:pt x="856253" y="515879"/>
                  <a:pt x="849162" y="530061"/>
                </a:cubicBezTo>
                <a:lnTo>
                  <a:pt x="850935" y="893481"/>
                </a:lnTo>
                <a:cubicBezTo>
                  <a:pt x="856253" y="912982"/>
                  <a:pt x="877526" y="927164"/>
                  <a:pt x="881072" y="948437"/>
                </a:cubicBezTo>
                <a:cubicBezTo>
                  <a:pt x="881072" y="950210"/>
                  <a:pt x="882845" y="955529"/>
                  <a:pt x="882845" y="960847"/>
                </a:cubicBezTo>
                <a:cubicBezTo>
                  <a:pt x="882845" y="999848"/>
                  <a:pt x="849162" y="1005166"/>
                  <a:pt x="849162" y="1029985"/>
                </a:cubicBezTo>
                <a:cubicBezTo>
                  <a:pt x="849162" y="1047713"/>
                  <a:pt x="872208" y="1136352"/>
                  <a:pt x="879299" y="1145216"/>
                </a:cubicBezTo>
                <a:lnTo>
                  <a:pt x="927164" y="1145216"/>
                </a:lnTo>
                <a:cubicBezTo>
                  <a:pt x="955529" y="1154080"/>
                  <a:pt x="987439" y="1164717"/>
                  <a:pt x="1015803" y="1164717"/>
                </a:cubicBezTo>
                <a:cubicBezTo>
                  <a:pt x="1042395" y="1164717"/>
                  <a:pt x="1070759" y="1148762"/>
                  <a:pt x="1072532" y="1148762"/>
                </a:cubicBezTo>
                <a:cubicBezTo>
                  <a:pt x="1077850" y="1148762"/>
                  <a:pt x="1079623" y="1154080"/>
                  <a:pt x="1084942" y="1154080"/>
                </a:cubicBezTo>
                <a:cubicBezTo>
                  <a:pt x="1093805" y="1154080"/>
                  <a:pt x="1102669" y="1143443"/>
                  <a:pt x="1100897" y="1138125"/>
                </a:cubicBezTo>
                <a:cubicBezTo>
                  <a:pt x="1102669" y="1125716"/>
                  <a:pt x="1107988" y="1111533"/>
                  <a:pt x="1111533" y="1099124"/>
                </a:cubicBezTo>
                <a:lnTo>
                  <a:pt x="1122170" y="1099124"/>
                </a:lnTo>
                <a:cubicBezTo>
                  <a:pt x="1134579" y="1109760"/>
                  <a:pt x="1127488" y="1123943"/>
                  <a:pt x="1146989" y="1123943"/>
                </a:cubicBezTo>
                <a:cubicBezTo>
                  <a:pt x="1150534" y="1123943"/>
                  <a:pt x="1200172" y="1113306"/>
                  <a:pt x="1200172" y="1104442"/>
                </a:cubicBezTo>
                <a:cubicBezTo>
                  <a:pt x="1200172" y="1092033"/>
                  <a:pt x="1191308" y="1090260"/>
                  <a:pt x="1180672" y="1084942"/>
                </a:cubicBezTo>
                <a:cubicBezTo>
                  <a:pt x="1182444" y="1074305"/>
                  <a:pt x="1201945" y="1077850"/>
                  <a:pt x="1198399" y="1063668"/>
                </a:cubicBezTo>
                <a:cubicBezTo>
                  <a:pt x="1198399" y="1061895"/>
                  <a:pt x="1200172" y="1058350"/>
                  <a:pt x="1200172" y="1054804"/>
                </a:cubicBezTo>
                <a:lnTo>
                  <a:pt x="1200172" y="1045940"/>
                </a:lnTo>
                <a:cubicBezTo>
                  <a:pt x="1200172" y="1029985"/>
                  <a:pt x="1201945" y="1010485"/>
                  <a:pt x="1207263" y="1010485"/>
                </a:cubicBezTo>
                <a:cubicBezTo>
                  <a:pt x="1216127" y="1010485"/>
                  <a:pt x="1214354" y="1017576"/>
                  <a:pt x="1217900" y="1022894"/>
                </a:cubicBezTo>
                <a:lnTo>
                  <a:pt x="1435952" y="1022894"/>
                </a:lnTo>
                <a:cubicBezTo>
                  <a:pt x="1437725" y="1019349"/>
                  <a:pt x="1439498" y="1014030"/>
                  <a:pt x="1439498" y="1010485"/>
                </a:cubicBezTo>
                <a:cubicBezTo>
                  <a:pt x="1441270" y="1012258"/>
                  <a:pt x="1444816" y="1012258"/>
                  <a:pt x="1446589" y="1014030"/>
                </a:cubicBezTo>
                <a:cubicBezTo>
                  <a:pt x="1455453" y="1035304"/>
                  <a:pt x="1446589" y="1060123"/>
                  <a:pt x="1473180" y="1083169"/>
                </a:cubicBezTo>
                <a:cubicBezTo>
                  <a:pt x="1460771" y="1093805"/>
                  <a:pt x="1455453" y="1093805"/>
                  <a:pt x="1455453" y="1100897"/>
                </a:cubicBezTo>
                <a:cubicBezTo>
                  <a:pt x="1455453" y="1106215"/>
                  <a:pt x="1457225" y="1111533"/>
                  <a:pt x="1457225" y="1120397"/>
                </a:cubicBezTo>
                <a:lnTo>
                  <a:pt x="1508636" y="1120397"/>
                </a:lnTo>
                <a:cubicBezTo>
                  <a:pt x="1510409" y="1111533"/>
                  <a:pt x="1505090" y="1097351"/>
                  <a:pt x="1521045" y="1097351"/>
                </a:cubicBezTo>
                <a:cubicBezTo>
                  <a:pt x="1533455" y="1097351"/>
                  <a:pt x="1528137" y="1115079"/>
                  <a:pt x="1531682" y="1120397"/>
                </a:cubicBezTo>
                <a:cubicBezTo>
                  <a:pt x="1533455" y="1123943"/>
                  <a:pt x="1540546" y="1125716"/>
                  <a:pt x="1544092" y="1127488"/>
                </a:cubicBezTo>
                <a:cubicBezTo>
                  <a:pt x="1547637" y="1145216"/>
                  <a:pt x="1545864" y="1155853"/>
                  <a:pt x="1565365" y="1155853"/>
                </a:cubicBezTo>
                <a:cubicBezTo>
                  <a:pt x="1570683" y="1155853"/>
                  <a:pt x="1577774" y="1148762"/>
                  <a:pt x="1583093" y="1143443"/>
                </a:cubicBezTo>
                <a:cubicBezTo>
                  <a:pt x="1588411" y="1146989"/>
                  <a:pt x="1593729" y="1154080"/>
                  <a:pt x="1599048" y="1157626"/>
                </a:cubicBezTo>
                <a:cubicBezTo>
                  <a:pt x="1607912" y="1166489"/>
                  <a:pt x="1622094" y="1173581"/>
                  <a:pt x="1632731" y="1178899"/>
                </a:cubicBezTo>
                <a:cubicBezTo>
                  <a:pt x="1634503" y="1178899"/>
                  <a:pt x="1636276" y="1177126"/>
                  <a:pt x="1636276" y="1175353"/>
                </a:cubicBezTo>
                <a:lnTo>
                  <a:pt x="1636276" y="1035304"/>
                </a:lnTo>
                <a:cubicBezTo>
                  <a:pt x="1638049" y="1021121"/>
                  <a:pt x="1641594" y="1005166"/>
                  <a:pt x="1645140" y="989211"/>
                </a:cubicBezTo>
                <a:cubicBezTo>
                  <a:pt x="1646913" y="989211"/>
                  <a:pt x="1650458" y="990984"/>
                  <a:pt x="1650458" y="990984"/>
                </a:cubicBezTo>
                <a:cubicBezTo>
                  <a:pt x="1654004" y="1008712"/>
                  <a:pt x="1650458" y="1029985"/>
                  <a:pt x="1664641" y="1049486"/>
                </a:cubicBezTo>
                <a:lnTo>
                  <a:pt x="1719597" y="1049486"/>
                </a:lnTo>
                <a:cubicBezTo>
                  <a:pt x="1737325" y="1019349"/>
                  <a:pt x="1728461" y="989211"/>
                  <a:pt x="1733779" y="959074"/>
                </a:cubicBezTo>
                <a:cubicBezTo>
                  <a:pt x="1735552" y="959074"/>
                  <a:pt x="1739097" y="960847"/>
                  <a:pt x="1740870" y="960847"/>
                </a:cubicBezTo>
                <a:cubicBezTo>
                  <a:pt x="1740870" y="971484"/>
                  <a:pt x="1742643" y="987439"/>
                  <a:pt x="1755052" y="1001621"/>
                </a:cubicBezTo>
                <a:lnTo>
                  <a:pt x="1827736" y="1001621"/>
                </a:lnTo>
                <a:cubicBezTo>
                  <a:pt x="1836600" y="996303"/>
                  <a:pt x="1857874" y="999848"/>
                  <a:pt x="1863192" y="987439"/>
                </a:cubicBezTo>
                <a:cubicBezTo>
                  <a:pt x="1866738" y="978575"/>
                  <a:pt x="1868510" y="967938"/>
                  <a:pt x="1870283" y="959074"/>
                </a:cubicBezTo>
                <a:lnTo>
                  <a:pt x="1875601" y="959074"/>
                </a:lnTo>
                <a:cubicBezTo>
                  <a:pt x="1879147" y="987439"/>
                  <a:pt x="1872056" y="1021121"/>
                  <a:pt x="1891556" y="1053032"/>
                </a:cubicBezTo>
                <a:cubicBezTo>
                  <a:pt x="1912830" y="1047713"/>
                  <a:pt x="1950058" y="1063668"/>
                  <a:pt x="1948285" y="1033531"/>
                </a:cubicBezTo>
                <a:cubicBezTo>
                  <a:pt x="1950058" y="1029985"/>
                  <a:pt x="1950058" y="1026440"/>
                  <a:pt x="1950058" y="1022894"/>
                </a:cubicBezTo>
                <a:cubicBezTo>
                  <a:pt x="1951831" y="1014030"/>
                  <a:pt x="1950058" y="996303"/>
                  <a:pt x="1962468" y="989211"/>
                </a:cubicBezTo>
                <a:cubicBezTo>
                  <a:pt x="1964240" y="998075"/>
                  <a:pt x="1967786" y="1008712"/>
                  <a:pt x="1967786" y="1019349"/>
                </a:cubicBezTo>
                <a:cubicBezTo>
                  <a:pt x="1967786" y="1076078"/>
                  <a:pt x="1966013" y="1084942"/>
                  <a:pt x="1966013" y="1088487"/>
                </a:cubicBezTo>
                <a:cubicBezTo>
                  <a:pt x="1966013" y="1143443"/>
                  <a:pt x="1976650" y="1134579"/>
                  <a:pt x="2017424" y="1134579"/>
                </a:cubicBezTo>
                <a:cubicBezTo>
                  <a:pt x="2022742" y="1134579"/>
                  <a:pt x="2077698" y="1132807"/>
                  <a:pt x="2109609" y="1129261"/>
                </a:cubicBezTo>
                <a:cubicBezTo>
                  <a:pt x="2111381" y="1125716"/>
                  <a:pt x="2109609" y="1120397"/>
                  <a:pt x="2109609" y="1074305"/>
                </a:cubicBezTo>
                <a:cubicBezTo>
                  <a:pt x="2111381" y="1070759"/>
                  <a:pt x="2111381" y="1065441"/>
                  <a:pt x="2111381" y="1060123"/>
                </a:cubicBezTo>
                <a:cubicBezTo>
                  <a:pt x="2111381" y="1056577"/>
                  <a:pt x="2113154" y="1051259"/>
                  <a:pt x="2113154" y="1045940"/>
                </a:cubicBezTo>
                <a:cubicBezTo>
                  <a:pt x="2114927" y="1042395"/>
                  <a:pt x="2114927" y="1037076"/>
                  <a:pt x="2114927" y="1033531"/>
                </a:cubicBezTo>
                <a:cubicBezTo>
                  <a:pt x="2120245" y="998075"/>
                  <a:pt x="2134427" y="1014030"/>
                  <a:pt x="2134427" y="992757"/>
                </a:cubicBezTo>
                <a:cubicBezTo>
                  <a:pt x="2134427" y="987439"/>
                  <a:pt x="2127336" y="975029"/>
                  <a:pt x="2127336" y="969711"/>
                </a:cubicBezTo>
                <a:cubicBezTo>
                  <a:pt x="2127336" y="960847"/>
                  <a:pt x="2169883" y="936028"/>
                  <a:pt x="2187611" y="928937"/>
                </a:cubicBezTo>
                <a:cubicBezTo>
                  <a:pt x="2191156" y="934255"/>
                  <a:pt x="2194702" y="939574"/>
                  <a:pt x="2200020" y="943119"/>
                </a:cubicBezTo>
                <a:cubicBezTo>
                  <a:pt x="2210657" y="953756"/>
                  <a:pt x="2237249" y="967938"/>
                  <a:pt x="2237249" y="973256"/>
                </a:cubicBezTo>
                <a:cubicBezTo>
                  <a:pt x="2237249" y="976802"/>
                  <a:pt x="2230158" y="999848"/>
                  <a:pt x="2230158" y="1003394"/>
                </a:cubicBezTo>
                <a:cubicBezTo>
                  <a:pt x="2230158" y="1008712"/>
                  <a:pt x="2242567" y="1010485"/>
                  <a:pt x="2246113" y="1031758"/>
                </a:cubicBezTo>
                <a:cubicBezTo>
                  <a:pt x="2251431" y="1060123"/>
                  <a:pt x="2237249" y="1095578"/>
                  <a:pt x="2256749" y="1123943"/>
                </a:cubicBezTo>
                <a:lnTo>
                  <a:pt x="2347161" y="1123943"/>
                </a:lnTo>
                <a:cubicBezTo>
                  <a:pt x="2352479" y="1120397"/>
                  <a:pt x="2379071" y="1122170"/>
                  <a:pt x="2379071" y="1113306"/>
                </a:cubicBezTo>
                <a:cubicBezTo>
                  <a:pt x="2379071" y="1100897"/>
                  <a:pt x="2371980" y="1099124"/>
                  <a:pt x="2357798" y="1088487"/>
                </a:cubicBezTo>
                <a:cubicBezTo>
                  <a:pt x="2368434" y="1083169"/>
                  <a:pt x="2379071" y="1079623"/>
                  <a:pt x="2389708" y="1074305"/>
                </a:cubicBezTo>
                <a:cubicBezTo>
                  <a:pt x="2387935" y="1068987"/>
                  <a:pt x="2382617" y="1063668"/>
                  <a:pt x="2379071" y="1058350"/>
                </a:cubicBezTo>
                <a:cubicBezTo>
                  <a:pt x="2384389" y="1047713"/>
                  <a:pt x="2407436" y="1045940"/>
                  <a:pt x="2414527" y="1028213"/>
                </a:cubicBezTo>
                <a:cubicBezTo>
                  <a:pt x="2421618" y="1014030"/>
                  <a:pt x="2425163" y="998075"/>
                  <a:pt x="2428709" y="983893"/>
                </a:cubicBezTo>
                <a:cubicBezTo>
                  <a:pt x="2430482" y="983893"/>
                  <a:pt x="2432254" y="982120"/>
                  <a:pt x="2437573" y="982120"/>
                </a:cubicBezTo>
                <a:lnTo>
                  <a:pt x="2442891" y="982120"/>
                </a:lnTo>
                <a:cubicBezTo>
                  <a:pt x="2444664" y="985666"/>
                  <a:pt x="2444664" y="989211"/>
                  <a:pt x="2446437" y="992757"/>
                </a:cubicBezTo>
                <a:lnTo>
                  <a:pt x="2740718" y="992757"/>
                </a:lnTo>
                <a:cubicBezTo>
                  <a:pt x="2744264" y="987439"/>
                  <a:pt x="2746037" y="980348"/>
                  <a:pt x="2749582" y="980348"/>
                </a:cubicBezTo>
                <a:cubicBezTo>
                  <a:pt x="2754900" y="980348"/>
                  <a:pt x="2758446" y="982120"/>
                  <a:pt x="2761992" y="982120"/>
                </a:cubicBezTo>
                <a:cubicBezTo>
                  <a:pt x="2753128" y="1005166"/>
                  <a:pt x="2777947" y="1047713"/>
                  <a:pt x="2809857" y="1054804"/>
                </a:cubicBezTo>
                <a:lnTo>
                  <a:pt x="2809857" y="1060123"/>
                </a:lnTo>
                <a:cubicBezTo>
                  <a:pt x="2806311" y="1061895"/>
                  <a:pt x="2800993" y="1065441"/>
                  <a:pt x="2797447" y="1070759"/>
                </a:cubicBezTo>
                <a:cubicBezTo>
                  <a:pt x="2806311" y="1076078"/>
                  <a:pt x="2818721" y="1079623"/>
                  <a:pt x="2831130" y="1088487"/>
                </a:cubicBezTo>
                <a:cubicBezTo>
                  <a:pt x="2824039" y="1093805"/>
                  <a:pt x="2809857" y="1100897"/>
                  <a:pt x="2809857" y="1104442"/>
                </a:cubicBezTo>
                <a:cubicBezTo>
                  <a:pt x="2809857" y="1109760"/>
                  <a:pt x="2811629" y="1113306"/>
                  <a:pt x="2811629" y="1120397"/>
                </a:cubicBezTo>
                <a:lnTo>
                  <a:pt x="2997771" y="1120397"/>
                </a:lnTo>
                <a:cubicBezTo>
                  <a:pt x="3003090" y="1141671"/>
                  <a:pt x="2988907" y="1185990"/>
                  <a:pt x="3020817" y="1185990"/>
                </a:cubicBezTo>
                <a:cubicBezTo>
                  <a:pt x="3038545" y="1185990"/>
                  <a:pt x="3038545" y="1182444"/>
                  <a:pt x="3038545" y="1168262"/>
                </a:cubicBezTo>
                <a:cubicBezTo>
                  <a:pt x="3038545" y="1162944"/>
                  <a:pt x="3036773" y="1141671"/>
                  <a:pt x="3035000" y="1129261"/>
                </a:cubicBezTo>
                <a:cubicBezTo>
                  <a:pt x="3031454" y="1125716"/>
                  <a:pt x="3026136" y="1125716"/>
                  <a:pt x="3020817" y="1123943"/>
                </a:cubicBezTo>
                <a:cubicBezTo>
                  <a:pt x="3020817" y="1113306"/>
                  <a:pt x="3052728" y="1100897"/>
                  <a:pt x="3052728" y="1093805"/>
                </a:cubicBezTo>
                <a:cubicBezTo>
                  <a:pt x="3052728" y="1088487"/>
                  <a:pt x="3043864" y="1084942"/>
                  <a:pt x="3038545" y="1079623"/>
                </a:cubicBezTo>
                <a:cubicBezTo>
                  <a:pt x="3047409" y="1072532"/>
                  <a:pt x="3058046" y="1063668"/>
                  <a:pt x="3066910" y="1053032"/>
                </a:cubicBezTo>
                <a:cubicBezTo>
                  <a:pt x="3063364" y="1047713"/>
                  <a:pt x="3052728" y="1045940"/>
                  <a:pt x="3052728" y="1042395"/>
                </a:cubicBezTo>
                <a:cubicBezTo>
                  <a:pt x="3052728" y="1037076"/>
                  <a:pt x="3088183" y="1017576"/>
                  <a:pt x="3104138" y="1001621"/>
                </a:cubicBezTo>
                <a:cubicBezTo>
                  <a:pt x="3113002" y="990984"/>
                  <a:pt x="3118320" y="980348"/>
                  <a:pt x="3121866" y="969711"/>
                </a:cubicBezTo>
                <a:lnTo>
                  <a:pt x="3128957" y="969711"/>
                </a:lnTo>
                <a:cubicBezTo>
                  <a:pt x="3130730" y="978575"/>
                  <a:pt x="3128957" y="989211"/>
                  <a:pt x="3134275" y="998075"/>
                </a:cubicBezTo>
                <a:cubicBezTo>
                  <a:pt x="3148458" y="1019349"/>
                  <a:pt x="3182140" y="1017576"/>
                  <a:pt x="3198096" y="1044168"/>
                </a:cubicBezTo>
                <a:cubicBezTo>
                  <a:pt x="3189232" y="1049486"/>
                  <a:pt x="3183913" y="1045940"/>
                  <a:pt x="3183913" y="1053032"/>
                </a:cubicBezTo>
                <a:cubicBezTo>
                  <a:pt x="3183913" y="1058350"/>
                  <a:pt x="3201641" y="1072532"/>
                  <a:pt x="3210505" y="1079623"/>
                </a:cubicBezTo>
                <a:cubicBezTo>
                  <a:pt x="3206959" y="1084942"/>
                  <a:pt x="3198096" y="1088487"/>
                  <a:pt x="3198096" y="1093805"/>
                </a:cubicBezTo>
                <a:cubicBezTo>
                  <a:pt x="3198096" y="1104442"/>
                  <a:pt x="3215823" y="1113306"/>
                  <a:pt x="3228233" y="1120397"/>
                </a:cubicBezTo>
                <a:cubicBezTo>
                  <a:pt x="3228233" y="1122170"/>
                  <a:pt x="3228233" y="1123943"/>
                  <a:pt x="3226460" y="1123943"/>
                </a:cubicBezTo>
                <a:cubicBezTo>
                  <a:pt x="3210505" y="1127488"/>
                  <a:pt x="3208732" y="1141671"/>
                  <a:pt x="3208732" y="1146989"/>
                </a:cubicBezTo>
                <a:cubicBezTo>
                  <a:pt x="3208732" y="1150534"/>
                  <a:pt x="3210505" y="1168262"/>
                  <a:pt x="3219369" y="1168262"/>
                </a:cubicBezTo>
                <a:cubicBezTo>
                  <a:pt x="3222914" y="1168262"/>
                  <a:pt x="3233551" y="1164717"/>
                  <a:pt x="3240642" y="1164717"/>
                </a:cubicBezTo>
                <a:cubicBezTo>
                  <a:pt x="3247733" y="1162944"/>
                  <a:pt x="3265461" y="1166489"/>
                  <a:pt x="3274325" y="1161171"/>
                </a:cubicBezTo>
                <a:lnTo>
                  <a:pt x="3281416" y="820797"/>
                </a:lnTo>
                <a:cubicBezTo>
                  <a:pt x="3290280" y="817252"/>
                  <a:pt x="3290280" y="804842"/>
                  <a:pt x="3292053" y="797751"/>
                </a:cubicBezTo>
                <a:cubicBezTo>
                  <a:pt x="3293826" y="794206"/>
                  <a:pt x="3293826" y="788887"/>
                  <a:pt x="3293826" y="785342"/>
                </a:cubicBezTo>
                <a:cubicBezTo>
                  <a:pt x="3293826" y="765841"/>
                  <a:pt x="3341691" y="762296"/>
                  <a:pt x="3334600" y="737477"/>
                </a:cubicBezTo>
                <a:cubicBezTo>
                  <a:pt x="3332827" y="726840"/>
                  <a:pt x="3348782" y="719749"/>
                  <a:pt x="3354100" y="712658"/>
                </a:cubicBezTo>
                <a:lnTo>
                  <a:pt x="3354100" y="705567"/>
                </a:lnTo>
                <a:cubicBezTo>
                  <a:pt x="3355873" y="694930"/>
                  <a:pt x="3355873" y="684293"/>
                  <a:pt x="3355873" y="673657"/>
                </a:cubicBezTo>
                <a:cubicBezTo>
                  <a:pt x="3357646" y="643519"/>
                  <a:pt x="3359419" y="611609"/>
                  <a:pt x="3361191" y="579699"/>
                </a:cubicBezTo>
                <a:lnTo>
                  <a:pt x="3368282" y="579699"/>
                </a:lnTo>
                <a:cubicBezTo>
                  <a:pt x="3371828" y="592109"/>
                  <a:pt x="3373601" y="611609"/>
                  <a:pt x="3373601" y="615155"/>
                </a:cubicBezTo>
                <a:cubicBezTo>
                  <a:pt x="3373601" y="620473"/>
                  <a:pt x="3370055" y="666565"/>
                  <a:pt x="3370055" y="671884"/>
                </a:cubicBezTo>
                <a:cubicBezTo>
                  <a:pt x="3370055" y="698475"/>
                  <a:pt x="3370055" y="703794"/>
                  <a:pt x="3393101" y="721522"/>
                </a:cubicBezTo>
                <a:cubicBezTo>
                  <a:pt x="3396647" y="730385"/>
                  <a:pt x="3389556" y="751659"/>
                  <a:pt x="3403738" y="758750"/>
                </a:cubicBezTo>
                <a:cubicBezTo>
                  <a:pt x="3405511" y="760523"/>
                  <a:pt x="3412602" y="760523"/>
                  <a:pt x="3416147" y="762296"/>
                </a:cubicBezTo>
                <a:cubicBezTo>
                  <a:pt x="3423239" y="765841"/>
                  <a:pt x="3433875" y="772932"/>
                  <a:pt x="3437421" y="780023"/>
                </a:cubicBezTo>
                <a:cubicBezTo>
                  <a:pt x="3440966" y="785342"/>
                  <a:pt x="3455149" y="888163"/>
                  <a:pt x="3455149" y="916527"/>
                </a:cubicBezTo>
                <a:lnTo>
                  <a:pt x="3455149" y="1106215"/>
                </a:lnTo>
                <a:cubicBezTo>
                  <a:pt x="3458694" y="1107988"/>
                  <a:pt x="3464013" y="1111533"/>
                  <a:pt x="3467558" y="1115079"/>
                </a:cubicBezTo>
                <a:cubicBezTo>
                  <a:pt x="3469331" y="1118624"/>
                  <a:pt x="3467558" y="1125716"/>
                  <a:pt x="3476422" y="1129261"/>
                </a:cubicBezTo>
                <a:lnTo>
                  <a:pt x="3481740" y="1129261"/>
                </a:lnTo>
                <a:lnTo>
                  <a:pt x="3483513" y="611609"/>
                </a:lnTo>
                <a:cubicBezTo>
                  <a:pt x="3485286" y="570835"/>
                  <a:pt x="3487059" y="570835"/>
                  <a:pt x="3515423" y="570835"/>
                </a:cubicBezTo>
                <a:cubicBezTo>
                  <a:pt x="3536697" y="570835"/>
                  <a:pt x="3582789" y="574381"/>
                  <a:pt x="3586334" y="581472"/>
                </a:cubicBezTo>
                <a:cubicBezTo>
                  <a:pt x="3589880" y="597427"/>
                  <a:pt x="3593425" y="627564"/>
                  <a:pt x="3593425" y="632883"/>
                </a:cubicBezTo>
                <a:lnTo>
                  <a:pt x="3593425" y="1099124"/>
                </a:lnTo>
                <a:cubicBezTo>
                  <a:pt x="3598744" y="1102669"/>
                  <a:pt x="3605835" y="1107988"/>
                  <a:pt x="3612926" y="1115079"/>
                </a:cubicBezTo>
                <a:lnTo>
                  <a:pt x="3614699" y="1109760"/>
                </a:lnTo>
                <a:lnTo>
                  <a:pt x="3614699" y="466241"/>
                </a:lnTo>
                <a:cubicBezTo>
                  <a:pt x="3616472" y="453832"/>
                  <a:pt x="3618244" y="439650"/>
                  <a:pt x="3620017" y="423694"/>
                </a:cubicBezTo>
                <a:lnTo>
                  <a:pt x="3669655" y="423694"/>
                </a:lnTo>
                <a:cubicBezTo>
                  <a:pt x="3680292" y="425467"/>
                  <a:pt x="3690928" y="427240"/>
                  <a:pt x="3701565" y="432558"/>
                </a:cubicBezTo>
                <a:lnTo>
                  <a:pt x="3701565" y="1111533"/>
                </a:lnTo>
                <a:cubicBezTo>
                  <a:pt x="3701565" y="1111533"/>
                  <a:pt x="3699792" y="1113306"/>
                  <a:pt x="3705111" y="1113306"/>
                </a:cubicBezTo>
                <a:cubicBezTo>
                  <a:pt x="3708656" y="1113306"/>
                  <a:pt x="3719293" y="1102669"/>
                  <a:pt x="3724611" y="1099124"/>
                </a:cubicBezTo>
                <a:lnTo>
                  <a:pt x="3724611" y="636428"/>
                </a:lnTo>
                <a:cubicBezTo>
                  <a:pt x="3728157" y="622246"/>
                  <a:pt x="3728157" y="599200"/>
                  <a:pt x="3738793" y="586790"/>
                </a:cubicBezTo>
                <a:lnTo>
                  <a:pt x="3779567" y="586790"/>
                </a:lnTo>
                <a:cubicBezTo>
                  <a:pt x="3795522" y="588563"/>
                  <a:pt x="3813250" y="586790"/>
                  <a:pt x="3832751" y="595654"/>
                </a:cubicBezTo>
                <a:lnTo>
                  <a:pt x="3832751" y="1157626"/>
                </a:lnTo>
                <a:cubicBezTo>
                  <a:pt x="3836296" y="1157626"/>
                  <a:pt x="3834524" y="1159398"/>
                  <a:pt x="3839842" y="1159398"/>
                </a:cubicBezTo>
                <a:cubicBezTo>
                  <a:pt x="3843387" y="1159398"/>
                  <a:pt x="3845160" y="1155853"/>
                  <a:pt x="3846933" y="1154080"/>
                </a:cubicBezTo>
                <a:lnTo>
                  <a:pt x="3848706" y="865117"/>
                </a:lnTo>
                <a:cubicBezTo>
                  <a:pt x="3850479" y="852707"/>
                  <a:pt x="3850479" y="838525"/>
                  <a:pt x="3852251" y="826116"/>
                </a:cubicBezTo>
                <a:cubicBezTo>
                  <a:pt x="3852251" y="817252"/>
                  <a:pt x="3854024" y="808388"/>
                  <a:pt x="3854024" y="799524"/>
                </a:cubicBezTo>
                <a:cubicBezTo>
                  <a:pt x="3855797" y="792433"/>
                  <a:pt x="3857570" y="783569"/>
                  <a:pt x="3857570" y="774705"/>
                </a:cubicBezTo>
                <a:cubicBezTo>
                  <a:pt x="3857570" y="771159"/>
                  <a:pt x="3859343" y="765841"/>
                  <a:pt x="3859343" y="760523"/>
                </a:cubicBezTo>
                <a:cubicBezTo>
                  <a:pt x="3861115" y="756977"/>
                  <a:pt x="3861115" y="753432"/>
                  <a:pt x="3861115" y="749886"/>
                </a:cubicBezTo>
                <a:cubicBezTo>
                  <a:pt x="3862888" y="748113"/>
                  <a:pt x="3862888" y="746341"/>
                  <a:pt x="3862888" y="744568"/>
                </a:cubicBezTo>
                <a:cubicBezTo>
                  <a:pt x="3877070" y="742795"/>
                  <a:pt x="3903662" y="741022"/>
                  <a:pt x="3907208" y="741022"/>
                </a:cubicBezTo>
                <a:cubicBezTo>
                  <a:pt x="3924935" y="741022"/>
                  <a:pt x="3946209" y="739249"/>
                  <a:pt x="3963937" y="749886"/>
                </a:cubicBezTo>
                <a:lnTo>
                  <a:pt x="3963937" y="1155853"/>
                </a:lnTo>
                <a:lnTo>
                  <a:pt x="4002938" y="1155853"/>
                </a:lnTo>
                <a:lnTo>
                  <a:pt x="4004710" y="741022"/>
                </a:lnTo>
                <a:cubicBezTo>
                  <a:pt x="4002938" y="732158"/>
                  <a:pt x="3999392" y="721522"/>
                  <a:pt x="3995847" y="712658"/>
                </a:cubicBezTo>
                <a:cubicBezTo>
                  <a:pt x="4001165" y="709112"/>
                  <a:pt x="4006483" y="709112"/>
                  <a:pt x="4011802" y="705567"/>
                </a:cubicBezTo>
                <a:cubicBezTo>
                  <a:pt x="4015347" y="702021"/>
                  <a:pt x="4017120" y="696703"/>
                  <a:pt x="4020665" y="691384"/>
                </a:cubicBezTo>
                <a:cubicBezTo>
                  <a:pt x="4041939" y="689612"/>
                  <a:pt x="4082713" y="687839"/>
                  <a:pt x="4086258" y="687839"/>
                </a:cubicBezTo>
                <a:cubicBezTo>
                  <a:pt x="4091577" y="687839"/>
                  <a:pt x="4112850" y="689612"/>
                  <a:pt x="4125260" y="691384"/>
                </a:cubicBezTo>
                <a:cubicBezTo>
                  <a:pt x="4127032" y="696703"/>
                  <a:pt x="4128805" y="702021"/>
                  <a:pt x="4132351" y="705567"/>
                </a:cubicBezTo>
                <a:cubicBezTo>
                  <a:pt x="4139442" y="707339"/>
                  <a:pt x="4146533" y="703794"/>
                  <a:pt x="4153624" y="712658"/>
                </a:cubicBezTo>
                <a:cubicBezTo>
                  <a:pt x="4148306" y="717976"/>
                  <a:pt x="4141215" y="725067"/>
                  <a:pt x="4137669" y="732158"/>
                </a:cubicBezTo>
                <a:lnTo>
                  <a:pt x="4144760" y="1159398"/>
                </a:lnTo>
                <a:lnTo>
                  <a:pt x="4183761" y="1159398"/>
                </a:lnTo>
                <a:lnTo>
                  <a:pt x="4206808" y="932482"/>
                </a:lnTo>
                <a:lnTo>
                  <a:pt x="4206808" y="895254"/>
                </a:lnTo>
                <a:cubicBezTo>
                  <a:pt x="4203262" y="882845"/>
                  <a:pt x="4199716" y="859798"/>
                  <a:pt x="4199716" y="854480"/>
                </a:cubicBezTo>
                <a:cubicBezTo>
                  <a:pt x="4199716" y="850935"/>
                  <a:pt x="4199716" y="842071"/>
                  <a:pt x="4201489" y="794206"/>
                </a:cubicBezTo>
                <a:cubicBezTo>
                  <a:pt x="4206808" y="781796"/>
                  <a:pt x="4203262" y="769387"/>
                  <a:pt x="4212126" y="756977"/>
                </a:cubicBezTo>
                <a:cubicBezTo>
                  <a:pt x="4286583" y="765841"/>
                  <a:pt x="4362812" y="774705"/>
                  <a:pt x="4439042" y="785342"/>
                </a:cubicBezTo>
                <a:cubicBezTo>
                  <a:pt x="4442587" y="785342"/>
                  <a:pt x="4447906" y="787114"/>
                  <a:pt x="4447906" y="792433"/>
                </a:cubicBezTo>
                <a:cubicBezTo>
                  <a:pt x="4454997" y="815479"/>
                  <a:pt x="4454997" y="843843"/>
                  <a:pt x="4458542" y="870435"/>
                </a:cubicBezTo>
                <a:cubicBezTo>
                  <a:pt x="4470952" y="967938"/>
                  <a:pt x="4483361" y="1070759"/>
                  <a:pt x="4497543" y="1171808"/>
                </a:cubicBezTo>
                <a:cubicBezTo>
                  <a:pt x="4497543" y="1175353"/>
                  <a:pt x="4499316" y="1178899"/>
                  <a:pt x="4502862" y="1182444"/>
                </a:cubicBezTo>
                <a:cubicBezTo>
                  <a:pt x="4506407" y="1170035"/>
                  <a:pt x="4509953" y="1155853"/>
                  <a:pt x="4511726" y="1143443"/>
                </a:cubicBezTo>
                <a:lnTo>
                  <a:pt x="4511726" y="1056577"/>
                </a:lnTo>
                <a:cubicBezTo>
                  <a:pt x="4508180" y="1024667"/>
                  <a:pt x="4495771" y="959074"/>
                  <a:pt x="4495771" y="953756"/>
                </a:cubicBezTo>
                <a:cubicBezTo>
                  <a:pt x="4495771" y="950210"/>
                  <a:pt x="4495771" y="941346"/>
                  <a:pt x="4497543" y="936028"/>
                </a:cubicBezTo>
                <a:lnTo>
                  <a:pt x="4580864" y="936028"/>
                </a:lnTo>
                <a:cubicBezTo>
                  <a:pt x="4584410" y="934255"/>
                  <a:pt x="4587955" y="928937"/>
                  <a:pt x="4591501" y="923619"/>
                </a:cubicBezTo>
                <a:lnTo>
                  <a:pt x="4644684" y="923619"/>
                </a:lnTo>
                <a:cubicBezTo>
                  <a:pt x="4646457" y="928937"/>
                  <a:pt x="4646457" y="934255"/>
                  <a:pt x="4650003" y="939574"/>
                </a:cubicBezTo>
                <a:lnTo>
                  <a:pt x="4683685" y="939574"/>
                </a:lnTo>
                <a:cubicBezTo>
                  <a:pt x="4687231" y="941346"/>
                  <a:pt x="4690777" y="944892"/>
                  <a:pt x="4690777" y="950210"/>
                </a:cubicBezTo>
                <a:cubicBezTo>
                  <a:pt x="4690777" y="960847"/>
                  <a:pt x="4676594" y="1005166"/>
                  <a:pt x="4676594" y="1061895"/>
                </a:cubicBezTo>
                <a:cubicBezTo>
                  <a:pt x="4676594" y="1084942"/>
                  <a:pt x="4680140" y="1178899"/>
                  <a:pt x="4689004" y="1187763"/>
                </a:cubicBezTo>
                <a:cubicBezTo>
                  <a:pt x="4703186" y="1191308"/>
                  <a:pt x="4728005" y="1191308"/>
                  <a:pt x="4733323" y="1191308"/>
                </a:cubicBezTo>
                <a:cubicBezTo>
                  <a:pt x="4742187" y="1191308"/>
                  <a:pt x="4791825" y="1193081"/>
                  <a:pt x="4786507" y="1177126"/>
                </a:cubicBezTo>
                <a:lnTo>
                  <a:pt x="4786507" y="982120"/>
                </a:lnTo>
                <a:cubicBezTo>
                  <a:pt x="4790052" y="969711"/>
                  <a:pt x="4786507" y="953756"/>
                  <a:pt x="4795371" y="941346"/>
                </a:cubicBezTo>
                <a:lnTo>
                  <a:pt x="4841463" y="941346"/>
                </a:lnTo>
                <a:cubicBezTo>
                  <a:pt x="4845008" y="937801"/>
                  <a:pt x="4846781" y="932482"/>
                  <a:pt x="4850327" y="927164"/>
                </a:cubicBezTo>
                <a:lnTo>
                  <a:pt x="4905283" y="927164"/>
                </a:lnTo>
                <a:cubicBezTo>
                  <a:pt x="4908828" y="932482"/>
                  <a:pt x="4919465" y="941346"/>
                  <a:pt x="4924783" y="946665"/>
                </a:cubicBezTo>
                <a:cubicBezTo>
                  <a:pt x="4928329" y="964392"/>
                  <a:pt x="4930102" y="982120"/>
                  <a:pt x="4931875" y="1001621"/>
                </a:cubicBezTo>
                <a:lnTo>
                  <a:pt x="5027605" y="994530"/>
                </a:lnTo>
                <a:cubicBezTo>
                  <a:pt x="5027605" y="996303"/>
                  <a:pt x="5029378" y="999848"/>
                  <a:pt x="5029378" y="999848"/>
                </a:cubicBezTo>
                <a:lnTo>
                  <a:pt x="5020514" y="1056577"/>
                </a:lnTo>
                <a:cubicBezTo>
                  <a:pt x="5036469" y="1060123"/>
                  <a:pt x="5054196" y="1058350"/>
                  <a:pt x="5071924" y="1061895"/>
                </a:cubicBezTo>
                <a:cubicBezTo>
                  <a:pt x="5079015" y="1063668"/>
                  <a:pt x="5079015" y="1076078"/>
                  <a:pt x="5079015" y="1079623"/>
                </a:cubicBezTo>
                <a:lnTo>
                  <a:pt x="5073697" y="1193081"/>
                </a:lnTo>
                <a:cubicBezTo>
                  <a:pt x="5079015" y="1193081"/>
                  <a:pt x="5087879" y="1191308"/>
                  <a:pt x="5091425" y="1191308"/>
                </a:cubicBezTo>
                <a:cubicBezTo>
                  <a:pt x="5102062" y="1191308"/>
                  <a:pt x="5094970" y="1196627"/>
                  <a:pt x="5107380" y="1207263"/>
                </a:cubicBezTo>
                <a:cubicBezTo>
                  <a:pt x="5110925" y="1203718"/>
                  <a:pt x="5112698" y="1201945"/>
                  <a:pt x="5112698" y="1196627"/>
                </a:cubicBezTo>
                <a:cubicBezTo>
                  <a:pt x="5112698" y="1193081"/>
                  <a:pt x="5086106" y="1107988"/>
                  <a:pt x="5086106" y="1072532"/>
                </a:cubicBezTo>
                <a:cubicBezTo>
                  <a:pt x="5086106" y="1019349"/>
                  <a:pt x="5187155" y="1017576"/>
                  <a:pt x="5206656" y="1017576"/>
                </a:cubicBezTo>
                <a:cubicBezTo>
                  <a:pt x="5256293" y="1017576"/>
                  <a:pt x="5389252" y="1049486"/>
                  <a:pt x="5419389" y="1049486"/>
                </a:cubicBezTo>
                <a:cubicBezTo>
                  <a:pt x="5424708" y="1049486"/>
                  <a:pt x="5582485" y="1024667"/>
                  <a:pt x="5664033" y="1008712"/>
                </a:cubicBezTo>
                <a:cubicBezTo>
                  <a:pt x="5676442" y="1006939"/>
                  <a:pt x="5669351" y="976802"/>
                  <a:pt x="5679988" y="964392"/>
                </a:cubicBezTo>
                <a:cubicBezTo>
                  <a:pt x="5685306" y="975029"/>
                  <a:pt x="5683533" y="985666"/>
                  <a:pt x="5685306" y="996303"/>
                </a:cubicBezTo>
                <a:cubicBezTo>
                  <a:pt x="5687079" y="998075"/>
                  <a:pt x="5687079" y="1001621"/>
                  <a:pt x="5687079" y="1003394"/>
                </a:cubicBezTo>
                <a:cubicBezTo>
                  <a:pt x="5695943" y="1006939"/>
                  <a:pt x="5708352" y="1006939"/>
                  <a:pt x="5717216" y="1006939"/>
                </a:cubicBezTo>
                <a:lnTo>
                  <a:pt x="5791673" y="1003394"/>
                </a:lnTo>
                <a:cubicBezTo>
                  <a:pt x="5851948" y="1003394"/>
                  <a:pt x="5862584" y="1022894"/>
                  <a:pt x="5862584" y="1061895"/>
                </a:cubicBezTo>
                <a:cubicBezTo>
                  <a:pt x="5862584" y="1067214"/>
                  <a:pt x="5860811" y="1074305"/>
                  <a:pt x="5860811" y="1079623"/>
                </a:cubicBezTo>
                <a:cubicBezTo>
                  <a:pt x="5857266" y="1097351"/>
                  <a:pt x="5848402" y="1136352"/>
                  <a:pt x="5848402" y="1141671"/>
                </a:cubicBezTo>
                <a:cubicBezTo>
                  <a:pt x="5848402" y="1145216"/>
                  <a:pt x="5851948" y="1150534"/>
                  <a:pt x="5855493" y="1150534"/>
                </a:cubicBezTo>
                <a:cubicBezTo>
                  <a:pt x="5860811" y="1150534"/>
                  <a:pt x="5866130" y="1148762"/>
                  <a:pt x="5869675" y="1145216"/>
                </a:cubicBezTo>
                <a:cubicBezTo>
                  <a:pt x="5871448" y="1143443"/>
                  <a:pt x="5871448" y="1139898"/>
                  <a:pt x="5871448" y="1136352"/>
                </a:cubicBezTo>
                <a:cubicBezTo>
                  <a:pt x="5878539" y="1102669"/>
                  <a:pt x="5885630" y="1067214"/>
                  <a:pt x="5892721" y="1033531"/>
                </a:cubicBezTo>
                <a:lnTo>
                  <a:pt x="5898040" y="980348"/>
                </a:lnTo>
                <a:cubicBezTo>
                  <a:pt x="5899813" y="957301"/>
                  <a:pt x="5903358" y="932482"/>
                  <a:pt x="5906904" y="907664"/>
                </a:cubicBezTo>
                <a:cubicBezTo>
                  <a:pt x="5908676" y="914755"/>
                  <a:pt x="5910449" y="923619"/>
                  <a:pt x="5912222" y="932482"/>
                </a:cubicBezTo>
                <a:lnTo>
                  <a:pt x="5913995" y="1017576"/>
                </a:lnTo>
                <a:cubicBezTo>
                  <a:pt x="5913995" y="1028213"/>
                  <a:pt x="5912222" y="1044168"/>
                  <a:pt x="5924632" y="1058350"/>
                </a:cubicBezTo>
                <a:cubicBezTo>
                  <a:pt x="5926404" y="1051259"/>
                  <a:pt x="5924632" y="1042395"/>
                  <a:pt x="5924632" y="1037076"/>
                </a:cubicBezTo>
                <a:cubicBezTo>
                  <a:pt x="5924632" y="1031758"/>
                  <a:pt x="5926404" y="1019349"/>
                  <a:pt x="5937041" y="1019349"/>
                </a:cubicBezTo>
                <a:cubicBezTo>
                  <a:pt x="5963633" y="1019349"/>
                  <a:pt x="5967178" y="1029985"/>
                  <a:pt x="5967178" y="1054804"/>
                </a:cubicBezTo>
                <a:cubicBezTo>
                  <a:pt x="5967178" y="1058350"/>
                  <a:pt x="5961860" y="1113306"/>
                  <a:pt x="5961860" y="1116852"/>
                </a:cubicBezTo>
                <a:cubicBezTo>
                  <a:pt x="5961860" y="1125716"/>
                  <a:pt x="5960087" y="1139898"/>
                  <a:pt x="5967178" y="1146989"/>
                </a:cubicBezTo>
                <a:lnTo>
                  <a:pt x="6082409" y="1146989"/>
                </a:lnTo>
                <a:cubicBezTo>
                  <a:pt x="6101910" y="1141671"/>
                  <a:pt x="6124956" y="1145216"/>
                  <a:pt x="6140911" y="1129261"/>
                </a:cubicBezTo>
                <a:cubicBezTo>
                  <a:pt x="6144456" y="1123943"/>
                  <a:pt x="6146229" y="1115079"/>
                  <a:pt x="6151547" y="1109760"/>
                </a:cubicBezTo>
                <a:cubicBezTo>
                  <a:pt x="6156866" y="1099124"/>
                  <a:pt x="6167502" y="1092033"/>
                  <a:pt x="6174594" y="1083169"/>
                </a:cubicBezTo>
                <a:cubicBezTo>
                  <a:pt x="6178139" y="1093805"/>
                  <a:pt x="6185230" y="1104442"/>
                  <a:pt x="6192321" y="1115079"/>
                </a:cubicBezTo>
                <a:cubicBezTo>
                  <a:pt x="6199412" y="1111533"/>
                  <a:pt x="6206504" y="1102669"/>
                  <a:pt x="6211822" y="1095578"/>
                </a:cubicBezTo>
                <a:cubicBezTo>
                  <a:pt x="6217140" y="1097351"/>
                  <a:pt x="6224231" y="1104442"/>
                  <a:pt x="6229550" y="1109760"/>
                </a:cubicBezTo>
                <a:cubicBezTo>
                  <a:pt x="6233095" y="1099124"/>
                  <a:pt x="6231322" y="1092033"/>
                  <a:pt x="6231322" y="1081396"/>
                </a:cubicBezTo>
                <a:cubicBezTo>
                  <a:pt x="6231322" y="1051259"/>
                  <a:pt x="6241959" y="1003394"/>
                  <a:pt x="6263233" y="978575"/>
                </a:cubicBezTo>
                <a:cubicBezTo>
                  <a:pt x="6280960" y="992757"/>
                  <a:pt x="6295143" y="1044168"/>
                  <a:pt x="6295143" y="1065441"/>
                </a:cubicBezTo>
                <a:lnTo>
                  <a:pt x="6295143" y="1104442"/>
                </a:lnTo>
                <a:cubicBezTo>
                  <a:pt x="6296915" y="1106215"/>
                  <a:pt x="6295143" y="1106215"/>
                  <a:pt x="6298688" y="1106215"/>
                </a:cubicBezTo>
                <a:cubicBezTo>
                  <a:pt x="6304006" y="1106215"/>
                  <a:pt x="6332371" y="1097351"/>
                  <a:pt x="6335916" y="1097351"/>
                </a:cubicBezTo>
                <a:cubicBezTo>
                  <a:pt x="6341235" y="1097351"/>
                  <a:pt x="6360735" y="1106215"/>
                  <a:pt x="6367827" y="1115079"/>
                </a:cubicBezTo>
                <a:cubicBezTo>
                  <a:pt x="6387327" y="1134579"/>
                  <a:pt x="6383782" y="1139898"/>
                  <a:pt x="6383782" y="1152307"/>
                </a:cubicBezTo>
                <a:cubicBezTo>
                  <a:pt x="6383782" y="1157626"/>
                  <a:pt x="6380236" y="1182444"/>
                  <a:pt x="6380236" y="1187763"/>
                </a:cubicBezTo>
                <a:cubicBezTo>
                  <a:pt x="6380236" y="1198400"/>
                  <a:pt x="6385554" y="1207263"/>
                  <a:pt x="6396191" y="1207263"/>
                </a:cubicBezTo>
                <a:cubicBezTo>
                  <a:pt x="6399737" y="1207263"/>
                  <a:pt x="6408600" y="1205491"/>
                  <a:pt x="6415692" y="1201945"/>
                </a:cubicBezTo>
                <a:lnTo>
                  <a:pt x="6415692" y="1127488"/>
                </a:lnTo>
                <a:cubicBezTo>
                  <a:pt x="6408600" y="1116852"/>
                  <a:pt x="6401509" y="1102669"/>
                  <a:pt x="6397964" y="1088487"/>
                </a:cubicBezTo>
                <a:cubicBezTo>
                  <a:pt x="6408600" y="1092033"/>
                  <a:pt x="6426328" y="1097351"/>
                  <a:pt x="6429874" y="1097351"/>
                </a:cubicBezTo>
                <a:cubicBezTo>
                  <a:pt x="6436965" y="1097351"/>
                  <a:pt x="6440511" y="1099124"/>
                  <a:pt x="6449374" y="1086714"/>
                </a:cubicBezTo>
                <a:cubicBezTo>
                  <a:pt x="6452920" y="1090260"/>
                  <a:pt x="6458238" y="1099124"/>
                  <a:pt x="6461784" y="1099124"/>
                </a:cubicBezTo>
                <a:cubicBezTo>
                  <a:pt x="6467102" y="1099124"/>
                  <a:pt x="6481284" y="1095578"/>
                  <a:pt x="6488376" y="1092033"/>
                </a:cubicBezTo>
                <a:cubicBezTo>
                  <a:pt x="6488376" y="1065441"/>
                  <a:pt x="6525604" y="1063668"/>
                  <a:pt x="6538013" y="1063668"/>
                </a:cubicBezTo>
                <a:cubicBezTo>
                  <a:pt x="6561060" y="1063668"/>
                  <a:pt x="6587651" y="1068987"/>
                  <a:pt x="6610697" y="1079623"/>
                </a:cubicBezTo>
                <a:lnTo>
                  <a:pt x="6612470" y="1182444"/>
                </a:lnTo>
                <a:cubicBezTo>
                  <a:pt x="6633744" y="1178899"/>
                  <a:pt x="6669199" y="1175353"/>
                  <a:pt x="6672745" y="1175353"/>
                </a:cubicBezTo>
                <a:cubicBezTo>
                  <a:pt x="6688700" y="1175353"/>
                  <a:pt x="6704655" y="1171808"/>
                  <a:pt x="6715291" y="1180672"/>
                </a:cubicBezTo>
                <a:cubicBezTo>
                  <a:pt x="6720610" y="1185990"/>
                  <a:pt x="6722383" y="1196627"/>
                  <a:pt x="6725928" y="1203718"/>
                </a:cubicBezTo>
                <a:cubicBezTo>
                  <a:pt x="6745429" y="1194854"/>
                  <a:pt x="6741883" y="1148762"/>
                  <a:pt x="6770248" y="1148762"/>
                </a:cubicBezTo>
                <a:cubicBezTo>
                  <a:pt x="6782657" y="1148762"/>
                  <a:pt x="6795067" y="1171808"/>
                  <a:pt x="6802158" y="1178899"/>
                </a:cubicBezTo>
                <a:lnTo>
                  <a:pt x="6803930" y="1104442"/>
                </a:lnTo>
                <a:cubicBezTo>
                  <a:pt x="6805703" y="1095578"/>
                  <a:pt x="6803930" y="1083169"/>
                  <a:pt x="6814567" y="1074305"/>
                </a:cubicBezTo>
                <a:cubicBezTo>
                  <a:pt x="6821658" y="1074305"/>
                  <a:pt x="6841159" y="1070759"/>
                  <a:pt x="6846477" y="1083169"/>
                </a:cubicBezTo>
                <a:cubicBezTo>
                  <a:pt x="6851796" y="1093805"/>
                  <a:pt x="6841159" y="1107988"/>
                  <a:pt x="6855341" y="1120397"/>
                </a:cubicBezTo>
                <a:cubicBezTo>
                  <a:pt x="6857114" y="1116852"/>
                  <a:pt x="6857114" y="1111533"/>
                  <a:pt x="6857114" y="1107988"/>
                </a:cubicBezTo>
                <a:cubicBezTo>
                  <a:pt x="6858887" y="1102669"/>
                  <a:pt x="6860659" y="1092033"/>
                  <a:pt x="6867751" y="1088487"/>
                </a:cubicBezTo>
                <a:cubicBezTo>
                  <a:pt x="6878387" y="1079623"/>
                  <a:pt x="6901433" y="1067214"/>
                  <a:pt x="6904979" y="1067214"/>
                </a:cubicBezTo>
                <a:cubicBezTo>
                  <a:pt x="6910297" y="1067214"/>
                  <a:pt x="6913843" y="1077850"/>
                  <a:pt x="6922707" y="1081396"/>
                </a:cubicBezTo>
                <a:cubicBezTo>
                  <a:pt x="6929798" y="1086714"/>
                  <a:pt x="6942207" y="1090260"/>
                  <a:pt x="6951071" y="1092033"/>
                </a:cubicBezTo>
                <a:cubicBezTo>
                  <a:pt x="6956390" y="1109760"/>
                  <a:pt x="6965253" y="1129261"/>
                  <a:pt x="6970572" y="1148762"/>
                </a:cubicBezTo>
                <a:cubicBezTo>
                  <a:pt x="6974117" y="1122170"/>
                  <a:pt x="6977663" y="1093805"/>
                  <a:pt x="6981208" y="1065441"/>
                </a:cubicBezTo>
                <a:cubicBezTo>
                  <a:pt x="6984754" y="1068987"/>
                  <a:pt x="6986527" y="1070759"/>
                  <a:pt x="6986527" y="1076078"/>
                </a:cubicBezTo>
                <a:lnTo>
                  <a:pt x="6986527" y="1134579"/>
                </a:lnTo>
                <a:cubicBezTo>
                  <a:pt x="6990072" y="1148762"/>
                  <a:pt x="6988300" y="1162944"/>
                  <a:pt x="6997163" y="1178899"/>
                </a:cubicBezTo>
                <a:cubicBezTo>
                  <a:pt x="7000709" y="1146989"/>
                  <a:pt x="7000709" y="1115079"/>
                  <a:pt x="7011346" y="1083169"/>
                </a:cubicBezTo>
                <a:cubicBezTo>
                  <a:pt x="7013119" y="1100897"/>
                  <a:pt x="7016664" y="1155853"/>
                  <a:pt x="7016664" y="1175353"/>
                </a:cubicBezTo>
                <a:lnTo>
                  <a:pt x="7020210" y="1178899"/>
                </a:lnTo>
                <a:cubicBezTo>
                  <a:pt x="7021982" y="1178899"/>
                  <a:pt x="7023755" y="1177126"/>
                  <a:pt x="7023755" y="1175353"/>
                </a:cubicBezTo>
                <a:cubicBezTo>
                  <a:pt x="7032619" y="1157626"/>
                  <a:pt x="7057438" y="1139898"/>
                  <a:pt x="7053892" y="1122170"/>
                </a:cubicBezTo>
                <a:cubicBezTo>
                  <a:pt x="7052120" y="1104442"/>
                  <a:pt x="7080484" y="1102669"/>
                  <a:pt x="7076939" y="1088487"/>
                </a:cubicBezTo>
                <a:lnTo>
                  <a:pt x="7076939" y="1076078"/>
                </a:lnTo>
                <a:cubicBezTo>
                  <a:pt x="7076939" y="1006939"/>
                  <a:pt x="7108849" y="941346"/>
                  <a:pt x="7108849" y="872208"/>
                </a:cubicBezTo>
                <a:lnTo>
                  <a:pt x="7119485" y="872208"/>
                </a:lnTo>
                <a:cubicBezTo>
                  <a:pt x="7121258" y="886390"/>
                  <a:pt x="7121258" y="900572"/>
                  <a:pt x="7123031" y="914755"/>
                </a:cubicBezTo>
                <a:cubicBezTo>
                  <a:pt x="7126576" y="953756"/>
                  <a:pt x="7130122" y="992757"/>
                  <a:pt x="7137213" y="1031758"/>
                </a:cubicBezTo>
                <a:cubicBezTo>
                  <a:pt x="7140759" y="1051259"/>
                  <a:pt x="7142531" y="1076078"/>
                  <a:pt x="7153168" y="1099124"/>
                </a:cubicBezTo>
                <a:cubicBezTo>
                  <a:pt x="7156714" y="1107988"/>
                  <a:pt x="7169123" y="1113306"/>
                  <a:pt x="7174442" y="1123943"/>
                </a:cubicBezTo>
                <a:cubicBezTo>
                  <a:pt x="7185078" y="1138125"/>
                  <a:pt x="7193942" y="1157626"/>
                  <a:pt x="7202806" y="1173581"/>
                </a:cubicBezTo>
                <a:cubicBezTo>
                  <a:pt x="7206352" y="1164717"/>
                  <a:pt x="7208124" y="1155853"/>
                  <a:pt x="7208124" y="1146989"/>
                </a:cubicBezTo>
                <a:cubicBezTo>
                  <a:pt x="7209897" y="1125716"/>
                  <a:pt x="7211670" y="1102669"/>
                  <a:pt x="7213443" y="1079623"/>
                </a:cubicBezTo>
                <a:cubicBezTo>
                  <a:pt x="7215215" y="1084942"/>
                  <a:pt x="7222307" y="1107988"/>
                  <a:pt x="7222307" y="1120397"/>
                </a:cubicBezTo>
                <a:lnTo>
                  <a:pt x="7222307" y="1159398"/>
                </a:lnTo>
                <a:cubicBezTo>
                  <a:pt x="7224079" y="1166489"/>
                  <a:pt x="7224079" y="1178899"/>
                  <a:pt x="7227625" y="1178899"/>
                </a:cubicBezTo>
                <a:cubicBezTo>
                  <a:pt x="7241807" y="1178899"/>
                  <a:pt x="7240034" y="1095578"/>
                  <a:pt x="7243580" y="1067214"/>
                </a:cubicBezTo>
                <a:cubicBezTo>
                  <a:pt x="7254217" y="1074305"/>
                  <a:pt x="7248898" y="1074305"/>
                  <a:pt x="7248898" y="1079623"/>
                </a:cubicBezTo>
                <a:lnTo>
                  <a:pt x="7248898" y="1115079"/>
                </a:lnTo>
                <a:cubicBezTo>
                  <a:pt x="7250671" y="1127488"/>
                  <a:pt x="7254217" y="1168262"/>
                  <a:pt x="7264853" y="1168262"/>
                </a:cubicBezTo>
                <a:cubicBezTo>
                  <a:pt x="7280808" y="1168262"/>
                  <a:pt x="7280808" y="1102669"/>
                  <a:pt x="7303854" y="1102669"/>
                </a:cubicBezTo>
                <a:cubicBezTo>
                  <a:pt x="7309173" y="1102669"/>
                  <a:pt x="7323355" y="1118624"/>
                  <a:pt x="7328673" y="1131034"/>
                </a:cubicBezTo>
                <a:cubicBezTo>
                  <a:pt x="7332219" y="1139898"/>
                  <a:pt x="7332219" y="1154080"/>
                  <a:pt x="7332219" y="1168262"/>
                </a:cubicBezTo>
                <a:cubicBezTo>
                  <a:pt x="7349947" y="1168262"/>
                  <a:pt x="7349947" y="1180672"/>
                  <a:pt x="7358811" y="1180672"/>
                </a:cubicBezTo>
                <a:cubicBezTo>
                  <a:pt x="7362356" y="1180672"/>
                  <a:pt x="7381857" y="1175353"/>
                  <a:pt x="7385402" y="1175353"/>
                </a:cubicBezTo>
                <a:cubicBezTo>
                  <a:pt x="7397812" y="1175353"/>
                  <a:pt x="7392493" y="1189536"/>
                  <a:pt x="7397812" y="1198400"/>
                </a:cubicBezTo>
                <a:lnTo>
                  <a:pt x="7410221" y="1198400"/>
                </a:lnTo>
                <a:cubicBezTo>
                  <a:pt x="7429722" y="1194854"/>
                  <a:pt x="7461632" y="1185990"/>
                  <a:pt x="7465177" y="1185990"/>
                </a:cubicBezTo>
                <a:cubicBezTo>
                  <a:pt x="7479360" y="1185990"/>
                  <a:pt x="7491769" y="1191308"/>
                  <a:pt x="7504179" y="1198400"/>
                </a:cubicBezTo>
                <a:lnTo>
                  <a:pt x="7504179" y="1256901"/>
                </a:lnTo>
                <a:cubicBezTo>
                  <a:pt x="7505951" y="1258674"/>
                  <a:pt x="7504179" y="1258674"/>
                  <a:pt x="7509497" y="1258674"/>
                </a:cubicBezTo>
                <a:cubicBezTo>
                  <a:pt x="7576863" y="1258674"/>
                  <a:pt x="7562680" y="1207263"/>
                  <a:pt x="7571544" y="1141671"/>
                </a:cubicBezTo>
                <a:cubicBezTo>
                  <a:pt x="7573317" y="1141671"/>
                  <a:pt x="7576863" y="1143443"/>
                  <a:pt x="7578635" y="1143443"/>
                </a:cubicBezTo>
                <a:cubicBezTo>
                  <a:pt x="7580408" y="1168262"/>
                  <a:pt x="7580408" y="1193081"/>
                  <a:pt x="7585727" y="1217900"/>
                </a:cubicBezTo>
                <a:cubicBezTo>
                  <a:pt x="7585727" y="1221446"/>
                  <a:pt x="7596363" y="1255128"/>
                  <a:pt x="7608773" y="1255128"/>
                </a:cubicBezTo>
                <a:cubicBezTo>
                  <a:pt x="7640683" y="1255128"/>
                  <a:pt x="7809097" y="1093805"/>
                  <a:pt x="7812642" y="1093805"/>
                </a:cubicBezTo>
                <a:cubicBezTo>
                  <a:pt x="7817961" y="1093805"/>
                  <a:pt x="7908372" y="1178899"/>
                  <a:pt x="7958010" y="1219673"/>
                </a:cubicBezTo>
                <a:cubicBezTo>
                  <a:pt x="7963329" y="1224991"/>
                  <a:pt x="7989920" y="1228537"/>
                  <a:pt x="7991693" y="1228537"/>
                </a:cubicBezTo>
                <a:cubicBezTo>
                  <a:pt x="7997011" y="1228537"/>
                  <a:pt x="8009421" y="1226764"/>
                  <a:pt x="8018285" y="1221446"/>
                </a:cubicBezTo>
                <a:cubicBezTo>
                  <a:pt x="8046649" y="1201945"/>
                  <a:pt x="8129970" y="1104442"/>
                  <a:pt x="8160107" y="1104442"/>
                </a:cubicBezTo>
                <a:cubicBezTo>
                  <a:pt x="8161880" y="1104442"/>
                  <a:pt x="8167198" y="1111533"/>
                  <a:pt x="8165426" y="1118624"/>
                </a:cubicBezTo>
                <a:cubicBezTo>
                  <a:pt x="8165426" y="1118624"/>
                  <a:pt x="8167198" y="1118624"/>
                  <a:pt x="8168971" y="1120397"/>
                </a:cubicBezTo>
                <a:lnTo>
                  <a:pt x="8172517" y="1116852"/>
                </a:lnTo>
                <a:cubicBezTo>
                  <a:pt x="8231018" y="1177126"/>
                  <a:pt x="8305475" y="1260447"/>
                  <a:pt x="8367523" y="1260447"/>
                </a:cubicBezTo>
                <a:cubicBezTo>
                  <a:pt x="8372841" y="1260447"/>
                  <a:pt x="8378159" y="1258674"/>
                  <a:pt x="8381705" y="1256901"/>
                </a:cubicBezTo>
                <a:cubicBezTo>
                  <a:pt x="8390568" y="1232082"/>
                  <a:pt x="8411842" y="1184217"/>
                  <a:pt x="8411842" y="1180672"/>
                </a:cubicBezTo>
                <a:cubicBezTo>
                  <a:pt x="8411842" y="1175353"/>
                  <a:pt x="8408296" y="1150534"/>
                  <a:pt x="8408296" y="1145216"/>
                </a:cubicBezTo>
                <a:lnTo>
                  <a:pt x="8408296" y="1136352"/>
                </a:lnTo>
                <a:cubicBezTo>
                  <a:pt x="8410069" y="1132807"/>
                  <a:pt x="8410069" y="1129261"/>
                  <a:pt x="8410069" y="1125716"/>
                </a:cubicBezTo>
                <a:cubicBezTo>
                  <a:pt x="8417160" y="1102669"/>
                  <a:pt x="8424251" y="1116852"/>
                  <a:pt x="8424251" y="1099124"/>
                </a:cubicBezTo>
                <a:lnTo>
                  <a:pt x="8424251" y="1061895"/>
                </a:lnTo>
                <a:cubicBezTo>
                  <a:pt x="8426024" y="1058350"/>
                  <a:pt x="8426024" y="1053032"/>
                  <a:pt x="8427797" y="1049486"/>
                </a:cubicBezTo>
                <a:cubicBezTo>
                  <a:pt x="8429570" y="1047713"/>
                  <a:pt x="8438434" y="1044168"/>
                  <a:pt x="8443752" y="1040622"/>
                </a:cubicBezTo>
                <a:lnTo>
                  <a:pt x="8443752" y="1033531"/>
                </a:lnTo>
                <a:cubicBezTo>
                  <a:pt x="8443752" y="1029985"/>
                  <a:pt x="8445525" y="1024667"/>
                  <a:pt x="8445525" y="1019349"/>
                </a:cubicBezTo>
                <a:lnTo>
                  <a:pt x="8445525" y="1005166"/>
                </a:lnTo>
                <a:cubicBezTo>
                  <a:pt x="8445525" y="998075"/>
                  <a:pt x="8447297" y="989211"/>
                  <a:pt x="8447297" y="980348"/>
                </a:cubicBezTo>
                <a:cubicBezTo>
                  <a:pt x="8449070" y="982120"/>
                  <a:pt x="8449070" y="985666"/>
                  <a:pt x="8449070" y="1015803"/>
                </a:cubicBezTo>
                <a:cubicBezTo>
                  <a:pt x="8450843" y="1021121"/>
                  <a:pt x="8447297" y="1047713"/>
                  <a:pt x="8463252" y="1047713"/>
                </a:cubicBezTo>
                <a:cubicBezTo>
                  <a:pt x="8466798" y="1047713"/>
                  <a:pt x="8473889" y="1045940"/>
                  <a:pt x="8480980" y="1045940"/>
                </a:cubicBezTo>
                <a:lnTo>
                  <a:pt x="8480980" y="1005166"/>
                </a:lnTo>
                <a:cubicBezTo>
                  <a:pt x="8482753" y="998075"/>
                  <a:pt x="8484526" y="989211"/>
                  <a:pt x="8489844" y="980348"/>
                </a:cubicBezTo>
                <a:cubicBezTo>
                  <a:pt x="8491617" y="1001621"/>
                  <a:pt x="8493390" y="1024667"/>
                  <a:pt x="8493390" y="1047713"/>
                </a:cubicBezTo>
                <a:cubicBezTo>
                  <a:pt x="8496935" y="1047713"/>
                  <a:pt x="8502254" y="1047713"/>
                  <a:pt x="8507572" y="1049486"/>
                </a:cubicBezTo>
                <a:cubicBezTo>
                  <a:pt x="8511117" y="1068987"/>
                  <a:pt x="8512890" y="1090260"/>
                  <a:pt x="8514663" y="1109760"/>
                </a:cubicBezTo>
                <a:cubicBezTo>
                  <a:pt x="8518209" y="1113306"/>
                  <a:pt x="8523527" y="1115079"/>
                  <a:pt x="8527073" y="1116852"/>
                </a:cubicBezTo>
                <a:lnTo>
                  <a:pt x="8527073" y="1155853"/>
                </a:lnTo>
                <a:cubicBezTo>
                  <a:pt x="8528845" y="1170035"/>
                  <a:pt x="8530618" y="1184217"/>
                  <a:pt x="8534164" y="1196627"/>
                </a:cubicBezTo>
                <a:lnTo>
                  <a:pt x="8541255" y="1196627"/>
                </a:lnTo>
                <a:lnTo>
                  <a:pt x="8543028" y="944892"/>
                </a:lnTo>
                <a:cubicBezTo>
                  <a:pt x="8546573" y="943119"/>
                  <a:pt x="8551891" y="939574"/>
                  <a:pt x="8555437" y="936028"/>
                </a:cubicBezTo>
                <a:lnTo>
                  <a:pt x="8555437" y="785342"/>
                </a:lnTo>
                <a:lnTo>
                  <a:pt x="8571392" y="643519"/>
                </a:lnTo>
                <a:lnTo>
                  <a:pt x="8571392" y="455605"/>
                </a:lnTo>
                <a:lnTo>
                  <a:pt x="8576710" y="423694"/>
                </a:lnTo>
                <a:cubicBezTo>
                  <a:pt x="8578483" y="416603"/>
                  <a:pt x="8580256" y="409512"/>
                  <a:pt x="8580256" y="402421"/>
                </a:cubicBezTo>
                <a:cubicBezTo>
                  <a:pt x="8582029" y="395330"/>
                  <a:pt x="8583801" y="388239"/>
                  <a:pt x="8583801" y="381148"/>
                </a:cubicBezTo>
                <a:cubicBezTo>
                  <a:pt x="8585574" y="375829"/>
                  <a:pt x="8587347" y="368738"/>
                  <a:pt x="8587347" y="361647"/>
                </a:cubicBezTo>
                <a:cubicBezTo>
                  <a:pt x="8583801" y="327964"/>
                  <a:pt x="8626348" y="351011"/>
                  <a:pt x="8631667" y="326192"/>
                </a:cubicBezTo>
                <a:cubicBezTo>
                  <a:pt x="8631667" y="310237"/>
                  <a:pt x="8624575" y="290736"/>
                  <a:pt x="8633439" y="274781"/>
                </a:cubicBezTo>
                <a:cubicBezTo>
                  <a:pt x="8642303" y="276554"/>
                  <a:pt x="8636985" y="288963"/>
                  <a:pt x="8636985" y="292509"/>
                </a:cubicBezTo>
                <a:lnTo>
                  <a:pt x="8636985" y="306691"/>
                </a:lnTo>
                <a:cubicBezTo>
                  <a:pt x="8636985" y="310237"/>
                  <a:pt x="8635212" y="324419"/>
                  <a:pt x="8640530" y="333283"/>
                </a:cubicBezTo>
                <a:cubicBezTo>
                  <a:pt x="8647622" y="347465"/>
                  <a:pt x="8686623" y="331510"/>
                  <a:pt x="8686623" y="363420"/>
                </a:cubicBezTo>
                <a:cubicBezTo>
                  <a:pt x="8684850" y="400648"/>
                  <a:pt x="8684850" y="404194"/>
                  <a:pt x="8684850" y="407739"/>
                </a:cubicBezTo>
                <a:cubicBezTo>
                  <a:pt x="8684850" y="413058"/>
                  <a:pt x="8695487" y="446741"/>
                  <a:pt x="8699032" y="466241"/>
                </a:cubicBezTo>
                <a:cubicBezTo>
                  <a:pt x="8702578" y="483969"/>
                  <a:pt x="8704351" y="519425"/>
                  <a:pt x="8704351" y="522970"/>
                </a:cubicBezTo>
                <a:lnTo>
                  <a:pt x="8697259" y="666565"/>
                </a:lnTo>
                <a:cubicBezTo>
                  <a:pt x="8697259" y="689612"/>
                  <a:pt x="8697259" y="712658"/>
                  <a:pt x="8702578" y="733931"/>
                </a:cubicBezTo>
                <a:cubicBezTo>
                  <a:pt x="8704351" y="744568"/>
                  <a:pt x="8709669" y="758750"/>
                  <a:pt x="8713214" y="771159"/>
                </a:cubicBezTo>
                <a:lnTo>
                  <a:pt x="8711442" y="895254"/>
                </a:lnTo>
                <a:cubicBezTo>
                  <a:pt x="8713214" y="909436"/>
                  <a:pt x="8711442" y="928937"/>
                  <a:pt x="8727397" y="946665"/>
                </a:cubicBezTo>
                <a:lnTo>
                  <a:pt x="8727397" y="1123943"/>
                </a:lnTo>
                <a:lnTo>
                  <a:pt x="8748670" y="1123943"/>
                </a:lnTo>
                <a:cubicBezTo>
                  <a:pt x="8753988" y="1123943"/>
                  <a:pt x="8755761" y="1122170"/>
                  <a:pt x="8759307" y="1118624"/>
                </a:cubicBezTo>
                <a:cubicBezTo>
                  <a:pt x="8761079" y="1118624"/>
                  <a:pt x="8759307" y="1115079"/>
                  <a:pt x="8759307" y="1111533"/>
                </a:cubicBezTo>
                <a:lnTo>
                  <a:pt x="8759307" y="1063668"/>
                </a:lnTo>
                <a:cubicBezTo>
                  <a:pt x="8761079" y="1060123"/>
                  <a:pt x="8761079" y="1053032"/>
                  <a:pt x="8766398" y="1051259"/>
                </a:cubicBezTo>
                <a:cubicBezTo>
                  <a:pt x="8780580" y="1045940"/>
                  <a:pt x="8808945" y="1045940"/>
                  <a:pt x="8812490" y="1045940"/>
                </a:cubicBezTo>
                <a:cubicBezTo>
                  <a:pt x="8817808" y="1045940"/>
                  <a:pt x="8837309" y="1047713"/>
                  <a:pt x="8847946" y="1047713"/>
                </a:cubicBezTo>
                <a:lnTo>
                  <a:pt x="8851491" y="1045940"/>
                </a:lnTo>
                <a:lnTo>
                  <a:pt x="8851491" y="1146989"/>
                </a:lnTo>
                <a:cubicBezTo>
                  <a:pt x="8851491" y="1146989"/>
                  <a:pt x="8851491" y="1148762"/>
                  <a:pt x="8855037" y="1148762"/>
                </a:cubicBezTo>
                <a:cubicBezTo>
                  <a:pt x="8860355" y="1148762"/>
                  <a:pt x="8865674" y="1146989"/>
                  <a:pt x="8870992" y="1143443"/>
                </a:cubicBezTo>
                <a:lnTo>
                  <a:pt x="8870992" y="1065441"/>
                </a:lnTo>
                <a:cubicBezTo>
                  <a:pt x="8869219" y="1060123"/>
                  <a:pt x="8865674" y="1047713"/>
                  <a:pt x="8865674" y="1044168"/>
                </a:cubicBezTo>
                <a:lnTo>
                  <a:pt x="8865674" y="996303"/>
                </a:lnTo>
                <a:cubicBezTo>
                  <a:pt x="8869219" y="966165"/>
                  <a:pt x="8872765" y="934255"/>
                  <a:pt x="8874537" y="902345"/>
                </a:cubicBezTo>
                <a:cubicBezTo>
                  <a:pt x="8876310" y="904118"/>
                  <a:pt x="8879856" y="904118"/>
                  <a:pt x="8881629" y="905891"/>
                </a:cubicBezTo>
                <a:cubicBezTo>
                  <a:pt x="8885174" y="923619"/>
                  <a:pt x="8885174" y="943119"/>
                  <a:pt x="8886947" y="962620"/>
                </a:cubicBezTo>
                <a:lnTo>
                  <a:pt x="8933039" y="962620"/>
                </a:lnTo>
                <a:cubicBezTo>
                  <a:pt x="8933039" y="987439"/>
                  <a:pt x="8931266" y="1003394"/>
                  <a:pt x="8938358" y="1026440"/>
                </a:cubicBezTo>
                <a:cubicBezTo>
                  <a:pt x="8936585" y="990984"/>
                  <a:pt x="8986223" y="1029985"/>
                  <a:pt x="8984450" y="992757"/>
                </a:cubicBezTo>
                <a:cubicBezTo>
                  <a:pt x="8984450" y="987439"/>
                  <a:pt x="8982677" y="976802"/>
                  <a:pt x="8982677" y="973256"/>
                </a:cubicBezTo>
                <a:lnTo>
                  <a:pt x="8982677" y="930710"/>
                </a:lnTo>
                <a:cubicBezTo>
                  <a:pt x="8989768" y="911209"/>
                  <a:pt x="9018133" y="904118"/>
                  <a:pt x="9009269" y="881072"/>
                </a:cubicBezTo>
                <a:cubicBezTo>
                  <a:pt x="9011041" y="856253"/>
                  <a:pt x="9009269" y="858026"/>
                  <a:pt x="9023451" y="858026"/>
                </a:cubicBezTo>
                <a:cubicBezTo>
                  <a:pt x="9028769" y="858026"/>
                  <a:pt x="9046497" y="859798"/>
                  <a:pt x="9057134" y="858026"/>
                </a:cubicBezTo>
                <a:lnTo>
                  <a:pt x="9057134" y="1343767"/>
                </a:lnTo>
                <a:lnTo>
                  <a:pt x="9144000" y="1343767"/>
                </a:lnTo>
                <a:lnTo>
                  <a:pt x="9144000" y="1919921"/>
                </a:lnTo>
                <a:lnTo>
                  <a:pt x="2308160" y="1919921"/>
                </a:lnTo>
                <a:cubicBezTo>
                  <a:pt x="2233703" y="1895102"/>
                  <a:pt x="2155701" y="1859647"/>
                  <a:pt x="2081244" y="1847237"/>
                </a:cubicBezTo>
                <a:cubicBezTo>
                  <a:pt x="1728461" y="1785190"/>
                  <a:pt x="1377450" y="1707187"/>
                  <a:pt x="1024667" y="1646913"/>
                </a:cubicBezTo>
                <a:cubicBezTo>
                  <a:pt x="928937" y="1629185"/>
                  <a:pt x="829661" y="1622094"/>
                  <a:pt x="733931" y="1609685"/>
                </a:cubicBezTo>
                <a:cubicBezTo>
                  <a:pt x="515879" y="1581320"/>
                  <a:pt x="294282" y="1554728"/>
                  <a:pt x="76230" y="1528137"/>
                </a:cubicBezTo>
                <a:cubicBezTo>
                  <a:pt x="67366" y="1528137"/>
                  <a:pt x="49638" y="1526364"/>
                  <a:pt x="42547" y="1519273"/>
                </a:cubicBezTo>
                <a:cubicBezTo>
                  <a:pt x="39001" y="1485590"/>
                  <a:pt x="33683" y="1446589"/>
                  <a:pt x="28364" y="1411133"/>
                </a:cubicBezTo>
                <a:cubicBezTo>
                  <a:pt x="26592" y="1395178"/>
                  <a:pt x="0" y="1258674"/>
                  <a:pt x="0" y="1219673"/>
                </a:cubicBezTo>
                <a:lnTo>
                  <a:pt x="0" y="1150534"/>
                </a:lnTo>
                <a:cubicBezTo>
                  <a:pt x="1773" y="1141671"/>
                  <a:pt x="3546" y="1132807"/>
                  <a:pt x="3546" y="1123943"/>
                </a:cubicBezTo>
                <a:cubicBezTo>
                  <a:pt x="-3546" y="1092033"/>
                  <a:pt x="39001" y="1116852"/>
                  <a:pt x="37228" y="1092033"/>
                </a:cubicBezTo>
                <a:cubicBezTo>
                  <a:pt x="37228" y="1088487"/>
                  <a:pt x="39001" y="1083169"/>
                  <a:pt x="39001" y="1076078"/>
                </a:cubicBezTo>
                <a:lnTo>
                  <a:pt x="209188" y="1076078"/>
                </a:lnTo>
                <a:lnTo>
                  <a:pt x="209188" y="1047713"/>
                </a:lnTo>
                <a:cubicBezTo>
                  <a:pt x="205643" y="1033531"/>
                  <a:pt x="182596" y="1031758"/>
                  <a:pt x="175505" y="1029985"/>
                </a:cubicBezTo>
                <a:cubicBezTo>
                  <a:pt x="122322" y="1012258"/>
                  <a:pt x="60275" y="990984"/>
                  <a:pt x="10637" y="943119"/>
                </a:cubicBezTo>
                <a:lnTo>
                  <a:pt x="10637" y="930710"/>
                </a:lnTo>
                <a:lnTo>
                  <a:pt x="462696" y="936028"/>
                </a:lnTo>
                <a:lnTo>
                  <a:pt x="590336" y="928937"/>
                </a:lnTo>
                <a:cubicBezTo>
                  <a:pt x="611609" y="928937"/>
                  <a:pt x="632883" y="930710"/>
                  <a:pt x="654156" y="932482"/>
                </a:cubicBezTo>
                <a:cubicBezTo>
                  <a:pt x="654156" y="934255"/>
                  <a:pt x="655929" y="934255"/>
                  <a:pt x="655929" y="937801"/>
                </a:cubicBezTo>
                <a:cubicBezTo>
                  <a:pt x="655929" y="943119"/>
                  <a:pt x="641746" y="953756"/>
                  <a:pt x="634655" y="959074"/>
                </a:cubicBezTo>
                <a:cubicBezTo>
                  <a:pt x="593881" y="987439"/>
                  <a:pt x="553107" y="1005166"/>
                  <a:pt x="512333" y="1019349"/>
                </a:cubicBezTo>
                <a:cubicBezTo>
                  <a:pt x="489287" y="1028213"/>
                  <a:pt x="469787" y="1026440"/>
                  <a:pt x="448513" y="1042395"/>
                </a:cubicBezTo>
                <a:cubicBezTo>
                  <a:pt x="452059" y="1115079"/>
                  <a:pt x="450286" y="1116852"/>
                  <a:pt x="448513" y="1118624"/>
                </a:cubicBezTo>
                <a:lnTo>
                  <a:pt x="572608" y="1118624"/>
                </a:lnTo>
                <a:cubicBezTo>
                  <a:pt x="572608" y="1104442"/>
                  <a:pt x="597427" y="1102669"/>
                  <a:pt x="604518" y="1102669"/>
                </a:cubicBezTo>
                <a:cubicBezTo>
                  <a:pt x="609836" y="1102669"/>
                  <a:pt x="631110" y="1106215"/>
                  <a:pt x="641746" y="1109760"/>
                </a:cubicBezTo>
                <a:cubicBezTo>
                  <a:pt x="647065" y="1123943"/>
                  <a:pt x="641746" y="1143443"/>
                  <a:pt x="657701" y="1161171"/>
                </a:cubicBezTo>
                <a:cubicBezTo>
                  <a:pt x="663020" y="1157626"/>
                  <a:pt x="673656" y="1152307"/>
                  <a:pt x="678975" y="1143443"/>
                </a:cubicBezTo>
                <a:cubicBezTo>
                  <a:pt x="707339" y="1100897"/>
                  <a:pt x="753432" y="1019349"/>
                  <a:pt x="753432" y="1014030"/>
                </a:cubicBezTo>
                <a:cubicBezTo>
                  <a:pt x="753432" y="1010485"/>
                  <a:pt x="732158" y="983893"/>
                  <a:pt x="732158" y="975029"/>
                </a:cubicBezTo>
                <a:lnTo>
                  <a:pt x="732158" y="941346"/>
                </a:lnTo>
                <a:cubicBezTo>
                  <a:pt x="737477" y="918300"/>
                  <a:pt x="749886" y="902345"/>
                  <a:pt x="774705" y="882845"/>
                </a:cubicBezTo>
                <a:lnTo>
                  <a:pt x="774705" y="533607"/>
                </a:lnTo>
                <a:cubicBezTo>
                  <a:pt x="742795" y="498151"/>
                  <a:pt x="737477" y="499924"/>
                  <a:pt x="737477" y="471560"/>
                </a:cubicBezTo>
                <a:lnTo>
                  <a:pt x="737477" y="459150"/>
                </a:lnTo>
                <a:cubicBezTo>
                  <a:pt x="739249" y="446741"/>
                  <a:pt x="748113" y="430786"/>
                  <a:pt x="765841" y="418376"/>
                </a:cubicBezTo>
                <a:cubicBezTo>
                  <a:pt x="772932" y="413058"/>
                  <a:pt x="781796" y="409512"/>
                  <a:pt x="785342" y="402421"/>
                </a:cubicBezTo>
                <a:cubicBezTo>
                  <a:pt x="788887" y="397103"/>
                  <a:pt x="788887" y="390012"/>
                  <a:pt x="788887" y="382921"/>
                </a:cubicBezTo>
                <a:cubicBezTo>
                  <a:pt x="790660" y="368738"/>
                  <a:pt x="794206" y="342147"/>
                  <a:pt x="794206" y="336828"/>
                </a:cubicBezTo>
                <a:cubicBezTo>
                  <a:pt x="794206" y="313782"/>
                  <a:pt x="781796" y="301373"/>
                  <a:pt x="781796" y="287190"/>
                </a:cubicBezTo>
                <a:cubicBezTo>
                  <a:pt x="781796" y="273008"/>
                  <a:pt x="795978" y="265917"/>
                  <a:pt x="795978" y="244644"/>
                </a:cubicBezTo>
                <a:cubicBezTo>
                  <a:pt x="795978" y="239325"/>
                  <a:pt x="790660" y="207415"/>
                  <a:pt x="790660" y="203870"/>
                </a:cubicBezTo>
                <a:cubicBezTo>
                  <a:pt x="790660" y="198551"/>
                  <a:pt x="795978" y="166641"/>
                  <a:pt x="799524" y="148914"/>
                </a:cubicBezTo>
                <a:lnTo>
                  <a:pt x="799524" y="0"/>
                </a:lnTo>
                <a:lnTo>
                  <a:pt x="810161" y="0"/>
                </a:lnTo>
                <a:close/>
              </a:path>
            </a:pathLst>
          </a:custGeom>
          <a:gradFill>
            <a:gsLst>
              <a:gs pos="25000">
                <a:srgbClr val="FEC3D4">
                  <a:alpha val="0"/>
                </a:srgbClr>
              </a:gs>
              <a:gs pos="100000">
                <a:srgbClr val="FEC3D4"/>
              </a:gs>
            </a:gsLst>
            <a:lin ang="16200000" scaled="1"/>
          </a:gradFill>
          <a:ln w="177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798" name="组合 797">
            <a:extLst>
              <a:ext uri="{FF2B5EF4-FFF2-40B4-BE49-F238E27FC236}">
                <a16:creationId xmlns:a16="http://schemas.microsoft.com/office/drawing/2014/main" id="{B0BE32B2-46CA-4889-80BC-0EF474071128}"/>
              </a:ext>
            </a:extLst>
          </p:cNvPr>
          <p:cNvGrpSpPr/>
          <p:nvPr/>
        </p:nvGrpSpPr>
        <p:grpSpPr>
          <a:xfrm>
            <a:off x="3879902" y="-4044"/>
            <a:ext cx="8310511" cy="6111013"/>
            <a:chOff x="3847331" y="592268"/>
            <a:chExt cx="7404917" cy="5445098"/>
          </a:xfrm>
        </p:grpSpPr>
        <p:sp>
          <p:nvSpPr>
            <p:cNvPr id="292" name="任意多边形: 形状 291">
              <a:extLst>
                <a:ext uri="{FF2B5EF4-FFF2-40B4-BE49-F238E27FC236}">
                  <a16:creationId xmlns:a16="http://schemas.microsoft.com/office/drawing/2014/main" id="{8791D866-8A42-4D62-8C4A-02DA9D68147F}"/>
                </a:ext>
              </a:extLst>
            </p:cNvPr>
            <p:cNvSpPr/>
            <p:nvPr/>
          </p:nvSpPr>
          <p:spPr>
            <a:xfrm>
              <a:off x="3847331" y="592268"/>
              <a:ext cx="7250398" cy="5445098"/>
            </a:xfrm>
            <a:custGeom>
              <a:avLst/>
              <a:gdLst>
                <a:gd name="connsiteX0" fmla="*/ 7250399 w 7250398"/>
                <a:gd name="connsiteY0" fmla="*/ 0 h 5418253"/>
                <a:gd name="connsiteX1" fmla="*/ 7250399 w 7250398"/>
                <a:gd name="connsiteY1" fmla="*/ 5165911 h 5418253"/>
                <a:gd name="connsiteX2" fmla="*/ 5779687 w 7250398"/>
                <a:gd name="connsiteY2" fmla="*/ 5417132 h 5418253"/>
                <a:gd name="connsiteX3" fmla="*/ 4383984 w 7250398"/>
                <a:gd name="connsiteY3" fmla="*/ 5216557 h 5418253"/>
                <a:gd name="connsiteX4" fmla="*/ 3204063 w 7250398"/>
                <a:gd name="connsiteY4" fmla="*/ 4658074 h 5418253"/>
                <a:gd name="connsiteX5" fmla="*/ 2995454 w 7250398"/>
                <a:gd name="connsiteY5" fmla="*/ 4636611 h 5418253"/>
                <a:gd name="connsiteX6" fmla="*/ 2102106 w 7250398"/>
                <a:gd name="connsiteY6" fmla="*/ 4726310 h 5418253"/>
                <a:gd name="connsiteX7" fmla="*/ 1670396 w 7250398"/>
                <a:gd name="connsiteY7" fmla="*/ 4619710 h 5418253"/>
                <a:gd name="connsiteX8" fmla="*/ 1530224 w 7250398"/>
                <a:gd name="connsiteY8" fmla="*/ 3946449 h 5418253"/>
                <a:gd name="connsiteX9" fmla="*/ 2240959 w 7250398"/>
                <a:gd name="connsiteY9" fmla="*/ 2980763 h 5418253"/>
                <a:gd name="connsiteX10" fmla="*/ 2289740 w 7250398"/>
                <a:gd name="connsiteY10" fmla="*/ 2611808 h 5418253"/>
                <a:gd name="connsiteX11" fmla="*/ 2209625 w 7250398"/>
                <a:gd name="connsiteY11" fmla="*/ 2335106 h 5418253"/>
                <a:gd name="connsiteX12" fmla="*/ 2199955 w 7250398"/>
                <a:gd name="connsiteY12" fmla="*/ 2319754 h 5418253"/>
                <a:gd name="connsiteX13" fmla="*/ 1634012 w 7250398"/>
                <a:gd name="connsiteY13" fmla="*/ 1977170 h 5418253"/>
                <a:gd name="connsiteX14" fmla="*/ 776217 w 7250398"/>
                <a:gd name="connsiteY14" fmla="*/ 1507727 h 5418253"/>
                <a:gd name="connsiteX15" fmla="*/ 763247 w 7250398"/>
                <a:gd name="connsiteY15" fmla="*/ 833376 h 5418253"/>
                <a:gd name="connsiteX16" fmla="*/ 0 w 7250398"/>
                <a:gd name="connsiteY16" fmla="*/ 0 h 5418253"/>
                <a:gd name="connsiteX17" fmla="*/ 7250399 w 7250398"/>
                <a:gd name="connsiteY17" fmla="*/ 0 h 541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50398" h="5418253">
                  <a:moveTo>
                    <a:pt x="7250399" y="0"/>
                  </a:moveTo>
                  <a:lnTo>
                    <a:pt x="7250399" y="5165911"/>
                  </a:lnTo>
                  <a:cubicBezTo>
                    <a:pt x="6746063" y="5336758"/>
                    <a:pt x="6235615" y="5407634"/>
                    <a:pt x="5779687" y="5417132"/>
                  </a:cubicBezTo>
                  <a:cubicBezTo>
                    <a:pt x="5166944" y="5429901"/>
                    <a:pt x="4652651" y="5331794"/>
                    <a:pt x="4383984" y="5216557"/>
                  </a:cubicBezTo>
                  <a:cubicBezTo>
                    <a:pt x="3892963" y="5005853"/>
                    <a:pt x="3759217" y="4744818"/>
                    <a:pt x="3204063" y="4658074"/>
                  </a:cubicBezTo>
                  <a:cubicBezTo>
                    <a:pt x="3132068" y="4646826"/>
                    <a:pt x="3062542" y="4639997"/>
                    <a:pt x="2995454" y="4636611"/>
                  </a:cubicBezTo>
                  <a:cubicBezTo>
                    <a:pt x="2630258" y="4618103"/>
                    <a:pt x="2336742" y="4701231"/>
                    <a:pt x="2102106" y="4726310"/>
                  </a:cubicBezTo>
                  <a:cubicBezTo>
                    <a:pt x="1927270" y="4745019"/>
                    <a:pt x="1785117" y="4731504"/>
                    <a:pt x="1670396" y="4619710"/>
                  </a:cubicBezTo>
                  <a:cubicBezTo>
                    <a:pt x="1498746" y="4452449"/>
                    <a:pt x="1475159" y="4149693"/>
                    <a:pt x="1530224" y="3946449"/>
                  </a:cubicBezTo>
                  <a:cubicBezTo>
                    <a:pt x="1639091" y="3544696"/>
                    <a:pt x="2081877" y="3435399"/>
                    <a:pt x="2240959" y="2980763"/>
                  </a:cubicBezTo>
                  <a:cubicBezTo>
                    <a:pt x="2261791" y="2921278"/>
                    <a:pt x="2307358" y="2786386"/>
                    <a:pt x="2289740" y="2611808"/>
                  </a:cubicBezTo>
                  <a:cubicBezTo>
                    <a:pt x="2277545" y="2491147"/>
                    <a:pt x="2239668" y="2396082"/>
                    <a:pt x="2209625" y="2335106"/>
                  </a:cubicBezTo>
                  <a:cubicBezTo>
                    <a:pt x="2209625" y="2335106"/>
                    <a:pt x="2205033" y="2327186"/>
                    <a:pt x="2199955" y="2319754"/>
                  </a:cubicBezTo>
                  <a:cubicBezTo>
                    <a:pt x="2048533" y="2097200"/>
                    <a:pt x="1634012" y="1977170"/>
                    <a:pt x="1634012" y="1977170"/>
                  </a:cubicBezTo>
                  <a:cubicBezTo>
                    <a:pt x="1254182" y="1867184"/>
                    <a:pt x="890823" y="1762018"/>
                    <a:pt x="776217" y="1507727"/>
                  </a:cubicBezTo>
                  <a:cubicBezTo>
                    <a:pt x="743591" y="1435331"/>
                    <a:pt x="654695" y="1219949"/>
                    <a:pt x="763247" y="833376"/>
                  </a:cubicBezTo>
                  <a:cubicBezTo>
                    <a:pt x="956877" y="143588"/>
                    <a:pt x="0" y="0"/>
                    <a:pt x="0" y="0"/>
                  </a:cubicBezTo>
                  <a:lnTo>
                    <a:pt x="7250399" y="0"/>
                  </a:lnTo>
                  <a:close/>
                </a:path>
              </a:pathLst>
            </a:custGeom>
            <a:gradFill>
              <a:gsLst>
                <a:gs pos="100000">
                  <a:srgbClr val="1865F2"/>
                </a:gs>
                <a:gs pos="0">
                  <a:srgbClr val="FEA5BD"/>
                </a:gs>
              </a:gsLst>
              <a:lin ang="5400000" scaled="1"/>
            </a:gra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3" name="任意多边形: 形状 292">
              <a:extLst>
                <a:ext uri="{FF2B5EF4-FFF2-40B4-BE49-F238E27FC236}">
                  <a16:creationId xmlns:a16="http://schemas.microsoft.com/office/drawing/2014/main" id="{FFEF5C61-3794-48F2-A3B6-316F7BD74A17}"/>
                </a:ext>
              </a:extLst>
            </p:cNvPr>
            <p:cNvSpPr/>
            <p:nvPr/>
          </p:nvSpPr>
          <p:spPr>
            <a:xfrm>
              <a:off x="4216400" y="595871"/>
              <a:ext cx="7035848" cy="5418155"/>
            </a:xfrm>
            <a:custGeom>
              <a:avLst/>
              <a:gdLst>
                <a:gd name="connsiteX0" fmla="*/ 7035849 w 7035848"/>
                <a:gd name="connsiteY0" fmla="*/ 29 h 5418155"/>
                <a:gd name="connsiteX1" fmla="*/ 7035849 w 7035848"/>
                <a:gd name="connsiteY1" fmla="*/ 5165939 h 5418155"/>
                <a:gd name="connsiteX2" fmla="*/ 5492569 w 7035848"/>
                <a:gd name="connsiteY2" fmla="*/ 5418136 h 5418155"/>
                <a:gd name="connsiteX3" fmla="*/ 4271013 w 7035848"/>
                <a:gd name="connsiteY3" fmla="*/ 5113457 h 5418155"/>
                <a:gd name="connsiteX4" fmla="*/ 3204064 w 7035848"/>
                <a:gd name="connsiteY4" fmla="*/ 4546567 h 5418155"/>
                <a:gd name="connsiteX5" fmla="*/ 2780933 w 7035848"/>
                <a:gd name="connsiteY5" fmla="*/ 4525620 h 5418155"/>
                <a:gd name="connsiteX6" fmla="*/ 1887586 w 7035848"/>
                <a:gd name="connsiteY6" fmla="*/ 4613167 h 5418155"/>
                <a:gd name="connsiteX7" fmla="*/ 1670396 w 7035848"/>
                <a:gd name="connsiteY7" fmla="*/ 4509121 h 5418155"/>
                <a:gd name="connsiteX8" fmla="*/ 1530224 w 7035848"/>
                <a:gd name="connsiteY8" fmla="*/ 3851986 h 5418155"/>
                <a:gd name="connsiteX9" fmla="*/ 2240959 w 7035848"/>
                <a:gd name="connsiteY9" fmla="*/ 2909399 h 5418155"/>
                <a:gd name="connsiteX10" fmla="*/ 2289740 w 7035848"/>
                <a:gd name="connsiteY10" fmla="*/ 2549282 h 5418155"/>
                <a:gd name="connsiteX11" fmla="*/ 2209625 w 7035848"/>
                <a:gd name="connsiteY11" fmla="*/ 2279180 h 5418155"/>
                <a:gd name="connsiteX12" fmla="*/ 2199954 w 7035848"/>
                <a:gd name="connsiteY12" fmla="*/ 2264202 h 5418155"/>
                <a:gd name="connsiteX13" fmla="*/ 1634012 w 7035848"/>
                <a:gd name="connsiteY13" fmla="*/ 1929824 h 5418155"/>
                <a:gd name="connsiteX14" fmla="*/ 776217 w 7035848"/>
                <a:gd name="connsiteY14" fmla="*/ 1471629 h 5418155"/>
                <a:gd name="connsiteX15" fmla="*/ 763247 w 7035848"/>
                <a:gd name="connsiteY15" fmla="*/ 813433 h 5418155"/>
                <a:gd name="connsiteX16" fmla="*/ 0 w 7035848"/>
                <a:gd name="connsiteY16" fmla="*/ 0 h 5418155"/>
                <a:gd name="connsiteX17" fmla="*/ 7035849 w 7035848"/>
                <a:gd name="connsiteY17" fmla="*/ 0 h 541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035848" h="5418155">
                  <a:moveTo>
                    <a:pt x="7035849" y="29"/>
                  </a:moveTo>
                  <a:lnTo>
                    <a:pt x="7035849" y="5165939"/>
                  </a:lnTo>
                  <a:cubicBezTo>
                    <a:pt x="6722275" y="5306514"/>
                    <a:pt x="6126863" y="5416184"/>
                    <a:pt x="5492569" y="5418136"/>
                  </a:cubicBezTo>
                  <a:cubicBezTo>
                    <a:pt x="5077359" y="5419399"/>
                    <a:pt x="4727142" y="5361407"/>
                    <a:pt x="4271013" y="5113457"/>
                  </a:cubicBezTo>
                  <a:cubicBezTo>
                    <a:pt x="3880767" y="4901318"/>
                    <a:pt x="3695200" y="4624043"/>
                    <a:pt x="3204064" y="4546567"/>
                  </a:cubicBezTo>
                  <a:cubicBezTo>
                    <a:pt x="2977118" y="4510785"/>
                    <a:pt x="2780933" y="4525620"/>
                    <a:pt x="2780933" y="4525620"/>
                  </a:cubicBezTo>
                  <a:cubicBezTo>
                    <a:pt x="2401419" y="4543554"/>
                    <a:pt x="2109768" y="4647256"/>
                    <a:pt x="1887586" y="4613167"/>
                  </a:cubicBezTo>
                  <a:cubicBezTo>
                    <a:pt x="1806151" y="4600685"/>
                    <a:pt x="1734041" y="4569667"/>
                    <a:pt x="1670396" y="4509121"/>
                  </a:cubicBezTo>
                  <a:cubicBezTo>
                    <a:pt x="1498746" y="4345877"/>
                    <a:pt x="1475159" y="4050381"/>
                    <a:pt x="1530224" y="3851986"/>
                  </a:cubicBezTo>
                  <a:cubicBezTo>
                    <a:pt x="1639091" y="3459876"/>
                    <a:pt x="2081877" y="3353189"/>
                    <a:pt x="2240959" y="2909399"/>
                  </a:cubicBezTo>
                  <a:cubicBezTo>
                    <a:pt x="2261791" y="2851321"/>
                    <a:pt x="2307359" y="2719670"/>
                    <a:pt x="2289740" y="2549282"/>
                  </a:cubicBezTo>
                  <a:cubicBezTo>
                    <a:pt x="2277545" y="2431520"/>
                    <a:pt x="2239668" y="2338722"/>
                    <a:pt x="2209625" y="2279180"/>
                  </a:cubicBezTo>
                  <a:cubicBezTo>
                    <a:pt x="2209625" y="2279180"/>
                    <a:pt x="2205033" y="2271462"/>
                    <a:pt x="2199954" y="2264202"/>
                  </a:cubicBezTo>
                  <a:cubicBezTo>
                    <a:pt x="2048533" y="2046984"/>
                    <a:pt x="1634012" y="1929824"/>
                    <a:pt x="1634012" y="1929824"/>
                  </a:cubicBezTo>
                  <a:cubicBezTo>
                    <a:pt x="1254182" y="1822478"/>
                    <a:pt x="890823" y="1719809"/>
                    <a:pt x="776217" y="1471629"/>
                  </a:cubicBezTo>
                  <a:cubicBezTo>
                    <a:pt x="743591" y="1400955"/>
                    <a:pt x="654724" y="1190738"/>
                    <a:pt x="763247" y="813433"/>
                  </a:cubicBezTo>
                  <a:cubicBezTo>
                    <a:pt x="956877" y="140173"/>
                    <a:pt x="0" y="0"/>
                    <a:pt x="0" y="0"/>
                  </a:cubicBezTo>
                  <a:lnTo>
                    <a:pt x="7035849" y="0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03" name="组合 802">
            <a:extLst>
              <a:ext uri="{FF2B5EF4-FFF2-40B4-BE49-F238E27FC236}">
                <a16:creationId xmlns:a16="http://schemas.microsoft.com/office/drawing/2014/main" id="{441C64C2-0779-4D24-BAE7-E3763AF98DA2}"/>
              </a:ext>
            </a:extLst>
          </p:cNvPr>
          <p:cNvGrpSpPr/>
          <p:nvPr/>
        </p:nvGrpSpPr>
        <p:grpSpPr>
          <a:xfrm rot="2076881">
            <a:off x="6072279" y="713581"/>
            <a:ext cx="526693" cy="496660"/>
            <a:chOff x="3210305" y="1345263"/>
            <a:chExt cx="526693" cy="496660"/>
          </a:xfrm>
        </p:grpSpPr>
        <p:sp>
          <p:nvSpPr>
            <p:cNvPr id="804" name="任意多边形: 形状 803">
              <a:extLst>
                <a:ext uri="{FF2B5EF4-FFF2-40B4-BE49-F238E27FC236}">
                  <a16:creationId xmlns:a16="http://schemas.microsoft.com/office/drawing/2014/main" id="{8C0B50ED-2763-4F24-B052-F4BB32814AA7}"/>
                </a:ext>
              </a:extLst>
            </p:cNvPr>
            <p:cNvSpPr/>
            <p:nvPr/>
          </p:nvSpPr>
          <p:spPr>
            <a:xfrm>
              <a:off x="3296070" y="1392478"/>
              <a:ext cx="440928" cy="449445"/>
            </a:xfrm>
            <a:custGeom>
              <a:avLst/>
              <a:gdLst>
                <a:gd name="connsiteX0" fmla="*/ 0 w 440928"/>
                <a:gd name="connsiteY0" fmla="*/ 0 h 449445"/>
                <a:gd name="connsiteX1" fmla="*/ 440929 w 440928"/>
                <a:gd name="connsiteY1" fmla="*/ 0 h 449445"/>
                <a:gd name="connsiteX2" fmla="*/ 224424 w 440928"/>
                <a:gd name="connsiteY2" fmla="*/ 449445 h 44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0928" h="449445">
                  <a:moveTo>
                    <a:pt x="0" y="0"/>
                  </a:moveTo>
                  <a:lnTo>
                    <a:pt x="440929" y="0"/>
                  </a:lnTo>
                  <a:lnTo>
                    <a:pt x="224424" y="449445"/>
                  </a:lnTo>
                  <a:close/>
                </a:path>
              </a:pathLst>
            </a:custGeom>
            <a:solidFill>
              <a:srgbClr val="92D050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5" name="任意多边形: 形状 804">
              <a:extLst>
                <a:ext uri="{FF2B5EF4-FFF2-40B4-BE49-F238E27FC236}">
                  <a16:creationId xmlns:a16="http://schemas.microsoft.com/office/drawing/2014/main" id="{520AFF6B-F88E-42D6-B48B-47505B502ECF}"/>
                </a:ext>
              </a:extLst>
            </p:cNvPr>
            <p:cNvSpPr/>
            <p:nvPr/>
          </p:nvSpPr>
          <p:spPr>
            <a:xfrm>
              <a:off x="3210305" y="1345263"/>
              <a:ext cx="456168" cy="465133"/>
            </a:xfrm>
            <a:custGeom>
              <a:avLst/>
              <a:gdLst>
                <a:gd name="connsiteX0" fmla="*/ 232193 w 456168"/>
                <a:gd name="connsiteY0" fmla="*/ 465134 h 465133"/>
                <a:gd name="connsiteX1" fmla="*/ 0 w 456168"/>
                <a:gd name="connsiteY1" fmla="*/ 0 h 465133"/>
                <a:gd name="connsiteX2" fmla="*/ 456169 w 456168"/>
                <a:gd name="connsiteY2" fmla="*/ 0 h 465133"/>
                <a:gd name="connsiteX3" fmla="*/ 232193 w 456168"/>
                <a:gd name="connsiteY3" fmla="*/ 465134 h 465133"/>
                <a:gd name="connsiteX4" fmla="*/ 15390 w 456168"/>
                <a:gd name="connsiteY4" fmla="*/ 9563 h 465133"/>
                <a:gd name="connsiteX5" fmla="*/ 232044 w 456168"/>
                <a:gd name="connsiteY5" fmla="*/ 443468 h 465133"/>
                <a:gd name="connsiteX6" fmla="*/ 440928 w 456168"/>
                <a:gd name="connsiteY6" fmla="*/ 9563 h 465133"/>
                <a:gd name="connsiteX7" fmla="*/ 15390 w 456168"/>
                <a:gd name="connsiteY7" fmla="*/ 9563 h 46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168" h="465133">
                  <a:moveTo>
                    <a:pt x="232193" y="465134"/>
                  </a:moveTo>
                  <a:lnTo>
                    <a:pt x="0" y="0"/>
                  </a:lnTo>
                  <a:lnTo>
                    <a:pt x="456169" y="0"/>
                  </a:lnTo>
                  <a:lnTo>
                    <a:pt x="232193" y="465134"/>
                  </a:lnTo>
                  <a:close/>
                  <a:moveTo>
                    <a:pt x="15390" y="9563"/>
                  </a:moveTo>
                  <a:lnTo>
                    <a:pt x="232044" y="443468"/>
                  </a:lnTo>
                  <a:lnTo>
                    <a:pt x="440928" y="9563"/>
                  </a:lnTo>
                  <a:lnTo>
                    <a:pt x="15390" y="9563"/>
                  </a:lnTo>
                  <a:close/>
                </a:path>
              </a:pathLst>
            </a:custGeom>
            <a:solidFill>
              <a:srgbClr val="3A65BD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06" name="图形 3">
            <a:extLst>
              <a:ext uri="{FF2B5EF4-FFF2-40B4-BE49-F238E27FC236}">
                <a16:creationId xmlns:a16="http://schemas.microsoft.com/office/drawing/2014/main" id="{88EF9670-D06F-4856-8DE3-435E176990A3}"/>
              </a:ext>
            </a:extLst>
          </p:cNvPr>
          <p:cNvGrpSpPr/>
          <p:nvPr/>
        </p:nvGrpSpPr>
        <p:grpSpPr>
          <a:xfrm>
            <a:off x="641469" y="411228"/>
            <a:ext cx="774143" cy="767486"/>
            <a:chOff x="1703311" y="1809566"/>
            <a:chExt cx="774143" cy="767486"/>
          </a:xfrm>
          <a:solidFill>
            <a:schemeClr val="bg1"/>
          </a:solidFill>
        </p:grpSpPr>
        <p:sp>
          <p:nvSpPr>
            <p:cNvPr id="807" name="任意多边形: 形状 806">
              <a:extLst>
                <a:ext uri="{FF2B5EF4-FFF2-40B4-BE49-F238E27FC236}">
                  <a16:creationId xmlns:a16="http://schemas.microsoft.com/office/drawing/2014/main" id="{5B57ABF5-44BB-41D9-A68C-7925B15B5B57}"/>
                </a:ext>
              </a:extLst>
            </p:cNvPr>
            <p:cNvSpPr/>
            <p:nvPr/>
          </p:nvSpPr>
          <p:spPr>
            <a:xfrm>
              <a:off x="1723228" y="1809566"/>
              <a:ext cx="59389" cy="79124"/>
            </a:xfrm>
            <a:custGeom>
              <a:avLst/>
              <a:gdLst>
                <a:gd name="connsiteX0" fmla="*/ 50436 w 59389"/>
                <a:gd name="connsiteY0" fmla="*/ 79125 h 79124"/>
                <a:gd name="connsiteX1" fmla="*/ 48793 w 59389"/>
                <a:gd name="connsiteY1" fmla="*/ 78975 h 79124"/>
                <a:gd name="connsiteX2" fmla="*/ 43563 w 59389"/>
                <a:gd name="connsiteY2" fmla="*/ 70309 h 79124"/>
                <a:gd name="connsiteX3" fmla="*/ 37138 w 59389"/>
                <a:gd name="connsiteY3" fmla="*/ 34001 h 79124"/>
                <a:gd name="connsiteX4" fmla="*/ 6060 w 59389"/>
                <a:gd name="connsiteY4" fmla="*/ 14278 h 79124"/>
                <a:gd name="connsiteX5" fmla="*/ 83 w 59389"/>
                <a:gd name="connsiteY5" fmla="*/ 6060 h 79124"/>
                <a:gd name="connsiteX6" fmla="*/ 8301 w 59389"/>
                <a:gd name="connsiteY6" fmla="*/ 83 h 79124"/>
                <a:gd name="connsiteX7" fmla="*/ 49241 w 59389"/>
                <a:gd name="connsiteY7" fmla="*/ 25932 h 79124"/>
                <a:gd name="connsiteX8" fmla="*/ 57758 w 59389"/>
                <a:gd name="connsiteY8" fmla="*/ 73596 h 79124"/>
                <a:gd name="connsiteX9" fmla="*/ 50436 w 59389"/>
                <a:gd name="connsiteY9" fmla="*/ 79125 h 7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389" h="79124">
                  <a:moveTo>
                    <a:pt x="50436" y="79125"/>
                  </a:moveTo>
                  <a:cubicBezTo>
                    <a:pt x="49839" y="79125"/>
                    <a:pt x="49241" y="79125"/>
                    <a:pt x="48793" y="78975"/>
                  </a:cubicBezTo>
                  <a:cubicBezTo>
                    <a:pt x="44908" y="78079"/>
                    <a:pt x="42517" y="74194"/>
                    <a:pt x="43563" y="70309"/>
                  </a:cubicBezTo>
                  <a:cubicBezTo>
                    <a:pt x="46552" y="58057"/>
                    <a:pt x="44161" y="44460"/>
                    <a:pt x="37138" y="34001"/>
                  </a:cubicBezTo>
                  <a:cubicBezTo>
                    <a:pt x="30116" y="23542"/>
                    <a:pt x="18461" y="16220"/>
                    <a:pt x="6060" y="14278"/>
                  </a:cubicBezTo>
                  <a:cubicBezTo>
                    <a:pt x="2175" y="13680"/>
                    <a:pt x="-515" y="10094"/>
                    <a:pt x="83" y="6060"/>
                  </a:cubicBezTo>
                  <a:cubicBezTo>
                    <a:pt x="681" y="2175"/>
                    <a:pt x="4267" y="-515"/>
                    <a:pt x="8301" y="83"/>
                  </a:cubicBezTo>
                  <a:cubicBezTo>
                    <a:pt x="24737" y="2474"/>
                    <a:pt x="39977" y="12186"/>
                    <a:pt x="49241" y="25932"/>
                  </a:cubicBezTo>
                  <a:cubicBezTo>
                    <a:pt x="58505" y="39679"/>
                    <a:pt x="61643" y="57459"/>
                    <a:pt x="57758" y="73596"/>
                  </a:cubicBezTo>
                  <a:cubicBezTo>
                    <a:pt x="56563" y="76883"/>
                    <a:pt x="53724" y="79125"/>
                    <a:pt x="50436" y="7912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8" name="任意多边形: 形状 807">
              <a:extLst>
                <a:ext uri="{FF2B5EF4-FFF2-40B4-BE49-F238E27FC236}">
                  <a16:creationId xmlns:a16="http://schemas.microsoft.com/office/drawing/2014/main" id="{B7B318A7-07C6-45D9-8FD8-0F44D9BD2DA5}"/>
                </a:ext>
              </a:extLst>
            </p:cNvPr>
            <p:cNvSpPr/>
            <p:nvPr/>
          </p:nvSpPr>
          <p:spPr>
            <a:xfrm>
              <a:off x="2364090" y="1820850"/>
              <a:ext cx="57185" cy="84873"/>
            </a:xfrm>
            <a:custGeom>
              <a:avLst/>
              <a:gdLst>
                <a:gd name="connsiteX0" fmla="*/ 7091 w 57185"/>
                <a:gd name="connsiteY0" fmla="*/ 84874 h 84873"/>
                <a:gd name="connsiteX1" fmla="*/ 666 w 57185"/>
                <a:gd name="connsiteY1" fmla="*/ 80840 h 84873"/>
                <a:gd name="connsiteX2" fmla="*/ 4102 w 57185"/>
                <a:gd name="connsiteY2" fmla="*/ 71277 h 84873"/>
                <a:gd name="connsiteX3" fmla="*/ 42801 w 57185"/>
                <a:gd name="connsiteY3" fmla="*/ 7476 h 84873"/>
                <a:gd name="connsiteX4" fmla="*/ 49674 w 57185"/>
                <a:gd name="connsiteY4" fmla="*/ 5 h 84873"/>
                <a:gd name="connsiteX5" fmla="*/ 57145 w 57185"/>
                <a:gd name="connsiteY5" fmla="*/ 6878 h 84873"/>
                <a:gd name="connsiteX6" fmla="*/ 10228 w 57185"/>
                <a:gd name="connsiteY6" fmla="*/ 84127 h 84873"/>
                <a:gd name="connsiteX7" fmla="*/ 7091 w 57185"/>
                <a:gd name="connsiteY7" fmla="*/ 84874 h 8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85" h="84873">
                  <a:moveTo>
                    <a:pt x="7091" y="84874"/>
                  </a:moveTo>
                  <a:cubicBezTo>
                    <a:pt x="4401" y="84874"/>
                    <a:pt x="1861" y="83380"/>
                    <a:pt x="666" y="80840"/>
                  </a:cubicBezTo>
                  <a:cubicBezTo>
                    <a:pt x="-978" y="77253"/>
                    <a:pt x="516" y="72920"/>
                    <a:pt x="4102" y="71277"/>
                  </a:cubicBezTo>
                  <a:cubicBezTo>
                    <a:pt x="27860" y="59921"/>
                    <a:pt x="43698" y="33624"/>
                    <a:pt x="42801" y="7476"/>
                  </a:cubicBezTo>
                  <a:cubicBezTo>
                    <a:pt x="42652" y="3591"/>
                    <a:pt x="45790" y="155"/>
                    <a:pt x="49674" y="5"/>
                  </a:cubicBezTo>
                  <a:cubicBezTo>
                    <a:pt x="53410" y="-144"/>
                    <a:pt x="56996" y="2994"/>
                    <a:pt x="57145" y="6878"/>
                  </a:cubicBezTo>
                  <a:cubicBezTo>
                    <a:pt x="58191" y="38704"/>
                    <a:pt x="38916" y="70380"/>
                    <a:pt x="10228" y="84127"/>
                  </a:cubicBezTo>
                  <a:cubicBezTo>
                    <a:pt x="9183" y="84724"/>
                    <a:pt x="8137" y="84874"/>
                    <a:pt x="7091" y="84874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9" name="任意多边形: 形状 808">
              <a:extLst>
                <a:ext uri="{FF2B5EF4-FFF2-40B4-BE49-F238E27FC236}">
                  <a16:creationId xmlns:a16="http://schemas.microsoft.com/office/drawing/2014/main" id="{8274137E-3D6F-4EB3-A653-DC376E285CD9}"/>
                </a:ext>
              </a:extLst>
            </p:cNvPr>
            <p:cNvSpPr/>
            <p:nvPr/>
          </p:nvSpPr>
          <p:spPr>
            <a:xfrm>
              <a:off x="2259642" y="1820340"/>
              <a:ext cx="94563" cy="25319"/>
            </a:xfrm>
            <a:custGeom>
              <a:avLst/>
              <a:gdLst>
                <a:gd name="connsiteX0" fmla="*/ 7097 w 94563"/>
                <a:gd name="connsiteY0" fmla="*/ 25319 h 25319"/>
                <a:gd name="connsiteX1" fmla="*/ 1718 w 94563"/>
                <a:gd name="connsiteY1" fmla="*/ 22779 h 25319"/>
                <a:gd name="connsiteX2" fmla="*/ 2465 w 94563"/>
                <a:gd name="connsiteY2" fmla="*/ 12619 h 25319"/>
                <a:gd name="connsiteX3" fmla="*/ 89874 w 94563"/>
                <a:gd name="connsiteY3" fmla="*/ 7090 h 25319"/>
                <a:gd name="connsiteX4" fmla="*/ 94058 w 94563"/>
                <a:gd name="connsiteY4" fmla="*/ 16354 h 25319"/>
                <a:gd name="connsiteX5" fmla="*/ 84794 w 94563"/>
                <a:gd name="connsiteY5" fmla="*/ 20538 h 25319"/>
                <a:gd name="connsiteX6" fmla="*/ 11729 w 94563"/>
                <a:gd name="connsiteY6" fmla="*/ 23526 h 25319"/>
                <a:gd name="connsiteX7" fmla="*/ 7097 w 94563"/>
                <a:gd name="connsiteY7" fmla="*/ 25319 h 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563" h="25319">
                  <a:moveTo>
                    <a:pt x="7097" y="25319"/>
                  </a:moveTo>
                  <a:cubicBezTo>
                    <a:pt x="5005" y="25319"/>
                    <a:pt x="3063" y="24423"/>
                    <a:pt x="1718" y="22779"/>
                  </a:cubicBezTo>
                  <a:cubicBezTo>
                    <a:pt x="-822" y="19791"/>
                    <a:pt x="-523" y="15308"/>
                    <a:pt x="2465" y="12619"/>
                  </a:cubicBezTo>
                  <a:cubicBezTo>
                    <a:pt x="20843" y="-3219"/>
                    <a:pt x="62531" y="-3070"/>
                    <a:pt x="89874" y="7090"/>
                  </a:cubicBezTo>
                  <a:cubicBezTo>
                    <a:pt x="93609" y="8435"/>
                    <a:pt x="95552" y="12619"/>
                    <a:pt x="94058" y="16354"/>
                  </a:cubicBezTo>
                  <a:cubicBezTo>
                    <a:pt x="92713" y="20090"/>
                    <a:pt x="88529" y="22032"/>
                    <a:pt x="84794" y="20538"/>
                  </a:cubicBezTo>
                  <a:cubicBezTo>
                    <a:pt x="59244" y="11125"/>
                    <a:pt x="24429" y="12619"/>
                    <a:pt x="11729" y="23526"/>
                  </a:cubicBezTo>
                  <a:cubicBezTo>
                    <a:pt x="10384" y="24722"/>
                    <a:pt x="8741" y="25319"/>
                    <a:pt x="7097" y="2531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0" name="任意多边形: 形状 809">
              <a:extLst>
                <a:ext uri="{FF2B5EF4-FFF2-40B4-BE49-F238E27FC236}">
                  <a16:creationId xmlns:a16="http://schemas.microsoft.com/office/drawing/2014/main" id="{59CFED89-087E-4CEB-BB5E-9DE389D3DA34}"/>
                </a:ext>
              </a:extLst>
            </p:cNvPr>
            <p:cNvSpPr/>
            <p:nvPr/>
          </p:nvSpPr>
          <p:spPr>
            <a:xfrm>
              <a:off x="2106368" y="1824616"/>
              <a:ext cx="73534" cy="77223"/>
            </a:xfrm>
            <a:custGeom>
              <a:avLst/>
              <a:gdLst>
                <a:gd name="connsiteX0" fmla="*/ 7069 w 73534"/>
                <a:gd name="connsiteY0" fmla="*/ 77224 h 77223"/>
                <a:gd name="connsiteX1" fmla="*/ 6322 w 73534"/>
                <a:gd name="connsiteY1" fmla="*/ 77224 h 77223"/>
                <a:gd name="connsiteX2" fmla="*/ 47 w 73534"/>
                <a:gd name="connsiteY2" fmla="*/ 69305 h 77223"/>
                <a:gd name="connsiteX3" fmla="*/ 20965 w 73534"/>
                <a:gd name="connsiteY3" fmla="*/ 23882 h 77223"/>
                <a:gd name="connsiteX4" fmla="*/ 65043 w 73534"/>
                <a:gd name="connsiteY4" fmla="*/ 125 h 77223"/>
                <a:gd name="connsiteX5" fmla="*/ 73410 w 73534"/>
                <a:gd name="connsiteY5" fmla="*/ 5952 h 77223"/>
                <a:gd name="connsiteX6" fmla="*/ 67583 w 73534"/>
                <a:gd name="connsiteY6" fmla="*/ 14319 h 77223"/>
                <a:gd name="connsiteX7" fmla="*/ 31573 w 73534"/>
                <a:gd name="connsiteY7" fmla="*/ 33744 h 77223"/>
                <a:gd name="connsiteX8" fmla="*/ 14391 w 73534"/>
                <a:gd name="connsiteY8" fmla="*/ 70948 h 77223"/>
                <a:gd name="connsiteX9" fmla="*/ 7069 w 73534"/>
                <a:gd name="connsiteY9" fmla="*/ 77224 h 7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534" h="77223">
                  <a:moveTo>
                    <a:pt x="7069" y="77224"/>
                  </a:moveTo>
                  <a:cubicBezTo>
                    <a:pt x="6770" y="77224"/>
                    <a:pt x="6471" y="77224"/>
                    <a:pt x="6322" y="77224"/>
                  </a:cubicBezTo>
                  <a:cubicBezTo>
                    <a:pt x="2437" y="76776"/>
                    <a:pt x="-402" y="73190"/>
                    <a:pt x="47" y="69305"/>
                  </a:cubicBezTo>
                  <a:cubicBezTo>
                    <a:pt x="1989" y="52421"/>
                    <a:pt x="9310" y="36284"/>
                    <a:pt x="20965" y="23882"/>
                  </a:cubicBezTo>
                  <a:cubicBezTo>
                    <a:pt x="32619" y="11481"/>
                    <a:pt x="48308" y="2964"/>
                    <a:pt x="65043" y="125"/>
                  </a:cubicBezTo>
                  <a:cubicBezTo>
                    <a:pt x="68928" y="-622"/>
                    <a:pt x="72663" y="2067"/>
                    <a:pt x="73410" y="5952"/>
                  </a:cubicBezTo>
                  <a:cubicBezTo>
                    <a:pt x="74157" y="9837"/>
                    <a:pt x="71468" y="13572"/>
                    <a:pt x="67583" y="14319"/>
                  </a:cubicBezTo>
                  <a:cubicBezTo>
                    <a:pt x="53837" y="16710"/>
                    <a:pt x="40987" y="23583"/>
                    <a:pt x="31573" y="33744"/>
                  </a:cubicBezTo>
                  <a:cubicBezTo>
                    <a:pt x="22011" y="43904"/>
                    <a:pt x="15885" y="57053"/>
                    <a:pt x="14391" y="70948"/>
                  </a:cubicBezTo>
                  <a:cubicBezTo>
                    <a:pt x="13793" y="74534"/>
                    <a:pt x="10655" y="77224"/>
                    <a:pt x="7069" y="77224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1" name="任意多边形: 形状 810">
              <a:extLst>
                <a:ext uri="{FF2B5EF4-FFF2-40B4-BE49-F238E27FC236}">
                  <a16:creationId xmlns:a16="http://schemas.microsoft.com/office/drawing/2014/main" id="{374D40F4-767B-4BC8-A08F-C9FFD3D27775}"/>
                </a:ext>
              </a:extLst>
            </p:cNvPr>
            <p:cNvSpPr/>
            <p:nvPr/>
          </p:nvSpPr>
          <p:spPr>
            <a:xfrm>
              <a:off x="1978942" y="1824420"/>
              <a:ext cx="88137" cy="66064"/>
            </a:xfrm>
            <a:custGeom>
              <a:avLst/>
              <a:gdLst>
                <a:gd name="connsiteX0" fmla="*/ 80855 w 88137"/>
                <a:gd name="connsiteY0" fmla="*/ 66064 h 66064"/>
                <a:gd name="connsiteX1" fmla="*/ 74131 w 88137"/>
                <a:gd name="connsiteY1" fmla="*/ 61283 h 66064"/>
                <a:gd name="connsiteX2" fmla="*/ 46937 w 88137"/>
                <a:gd name="connsiteY2" fmla="*/ 26469 h 66064"/>
                <a:gd name="connsiteX3" fmla="*/ 7641 w 88137"/>
                <a:gd name="connsiteY3" fmla="*/ 14366 h 66064"/>
                <a:gd name="connsiteX4" fmla="*/ 21 w 88137"/>
                <a:gd name="connsiteY4" fmla="*/ 7792 h 66064"/>
                <a:gd name="connsiteX5" fmla="*/ 6595 w 88137"/>
                <a:gd name="connsiteY5" fmla="*/ 171 h 66064"/>
                <a:gd name="connsiteX6" fmla="*/ 55305 w 88137"/>
                <a:gd name="connsiteY6" fmla="*/ 14814 h 66064"/>
                <a:gd name="connsiteX7" fmla="*/ 87728 w 88137"/>
                <a:gd name="connsiteY7" fmla="*/ 56651 h 66064"/>
                <a:gd name="connsiteX8" fmla="*/ 83246 w 88137"/>
                <a:gd name="connsiteY8" fmla="*/ 65765 h 66064"/>
                <a:gd name="connsiteX9" fmla="*/ 80855 w 88137"/>
                <a:gd name="connsiteY9" fmla="*/ 66064 h 6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137" h="66064">
                  <a:moveTo>
                    <a:pt x="80855" y="66064"/>
                  </a:moveTo>
                  <a:cubicBezTo>
                    <a:pt x="77867" y="66064"/>
                    <a:pt x="75028" y="64271"/>
                    <a:pt x="74131" y="61283"/>
                  </a:cubicBezTo>
                  <a:cubicBezTo>
                    <a:pt x="69499" y="47985"/>
                    <a:pt x="60086" y="35882"/>
                    <a:pt x="46937" y="26469"/>
                  </a:cubicBezTo>
                  <a:cubicBezTo>
                    <a:pt x="34536" y="17653"/>
                    <a:pt x="20939" y="13469"/>
                    <a:pt x="7641" y="14366"/>
                  </a:cubicBezTo>
                  <a:cubicBezTo>
                    <a:pt x="3756" y="14665"/>
                    <a:pt x="319" y="11676"/>
                    <a:pt x="21" y="7792"/>
                  </a:cubicBezTo>
                  <a:cubicBezTo>
                    <a:pt x="-278" y="3907"/>
                    <a:pt x="2710" y="470"/>
                    <a:pt x="6595" y="171"/>
                  </a:cubicBezTo>
                  <a:cubicBezTo>
                    <a:pt x="23330" y="-1024"/>
                    <a:pt x="40214" y="4056"/>
                    <a:pt x="55305" y="14814"/>
                  </a:cubicBezTo>
                  <a:cubicBezTo>
                    <a:pt x="70994" y="26020"/>
                    <a:pt x="82200" y="40514"/>
                    <a:pt x="87728" y="56651"/>
                  </a:cubicBezTo>
                  <a:cubicBezTo>
                    <a:pt x="89073" y="60386"/>
                    <a:pt x="86981" y="64420"/>
                    <a:pt x="83246" y="65765"/>
                  </a:cubicBezTo>
                  <a:cubicBezTo>
                    <a:pt x="82349" y="65915"/>
                    <a:pt x="81602" y="66064"/>
                    <a:pt x="80855" y="66064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2" name="任意多边形: 形状 811">
              <a:extLst>
                <a:ext uri="{FF2B5EF4-FFF2-40B4-BE49-F238E27FC236}">
                  <a16:creationId xmlns:a16="http://schemas.microsoft.com/office/drawing/2014/main" id="{5F7F029D-259F-4021-BB5E-9FB29DAAF764}"/>
                </a:ext>
              </a:extLst>
            </p:cNvPr>
            <p:cNvSpPr/>
            <p:nvPr/>
          </p:nvSpPr>
          <p:spPr>
            <a:xfrm>
              <a:off x="1837271" y="1811155"/>
              <a:ext cx="90729" cy="53629"/>
            </a:xfrm>
            <a:custGeom>
              <a:avLst/>
              <a:gdLst>
                <a:gd name="connsiteX0" fmla="*/ 14837 w 90729"/>
                <a:gd name="connsiteY0" fmla="*/ 53630 h 53629"/>
                <a:gd name="connsiteX1" fmla="*/ 6469 w 90729"/>
                <a:gd name="connsiteY1" fmla="*/ 53181 h 53629"/>
                <a:gd name="connsiteX2" fmla="*/ 45 w 90729"/>
                <a:gd name="connsiteY2" fmla="*/ 45262 h 53629"/>
                <a:gd name="connsiteX3" fmla="*/ 7964 w 90729"/>
                <a:gd name="connsiteY3" fmla="*/ 38837 h 53629"/>
                <a:gd name="connsiteX4" fmla="*/ 77293 w 90729"/>
                <a:gd name="connsiteY4" fmla="*/ 3575 h 53629"/>
                <a:gd name="connsiteX5" fmla="*/ 87154 w 90729"/>
                <a:gd name="connsiteY5" fmla="*/ 1035 h 53629"/>
                <a:gd name="connsiteX6" fmla="*/ 89695 w 90729"/>
                <a:gd name="connsiteY6" fmla="*/ 10896 h 53629"/>
                <a:gd name="connsiteX7" fmla="*/ 14837 w 90729"/>
                <a:gd name="connsiteY7" fmla="*/ 53630 h 53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729" h="53629">
                  <a:moveTo>
                    <a:pt x="14837" y="53630"/>
                  </a:moveTo>
                  <a:cubicBezTo>
                    <a:pt x="11998" y="53630"/>
                    <a:pt x="9308" y="53480"/>
                    <a:pt x="6469" y="53181"/>
                  </a:cubicBezTo>
                  <a:cubicBezTo>
                    <a:pt x="2585" y="52733"/>
                    <a:pt x="-404" y="49297"/>
                    <a:pt x="45" y="45262"/>
                  </a:cubicBezTo>
                  <a:cubicBezTo>
                    <a:pt x="493" y="41377"/>
                    <a:pt x="3929" y="38389"/>
                    <a:pt x="7964" y="38837"/>
                  </a:cubicBezTo>
                  <a:cubicBezTo>
                    <a:pt x="35008" y="41527"/>
                    <a:pt x="63547" y="27033"/>
                    <a:pt x="77293" y="3575"/>
                  </a:cubicBezTo>
                  <a:cubicBezTo>
                    <a:pt x="79235" y="138"/>
                    <a:pt x="83718" y="-1057"/>
                    <a:pt x="87154" y="1035"/>
                  </a:cubicBezTo>
                  <a:cubicBezTo>
                    <a:pt x="90591" y="2977"/>
                    <a:pt x="91786" y="7460"/>
                    <a:pt x="89695" y="10896"/>
                  </a:cubicBezTo>
                  <a:cubicBezTo>
                    <a:pt x="74305" y="37194"/>
                    <a:pt x="45019" y="53630"/>
                    <a:pt x="14837" y="53630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3" name="任意多边形: 形状 812">
              <a:extLst>
                <a:ext uri="{FF2B5EF4-FFF2-40B4-BE49-F238E27FC236}">
                  <a16:creationId xmlns:a16="http://schemas.microsoft.com/office/drawing/2014/main" id="{0C1C8C5B-8EAD-467D-83F9-C5D51E1EBF3D}"/>
                </a:ext>
              </a:extLst>
            </p:cNvPr>
            <p:cNvSpPr/>
            <p:nvPr/>
          </p:nvSpPr>
          <p:spPr>
            <a:xfrm>
              <a:off x="1819344" y="1900402"/>
              <a:ext cx="90776" cy="58364"/>
            </a:xfrm>
            <a:custGeom>
              <a:avLst/>
              <a:gdLst>
                <a:gd name="connsiteX0" fmla="*/ 7213 w 90776"/>
                <a:gd name="connsiteY0" fmla="*/ 58365 h 58364"/>
                <a:gd name="connsiteX1" fmla="*/ 4225 w 90776"/>
                <a:gd name="connsiteY1" fmla="*/ 57767 h 58364"/>
                <a:gd name="connsiteX2" fmla="*/ 639 w 90776"/>
                <a:gd name="connsiteY2" fmla="*/ 48204 h 58364"/>
                <a:gd name="connsiteX3" fmla="*/ 35304 w 90776"/>
                <a:gd name="connsiteY3" fmla="*/ 9804 h 58364"/>
                <a:gd name="connsiteX4" fmla="*/ 85209 w 90776"/>
                <a:gd name="connsiteY4" fmla="*/ 1736 h 58364"/>
                <a:gd name="connsiteX5" fmla="*/ 90588 w 90776"/>
                <a:gd name="connsiteY5" fmla="*/ 10253 h 58364"/>
                <a:gd name="connsiteX6" fmla="*/ 82071 w 90776"/>
                <a:gd name="connsiteY6" fmla="*/ 15632 h 58364"/>
                <a:gd name="connsiteX7" fmla="*/ 41729 w 90776"/>
                <a:gd name="connsiteY7" fmla="*/ 22654 h 58364"/>
                <a:gd name="connsiteX8" fmla="*/ 13638 w 90776"/>
                <a:gd name="connsiteY8" fmla="*/ 54032 h 58364"/>
                <a:gd name="connsiteX9" fmla="*/ 7213 w 90776"/>
                <a:gd name="connsiteY9" fmla="*/ 58365 h 5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776" h="58364">
                  <a:moveTo>
                    <a:pt x="7213" y="58365"/>
                  </a:moveTo>
                  <a:cubicBezTo>
                    <a:pt x="6168" y="58365"/>
                    <a:pt x="5271" y="58215"/>
                    <a:pt x="4225" y="57767"/>
                  </a:cubicBezTo>
                  <a:cubicBezTo>
                    <a:pt x="639" y="56123"/>
                    <a:pt x="-1004" y="51940"/>
                    <a:pt x="639" y="48204"/>
                  </a:cubicBezTo>
                  <a:cubicBezTo>
                    <a:pt x="9305" y="28930"/>
                    <a:pt x="19466" y="17873"/>
                    <a:pt x="35304" y="9804"/>
                  </a:cubicBezTo>
                  <a:cubicBezTo>
                    <a:pt x="51740" y="1586"/>
                    <a:pt x="65934" y="-2597"/>
                    <a:pt x="85209" y="1736"/>
                  </a:cubicBezTo>
                  <a:cubicBezTo>
                    <a:pt x="89094" y="2632"/>
                    <a:pt x="91484" y="6368"/>
                    <a:pt x="90588" y="10253"/>
                  </a:cubicBezTo>
                  <a:cubicBezTo>
                    <a:pt x="89692" y="14137"/>
                    <a:pt x="85807" y="16528"/>
                    <a:pt x="82071" y="15632"/>
                  </a:cubicBezTo>
                  <a:cubicBezTo>
                    <a:pt x="66831" y="12195"/>
                    <a:pt x="56073" y="15482"/>
                    <a:pt x="41729" y="22654"/>
                  </a:cubicBezTo>
                  <a:cubicBezTo>
                    <a:pt x="28879" y="29079"/>
                    <a:pt x="20960" y="37895"/>
                    <a:pt x="13638" y="54032"/>
                  </a:cubicBezTo>
                  <a:cubicBezTo>
                    <a:pt x="12592" y="56721"/>
                    <a:pt x="10052" y="58365"/>
                    <a:pt x="7213" y="5836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4" name="任意多边形: 形状 813">
              <a:extLst>
                <a:ext uri="{FF2B5EF4-FFF2-40B4-BE49-F238E27FC236}">
                  <a16:creationId xmlns:a16="http://schemas.microsoft.com/office/drawing/2014/main" id="{6E136D04-044A-46BF-AEB1-6EDA83E7B01E}"/>
                </a:ext>
              </a:extLst>
            </p:cNvPr>
            <p:cNvSpPr/>
            <p:nvPr/>
          </p:nvSpPr>
          <p:spPr>
            <a:xfrm>
              <a:off x="1955515" y="1890658"/>
              <a:ext cx="41541" cy="79913"/>
            </a:xfrm>
            <a:custGeom>
              <a:avLst/>
              <a:gdLst>
                <a:gd name="connsiteX0" fmla="*/ 7161 w 41541"/>
                <a:gd name="connsiteY0" fmla="*/ 79913 h 79913"/>
                <a:gd name="connsiteX1" fmla="*/ 1035 w 41541"/>
                <a:gd name="connsiteY1" fmla="*/ 76477 h 79913"/>
                <a:gd name="connsiteX2" fmla="*/ 3575 w 41541"/>
                <a:gd name="connsiteY2" fmla="*/ 66615 h 79913"/>
                <a:gd name="connsiteX3" fmla="*/ 25539 w 41541"/>
                <a:gd name="connsiteY3" fmla="*/ 8492 h 79913"/>
                <a:gd name="connsiteX4" fmla="*/ 31367 w 41541"/>
                <a:gd name="connsiteY4" fmla="*/ 125 h 79913"/>
                <a:gd name="connsiteX5" fmla="*/ 39734 w 41541"/>
                <a:gd name="connsiteY5" fmla="*/ 5952 h 79913"/>
                <a:gd name="connsiteX6" fmla="*/ 11046 w 41541"/>
                <a:gd name="connsiteY6" fmla="*/ 79017 h 79913"/>
                <a:gd name="connsiteX7" fmla="*/ 7161 w 41541"/>
                <a:gd name="connsiteY7" fmla="*/ 79913 h 7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541" h="79913">
                  <a:moveTo>
                    <a:pt x="7161" y="79913"/>
                  </a:moveTo>
                  <a:cubicBezTo>
                    <a:pt x="4770" y="79913"/>
                    <a:pt x="2380" y="78718"/>
                    <a:pt x="1035" y="76477"/>
                  </a:cubicBezTo>
                  <a:cubicBezTo>
                    <a:pt x="-1057" y="73040"/>
                    <a:pt x="138" y="68707"/>
                    <a:pt x="3575" y="66615"/>
                  </a:cubicBezTo>
                  <a:cubicBezTo>
                    <a:pt x="23896" y="54512"/>
                    <a:pt x="30619" y="36583"/>
                    <a:pt x="25539" y="8492"/>
                  </a:cubicBezTo>
                  <a:cubicBezTo>
                    <a:pt x="24792" y="4607"/>
                    <a:pt x="27482" y="872"/>
                    <a:pt x="31367" y="125"/>
                  </a:cubicBezTo>
                  <a:cubicBezTo>
                    <a:pt x="35251" y="-622"/>
                    <a:pt x="38987" y="2067"/>
                    <a:pt x="39734" y="5952"/>
                  </a:cubicBezTo>
                  <a:cubicBezTo>
                    <a:pt x="45860" y="39870"/>
                    <a:pt x="36447" y="63776"/>
                    <a:pt x="11046" y="79017"/>
                  </a:cubicBezTo>
                  <a:cubicBezTo>
                    <a:pt x="9701" y="79614"/>
                    <a:pt x="8506" y="79913"/>
                    <a:pt x="7161" y="7991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5" name="任意多边形: 形状 814">
              <a:extLst>
                <a:ext uri="{FF2B5EF4-FFF2-40B4-BE49-F238E27FC236}">
                  <a16:creationId xmlns:a16="http://schemas.microsoft.com/office/drawing/2014/main" id="{B7547C1E-A336-428C-BFD4-AFB45BBBB878}"/>
                </a:ext>
              </a:extLst>
            </p:cNvPr>
            <p:cNvSpPr/>
            <p:nvPr/>
          </p:nvSpPr>
          <p:spPr>
            <a:xfrm>
              <a:off x="2043588" y="1935902"/>
              <a:ext cx="81061" cy="47668"/>
            </a:xfrm>
            <a:custGeom>
              <a:avLst/>
              <a:gdLst>
                <a:gd name="connsiteX0" fmla="*/ 7095 w 81061"/>
                <a:gd name="connsiteY0" fmla="*/ 47668 h 47668"/>
                <a:gd name="connsiteX1" fmla="*/ 3359 w 81061"/>
                <a:gd name="connsiteY1" fmla="*/ 46622 h 47668"/>
                <a:gd name="connsiteX2" fmla="*/ 1118 w 81061"/>
                <a:gd name="connsiteY2" fmla="*/ 36761 h 47668"/>
                <a:gd name="connsiteX3" fmla="*/ 74034 w 81061"/>
                <a:gd name="connsiteY3" fmla="*/ 4 h 47668"/>
                <a:gd name="connsiteX4" fmla="*/ 81056 w 81061"/>
                <a:gd name="connsiteY4" fmla="*/ 7326 h 47668"/>
                <a:gd name="connsiteX5" fmla="*/ 73735 w 81061"/>
                <a:gd name="connsiteY5" fmla="*/ 14348 h 47668"/>
                <a:gd name="connsiteX6" fmla="*/ 13221 w 81061"/>
                <a:gd name="connsiteY6" fmla="*/ 44232 h 47668"/>
                <a:gd name="connsiteX7" fmla="*/ 7095 w 81061"/>
                <a:gd name="connsiteY7" fmla="*/ 47668 h 47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061" h="47668">
                  <a:moveTo>
                    <a:pt x="7095" y="47668"/>
                  </a:moveTo>
                  <a:cubicBezTo>
                    <a:pt x="5750" y="47668"/>
                    <a:pt x="4555" y="47369"/>
                    <a:pt x="3359" y="46622"/>
                  </a:cubicBezTo>
                  <a:cubicBezTo>
                    <a:pt x="-77" y="44530"/>
                    <a:pt x="-974" y="40048"/>
                    <a:pt x="1118" y="36761"/>
                  </a:cubicBezTo>
                  <a:cubicBezTo>
                    <a:pt x="14416" y="15394"/>
                    <a:pt x="45794" y="-295"/>
                    <a:pt x="74034" y="4"/>
                  </a:cubicBezTo>
                  <a:cubicBezTo>
                    <a:pt x="78068" y="4"/>
                    <a:pt x="81206" y="3291"/>
                    <a:pt x="81056" y="7326"/>
                  </a:cubicBezTo>
                  <a:cubicBezTo>
                    <a:pt x="81056" y="11360"/>
                    <a:pt x="77769" y="14348"/>
                    <a:pt x="73735" y="14348"/>
                  </a:cubicBezTo>
                  <a:cubicBezTo>
                    <a:pt x="50426" y="13750"/>
                    <a:pt x="23830" y="27049"/>
                    <a:pt x="13221" y="44232"/>
                  </a:cubicBezTo>
                  <a:cubicBezTo>
                    <a:pt x="11876" y="46473"/>
                    <a:pt x="9486" y="47668"/>
                    <a:pt x="7095" y="47668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6" name="任意多边形: 形状 815">
              <a:extLst>
                <a:ext uri="{FF2B5EF4-FFF2-40B4-BE49-F238E27FC236}">
                  <a16:creationId xmlns:a16="http://schemas.microsoft.com/office/drawing/2014/main" id="{18FB48D7-AE74-4FF7-AA01-8B3BB5E2FFD5}"/>
                </a:ext>
              </a:extLst>
            </p:cNvPr>
            <p:cNvSpPr/>
            <p:nvPr/>
          </p:nvSpPr>
          <p:spPr>
            <a:xfrm>
              <a:off x="2437687" y="1863251"/>
              <a:ext cx="34998" cy="87596"/>
            </a:xfrm>
            <a:custGeom>
              <a:avLst/>
              <a:gdLst>
                <a:gd name="connsiteX0" fmla="*/ 7157 w 34998"/>
                <a:gd name="connsiteY0" fmla="*/ 87597 h 87596"/>
                <a:gd name="connsiteX1" fmla="*/ 1927 w 34998"/>
                <a:gd name="connsiteY1" fmla="*/ 85356 h 87596"/>
                <a:gd name="connsiteX2" fmla="*/ 2226 w 34998"/>
                <a:gd name="connsiteY2" fmla="*/ 75195 h 87596"/>
                <a:gd name="connsiteX3" fmla="*/ 19558 w 34998"/>
                <a:gd name="connsiteY3" fmla="*/ 8854 h 87596"/>
                <a:gd name="connsiteX4" fmla="*/ 24937 w 34998"/>
                <a:gd name="connsiteY4" fmla="*/ 188 h 87596"/>
                <a:gd name="connsiteX5" fmla="*/ 33454 w 34998"/>
                <a:gd name="connsiteY5" fmla="*/ 5567 h 87596"/>
                <a:gd name="connsiteX6" fmla="*/ 11938 w 34998"/>
                <a:gd name="connsiteY6" fmla="*/ 85505 h 87596"/>
                <a:gd name="connsiteX7" fmla="*/ 7157 w 34998"/>
                <a:gd name="connsiteY7" fmla="*/ 87597 h 8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98" h="87596">
                  <a:moveTo>
                    <a:pt x="7157" y="87597"/>
                  </a:moveTo>
                  <a:cubicBezTo>
                    <a:pt x="5214" y="87597"/>
                    <a:pt x="3272" y="86850"/>
                    <a:pt x="1927" y="85356"/>
                  </a:cubicBezTo>
                  <a:cubicBezTo>
                    <a:pt x="-762" y="82517"/>
                    <a:pt x="-613" y="77885"/>
                    <a:pt x="2226" y="75195"/>
                  </a:cubicBezTo>
                  <a:cubicBezTo>
                    <a:pt x="14926" y="63242"/>
                    <a:pt x="24041" y="28577"/>
                    <a:pt x="19558" y="8854"/>
                  </a:cubicBezTo>
                  <a:cubicBezTo>
                    <a:pt x="18662" y="4970"/>
                    <a:pt x="21052" y="1085"/>
                    <a:pt x="24937" y="188"/>
                  </a:cubicBezTo>
                  <a:cubicBezTo>
                    <a:pt x="28822" y="-708"/>
                    <a:pt x="32707" y="1682"/>
                    <a:pt x="33454" y="5567"/>
                  </a:cubicBezTo>
                  <a:cubicBezTo>
                    <a:pt x="39132" y="30370"/>
                    <a:pt x="28523" y="70115"/>
                    <a:pt x="11938" y="85505"/>
                  </a:cubicBezTo>
                  <a:cubicBezTo>
                    <a:pt x="10743" y="86999"/>
                    <a:pt x="8950" y="87597"/>
                    <a:pt x="7157" y="87597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7" name="任意多边形: 形状 816">
              <a:extLst>
                <a:ext uri="{FF2B5EF4-FFF2-40B4-BE49-F238E27FC236}">
                  <a16:creationId xmlns:a16="http://schemas.microsoft.com/office/drawing/2014/main" id="{410CA567-B8B1-4A1D-B6A0-618C9C53D40C}"/>
                </a:ext>
              </a:extLst>
            </p:cNvPr>
            <p:cNvSpPr/>
            <p:nvPr/>
          </p:nvSpPr>
          <p:spPr>
            <a:xfrm>
              <a:off x="2283175" y="1892725"/>
              <a:ext cx="48444" cy="71421"/>
            </a:xfrm>
            <a:custGeom>
              <a:avLst/>
              <a:gdLst>
                <a:gd name="connsiteX0" fmla="*/ 41239 w 48444"/>
                <a:gd name="connsiteY0" fmla="*/ 71421 h 71421"/>
                <a:gd name="connsiteX1" fmla="*/ 37802 w 48444"/>
                <a:gd name="connsiteY1" fmla="*/ 70525 h 71421"/>
                <a:gd name="connsiteX2" fmla="*/ 14045 w 48444"/>
                <a:gd name="connsiteY2" fmla="*/ 46917 h 71421"/>
                <a:gd name="connsiteX3" fmla="*/ 0 w 48444"/>
                <a:gd name="connsiteY3" fmla="*/ 7172 h 71421"/>
                <a:gd name="connsiteX4" fmla="*/ 7172 w 48444"/>
                <a:gd name="connsiteY4" fmla="*/ 0 h 71421"/>
                <a:gd name="connsiteX5" fmla="*/ 14344 w 48444"/>
                <a:gd name="connsiteY5" fmla="*/ 7172 h 71421"/>
                <a:gd name="connsiteX6" fmla="*/ 25999 w 48444"/>
                <a:gd name="connsiteY6" fmla="*/ 38998 h 71421"/>
                <a:gd name="connsiteX7" fmla="*/ 44825 w 48444"/>
                <a:gd name="connsiteY7" fmla="*/ 58123 h 71421"/>
                <a:gd name="connsiteX8" fmla="*/ 47514 w 48444"/>
                <a:gd name="connsiteY8" fmla="*/ 67835 h 71421"/>
                <a:gd name="connsiteX9" fmla="*/ 41239 w 48444"/>
                <a:gd name="connsiteY9" fmla="*/ 71421 h 71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444" h="71421">
                  <a:moveTo>
                    <a:pt x="41239" y="71421"/>
                  </a:moveTo>
                  <a:cubicBezTo>
                    <a:pt x="40044" y="71421"/>
                    <a:pt x="38848" y="71122"/>
                    <a:pt x="37802" y="70525"/>
                  </a:cubicBezTo>
                  <a:cubicBezTo>
                    <a:pt x="26596" y="64249"/>
                    <a:pt x="19574" y="55135"/>
                    <a:pt x="14045" y="46917"/>
                  </a:cubicBezTo>
                  <a:cubicBezTo>
                    <a:pt x="5230" y="33768"/>
                    <a:pt x="0" y="18976"/>
                    <a:pt x="0" y="7172"/>
                  </a:cubicBezTo>
                  <a:cubicBezTo>
                    <a:pt x="0" y="3138"/>
                    <a:pt x="3138" y="0"/>
                    <a:pt x="7172" y="0"/>
                  </a:cubicBezTo>
                  <a:cubicBezTo>
                    <a:pt x="11206" y="0"/>
                    <a:pt x="14344" y="3138"/>
                    <a:pt x="14344" y="7172"/>
                  </a:cubicBezTo>
                  <a:cubicBezTo>
                    <a:pt x="14344" y="14195"/>
                    <a:pt x="17332" y="26148"/>
                    <a:pt x="25999" y="38998"/>
                  </a:cubicBezTo>
                  <a:cubicBezTo>
                    <a:pt x="30780" y="46020"/>
                    <a:pt x="36308" y="53342"/>
                    <a:pt x="44825" y="58123"/>
                  </a:cubicBezTo>
                  <a:cubicBezTo>
                    <a:pt x="48262" y="60065"/>
                    <a:pt x="49457" y="64399"/>
                    <a:pt x="47514" y="67835"/>
                  </a:cubicBezTo>
                  <a:cubicBezTo>
                    <a:pt x="46170" y="70226"/>
                    <a:pt x="43779" y="71421"/>
                    <a:pt x="41239" y="71421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8" name="任意多边形: 形状 817">
              <a:extLst>
                <a:ext uri="{FF2B5EF4-FFF2-40B4-BE49-F238E27FC236}">
                  <a16:creationId xmlns:a16="http://schemas.microsoft.com/office/drawing/2014/main" id="{5391029F-CF82-4CC5-BF83-536B9BA33353}"/>
                </a:ext>
              </a:extLst>
            </p:cNvPr>
            <p:cNvSpPr/>
            <p:nvPr/>
          </p:nvSpPr>
          <p:spPr>
            <a:xfrm>
              <a:off x="2112809" y="1947012"/>
              <a:ext cx="85149" cy="53292"/>
            </a:xfrm>
            <a:custGeom>
              <a:avLst/>
              <a:gdLst>
                <a:gd name="connsiteX0" fmla="*/ 19903 w 85149"/>
                <a:gd name="connsiteY0" fmla="*/ 53293 h 53292"/>
                <a:gd name="connsiteX1" fmla="*/ 5709 w 85149"/>
                <a:gd name="connsiteY1" fmla="*/ 51799 h 53292"/>
                <a:gd name="connsiteX2" fmla="*/ 180 w 85149"/>
                <a:gd name="connsiteY2" fmla="*/ 43282 h 53292"/>
                <a:gd name="connsiteX3" fmla="*/ 8697 w 85149"/>
                <a:gd name="connsiteY3" fmla="*/ 37753 h 53292"/>
                <a:gd name="connsiteX4" fmla="*/ 46051 w 85149"/>
                <a:gd name="connsiteY4" fmla="*/ 32374 h 53292"/>
                <a:gd name="connsiteX5" fmla="*/ 71303 w 85149"/>
                <a:gd name="connsiteY5" fmla="*/ 4434 h 53292"/>
                <a:gd name="connsiteX6" fmla="*/ 80716 w 85149"/>
                <a:gd name="connsiteY6" fmla="*/ 549 h 53292"/>
                <a:gd name="connsiteX7" fmla="*/ 84601 w 85149"/>
                <a:gd name="connsiteY7" fmla="*/ 9962 h 53292"/>
                <a:gd name="connsiteX8" fmla="*/ 52775 w 85149"/>
                <a:gd name="connsiteY8" fmla="*/ 45224 h 53292"/>
                <a:gd name="connsiteX9" fmla="*/ 19903 w 85149"/>
                <a:gd name="connsiteY9" fmla="*/ 53293 h 5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149" h="53292">
                  <a:moveTo>
                    <a:pt x="19903" y="53293"/>
                  </a:moveTo>
                  <a:cubicBezTo>
                    <a:pt x="15122" y="53293"/>
                    <a:pt x="10341" y="52844"/>
                    <a:pt x="5709" y="51799"/>
                  </a:cubicBezTo>
                  <a:cubicBezTo>
                    <a:pt x="1824" y="51051"/>
                    <a:pt x="-716" y="47167"/>
                    <a:pt x="180" y="43282"/>
                  </a:cubicBezTo>
                  <a:cubicBezTo>
                    <a:pt x="927" y="39397"/>
                    <a:pt x="4812" y="36857"/>
                    <a:pt x="8697" y="37753"/>
                  </a:cubicBezTo>
                  <a:cubicBezTo>
                    <a:pt x="21248" y="40293"/>
                    <a:pt x="34845" y="38351"/>
                    <a:pt x="46051" y="32374"/>
                  </a:cubicBezTo>
                  <a:cubicBezTo>
                    <a:pt x="57257" y="26398"/>
                    <a:pt x="66521" y="16237"/>
                    <a:pt x="71303" y="4434"/>
                  </a:cubicBezTo>
                  <a:cubicBezTo>
                    <a:pt x="72797" y="698"/>
                    <a:pt x="76980" y="-945"/>
                    <a:pt x="80716" y="549"/>
                  </a:cubicBezTo>
                  <a:cubicBezTo>
                    <a:pt x="84451" y="2043"/>
                    <a:pt x="86095" y="6226"/>
                    <a:pt x="84601" y="9962"/>
                  </a:cubicBezTo>
                  <a:cubicBezTo>
                    <a:pt x="78475" y="25053"/>
                    <a:pt x="67119" y="37604"/>
                    <a:pt x="52775" y="45224"/>
                  </a:cubicBezTo>
                  <a:cubicBezTo>
                    <a:pt x="42465" y="50454"/>
                    <a:pt x="31259" y="53293"/>
                    <a:pt x="19903" y="5329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9" name="任意多边形: 形状 818">
              <a:extLst>
                <a:ext uri="{FF2B5EF4-FFF2-40B4-BE49-F238E27FC236}">
                  <a16:creationId xmlns:a16="http://schemas.microsoft.com/office/drawing/2014/main" id="{77F148D4-9EFE-4A6F-AEB6-6359CC669FD4}"/>
                </a:ext>
              </a:extLst>
            </p:cNvPr>
            <p:cNvSpPr/>
            <p:nvPr/>
          </p:nvSpPr>
          <p:spPr>
            <a:xfrm>
              <a:off x="2159279" y="1882613"/>
              <a:ext cx="92714" cy="48363"/>
            </a:xfrm>
            <a:custGeom>
              <a:avLst/>
              <a:gdLst>
                <a:gd name="connsiteX0" fmla="*/ 7201 w 92714"/>
                <a:gd name="connsiteY0" fmla="*/ 48363 h 48363"/>
                <a:gd name="connsiteX1" fmla="*/ 3466 w 92714"/>
                <a:gd name="connsiteY1" fmla="*/ 47317 h 48363"/>
                <a:gd name="connsiteX2" fmla="*/ 1075 w 92714"/>
                <a:gd name="connsiteY2" fmla="*/ 37456 h 48363"/>
                <a:gd name="connsiteX3" fmla="*/ 38430 w 92714"/>
                <a:gd name="connsiteY3" fmla="*/ 5779 h 48363"/>
                <a:gd name="connsiteX4" fmla="*/ 87289 w 92714"/>
                <a:gd name="connsiteY4" fmla="*/ 2343 h 48363"/>
                <a:gd name="connsiteX5" fmla="*/ 92518 w 92714"/>
                <a:gd name="connsiteY5" fmla="*/ 11009 h 48363"/>
                <a:gd name="connsiteX6" fmla="*/ 83852 w 92714"/>
                <a:gd name="connsiteY6" fmla="*/ 16238 h 48363"/>
                <a:gd name="connsiteX7" fmla="*/ 43809 w 92714"/>
                <a:gd name="connsiteY7" fmla="*/ 19077 h 48363"/>
                <a:gd name="connsiteX8" fmla="*/ 13178 w 92714"/>
                <a:gd name="connsiteY8" fmla="*/ 45076 h 48363"/>
                <a:gd name="connsiteX9" fmla="*/ 7201 w 92714"/>
                <a:gd name="connsiteY9" fmla="*/ 48363 h 48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714" h="48363">
                  <a:moveTo>
                    <a:pt x="7201" y="48363"/>
                  </a:moveTo>
                  <a:cubicBezTo>
                    <a:pt x="5857" y="48363"/>
                    <a:pt x="4661" y="48064"/>
                    <a:pt x="3466" y="47317"/>
                  </a:cubicBezTo>
                  <a:cubicBezTo>
                    <a:pt x="29" y="45225"/>
                    <a:pt x="-1016" y="40892"/>
                    <a:pt x="1075" y="37456"/>
                  </a:cubicBezTo>
                  <a:cubicBezTo>
                    <a:pt x="9741" y="23261"/>
                    <a:pt x="23040" y="12055"/>
                    <a:pt x="38430" y="5779"/>
                  </a:cubicBezTo>
                  <a:cubicBezTo>
                    <a:pt x="53819" y="-496"/>
                    <a:pt x="71152" y="-1691"/>
                    <a:pt x="87289" y="2343"/>
                  </a:cubicBezTo>
                  <a:cubicBezTo>
                    <a:pt x="91174" y="3239"/>
                    <a:pt x="93415" y="7274"/>
                    <a:pt x="92518" y="11009"/>
                  </a:cubicBezTo>
                  <a:cubicBezTo>
                    <a:pt x="91622" y="14894"/>
                    <a:pt x="87737" y="17135"/>
                    <a:pt x="83852" y="16238"/>
                  </a:cubicBezTo>
                  <a:cubicBezTo>
                    <a:pt x="70703" y="12951"/>
                    <a:pt x="56509" y="13997"/>
                    <a:pt x="43809" y="19077"/>
                  </a:cubicBezTo>
                  <a:cubicBezTo>
                    <a:pt x="31257" y="24158"/>
                    <a:pt x="20350" y="33421"/>
                    <a:pt x="13178" y="45076"/>
                  </a:cubicBezTo>
                  <a:cubicBezTo>
                    <a:pt x="11983" y="47168"/>
                    <a:pt x="9592" y="48363"/>
                    <a:pt x="7201" y="4836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0" name="任意多边形: 形状 819">
              <a:extLst>
                <a:ext uri="{FF2B5EF4-FFF2-40B4-BE49-F238E27FC236}">
                  <a16:creationId xmlns:a16="http://schemas.microsoft.com/office/drawing/2014/main" id="{E43A11F4-34B7-4DCC-ABF0-43D0B8B25EA9}"/>
                </a:ext>
              </a:extLst>
            </p:cNvPr>
            <p:cNvSpPr/>
            <p:nvPr/>
          </p:nvSpPr>
          <p:spPr>
            <a:xfrm>
              <a:off x="2230664" y="1945553"/>
              <a:ext cx="41315" cy="88819"/>
            </a:xfrm>
            <a:custGeom>
              <a:avLst/>
              <a:gdLst>
                <a:gd name="connsiteX0" fmla="*/ 31294 w 41315"/>
                <a:gd name="connsiteY0" fmla="*/ 88819 h 88819"/>
                <a:gd name="connsiteX1" fmla="*/ 29202 w 41315"/>
                <a:gd name="connsiteY1" fmla="*/ 88520 h 88819"/>
                <a:gd name="connsiteX2" fmla="*/ 24421 w 41315"/>
                <a:gd name="connsiteY2" fmla="*/ 79555 h 88819"/>
                <a:gd name="connsiteX3" fmla="*/ 2905 w 41315"/>
                <a:gd name="connsiteY3" fmla="*/ 12916 h 88819"/>
                <a:gd name="connsiteX4" fmla="*/ 1410 w 41315"/>
                <a:gd name="connsiteY4" fmla="*/ 2905 h 88819"/>
                <a:gd name="connsiteX5" fmla="*/ 11421 w 41315"/>
                <a:gd name="connsiteY5" fmla="*/ 1411 h 88819"/>
                <a:gd name="connsiteX6" fmla="*/ 38167 w 41315"/>
                <a:gd name="connsiteY6" fmla="*/ 83739 h 88819"/>
                <a:gd name="connsiteX7" fmla="*/ 31294 w 41315"/>
                <a:gd name="connsiteY7" fmla="*/ 88819 h 8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15" h="88819">
                  <a:moveTo>
                    <a:pt x="31294" y="88819"/>
                  </a:moveTo>
                  <a:cubicBezTo>
                    <a:pt x="30547" y="88819"/>
                    <a:pt x="29800" y="88670"/>
                    <a:pt x="29202" y="88520"/>
                  </a:cubicBezTo>
                  <a:cubicBezTo>
                    <a:pt x="25467" y="87325"/>
                    <a:pt x="23375" y="83291"/>
                    <a:pt x="24421" y="79555"/>
                  </a:cubicBezTo>
                  <a:cubicBezTo>
                    <a:pt x="31891" y="55798"/>
                    <a:pt x="22777" y="27857"/>
                    <a:pt x="2905" y="12916"/>
                  </a:cubicBezTo>
                  <a:cubicBezTo>
                    <a:pt x="-233" y="10525"/>
                    <a:pt x="-980" y="6042"/>
                    <a:pt x="1410" y="2905"/>
                  </a:cubicBezTo>
                  <a:cubicBezTo>
                    <a:pt x="3801" y="-233"/>
                    <a:pt x="8284" y="-980"/>
                    <a:pt x="11421" y="1411"/>
                  </a:cubicBezTo>
                  <a:cubicBezTo>
                    <a:pt x="36075" y="19789"/>
                    <a:pt x="47281" y="54453"/>
                    <a:pt x="38167" y="83739"/>
                  </a:cubicBezTo>
                  <a:cubicBezTo>
                    <a:pt x="37121" y="86877"/>
                    <a:pt x="34282" y="88819"/>
                    <a:pt x="31294" y="8881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1" name="任意多边形: 形状 820">
              <a:extLst>
                <a:ext uri="{FF2B5EF4-FFF2-40B4-BE49-F238E27FC236}">
                  <a16:creationId xmlns:a16="http://schemas.microsoft.com/office/drawing/2014/main" id="{49C053BF-532D-4601-83B8-5A224502259D}"/>
                </a:ext>
              </a:extLst>
            </p:cNvPr>
            <p:cNvSpPr/>
            <p:nvPr/>
          </p:nvSpPr>
          <p:spPr>
            <a:xfrm>
              <a:off x="1703311" y="1914500"/>
              <a:ext cx="89419" cy="33060"/>
            </a:xfrm>
            <a:custGeom>
              <a:avLst/>
              <a:gdLst>
                <a:gd name="connsiteX0" fmla="*/ 82307 w 89419"/>
                <a:gd name="connsiteY0" fmla="*/ 33061 h 33060"/>
                <a:gd name="connsiteX1" fmla="*/ 77824 w 89419"/>
                <a:gd name="connsiteY1" fmla="*/ 31567 h 33060"/>
                <a:gd name="connsiteX2" fmla="*/ 9541 w 89419"/>
                <a:gd name="connsiteY2" fmla="*/ 16177 h 33060"/>
                <a:gd name="connsiteX3" fmla="*/ 426 w 89419"/>
                <a:gd name="connsiteY3" fmla="*/ 11844 h 33060"/>
                <a:gd name="connsiteX4" fmla="*/ 4759 w 89419"/>
                <a:gd name="connsiteY4" fmla="*/ 2729 h 33060"/>
                <a:gd name="connsiteX5" fmla="*/ 86640 w 89419"/>
                <a:gd name="connsiteY5" fmla="*/ 20360 h 33060"/>
                <a:gd name="connsiteX6" fmla="*/ 87835 w 89419"/>
                <a:gd name="connsiteY6" fmla="*/ 30371 h 33060"/>
                <a:gd name="connsiteX7" fmla="*/ 82307 w 89419"/>
                <a:gd name="connsiteY7" fmla="*/ 33061 h 3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419" h="33060">
                  <a:moveTo>
                    <a:pt x="82307" y="33061"/>
                  </a:moveTo>
                  <a:cubicBezTo>
                    <a:pt x="80813" y="33061"/>
                    <a:pt x="79169" y="32613"/>
                    <a:pt x="77824" y="31567"/>
                  </a:cubicBezTo>
                  <a:cubicBezTo>
                    <a:pt x="59446" y="17073"/>
                    <a:pt x="24333" y="10947"/>
                    <a:pt x="9541" y="16177"/>
                  </a:cubicBezTo>
                  <a:cubicBezTo>
                    <a:pt x="5805" y="17521"/>
                    <a:pt x="1771" y="15579"/>
                    <a:pt x="426" y="11844"/>
                  </a:cubicBezTo>
                  <a:cubicBezTo>
                    <a:pt x="-918" y="8108"/>
                    <a:pt x="1024" y="4074"/>
                    <a:pt x="4759" y="2729"/>
                  </a:cubicBezTo>
                  <a:cubicBezTo>
                    <a:pt x="25678" y="-4742"/>
                    <a:pt x="65572" y="3775"/>
                    <a:pt x="86640" y="20360"/>
                  </a:cubicBezTo>
                  <a:cubicBezTo>
                    <a:pt x="89778" y="22751"/>
                    <a:pt x="90375" y="27234"/>
                    <a:pt x="87835" y="30371"/>
                  </a:cubicBezTo>
                  <a:cubicBezTo>
                    <a:pt x="86490" y="32164"/>
                    <a:pt x="84399" y="33061"/>
                    <a:pt x="82307" y="33061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2" name="任意多边形: 形状 821">
              <a:extLst>
                <a:ext uri="{FF2B5EF4-FFF2-40B4-BE49-F238E27FC236}">
                  <a16:creationId xmlns:a16="http://schemas.microsoft.com/office/drawing/2014/main" id="{CD70D3C1-58FF-4EBB-A9C3-1CBC07AFF8A5}"/>
                </a:ext>
              </a:extLst>
            </p:cNvPr>
            <p:cNvSpPr/>
            <p:nvPr/>
          </p:nvSpPr>
          <p:spPr>
            <a:xfrm>
              <a:off x="1712807" y="1988398"/>
              <a:ext cx="91291" cy="59570"/>
            </a:xfrm>
            <a:custGeom>
              <a:avLst/>
              <a:gdLst>
                <a:gd name="connsiteX0" fmla="*/ 14687 w 91291"/>
                <a:gd name="connsiteY0" fmla="*/ 59571 h 59570"/>
                <a:gd name="connsiteX1" fmla="*/ 6469 w 91291"/>
                <a:gd name="connsiteY1" fmla="*/ 59122 h 59570"/>
                <a:gd name="connsiteX2" fmla="*/ 45 w 91291"/>
                <a:gd name="connsiteY2" fmla="*/ 51203 h 59570"/>
                <a:gd name="connsiteX3" fmla="*/ 7964 w 91291"/>
                <a:gd name="connsiteY3" fmla="*/ 44778 h 59570"/>
                <a:gd name="connsiteX4" fmla="*/ 49352 w 91291"/>
                <a:gd name="connsiteY4" fmla="*/ 35813 h 59570"/>
                <a:gd name="connsiteX5" fmla="*/ 77592 w 91291"/>
                <a:gd name="connsiteY5" fmla="*/ 4286 h 59570"/>
                <a:gd name="connsiteX6" fmla="*/ 87005 w 91291"/>
                <a:gd name="connsiteY6" fmla="*/ 551 h 59570"/>
                <a:gd name="connsiteX7" fmla="*/ 90740 w 91291"/>
                <a:gd name="connsiteY7" fmla="*/ 9964 h 59570"/>
                <a:gd name="connsiteX8" fmla="*/ 56673 w 91291"/>
                <a:gd name="connsiteY8" fmla="*/ 48065 h 59570"/>
                <a:gd name="connsiteX9" fmla="*/ 14687 w 91291"/>
                <a:gd name="connsiteY9" fmla="*/ 59571 h 5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291" h="59570">
                  <a:moveTo>
                    <a:pt x="14687" y="59571"/>
                  </a:moveTo>
                  <a:cubicBezTo>
                    <a:pt x="11998" y="59571"/>
                    <a:pt x="9159" y="59421"/>
                    <a:pt x="6469" y="59122"/>
                  </a:cubicBezTo>
                  <a:cubicBezTo>
                    <a:pt x="2585" y="58674"/>
                    <a:pt x="-404" y="55237"/>
                    <a:pt x="45" y="51203"/>
                  </a:cubicBezTo>
                  <a:cubicBezTo>
                    <a:pt x="493" y="47318"/>
                    <a:pt x="3929" y="44330"/>
                    <a:pt x="7964" y="44778"/>
                  </a:cubicBezTo>
                  <a:cubicBezTo>
                    <a:pt x="22158" y="46273"/>
                    <a:pt x="36950" y="42985"/>
                    <a:pt x="49352" y="35813"/>
                  </a:cubicBezTo>
                  <a:cubicBezTo>
                    <a:pt x="61754" y="28641"/>
                    <a:pt x="71765" y="17435"/>
                    <a:pt x="77592" y="4286"/>
                  </a:cubicBezTo>
                  <a:cubicBezTo>
                    <a:pt x="79235" y="700"/>
                    <a:pt x="83419" y="-943"/>
                    <a:pt x="87005" y="551"/>
                  </a:cubicBezTo>
                  <a:cubicBezTo>
                    <a:pt x="90591" y="2195"/>
                    <a:pt x="92235" y="6378"/>
                    <a:pt x="90740" y="9964"/>
                  </a:cubicBezTo>
                  <a:cubicBezTo>
                    <a:pt x="83718" y="25802"/>
                    <a:pt x="71615" y="39399"/>
                    <a:pt x="56673" y="48065"/>
                  </a:cubicBezTo>
                  <a:cubicBezTo>
                    <a:pt x="43824" y="55686"/>
                    <a:pt x="29330" y="59571"/>
                    <a:pt x="14687" y="59571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3" name="任意多边形: 形状 822">
              <a:extLst>
                <a:ext uri="{FF2B5EF4-FFF2-40B4-BE49-F238E27FC236}">
                  <a16:creationId xmlns:a16="http://schemas.microsoft.com/office/drawing/2014/main" id="{8A8366F8-8CE4-4820-9C83-1B64D20829AF}"/>
                </a:ext>
              </a:extLst>
            </p:cNvPr>
            <p:cNvSpPr/>
            <p:nvPr/>
          </p:nvSpPr>
          <p:spPr>
            <a:xfrm>
              <a:off x="1791116" y="2013197"/>
              <a:ext cx="44094" cy="83631"/>
            </a:xfrm>
            <a:custGeom>
              <a:avLst/>
              <a:gdLst>
                <a:gd name="connsiteX0" fmla="*/ 7201 w 44094"/>
                <a:gd name="connsiteY0" fmla="*/ 83631 h 83631"/>
                <a:gd name="connsiteX1" fmla="*/ 1075 w 44094"/>
                <a:gd name="connsiteY1" fmla="*/ 80195 h 83631"/>
                <a:gd name="connsiteX2" fmla="*/ 3466 w 44094"/>
                <a:gd name="connsiteY2" fmla="*/ 70333 h 83631"/>
                <a:gd name="connsiteX3" fmla="*/ 25879 w 44094"/>
                <a:gd name="connsiteY3" fmla="*/ 43737 h 83631"/>
                <a:gd name="connsiteX4" fmla="*/ 27821 w 44094"/>
                <a:gd name="connsiteY4" fmla="*/ 9072 h 83631"/>
                <a:gd name="connsiteX5" fmla="*/ 32901 w 44094"/>
                <a:gd name="connsiteY5" fmla="*/ 257 h 83631"/>
                <a:gd name="connsiteX6" fmla="*/ 41717 w 44094"/>
                <a:gd name="connsiteY6" fmla="*/ 5337 h 83631"/>
                <a:gd name="connsiteX7" fmla="*/ 39177 w 44094"/>
                <a:gd name="connsiteY7" fmla="*/ 49116 h 83631"/>
                <a:gd name="connsiteX8" fmla="*/ 10937 w 44094"/>
                <a:gd name="connsiteY8" fmla="*/ 82585 h 83631"/>
                <a:gd name="connsiteX9" fmla="*/ 7201 w 44094"/>
                <a:gd name="connsiteY9" fmla="*/ 83631 h 8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094" h="83631">
                  <a:moveTo>
                    <a:pt x="7201" y="83631"/>
                  </a:moveTo>
                  <a:cubicBezTo>
                    <a:pt x="4811" y="83631"/>
                    <a:pt x="2420" y="82436"/>
                    <a:pt x="1075" y="80195"/>
                  </a:cubicBezTo>
                  <a:cubicBezTo>
                    <a:pt x="-1016" y="76758"/>
                    <a:pt x="29" y="72425"/>
                    <a:pt x="3466" y="70333"/>
                  </a:cubicBezTo>
                  <a:cubicBezTo>
                    <a:pt x="13477" y="64207"/>
                    <a:pt x="21545" y="54794"/>
                    <a:pt x="25879" y="43737"/>
                  </a:cubicBezTo>
                  <a:cubicBezTo>
                    <a:pt x="30212" y="32829"/>
                    <a:pt x="30959" y="20428"/>
                    <a:pt x="27821" y="9072"/>
                  </a:cubicBezTo>
                  <a:cubicBezTo>
                    <a:pt x="26775" y="5187"/>
                    <a:pt x="29016" y="1303"/>
                    <a:pt x="32901" y="257"/>
                  </a:cubicBezTo>
                  <a:cubicBezTo>
                    <a:pt x="36786" y="-789"/>
                    <a:pt x="40671" y="1452"/>
                    <a:pt x="41717" y="5337"/>
                  </a:cubicBezTo>
                  <a:cubicBezTo>
                    <a:pt x="45602" y="19681"/>
                    <a:pt x="44705" y="35220"/>
                    <a:pt x="39177" y="49116"/>
                  </a:cubicBezTo>
                  <a:cubicBezTo>
                    <a:pt x="33648" y="63012"/>
                    <a:pt x="23637" y="74816"/>
                    <a:pt x="10937" y="82585"/>
                  </a:cubicBezTo>
                  <a:cubicBezTo>
                    <a:pt x="9742" y="83332"/>
                    <a:pt x="8397" y="83631"/>
                    <a:pt x="7201" y="83631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4" name="任意多边形: 形状 823">
              <a:extLst>
                <a:ext uri="{FF2B5EF4-FFF2-40B4-BE49-F238E27FC236}">
                  <a16:creationId xmlns:a16="http://schemas.microsoft.com/office/drawing/2014/main" id="{622BDDB4-F01C-49FE-95BA-AE25479FF8C5}"/>
                </a:ext>
              </a:extLst>
            </p:cNvPr>
            <p:cNvSpPr/>
            <p:nvPr/>
          </p:nvSpPr>
          <p:spPr>
            <a:xfrm>
              <a:off x="1835295" y="1973918"/>
              <a:ext cx="85933" cy="27881"/>
            </a:xfrm>
            <a:custGeom>
              <a:avLst/>
              <a:gdLst>
                <a:gd name="connsiteX0" fmla="*/ 35191 w 85933"/>
                <a:gd name="connsiteY0" fmla="*/ 27882 h 27881"/>
                <a:gd name="connsiteX1" fmla="*/ 4561 w 85933"/>
                <a:gd name="connsiteY1" fmla="*/ 22054 h 27881"/>
                <a:gd name="connsiteX2" fmla="*/ 526 w 85933"/>
                <a:gd name="connsiteY2" fmla="*/ 12790 h 27881"/>
                <a:gd name="connsiteX3" fmla="*/ 9790 w 85933"/>
                <a:gd name="connsiteY3" fmla="*/ 8756 h 27881"/>
                <a:gd name="connsiteX4" fmla="*/ 74637 w 85933"/>
                <a:gd name="connsiteY4" fmla="*/ 1285 h 27881"/>
                <a:gd name="connsiteX5" fmla="*/ 84648 w 85933"/>
                <a:gd name="connsiteY5" fmla="*/ 3078 h 27881"/>
                <a:gd name="connsiteX6" fmla="*/ 82855 w 85933"/>
                <a:gd name="connsiteY6" fmla="*/ 13089 h 27881"/>
                <a:gd name="connsiteX7" fmla="*/ 35191 w 85933"/>
                <a:gd name="connsiteY7" fmla="*/ 27882 h 2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933" h="27881">
                  <a:moveTo>
                    <a:pt x="35191" y="27882"/>
                  </a:moveTo>
                  <a:cubicBezTo>
                    <a:pt x="24732" y="27882"/>
                    <a:pt x="14422" y="25939"/>
                    <a:pt x="4561" y="22054"/>
                  </a:cubicBezTo>
                  <a:cubicBezTo>
                    <a:pt x="825" y="20560"/>
                    <a:pt x="-968" y="16377"/>
                    <a:pt x="526" y="12790"/>
                  </a:cubicBezTo>
                  <a:cubicBezTo>
                    <a:pt x="2021" y="9055"/>
                    <a:pt x="6204" y="7262"/>
                    <a:pt x="9790" y="8756"/>
                  </a:cubicBezTo>
                  <a:cubicBezTo>
                    <a:pt x="30708" y="17124"/>
                    <a:pt x="56109" y="14135"/>
                    <a:pt x="74637" y="1285"/>
                  </a:cubicBezTo>
                  <a:cubicBezTo>
                    <a:pt x="77924" y="-956"/>
                    <a:pt x="82407" y="-209"/>
                    <a:pt x="84648" y="3078"/>
                  </a:cubicBezTo>
                  <a:cubicBezTo>
                    <a:pt x="86889" y="6366"/>
                    <a:pt x="86142" y="10848"/>
                    <a:pt x="82855" y="13089"/>
                  </a:cubicBezTo>
                  <a:cubicBezTo>
                    <a:pt x="68959" y="22801"/>
                    <a:pt x="52075" y="27882"/>
                    <a:pt x="35191" y="27882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5" name="任意多边形: 形状 824">
              <a:extLst>
                <a:ext uri="{FF2B5EF4-FFF2-40B4-BE49-F238E27FC236}">
                  <a16:creationId xmlns:a16="http://schemas.microsoft.com/office/drawing/2014/main" id="{7518E2A9-9587-44A0-BA84-0B7A82E81D14}"/>
                </a:ext>
              </a:extLst>
            </p:cNvPr>
            <p:cNvSpPr/>
            <p:nvPr/>
          </p:nvSpPr>
          <p:spPr>
            <a:xfrm>
              <a:off x="1874202" y="2028077"/>
              <a:ext cx="78468" cy="78762"/>
            </a:xfrm>
            <a:custGeom>
              <a:avLst/>
              <a:gdLst>
                <a:gd name="connsiteX0" fmla="*/ 71142 w 78468"/>
                <a:gd name="connsiteY0" fmla="*/ 78762 h 78762"/>
                <a:gd name="connsiteX1" fmla="*/ 63970 w 78468"/>
                <a:gd name="connsiteY1" fmla="*/ 71889 h 78762"/>
                <a:gd name="connsiteX2" fmla="*/ 46488 w 78468"/>
                <a:gd name="connsiteY2" fmla="*/ 31995 h 78762"/>
                <a:gd name="connsiteX3" fmla="*/ 6743 w 78468"/>
                <a:gd name="connsiteY3" fmla="*/ 14214 h 78762"/>
                <a:gd name="connsiteX4" fmla="*/ 20 w 78468"/>
                <a:gd name="connsiteY4" fmla="*/ 6743 h 78762"/>
                <a:gd name="connsiteX5" fmla="*/ 7640 w 78468"/>
                <a:gd name="connsiteY5" fmla="*/ 20 h 78762"/>
                <a:gd name="connsiteX6" fmla="*/ 56798 w 78468"/>
                <a:gd name="connsiteY6" fmla="*/ 21984 h 78762"/>
                <a:gd name="connsiteX7" fmla="*/ 78463 w 78468"/>
                <a:gd name="connsiteY7" fmla="*/ 71291 h 78762"/>
                <a:gd name="connsiteX8" fmla="*/ 71590 w 78468"/>
                <a:gd name="connsiteY8" fmla="*/ 78762 h 78762"/>
                <a:gd name="connsiteX9" fmla="*/ 71142 w 78468"/>
                <a:gd name="connsiteY9" fmla="*/ 78762 h 7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468" h="78762">
                  <a:moveTo>
                    <a:pt x="71142" y="78762"/>
                  </a:moveTo>
                  <a:cubicBezTo>
                    <a:pt x="67407" y="78762"/>
                    <a:pt x="64119" y="75774"/>
                    <a:pt x="63970" y="71889"/>
                  </a:cubicBezTo>
                  <a:cubicBezTo>
                    <a:pt x="63223" y="57097"/>
                    <a:pt x="56947" y="42603"/>
                    <a:pt x="46488" y="31995"/>
                  </a:cubicBezTo>
                  <a:cubicBezTo>
                    <a:pt x="36029" y="21536"/>
                    <a:pt x="21536" y="14961"/>
                    <a:pt x="6743" y="14214"/>
                  </a:cubicBezTo>
                  <a:cubicBezTo>
                    <a:pt x="2859" y="14065"/>
                    <a:pt x="-279" y="10628"/>
                    <a:pt x="20" y="6743"/>
                  </a:cubicBezTo>
                  <a:cubicBezTo>
                    <a:pt x="169" y="2859"/>
                    <a:pt x="3606" y="-279"/>
                    <a:pt x="7640" y="20"/>
                  </a:cubicBezTo>
                  <a:cubicBezTo>
                    <a:pt x="26018" y="1066"/>
                    <a:pt x="43799" y="8985"/>
                    <a:pt x="56798" y="21984"/>
                  </a:cubicBezTo>
                  <a:cubicBezTo>
                    <a:pt x="69797" y="34983"/>
                    <a:pt x="77567" y="52913"/>
                    <a:pt x="78463" y="71291"/>
                  </a:cubicBezTo>
                  <a:cubicBezTo>
                    <a:pt x="78613" y="75176"/>
                    <a:pt x="75624" y="78613"/>
                    <a:pt x="71590" y="78762"/>
                  </a:cubicBezTo>
                  <a:cubicBezTo>
                    <a:pt x="71291" y="78762"/>
                    <a:pt x="71142" y="78762"/>
                    <a:pt x="71142" y="78762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6" name="任意多边形: 形状 825">
              <a:extLst>
                <a:ext uri="{FF2B5EF4-FFF2-40B4-BE49-F238E27FC236}">
                  <a16:creationId xmlns:a16="http://schemas.microsoft.com/office/drawing/2014/main" id="{02D2BEAA-5838-4D62-8D7B-0F00D9A79F67}"/>
                </a:ext>
              </a:extLst>
            </p:cNvPr>
            <p:cNvSpPr/>
            <p:nvPr/>
          </p:nvSpPr>
          <p:spPr>
            <a:xfrm>
              <a:off x="1955606" y="1994132"/>
              <a:ext cx="65376" cy="55929"/>
            </a:xfrm>
            <a:custGeom>
              <a:avLst/>
              <a:gdLst>
                <a:gd name="connsiteX0" fmla="*/ 58320 w 65376"/>
                <a:gd name="connsiteY0" fmla="*/ 55929 h 55929"/>
                <a:gd name="connsiteX1" fmla="*/ 52044 w 65376"/>
                <a:gd name="connsiteY1" fmla="*/ 52343 h 55929"/>
                <a:gd name="connsiteX2" fmla="*/ 5426 w 65376"/>
                <a:gd name="connsiteY2" fmla="*/ 14092 h 55929"/>
                <a:gd name="connsiteX3" fmla="*/ 197 w 65376"/>
                <a:gd name="connsiteY3" fmla="*/ 5426 h 55929"/>
                <a:gd name="connsiteX4" fmla="*/ 8863 w 65376"/>
                <a:gd name="connsiteY4" fmla="*/ 197 h 55929"/>
                <a:gd name="connsiteX5" fmla="*/ 64446 w 65376"/>
                <a:gd name="connsiteY5" fmla="*/ 45321 h 55929"/>
                <a:gd name="connsiteX6" fmla="*/ 61756 w 65376"/>
                <a:gd name="connsiteY6" fmla="*/ 55033 h 55929"/>
                <a:gd name="connsiteX7" fmla="*/ 58320 w 65376"/>
                <a:gd name="connsiteY7" fmla="*/ 55929 h 5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376" h="55929">
                  <a:moveTo>
                    <a:pt x="58320" y="55929"/>
                  </a:moveTo>
                  <a:cubicBezTo>
                    <a:pt x="55780" y="55929"/>
                    <a:pt x="53389" y="54584"/>
                    <a:pt x="52044" y="52343"/>
                  </a:cubicBezTo>
                  <a:cubicBezTo>
                    <a:pt x="43976" y="38149"/>
                    <a:pt x="26942" y="19471"/>
                    <a:pt x="5426" y="14092"/>
                  </a:cubicBezTo>
                  <a:cubicBezTo>
                    <a:pt x="1541" y="13047"/>
                    <a:pt x="-700" y="9162"/>
                    <a:pt x="197" y="5426"/>
                  </a:cubicBezTo>
                  <a:cubicBezTo>
                    <a:pt x="1243" y="1541"/>
                    <a:pt x="5127" y="-700"/>
                    <a:pt x="8863" y="197"/>
                  </a:cubicBezTo>
                  <a:cubicBezTo>
                    <a:pt x="34712" y="6771"/>
                    <a:pt x="54584" y="27839"/>
                    <a:pt x="64446" y="45321"/>
                  </a:cubicBezTo>
                  <a:cubicBezTo>
                    <a:pt x="66388" y="48757"/>
                    <a:pt x="65193" y="53090"/>
                    <a:pt x="61756" y="55033"/>
                  </a:cubicBezTo>
                  <a:cubicBezTo>
                    <a:pt x="60710" y="55630"/>
                    <a:pt x="59515" y="55929"/>
                    <a:pt x="58320" y="5592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7" name="任意多边形: 形状 826">
              <a:extLst>
                <a:ext uri="{FF2B5EF4-FFF2-40B4-BE49-F238E27FC236}">
                  <a16:creationId xmlns:a16="http://schemas.microsoft.com/office/drawing/2014/main" id="{D2124452-E358-450F-96A8-F094DDDE8763}"/>
                </a:ext>
              </a:extLst>
            </p:cNvPr>
            <p:cNvSpPr/>
            <p:nvPr/>
          </p:nvSpPr>
          <p:spPr>
            <a:xfrm>
              <a:off x="2056740" y="2029373"/>
              <a:ext cx="88074" cy="62225"/>
            </a:xfrm>
            <a:custGeom>
              <a:avLst/>
              <a:gdLst>
                <a:gd name="connsiteX0" fmla="*/ 80753 w 88074"/>
                <a:gd name="connsiteY0" fmla="*/ 62226 h 62225"/>
                <a:gd name="connsiteX1" fmla="*/ 80604 w 88074"/>
                <a:gd name="connsiteY1" fmla="*/ 62226 h 62225"/>
                <a:gd name="connsiteX2" fmla="*/ 666 w 88074"/>
                <a:gd name="connsiteY2" fmla="*/ 10228 h 62225"/>
                <a:gd name="connsiteX3" fmla="*/ 4102 w 88074"/>
                <a:gd name="connsiteY3" fmla="*/ 666 h 62225"/>
                <a:gd name="connsiteX4" fmla="*/ 13665 w 88074"/>
                <a:gd name="connsiteY4" fmla="*/ 4102 h 62225"/>
                <a:gd name="connsiteX5" fmla="*/ 81052 w 88074"/>
                <a:gd name="connsiteY5" fmla="*/ 47882 h 62225"/>
                <a:gd name="connsiteX6" fmla="*/ 88075 w 88074"/>
                <a:gd name="connsiteY6" fmla="*/ 55203 h 62225"/>
                <a:gd name="connsiteX7" fmla="*/ 80753 w 88074"/>
                <a:gd name="connsiteY7" fmla="*/ 62226 h 6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74" h="62225">
                  <a:moveTo>
                    <a:pt x="80753" y="62226"/>
                  </a:moveTo>
                  <a:cubicBezTo>
                    <a:pt x="80753" y="62226"/>
                    <a:pt x="80604" y="62226"/>
                    <a:pt x="80604" y="62226"/>
                  </a:cubicBezTo>
                  <a:cubicBezTo>
                    <a:pt x="47284" y="61329"/>
                    <a:pt x="15159" y="40411"/>
                    <a:pt x="666" y="10228"/>
                  </a:cubicBezTo>
                  <a:cubicBezTo>
                    <a:pt x="-978" y="6643"/>
                    <a:pt x="516" y="2309"/>
                    <a:pt x="4102" y="666"/>
                  </a:cubicBezTo>
                  <a:cubicBezTo>
                    <a:pt x="7688" y="-978"/>
                    <a:pt x="12021" y="516"/>
                    <a:pt x="13665" y="4102"/>
                  </a:cubicBezTo>
                  <a:cubicBezTo>
                    <a:pt x="25768" y="29503"/>
                    <a:pt x="52812" y="47134"/>
                    <a:pt x="81052" y="47882"/>
                  </a:cubicBezTo>
                  <a:cubicBezTo>
                    <a:pt x="85086" y="48031"/>
                    <a:pt x="88075" y="51318"/>
                    <a:pt x="88075" y="55203"/>
                  </a:cubicBezTo>
                  <a:cubicBezTo>
                    <a:pt x="87776" y="59088"/>
                    <a:pt x="84488" y="62226"/>
                    <a:pt x="80753" y="6222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8" name="任意多边形: 形状 827">
              <a:extLst>
                <a:ext uri="{FF2B5EF4-FFF2-40B4-BE49-F238E27FC236}">
                  <a16:creationId xmlns:a16="http://schemas.microsoft.com/office/drawing/2014/main" id="{A93F18F1-36A7-4139-8562-9733D7DD2553}"/>
                </a:ext>
              </a:extLst>
            </p:cNvPr>
            <p:cNvSpPr/>
            <p:nvPr/>
          </p:nvSpPr>
          <p:spPr>
            <a:xfrm>
              <a:off x="2185111" y="2018637"/>
              <a:ext cx="67063" cy="82673"/>
            </a:xfrm>
            <a:custGeom>
              <a:avLst/>
              <a:gdLst>
                <a:gd name="connsiteX0" fmla="*/ 59813 w 67063"/>
                <a:gd name="connsiteY0" fmla="*/ 82674 h 82673"/>
                <a:gd name="connsiteX1" fmla="*/ 57124 w 67063"/>
                <a:gd name="connsiteY1" fmla="*/ 82226 h 82673"/>
                <a:gd name="connsiteX2" fmla="*/ 47 w 67063"/>
                <a:gd name="connsiteY2" fmla="*/ 7966 h 82673"/>
                <a:gd name="connsiteX3" fmla="*/ 6322 w 67063"/>
                <a:gd name="connsiteY3" fmla="*/ 47 h 82673"/>
                <a:gd name="connsiteX4" fmla="*/ 14241 w 67063"/>
                <a:gd name="connsiteY4" fmla="*/ 6322 h 82673"/>
                <a:gd name="connsiteX5" fmla="*/ 62503 w 67063"/>
                <a:gd name="connsiteY5" fmla="*/ 69077 h 82673"/>
                <a:gd name="connsiteX6" fmla="*/ 66537 w 67063"/>
                <a:gd name="connsiteY6" fmla="*/ 78341 h 82673"/>
                <a:gd name="connsiteX7" fmla="*/ 59813 w 67063"/>
                <a:gd name="connsiteY7" fmla="*/ 82674 h 8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063" h="82673">
                  <a:moveTo>
                    <a:pt x="59813" y="82674"/>
                  </a:moveTo>
                  <a:cubicBezTo>
                    <a:pt x="58917" y="82674"/>
                    <a:pt x="58020" y="82525"/>
                    <a:pt x="57124" y="82226"/>
                  </a:cubicBezTo>
                  <a:cubicBezTo>
                    <a:pt x="26493" y="69973"/>
                    <a:pt x="4081" y="40688"/>
                    <a:pt x="47" y="7966"/>
                  </a:cubicBezTo>
                  <a:cubicBezTo>
                    <a:pt x="-402" y="4081"/>
                    <a:pt x="2437" y="495"/>
                    <a:pt x="6322" y="47"/>
                  </a:cubicBezTo>
                  <a:cubicBezTo>
                    <a:pt x="10207" y="-402"/>
                    <a:pt x="13793" y="2437"/>
                    <a:pt x="14241" y="6322"/>
                  </a:cubicBezTo>
                  <a:cubicBezTo>
                    <a:pt x="17528" y="33665"/>
                    <a:pt x="36952" y="58767"/>
                    <a:pt x="62503" y="69077"/>
                  </a:cubicBezTo>
                  <a:cubicBezTo>
                    <a:pt x="66238" y="70571"/>
                    <a:pt x="68031" y="74755"/>
                    <a:pt x="66537" y="78341"/>
                  </a:cubicBezTo>
                  <a:cubicBezTo>
                    <a:pt x="65342" y="81030"/>
                    <a:pt x="62652" y="82674"/>
                    <a:pt x="59813" y="82674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9" name="任意多边形: 形状 828">
              <a:extLst>
                <a:ext uri="{FF2B5EF4-FFF2-40B4-BE49-F238E27FC236}">
                  <a16:creationId xmlns:a16="http://schemas.microsoft.com/office/drawing/2014/main" id="{8F6C109D-2EB0-4823-B911-4B3D363C4E92}"/>
                </a:ext>
              </a:extLst>
            </p:cNvPr>
            <p:cNvSpPr/>
            <p:nvPr/>
          </p:nvSpPr>
          <p:spPr>
            <a:xfrm>
              <a:off x="2299013" y="2037582"/>
              <a:ext cx="22879" cy="84048"/>
            </a:xfrm>
            <a:custGeom>
              <a:avLst/>
              <a:gdLst>
                <a:gd name="connsiteX0" fmla="*/ 7171 w 22879"/>
                <a:gd name="connsiteY0" fmla="*/ 84049 h 84048"/>
                <a:gd name="connsiteX1" fmla="*/ 2689 w 22879"/>
                <a:gd name="connsiteY1" fmla="*/ 82405 h 84048"/>
                <a:gd name="connsiteX2" fmla="*/ 1643 w 22879"/>
                <a:gd name="connsiteY2" fmla="*/ 72394 h 84048"/>
                <a:gd name="connsiteX3" fmla="*/ 1942 w 22879"/>
                <a:gd name="connsiteY3" fmla="*/ 10536 h 84048"/>
                <a:gd name="connsiteX4" fmla="*/ 4930 w 22879"/>
                <a:gd name="connsiteY4" fmla="*/ 824 h 84048"/>
                <a:gd name="connsiteX5" fmla="*/ 14642 w 22879"/>
                <a:gd name="connsiteY5" fmla="*/ 3812 h 84048"/>
                <a:gd name="connsiteX6" fmla="*/ 12849 w 22879"/>
                <a:gd name="connsiteY6" fmla="*/ 81359 h 84048"/>
                <a:gd name="connsiteX7" fmla="*/ 7171 w 22879"/>
                <a:gd name="connsiteY7" fmla="*/ 84049 h 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79" h="84048">
                  <a:moveTo>
                    <a:pt x="7171" y="84049"/>
                  </a:moveTo>
                  <a:cubicBezTo>
                    <a:pt x="5528" y="84049"/>
                    <a:pt x="4034" y="83600"/>
                    <a:pt x="2689" y="82405"/>
                  </a:cubicBezTo>
                  <a:cubicBezTo>
                    <a:pt x="-449" y="79865"/>
                    <a:pt x="-897" y="75383"/>
                    <a:pt x="1643" y="72394"/>
                  </a:cubicBezTo>
                  <a:cubicBezTo>
                    <a:pt x="10608" y="61188"/>
                    <a:pt x="10757" y="27121"/>
                    <a:pt x="1942" y="10536"/>
                  </a:cubicBezTo>
                  <a:cubicBezTo>
                    <a:pt x="149" y="7099"/>
                    <a:pt x="1344" y="2766"/>
                    <a:pt x="4930" y="824"/>
                  </a:cubicBezTo>
                  <a:cubicBezTo>
                    <a:pt x="8367" y="-969"/>
                    <a:pt x="12700" y="226"/>
                    <a:pt x="14642" y="3812"/>
                  </a:cubicBezTo>
                  <a:cubicBezTo>
                    <a:pt x="25251" y="23834"/>
                    <a:pt x="26596" y="64326"/>
                    <a:pt x="12849" y="81359"/>
                  </a:cubicBezTo>
                  <a:cubicBezTo>
                    <a:pt x="11355" y="83152"/>
                    <a:pt x="9263" y="84049"/>
                    <a:pt x="7171" y="8404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0" name="任意多边形: 形状 829">
              <a:extLst>
                <a:ext uri="{FF2B5EF4-FFF2-40B4-BE49-F238E27FC236}">
                  <a16:creationId xmlns:a16="http://schemas.microsoft.com/office/drawing/2014/main" id="{7A9C177B-1CF3-4C21-9044-A90C10B73557}"/>
                </a:ext>
              </a:extLst>
            </p:cNvPr>
            <p:cNvSpPr/>
            <p:nvPr/>
          </p:nvSpPr>
          <p:spPr>
            <a:xfrm>
              <a:off x="2357206" y="1946170"/>
              <a:ext cx="32571" cy="93133"/>
            </a:xfrm>
            <a:custGeom>
              <a:avLst/>
              <a:gdLst>
                <a:gd name="connsiteX0" fmla="*/ 7102 w 32571"/>
                <a:gd name="connsiteY0" fmla="*/ 93133 h 93133"/>
                <a:gd name="connsiteX1" fmla="*/ 3217 w 32571"/>
                <a:gd name="connsiteY1" fmla="*/ 91938 h 93133"/>
                <a:gd name="connsiteX2" fmla="*/ 1125 w 32571"/>
                <a:gd name="connsiteY2" fmla="*/ 82076 h 93133"/>
                <a:gd name="connsiteX3" fmla="*/ 17262 w 32571"/>
                <a:gd name="connsiteY3" fmla="*/ 7966 h 93133"/>
                <a:gd name="connsiteX4" fmla="*/ 23538 w 32571"/>
                <a:gd name="connsiteY4" fmla="*/ 47 h 93133"/>
                <a:gd name="connsiteX5" fmla="*/ 31457 w 32571"/>
                <a:gd name="connsiteY5" fmla="*/ 6322 h 93133"/>
                <a:gd name="connsiteX6" fmla="*/ 12929 w 32571"/>
                <a:gd name="connsiteY6" fmla="*/ 89995 h 93133"/>
                <a:gd name="connsiteX7" fmla="*/ 7102 w 32571"/>
                <a:gd name="connsiteY7" fmla="*/ 93133 h 9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571" h="93133">
                  <a:moveTo>
                    <a:pt x="7102" y="93133"/>
                  </a:moveTo>
                  <a:cubicBezTo>
                    <a:pt x="5757" y="93133"/>
                    <a:pt x="4412" y="92685"/>
                    <a:pt x="3217" y="91938"/>
                  </a:cubicBezTo>
                  <a:cubicBezTo>
                    <a:pt x="-70" y="89697"/>
                    <a:pt x="-967" y="85363"/>
                    <a:pt x="1125" y="82076"/>
                  </a:cubicBezTo>
                  <a:cubicBezTo>
                    <a:pt x="15918" y="59365"/>
                    <a:pt x="20699" y="37998"/>
                    <a:pt x="17262" y="7966"/>
                  </a:cubicBezTo>
                  <a:cubicBezTo>
                    <a:pt x="16814" y="4081"/>
                    <a:pt x="19653" y="495"/>
                    <a:pt x="23538" y="47"/>
                  </a:cubicBezTo>
                  <a:cubicBezTo>
                    <a:pt x="27423" y="-402"/>
                    <a:pt x="31009" y="2437"/>
                    <a:pt x="31457" y="6322"/>
                  </a:cubicBezTo>
                  <a:cubicBezTo>
                    <a:pt x="35192" y="39493"/>
                    <a:pt x="29664" y="64595"/>
                    <a:pt x="12929" y="89995"/>
                  </a:cubicBezTo>
                  <a:cubicBezTo>
                    <a:pt x="11734" y="91938"/>
                    <a:pt x="9493" y="93133"/>
                    <a:pt x="7102" y="9313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1" name="任意多边形: 形状 830">
              <a:extLst>
                <a:ext uri="{FF2B5EF4-FFF2-40B4-BE49-F238E27FC236}">
                  <a16:creationId xmlns:a16="http://schemas.microsoft.com/office/drawing/2014/main" id="{B9F01D58-7DDB-4CC9-8CE3-436130EC1196}"/>
                </a:ext>
              </a:extLst>
            </p:cNvPr>
            <p:cNvSpPr/>
            <p:nvPr/>
          </p:nvSpPr>
          <p:spPr>
            <a:xfrm>
              <a:off x="2411187" y="2009680"/>
              <a:ext cx="66267" cy="72056"/>
            </a:xfrm>
            <a:custGeom>
              <a:avLst/>
              <a:gdLst>
                <a:gd name="connsiteX0" fmla="*/ 59057 w 66267"/>
                <a:gd name="connsiteY0" fmla="*/ 72057 h 72056"/>
                <a:gd name="connsiteX1" fmla="*/ 52184 w 66267"/>
                <a:gd name="connsiteY1" fmla="*/ 66976 h 72056"/>
                <a:gd name="connsiteX2" fmla="*/ 4969 w 66267"/>
                <a:gd name="connsiteY2" fmla="*/ 13933 h 72056"/>
                <a:gd name="connsiteX3" fmla="*/ 337 w 66267"/>
                <a:gd name="connsiteY3" fmla="*/ 4969 h 72056"/>
                <a:gd name="connsiteX4" fmla="*/ 9302 w 66267"/>
                <a:gd name="connsiteY4" fmla="*/ 337 h 72056"/>
                <a:gd name="connsiteX5" fmla="*/ 65931 w 66267"/>
                <a:gd name="connsiteY5" fmla="*/ 62793 h 72056"/>
                <a:gd name="connsiteX6" fmla="*/ 61299 w 66267"/>
                <a:gd name="connsiteY6" fmla="*/ 71758 h 72056"/>
                <a:gd name="connsiteX7" fmla="*/ 59057 w 66267"/>
                <a:gd name="connsiteY7" fmla="*/ 72057 h 7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267" h="72056">
                  <a:moveTo>
                    <a:pt x="59057" y="72057"/>
                  </a:moveTo>
                  <a:cubicBezTo>
                    <a:pt x="56069" y="72057"/>
                    <a:pt x="53230" y="70114"/>
                    <a:pt x="52184" y="66976"/>
                  </a:cubicBezTo>
                  <a:cubicBezTo>
                    <a:pt x="43966" y="40829"/>
                    <a:pt x="25887" y="20508"/>
                    <a:pt x="4969" y="13933"/>
                  </a:cubicBezTo>
                  <a:cubicBezTo>
                    <a:pt x="1233" y="12738"/>
                    <a:pt x="-859" y="8704"/>
                    <a:pt x="337" y="4969"/>
                  </a:cubicBezTo>
                  <a:cubicBezTo>
                    <a:pt x="1532" y="1233"/>
                    <a:pt x="5566" y="-859"/>
                    <a:pt x="9302" y="337"/>
                  </a:cubicBezTo>
                  <a:cubicBezTo>
                    <a:pt x="35001" y="8554"/>
                    <a:pt x="56218" y="31864"/>
                    <a:pt x="65931" y="62793"/>
                  </a:cubicBezTo>
                  <a:cubicBezTo>
                    <a:pt x="67126" y="66528"/>
                    <a:pt x="65034" y="70562"/>
                    <a:pt x="61299" y="71758"/>
                  </a:cubicBezTo>
                  <a:cubicBezTo>
                    <a:pt x="60552" y="71907"/>
                    <a:pt x="59804" y="72057"/>
                    <a:pt x="59057" y="72057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2" name="任意多边形: 形状 831">
              <a:extLst>
                <a:ext uri="{FF2B5EF4-FFF2-40B4-BE49-F238E27FC236}">
                  <a16:creationId xmlns:a16="http://schemas.microsoft.com/office/drawing/2014/main" id="{4BB6E50F-5BFA-4A86-AC5B-2D87E0E290E5}"/>
                </a:ext>
              </a:extLst>
            </p:cNvPr>
            <p:cNvSpPr/>
            <p:nvPr/>
          </p:nvSpPr>
          <p:spPr>
            <a:xfrm>
              <a:off x="2369543" y="2058797"/>
              <a:ext cx="45310" cy="74489"/>
            </a:xfrm>
            <a:custGeom>
              <a:avLst/>
              <a:gdLst>
                <a:gd name="connsiteX0" fmla="*/ 7167 w 45310"/>
                <a:gd name="connsiteY0" fmla="*/ 74489 h 74489"/>
                <a:gd name="connsiteX1" fmla="*/ 1041 w 45310"/>
                <a:gd name="connsiteY1" fmla="*/ 71052 h 74489"/>
                <a:gd name="connsiteX2" fmla="*/ 3431 w 45310"/>
                <a:gd name="connsiteY2" fmla="*/ 61191 h 74489"/>
                <a:gd name="connsiteX3" fmla="*/ 30625 w 45310"/>
                <a:gd name="connsiteY3" fmla="*/ 8148 h 74489"/>
                <a:gd name="connsiteX4" fmla="*/ 36751 w 45310"/>
                <a:gd name="connsiteY4" fmla="*/ 80 h 74489"/>
                <a:gd name="connsiteX5" fmla="*/ 44820 w 45310"/>
                <a:gd name="connsiteY5" fmla="*/ 6206 h 74489"/>
                <a:gd name="connsiteX6" fmla="*/ 10753 w 45310"/>
                <a:gd name="connsiteY6" fmla="*/ 73443 h 74489"/>
                <a:gd name="connsiteX7" fmla="*/ 7167 w 45310"/>
                <a:gd name="connsiteY7" fmla="*/ 74489 h 7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10" h="74489">
                  <a:moveTo>
                    <a:pt x="7167" y="74489"/>
                  </a:moveTo>
                  <a:cubicBezTo>
                    <a:pt x="4776" y="74489"/>
                    <a:pt x="2385" y="73294"/>
                    <a:pt x="1041" y="71052"/>
                  </a:cubicBezTo>
                  <a:cubicBezTo>
                    <a:pt x="-1051" y="67616"/>
                    <a:pt x="144" y="63283"/>
                    <a:pt x="3431" y="61191"/>
                  </a:cubicBezTo>
                  <a:cubicBezTo>
                    <a:pt x="20764" y="50732"/>
                    <a:pt x="33165" y="26526"/>
                    <a:pt x="30625" y="8148"/>
                  </a:cubicBezTo>
                  <a:cubicBezTo>
                    <a:pt x="30027" y="4263"/>
                    <a:pt x="32866" y="528"/>
                    <a:pt x="36751" y="80"/>
                  </a:cubicBezTo>
                  <a:cubicBezTo>
                    <a:pt x="40636" y="-518"/>
                    <a:pt x="44222" y="2321"/>
                    <a:pt x="44820" y="6206"/>
                  </a:cubicBezTo>
                  <a:cubicBezTo>
                    <a:pt x="48256" y="30411"/>
                    <a:pt x="33315" y="59996"/>
                    <a:pt x="10753" y="73443"/>
                  </a:cubicBezTo>
                  <a:cubicBezTo>
                    <a:pt x="9707" y="74190"/>
                    <a:pt x="8512" y="74489"/>
                    <a:pt x="7167" y="7448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3" name="任意多边形: 形状 832">
              <a:extLst>
                <a:ext uri="{FF2B5EF4-FFF2-40B4-BE49-F238E27FC236}">
                  <a16:creationId xmlns:a16="http://schemas.microsoft.com/office/drawing/2014/main" id="{5BFD852B-B7B0-4A14-92D8-42978E282858}"/>
                </a:ext>
              </a:extLst>
            </p:cNvPr>
            <p:cNvSpPr/>
            <p:nvPr/>
          </p:nvSpPr>
          <p:spPr>
            <a:xfrm>
              <a:off x="2411007" y="2105624"/>
              <a:ext cx="59406" cy="83244"/>
            </a:xfrm>
            <a:custGeom>
              <a:avLst/>
              <a:gdLst>
                <a:gd name="connsiteX0" fmla="*/ 7240 w 59406"/>
                <a:gd name="connsiteY0" fmla="*/ 83245 h 83244"/>
                <a:gd name="connsiteX1" fmla="*/ 666 w 59406"/>
                <a:gd name="connsiteY1" fmla="*/ 79061 h 83244"/>
                <a:gd name="connsiteX2" fmla="*/ 4102 w 59406"/>
                <a:gd name="connsiteY2" fmla="*/ 69498 h 83244"/>
                <a:gd name="connsiteX3" fmla="*/ 45192 w 59406"/>
                <a:gd name="connsiteY3" fmla="*/ 6743 h 83244"/>
                <a:gd name="connsiteX4" fmla="*/ 52663 w 59406"/>
                <a:gd name="connsiteY4" fmla="*/ 20 h 83244"/>
                <a:gd name="connsiteX5" fmla="*/ 59387 w 59406"/>
                <a:gd name="connsiteY5" fmla="*/ 7491 h 83244"/>
                <a:gd name="connsiteX6" fmla="*/ 10079 w 59406"/>
                <a:gd name="connsiteY6" fmla="*/ 82498 h 83244"/>
                <a:gd name="connsiteX7" fmla="*/ 7240 w 59406"/>
                <a:gd name="connsiteY7" fmla="*/ 83245 h 8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406" h="83244">
                  <a:moveTo>
                    <a:pt x="7240" y="83245"/>
                  </a:moveTo>
                  <a:cubicBezTo>
                    <a:pt x="4551" y="83245"/>
                    <a:pt x="2011" y="81751"/>
                    <a:pt x="666" y="79061"/>
                  </a:cubicBezTo>
                  <a:cubicBezTo>
                    <a:pt x="-978" y="75475"/>
                    <a:pt x="516" y="71142"/>
                    <a:pt x="4102" y="69498"/>
                  </a:cubicBezTo>
                  <a:cubicBezTo>
                    <a:pt x="28009" y="58442"/>
                    <a:pt x="43698" y="34385"/>
                    <a:pt x="45192" y="6743"/>
                  </a:cubicBezTo>
                  <a:cubicBezTo>
                    <a:pt x="45341" y="2859"/>
                    <a:pt x="48778" y="-279"/>
                    <a:pt x="52663" y="20"/>
                  </a:cubicBezTo>
                  <a:cubicBezTo>
                    <a:pt x="56548" y="169"/>
                    <a:pt x="59685" y="3606"/>
                    <a:pt x="59387" y="7491"/>
                  </a:cubicBezTo>
                  <a:cubicBezTo>
                    <a:pt x="57743" y="40362"/>
                    <a:pt x="38767" y="69200"/>
                    <a:pt x="10079" y="82498"/>
                  </a:cubicBezTo>
                  <a:cubicBezTo>
                    <a:pt x="9183" y="83095"/>
                    <a:pt x="8286" y="83245"/>
                    <a:pt x="7240" y="8324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4" name="任意多边形: 形状 833">
              <a:extLst>
                <a:ext uri="{FF2B5EF4-FFF2-40B4-BE49-F238E27FC236}">
                  <a16:creationId xmlns:a16="http://schemas.microsoft.com/office/drawing/2014/main" id="{4B2BCD9B-CA08-430D-9186-51BAF578CB74}"/>
                </a:ext>
              </a:extLst>
            </p:cNvPr>
            <p:cNvSpPr/>
            <p:nvPr/>
          </p:nvSpPr>
          <p:spPr>
            <a:xfrm>
              <a:off x="1709358" y="2093843"/>
              <a:ext cx="88823" cy="81279"/>
            </a:xfrm>
            <a:custGeom>
              <a:avLst/>
              <a:gdLst>
                <a:gd name="connsiteX0" fmla="*/ 81489 w 88823"/>
                <a:gd name="connsiteY0" fmla="*/ 81279 h 81279"/>
                <a:gd name="connsiteX1" fmla="*/ 75064 w 88823"/>
                <a:gd name="connsiteY1" fmla="*/ 77245 h 81279"/>
                <a:gd name="connsiteX2" fmla="*/ 4689 w 88823"/>
                <a:gd name="connsiteY2" fmla="*/ 13892 h 81279"/>
                <a:gd name="connsiteX3" fmla="*/ 506 w 88823"/>
                <a:gd name="connsiteY3" fmla="*/ 4628 h 81279"/>
                <a:gd name="connsiteX4" fmla="*/ 9769 w 88823"/>
                <a:gd name="connsiteY4" fmla="*/ 445 h 81279"/>
                <a:gd name="connsiteX5" fmla="*/ 88064 w 88823"/>
                <a:gd name="connsiteY5" fmla="*/ 70820 h 81279"/>
                <a:gd name="connsiteX6" fmla="*/ 84777 w 88823"/>
                <a:gd name="connsiteY6" fmla="*/ 80383 h 81279"/>
                <a:gd name="connsiteX7" fmla="*/ 81489 w 88823"/>
                <a:gd name="connsiteY7" fmla="*/ 81279 h 8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823" h="81279">
                  <a:moveTo>
                    <a:pt x="81489" y="81279"/>
                  </a:moveTo>
                  <a:cubicBezTo>
                    <a:pt x="78800" y="81279"/>
                    <a:pt x="76260" y="79785"/>
                    <a:pt x="75064" y="77245"/>
                  </a:cubicBezTo>
                  <a:cubicBezTo>
                    <a:pt x="60720" y="48258"/>
                    <a:pt x="35021" y="25099"/>
                    <a:pt x="4689" y="13892"/>
                  </a:cubicBezTo>
                  <a:cubicBezTo>
                    <a:pt x="954" y="12548"/>
                    <a:pt x="-989" y="8364"/>
                    <a:pt x="506" y="4628"/>
                  </a:cubicBezTo>
                  <a:cubicBezTo>
                    <a:pt x="1850" y="893"/>
                    <a:pt x="6034" y="-900"/>
                    <a:pt x="9769" y="445"/>
                  </a:cubicBezTo>
                  <a:cubicBezTo>
                    <a:pt x="43538" y="12996"/>
                    <a:pt x="72076" y="38695"/>
                    <a:pt x="88064" y="70820"/>
                  </a:cubicBezTo>
                  <a:cubicBezTo>
                    <a:pt x="89857" y="74406"/>
                    <a:pt x="88363" y="78739"/>
                    <a:pt x="84777" y="80383"/>
                  </a:cubicBezTo>
                  <a:cubicBezTo>
                    <a:pt x="83581" y="80980"/>
                    <a:pt x="82535" y="81279"/>
                    <a:pt x="81489" y="8127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5" name="任意多边形: 形状 834">
              <a:extLst>
                <a:ext uri="{FF2B5EF4-FFF2-40B4-BE49-F238E27FC236}">
                  <a16:creationId xmlns:a16="http://schemas.microsoft.com/office/drawing/2014/main" id="{95EA909E-A018-402C-A2FE-70BE370D6FA5}"/>
                </a:ext>
              </a:extLst>
            </p:cNvPr>
            <p:cNvSpPr/>
            <p:nvPr/>
          </p:nvSpPr>
          <p:spPr>
            <a:xfrm>
              <a:off x="1861031" y="2088120"/>
              <a:ext cx="31717" cy="114494"/>
            </a:xfrm>
            <a:custGeom>
              <a:avLst/>
              <a:gdLst>
                <a:gd name="connsiteX0" fmla="*/ 16179 w 31717"/>
                <a:gd name="connsiteY0" fmla="*/ 114495 h 114494"/>
                <a:gd name="connsiteX1" fmla="*/ 13340 w 31717"/>
                <a:gd name="connsiteY1" fmla="*/ 113897 h 114494"/>
                <a:gd name="connsiteX2" fmla="*/ 9604 w 31717"/>
                <a:gd name="connsiteY2" fmla="*/ 104484 h 114494"/>
                <a:gd name="connsiteX3" fmla="*/ 1237 w 31717"/>
                <a:gd name="connsiteY3" fmla="*/ 11248 h 114494"/>
                <a:gd name="connsiteX4" fmla="*/ 3180 w 31717"/>
                <a:gd name="connsiteY4" fmla="*/ 1237 h 114494"/>
                <a:gd name="connsiteX5" fmla="*/ 13190 w 31717"/>
                <a:gd name="connsiteY5" fmla="*/ 3179 h 114494"/>
                <a:gd name="connsiteX6" fmla="*/ 22753 w 31717"/>
                <a:gd name="connsiteY6" fmla="*/ 110012 h 114494"/>
                <a:gd name="connsiteX7" fmla="*/ 16179 w 31717"/>
                <a:gd name="connsiteY7" fmla="*/ 114495 h 11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17" h="114494">
                  <a:moveTo>
                    <a:pt x="16179" y="114495"/>
                  </a:moveTo>
                  <a:cubicBezTo>
                    <a:pt x="15282" y="114495"/>
                    <a:pt x="14236" y="114346"/>
                    <a:pt x="13340" y="113897"/>
                  </a:cubicBezTo>
                  <a:cubicBezTo>
                    <a:pt x="9754" y="112254"/>
                    <a:pt x="8110" y="108070"/>
                    <a:pt x="9604" y="104484"/>
                  </a:cubicBezTo>
                  <a:cubicBezTo>
                    <a:pt x="22454" y="74750"/>
                    <a:pt x="19167" y="38292"/>
                    <a:pt x="1237" y="11248"/>
                  </a:cubicBezTo>
                  <a:cubicBezTo>
                    <a:pt x="-1004" y="7961"/>
                    <a:pt x="-108" y="3478"/>
                    <a:pt x="3180" y="1237"/>
                  </a:cubicBezTo>
                  <a:cubicBezTo>
                    <a:pt x="6467" y="-1004"/>
                    <a:pt x="10949" y="-108"/>
                    <a:pt x="13190" y="3179"/>
                  </a:cubicBezTo>
                  <a:cubicBezTo>
                    <a:pt x="33810" y="34109"/>
                    <a:pt x="37545" y="75945"/>
                    <a:pt x="22753" y="110012"/>
                  </a:cubicBezTo>
                  <a:cubicBezTo>
                    <a:pt x="21707" y="113001"/>
                    <a:pt x="19018" y="114495"/>
                    <a:pt x="16179" y="11449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6" name="任意多边形: 形状 835">
              <a:extLst>
                <a:ext uri="{FF2B5EF4-FFF2-40B4-BE49-F238E27FC236}">
                  <a16:creationId xmlns:a16="http://schemas.microsoft.com/office/drawing/2014/main" id="{D10510F5-F89A-4197-8751-923FD1FAFEBD}"/>
                </a:ext>
              </a:extLst>
            </p:cNvPr>
            <p:cNvSpPr/>
            <p:nvPr/>
          </p:nvSpPr>
          <p:spPr>
            <a:xfrm>
              <a:off x="1728773" y="2196423"/>
              <a:ext cx="101566" cy="31592"/>
            </a:xfrm>
            <a:custGeom>
              <a:avLst/>
              <a:gdLst>
                <a:gd name="connsiteX0" fmla="*/ 62671 w 101566"/>
                <a:gd name="connsiteY0" fmla="*/ 31593 h 31592"/>
                <a:gd name="connsiteX1" fmla="*/ 2905 w 101566"/>
                <a:gd name="connsiteY1" fmla="*/ 12916 h 31592"/>
                <a:gd name="connsiteX2" fmla="*/ 1411 w 101566"/>
                <a:gd name="connsiteY2" fmla="*/ 2905 h 31592"/>
                <a:gd name="connsiteX3" fmla="*/ 11421 w 101566"/>
                <a:gd name="connsiteY3" fmla="*/ 1410 h 31592"/>
                <a:gd name="connsiteX4" fmla="*/ 92704 w 101566"/>
                <a:gd name="connsiteY4" fmla="*/ 13364 h 31592"/>
                <a:gd name="connsiteX5" fmla="*/ 101370 w 101566"/>
                <a:gd name="connsiteY5" fmla="*/ 18593 h 31592"/>
                <a:gd name="connsiteX6" fmla="*/ 96141 w 101566"/>
                <a:gd name="connsiteY6" fmla="*/ 27260 h 31592"/>
                <a:gd name="connsiteX7" fmla="*/ 62671 w 101566"/>
                <a:gd name="connsiteY7" fmla="*/ 31593 h 3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566" h="31592">
                  <a:moveTo>
                    <a:pt x="62671" y="31593"/>
                  </a:moveTo>
                  <a:cubicBezTo>
                    <a:pt x="40109" y="31593"/>
                    <a:pt x="19490" y="25317"/>
                    <a:pt x="2905" y="12916"/>
                  </a:cubicBezTo>
                  <a:cubicBezTo>
                    <a:pt x="-233" y="10525"/>
                    <a:pt x="-980" y="6043"/>
                    <a:pt x="1411" y="2905"/>
                  </a:cubicBezTo>
                  <a:cubicBezTo>
                    <a:pt x="3801" y="-233"/>
                    <a:pt x="8284" y="-980"/>
                    <a:pt x="11421" y="1410"/>
                  </a:cubicBezTo>
                  <a:cubicBezTo>
                    <a:pt x="32639" y="17249"/>
                    <a:pt x="60729" y="21432"/>
                    <a:pt x="92704" y="13364"/>
                  </a:cubicBezTo>
                  <a:cubicBezTo>
                    <a:pt x="96589" y="12467"/>
                    <a:pt x="100474" y="14708"/>
                    <a:pt x="101370" y="18593"/>
                  </a:cubicBezTo>
                  <a:cubicBezTo>
                    <a:pt x="102267" y="22478"/>
                    <a:pt x="100025" y="26363"/>
                    <a:pt x="96141" y="27260"/>
                  </a:cubicBezTo>
                  <a:cubicBezTo>
                    <a:pt x="84785" y="30099"/>
                    <a:pt x="73429" y="31593"/>
                    <a:pt x="62671" y="3159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7" name="任意多边形: 形状 836">
              <a:extLst>
                <a:ext uri="{FF2B5EF4-FFF2-40B4-BE49-F238E27FC236}">
                  <a16:creationId xmlns:a16="http://schemas.microsoft.com/office/drawing/2014/main" id="{CED4AB8C-D075-4CE7-B2A4-624AC3B7B794}"/>
                </a:ext>
              </a:extLst>
            </p:cNvPr>
            <p:cNvSpPr/>
            <p:nvPr/>
          </p:nvSpPr>
          <p:spPr>
            <a:xfrm>
              <a:off x="1897086" y="2155549"/>
              <a:ext cx="60683" cy="84719"/>
            </a:xfrm>
            <a:custGeom>
              <a:avLst/>
              <a:gdLst>
                <a:gd name="connsiteX0" fmla="*/ 7169 w 60683"/>
                <a:gd name="connsiteY0" fmla="*/ 84719 h 84719"/>
                <a:gd name="connsiteX1" fmla="*/ 445 w 60683"/>
                <a:gd name="connsiteY1" fmla="*/ 80087 h 84719"/>
                <a:gd name="connsiteX2" fmla="*/ 4628 w 60683"/>
                <a:gd name="connsiteY2" fmla="*/ 70823 h 84719"/>
                <a:gd name="connsiteX3" fmla="*/ 46316 w 60683"/>
                <a:gd name="connsiteY3" fmla="*/ 7321 h 84719"/>
                <a:gd name="connsiteX4" fmla="*/ 53338 w 60683"/>
                <a:gd name="connsiteY4" fmla="*/ 0 h 84719"/>
                <a:gd name="connsiteX5" fmla="*/ 60660 w 60683"/>
                <a:gd name="connsiteY5" fmla="*/ 7023 h 84719"/>
                <a:gd name="connsiteX6" fmla="*/ 9559 w 60683"/>
                <a:gd name="connsiteY6" fmla="*/ 84420 h 84719"/>
                <a:gd name="connsiteX7" fmla="*/ 7169 w 60683"/>
                <a:gd name="connsiteY7" fmla="*/ 84719 h 8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83" h="84719">
                  <a:moveTo>
                    <a:pt x="7169" y="84719"/>
                  </a:moveTo>
                  <a:cubicBezTo>
                    <a:pt x="4330" y="84719"/>
                    <a:pt x="1491" y="82926"/>
                    <a:pt x="445" y="80087"/>
                  </a:cubicBezTo>
                  <a:cubicBezTo>
                    <a:pt x="-900" y="76352"/>
                    <a:pt x="893" y="72318"/>
                    <a:pt x="4628" y="70823"/>
                  </a:cubicBezTo>
                  <a:cubicBezTo>
                    <a:pt x="25995" y="62904"/>
                    <a:pt x="47063" y="30929"/>
                    <a:pt x="46316" y="7321"/>
                  </a:cubicBezTo>
                  <a:cubicBezTo>
                    <a:pt x="46166" y="3287"/>
                    <a:pt x="49304" y="0"/>
                    <a:pt x="53338" y="0"/>
                  </a:cubicBezTo>
                  <a:cubicBezTo>
                    <a:pt x="57223" y="0"/>
                    <a:pt x="60660" y="2988"/>
                    <a:pt x="60660" y="7023"/>
                  </a:cubicBezTo>
                  <a:cubicBezTo>
                    <a:pt x="61556" y="36756"/>
                    <a:pt x="36753" y="74260"/>
                    <a:pt x="9559" y="84420"/>
                  </a:cubicBezTo>
                  <a:cubicBezTo>
                    <a:pt x="8962" y="84570"/>
                    <a:pt x="8065" y="84719"/>
                    <a:pt x="7169" y="8471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8" name="任意多边形: 形状 837">
              <a:extLst>
                <a:ext uri="{FF2B5EF4-FFF2-40B4-BE49-F238E27FC236}">
                  <a16:creationId xmlns:a16="http://schemas.microsoft.com/office/drawing/2014/main" id="{C7C2B136-C833-4C05-A4D4-AF4817A28D76}"/>
                </a:ext>
              </a:extLst>
            </p:cNvPr>
            <p:cNvSpPr/>
            <p:nvPr/>
          </p:nvSpPr>
          <p:spPr>
            <a:xfrm>
              <a:off x="1973844" y="2106950"/>
              <a:ext cx="76351" cy="77585"/>
            </a:xfrm>
            <a:custGeom>
              <a:avLst/>
              <a:gdLst>
                <a:gd name="connsiteX0" fmla="*/ 68920 w 76351"/>
                <a:gd name="connsiteY0" fmla="*/ 77586 h 77585"/>
                <a:gd name="connsiteX1" fmla="*/ 66679 w 76351"/>
                <a:gd name="connsiteY1" fmla="*/ 77138 h 77585"/>
                <a:gd name="connsiteX2" fmla="*/ 188 w 76351"/>
                <a:gd name="connsiteY2" fmla="*/ 8854 h 77585"/>
                <a:gd name="connsiteX3" fmla="*/ 5567 w 76351"/>
                <a:gd name="connsiteY3" fmla="*/ 188 h 77585"/>
                <a:gd name="connsiteX4" fmla="*/ 14233 w 76351"/>
                <a:gd name="connsiteY4" fmla="*/ 5567 h 77585"/>
                <a:gd name="connsiteX5" fmla="*/ 71460 w 76351"/>
                <a:gd name="connsiteY5" fmla="*/ 63541 h 77585"/>
                <a:gd name="connsiteX6" fmla="*/ 75942 w 76351"/>
                <a:gd name="connsiteY6" fmla="*/ 72655 h 77585"/>
                <a:gd name="connsiteX7" fmla="*/ 68920 w 76351"/>
                <a:gd name="connsiteY7" fmla="*/ 77586 h 77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351" h="77585">
                  <a:moveTo>
                    <a:pt x="68920" y="77586"/>
                  </a:moveTo>
                  <a:cubicBezTo>
                    <a:pt x="68173" y="77586"/>
                    <a:pt x="67426" y="77437"/>
                    <a:pt x="66679" y="77138"/>
                  </a:cubicBezTo>
                  <a:cubicBezTo>
                    <a:pt x="33359" y="65782"/>
                    <a:pt x="7211" y="39037"/>
                    <a:pt x="188" y="8854"/>
                  </a:cubicBezTo>
                  <a:cubicBezTo>
                    <a:pt x="-708" y="4970"/>
                    <a:pt x="1682" y="1085"/>
                    <a:pt x="5567" y="188"/>
                  </a:cubicBezTo>
                  <a:cubicBezTo>
                    <a:pt x="9452" y="-708"/>
                    <a:pt x="13337" y="1682"/>
                    <a:pt x="14233" y="5567"/>
                  </a:cubicBezTo>
                  <a:cubicBezTo>
                    <a:pt x="20061" y="30669"/>
                    <a:pt x="43071" y="53978"/>
                    <a:pt x="71460" y="63541"/>
                  </a:cubicBezTo>
                  <a:cubicBezTo>
                    <a:pt x="75195" y="64736"/>
                    <a:pt x="77287" y="68920"/>
                    <a:pt x="75942" y="72655"/>
                  </a:cubicBezTo>
                  <a:cubicBezTo>
                    <a:pt x="74747" y="75644"/>
                    <a:pt x="71908" y="77586"/>
                    <a:pt x="68920" y="7758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9" name="任意多边形: 形状 838">
              <a:extLst>
                <a:ext uri="{FF2B5EF4-FFF2-40B4-BE49-F238E27FC236}">
                  <a16:creationId xmlns:a16="http://schemas.microsoft.com/office/drawing/2014/main" id="{091246D0-6DF9-4EF2-AD46-CF6C49F721F4}"/>
                </a:ext>
              </a:extLst>
            </p:cNvPr>
            <p:cNvSpPr/>
            <p:nvPr/>
          </p:nvSpPr>
          <p:spPr>
            <a:xfrm>
              <a:off x="2002985" y="2069750"/>
              <a:ext cx="86372" cy="65926"/>
            </a:xfrm>
            <a:custGeom>
              <a:avLst/>
              <a:gdLst>
                <a:gd name="connsiteX0" fmla="*/ 79075 w 86372"/>
                <a:gd name="connsiteY0" fmla="*/ 65927 h 65926"/>
                <a:gd name="connsiteX1" fmla="*/ 77880 w 86372"/>
                <a:gd name="connsiteY1" fmla="*/ 65777 h 65926"/>
                <a:gd name="connsiteX2" fmla="*/ 930 w 86372"/>
                <a:gd name="connsiteY2" fmla="*/ 10792 h 65926"/>
                <a:gd name="connsiteX3" fmla="*/ 3620 w 86372"/>
                <a:gd name="connsiteY3" fmla="*/ 930 h 65926"/>
                <a:gd name="connsiteX4" fmla="*/ 13481 w 86372"/>
                <a:gd name="connsiteY4" fmla="*/ 3620 h 65926"/>
                <a:gd name="connsiteX5" fmla="*/ 80420 w 86372"/>
                <a:gd name="connsiteY5" fmla="*/ 51732 h 65926"/>
                <a:gd name="connsiteX6" fmla="*/ 86247 w 86372"/>
                <a:gd name="connsiteY6" fmla="*/ 60099 h 65926"/>
                <a:gd name="connsiteX7" fmla="*/ 79075 w 86372"/>
                <a:gd name="connsiteY7" fmla="*/ 65927 h 6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372" h="65926">
                  <a:moveTo>
                    <a:pt x="79075" y="65927"/>
                  </a:moveTo>
                  <a:cubicBezTo>
                    <a:pt x="78627" y="65927"/>
                    <a:pt x="78179" y="65927"/>
                    <a:pt x="77880" y="65777"/>
                  </a:cubicBezTo>
                  <a:cubicBezTo>
                    <a:pt x="45456" y="60099"/>
                    <a:pt x="18113" y="40526"/>
                    <a:pt x="930" y="10792"/>
                  </a:cubicBezTo>
                  <a:cubicBezTo>
                    <a:pt x="-1012" y="7355"/>
                    <a:pt x="183" y="3022"/>
                    <a:pt x="3620" y="930"/>
                  </a:cubicBezTo>
                  <a:cubicBezTo>
                    <a:pt x="7056" y="-1012"/>
                    <a:pt x="11390" y="183"/>
                    <a:pt x="13481" y="3620"/>
                  </a:cubicBezTo>
                  <a:cubicBezTo>
                    <a:pt x="28423" y="29618"/>
                    <a:pt x="52330" y="46652"/>
                    <a:pt x="80420" y="51732"/>
                  </a:cubicBezTo>
                  <a:cubicBezTo>
                    <a:pt x="84305" y="52479"/>
                    <a:pt x="86994" y="56214"/>
                    <a:pt x="86247" y="60099"/>
                  </a:cubicBezTo>
                  <a:cubicBezTo>
                    <a:pt x="85500" y="63536"/>
                    <a:pt x="82512" y="65927"/>
                    <a:pt x="79075" y="65927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0" name="任意多边形: 形状 839">
              <a:extLst>
                <a:ext uri="{FF2B5EF4-FFF2-40B4-BE49-F238E27FC236}">
                  <a16:creationId xmlns:a16="http://schemas.microsoft.com/office/drawing/2014/main" id="{C1F2C0C7-0033-44ED-92D4-B913C9A919CA}"/>
                </a:ext>
              </a:extLst>
            </p:cNvPr>
            <p:cNvSpPr/>
            <p:nvPr/>
          </p:nvSpPr>
          <p:spPr>
            <a:xfrm>
              <a:off x="2071935" y="2157981"/>
              <a:ext cx="32060" cy="96182"/>
            </a:xfrm>
            <a:custGeom>
              <a:avLst/>
              <a:gdLst>
                <a:gd name="connsiteX0" fmla="*/ 7136 w 32060"/>
                <a:gd name="connsiteY0" fmla="*/ 96183 h 96182"/>
                <a:gd name="connsiteX1" fmla="*/ 2205 w 32060"/>
                <a:gd name="connsiteY1" fmla="*/ 94240 h 96182"/>
                <a:gd name="connsiteX2" fmla="*/ 2056 w 32060"/>
                <a:gd name="connsiteY2" fmla="*/ 84080 h 96182"/>
                <a:gd name="connsiteX3" fmla="*/ 14458 w 32060"/>
                <a:gd name="connsiteY3" fmla="*/ 9073 h 96182"/>
                <a:gd name="connsiteX4" fmla="*/ 19388 w 32060"/>
                <a:gd name="connsiteY4" fmla="*/ 257 h 96182"/>
                <a:gd name="connsiteX5" fmla="*/ 28204 w 32060"/>
                <a:gd name="connsiteY5" fmla="*/ 5188 h 96182"/>
                <a:gd name="connsiteX6" fmla="*/ 12366 w 32060"/>
                <a:gd name="connsiteY6" fmla="*/ 93942 h 96182"/>
                <a:gd name="connsiteX7" fmla="*/ 7136 w 32060"/>
                <a:gd name="connsiteY7" fmla="*/ 96183 h 9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60" h="96182">
                  <a:moveTo>
                    <a:pt x="7136" y="96183"/>
                  </a:moveTo>
                  <a:cubicBezTo>
                    <a:pt x="5343" y="96183"/>
                    <a:pt x="3550" y="95585"/>
                    <a:pt x="2205" y="94240"/>
                  </a:cubicBezTo>
                  <a:cubicBezTo>
                    <a:pt x="-634" y="91551"/>
                    <a:pt x="-783" y="86919"/>
                    <a:pt x="2056" y="84080"/>
                  </a:cubicBezTo>
                  <a:cubicBezTo>
                    <a:pt x="14458" y="71230"/>
                    <a:pt x="22675" y="38807"/>
                    <a:pt x="14458" y="9073"/>
                  </a:cubicBezTo>
                  <a:cubicBezTo>
                    <a:pt x="13412" y="5188"/>
                    <a:pt x="15653" y="1303"/>
                    <a:pt x="19388" y="257"/>
                  </a:cubicBezTo>
                  <a:cubicBezTo>
                    <a:pt x="23124" y="-789"/>
                    <a:pt x="27158" y="1453"/>
                    <a:pt x="28204" y="5188"/>
                  </a:cubicBezTo>
                  <a:cubicBezTo>
                    <a:pt x="37019" y="37163"/>
                    <a:pt x="30296" y="75414"/>
                    <a:pt x="12366" y="93942"/>
                  </a:cubicBezTo>
                  <a:cubicBezTo>
                    <a:pt x="10872" y="95436"/>
                    <a:pt x="8929" y="96183"/>
                    <a:pt x="7136" y="9618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1" name="任意多边形: 形状 840">
              <a:extLst>
                <a:ext uri="{FF2B5EF4-FFF2-40B4-BE49-F238E27FC236}">
                  <a16:creationId xmlns:a16="http://schemas.microsoft.com/office/drawing/2014/main" id="{E3527423-7565-45DD-A309-F551C95F1221}"/>
                </a:ext>
              </a:extLst>
            </p:cNvPr>
            <p:cNvSpPr/>
            <p:nvPr/>
          </p:nvSpPr>
          <p:spPr>
            <a:xfrm>
              <a:off x="2128708" y="2139591"/>
              <a:ext cx="39546" cy="87976"/>
            </a:xfrm>
            <a:custGeom>
              <a:avLst/>
              <a:gdLst>
                <a:gd name="connsiteX0" fmla="*/ 27314 w 39546"/>
                <a:gd name="connsiteY0" fmla="*/ 87977 h 87976"/>
                <a:gd name="connsiteX1" fmla="*/ 24624 w 39546"/>
                <a:gd name="connsiteY1" fmla="*/ 87379 h 87976"/>
                <a:gd name="connsiteX2" fmla="*/ 20739 w 39546"/>
                <a:gd name="connsiteY2" fmla="*/ 77966 h 87976"/>
                <a:gd name="connsiteX3" fmla="*/ 2809 w 39546"/>
                <a:gd name="connsiteY3" fmla="*/ 12820 h 87976"/>
                <a:gd name="connsiteX4" fmla="*/ 1464 w 39546"/>
                <a:gd name="connsiteY4" fmla="*/ 2809 h 87976"/>
                <a:gd name="connsiteX5" fmla="*/ 11475 w 39546"/>
                <a:gd name="connsiteY5" fmla="*/ 1464 h 87976"/>
                <a:gd name="connsiteX6" fmla="*/ 34037 w 39546"/>
                <a:gd name="connsiteY6" fmla="*/ 83494 h 87976"/>
                <a:gd name="connsiteX7" fmla="*/ 27314 w 39546"/>
                <a:gd name="connsiteY7" fmla="*/ 87977 h 8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546" h="87976">
                  <a:moveTo>
                    <a:pt x="27314" y="87977"/>
                  </a:moveTo>
                  <a:cubicBezTo>
                    <a:pt x="26417" y="87977"/>
                    <a:pt x="25520" y="87827"/>
                    <a:pt x="24624" y="87379"/>
                  </a:cubicBezTo>
                  <a:cubicBezTo>
                    <a:pt x="20889" y="85885"/>
                    <a:pt x="19245" y="81701"/>
                    <a:pt x="20739" y="77966"/>
                  </a:cubicBezTo>
                  <a:cubicBezTo>
                    <a:pt x="30601" y="54059"/>
                    <a:pt x="23429" y="28509"/>
                    <a:pt x="2809" y="12820"/>
                  </a:cubicBezTo>
                  <a:cubicBezTo>
                    <a:pt x="-329" y="10429"/>
                    <a:pt x="-926" y="5947"/>
                    <a:pt x="1464" y="2809"/>
                  </a:cubicBezTo>
                  <a:cubicBezTo>
                    <a:pt x="3855" y="-329"/>
                    <a:pt x="8338" y="-926"/>
                    <a:pt x="11475" y="1464"/>
                  </a:cubicBezTo>
                  <a:cubicBezTo>
                    <a:pt x="37474" y="21337"/>
                    <a:pt x="46439" y="53461"/>
                    <a:pt x="34037" y="83494"/>
                  </a:cubicBezTo>
                  <a:cubicBezTo>
                    <a:pt x="32842" y="86333"/>
                    <a:pt x="30152" y="87977"/>
                    <a:pt x="27314" y="87977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2" name="任意多边形: 形状 841">
              <a:extLst>
                <a:ext uri="{FF2B5EF4-FFF2-40B4-BE49-F238E27FC236}">
                  <a16:creationId xmlns:a16="http://schemas.microsoft.com/office/drawing/2014/main" id="{79EDAFCC-7BC0-4F07-8BDA-B2A885E370C3}"/>
                </a:ext>
              </a:extLst>
            </p:cNvPr>
            <p:cNvSpPr/>
            <p:nvPr/>
          </p:nvSpPr>
          <p:spPr>
            <a:xfrm>
              <a:off x="2184958" y="2142340"/>
              <a:ext cx="82987" cy="27552"/>
            </a:xfrm>
            <a:custGeom>
              <a:avLst/>
              <a:gdLst>
                <a:gd name="connsiteX0" fmla="*/ 76252 w 82987"/>
                <a:gd name="connsiteY0" fmla="*/ 27553 h 27552"/>
                <a:gd name="connsiteX1" fmla="*/ 71620 w 82987"/>
                <a:gd name="connsiteY1" fmla="*/ 25909 h 27552"/>
                <a:gd name="connsiteX2" fmla="*/ 41886 w 82987"/>
                <a:gd name="connsiteY2" fmla="*/ 14404 h 27552"/>
                <a:gd name="connsiteX3" fmla="*/ 11256 w 82987"/>
                <a:gd name="connsiteY3" fmla="*/ 23070 h 27552"/>
                <a:gd name="connsiteX4" fmla="*/ 1245 w 82987"/>
                <a:gd name="connsiteY4" fmla="*/ 21277 h 27552"/>
                <a:gd name="connsiteX5" fmla="*/ 3038 w 82987"/>
                <a:gd name="connsiteY5" fmla="*/ 11266 h 27552"/>
                <a:gd name="connsiteX6" fmla="*/ 42335 w 82987"/>
                <a:gd name="connsiteY6" fmla="*/ 60 h 27552"/>
                <a:gd name="connsiteX7" fmla="*/ 80436 w 82987"/>
                <a:gd name="connsiteY7" fmla="*/ 14852 h 27552"/>
                <a:gd name="connsiteX8" fmla="*/ 81332 w 82987"/>
                <a:gd name="connsiteY8" fmla="*/ 25012 h 27552"/>
                <a:gd name="connsiteX9" fmla="*/ 76252 w 82987"/>
                <a:gd name="connsiteY9" fmla="*/ 27553 h 27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987" h="27552">
                  <a:moveTo>
                    <a:pt x="76252" y="27553"/>
                  </a:moveTo>
                  <a:cubicBezTo>
                    <a:pt x="74609" y="27553"/>
                    <a:pt x="72965" y="26955"/>
                    <a:pt x="71620" y="25909"/>
                  </a:cubicBezTo>
                  <a:cubicBezTo>
                    <a:pt x="63253" y="19036"/>
                    <a:pt x="52794" y="15002"/>
                    <a:pt x="41886" y="14404"/>
                  </a:cubicBezTo>
                  <a:cubicBezTo>
                    <a:pt x="31128" y="13956"/>
                    <a:pt x="20221" y="16944"/>
                    <a:pt x="11256" y="23070"/>
                  </a:cubicBezTo>
                  <a:cubicBezTo>
                    <a:pt x="7969" y="25311"/>
                    <a:pt x="3486" y="24415"/>
                    <a:pt x="1245" y="21277"/>
                  </a:cubicBezTo>
                  <a:cubicBezTo>
                    <a:pt x="-996" y="17990"/>
                    <a:pt x="-100" y="13507"/>
                    <a:pt x="3038" y="11266"/>
                  </a:cubicBezTo>
                  <a:cubicBezTo>
                    <a:pt x="14543" y="3347"/>
                    <a:pt x="28588" y="-538"/>
                    <a:pt x="42335" y="60"/>
                  </a:cubicBezTo>
                  <a:cubicBezTo>
                    <a:pt x="56230" y="658"/>
                    <a:pt x="69827" y="5887"/>
                    <a:pt x="80436" y="14852"/>
                  </a:cubicBezTo>
                  <a:cubicBezTo>
                    <a:pt x="83424" y="17392"/>
                    <a:pt x="83872" y="21875"/>
                    <a:pt x="81332" y="25012"/>
                  </a:cubicBezTo>
                  <a:cubicBezTo>
                    <a:pt x="80286" y="26656"/>
                    <a:pt x="78344" y="27553"/>
                    <a:pt x="76252" y="2755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3" name="任意多边形: 形状 842">
              <a:extLst>
                <a:ext uri="{FF2B5EF4-FFF2-40B4-BE49-F238E27FC236}">
                  <a16:creationId xmlns:a16="http://schemas.microsoft.com/office/drawing/2014/main" id="{5D263D8B-AAA6-44A2-976D-8603889E3552}"/>
                </a:ext>
              </a:extLst>
            </p:cNvPr>
            <p:cNvSpPr/>
            <p:nvPr/>
          </p:nvSpPr>
          <p:spPr>
            <a:xfrm>
              <a:off x="2315108" y="2162380"/>
              <a:ext cx="63076" cy="75198"/>
            </a:xfrm>
            <a:custGeom>
              <a:avLst/>
              <a:gdLst>
                <a:gd name="connsiteX0" fmla="*/ 55774 w 63076"/>
                <a:gd name="connsiteY0" fmla="*/ 75198 h 75198"/>
                <a:gd name="connsiteX1" fmla="*/ 48751 w 63076"/>
                <a:gd name="connsiteY1" fmla="*/ 69371 h 75198"/>
                <a:gd name="connsiteX2" fmla="*/ 4225 w 63076"/>
                <a:gd name="connsiteY2" fmla="*/ 13638 h 75198"/>
                <a:gd name="connsiteX3" fmla="*/ 639 w 63076"/>
                <a:gd name="connsiteY3" fmla="*/ 4225 h 75198"/>
                <a:gd name="connsiteX4" fmla="*/ 10052 w 63076"/>
                <a:gd name="connsiteY4" fmla="*/ 639 h 75198"/>
                <a:gd name="connsiteX5" fmla="*/ 62946 w 63076"/>
                <a:gd name="connsiteY5" fmla="*/ 66831 h 75198"/>
                <a:gd name="connsiteX6" fmla="*/ 57268 w 63076"/>
                <a:gd name="connsiteY6" fmla="*/ 75198 h 75198"/>
                <a:gd name="connsiteX7" fmla="*/ 55774 w 63076"/>
                <a:gd name="connsiteY7" fmla="*/ 75198 h 7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76" h="75198">
                  <a:moveTo>
                    <a:pt x="55774" y="75198"/>
                  </a:moveTo>
                  <a:cubicBezTo>
                    <a:pt x="52337" y="75198"/>
                    <a:pt x="49349" y="72807"/>
                    <a:pt x="48751" y="69371"/>
                  </a:cubicBezTo>
                  <a:cubicBezTo>
                    <a:pt x="45165" y="49947"/>
                    <a:pt x="28580" y="24546"/>
                    <a:pt x="4225" y="13638"/>
                  </a:cubicBezTo>
                  <a:cubicBezTo>
                    <a:pt x="639" y="11995"/>
                    <a:pt x="-1004" y="7811"/>
                    <a:pt x="639" y="4225"/>
                  </a:cubicBezTo>
                  <a:cubicBezTo>
                    <a:pt x="2283" y="639"/>
                    <a:pt x="6466" y="-1004"/>
                    <a:pt x="10052" y="639"/>
                  </a:cubicBezTo>
                  <a:cubicBezTo>
                    <a:pt x="40384" y="14087"/>
                    <a:pt x="58762" y="44418"/>
                    <a:pt x="62946" y="66831"/>
                  </a:cubicBezTo>
                  <a:cubicBezTo>
                    <a:pt x="63693" y="70715"/>
                    <a:pt x="61153" y="74451"/>
                    <a:pt x="57268" y="75198"/>
                  </a:cubicBezTo>
                  <a:cubicBezTo>
                    <a:pt x="56670" y="75198"/>
                    <a:pt x="56222" y="75198"/>
                    <a:pt x="55774" y="75198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4" name="任意多边形: 形状 843">
              <a:extLst>
                <a:ext uri="{FF2B5EF4-FFF2-40B4-BE49-F238E27FC236}">
                  <a16:creationId xmlns:a16="http://schemas.microsoft.com/office/drawing/2014/main" id="{CA481DCD-ECD3-44FE-A5FD-2D29C0562087}"/>
                </a:ext>
              </a:extLst>
            </p:cNvPr>
            <p:cNvSpPr/>
            <p:nvPr/>
          </p:nvSpPr>
          <p:spPr>
            <a:xfrm>
              <a:off x="2247256" y="2201588"/>
              <a:ext cx="52024" cy="96205"/>
            </a:xfrm>
            <a:custGeom>
              <a:avLst/>
              <a:gdLst>
                <a:gd name="connsiteX0" fmla="*/ 7231 w 52024"/>
                <a:gd name="connsiteY0" fmla="*/ 96205 h 96205"/>
                <a:gd name="connsiteX1" fmla="*/ 507 w 52024"/>
                <a:gd name="connsiteY1" fmla="*/ 91573 h 96205"/>
                <a:gd name="connsiteX2" fmla="*/ 4542 w 52024"/>
                <a:gd name="connsiteY2" fmla="*/ 82309 h 96205"/>
                <a:gd name="connsiteX3" fmla="*/ 36666 w 52024"/>
                <a:gd name="connsiteY3" fmla="*/ 8647 h 96205"/>
                <a:gd name="connsiteX4" fmla="*/ 42344 w 52024"/>
                <a:gd name="connsiteY4" fmla="*/ 130 h 96205"/>
                <a:gd name="connsiteX5" fmla="*/ 50861 w 52024"/>
                <a:gd name="connsiteY5" fmla="*/ 5808 h 96205"/>
                <a:gd name="connsiteX6" fmla="*/ 9921 w 52024"/>
                <a:gd name="connsiteY6" fmla="*/ 95608 h 96205"/>
                <a:gd name="connsiteX7" fmla="*/ 7231 w 52024"/>
                <a:gd name="connsiteY7" fmla="*/ 96205 h 9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024" h="96205">
                  <a:moveTo>
                    <a:pt x="7231" y="96205"/>
                  </a:moveTo>
                  <a:cubicBezTo>
                    <a:pt x="4392" y="96205"/>
                    <a:pt x="1703" y="94412"/>
                    <a:pt x="507" y="91573"/>
                  </a:cubicBezTo>
                  <a:cubicBezTo>
                    <a:pt x="-987" y="87838"/>
                    <a:pt x="956" y="83654"/>
                    <a:pt x="4542" y="82309"/>
                  </a:cubicBezTo>
                  <a:cubicBezTo>
                    <a:pt x="18139" y="76930"/>
                    <a:pt x="42643" y="37933"/>
                    <a:pt x="36666" y="8647"/>
                  </a:cubicBezTo>
                  <a:cubicBezTo>
                    <a:pt x="35919" y="4762"/>
                    <a:pt x="38459" y="1027"/>
                    <a:pt x="42344" y="130"/>
                  </a:cubicBezTo>
                  <a:cubicBezTo>
                    <a:pt x="46229" y="-617"/>
                    <a:pt x="49964" y="1923"/>
                    <a:pt x="50861" y="5808"/>
                  </a:cubicBezTo>
                  <a:cubicBezTo>
                    <a:pt x="58033" y="41070"/>
                    <a:pt x="30540" y="87539"/>
                    <a:pt x="9921" y="95608"/>
                  </a:cubicBezTo>
                  <a:cubicBezTo>
                    <a:pt x="9024" y="96056"/>
                    <a:pt x="8128" y="96205"/>
                    <a:pt x="7231" y="9620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5" name="任意多边形: 形状 844">
              <a:extLst>
                <a:ext uri="{FF2B5EF4-FFF2-40B4-BE49-F238E27FC236}">
                  <a16:creationId xmlns:a16="http://schemas.microsoft.com/office/drawing/2014/main" id="{A9FF3845-47D4-43EC-B351-01D21DA08C57}"/>
                </a:ext>
              </a:extLst>
            </p:cNvPr>
            <p:cNvSpPr/>
            <p:nvPr/>
          </p:nvSpPr>
          <p:spPr>
            <a:xfrm>
              <a:off x="2164496" y="2205949"/>
              <a:ext cx="48530" cy="110222"/>
            </a:xfrm>
            <a:custGeom>
              <a:avLst/>
              <a:gdLst>
                <a:gd name="connsiteX0" fmla="*/ 7214 w 48530"/>
                <a:gd name="connsiteY0" fmla="*/ 110223 h 110222"/>
                <a:gd name="connsiteX1" fmla="*/ 1237 w 48530"/>
                <a:gd name="connsiteY1" fmla="*/ 107085 h 110222"/>
                <a:gd name="connsiteX2" fmla="*/ 3179 w 48530"/>
                <a:gd name="connsiteY2" fmla="*/ 97074 h 110222"/>
                <a:gd name="connsiteX3" fmla="*/ 31419 w 48530"/>
                <a:gd name="connsiteY3" fmla="*/ 58076 h 110222"/>
                <a:gd name="connsiteX4" fmla="*/ 28431 w 48530"/>
                <a:gd name="connsiteY4" fmla="*/ 9964 h 110222"/>
                <a:gd name="connsiteX5" fmla="*/ 32166 w 48530"/>
                <a:gd name="connsiteY5" fmla="*/ 551 h 110222"/>
                <a:gd name="connsiteX6" fmla="*/ 41580 w 48530"/>
                <a:gd name="connsiteY6" fmla="*/ 4286 h 110222"/>
                <a:gd name="connsiteX7" fmla="*/ 45166 w 48530"/>
                <a:gd name="connsiteY7" fmla="*/ 62111 h 110222"/>
                <a:gd name="connsiteX8" fmla="*/ 11248 w 48530"/>
                <a:gd name="connsiteY8" fmla="*/ 109027 h 110222"/>
                <a:gd name="connsiteX9" fmla="*/ 7214 w 48530"/>
                <a:gd name="connsiteY9" fmla="*/ 110223 h 11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30" h="110222">
                  <a:moveTo>
                    <a:pt x="7214" y="110223"/>
                  </a:moveTo>
                  <a:cubicBezTo>
                    <a:pt x="4973" y="110223"/>
                    <a:pt x="2731" y="109177"/>
                    <a:pt x="1237" y="107085"/>
                  </a:cubicBezTo>
                  <a:cubicBezTo>
                    <a:pt x="-1004" y="103798"/>
                    <a:pt x="-108" y="99315"/>
                    <a:pt x="3179" y="97074"/>
                  </a:cubicBezTo>
                  <a:cubicBezTo>
                    <a:pt x="16627" y="87960"/>
                    <a:pt x="26937" y="73616"/>
                    <a:pt x="31419" y="58076"/>
                  </a:cubicBezTo>
                  <a:cubicBezTo>
                    <a:pt x="35902" y="42388"/>
                    <a:pt x="34856" y="24906"/>
                    <a:pt x="28431" y="9964"/>
                  </a:cubicBezTo>
                  <a:cubicBezTo>
                    <a:pt x="26937" y="6378"/>
                    <a:pt x="28580" y="2045"/>
                    <a:pt x="32166" y="551"/>
                  </a:cubicBezTo>
                  <a:cubicBezTo>
                    <a:pt x="35752" y="-943"/>
                    <a:pt x="40085" y="700"/>
                    <a:pt x="41580" y="4286"/>
                  </a:cubicBezTo>
                  <a:cubicBezTo>
                    <a:pt x="49349" y="22515"/>
                    <a:pt x="50694" y="42985"/>
                    <a:pt x="45166" y="62111"/>
                  </a:cubicBezTo>
                  <a:cubicBezTo>
                    <a:pt x="39637" y="81086"/>
                    <a:pt x="27534" y="97821"/>
                    <a:pt x="11248" y="109027"/>
                  </a:cubicBezTo>
                  <a:cubicBezTo>
                    <a:pt x="10053" y="109774"/>
                    <a:pt x="8708" y="110223"/>
                    <a:pt x="7214" y="11022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6" name="任意多边形: 形状 845">
              <a:extLst>
                <a:ext uri="{FF2B5EF4-FFF2-40B4-BE49-F238E27FC236}">
                  <a16:creationId xmlns:a16="http://schemas.microsoft.com/office/drawing/2014/main" id="{F075B5BE-CE59-4D82-BF51-A6C21B318463}"/>
                </a:ext>
              </a:extLst>
            </p:cNvPr>
            <p:cNvSpPr/>
            <p:nvPr/>
          </p:nvSpPr>
          <p:spPr>
            <a:xfrm>
              <a:off x="2054247" y="2263938"/>
              <a:ext cx="64993" cy="93323"/>
            </a:xfrm>
            <a:custGeom>
              <a:avLst/>
              <a:gdLst>
                <a:gd name="connsiteX0" fmla="*/ 7194 w 64993"/>
                <a:gd name="connsiteY0" fmla="*/ 93323 h 93323"/>
                <a:gd name="connsiteX1" fmla="*/ 6446 w 64993"/>
                <a:gd name="connsiteY1" fmla="*/ 93323 h 93323"/>
                <a:gd name="connsiteX2" fmla="*/ 22 w 64993"/>
                <a:gd name="connsiteY2" fmla="*/ 85404 h 93323"/>
                <a:gd name="connsiteX3" fmla="*/ 13320 w 64993"/>
                <a:gd name="connsiteY3" fmla="*/ 34303 h 93323"/>
                <a:gd name="connsiteX4" fmla="*/ 56501 w 64993"/>
                <a:gd name="connsiteY4" fmla="*/ 87 h 93323"/>
                <a:gd name="connsiteX5" fmla="*/ 64868 w 64993"/>
                <a:gd name="connsiteY5" fmla="*/ 5914 h 93323"/>
                <a:gd name="connsiteX6" fmla="*/ 59041 w 64993"/>
                <a:gd name="connsiteY6" fmla="*/ 14282 h 93323"/>
                <a:gd name="connsiteX7" fmla="*/ 26169 w 64993"/>
                <a:gd name="connsiteY7" fmla="*/ 41027 h 93323"/>
                <a:gd name="connsiteX8" fmla="*/ 14515 w 64993"/>
                <a:gd name="connsiteY8" fmla="*/ 87047 h 93323"/>
                <a:gd name="connsiteX9" fmla="*/ 7194 w 64993"/>
                <a:gd name="connsiteY9" fmla="*/ 93323 h 9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93" h="93323">
                  <a:moveTo>
                    <a:pt x="7194" y="93323"/>
                  </a:moveTo>
                  <a:cubicBezTo>
                    <a:pt x="6895" y="93323"/>
                    <a:pt x="6745" y="93323"/>
                    <a:pt x="6446" y="93323"/>
                  </a:cubicBezTo>
                  <a:cubicBezTo>
                    <a:pt x="2562" y="92875"/>
                    <a:pt x="-277" y="89289"/>
                    <a:pt x="22" y="85404"/>
                  </a:cubicBezTo>
                  <a:cubicBezTo>
                    <a:pt x="1815" y="68370"/>
                    <a:pt x="4654" y="50440"/>
                    <a:pt x="13320" y="34303"/>
                  </a:cubicBezTo>
                  <a:cubicBezTo>
                    <a:pt x="23032" y="15925"/>
                    <a:pt x="39169" y="3225"/>
                    <a:pt x="56501" y="87"/>
                  </a:cubicBezTo>
                  <a:cubicBezTo>
                    <a:pt x="60386" y="-511"/>
                    <a:pt x="64121" y="2030"/>
                    <a:pt x="64868" y="5914"/>
                  </a:cubicBezTo>
                  <a:cubicBezTo>
                    <a:pt x="65615" y="9799"/>
                    <a:pt x="62926" y="13534"/>
                    <a:pt x="59041" y="14282"/>
                  </a:cubicBezTo>
                  <a:cubicBezTo>
                    <a:pt x="46042" y="16523"/>
                    <a:pt x="33790" y="26534"/>
                    <a:pt x="26169" y="41027"/>
                  </a:cubicBezTo>
                  <a:cubicBezTo>
                    <a:pt x="18699" y="55072"/>
                    <a:pt x="16159" y="71508"/>
                    <a:pt x="14515" y="87047"/>
                  </a:cubicBezTo>
                  <a:cubicBezTo>
                    <a:pt x="13917" y="90633"/>
                    <a:pt x="10780" y="93323"/>
                    <a:pt x="7194" y="9332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7" name="任意多边形: 形状 846">
              <a:extLst>
                <a:ext uri="{FF2B5EF4-FFF2-40B4-BE49-F238E27FC236}">
                  <a16:creationId xmlns:a16="http://schemas.microsoft.com/office/drawing/2014/main" id="{30C827F0-4930-4663-95F4-10ABC8E76847}"/>
                </a:ext>
              </a:extLst>
            </p:cNvPr>
            <p:cNvSpPr/>
            <p:nvPr/>
          </p:nvSpPr>
          <p:spPr>
            <a:xfrm>
              <a:off x="1937718" y="2213246"/>
              <a:ext cx="77680" cy="61238"/>
            </a:xfrm>
            <a:custGeom>
              <a:avLst/>
              <a:gdLst>
                <a:gd name="connsiteX0" fmla="*/ 7177 w 77680"/>
                <a:gd name="connsiteY0" fmla="*/ 61239 h 61238"/>
                <a:gd name="connsiteX1" fmla="*/ 5 w 77680"/>
                <a:gd name="connsiteY1" fmla="*/ 54366 h 61238"/>
                <a:gd name="connsiteX2" fmla="*/ 6879 w 77680"/>
                <a:gd name="connsiteY2" fmla="*/ 46895 h 61238"/>
                <a:gd name="connsiteX3" fmla="*/ 63806 w 77680"/>
                <a:gd name="connsiteY3" fmla="*/ 4759 h 61238"/>
                <a:gd name="connsiteX4" fmla="*/ 72921 w 77680"/>
                <a:gd name="connsiteY4" fmla="*/ 426 h 61238"/>
                <a:gd name="connsiteX5" fmla="*/ 77254 w 77680"/>
                <a:gd name="connsiteY5" fmla="*/ 9541 h 61238"/>
                <a:gd name="connsiteX6" fmla="*/ 7327 w 77680"/>
                <a:gd name="connsiteY6" fmla="*/ 61239 h 61238"/>
                <a:gd name="connsiteX7" fmla="*/ 7177 w 77680"/>
                <a:gd name="connsiteY7" fmla="*/ 61239 h 6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680" h="61238">
                  <a:moveTo>
                    <a:pt x="7177" y="61239"/>
                  </a:moveTo>
                  <a:cubicBezTo>
                    <a:pt x="3293" y="61239"/>
                    <a:pt x="155" y="58251"/>
                    <a:pt x="5" y="54366"/>
                  </a:cubicBezTo>
                  <a:cubicBezTo>
                    <a:pt x="-144" y="50481"/>
                    <a:pt x="2844" y="47044"/>
                    <a:pt x="6879" y="46895"/>
                  </a:cubicBezTo>
                  <a:cubicBezTo>
                    <a:pt x="31682" y="45849"/>
                    <a:pt x="55588" y="28068"/>
                    <a:pt x="63806" y="4759"/>
                  </a:cubicBezTo>
                  <a:cubicBezTo>
                    <a:pt x="65151" y="1024"/>
                    <a:pt x="69185" y="-918"/>
                    <a:pt x="72921" y="426"/>
                  </a:cubicBezTo>
                  <a:cubicBezTo>
                    <a:pt x="76656" y="1771"/>
                    <a:pt x="78599" y="5805"/>
                    <a:pt x="77254" y="9541"/>
                  </a:cubicBezTo>
                  <a:cubicBezTo>
                    <a:pt x="67093" y="38677"/>
                    <a:pt x="38256" y="60044"/>
                    <a:pt x="7327" y="61239"/>
                  </a:cubicBezTo>
                  <a:cubicBezTo>
                    <a:pt x="7327" y="61239"/>
                    <a:pt x="7177" y="61239"/>
                    <a:pt x="7177" y="6123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8" name="任意多边形: 形状 847">
              <a:extLst>
                <a:ext uri="{FF2B5EF4-FFF2-40B4-BE49-F238E27FC236}">
                  <a16:creationId xmlns:a16="http://schemas.microsoft.com/office/drawing/2014/main" id="{305EB41E-65A9-44F4-B46B-D0B315A9D534}"/>
                </a:ext>
              </a:extLst>
            </p:cNvPr>
            <p:cNvSpPr/>
            <p:nvPr/>
          </p:nvSpPr>
          <p:spPr>
            <a:xfrm>
              <a:off x="1984897" y="2246245"/>
              <a:ext cx="54437" cy="90845"/>
            </a:xfrm>
            <a:custGeom>
              <a:avLst/>
              <a:gdLst>
                <a:gd name="connsiteX0" fmla="*/ 7214 w 54437"/>
                <a:gd name="connsiteY0" fmla="*/ 90845 h 90845"/>
                <a:gd name="connsiteX1" fmla="*/ 1237 w 54437"/>
                <a:gd name="connsiteY1" fmla="*/ 87707 h 90845"/>
                <a:gd name="connsiteX2" fmla="*/ 3179 w 54437"/>
                <a:gd name="connsiteY2" fmla="*/ 77697 h 90845"/>
                <a:gd name="connsiteX3" fmla="*/ 40085 w 54437"/>
                <a:gd name="connsiteY3" fmla="*/ 7321 h 90845"/>
                <a:gd name="connsiteX4" fmla="*/ 47108 w 54437"/>
                <a:gd name="connsiteY4" fmla="*/ 0 h 90845"/>
                <a:gd name="connsiteX5" fmla="*/ 54429 w 54437"/>
                <a:gd name="connsiteY5" fmla="*/ 7023 h 90845"/>
                <a:gd name="connsiteX6" fmla="*/ 11099 w 54437"/>
                <a:gd name="connsiteY6" fmla="*/ 89650 h 90845"/>
                <a:gd name="connsiteX7" fmla="*/ 7214 w 54437"/>
                <a:gd name="connsiteY7" fmla="*/ 90845 h 90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437" h="90845">
                  <a:moveTo>
                    <a:pt x="7214" y="90845"/>
                  </a:moveTo>
                  <a:cubicBezTo>
                    <a:pt x="4972" y="90845"/>
                    <a:pt x="2582" y="89799"/>
                    <a:pt x="1237" y="87707"/>
                  </a:cubicBezTo>
                  <a:cubicBezTo>
                    <a:pt x="-1004" y="84420"/>
                    <a:pt x="-108" y="79938"/>
                    <a:pt x="3179" y="77697"/>
                  </a:cubicBezTo>
                  <a:cubicBezTo>
                    <a:pt x="26040" y="62456"/>
                    <a:pt x="40534" y="34665"/>
                    <a:pt x="40085" y="7321"/>
                  </a:cubicBezTo>
                  <a:cubicBezTo>
                    <a:pt x="40085" y="3437"/>
                    <a:pt x="43223" y="149"/>
                    <a:pt x="47108" y="0"/>
                  </a:cubicBezTo>
                  <a:cubicBezTo>
                    <a:pt x="51142" y="149"/>
                    <a:pt x="54280" y="3138"/>
                    <a:pt x="54429" y="7023"/>
                  </a:cubicBezTo>
                  <a:cubicBezTo>
                    <a:pt x="54878" y="39297"/>
                    <a:pt x="37844" y="71570"/>
                    <a:pt x="11099" y="89650"/>
                  </a:cubicBezTo>
                  <a:cubicBezTo>
                    <a:pt x="10053" y="90397"/>
                    <a:pt x="8558" y="90845"/>
                    <a:pt x="7214" y="9084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9" name="任意多边形: 形状 848">
              <a:extLst>
                <a:ext uri="{FF2B5EF4-FFF2-40B4-BE49-F238E27FC236}">
                  <a16:creationId xmlns:a16="http://schemas.microsoft.com/office/drawing/2014/main" id="{65BD987E-721A-487F-8877-99CBD0A18C39}"/>
                </a:ext>
              </a:extLst>
            </p:cNvPr>
            <p:cNvSpPr/>
            <p:nvPr/>
          </p:nvSpPr>
          <p:spPr>
            <a:xfrm>
              <a:off x="2409554" y="2218277"/>
              <a:ext cx="61741" cy="110445"/>
            </a:xfrm>
            <a:custGeom>
              <a:avLst/>
              <a:gdLst>
                <a:gd name="connsiteX0" fmla="*/ 54714 w 61741"/>
                <a:gd name="connsiteY0" fmla="*/ 110446 h 110445"/>
                <a:gd name="connsiteX1" fmla="*/ 47542 w 61741"/>
                <a:gd name="connsiteY1" fmla="*/ 103423 h 110445"/>
                <a:gd name="connsiteX2" fmla="*/ 2717 w 61741"/>
                <a:gd name="connsiteY2" fmla="*/ 12727 h 110445"/>
                <a:gd name="connsiteX3" fmla="*/ 1521 w 61741"/>
                <a:gd name="connsiteY3" fmla="*/ 2716 h 110445"/>
                <a:gd name="connsiteX4" fmla="*/ 11532 w 61741"/>
                <a:gd name="connsiteY4" fmla="*/ 1521 h 110445"/>
                <a:gd name="connsiteX5" fmla="*/ 61736 w 61741"/>
                <a:gd name="connsiteY5" fmla="*/ 103124 h 110445"/>
                <a:gd name="connsiteX6" fmla="*/ 54714 w 61741"/>
                <a:gd name="connsiteY6" fmla="*/ 110446 h 110445"/>
                <a:gd name="connsiteX7" fmla="*/ 54714 w 61741"/>
                <a:gd name="connsiteY7" fmla="*/ 110446 h 1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741" h="110445">
                  <a:moveTo>
                    <a:pt x="54714" y="110446"/>
                  </a:moveTo>
                  <a:cubicBezTo>
                    <a:pt x="50829" y="110446"/>
                    <a:pt x="47691" y="107308"/>
                    <a:pt x="47542" y="103423"/>
                  </a:cubicBezTo>
                  <a:cubicBezTo>
                    <a:pt x="46794" y="68460"/>
                    <a:pt x="30060" y="34542"/>
                    <a:pt x="2717" y="12727"/>
                  </a:cubicBezTo>
                  <a:cubicBezTo>
                    <a:pt x="-421" y="10187"/>
                    <a:pt x="-869" y="5705"/>
                    <a:pt x="1521" y="2716"/>
                  </a:cubicBezTo>
                  <a:cubicBezTo>
                    <a:pt x="4061" y="-421"/>
                    <a:pt x="8544" y="-869"/>
                    <a:pt x="11532" y="1521"/>
                  </a:cubicBezTo>
                  <a:cubicBezTo>
                    <a:pt x="42163" y="25876"/>
                    <a:pt x="60989" y="63828"/>
                    <a:pt x="61736" y="103124"/>
                  </a:cubicBezTo>
                  <a:cubicBezTo>
                    <a:pt x="61886" y="107009"/>
                    <a:pt x="58748" y="110296"/>
                    <a:pt x="54714" y="110446"/>
                  </a:cubicBezTo>
                  <a:cubicBezTo>
                    <a:pt x="54863" y="110446"/>
                    <a:pt x="54863" y="110446"/>
                    <a:pt x="54714" y="11044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0" name="任意多边形: 形状 849">
              <a:extLst>
                <a:ext uri="{FF2B5EF4-FFF2-40B4-BE49-F238E27FC236}">
                  <a16:creationId xmlns:a16="http://schemas.microsoft.com/office/drawing/2014/main" id="{F994062F-1D4B-41B0-80ED-97333390C4AC}"/>
                </a:ext>
              </a:extLst>
            </p:cNvPr>
            <p:cNvSpPr/>
            <p:nvPr/>
          </p:nvSpPr>
          <p:spPr>
            <a:xfrm>
              <a:off x="2341070" y="2250948"/>
              <a:ext cx="25254" cy="99739"/>
            </a:xfrm>
            <a:custGeom>
              <a:avLst/>
              <a:gdLst>
                <a:gd name="connsiteX0" fmla="*/ 15767 w 25254"/>
                <a:gd name="connsiteY0" fmla="*/ 99739 h 99739"/>
                <a:gd name="connsiteX1" fmla="*/ 14572 w 25254"/>
                <a:gd name="connsiteY1" fmla="*/ 99589 h 99739"/>
                <a:gd name="connsiteX2" fmla="*/ 8744 w 25254"/>
                <a:gd name="connsiteY2" fmla="*/ 91222 h 99739"/>
                <a:gd name="connsiteX3" fmla="*/ 526 w 25254"/>
                <a:gd name="connsiteY3" fmla="*/ 9790 h 99739"/>
                <a:gd name="connsiteX4" fmla="*/ 4561 w 25254"/>
                <a:gd name="connsiteY4" fmla="*/ 526 h 99739"/>
                <a:gd name="connsiteX5" fmla="*/ 13824 w 25254"/>
                <a:gd name="connsiteY5" fmla="*/ 4561 h 99739"/>
                <a:gd name="connsiteX6" fmla="*/ 22789 w 25254"/>
                <a:gd name="connsiteY6" fmla="*/ 93762 h 99739"/>
                <a:gd name="connsiteX7" fmla="*/ 15767 w 25254"/>
                <a:gd name="connsiteY7" fmla="*/ 99739 h 9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54" h="99739">
                  <a:moveTo>
                    <a:pt x="15767" y="99739"/>
                  </a:moveTo>
                  <a:cubicBezTo>
                    <a:pt x="15319" y="99739"/>
                    <a:pt x="14870" y="99739"/>
                    <a:pt x="14572" y="99589"/>
                  </a:cubicBezTo>
                  <a:cubicBezTo>
                    <a:pt x="10687" y="98843"/>
                    <a:pt x="7997" y="95257"/>
                    <a:pt x="8744" y="91222"/>
                  </a:cubicBezTo>
                  <a:cubicBezTo>
                    <a:pt x="13526" y="63879"/>
                    <a:pt x="10687" y="35639"/>
                    <a:pt x="526" y="9790"/>
                  </a:cubicBezTo>
                  <a:cubicBezTo>
                    <a:pt x="-968" y="6055"/>
                    <a:pt x="825" y="1871"/>
                    <a:pt x="4561" y="526"/>
                  </a:cubicBezTo>
                  <a:cubicBezTo>
                    <a:pt x="8296" y="-968"/>
                    <a:pt x="12480" y="825"/>
                    <a:pt x="13824" y="4561"/>
                  </a:cubicBezTo>
                  <a:cubicBezTo>
                    <a:pt x="24881" y="32950"/>
                    <a:pt x="28019" y="63730"/>
                    <a:pt x="22789" y="93762"/>
                  </a:cubicBezTo>
                  <a:cubicBezTo>
                    <a:pt x="22192" y="97348"/>
                    <a:pt x="19203" y="99739"/>
                    <a:pt x="15767" y="9973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1" name="任意多边形: 形状 850">
              <a:extLst>
                <a:ext uri="{FF2B5EF4-FFF2-40B4-BE49-F238E27FC236}">
                  <a16:creationId xmlns:a16="http://schemas.microsoft.com/office/drawing/2014/main" id="{E1862C01-57E3-4311-A9AE-5DB05ECBEA41}"/>
                </a:ext>
              </a:extLst>
            </p:cNvPr>
            <p:cNvSpPr/>
            <p:nvPr/>
          </p:nvSpPr>
          <p:spPr>
            <a:xfrm>
              <a:off x="2279543" y="2305303"/>
              <a:ext cx="41015" cy="79898"/>
            </a:xfrm>
            <a:custGeom>
              <a:avLst/>
              <a:gdLst>
                <a:gd name="connsiteX0" fmla="*/ 33814 w 41015"/>
                <a:gd name="connsiteY0" fmla="*/ 79899 h 79898"/>
                <a:gd name="connsiteX1" fmla="*/ 30078 w 41015"/>
                <a:gd name="connsiteY1" fmla="*/ 78853 h 79898"/>
                <a:gd name="connsiteX2" fmla="*/ 3781 w 41015"/>
                <a:gd name="connsiteY2" fmla="*/ 46579 h 79898"/>
                <a:gd name="connsiteX3" fmla="*/ 3183 w 41015"/>
                <a:gd name="connsiteY3" fmla="*/ 4892 h 79898"/>
                <a:gd name="connsiteX4" fmla="*/ 12298 w 41015"/>
                <a:gd name="connsiteY4" fmla="*/ 409 h 79898"/>
                <a:gd name="connsiteX5" fmla="*/ 16780 w 41015"/>
                <a:gd name="connsiteY5" fmla="*/ 9524 h 79898"/>
                <a:gd name="connsiteX6" fmla="*/ 17228 w 41015"/>
                <a:gd name="connsiteY6" fmla="*/ 41798 h 79898"/>
                <a:gd name="connsiteX7" fmla="*/ 37549 w 41015"/>
                <a:gd name="connsiteY7" fmla="*/ 66750 h 79898"/>
                <a:gd name="connsiteX8" fmla="*/ 39940 w 41015"/>
                <a:gd name="connsiteY8" fmla="*/ 76612 h 79898"/>
                <a:gd name="connsiteX9" fmla="*/ 33814 w 41015"/>
                <a:gd name="connsiteY9" fmla="*/ 79899 h 7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15" h="79898">
                  <a:moveTo>
                    <a:pt x="33814" y="79899"/>
                  </a:moveTo>
                  <a:cubicBezTo>
                    <a:pt x="32469" y="79899"/>
                    <a:pt x="31274" y="79600"/>
                    <a:pt x="30078" y="78853"/>
                  </a:cubicBezTo>
                  <a:cubicBezTo>
                    <a:pt x="17976" y="71382"/>
                    <a:pt x="8712" y="59877"/>
                    <a:pt x="3781" y="46579"/>
                  </a:cubicBezTo>
                  <a:cubicBezTo>
                    <a:pt x="-1000" y="33281"/>
                    <a:pt x="-1299" y="18339"/>
                    <a:pt x="3183" y="4892"/>
                  </a:cubicBezTo>
                  <a:cubicBezTo>
                    <a:pt x="4379" y="1156"/>
                    <a:pt x="8562" y="-935"/>
                    <a:pt x="12298" y="409"/>
                  </a:cubicBezTo>
                  <a:cubicBezTo>
                    <a:pt x="16033" y="1605"/>
                    <a:pt x="18125" y="5788"/>
                    <a:pt x="16780" y="9524"/>
                  </a:cubicBezTo>
                  <a:cubicBezTo>
                    <a:pt x="13344" y="19983"/>
                    <a:pt x="13493" y="31488"/>
                    <a:pt x="17228" y="41798"/>
                  </a:cubicBezTo>
                  <a:cubicBezTo>
                    <a:pt x="20964" y="52107"/>
                    <a:pt x="28136" y="61072"/>
                    <a:pt x="37549" y="66750"/>
                  </a:cubicBezTo>
                  <a:cubicBezTo>
                    <a:pt x="40986" y="68842"/>
                    <a:pt x="42031" y="73325"/>
                    <a:pt x="39940" y="76612"/>
                  </a:cubicBezTo>
                  <a:cubicBezTo>
                    <a:pt x="38595" y="78704"/>
                    <a:pt x="36204" y="79899"/>
                    <a:pt x="33814" y="7989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2" name="任意多边形: 形状 851">
              <a:extLst>
                <a:ext uri="{FF2B5EF4-FFF2-40B4-BE49-F238E27FC236}">
                  <a16:creationId xmlns:a16="http://schemas.microsoft.com/office/drawing/2014/main" id="{E9A841C5-574B-45B2-96A2-74D7C0E213B5}"/>
                </a:ext>
              </a:extLst>
            </p:cNvPr>
            <p:cNvSpPr/>
            <p:nvPr/>
          </p:nvSpPr>
          <p:spPr>
            <a:xfrm>
              <a:off x="2208676" y="2332264"/>
              <a:ext cx="46773" cy="83717"/>
            </a:xfrm>
            <a:custGeom>
              <a:avLst/>
              <a:gdLst>
                <a:gd name="connsiteX0" fmla="*/ 39685 w 46773"/>
                <a:gd name="connsiteY0" fmla="*/ 83718 h 83717"/>
                <a:gd name="connsiteX1" fmla="*/ 35352 w 46773"/>
                <a:gd name="connsiteY1" fmla="*/ 82224 h 83717"/>
                <a:gd name="connsiteX2" fmla="*/ 239 w 46773"/>
                <a:gd name="connsiteY2" fmla="*/ 6470 h 83717"/>
                <a:gd name="connsiteX3" fmla="*/ 8008 w 46773"/>
                <a:gd name="connsiteY3" fmla="*/ 45 h 83717"/>
                <a:gd name="connsiteX4" fmla="*/ 14433 w 46773"/>
                <a:gd name="connsiteY4" fmla="*/ 7814 h 83717"/>
                <a:gd name="connsiteX5" fmla="*/ 43868 w 46773"/>
                <a:gd name="connsiteY5" fmla="*/ 70719 h 83717"/>
                <a:gd name="connsiteX6" fmla="*/ 45363 w 46773"/>
                <a:gd name="connsiteY6" fmla="*/ 80730 h 83717"/>
                <a:gd name="connsiteX7" fmla="*/ 39685 w 46773"/>
                <a:gd name="connsiteY7" fmla="*/ 83718 h 8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773" h="83717">
                  <a:moveTo>
                    <a:pt x="39685" y="83718"/>
                  </a:moveTo>
                  <a:cubicBezTo>
                    <a:pt x="38190" y="83718"/>
                    <a:pt x="36696" y="83270"/>
                    <a:pt x="35352" y="82224"/>
                  </a:cubicBezTo>
                  <a:cubicBezTo>
                    <a:pt x="13686" y="66087"/>
                    <a:pt x="-2152" y="32020"/>
                    <a:pt x="239" y="6470"/>
                  </a:cubicBezTo>
                  <a:cubicBezTo>
                    <a:pt x="538" y="2585"/>
                    <a:pt x="4124" y="-404"/>
                    <a:pt x="8008" y="45"/>
                  </a:cubicBezTo>
                  <a:cubicBezTo>
                    <a:pt x="11893" y="343"/>
                    <a:pt x="14882" y="3930"/>
                    <a:pt x="14433" y="7814"/>
                  </a:cubicBezTo>
                  <a:cubicBezTo>
                    <a:pt x="12491" y="28583"/>
                    <a:pt x="25938" y="57421"/>
                    <a:pt x="43868" y="70719"/>
                  </a:cubicBezTo>
                  <a:cubicBezTo>
                    <a:pt x="47006" y="73109"/>
                    <a:pt x="47753" y="77592"/>
                    <a:pt x="45363" y="80730"/>
                  </a:cubicBezTo>
                  <a:cubicBezTo>
                    <a:pt x="44018" y="82672"/>
                    <a:pt x="41926" y="83718"/>
                    <a:pt x="39685" y="83718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3" name="任意多边形: 形状 852">
              <a:extLst>
                <a:ext uri="{FF2B5EF4-FFF2-40B4-BE49-F238E27FC236}">
                  <a16:creationId xmlns:a16="http://schemas.microsoft.com/office/drawing/2014/main" id="{976A1A2D-1527-418B-AF00-CAA22897AA79}"/>
                </a:ext>
              </a:extLst>
            </p:cNvPr>
            <p:cNvSpPr/>
            <p:nvPr/>
          </p:nvSpPr>
          <p:spPr>
            <a:xfrm>
              <a:off x="2114022" y="2367567"/>
              <a:ext cx="78162" cy="53345"/>
            </a:xfrm>
            <a:custGeom>
              <a:avLst/>
              <a:gdLst>
                <a:gd name="connsiteX0" fmla="*/ 7185 w 78162"/>
                <a:gd name="connsiteY0" fmla="*/ 53346 h 53345"/>
                <a:gd name="connsiteX1" fmla="*/ 4047 w 78162"/>
                <a:gd name="connsiteY1" fmla="*/ 52599 h 53345"/>
                <a:gd name="connsiteX2" fmla="*/ 760 w 78162"/>
                <a:gd name="connsiteY2" fmla="*/ 43036 h 53345"/>
                <a:gd name="connsiteX3" fmla="*/ 71135 w 78162"/>
                <a:gd name="connsiteY3" fmla="*/ 4 h 53345"/>
                <a:gd name="connsiteX4" fmla="*/ 78158 w 78162"/>
                <a:gd name="connsiteY4" fmla="*/ 7325 h 53345"/>
                <a:gd name="connsiteX5" fmla="*/ 70986 w 78162"/>
                <a:gd name="connsiteY5" fmla="*/ 14348 h 53345"/>
                <a:gd name="connsiteX6" fmla="*/ 70089 w 78162"/>
                <a:gd name="connsiteY6" fmla="*/ 14348 h 53345"/>
                <a:gd name="connsiteX7" fmla="*/ 13460 w 78162"/>
                <a:gd name="connsiteY7" fmla="*/ 49461 h 53345"/>
                <a:gd name="connsiteX8" fmla="*/ 7185 w 78162"/>
                <a:gd name="connsiteY8" fmla="*/ 53346 h 5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162" h="53345">
                  <a:moveTo>
                    <a:pt x="7185" y="53346"/>
                  </a:moveTo>
                  <a:cubicBezTo>
                    <a:pt x="6139" y="53346"/>
                    <a:pt x="5093" y="53047"/>
                    <a:pt x="4047" y="52599"/>
                  </a:cubicBezTo>
                  <a:cubicBezTo>
                    <a:pt x="461" y="50806"/>
                    <a:pt x="-1033" y="46472"/>
                    <a:pt x="760" y="43036"/>
                  </a:cubicBezTo>
                  <a:cubicBezTo>
                    <a:pt x="13759" y="16888"/>
                    <a:pt x="41999" y="-295"/>
                    <a:pt x="71135" y="4"/>
                  </a:cubicBezTo>
                  <a:cubicBezTo>
                    <a:pt x="75169" y="4"/>
                    <a:pt x="78307" y="3291"/>
                    <a:pt x="78158" y="7325"/>
                  </a:cubicBezTo>
                  <a:cubicBezTo>
                    <a:pt x="78158" y="11210"/>
                    <a:pt x="74870" y="14348"/>
                    <a:pt x="70986" y="14348"/>
                  </a:cubicBezTo>
                  <a:cubicBezTo>
                    <a:pt x="70687" y="14348"/>
                    <a:pt x="70388" y="14348"/>
                    <a:pt x="70089" y="14348"/>
                  </a:cubicBezTo>
                  <a:cubicBezTo>
                    <a:pt x="46929" y="14348"/>
                    <a:pt x="23770" y="28692"/>
                    <a:pt x="13460" y="49461"/>
                  </a:cubicBezTo>
                  <a:cubicBezTo>
                    <a:pt x="12265" y="51851"/>
                    <a:pt x="9725" y="53346"/>
                    <a:pt x="7185" y="5334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4" name="任意多边形: 形状 853">
              <a:extLst>
                <a:ext uri="{FF2B5EF4-FFF2-40B4-BE49-F238E27FC236}">
                  <a16:creationId xmlns:a16="http://schemas.microsoft.com/office/drawing/2014/main" id="{0DCEFD7D-C9D6-4F80-83DE-6CABA61D56DA}"/>
                </a:ext>
              </a:extLst>
            </p:cNvPr>
            <p:cNvSpPr/>
            <p:nvPr/>
          </p:nvSpPr>
          <p:spPr>
            <a:xfrm>
              <a:off x="1723211" y="2250722"/>
              <a:ext cx="59187" cy="86367"/>
            </a:xfrm>
            <a:custGeom>
              <a:avLst/>
              <a:gdLst>
                <a:gd name="connsiteX0" fmla="*/ 51947 w 59187"/>
                <a:gd name="connsiteY0" fmla="*/ 86368 h 86367"/>
                <a:gd name="connsiteX1" fmla="*/ 48959 w 59187"/>
                <a:gd name="connsiteY1" fmla="*/ 85621 h 86367"/>
                <a:gd name="connsiteX2" fmla="*/ 10858 w 59187"/>
                <a:gd name="connsiteY2" fmla="*/ 51404 h 86367"/>
                <a:gd name="connsiteX3" fmla="*/ 100 w 59187"/>
                <a:gd name="connsiteY3" fmla="*/ 6878 h 86367"/>
                <a:gd name="connsiteX4" fmla="*/ 7571 w 59187"/>
                <a:gd name="connsiteY4" fmla="*/ 5 h 86367"/>
                <a:gd name="connsiteX5" fmla="*/ 14444 w 59187"/>
                <a:gd name="connsiteY5" fmla="*/ 7476 h 86367"/>
                <a:gd name="connsiteX6" fmla="*/ 22960 w 59187"/>
                <a:gd name="connsiteY6" fmla="*/ 43485 h 86367"/>
                <a:gd name="connsiteX7" fmla="*/ 55085 w 59187"/>
                <a:gd name="connsiteY7" fmla="*/ 72472 h 86367"/>
                <a:gd name="connsiteX8" fmla="*/ 58522 w 59187"/>
                <a:gd name="connsiteY8" fmla="*/ 82035 h 86367"/>
                <a:gd name="connsiteX9" fmla="*/ 51947 w 59187"/>
                <a:gd name="connsiteY9" fmla="*/ 86368 h 86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187" h="86367">
                  <a:moveTo>
                    <a:pt x="51947" y="86368"/>
                  </a:moveTo>
                  <a:cubicBezTo>
                    <a:pt x="50901" y="86368"/>
                    <a:pt x="49855" y="86219"/>
                    <a:pt x="48959" y="85621"/>
                  </a:cubicBezTo>
                  <a:cubicBezTo>
                    <a:pt x="34017" y="78598"/>
                    <a:pt x="21167" y="67093"/>
                    <a:pt x="10858" y="51404"/>
                  </a:cubicBezTo>
                  <a:cubicBezTo>
                    <a:pt x="2789" y="39152"/>
                    <a:pt x="-647" y="24659"/>
                    <a:pt x="100" y="6878"/>
                  </a:cubicBezTo>
                  <a:cubicBezTo>
                    <a:pt x="249" y="2993"/>
                    <a:pt x="3536" y="-144"/>
                    <a:pt x="7571" y="5"/>
                  </a:cubicBezTo>
                  <a:cubicBezTo>
                    <a:pt x="11455" y="154"/>
                    <a:pt x="14593" y="3442"/>
                    <a:pt x="14444" y="7476"/>
                  </a:cubicBezTo>
                  <a:cubicBezTo>
                    <a:pt x="13846" y="22268"/>
                    <a:pt x="16536" y="33773"/>
                    <a:pt x="22960" y="43485"/>
                  </a:cubicBezTo>
                  <a:cubicBezTo>
                    <a:pt x="31776" y="56933"/>
                    <a:pt x="42534" y="66645"/>
                    <a:pt x="55085" y="72472"/>
                  </a:cubicBezTo>
                  <a:cubicBezTo>
                    <a:pt x="58671" y="74116"/>
                    <a:pt x="60165" y="78449"/>
                    <a:pt x="58522" y="82035"/>
                  </a:cubicBezTo>
                  <a:cubicBezTo>
                    <a:pt x="57326" y="84874"/>
                    <a:pt x="54637" y="86368"/>
                    <a:pt x="51947" y="86368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5" name="任意多边形: 形状 854">
              <a:extLst>
                <a:ext uri="{FF2B5EF4-FFF2-40B4-BE49-F238E27FC236}">
                  <a16:creationId xmlns:a16="http://schemas.microsoft.com/office/drawing/2014/main" id="{AD4A2947-2D60-462D-9862-FE72BA3E78B5}"/>
                </a:ext>
              </a:extLst>
            </p:cNvPr>
            <p:cNvSpPr/>
            <p:nvPr/>
          </p:nvSpPr>
          <p:spPr>
            <a:xfrm>
              <a:off x="1801238" y="2245492"/>
              <a:ext cx="33967" cy="109826"/>
            </a:xfrm>
            <a:custGeom>
              <a:avLst/>
              <a:gdLst>
                <a:gd name="connsiteX0" fmla="*/ 7091 w 33967"/>
                <a:gd name="connsiteY0" fmla="*/ 109826 h 109826"/>
                <a:gd name="connsiteX1" fmla="*/ 4102 w 33967"/>
                <a:gd name="connsiteY1" fmla="*/ 109079 h 109826"/>
                <a:gd name="connsiteX2" fmla="*/ 666 w 33967"/>
                <a:gd name="connsiteY2" fmla="*/ 99517 h 109826"/>
                <a:gd name="connsiteX3" fmla="*/ 19492 w 33967"/>
                <a:gd name="connsiteY3" fmla="*/ 7476 h 109826"/>
                <a:gd name="connsiteX4" fmla="*/ 26365 w 33967"/>
                <a:gd name="connsiteY4" fmla="*/ 5 h 109826"/>
                <a:gd name="connsiteX5" fmla="*/ 33836 w 33967"/>
                <a:gd name="connsiteY5" fmla="*/ 6878 h 109826"/>
                <a:gd name="connsiteX6" fmla="*/ 13815 w 33967"/>
                <a:gd name="connsiteY6" fmla="*/ 105493 h 109826"/>
                <a:gd name="connsiteX7" fmla="*/ 7091 w 33967"/>
                <a:gd name="connsiteY7" fmla="*/ 109826 h 10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67" h="109826">
                  <a:moveTo>
                    <a:pt x="7091" y="109826"/>
                  </a:moveTo>
                  <a:cubicBezTo>
                    <a:pt x="6045" y="109826"/>
                    <a:pt x="4999" y="109677"/>
                    <a:pt x="4102" y="109079"/>
                  </a:cubicBezTo>
                  <a:cubicBezTo>
                    <a:pt x="516" y="107436"/>
                    <a:pt x="-978" y="103103"/>
                    <a:pt x="666" y="99517"/>
                  </a:cubicBezTo>
                  <a:cubicBezTo>
                    <a:pt x="14113" y="70829"/>
                    <a:pt x="20538" y="39003"/>
                    <a:pt x="19492" y="7476"/>
                  </a:cubicBezTo>
                  <a:cubicBezTo>
                    <a:pt x="19343" y="3591"/>
                    <a:pt x="22481" y="155"/>
                    <a:pt x="26365" y="5"/>
                  </a:cubicBezTo>
                  <a:cubicBezTo>
                    <a:pt x="30250" y="-144"/>
                    <a:pt x="33687" y="2993"/>
                    <a:pt x="33836" y="6878"/>
                  </a:cubicBezTo>
                  <a:cubicBezTo>
                    <a:pt x="35032" y="40796"/>
                    <a:pt x="28009" y="74863"/>
                    <a:pt x="13815" y="105493"/>
                  </a:cubicBezTo>
                  <a:cubicBezTo>
                    <a:pt x="12470" y="108183"/>
                    <a:pt x="9780" y="109826"/>
                    <a:pt x="7091" y="10982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6" name="任意多边形: 形状 855">
              <a:extLst>
                <a:ext uri="{FF2B5EF4-FFF2-40B4-BE49-F238E27FC236}">
                  <a16:creationId xmlns:a16="http://schemas.microsoft.com/office/drawing/2014/main" id="{E986CBC8-D29E-4AE5-87F2-751B173F0E29}"/>
                </a:ext>
              </a:extLst>
            </p:cNvPr>
            <p:cNvSpPr/>
            <p:nvPr/>
          </p:nvSpPr>
          <p:spPr>
            <a:xfrm>
              <a:off x="1893383" y="2287818"/>
              <a:ext cx="47926" cy="89016"/>
            </a:xfrm>
            <a:custGeom>
              <a:avLst/>
              <a:gdLst>
                <a:gd name="connsiteX0" fmla="*/ 40605 w 47926"/>
                <a:gd name="connsiteY0" fmla="*/ 89016 h 89016"/>
                <a:gd name="connsiteX1" fmla="*/ 33433 w 47926"/>
                <a:gd name="connsiteY1" fmla="*/ 81844 h 89016"/>
                <a:gd name="connsiteX2" fmla="*/ 2205 w 47926"/>
                <a:gd name="connsiteY2" fmla="*/ 12366 h 89016"/>
                <a:gd name="connsiteX3" fmla="*/ 2056 w 47926"/>
                <a:gd name="connsiteY3" fmla="*/ 2205 h 89016"/>
                <a:gd name="connsiteX4" fmla="*/ 12216 w 47926"/>
                <a:gd name="connsiteY4" fmla="*/ 2056 h 89016"/>
                <a:gd name="connsiteX5" fmla="*/ 47927 w 47926"/>
                <a:gd name="connsiteY5" fmla="*/ 81844 h 89016"/>
                <a:gd name="connsiteX6" fmla="*/ 40605 w 47926"/>
                <a:gd name="connsiteY6" fmla="*/ 89016 h 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926" h="89016">
                  <a:moveTo>
                    <a:pt x="40605" y="89016"/>
                  </a:moveTo>
                  <a:cubicBezTo>
                    <a:pt x="36571" y="89016"/>
                    <a:pt x="33433" y="85879"/>
                    <a:pt x="33433" y="81844"/>
                  </a:cubicBezTo>
                  <a:cubicBezTo>
                    <a:pt x="33433" y="54352"/>
                    <a:pt x="24020" y="33583"/>
                    <a:pt x="2205" y="12366"/>
                  </a:cubicBezTo>
                  <a:cubicBezTo>
                    <a:pt x="-634" y="9676"/>
                    <a:pt x="-783" y="5044"/>
                    <a:pt x="2056" y="2205"/>
                  </a:cubicBezTo>
                  <a:cubicBezTo>
                    <a:pt x="4745" y="-633"/>
                    <a:pt x="9377" y="-783"/>
                    <a:pt x="12216" y="2056"/>
                  </a:cubicBezTo>
                  <a:cubicBezTo>
                    <a:pt x="28802" y="18193"/>
                    <a:pt x="47927" y="41651"/>
                    <a:pt x="47927" y="81844"/>
                  </a:cubicBezTo>
                  <a:cubicBezTo>
                    <a:pt x="47777" y="85729"/>
                    <a:pt x="44490" y="89016"/>
                    <a:pt x="40605" y="8901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7" name="任意多边形: 形状 856">
              <a:extLst>
                <a:ext uri="{FF2B5EF4-FFF2-40B4-BE49-F238E27FC236}">
                  <a16:creationId xmlns:a16="http://schemas.microsoft.com/office/drawing/2014/main" id="{FC47AAF8-4367-4A09-B439-E9F3E1CFC557}"/>
                </a:ext>
              </a:extLst>
            </p:cNvPr>
            <p:cNvSpPr/>
            <p:nvPr/>
          </p:nvSpPr>
          <p:spPr>
            <a:xfrm>
              <a:off x="1846455" y="2318817"/>
              <a:ext cx="45063" cy="93579"/>
            </a:xfrm>
            <a:custGeom>
              <a:avLst/>
              <a:gdLst>
                <a:gd name="connsiteX0" fmla="*/ 37778 w 45063"/>
                <a:gd name="connsiteY0" fmla="*/ 93579 h 93579"/>
                <a:gd name="connsiteX1" fmla="*/ 32847 w 45063"/>
                <a:gd name="connsiteY1" fmla="*/ 91637 h 93579"/>
                <a:gd name="connsiteX2" fmla="*/ 573 w 45063"/>
                <a:gd name="connsiteY2" fmla="*/ 6469 h 93579"/>
                <a:gd name="connsiteX3" fmla="*/ 8492 w 45063"/>
                <a:gd name="connsiteY3" fmla="*/ 45 h 93579"/>
                <a:gd name="connsiteX4" fmla="*/ 14917 w 45063"/>
                <a:gd name="connsiteY4" fmla="*/ 7964 h 93579"/>
                <a:gd name="connsiteX5" fmla="*/ 42858 w 45063"/>
                <a:gd name="connsiteY5" fmla="*/ 81327 h 93579"/>
                <a:gd name="connsiteX6" fmla="*/ 43007 w 45063"/>
                <a:gd name="connsiteY6" fmla="*/ 91487 h 93579"/>
                <a:gd name="connsiteX7" fmla="*/ 37778 w 45063"/>
                <a:gd name="connsiteY7" fmla="*/ 93579 h 9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63" h="93579">
                  <a:moveTo>
                    <a:pt x="37778" y="93579"/>
                  </a:moveTo>
                  <a:cubicBezTo>
                    <a:pt x="35985" y="93579"/>
                    <a:pt x="34192" y="92982"/>
                    <a:pt x="32847" y="91637"/>
                  </a:cubicBezTo>
                  <a:cubicBezTo>
                    <a:pt x="18951" y="78189"/>
                    <a:pt x="-3910" y="49352"/>
                    <a:pt x="573" y="6469"/>
                  </a:cubicBezTo>
                  <a:cubicBezTo>
                    <a:pt x="1021" y="2585"/>
                    <a:pt x="4458" y="-404"/>
                    <a:pt x="8492" y="45"/>
                  </a:cubicBezTo>
                  <a:cubicBezTo>
                    <a:pt x="12377" y="493"/>
                    <a:pt x="15365" y="3929"/>
                    <a:pt x="14917" y="7964"/>
                  </a:cubicBezTo>
                  <a:cubicBezTo>
                    <a:pt x="11182" y="44870"/>
                    <a:pt x="30905" y="69822"/>
                    <a:pt x="42858" y="81327"/>
                  </a:cubicBezTo>
                  <a:cubicBezTo>
                    <a:pt x="45697" y="84017"/>
                    <a:pt x="45846" y="88649"/>
                    <a:pt x="43007" y="91487"/>
                  </a:cubicBezTo>
                  <a:cubicBezTo>
                    <a:pt x="41513" y="92832"/>
                    <a:pt x="39571" y="93579"/>
                    <a:pt x="37778" y="9357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8" name="任意多边形: 形状 857">
              <a:extLst>
                <a:ext uri="{FF2B5EF4-FFF2-40B4-BE49-F238E27FC236}">
                  <a16:creationId xmlns:a16="http://schemas.microsoft.com/office/drawing/2014/main" id="{4A2D39C1-DEF5-4759-B128-C6D1F75B2CA3}"/>
                </a:ext>
              </a:extLst>
            </p:cNvPr>
            <p:cNvSpPr/>
            <p:nvPr/>
          </p:nvSpPr>
          <p:spPr>
            <a:xfrm>
              <a:off x="1713262" y="2350650"/>
              <a:ext cx="114983" cy="51137"/>
            </a:xfrm>
            <a:custGeom>
              <a:avLst/>
              <a:gdLst>
                <a:gd name="connsiteX0" fmla="*/ 96112 w 114983"/>
                <a:gd name="connsiteY0" fmla="*/ 51138 h 51137"/>
                <a:gd name="connsiteX1" fmla="*/ 2129 w 114983"/>
                <a:gd name="connsiteY1" fmla="*/ 12289 h 51137"/>
                <a:gd name="connsiteX2" fmla="*/ 2129 w 114983"/>
                <a:gd name="connsiteY2" fmla="*/ 2129 h 51137"/>
                <a:gd name="connsiteX3" fmla="*/ 12289 w 114983"/>
                <a:gd name="connsiteY3" fmla="*/ 2129 h 51137"/>
                <a:gd name="connsiteX4" fmla="*/ 107169 w 114983"/>
                <a:gd name="connsiteY4" fmla="*/ 36346 h 51137"/>
                <a:gd name="connsiteX5" fmla="*/ 114939 w 114983"/>
                <a:gd name="connsiteY5" fmla="*/ 42771 h 51137"/>
                <a:gd name="connsiteX6" fmla="*/ 108514 w 114983"/>
                <a:gd name="connsiteY6" fmla="*/ 50540 h 51137"/>
                <a:gd name="connsiteX7" fmla="*/ 96112 w 114983"/>
                <a:gd name="connsiteY7" fmla="*/ 51138 h 5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983" h="51137">
                  <a:moveTo>
                    <a:pt x="96112" y="51138"/>
                  </a:moveTo>
                  <a:cubicBezTo>
                    <a:pt x="61298" y="51138"/>
                    <a:pt x="26783" y="37093"/>
                    <a:pt x="2129" y="12289"/>
                  </a:cubicBezTo>
                  <a:cubicBezTo>
                    <a:pt x="-710" y="9450"/>
                    <a:pt x="-710" y="4968"/>
                    <a:pt x="2129" y="2129"/>
                  </a:cubicBezTo>
                  <a:cubicBezTo>
                    <a:pt x="4968" y="-710"/>
                    <a:pt x="9451" y="-710"/>
                    <a:pt x="12289" y="2129"/>
                  </a:cubicBezTo>
                  <a:cubicBezTo>
                    <a:pt x="36943" y="26932"/>
                    <a:pt x="72355" y="39633"/>
                    <a:pt x="107169" y="36346"/>
                  </a:cubicBezTo>
                  <a:cubicBezTo>
                    <a:pt x="111203" y="36047"/>
                    <a:pt x="114640" y="38886"/>
                    <a:pt x="114939" y="42771"/>
                  </a:cubicBezTo>
                  <a:cubicBezTo>
                    <a:pt x="115387" y="46655"/>
                    <a:pt x="112399" y="50241"/>
                    <a:pt x="108514" y="50540"/>
                  </a:cubicBezTo>
                  <a:cubicBezTo>
                    <a:pt x="104330" y="50839"/>
                    <a:pt x="100146" y="51138"/>
                    <a:pt x="96112" y="51138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9" name="任意多边形: 形状 858">
              <a:extLst>
                <a:ext uri="{FF2B5EF4-FFF2-40B4-BE49-F238E27FC236}">
                  <a16:creationId xmlns:a16="http://schemas.microsoft.com/office/drawing/2014/main" id="{9650845E-0DC5-4475-AFA4-0DFF0E6A981A}"/>
                </a:ext>
              </a:extLst>
            </p:cNvPr>
            <p:cNvSpPr/>
            <p:nvPr/>
          </p:nvSpPr>
          <p:spPr>
            <a:xfrm>
              <a:off x="2288533" y="2385836"/>
              <a:ext cx="93220" cy="44639"/>
            </a:xfrm>
            <a:custGeom>
              <a:avLst/>
              <a:gdLst>
                <a:gd name="connsiteX0" fmla="*/ 14663 w 93220"/>
                <a:gd name="connsiteY0" fmla="*/ 44640 h 44639"/>
                <a:gd name="connsiteX1" fmla="*/ 6595 w 93220"/>
                <a:gd name="connsiteY1" fmla="*/ 44341 h 44639"/>
                <a:gd name="connsiteX2" fmla="*/ 21 w 93220"/>
                <a:gd name="connsiteY2" fmla="*/ 36571 h 44639"/>
                <a:gd name="connsiteX3" fmla="*/ 7790 w 93220"/>
                <a:gd name="connsiteY3" fmla="*/ 29997 h 44639"/>
                <a:gd name="connsiteX4" fmla="*/ 80855 w 93220"/>
                <a:gd name="connsiteY4" fmla="*/ 2205 h 44639"/>
                <a:gd name="connsiteX5" fmla="*/ 91015 w 93220"/>
                <a:gd name="connsiteY5" fmla="*/ 2056 h 44639"/>
                <a:gd name="connsiteX6" fmla="*/ 91165 w 93220"/>
                <a:gd name="connsiteY6" fmla="*/ 12216 h 44639"/>
                <a:gd name="connsiteX7" fmla="*/ 14663 w 93220"/>
                <a:gd name="connsiteY7" fmla="*/ 44640 h 4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220" h="44639">
                  <a:moveTo>
                    <a:pt x="14663" y="44640"/>
                  </a:moveTo>
                  <a:cubicBezTo>
                    <a:pt x="11974" y="44640"/>
                    <a:pt x="9284" y="44490"/>
                    <a:pt x="6595" y="44341"/>
                  </a:cubicBezTo>
                  <a:cubicBezTo>
                    <a:pt x="2710" y="44042"/>
                    <a:pt x="-278" y="40605"/>
                    <a:pt x="21" y="36571"/>
                  </a:cubicBezTo>
                  <a:cubicBezTo>
                    <a:pt x="319" y="32686"/>
                    <a:pt x="3756" y="29698"/>
                    <a:pt x="7790" y="29997"/>
                  </a:cubicBezTo>
                  <a:cubicBezTo>
                    <a:pt x="34835" y="32089"/>
                    <a:pt x="62029" y="21779"/>
                    <a:pt x="80855" y="2205"/>
                  </a:cubicBezTo>
                  <a:cubicBezTo>
                    <a:pt x="83545" y="-633"/>
                    <a:pt x="88176" y="-783"/>
                    <a:pt x="91015" y="2056"/>
                  </a:cubicBezTo>
                  <a:cubicBezTo>
                    <a:pt x="93854" y="4746"/>
                    <a:pt x="94004" y="9377"/>
                    <a:pt x="91165" y="12216"/>
                  </a:cubicBezTo>
                  <a:cubicBezTo>
                    <a:pt x="71143" y="32836"/>
                    <a:pt x="43202" y="44640"/>
                    <a:pt x="14663" y="44640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0" name="任意多边形: 形状 859">
              <a:extLst>
                <a:ext uri="{FF2B5EF4-FFF2-40B4-BE49-F238E27FC236}">
                  <a16:creationId xmlns:a16="http://schemas.microsoft.com/office/drawing/2014/main" id="{CBDBB0B4-7BFC-41CF-B4DD-9AB2DE07F439}"/>
                </a:ext>
              </a:extLst>
            </p:cNvPr>
            <p:cNvSpPr/>
            <p:nvPr/>
          </p:nvSpPr>
          <p:spPr>
            <a:xfrm>
              <a:off x="2313771" y="2462118"/>
              <a:ext cx="61853" cy="100142"/>
            </a:xfrm>
            <a:custGeom>
              <a:avLst/>
              <a:gdLst>
                <a:gd name="connsiteX0" fmla="*/ 54571 w 61853"/>
                <a:gd name="connsiteY0" fmla="*/ 100143 h 100142"/>
                <a:gd name="connsiteX1" fmla="*/ 54123 w 61853"/>
                <a:gd name="connsiteY1" fmla="*/ 100143 h 100142"/>
                <a:gd name="connsiteX2" fmla="*/ 47399 w 61853"/>
                <a:gd name="connsiteY2" fmla="*/ 92523 h 100142"/>
                <a:gd name="connsiteX3" fmla="*/ 3620 w 61853"/>
                <a:gd name="connsiteY3" fmla="*/ 13332 h 100142"/>
                <a:gd name="connsiteX4" fmla="*/ 930 w 61853"/>
                <a:gd name="connsiteY4" fmla="*/ 3620 h 100142"/>
                <a:gd name="connsiteX5" fmla="*/ 10642 w 61853"/>
                <a:gd name="connsiteY5" fmla="*/ 930 h 100142"/>
                <a:gd name="connsiteX6" fmla="*/ 61594 w 61853"/>
                <a:gd name="connsiteY6" fmla="*/ 93569 h 100142"/>
                <a:gd name="connsiteX7" fmla="*/ 54571 w 61853"/>
                <a:gd name="connsiteY7" fmla="*/ 100143 h 10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853" h="100142">
                  <a:moveTo>
                    <a:pt x="54571" y="100143"/>
                  </a:moveTo>
                  <a:cubicBezTo>
                    <a:pt x="54421" y="100143"/>
                    <a:pt x="54272" y="100143"/>
                    <a:pt x="54123" y="100143"/>
                  </a:cubicBezTo>
                  <a:cubicBezTo>
                    <a:pt x="50238" y="99844"/>
                    <a:pt x="47100" y="96407"/>
                    <a:pt x="47399" y="92523"/>
                  </a:cubicBezTo>
                  <a:cubicBezTo>
                    <a:pt x="49640" y="58157"/>
                    <a:pt x="34549" y="30814"/>
                    <a:pt x="3620" y="13332"/>
                  </a:cubicBezTo>
                  <a:cubicBezTo>
                    <a:pt x="183" y="11390"/>
                    <a:pt x="-1012" y="7056"/>
                    <a:pt x="930" y="3620"/>
                  </a:cubicBezTo>
                  <a:cubicBezTo>
                    <a:pt x="2873" y="183"/>
                    <a:pt x="7206" y="-1012"/>
                    <a:pt x="10642" y="930"/>
                  </a:cubicBezTo>
                  <a:cubicBezTo>
                    <a:pt x="46054" y="20952"/>
                    <a:pt x="64283" y="53824"/>
                    <a:pt x="61594" y="93569"/>
                  </a:cubicBezTo>
                  <a:cubicBezTo>
                    <a:pt x="61444" y="97304"/>
                    <a:pt x="58306" y="100143"/>
                    <a:pt x="54571" y="10014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1" name="任意多边形: 形状 860">
              <a:extLst>
                <a:ext uri="{FF2B5EF4-FFF2-40B4-BE49-F238E27FC236}">
                  <a16:creationId xmlns:a16="http://schemas.microsoft.com/office/drawing/2014/main" id="{BE04F1F4-3B66-4519-87ED-5C58258EBF79}"/>
                </a:ext>
              </a:extLst>
            </p:cNvPr>
            <p:cNvSpPr/>
            <p:nvPr/>
          </p:nvSpPr>
          <p:spPr>
            <a:xfrm>
              <a:off x="2410559" y="2496898"/>
              <a:ext cx="43619" cy="80006"/>
            </a:xfrm>
            <a:custGeom>
              <a:avLst/>
              <a:gdLst>
                <a:gd name="connsiteX0" fmla="*/ 36078 w 43619"/>
                <a:gd name="connsiteY0" fmla="*/ 80006 h 80006"/>
                <a:gd name="connsiteX1" fmla="*/ 35480 w 43619"/>
                <a:gd name="connsiteY1" fmla="*/ 80006 h 80006"/>
                <a:gd name="connsiteX2" fmla="*/ 28906 w 43619"/>
                <a:gd name="connsiteY2" fmla="*/ 72386 h 80006"/>
                <a:gd name="connsiteX3" fmla="*/ 23975 w 43619"/>
                <a:gd name="connsiteY3" fmla="*/ 39514 h 80006"/>
                <a:gd name="connsiteX4" fmla="*/ 4102 w 43619"/>
                <a:gd name="connsiteY4" fmla="*/ 13665 h 80006"/>
                <a:gd name="connsiteX5" fmla="*/ 666 w 43619"/>
                <a:gd name="connsiteY5" fmla="*/ 4102 h 80006"/>
                <a:gd name="connsiteX6" fmla="*/ 10229 w 43619"/>
                <a:gd name="connsiteY6" fmla="*/ 666 h 80006"/>
                <a:gd name="connsiteX7" fmla="*/ 37422 w 43619"/>
                <a:gd name="connsiteY7" fmla="*/ 34434 h 80006"/>
                <a:gd name="connsiteX8" fmla="*/ 43250 w 43619"/>
                <a:gd name="connsiteY8" fmla="*/ 73581 h 80006"/>
                <a:gd name="connsiteX9" fmla="*/ 36078 w 43619"/>
                <a:gd name="connsiteY9" fmla="*/ 80006 h 8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619" h="80006">
                  <a:moveTo>
                    <a:pt x="36078" y="80006"/>
                  </a:moveTo>
                  <a:cubicBezTo>
                    <a:pt x="35928" y="80006"/>
                    <a:pt x="35779" y="80006"/>
                    <a:pt x="35480" y="80006"/>
                  </a:cubicBezTo>
                  <a:cubicBezTo>
                    <a:pt x="31595" y="79707"/>
                    <a:pt x="28607" y="76271"/>
                    <a:pt x="28906" y="72386"/>
                  </a:cubicBezTo>
                  <a:cubicBezTo>
                    <a:pt x="29802" y="59984"/>
                    <a:pt x="28607" y="51617"/>
                    <a:pt x="23975" y="39514"/>
                  </a:cubicBezTo>
                  <a:cubicBezTo>
                    <a:pt x="19194" y="27112"/>
                    <a:pt x="14263" y="18446"/>
                    <a:pt x="4102" y="13665"/>
                  </a:cubicBezTo>
                  <a:cubicBezTo>
                    <a:pt x="516" y="12021"/>
                    <a:pt x="-978" y="7688"/>
                    <a:pt x="666" y="4102"/>
                  </a:cubicBezTo>
                  <a:cubicBezTo>
                    <a:pt x="2309" y="516"/>
                    <a:pt x="6642" y="-978"/>
                    <a:pt x="10229" y="666"/>
                  </a:cubicBezTo>
                  <a:cubicBezTo>
                    <a:pt x="25469" y="7838"/>
                    <a:pt x="32342" y="21136"/>
                    <a:pt x="37422" y="34434"/>
                  </a:cubicBezTo>
                  <a:cubicBezTo>
                    <a:pt x="42801" y="48628"/>
                    <a:pt x="44445" y="58938"/>
                    <a:pt x="43250" y="73581"/>
                  </a:cubicBezTo>
                  <a:cubicBezTo>
                    <a:pt x="42951" y="77167"/>
                    <a:pt x="39813" y="80006"/>
                    <a:pt x="36078" y="8000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2" name="任意多边形: 形状 861">
              <a:extLst>
                <a:ext uri="{FF2B5EF4-FFF2-40B4-BE49-F238E27FC236}">
                  <a16:creationId xmlns:a16="http://schemas.microsoft.com/office/drawing/2014/main" id="{1AC88092-F31D-4548-9BD0-B15368BB80A0}"/>
                </a:ext>
              </a:extLst>
            </p:cNvPr>
            <p:cNvSpPr/>
            <p:nvPr/>
          </p:nvSpPr>
          <p:spPr>
            <a:xfrm>
              <a:off x="2390832" y="2343294"/>
              <a:ext cx="83192" cy="51919"/>
            </a:xfrm>
            <a:custGeom>
              <a:avLst/>
              <a:gdLst>
                <a:gd name="connsiteX0" fmla="*/ 76125 w 83192"/>
                <a:gd name="connsiteY0" fmla="*/ 51920 h 51919"/>
                <a:gd name="connsiteX1" fmla="*/ 75378 w 83192"/>
                <a:gd name="connsiteY1" fmla="*/ 51920 h 51919"/>
                <a:gd name="connsiteX2" fmla="*/ 968 w 83192"/>
                <a:gd name="connsiteY2" fmla="*/ 10830 h 51919"/>
                <a:gd name="connsiteX3" fmla="*/ 3509 w 83192"/>
                <a:gd name="connsiteY3" fmla="*/ 968 h 51919"/>
                <a:gd name="connsiteX4" fmla="*/ 13370 w 83192"/>
                <a:gd name="connsiteY4" fmla="*/ 3508 h 51919"/>
                <a:gd name="connsiteX5" fmla="*/ 76723 w 83192"/>
                <a:gd name="connsiteY5" fmla="*/ 37575 h 51919"/>
                <a:gd name="connsiteX6" fmla="*/ 83148 w 83192"/>
                <a:gd name="connsiteY6" fmla="*/ 45345 h 51919"/>
                <a:gd name="connsiteX7" fmla="*/ 76125 w 83192"/>
                <a:gd name="connsiteY7" fmla="*/ 51920 h 5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192" h="51919">
                  <a:moveTo>
                    <a:pt x="76125" y="51920"/>
                  </a:moveTo>
                  <a:cubicBezTo>
                    <a:pt x="75826" y="51920"/>
                    <a:pt x="75677" y="51920"/>
                    <a:pt x="75378" y="51920"/>
                  </a:cubicBezTo>
                  <a:cubicBezTo>
                    <a:pt x="46839" y="49081"/>
                    <a:pt x="12175" y="29955"/>
                    <a:pt x="968" y="10830"/>
                  </a:cubicBezTo>
                  <a:cubicBezTo>
                    <a:pt x="-974" y="7393"/>
                    <a:pt x="72" y="3060"/>
                    <a:pt x="3509" y="968"/>
                  </a:cubicBezTo>
                  <a:cubicBezTo>
                    <a:pt x="6945" y="-974"/>
                    <a:pt x="11278" y="72"/>
                    <a:pt x="13370" y="3508"/>
                  </a:cubicBezTo>
                  <a:cubicBezTo>
                    <a:pt x="22186" y="18600"/>
                    <a:pt x="52965" y="35185"/>
                    <a:pt x="76723" y="37575"/>
                  </a:cubicBezTo>
                  <a:cubicBezTo>
                    <a:pt x="80608" y="38024"/>
                    <a:pt x="83596" y="41460"/>
                    <a:pt x="83148" y="45345"/>
                  </a:cubicBezTo>
                  <a:cubicBezTo>
                    <a:pt x="82849" y="49081"/>
                    <a:pt x="79711" y="51920"/>
                    <a:pt x="76125" y="51920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3" name="任意多边形: 形状 862">
              <a:extLst>
                <a:ext uri="{FF2B5EF4-FFF2-40B4-BE49-F238E27FC236}">
                  <a16:creationId xmlns:a16="http://schemas.microsoft.com/office/drawing/2014/main" id="{56D61D1B-F05A-4B86-A965-3D28BC4C6B11}"/>
                </a:ext>
              </a:extLst>
            </p:cNvPr>
            <p:cNvSpPr/>
            <p:nvPr/>
          </p:nvSpPr>
          <p:spPr>
            <a:xfrm>
              <a:off x="2398668" y="2411817"/>
              <a:ext cx="69763" cy="59448"/>
            </a:xfrm>
            <a:custGeom>
              <a:avLst/>
              <a:gdLst>
                <a:gd name="connsiteX0" fmla="*/ 7177 w 69763"/>
                <a:gd name="connsiteY0" fmla="*/ 59449 h 59448"/>
                <a:gd name="connsiteX1" fmla="*/ 5 w 69763"/>
                <a:gd name="connsiteY1" fmla="*/ 52725 h 59448"/>
                <a:gd name="connsiteX2" fmla="*/ 6729 w 69763"/>
                <a:gd name="connsiteY2" fmla="*/ 45105 h 59448"/>
                <a:gd name="connsiteX3" fmla="*/ 55588 w 69763"/>
                <a:gd name="connsiteY3" fmla="*/ 5808 h 59448"/>
                <a:gd name="connsiteX4" fmla="*/ 63956 w 69763"/>
                <a:gd name="connsiteY4" fmla="*/ 130 h 59448"/>
                <a:gd name="connsiteX5" fmla="*/ 69634 w 69763"/>
                <a:gd name="connsiteY5" fmla="*/ 8498 h 59448"/>
                <a:gd name="connsiteX6" fmla="*/ 7476 w 69763"/>
                <a:gd name="connsiteY6" fmla="*/ 59449 h 59448"/>
                <a:gd name="connsiteX7" fmla="*/ 7177 w 69763"/>
                <a:gd name="connsiteY7" fmla="*/ 59449 h 5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763" h="59448">
                  <a:moveTo>
                    <a:pt x="7177" y="59449"/>
                  </a:moveTo>
                  <a:cubicBezTo>
                    <a:pt x="3442" y="59449"/>
                    <a:pt x="155" y="56460"/>
                    <a:pt x="5" y="52725"/>
                  </a:cubicBezTo>
                  <a:cubicBezTo>
                    <a:pt x="-144" y="48840"/>
                    <a:pt x="2844" y="45404"/>
                    <a:pt x="6729" y="45105"/>
                  </a:cubicBezTo>
                  <a:cubicBezTo>
                    <a:pt x="30785" y="43760"/>
                    <a:pt x="51255" y="27324"/>
                    <a:pt x="55588" y="5808"/>
                  </a:cubicBezTo>
                  <a:cubicBezTo>
                    <a:pt x="56335" y="1924"/>
                    <a:pt x="60071" y="-617"/>
                    <a:pt x="63956" y="130"/>
                  </a:cubicBezTo>
                  <a:cubicBezTo>
                    <a:pt x="67841" y="877"/>
                    <a:pt x="70381" y="4613"/>
                    <a:pt x="69634" y="8498"/>
                  </a:cubicBezTo>
                  <a:cubicBezTo>
                    <a:pt x="64105" y="36439"/>
                    <a:pt x="38107" y="57805"/>
                    <a:pt x="7476" y="59449"/>
                  </a:cubicBezTo>
                  <a:cubicBezTo>
                    <a:pt x="7476" y="59449"/>
                    <a:pt x="7327" y="59449"/>
                    <a:pt x="7177" y="5944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4" name="任意多边形: 形状 863">
              <a:extLst>
                <a:ext uri="{FF2B5EF4-FFF2-40B4-BE49-F238E27FC236}">
                  <a16:creationId xmlns:a16="http://schemas.microsoft.com/office/drawing/2014/main" id="{2BD4D2AC-D054-418D-BE17-E7597D62E318}"/>
                </a:ext>
              </a:extLst>
            </p:cNvPr>
            <p:cNvSpPr/>
            <p:nvPr/>
          </p:nvSpPr>
          <p:spPr>
            <a:xfrm>
              <a:off x="2196071" y="2520358"/>
              <a:ext cx="98972" cy="39212"/>
            </a:xfrm>
            <a:custGeom>
              <a:avLst/>
              <a:gdLst>
                <a:gd name="connsiteX0" fmla="*/ 36600 w 98972"/>
                <a:gd name="connsiteY0" fmla="*/ 39213 h 39212"/>
                <a:gd name="connsiteX1" fmla="*/ 3878 w 98972"/>
                <a:gd name="connsiteY1" fmla="*/ 32190 h 39212"/>
                <a:gd name="connsiteX2" fmla="*/ 890 w 98972"/>
                <a:gd name="connsiteY2" fmla="*/ 22478 h 39212"/>
                <a:gd name="connsiteX3" fmla="*/ 10602 w 98972"/>
                <a:gd name="connsiteY3" fmla="*/ 19490 h 39212"/>
                <a:gd name="connsiteX4" fmla="*/ 86057 w 98972"/>
                <a:gd name="connsiteY4" fmla="*/ 2905 h 39212"/>
                <a:gd name="connsiteX5" fmla="*/ 96068 w 98972"/>
                <a:gd name="connsiteY5" fmla="*/ 1411 h 39212"/>
                <a:gd name="connsiteX6" fmla="*/ 97562 w 98972"/>
                <a:gd name="connsiteY6" fmla="*/ 11421 h 39212"/>
                <a:gd name="connsiteX7" fmla="*/ 36600 w 98972"/>
                <a:gd name="connsiteY7" fmla="*/ 39213 h 3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972" h="39212">
                  <a:moveTo>
                    <a:pt x="36600" y="39213"/>
                  </a:moveTo>
                  <a:cubicBezTo>
                    <a:pt x="24050" y="39213"/>
                    <a:pt x="12395" y="36673"/>
                    <a:pt x="3878" y="32190"/>
                  </a:cubicBezTo>
                  <a:cubicBezTo>
                    <a:pt x="292" y="30397"/>
                    <a:pt x="-1052" y="26064"/>
                    <a:pt x="890" y="22478"/>
                  </a:cubicBezTo>
                  <a:cubicBezTo>
                    <a:pt x="2683" y="18892"/>
                    <a:pt x="7016" y="17548"/>
                    <a:pt x="10602" y="19490"/>
                  </a:cubicBezTo>
                  <a:cubicBezTo>
                    <a:pt x="29279" y="29202"/>
                    <a:pt x="67978" y="27558"/>
                    <a:pt x="86057" y="2905"/>
                  </a:cubicBezTo>
                  <a:cubicBezTo>
                    <a:pt x="88448" y="-233"/>
                    <a:pt x="92931" y="-980"/>
                    <a:pt x="96068" y="1411"/>
                  </a:cubicBezTo>
                  <a:cubicBezTo>
                    <a:pt x="99206" y="3801"/>
                    <a:pt x="99953" y="8284"/>
                    <a:pt x="97562" y="11421"/>
                  </a:cubicBezTo>
                  <a:cubicBezTo>
                    <a:pt x="82920" y="31294"/>
                    <a:pt x="58565" y="39213"/>
                    <a:pt x="36600" y="3921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5" name="任意多边形: 形状 864">
              <a:extLst>
                <a:ext uri="{FF2B5EF4-FFF2-40B4-BE49-F238E27FC236}">
                  <a16:creationId xmlns:a16="http://schemas.microsoft.com/office/drawing/2014/main" id="{A73E63D9-5784-4BC1-9EEE-64000A4E65AF}"/>
                </a:ext>
              </a:extLst>
            </p:cNvPr>
            <p:cNvSpPr/>
            <p:nvPr/>
          </p:nvSpPr>
          <p:spPr>
            <a:xfrm>
              <a:off x="2205167" y="2437477"/>
              <a:ext cx="88936" cy="63672"/>
            </a:xfrm>
            <a:custGeom>
              <a:avLst/>
              <a:gdLst>
                <a:gd name="connsiteX0" fmla="*/ 7185 w 88936"/>
                <a:gd name="connsiteY0" fmla="*/ 63672 h 63672"/>
                <a:gd name="connsiteX1" fmla="*/ 4047 w 88936"/>
                <a:gd name="connsiteY1" fmla="*/ 62925 h 63672"/>
                <a:gd name="connsiteX2" fmla="*/ 760 w 88936"/>
                <a:gd name="connsiteY2" fmla="*/ 53362 h 63672"/>
                <a:gd name="connsiteX3" fmla="*/ 43194 w 88936"/>
                <a:gd name="connsiteY3" fmla="*/ 11526 h 63672"/>
                <a:gd name="connsiteX4" fmla="*/ 81146 w 88936"/>
                <a:gd name="connsiteY4" fmla="*/ 21 h 63672"/>
                <a:gd name="connsiteX5" fmla="*/ 88916 w 88936"/>
                <a:gd name="connsiteY5" fmla="*/ 6595 h 63672"/>
                <a:gd name="connsiteX6" fmla="*/ 82341 w 88936"/>
                <a:gd name="connsiteY6" fmla="*/ 14364 h 63672"/>
                <a:gd name="connsiteX7" fmla="*/ 50665 w 88936"/>
                <a:gd name="connsiteY7" fmla="*/ 23927 h 63672"/>
                <a:gd name="connsiteX8" fmla="*/ 13759 w 88936"/>
                <a:gd name="connsiteY8" fmla="*/ 59787 h 63672"/>
                <a:gd name="connsiteX9" fmla="*/ 7185 w 88936"/>
                <a:gd name="connsiteY9" fmla="*/ 63672 h 63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936" h="63672">
                  <a:moveTo>
                    <a:pt x="7185" y="63672"/>
                  </a:moveTo>
                  <a:cubicBezTo>
                    <a:pt x="6139" y="63672"/>
                    <a:pt x="5093" y="63373"/>
                    <a:pt x="4047" y="62925"/>
                  </a:cubicBezTo>
                  <a:cubicBezTo>
                    <a:pt x="461" y="61132"/>
                    <a:pt x="-1033" y="56948"/>
                    <a:pt x="760" y="53362"/>
                  </a:cubicBezTo>
                  <a:cubicBezTo>
                    <a:pt x="8380" y="37674"/>
                    <a:pt x="22276" y="23927"/>
                    <a:pt x="43194" y="11526"/>
                  </a:cubicBezTo>
                  <a:cubicBezTo>
                    <a:pt x="51113" y="6744"/>
                    <a:pt x="68296" y="1066"/>
                    <a:pt x="81146" y="21"/>
                  </a:cubicBezTo>
                  <a:cubicBezTo>
                    <a:pt x="85031" y="-278"/>
                    <a:pt x="88617" y="2710"/>
                    <a:pt x="88916" y="6595"/>
                  </a:cubicBezTo>
                  <a:cubicBezTo>
                    <a:pt x="89214" y="10480"/>
                    <a:pt x="86226" y="14066"/>
                    <a:pt x="82341" y="14364"/>
                  </a:cubicBezTo>
                  <a:cubicBezTo>
                    <a:pt x="71284" y="15261"/>
                    <a:pt x="56193" y="20640"/>
                    <a:pt x="50665" y="23927"/>
                  </a:cubicBezTo>
                  <a:cubicBezTo>
                    <a:pt x="32287" y="34984"/>
                    <a:pt x="20184" y="46639"/>
                    <a:pt x="13759" y="59787"/>
                  </a:cubicBezTo>
                  <a:cubicBezTo>
                    <a:pt x="12414" y="62178"/>
                    <a:pt x="9874" y="63672"/>
                    <a:pt x="7185" y="63672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6" name="任意多边形: 形状 865">
              <a:extLst>
                <a:ext uri="{FF2B5EF4-FFF2-40B4-BE49-F238E27FC236}">
                  <a16:creationId xmlns:a16="http://schemas.microsoft.com/office/drawing/2014/main" id="{DCBE35EE-3BB7-402E-8E0C-BABE1E3A0817}"/>
                </a:ext>
              </a:extLst>
            </p:cNvPr>
            <p:cNvSpPr/>
            <p:nvPr/>
          </p:nvSpPr>
          <p:spPr>
            <a:xfrm>
              <a:off x="2143159" y="2434049"/>
              <a:ext cx="25390" cy="105052"/>
            </a:xfrm>
            <a:custGeom>
              <a:avLst/>
              <a:gdLst>
                <a:gd name="connsiteX0" fmla="*/ 10024 w 25390"/>
                <a:gd name="connsiteY0" fmla="*/ 105053 h 105052"/>
                <a:gd name="connsiteX1" fmla="*/ 7185 w 25390"/>
                <a:gd name="connsiteY1" fmla="*/ 104455 h 105052"/>
                <a:gd name="connsiteX2" fmla="*/ 3300 w 25390"/>
                <a:gd name="connsiteY2" fmla="*/ 95042 h 105052"/>
                <a:gd name="connsiteX3" fmla="*/ 760 w 25390"/>
                <a:gd name="connsiteY3" fmla="*/ 10322 h 105052"/>
                <a:gd name="connsiteX4" fmla="*/ 4047 w 25390"/>
                <a:gd name="connsiteY4" fmla="*/ 760 h 105052"/>
                <a:gd name="connsiteX5" fmla="*/ 13610 w 25390"/>
                <a:gd name="connsiteY5" fmla="*/ 4047 h 105052"/>
                <a:gd name="connsiteX6" fmla="*/ 16449 w 25390"/>
                <a:gd name="connsiteY6" fmla="*/ 100570 h 105052"/>
                <a:gd name="connsiteX7" fmla="*/ 10024 w 25390"/>
                <a:gd name="connsiteY7" fmla="*/ 105053 h 105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90" h="105052">
                  <a:moveTo>
                    <a:pt x="10024" y="105053"/>
                  </a:moveTo>
                  <a:cubicBezTo>
                    <a:pt x="9127" y="105053"/>
                    <a:pt x="8231" y="104903"/>
                    <a:pt x="7185" y="104455"/>
                  </a:cubicBezTo>
                  <a:cubicBezTo>
                    <a:pt x="3599" y="102961"/>
                    <a:pt x="1806" y="98777"/>
                    <a:pt x="3300" y="95042"/>
                  </a:cubicBezTo>
                  <a:cubicBezTo>
                    <a:pt x="14506" y="68147"/>
                    <a:pt x="13610" y="36470"/>
                    <a:pt x="760" y="10322"/>
                  </a:cubicBezTo>
                  <a:cubicBezTo>
                    <a:pt x="-1033" y="6736"/>
                    <a:pt x="461" y="2403"/>
                    <a:pt x="4047" y="760"/>
                  </a:cubicBezTo>
                  <a:cubicBezTo>
                    <a:pt x="7633" y="-1033"/>
                    <a:pt x="11966" y="461"/>
                    <a:pt x="13610" y="4047"/>
                  </a:cubicBezTo>
                  <a:cubicBezTo>
                    <a:pt x="28252" y="33930"/>
                    <a:pt x="29298" y="69940"/>
                    <a:pt x="16449" y="100570"/>
                  </a:cubicBezTo>
                  <a:cubicBezTo>
                    <a:pt x="15552" y="103409"/>
                    <a:pt x="12863" y="105053"/>
                    <a:pt x="10024" y="10505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7" name="任意多边形: 形状 866">
              <a:extLst>
                <a:ext uri="{FF2B5EF4-FFF2-40B4-BE49-F238E27FC236}">
                  <a16:creationId xmlns:a16="http://schemas.microsoft.com/office/drawing/2014/main" id="{8DA058F8-58B4-43F4-AEA4-DA59989332AA}"/>
                </a:ext>
              </a:extLst>
            </p:cNvPr>
            <p:cNvSpPr/>
            <p:nvPr/>
          </p:nvSpPr>
          <p:spPr>
            <a:xfrm>
              <a:off x="2051830" y="2482724"/>
              <a:ext cx="66047" cy="81927"/>
            </a:xfrm>
            <a:custGeom>
              <a:avLst/>
              <a:gdLst>
                <a:gd name="connsiteX0" fmla="*/ 58918 w 66047"/>
                <a:gd name="connsiteY0" fmla="*/ 81928 h 81927"/>
                <a:gd name="connsiteX1" fmla="*/ 52045 w 66047"/>
                <a:gd name="connsiteY1" fmla="*/ 76549 h 81927"/>
                <a:gd name="connsiteX2" fmla="*/ 3783 w 66047"/>
                <a:gd name="connsiteY2" fmla="*/ 13495 h 81927"/>
                <a:gd name="connsiteX3" fmla="*/ 795 w 66047"/>
                <a:gd name="connsiteY3" fmla="*/ 3783 h 81927"/>
                <a:gd name="connsiteX4" fmla="*/ 10507 w 66047"/>
                <a:gd name="connsiteY4" fmla="*/ 795 h 81927"/>
                <a:gd name="connsiteX5" fmla="*/ 65791 w 66047"/>
                <a:gd name="connsiteY5" fmla="*/ 72814 h 81927"/>
                <a:gd name="connsiteX6" fmla="*/ 60711 w 66047"/>
                <a:gd name="connsiteY6" fmla="*/ 81629 h 81927"/>
                <a:gd name="connsiteX7" fmla="*/ 58918 w 66047"/>
                <a:gd name="connsiteY7" fmla="*/ 81928 h 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047" h="81927">
                  <a:moveTo>
                    <a:pt x="58918" y="81928"/>
                  </a:moveTo>
                  <a:cubicBezTo>
                    <a:pt x="55780" y="81928"/>
                    <a:pt x="52792" y="79836"/>
                    <a:pt x="52045" y="76549"/>
                  </a:cubicBezTo>
                  <a:cubicBezTo>
                    <a:pt x="43976" y="46367"/>
                    <a:pt x="29184" y="26943"/>
                    <a:pt x="3783" y="13495"/>
                  </a:cubicBezTo>
                  <a:cubicBezTo>
                    <a:pt x="346" y="11702"/>
                    <a:pt x="-998" y="7369"/>
                    <a:pt x="795" y="3783"/>
                  </a:cubicBezTo>
                  <a:cubicBezTo>
                    <a:pt x="2588" y="347"/>
                    <a:pt x="6921" y="-998"/>
                    <a:pt x="10507" y="795"/>
                  </a:cubicBezTo>
                  <a:cubicBezTo>
                    <a:pt x="39195" y="16035"/>
                    <a:pt x="56826" y="38896"/>
                    <a:pt x="65791" y="72814"/>
                  </a:cubicBezTo>
                  <a:cubicBezTo>
                    <a:pt x="66837" y="76698"/>
                    <a:pt x="64596" y="80583"/>
                    <a:pt x="60711" y="81629"/>
                  </a:cubicBezTo>
                  <a:cubicBezTo>
                    <a:pt x="60113" y="81779"/>
                    <a:pt x="59515" y="81928"/>
                    <a:pt x="58918" y="81928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8" name="任意多边形: 形状 867">
              <a:extLst>
                <a:ext uri="{FF2B5EF4-FFF2-40B4-BE49-F238E27FC236}">
                  <a16:creationId xmlns:a16="http://schemas.microsoft.com/office/drawing/2014/main" id="{1B1FA140-6892-4F22-AEC7-C2B74D082F9C}"/>
                </a:ext>
              </a:extLst>
            </p:cNvPr>
            <p:cNvSpPr/>
            <p:nvPr/>
          </p:nvSpPr>
          <p:spPr>
            <a:xfrm>
              <a:off x="1973362" y="2511686"/>
              <a:ext cx="92881" cy="46540"/>
            </a:xfrm>
            <a:custGeom>
              <a:avLst/>
              <a:gdLst>
                <a:gd name="connsiteX0" fmla="*/ 75826 w 92881"/>
                <a:gd name="connsiteY0" fmla="*/ 46541 h 46540"/>
                <a:gd name="connsiteX1" fmla="*/ 968 w 92881"/>
                <a:gd name="connsiteY1" fmla="*/ 10830 h 46540"/>
                <a:gd name="connsiteX2" fmla="*/ 3509 w 92881"/>
                <a:gd name="connsiteY2" fmla="*/ 969 h 46540"/>
                <a:gd name="connsiteX3" fmla="*/ 13370 w 92881"/>
                <a:gd name="connsiteY3" fmla="*/ 3509 h 46540"/>
                <a:gd name="connsiteX4" fmla="*/ 85090 w 92881"/>
                <a:gd name="connsiteY4" fmla="*/ 31748 h 46540"/>
                <a:gd name="connsiteX5" fmla="*/ 92860 w 92881"/>
                <a:gd name="connsiteY5" fmla="*/ 38323 h 46540"/>
                <a:gd name="connsiteX6" fmla="*/ 86285 w 92881"/>
                <a:gd name="connsiteY6" fmla="*/ 46092 h 46540"/>
                <a:gd name="connsiteX7" fmla="*/ 75826 w 92881"/>
                <a:gd name="connsiteY7" fmla="*/ 46541 h 4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881" h="46540">
                  <a:moveTo>
                    <a:pt x="75826" y="46541"/>
                  </a:moveTo>
                  <a:cubicBezTo>
                    <a:pt x="43253" y="46541"/>
                    <a:pt x="13968" y="32794"/>
                    <a:pt x="968" y="10830"/>
                  </a:cubicBezTo>
                  <a:cubicBezTo>
                    <a:pt x="-974" y="7393"/>
                    <a:pt x="72" y="3060"/>
                    <a:pt x="3509" y="969"/>
                  </a:cubicBezTo>
                  <a:cubicBezTo>
                    <a:pt x="6945" y="-974"/>
                    <a:pt x="11278" y="72"/>
                    <a:pt x="13370" y="3509"/>
                  </a:cubicBezTo>
                  <a:cubicBezTo>
                    <a:pt x="24875" y="22933"/>
                    <a:pt x="54310" y="34587"/>
                    <a:pt x="85090" y="31748"/>
                  </a:cubicBezTo>
                  <a:cubicBezTo>
                    <a:pt x="88975" y="31449"/>
                    <a:pt x="92561" y="34288"/>
                    <a:pt x="92860" y="38323"/>
                  </a:cubicBezTo>
                  <a:cubicBezTo>
                    <a:pt x="93159" y="42207"/>
                    <a:pt x="90320" y="45794"/>
                    <a:pt x="86285" y="46092"/>
                  </a:cubicBezTo>
                  <a:cubicBezTo>
                    <a:pt x="82699" y="46391"/>
                    <a:pt x="79263" y="46541"/>
                    <a:pt x="75826" y="46541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9" name="任意多边形: 形状 868">
              <a:extLst>
                <a:ext uri="{FF2B5EF4-FFF2-40B4-BE49-F238E27FC236}">
                  <a16:creationId xmlns:a16="http://schemas.microsoft.com/office/drawing/2014/main" id="{C5AA9F11-94E5-4111-8372-CFB307D275C4}"/>
                </a:ext>
              </a:extLst>
            </p:cNvPr>
            <p:cNvSpPr/>
            <p:nvPr/>
          </p:nvSpPr>
          <p:spPr>
            <a:xfrm>
              <a:off x="1840926" y="2506737"/>
              <a:ext cx="98082" cy="48949"/>
            </a:xfrm>
            <a:custGeom>
              <a:avLst/>
              <a:gdLst>
                <a:gd name="connsiteX0" fmla="*/ 17756 w 98082"/>
                <a:gd name="connsiteY0" fmla="*/ 48949 h 48949"/>
                <a:gd name="connsiteX1" fmla="*/ 5952 w 98082"/>
                <a:gd name="connsiteY1" fmla="*/ 48053 h 48949"/>
                <a:gd name="connsiteX2" fmla="*/ 125 w 98082"/>
                <a:gd name="connsiteY2" fmla="*/ 39835 h 48949"/>
                <a:gd name="connsiteX3" fmla="*/ 8343 w 98082"/>
                <a:gd name="connsiteY3" fmla="*/ 34008 h 48949"/>
                <a:gd name="connsiteX4" fmla="*/ 84994 w 98082"/>
                <a:gd name="connsiteY4" fmla="*/ 3078 h 48949"/>
                <a:gd name="connsiteX5" fmla="*/ 95004 w 98082"/>
                <a:gd name="connsiteY5" fmla="*/ 1285 h 48949"/>
                <a:gd name="connsiteX6" fmla="*/ 96797 w 98082"/>
                <a:gd name="connsiteY6" fmla="*/ 11296 h 48949"/>
                <a:gd name="connsiteX7" fmla="*/ 17756 w 98082"/>
                <a:gd name="connsiteY7" fmla="*/ 48949 h 4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082" h="48949">
                  <a:moveTo>
                    <a:pt x="17756" y="48949"/>
                  </a:moveTo>
                  <a:cubicBezTo>
                    <a:pt x="13722" y="48949"/>
                    <a:pt x="9688" y="48651"/>
                    <a:pt x="5952" y="48053"/>
                  </a:cubicBezTo>
                  <a:cubicBezTo>
                    <a:pt x="2067" y="47455"/>
                    <a:pt x="-622" y="43720"/>
                    <a:pt x="125" y="39835"/>
                  </a:cubicBezTo>
                  <a:cubicBezTo>
                    <a:pt x="723" y="35950"/>
                    <a:pt x="4458" y="33261"/>
                    <a:pt x="8343" y="34008"/>
                  </a:cubicBezTo>
                  <a:cubicBezTo>
                    <a:pt x="33893" y="38341"/>
                    <a:pt x="70351" y="23698"/>
                    <a:pt x="84994" y="3078"/>
                  </a:cubicBezTo>
                  <a:cubicBezTo>
                    <a:pt x="87235" y="-209"/>
                    <a:pt x="91717" y="-956"/>
                    <a:pt x="95004" y="1285"/>
                  </a:cubicBezTo>
                  <a:cubicBezTo>
                    <a:pt x="98292" y="3527"/>
                    <a:pt x="99039" y="8009"/>
                    <a:pt x="96797" y="11296"/>
                  </a:cubicBezTo>
                  <a:cubicBezTo>
                    <a:pt x="81258" y="32962"/>
                    <a:pt x="46743" y="48949"/>
                    <a:pt x="17756" y="4894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0" name="任意多边形: 形状 869">
              <a:extLst>
                <a:ext uri="{FF2B5EF4-FFF2-40B4-BE49-F238E27FC236}">
                  <a16:creationId xmlns:a16="http://schemas.microsoft.com/office/drawing/2014/main" id="{24D983DE-95CA-4DF6-A3CE-23706DD8740C}"/>
                </a:ext>
              </a:extLst>
            </p:cNvPr>
            <p:cNvSpPr/>
            <p:nvPr/>
          </p:nvSpPr>
          <p:spPr>
            <a:xfrm>
              <a:off x="1812415" y="2429780"/>
              <a:ext cx="81698" cy="69725"/>
            </a:xfrm>
            <a:custGeom>
              <a:avLst/>
              <a:gdLst>
                <a:gd name="connsiteX0" fmla="*/ 74507 w 81698"/>
                <a:gd name="connsiteY0" fmla="*/ 69725 h 69725"/>
                <a:gd name="connsiteX1" fmla="*/ 74059 w 81698"/>
                <a:gd name="connsiteY1" fmla="*/ 69725 h 69725"/>
                <a:gd name="connsiteX2" fmla="*/ 27291 w 81698"/>
                <a:gd name="connsiteY2" fmla="*/ 51347 h 69725"/>
                <a:gd name="connsiteX3" fmla="*/ 247 w 81698"/>
                <a:gd name="connsiteY3" fmla="*/ 9062 h 69725"/>
                <a:gd name="connsiteX4" fmla="*/ 5327 w 81698"/>
                <a:gd name="connsiteY4" fmla="*/ 247 h 69725"/>
                <a:gd name="connsiteX5" fmla="*/ 14142 w 81698"/>
                <a:gd name="connsiteY5" fmla="*/ 5327 h 69725"/>
                <a:gd name="connsiteX6" fmla="*/ 36405 w 81698"/>
                <a:gd name="connsiteY6" fmla="*/ 40141 h 69725"/>
                <a:gd name="connsiteX7" fmla="*/ 74955 w 81698"/>
                <a:gd name="connsiteY7" fmla="*/ 55232 h 69725"/>
                <a:gd name="connsiteX8" fmla="*/ 81679 w 81698"/>
                <a:gd name="connsiteY8" fmla="*/ 62852 h 69725"/>
                <a:gd name="connsiteX9" fmla="*/ 74507 w 81698"/>
                <a:gd name="connsiteY9" fmla="*/ 69725 h 6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698" h="69725">
                  <a:moveTo>
                    <a:pt x="74507" y="69725"/>
                  </a:moveTo>
                  <a:cubicBezTo>
                    <a:pt x="74357" y="69725"/>
                    <a:pt x="74208" y="69725"/>
                    <a:pt x="74059" y="69725"/>
                  </a:cubicBezTo>
                  <a:cubicBezTo>
                    <a:pt x="57025" y="68680"/>
                    <a:pt x="40440" y="62255"/>
                    <a:pt x="27291" y="51347"/>
                  </a:cubicBezTo>
                  <a:cubicBezTo>
                    <a:pt x="14142" y="40589"/>
                    <a:pt x="4580" y="25498"/>
                    <a:pt x="247" y="9062"/>
                  </a:cubicBezTo>
                  <a:cubicBezTo>
                    <a:pt x="-799" y="5177"/>
                    <a:pt x="1591" y="1293"/>
                    <a:pt x="5327" y="247"/>
                  </a:cubicBezTo>
                  <a:cubicBezTo>
                    <a:pt x="9212" y="-799"/>
                    <a:pt x="13097" y="1591"/>
                    <a:pt x="14142" y="5327"/>
                  </a:cubicBezTo>
                  <a:cubicBezTo>
                    <a:pt x="17728" y="18924"/>
                    <a:pt x="25648" y="31325"/>
                    <a:pt x="36405" y="40141"/>
                  </a:cubicBezTo>
                  <a:cubicBezTo>
                    <a:pt x="47313" y="49106"/>
                    <a:pt x="60910" y="54335"/>
                    <a:pt x="74955" y="55232"/>
                  </a:cubicBezTo>
                  <a:cubicBezTo>
                    <a:pt x="78840" y="55531"/>
                    <a:pt x="81978" y="58818"/>
                    <a:pt x="81679" y="62852"/>
                  </a:cubicBezTo>
                  <a:cubicBezTo>
                    <a:pt x="81529" y="66886"/>
                    <a:pt x="78392" y="69725"/>
                    <a:pt x="74507" y="6972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1" name="任意多边形: 形状 870">
              <a:extLst>
                <a:ext uri="{FF2B5EF4-FFF2-40B4-BE49-F238E27FC236}">
                  <a16:creationId xmlns:a16="http://schemas.microsoft.com/office/drawing/2014/main" id="{EF0B5D17-2605-4FCA-B7DA-6527B858A6FB}"/>
                </a:ext>
              </a:extLst>
            </p:cNvPr>
            <p:cNvSpPr/>
            <p:nvPr/>
          </p:nvSpPr>
          <p:spPr>
            <a:xfrm>
              <a:off x="1900369" y="2428080"/>
              <a:ext cx="84010" cy="59771"/>
            </a:xfrm>
            <a:custGeom>
              <a:avLst/>
              <a:gdLst>
                <a:gd name="connsiteX0" fmla="*/ 76800 w 84010"/>
                <a:gd name="connsiteY0" fmla="*/ 59772 h 59771"/>
                <a:gd name="connsiteX1" fmla="*/ 70226 w 84010"/>
                <a:gd name="connsiteY1" fmla="*/ 55439 h 59771"/>
                <a:gd name="connsiteX2" fmla="*/ 7023 w 84010"/>
                <a:gd name="connsiteY2" fmla="*/ 14349 h 59771"/>
                <a:gd name="connsiteX3" fmla="*/ 0 w 84010"/>
                <a:gd name="connsiteY3" fmla="*/ 7027 h 59771"/>
                <a:gd name="connsiteX4" fmla="*/ 7321 w 84010"/>
                <a:gd name="connsiteY4" fmla="*/ 5 h 59771"/>
                <a:gd name="connsiteX5" fmla="*/ 83374 w 84010"/>
                <a:gd name="connsiteY5" fmla="*/ 49761 h 59771"/>
                <a:gd name="connsiteX6" fmla="*/ 79639 w 84010"/>
                <a:gd name="connsiteY6" fmla="*/ 59174 h 59771"/>
                <a:gd name="connsiteX7" fmla="*/ 76800 w 84010"/>
                <a:gd name="connsiteY7" fmla="*/ 59772 h 5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10" h="59771">
                  <a:moveTo>
                    <a:pt x="76800" y="59772"/>
                  </a:moveTo>
                  <a:cubicBezTo>
                    <a:pt x="74111" y="59772"/>
                    <a:pt x="71421" y="58128"/>
                    <a:pt x="70226" y="55439"/>
                  </a:cubicBezTo>
                  <a:cubicBezTo>
                    <a:pt x="58571" y="28842"/>
                    <a:pt x="37354" y="15096"/>
                    <a:pt x="7023" y="14349"/>
                  </a:cubicBezTo>
                  <a:cubicBezTo>
                    <a:pt x="2988" y="14199"/>
                    <a:pt x="0" y="10912"/>
                    <a:pt x="0" y="7027"/>
                  </a:cubicBezTo>
                  <a:cubicBezTo>
                    <a:pt x="0" y="3143"/>
                    <a:pt x="3437" y="-144"/>
                    <a:pt x="7321" y="5"/>
                  </a:cubicBezTo>
                  <a:cubicBezTo>
                    <a:pt x="43181" y="901"/>
                    <a:pt x="69479" y="18084"/>
                    <a:pt x="83374" y="49761"/>
                  </a:cubicBezTo>
                  <a:cubicBezTo>
                    <a:pt x="85018" y="53347"/>
                    <a:pt x="83374" y="57680"/>
                    <a:pt x="79639" y="59174"/>
                  </a:cubicBezTo>
                  <a:cubicBezTo>
                    <a:pt x="78743" y="59473"/>
                    <a:pt x="77846" y="59772"/>
                    <a:pt x="76800" y="59772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2" name="任意多边形: 形状 871">
              <a:extLst>
                <a:ext uri="{FF2B5EF4-FFF2-40B4-BE49-F238E27FC236}">
                  <a16:creationId xmlns:a16="http://schemas.microsoft.com/office/drawing/2014/main" id="{7A17B582-C074-4E47-B7AB-978DCCDEDF6D}"/>
                </a:ext>
              </a:extLst>
            </p:cNvPr>
            <p:cNvSpPr/>
            <p:nvPr/>
          </p:nvSpPr>
          <p:spPr>
            <a:xfrm>
              <a:off x="2014027" y="2410622"/>
              <a:ext cx="70554" cy="72746"/>
            </a:xfrm>
            <a:custGeom>
              <a:avLst/>
              <a:gdLst>
                <a:gd name="connsiteX0" fmla="*/ 7221 w 70554"/>
                <a:gd name="connsiteY0" fmla="*/ 72747 h 72746"/>
                <a:gd name="connsiteX1" fmla="*/ 6175 w 70554"/>
                <a:gd name="connsiteY1" fmla="*/ 72747 h 72746"/>
                <a:gd name="connsiteX2" fmla="*/ 49 w 70554"/>
                <a:gd name="connsiteY2" fmla="*/ 64678 h 72746"/>
                <a:gd name="connsiteX3" fmla="*/ 62057 w 70554"/>
                <a:gd name="connsiteY3" fmla="*/ 130 h 72746"/>
                <a:gd name="connsiteX4" fmla="*/ 70424 w 70554"/>
                <a:gd name="connsiteY4" fmla="*/ 5808 h 72746"/>
                <a:gd name="connsiteX5" fmla="*/ 64746 w 70554"/>
                <a:gd name="connsiteY5" fmla="*/ 14175 h 72746"/>
                <a:gd name="connsiteX6" fmla="*/ 14094 w 70554"/>
                <a:gd name="connsiteY6" fmla="*/ 66770 h 72746"/>
                <a:gd name="connsiteX7" fmla="*/ 7221 w 70554"/>
                <a:gd name="connsiteY7" fmla="*/ 72747 h 7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554" h="72746">
                  <a:moveTo>
                    <a:pt x="7221" y="72747"/>
                  </a:moveTo>
                  <a:cubicBezTo>
                    <a:pt x="6922" y="72747"/>
                    <a:pt x="6474" y="72747"/>
                    <a:pt x="6175" y="72747"/>
                  </a:cubicBezTo>
                  <a:cubicBezTo>
                    <a:pt x="2290" y="72149"/>
                    <a:pt x="-399" y="68563"/>
                    <a:pt x="49" y="64678"/>
                  </a:cubicBezTo>
                  <a:cubicBezTo>
                    <a:pt x="5129" y="29864"/>
                    <a:pt x="27093" y="6854"/>
                    <a:pt x="62057" y="130"/>
                  </a:cubicBezTo>
                  <a:cubicBezTo>
                    <a:pt x="65941" y="-617"/>
                    <a:pt x="69677" y="1923"/>
                    <a:pt x="70424" y="5808"/>
                  </a:cubicBezTo>
                  <a:cubicBezTo>
                    <a:pt x="71171" y="9693"/>
                    <a:pt x="68631" y="13428"/>
                    <a:pt x="64746" y="14175"/>
                  </a:cubicBezTo>
                  <a:cubicBezTo>
                    <a:pt x="35311" y="19853"/>
                    <a:pt x="18278" y="37634"/>
                    <a:pt x="14094" y="66770"/>
                  </a:cubicBezTo>
                  <a:cubicBezTo>
                    <a:pt x="13795" y="70207"/>
                    <a:pt x="10657" y="72747"/>
                    <a:pt x="7221" y="72747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3" name="任意多边形: 形状 872">
              <a:extLst>
                <a:ext uri="{FF2B5EF4-FFF2-40B4-BE49-F238E27FC236}">
                  <a16:creationId xmlns:a16="http://schemas.microsoft.com/office/drawing/2014/main" id="{5D1E12C9-FAFB-4B3C-9066-B29D9F6A0150}"/>
                </a:ext>
              </a:extLst>
            </p:cNvPr>
            <p:cNvSpPr/>
            <p:nvPr/>
          </p:nvSpPr>
          <p:spPr>
            <a:xfrm>
              <a:off x="1954827" y="2356584"/>
              <a:ext cx="86462" cy="50731"/>
            </a:xfrm>
            <a:custGeom>
              <a:avLst/>
              <a:gdLst>
                <a:gd name="connsiteX0" fmla="*/ 74339 w 86462"/>
                <a:gd name="connsiteY0" fmla="*/ 50731 h 50731"/>
                <a:gd name="connsiteX1" fmla="*/ 1125 w 86462"/>
                <a:gd name="connsiteY1" fmla="*/ 10987 h 50731"/>
                <a:gd name="connsiteX2" fmla="*/ 3217 w 86462"/>
                <a:gd name="connsiteY2" fmla="*/ 1125 h 50731"/>
                <a:gd name="connsiteX3" fmla="*/ 13079 w 86462"/>
                <a:gd name="connsiteY3" fmla="*/ 3217 h 50731"/>
                <a:gd name="connsiteX4" fmla="*/ 78822 w 86462"/>
                <a:gd name="connsiteY4" fmla="*/ 36238 h 50731"/>
                <a:gd name="connsiteX5" fmla="*/ 86442 w 86462"/>
                <a:gd name="connsiteY5" fmla="*/ 42962 h 50731"/>
                <a:gd name="connsiteX6" fmla="*/ 79718 w 86462"/>
                <a:gd name="connsiteY6" fmla="*/ 50582 h 50731"/>
                <a:gd name="connsiteX7" fmla="*/ 74339 w 86462"/>
                <a:gd name="connsiteY7" fmla="*/ 50731 h 5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62" h="50731">
                  <a:moveTo>
                    <a:pt x="74339" y="50731"/>
                  </a:moveTo>
                  <a:cubicBezTo>
                    <a:pt x="45203" y="50731"/>
                    <a:pt x="16963" y="35491"/>
                    <a:pt x="1125" y="10987"/>
                  </a:cubicBezTo>
                  <a:cubicBezTo>
                    <a:pt x="-967" y="7699"/>
                    <a:pt x="-70" y="3217"/>
                    <a:pt x="3217" y="1125"/>
                  </a:cubicBezTo>
                  <a:cubicBezTo>
                    <a:pt x="6504" y="-967"/>
                    <a:pt x="10987" y="-70"/>
                    <a:pt x="13079" y="3217"/>
                  </a:cubicBezTo>
                  <a:cubicBezTo>
                    <a:pt x="26974" y="24733"/>
                    <a:pt x="53421" y="38031"/>
                    <a:pt x="78822" y="36238"/>
                  </a:cubicBezTo>
                  <a:cubicBezTo>
                    <a:pt x="82707" y="35939"/>
                    <a:pt x="86143" y="38928"/>
                    <a:pt x="86442" y="42962"/>
                  </a:cubicBezTo>
                  <a:cubicBezTo>
                    <a:pt x="86741" y="46847"/>
                    <a:pt x="83753" y="50283"/>
                    <a:pt x="79718" y="50582"/>
                  </a:cubicBezTo>
                  <a:cubicBezTo>
                    <a:pt x="77925" y="50582"/>
                    <a:pt x="76132" y="50731"/>
                    <a:pt x="74339" y="50731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4" name="任意多边形: 形状 873">
              <a:extLst>
                <a:ext uri="{FF2B5EF4-FFF2-40B4-BE49-F238E27FC236}">
                  <a16:creationId xmlns:a16="http://schemas.microsoft.com/office/drawing/2014/main" id="{7B7A9BDD-66D6-40DC-AA6F-B4E58B36A343}"/>
                </a:ext>
              </a:extLst>
            </p:cNvPr>
            <p:cNvSpPr/>
            <p:nvPr/>
          </p:nvSpPr>
          <p:spPr>
            <a:xfrm>
              <a:off x="1717845" y="2424156"/>
              <a:ext cx="79321" cy="101945"/>
            </a:xfrm>
            <a:custGeom>
              <a:avLst/>
              <a:gdLst>
                <a:gd name="connsiteX0" fmla="*/ 7259 w 79321"/>
                <a:gd name="connsiteY0" fmla="*/ 101946 h 101945"/>
                <a:gd name="connsiteX1" fmla="*/ 5914 w 79321"/>
                <a:gd name="connsiteY1" fmla="*/ 101796 h 101945"/>
                <a:gd name="connsiteX2" fmla="*/ 87 w 79321"/>
                <a:gd name="connsiteY2" fmla="*/ 93429 h 101945"/>
                <a:gd name="connsiteX3" fmla="*/ 68819 w 79321"/>
                <a:gd name="connsiteY3" fmla="*/ 791 h 101945"/>
                <a:gd name="connsiteX4" fmla="*/ 78531 w 79321"/>
                <a:gd name="connsiteY4" fmla="*/ 3928 h 101945"/>
                <a:gd name="connsiteX5" fmla="*/ 75393 w 79321"/>
                <a:gd name="connsiteY5" fmla="*/ 13641 h 101945"/>
                <a:gd name="connsiteX6" fmla="*/ 14282 w 79321"/>
                <a:gd name="connsiteY6" fmla="*/ 96118 h 101945"/>
                <a:gd name="connsiteX7" fmla="*/ 7259 w 79321"/>
                <a:gd name="connsiteY7" fmla="*/ 101946 h 10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321" h="101945">
                  <a:moveTo>
                    <a:pt x="7259" y="101946"/>
                  </a:moveTo>
                  <a:cubicBezTo>
                    <a:pt x="6811" y="101946"/>
                    <a:pt x="6362" y="101946"/>
                    <a:pt x="5914" y="101796"/>
                  </a:cubicBezTo>
                  <a:cubicBezTo>
                    <a:pt x="2029" y="101049"/>
                    <a:pt x="-511" y="97314"/>
                    <a:pt x="87" y="93429"/>
                  </a:cubicBezTo>
                  <a:cubicBezTo>
                    <a:pt x="7259" y="54431"/>
                    <a:pt x="33556" y="19020"/>
                    <a:pt x="68819" y="791"/>
                  </a:cubicBezTo>
                  <a:cubicBezTo>
                    <a:pt x="72405" y="-1002"/>
                    <a:pt x="76738" y="343"/>
                    <a:pt x="78531" y="3928"/>
                  </a:cubicBezTo>
                  <a:cubicBezTo>
                    <a:pt x="80324" y="7515"/>
                    <a:pt x="78979" y="11847"/>
                    <a:pt x="75393" y="13641"/>
                  </a:cubicBezTo>
                  <a:cubicBezTo>
                    <a:pt x="44015" y="29777"/>
                    <a:pt x="20557" y="61304"/>
                    <a:pt x="14282" y="96118"/>
                  </a:cubicBezTo>
                  <a:cubicBezTo>
                    <a:pt x="13684" y="99555"/>
                    <a:pt x="10696" y="101946"/>
                    <a:pt x="7259" y="10194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5" name="任意多边形: 形状 874">
              <a:extLst>
                <a:ext uri="{FF2B5EF4-FFF2-40B4-BE49-F238E27FC236}">
                  <a16:creationId xmlns:a16="http://schemas.microsoft.com/office/drawing/2014/main" id="{B6E1B02E-98E9-42B0-8216-EF2B16674C5E}"/>
                </a:ext>
              </a:extLst>
            </p:cNvPr>
            <p:cNvSpPr/>
            <p:nvPr/>
          </p:nvSpPr>
          <p:spPr>
            <a:xfrm>
              <a:off x="1734764" y="2494318"/>
              <a:ext cx="74119" cy="82734"/>
            </a:xfrm>
            <a:custGeom>
              <a:avLst/>
              <a:gdLst>
                <a:gd name="connsiteX0" fmla="*/ 7223 w 74119"/>
                <a:gd name="connsiteY0" fmla="*/ 82735 h 82734"/>
                <a:gd name="connsiteX1" fmla="*/ 350 w 74119"/>
                <a:gd name="connsiteY1" fmla="*/ 77804 h 82734"/>
                <a:gd name="connsiteX2" fmla="*/ 4982 w 74119"/>
                <a:gd name="connsiteY2" fmla="*/ 68689 h 82734"/>
                <a:gd name="connsiteX3" fmla="*/ 59968 w 74119"/>
                <a:gd name="connsiteY3" fmla="*/ 5337 h 82734"/>
                <a:gd name="connsiteX4" fmla="*/ 68783 w 74119"/>
                <a:gd name="connsiteY4" fmla="*/ 257 h 82734"/>
                <a:gd name="connsiteX5" fmla="*/ 73863 w 74119"/>
                <a:gd name="connsiteY5" fmla="*/ 9072 h 82734"/>
                <a:gd name="connsiteX6" fmla="*/ 9465 w 74119"/>
                <a:gd name="connsiteY6" fmla="*/ 82436 h 82734"/>
                <a:gd name="connsiteX7" fmla="*/ 7223 w 74119"/>
                <a:gd name="connsiteY7" fmla="*/ 82735 h 8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119" h="82734">
                  <a:moveTo>
                    <a:pt x="7223" y="82735"/>
                  </a:moveTo>
                  <a:cubicBezTo>
                    <a:pt x="4235" y="82735"/>
                    <a:pt x="1396" y="80792"/>
                    <a:pt x="350" y="77804"/>
                  </a:cubicBezTo>
                  <a:cubicBezTo>
                    <a:pt x="-845" y="74068"/>
                    <a:pt x="1097" y="70034"/>
                    <a:pt x="4982" y="68689"/>
                  </a:cubicBezTo>
                  <a:cubicBezTo>
                    <a:pt x="31728" y="59874"/>
                    <a:pt x="51750" y="36864"/>
                    <a:pt x="59968" y="5337"/>
                  </a:cubicBezTo>
                  <a:cubicBezTo>
                    <a:pt x="61013" y="1452"/>
                    <a:pt x="64898" y="-789"/>
                    <a:pt x="68783" y="257"/>
                  </a:cubicBezTo>
                  <a:cubicBezTo>
                    <a:pt x="72668" y="1303"/>
                    <a:pt x="74909" y="5187"/>
                    <a:pt x="73863" y="9072"/>
                  </a:cubicBezTo>
                  <a:cubicBezTo>
                    <a:pt x="64301" y="45380"/>
                    <a:pt x="40842" y="72126"/>
                    <a:pt x="9465" y="82436"/>
                  </a:cubicBezTo>
                  <a:cubicBezTo>
                    <a:pt x="8718" y="82735"/>
                    <a:pt x="7971" y="82735"/>
                    <a:pt x="7223" y="8273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78" name="任意多边形: 形状 877">
            <a:extLst>
              <a:ext uri="{FF2B5EF4-FFF2-40B4-BE49-F238E27FC236}">
                <a16:creationId xmlns:a16="http://schemas.microsoft.com/office/drawing/2014/main" id="{71807D36-5687-4FCB-A071-85C8F243122E}"/>
              </a:ext>
            </a:extLst>
          </p:cNvPr>
          <p:cNvSpPr/>
          <p:nvPr/>
        </p:nvSpPr>
        <p:spPr>
          <a:xfrm rot="3027804">
            <a:off x="7958502" y="5462151"/>
            <a:ext cx="539996" cy="604832"/>
          </a:xfrm>
          <a:custGeom>
            <a:avLst/>
            <a:gdLst>
              <a:gd name="connsiteX0" fmla="*/ 251169 w 457961"/>
              <a:gd name="connsiteY0" fmla="*/ 0 h 512947"/>
              <a:gd name="connsiteX1" fmla="*/ 21815 w 457961"/>
              <a:gd name="connsiteY1" fmla="*/ 112062 h 512947"/>
              <a:gd name="connsiteX2" fmla="*/ 0 w 457961"/>
              <a:gd name="connsiteY2" fmla="*/ 365025 h 512947"/>
              <a:gd name="connsiteX3" fmla="*/ 206942 w 457961"/>
              <a:gd name="connsiteY3" fmla="*/ 512947 h 512947"/>
              <a:gd name="connsiteX4" fmla="*/ 436147 w 457961"/>
              <a:gd name="connsiteY4" fmla="*/ 402678 h 512947"/>
              <a:gd name="connsiteX5" fmla="*/ 457962 w 457961"/>
              <a:gd name="connsiteY5" fmla="*/ 149716 h 512947"/>
              <a:gd name="connsiteX6" fmla="*/ 251169 w 457961"/>
              <a:gd name="connsiteY6" fmla="*/ 0 h 512947"/>
              <a:gd name="connsiteX7" fmla="*/ 445261 w 457961"/>
              <a:gd name="connsiteY7" fmla="*/ 150911 h 512947"/>
              <a:gd name="connsiteX8" fmla="*/ 229354 w 457961"/>
              <a:gd name="connsiteY8" fmla="*/ 254905 h 512947"/>
              <a:gd name="connsiteX9" fmla="*/ 34366 w 457961"/>
              <a:gd name="connsiteY9" fmla="*/ 115649 h 512947"/>
              <a:gd name="connsiteX10" fmla="*/ 250422 w 457961"/>
              <a:gd name="connsiteY10" fmla="*/ 10011 h 512947"/>
              <a:gd name="connsiteX11" fmla="*/ 445261 w 457961"/>
              <a:gd name="connsiteY11" fmla="*/ 150911 h 512947"/>
              <a:gd name="connsiteX12" fmla="*/ 29584 w 457961"/>
              <a:gd name="connsiteY12" fmla="*/ 122671 h 512947"/>
              <a:gd name="connsiteX13" fmla="*/ 224424 w 457961"/>
              <a:gd name="connsiteY13" fmla="*/ 261927 h 512947"/>
              <a:gd name="connsiteX14" fmla="*/ 203954 w 457961"/>
              <a:gd name="connsiteY14" fmla="*/ 500097 h 512947"/>
              <a:gd name="connsiteX15" fmla="*/ 9114 w 457961"/>
              <a:gd name="connsiteY15" fmla="*/ 360841 h 512947"/>
              <a:gd name="connsiteX16" fmla="*/ 29584 w 457961"/>
              <a:gd name="connsiteY16" fmla="*/ 122671 h 512947"/>
              <a:gd name="connsiteX17" fmla="*/ 212321 w 457961"/>
              <a:gd name="connsiteY17" fmla="*/ 500695 h 512947"/>
              <a:gd name="connsiteX18" fmla="*/ 232791 w 457961"/>
              <a:gd name="connsiteY18" fmla="*/ 262525 h 512947"/>
              <a:gd name="connsiteX19" fmla="*/ 448548 w 457961"/>
              <a:gd name="connsiteY19" fmla="*/ 158680 h 512947"/>
              <a:gd name="connsiteX20" fmla="*/ 428078 w 457961"/>
              <a:gd name="connsiteY20" fmla="*/ 396701 h 512947"/>
              <a:gd name="connsiteX21" fmla="*/ 212321 w 457961"/>
              <a:gd name="connsiteY21" fmla="*/ 500695 h 51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7961" h="512947">
                <a:moveTo>
                  <a:pt x="251169" y="0"/>
                </a:moveTo>
                <a:lnTo>
                  <a:pt x="21815" y="112062"/>
                </a:lnTo>
                <a:lnTo>
                  <a:pt x="0" y="365025"/>
                </a:lnTo>
                <a:lnTo>
                  <a:pt x="206942" y="512947"/>
                </a:lnTo>
                <a:lnTo>
                  <a:pt x="436147" y="402678"/>
                </a:lnTo>
                <a:lnTo>
                  <a:pt x="457962" y="149716"/>
                </a:lnTo>
                <a:lnTo>
                  <a:pt x="251169" y="0"/>
                </a:lnTo>
                <a:close/>
                <a:moveTo>
                  <a:pt x="445261" y="150911"/>
                </a:moveTo>
                <a:lnTo>
                  <a:pt x="229354" y="254905"/>
                </a:lnTo>
                <a:lnTo>
                  <a:pt x="34366" y="115649"/>
                </a:lnTo>
                <a:lnTo>
                  <a:pt x="250422" y="10011"/>
                </a:lnTo>
                <a:lnTo>
                  <a:pt x="445261" y="150911"/>
                </a:lnTo>
                <a:close/>
                <a:moveTo>
                  <a:pt x="29584" y="122671"/>
                </a:moveTo>
                <a:lnTo>
                  <a:pt x="224424" y="261927"/>
                </a:lnTo>
                <a:lnTo>
                  <a:pt x="203954" y="500097"/>
                </a:lnTo>
                <a:lnTo>
                  <a:pt x="9114" y="360841"/>
                </a:lnTo>
                <a:lnTo>
                  <a:pt x="29584" y="122671"/>
                </a:lnTo>
                <a:close/>
                <a:moveTo>
                  <a:pt x="212321" y="500695"/>
                </a:moveTo>
                <a:lnTo>
                  <a:pt x="232791" y="262525"/>
                </a:lnTo>
                <a:lnTo>
                  <a:pt x="448548" y="158680"/>
                </a:lnTo>
                <a:lnTo>
                  <a:pt x="428078" y="396701"/>
                </a:lnTo>
                <a:lnTo>
                  <a:pt x="212321" y="500695"/>
                </a:lnTo>
                <a:close/>
              </a:path>
            </a:pathLst>
          </a:custGeom>
          <a:solidFill>
            <a:srgbClr val="DEC3F3"/>
          </a:solidFill>
          <a:ln w="1493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79" name="文本框 878">
            <a:extLst>
              <a:ext uri="{FF2B5EF4-FFF2-40B4-BE49-F238E27FC236}">
                <a16:creationId xmlns:a16="http://schemas.microsoft.com/office/drawing/2014/main" id="{A5F7EA88-1B9C-4EFC-8B97-9D3229EC3B25}"/>
              </a:ext>
            </a:extLst>
          </p:cNvPr>
          <p:cNvSpPr txBox="1"/>
          <p:nvPr/>
        </p:nvSpPr>
        <p:spPr>
          <a:xfrm>
            <a:off x="583729" y="1216134"/>
            <a:ext cx="34546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600" dirty="0">
                <a:gradFill flip="none" rotWithShape="1">
                  <a:gsLst>
                    <a:gs pos="18000">
                      <a:srgbClr val="94DAF1">
                        <a:alpha val="0"/>
                      </a:srgbClr>
                    </a:gs>
                    <a:gs pos="100000">
                      <a:schemeClr val="bg1">
                        <a:alpha val="64000"/>
                      </a:schemeClr>
                    </a:gs>
                  </a:gsLst>
                  <a:lin ang="16200000" scaled="1"/>
                  <a:tileRect/>
                </a:gradFill>
                <a:latin typeface="HarmonyOS Sans SC Black" panose="00000A00000000000000" pitchFamily="2" charset="-122"/>
                <a:ea typeface="HarmonyOS Sans SC Black" panose="00000A00000000000000" pitchFamily="2" charset="-122"/>
                <a:cs typeface="+mn-ea"/>
                <a:sym typeface="+mn-lt"/>
              </a:rPr>
              <a:t>202X</a:t>
            </a:r>
          </a:p>
        </p:txBody>
      </p:sp>
      <p:sp>
        <p:nvSpPr>
          <p:cNvPr id="880" name="文本框 879">
            <a:extLst>
              <a:ext uri="{FF2B5EF4-FFF2-40B4-BE49-F238E27FC236}">
                <a16:creationId xmlns:a16="http://schemas.microsoft.com/office/drawing/2014/main" id="{F0E04196-4CCD-4ED5-8250-4B9A9BBDA5BB}"/>
              </a:ext>
            </a:extLst>
          </p:cNvPr>
          <p:cNvSpPr txBox="1"/>
          <p:nvPr/>
        </p:nvSpPr>
        <p:spPr>
          <a:xfrm>
            <a:off x="952475" y="4945534"/>
            <a:ext cx="1895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Reort</a:t>
            </a:r>
            <a:r>
              <a:rPr kumimoji="1"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kumimoji="1"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kumimoji="1"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freeppt7.com</a:t>
            </a:r>
            <a:endParaRPr kumimoji="1"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81" name="文本框 880">
            <a:extLst>
              <a:ext uri="{FF2B5EF4-FFF2-40B4-BE49-F238E27FC236}">
                <a16:creationId xmlns:a16="http://schemas.microsoft.com/office/drawing/2014/main" id="{50CE3314-E1C8-4870-ABBE-AD35257886D2}"/>
              </a:ext>
            </a:extLst>
          </p:cNvPr>
          <p:cNvSpPr txBox="1"/>
          <p:nvPr/>
        </p:nvSpPr>
        <p:spPr>
          <a:xfrm>
            <a:off x="3118023" y="4950284"/>
            <a:ext cx="1450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Time</a:t>
            </a:r>
            <a:r>
              <a:rPr kumimoji="1"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kumimoji="1"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03.2022</a:t>
            </a:r>
            <a:endParaRPr kumimoji="1"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82" name="文本框 881">
            <a:extLst>
              <a:ext uri="{FF2B5EF4-FFF2-40B4-BE49-F238E27FC236}">
                <a16:creationId xmlns:a16="http://schemas.microsoft.com/office/drawing/2014/main" id="{FBEB5372-923D-4378-80F3-CD70AC8EDDCF}"/>
              </a:ext>
            </a:extLst>
          </p:cNvPr>
          <p:cNvSpPr txBox="1"/>
          <p:nvPr/>
        </p:nvSpPr>
        <p:spPr>
          <a:xfrm>
            <a:off x="608254" y="3217688"/>
            <a:ext cx="5648106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883" name="文本框 882">
            <a:extLst>
              <a:ext uri="{FF2B5EF4-FFF2-40B4-BE49-F238E27FC236}">
                <a16:creationId xmlns:a16="http://schemas.microsoft.com/office/drawing/2014/main" id="{CA0A72F2-4C7A-4967-827F-BEDC5B9458F2}"/>
              </a:ext>
            </a:extLst>
          </p:cNvPr>
          <p:cNvSpPr txBox="1"/>
          <p:nvPr/>
        </p:nvSpPr>
        <p:spPr>
          <a:xfrm>
            <a:off x="583729" y="2266921"/>
            <a:ext cx="65176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gradFill flip="none" rotWithShape="1">
                  <a:gsLst>
                    <a:gs pos="0">
                      <a:srgbClr val="94DAF1"/>
                    </a:gs>
                    <a:gs pos="100000">
                      <a:srgbClr val="FEC3D4"/>
                    </a:gs>
                  </a:gsLst>
                  <a:lin ang="16200000" scaled="1"/>
                  <a:tileRect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  <a:cs typeface="+mn-ea"/>
                <a:sym typeface="+mn-lt"/>
              </a:rPr>
              <a:t>Free PPT templates</a:t>
            </a:r>
            <a:endParaRPr kumimoji="1" lang="zh-CN" altLang="en-US" sz="5400" dirty="0">
              <a:gradFill flip="none" rotWithShape="1">
                <a:gsLst>
                  <a:gs pos="0">
                    <a:srgbClr val="94DAF1"/>
                  </a:gs>
                  <a:gs pos="100000">
                    <a:srgbClr val="FEC3D4"/>
                  </a:gs>
                </a:gsLst>
                <a:lin ang="16200000" scaled="1"/>
                <a:tileRect/>
              </a:gradFill>
              <a:latin typeface="站酷庆科黄油体" panose="02000803000000020004" pitchFamily="2" charset="-122"/>
              <a:ea typeface="站酷庆科黄油体" panose="02000803000000020004" pitchFamily="2" charset="-122"/>
              <a:cs typeface="+mn-ea"/>
              <a:sym typeface="+mn-lt"/>
            </a:endParaRPr>
          </a:p>
        </p:txBody>
      </p:sp>
      <p:grpSp>
        <p:nvGrpSpPr>
          <p:cNvPr id="884" name="图形 3">
            <a:extLst>
              <a:ext uri="{FF2B5EF4-FFF2-40B4-BE49-F238E27FC236}">
                <a16:creationId xmlns:a16="http://schemas.microsoft.com/office/drawing/2014/main" id="{1858AE18-9D16-4E51-8E72-0DE602166990}"/>
              </a:ext>
            </a:extLst>
          </p:cNvPr>
          <p:cNvGrpSpPr/>
          <p:nvPr/>
        </p:nvGrpSpPr>
        <p:grpSpPr>
          <a:xfrm>
            <a:off x="5673038" y="4613934"/>
            <a:ext cx="798482" cy="798482"/>
            <a:chOff x="4399213" y="3058623"/>
            <a:chExt cx="798482" cy="798482"/>
          </a:xfrm>
          <a:solidFill>
            <a:srgbClr val="FFB100"/>
          </a:solidFill>
        </p:grpSpPr>
        <p:sp>
          <p:nvSpPr>
            <p:cNvPr id="885" name="任意多边形: 形状 884">
              <a:extLst>
                <a:ext uri="{FF2B5EF4-FFF2-40B4-BE49-F238E27FC236}">
                  <a16:creationId xmlns:a16="http://schemas.microsoft.com/office/drawing/2014/main" id="{B7B7C431-DD93-4CCD-9C59-708D903F574F}"/>
                </a:ext>
              </a:extLst>
            </p:cNvPr>
            <p:cNvSpPr/>
            <p:nvPr/>
          </p:nvSpPr>
          <p:spPr>
            <a:xfrm>
              <a:off x="4399213" y="3058623"/>
              <a:ext cx="798482" cy="798482"/>
            </a:xfrm>
            <a:custGeom>
              <a:avLst/>
              <a:gdLst>
                <a:gd name="connsiteX0" fmla="*/ 399241 w 798482"/>
                <a:gd name="connsiteY0" fmla="*/ 798482 h 798482"/>
                <a:gd name="connsiteX1" fmla="*/ 0 w 798482"/>
                <a:gd name="connsiteY1" fmla="*/ 399241 h 798482"/>
                <a:gd name="connsiteX2" fmla="*/ 399241 w 798482"/>
                <a:gd name="connsiteY2" fmla="*/ 0 h 798482"/>
                <a:gd name="connsiteX3" fmla="*/ 798482 w 798482"/>
                <a:gd name="connsiteY3" fmla="*/ 399241 h 798482"/>
                <a:gd name="connsiteX4" fmla="*/ 399241 w 798482"/>
                <a:gd name="connsiteY4" fmla="*/ 798482 h 798482"/>
                <a:gd name="connsiteX5" fmla="*/ 399241 w 798482"/>
                <a:gd name="connsiteY5" fmla="*/ 9563 h 798482"/>
                <a:gd name="connsiteX6" fmla="*/ 9563 w 798482"/>
                <a:gd name="connsiteY6" fmla="*/ 399241 h 798482"/>
                <a:gd name="connsiteX7" fmla="*/ 399241 w 798482"/>
                <a:gd name="connsiteY7" fmla="*/ 788920 h 798482"/>
                <a:gd name="connsiteX8" fmla="*/ 788920 w 798482"/>
                <a:gd name="connsiteY8" fmla="*/ 399241 h 798482"/>
                <a:gd name="connsiteX9" fmla="*/ 399241 w 798482"/>
                <a:gd name="connsiteY9" fmla="*/ 9563 h 79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8482" h="798482">
                  <a:moveTo>
                    <a:pt x="399241" y="798482"/>
                  </a:moveTo>
                  <a:cubicBezTo>
                    <a:pt x="179001" y="798482"/>
                    <a:pt x="0" y="619332"/>
                    <a:pt x="0" y="399241"/>
                  </a:cubicBezTo>
                  <a:cubicBezTo>
                    <a:pt x="0" y="179001"/>
                    <a:pt x="179151" y="0"/>
                    <a:pt x="399241" y="0"/>
                  </a:cubicBezTo>
                  <a:cubicBezTo>
                    <a:pt x="619481" y="0"/>
                    <a:pt x="798482" y="179151"/>
                    <a:pt x="798482" y="399241"/>
                  </a:cubicBezTo>
                  <a:cubicBezTo>
                    <a:pt x="798482" y="619332"/>
                    <a:pt x="619332" y="798482"/>
                    <a:pt x="399241" y="798482"/>
                  </a:cubicBezTo>
                  <a:close/>
                  <a:moveTo>
                    <a:pt x="399241" y="9563"/>
                  </a:moveTo>
                  <a:cubicBezTo>
                    <a:pt x="184380" y="9563"/>
                    <a:pt x="9563" y="184380"/>
                    <a:pt x="9563" y="399241"/>
                  </a:cubicBezTo>
                  <a:cubicBezTo>
                    <a:pt x="9563" y="614102"/>
                    <a:pt x="184380" y="788920"/>
                    <a:pt x="399241" y="788920"/>
                  </a:cubicBezTo>
                  <a:cubicBezTo>
                    <a:pt x="614102" y="788920"/>
                    <a:pt x="788920" y="614102"/>
                    <a:pt x="788920" y="399241"/>
                  </a:cubicBezTo>
                  <a:cubicBezTo>
                    <a:pt x="788920" y="184380"/>
                    <a:pt x="614102" y="9563"/>
                    <a:pt x="399241" y="956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6" name="任意多边形: 形状 885">
              <a:extLst>
                <a:ext uri="{FF2B5EF4-FFF2-40B4-BE49-F238E27FC236}">
                  <a16:creationId xmlns:a16="http://schemas.microsoft.com/office/drawing/2014/main" id="{A36A4710-4718-48C2-AB65-2B277EFAE7D2}"/>
                </a:ext>
              </a:extLst>
            </p:cNvPr>
            <p:cNvSpPr/>
            <p:nvPr/>
          </p:nvSpPr>
          <p:spPr>
            <a:xfrm>
              <a:off x="4470933" y="3130343"/>
              <a:ext cx="655042" cy="655042"/>
            </a:xfrm>
            <a:custGeom>
              <a:avLst/>
              <a:gdLst>
                <a:gd name="connsiteX0" fmla="*/ 327521 w 655042"/>
                <a:gd name="connsiteY0" fmla="*/ 655042 h 655042"/>
                <a:gd name="connsiteX1" fmla="*/ 0 w 655042"/>
                <a:gd name="connsiteY1" fmla="*/ 327521 h 655042"/>
                <a:gd name="connsiteX2" fmla="*/ 327521 w 655042"/>
                <a:gd name="connsiteY2" fmla="*/ 0 h 655042"/>
                <a:gd name="connsiteX3" fmla="*/ 655042 w 655042"/>
                <a:gd name="connsiteY3" fmla="*/ 327521 h 655042"/>
                <a:gd name="connsiteX4" fmla="*/ 327521 w 655042"/>
                <a:gd name="connsiteY4" fmla="*/ 655042 h 655042"/>
                <a:gd name="connsiteX5" fmla="*/ 327521 w 655042"/>
                <a:gd name="connsiteY5" fmla="*/ 9563 h 655042"/>
                <a:gd name="connsiteX6" fmla="*/ 9563 w 655042"/>
                <a:gd name="connsiteY6" fmla="*/ 327521 h 655042"/>
                <a:gd name="connsiteX7" fmla="*/ 327521 w 655042"/>
                <a:gd name="connsiteY7" fmla="*/ 645480 h 655042"/>
                <a:gd name="connsiteX8" fmla="*/ 645480 w 655042"/>
                <a:gd name="connsiteY8" fmla="*/ 327521 h 655042"/>
                <a:gd name="connsiteX9" fmla="*/ 327521 w 655042"/>
                <a:gd name="connsiteY9" fmla="*/ 9563 h 65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5042" h="655042">
                  <a:moveTo>
                    <a:pt x="327521" y="655042"/>
                  </a:moveTo>
                  <a:cubicBezTo>
                    <a:pt x="146876" y="655042"/>
                    <a:pt x="0" y="508166"/>
                    <a:pt x="0" y="327521"/>
                  </a:cubicBezTo>
                  <a:cubicBezTo>
                    <a:pt x="0" y="146877"/>
                    <a:pt x="146876" y="0"/>
                    <a:pt x="327521" y="0"/>
                  </a:cubicBezTo>
                  <a:cubicBezTo>
                    <a:pt x="508166" y="0"/>
                    <a:pt x="655042" y="146877"/>
                    <a:pt x="655042" y="327521"/>
                  </a:cubicBezTo>
                  <a:cubicBezTo>
                    <a:pt x="655042" y="508166"/>
                    <a:pt x="508016" y="655042"/>
                    <a:pt x="327521" y="655042"/>
                  </a:cubicBezTo>
                  <a:close/>
                  <a:moveTo>
                    <a:pt x="327521" y="9563"/>
                  </a:moveTo>
                  <a:cubicBezTo>
                    <a:pt x="152106" y="9563"/>
                    <a:pt x="9563" y="152256"/>
                    <a:pt x="9563" y="327521"/>
                  </a:cubicBezTo>
                  <a:cubicBezTo>
                    <a:pt x="9563" y="502936"/>
                    <a:pt x="152256" y="645480"/>
                    <a:pt x="327521" y="645480"/>
                  </a:cubicBezTo>
                  <a:cubicBezTo>
                    <a:pt x="502787" y="645480"/>
                    <a:pt x="645480" y="502787"/>
                    <a:pt x="645480" y="327521"/>
                  </a:cubicBezTo>
                  <a:cubicBezTo>
                    <a:pt x="645480" y="152106"/>
                    <a:pt x="502787" y="9563"/>
                    <a:pt x="327521" y="956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7" name="任意多边形: 形状 886">
              <a:extLst>
                <a:ext uri="{FF2B5EF4-FFF2-40B4-BE49-F238E27FC236}">
                  <a16:creationId xmlns:a16="http://schemas.microsoft.com/office/drawing/2014/main" id="{396D8C2F-83B1-442B-885D-D74B9D592726}"/>
                </a:ext>
              </a:extLst>
            </p:cNvPr>
            <p:cNvSpPr/>
            <p:nvPr/>
          </p:nvSpPr>
          <p:spPr>
            <a:xfrm>
              <a:off x="4542652" y="3202063"/>
              <a:ext cx="511602" cy="511602"/>
            </a:xfrm>
            <a:custGeom>
              <a:avLst/>
              <a:gdLst>
                <a:gd name="connsiteX0" fmla="*/ 255801 w 511602"/>
                <a:gd name="connsiteY0" fmla="*/ 511603 h 511602"/>
                <a:gd name="connsiteX1" fmla="*/ 0 w 511602"/>
                <a:gd name="connsiteY1" fmla="*/ 255801 h 511602"/>
                <a:gd name="connsiteX2" fmla="*/ 255801 w 511602"/>
                <a:gd name="connsiteY2" fmla="*/ 0 h 511602"/>
                <a:gd name="connsiteX3" fmla="*/ 511603 w 511602"/>
                <a:gd name="connsiteY3" fmla="*/ 255801 h 511602"/>
                <a:gd name="connsiteX4" fmla="*/ 255801 w 511602"/>
                <a:gd name="connsiteY4" fmla="*/ 511603 h 511602"/>
                <a:gd name="connsiteX5" fmla="*/ 255801 w 511602"/>
                <a:gd name="connsiteY5" fmla="*/ 9563 h 511602"/>
                <a:gd name="connsiteX6" fmla="*/ 9563 w 511602"/>
                <a:gd name="connsiteY6" fmla="*/ 255801 h 511602"/>
                <a:gd name="connsiteX7" fmla="*/ 255801 w 511602"/>
                <a:gd name="connsiteY7" fmla="*/ 502040 h 511602"/>
                <a:gd name="connsiteX8" fmla="*/ 502040 w 511602"/>
                <a:gd name="connsiteY8" fmla="*/ 255801 h 511602"/>
                <a:gd name="connsiteX9" fmla="*/ 255801 w 511602"/>
                <a:gd name="connsiteY9" fmla="*/ 9563 h 51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1602" h="511602">
                  <a:moveTo>
                    <a:pt x="255801" y="511603"/>
                  </a:moveTo>
                  <a:cubicBezTo>
                    <a:pt x="114752" y="511603"/>
                    <a:pt x="0" y="396850"/>
                    <a:pt x="0" y="255801"/>
                  </a:cubicBezTo>
                  <a:cubicBezTo>
                    <a:pt x="0" y="114752"/>
                    <a:pt x="114752" y="0"/>
                    <a:pt x="255801" y="0"/>
                  </a:cubicBezTo>
                  <a:cubicBezTo>
                    <a:pt x="396850" y="0"/>
                    <a:pt x="511603" y="114752"/>
                    <a:pt x="511603" y="255801"/>
                  </a:cubicBezTo>
                  <a:cubicBezTo>
                    <a:pt x="511603" y="396850"/>
                    <a:pt x="396850" y="511603"/>
                    <a:pt x="255801" y="511603"/>
                  </a:cubicBezTo>
                  <a:close/>
                  <a:moveTo>
                    <a:pt x="255801" y="9563"/>
                  </a:moveTo>
                  <a:cubicBezTo>
                    <a:pt x="119982" y="9563"/>
                    <a:pt x="9563" y="119982"/>
                    <a:pt x="9563" y="255801"/>
                  </a:cubicBezTo>
                  <a:cubicBezTo>
                    <a:pt x="9563" y="391621"/>
                    <a:pt x="119982" y="502040"/>
                    <a:pt x="255801" y="502040"/>
                  </a:cubicBezTo>
                  <a:cubicBezTo>
                    <a:pt x="391621" y="502040"/>
                    <a:pt x="502040" y="391621"/>
                    <a:pt x="502040" y="255801"/>
                  </a:cubicBezTo>
                  <a:cubicBezTo>
                    <a:pt x="502040" y="119982"/>
                    <a:pt x="391472" y="9563"/>
                    <a:pt x="255801" y="956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8" name="任意多边形: 形状 887">
              <a:extLst>
                <a:ext uri="{FF2B5EF4-FFF2-40B4-BE49-F238E27FC236}">
                  <a16:creationId xmlns:a16="http://schemas.microsoft.com/office/drawing/2014/main" id="{DBC4D9AB-2DDC-4199-9F1F-E6853271E123}"/>
                </a:ext>
              </a:extLst>
            </p:cNvPr>
            <p:cNvSpPr/>
            <p:nvPr/>
          </p:nvSpPr>
          <p:spPr>
            <a:xfrm>
              <a:off x="4614373" y="3273783"/>
              <a:ext cx="368162" cy="368162"/>
            </a:xfrm>
            <a:custGeom>
              <a:avLst/>
              <a:gdLst>
                <a:gd name="connsiteX0" fmla="*/ 184081 w 368162"/>
                <a:gd name="connsiteY0" fmla="*/ 368163 h 368162"/>
                <a:gd name="connsiteX1" fmla="*/ 0 w 368162"/>
                <a:gd name="connsiteY1" fmla="*/ 184081 h 368162"/>
                <a:gd name="connsiteX2" fmla="*/ 184081 w 368162"/>
                <a:gd name="connsiteY2" fmla="*/ 0 h 368162"/>
                <a:gd name="connsiteX3" fmla="*/ 368162 w 368162"/>
                <a:gd name="connsiteY3" fmla="*/ 184081 h 368162"/>
                <a:gd name="connsiteX4" fmla="*/ 184081 w 368162"/>
                <a:gd name="connsiteY4" fmla="*/ 368163 h 368162"/>
                <a:gd name="connsiteX5" fmla="*/ 184081 w 368162"/>
                <a:gd name="connsiteY5" fmla="*/ 9563 h 368162"/>
                <a:gd name="connsiteX6" fmla="*/ 9562 w 368162"/>
                <a:gd name="connsiteY6" fmla="*/ 184081 h 368162"/>
                <a:gd name="connsiteX7" fmla="*/ 184081 w 368162"/>
                <a:gd name="connsiteY7" fmla="*/ 358600 h 368162"/>
                <a:gd name="connsiteX8" fmla="*/ 358600 w 368162"/>
                <a:gd name="connsiteY8" fmla="*/ 184081 h 368162"/>
                <a:gd name="connsiteX9" fmla="*/ 184081 w 368162"/>
                <a:gd name="connsiteY9" fmla="*/ 9563 h 368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162" h="368162">
                  <a:moveTo>
                    <a:pt x="184081" y="368163"/>
                  </a:moveTo>
                  <a:cubicBezTo>
                    <a:pt x="82627" y="368163"/>
                    <a:pt x="0" y="285535"/>
                    <a:pt x="0" y="184081"/>
                  </a:cubicBezTo>
                  <a:cubicBezTo>
                    <a:pt x="0" y="82627"/>
                    <a:pt x="82627" y="0"/>
                    <a:pt x="184081" y="0"/>
                  </a:cubicBezTo>
                  <a:cubicBezTo>
                    <a:pt x="285535" y="0"/>
                    <a:pt x="368162" y="82627"/>
                    <a:pt x="368162" y="184081"/>
                  </a:cubicBezTo>
                  <a:cubicBezTo>
                    <a:pt x="368162" y="285535"/>
                    <a:pt x="285535" y="368163"/>
                    <a:pt x="184081" y="368163"/>
                  </a:cubicBezTo>
                  <a:close/>
                  <a:moveTo>
                    <a:pt x="184081" y="9563"/>
                  </a:moveTo>
                  <a:cubicBezTo>
                    <a:pt x="87857" y="9563"/>
                    <a:pt x="9562" y="87857"/>
                    <a:pt x="9562" y="184081"/>
                  </a:cubicBezTo>
                  <a:cubicBezTo>
                    <a:pt x="9562" y="280305"/>
                    <a:pt x="87857" y="358600"/>
                    <a:pt x="184081" y="358600"/>
                  </a:cubicBezTo>
                  <a:cubicBezTo>
                    <a:pt x="280305" y="358600"/>
                    <a:pt x="358600" y="280305"/>
                    <a:pt x="358600" y="184081"/>
                  </a:cubicBezTo>
                  <a:cubicBezTo>
                    <a:pt x="358600" y="87857"/>
                    <a:pt x="280305" y="9563"/>
                    <a:pt x="184081" y="956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9" name="任意多边形: 形状 888">
              <a:extLst>
                <a:ext uri="{FF2B5EF4-FFF2-40B4-BE49-F238E27FC236}">
                  <a16:creationId xmlns:a16="http://schemas.microsoft.com/office/drawing/2014/main" id="{7790348F-3081-4839-ABED-27B3EA4C1473}"/>
                </a:ext>
              </a:extLst>
            </p:cNvPr>
            <p:cNvSpPr/>
            <p:nvPr/>
          </p:nvSpPr>
          <p:spPr>
            <a:xfrm>
              <a:off x="4686092" y="3345503"/>
              <a:ext cx="224722" cy="224722"/>
            </a:xfrm>
            <a:custGeom>
              <a:avLst/>
              <a:gdLst>
                <a:gd name="connsiteX0" fmla="*/ 112361 w 224722"/>
                <a:gd name="connsiteY0" fmla="*/ 224722 h 224722"/>
                <a:gd name="connsiteX1" fmla="*/ 0 w 224722"/>
                <a:gd name="connsiteY1" fmla="*/ 112361 h 224722"/>
                <a:gd name="connsiteX2" fmla="*/ 112361 w 224722"/>
                <a:gd name="connsiteY2" fmla="*/ 0 h 224722"/>
                <a:gd name="connsiteX3" fmla="*/ 224723 w 224722"/>
                <a:gd name="connsiteY3" fmla="*/ 112361 h 224722"/>
                <a:gd name="connsiteX4" fmla="*/ 112361 w 224722"/>
                <a:gd name="connsiteY4" fmla="*/ 224722 h 224722"/>
                <a:gd name="connsiteX5" fmla="*/ 112361 w 224722"/>
                <a:gd name="connsiteY5" fmla="*/ 9563 h 224722"/>
                <a:gd name="connsiteX6" fmla="*/ 9563 w 224722"/>
                <a:gd name="connsiteY6" fmla="*/ 112361 h 224722"/>
                <a:gd name="connsiteX7" fmla="*/ 112361 w 224722"/>
                <a:gd name="connsiteY7" fmla="*/ 215160 h 224722"/>
                <a:gd name="connsiteX8" fmla="*/ 215160 w 224722"/>
                <a:gd name="connsiteY8" fmla="*/ 112361 h 224722"/>
                <a:gd name="connsiteX9" fmla="*/ 112361 w 224722"/>
                <a:gd name="connsiteY9" fmla="*/ 9563 h 22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722" h="224722">
                  <a:moveTo>
                    <a:pt x="112361" y="224722"/>
                  </a:moveTo>
                  <a:cubicBezTo>
                    <a:pt x="50353" y="224722"/>
                    <a:pt x="0" y="174369"/>
                    <a:pt x="0" y="112361"/>
                  </a:cubicBezTo>
                  <a:cubicBezTo>
                    <a:pt x="0" y="50353"/>
                    <a:pt x="50353" y="0"/>
                    <a:pt x="112361" y="0"/>
                  </a:cubicBezTo>
                  <a:cubicBezTo>
                    <a:pt x="174369" y="0"/>
                    <a:pt x="224723" y="50353"/>
                    <a:pt x="224723" y="112361"/>
                  </a:cubicBezTo>
                  <a:cubicBezTo>
                    <a:pt x="224723" y="174369"/>
                    <a:pt x="174220" y="224722"/>
                    <a:pt x="112361" y="224722"/>
                  </a:cubicBezTo>
                  <a:close/>
                  <a:moveTo>
                    <a:pt x="112361" y="9563"/>
                  </a:moveTo>
                  <a:cubicBezTo>
                    <a:pt x="55733" y="9563"/>
                    <a:pt x="9563" y="55732"/>
                    <a:pt x="9563" y="112361"/>
                  </a:cubicBezTo>
                  <a:cubicBezTo>
                    <a:pt x="9563" y="168990"/>
                    <a:pt x="55733" y="215160"/>
                    <a:pt x="112361" y="215160"/>
                  </a:cubicBezTo>
                  <a:cubicBezTo>
                    <a:pt x="168990" y="215160"/>
                    <a:pt x="215160" y="168990"/>
                    <a:pt x="215160" y="112361"/>
                  </a:cubicBezTo>
                  <a:cubicBezTo>
                    <a:pt x="215160" y="55583"/>
                    <a:pt x="168990" y="9563"/>
                    <a:pt x="112361" y="956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0" name="任意多边形: 形状 889">
              <a:extLst>
                <a:ext uri="{FF2B5EF4-FFF2-40B4-BE49-F238E27FC236}">
                  <a16:creationId xmlns:a16="http://schemas.microsoft.com/office/drawing/2014/main" id="{D6950EFA-0615-4364-99C8-DBEBE09BFBEE}"/>
                </a:ext>
              </a:extLst>
            </p:cNvPr>
            <p:cNvSpPr/>
            <p:nvPr/>
          </p:nvSpPr>
          <p:spPr>
            <a:xfrm>
              <a:off x="4757813" y="3417223"/>
              <a:ext cx="81282" cy="81282"/>
            </a:xfrm>
            <a:custGeom>
              <a:avLst/>
              <a:gdLst>
                <a:gd name="connsiteX0" fmla="*/ 40641 w 81282"/>
                <a:gd name="connsiteY0" fmla="*/ 81283 h 81282"/>
                <a:gd name="connsiteX1" fmla="*/ 0 w 81282"/>
                <a:gd name="connsiteY1" fmla="*/ 40641 h 81282"/>
                <a:gd name="connsiteX2" fmla="*/ 40641 w 81282"/>
                <a:gd name="connsiteY2" fmla="*/ 0 h 81282"/>
                <a:gd name="connsiteX3" fmla="*/ 81282 w 81282"/>
                <a:gd name="connsiteY3" fmla="*/ 40641 h 81282"/>
                <a:gd name="connsiteX4" fmla="*/ 40641 w 81282"/>
                <a:gd name="connsiteY4" fmla="*/ 81283 h 81282"/>
                <a:gd name="connsiteX5" fmla="*/ 40641 w 81282"/>
                <a:gd name="connsiteY5" fmla="*/ 9563 h 81282"/>
                <a:gd name="connsiteX6" fmla="*/ 9562 w 81282"/>
                <a:gd name="connsiteY6" fmla="*/ 40641 h 81282"/>
                <a:gd name="connsiteX7" fmla="*/ 40641 w 81282"/>
                <a:gd name="connsiteY7" fmla="*/ 71720 h 81282"/>
                <a:gd name="connsiteX8" fmla="*/ 71720 w 81282"/>
                <a:gd name="connsiteY8" fmla="*/ 40641 h 81282"/>
                <a:gd name="connsiteX9" fmla="*/ 40641 w 81282"/>
                <a:gd name="connsiteY9" fmla="*/ 9563 h 8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282" h="81282">
                  <a:moveTo>
                    <a:pt x="40641" y="81283"/>
                  </a:moveTo>
                  <a:cubicBezTo>
                    <a:pt x="18228" y="81283"/>
                    <a:pt x="0" y="63054"/>
                    <a:pt x="0" y="40641"/>
                  </a:cubicBezTo>
                  <a:cubicBezTo>
                    <a:pt x="0" y="18229"/>
                    <a:pt x="18228" y="0"/>
                    <a:pt x="40641" y="0"/>
                  </a:cubicBezTo>
                  <a:cubicBezTo>
                    <a:pt x="63053" y="0"/>
                    <a:pt x="81282" y="18229"/>
                    <a:pt x="81282" y="40641"/>
                  </a:cubicBezTo>
                  <a:cubicBezTo>
                    <a:pt x="81282" y="63054"/>
                    <a:pt x="63053" y="81283"/>
                    <a:pt x="40641" y="81283"/>
                  </a:cubicBezTo>
                  <a:close/>
                  <a:moveTo>
                    <a:pt x="40641" y="9563"/>
                  </a:moveTo>
                  <a:cubicBezTo>
                    <a:pt x="23458" y="9563"/>
                    <a:pt x="9562" y="23459"/>
                    <a:pt x="9562" y="40641"/>
                  </a:cubicBezTo>
                  <a:cubicBezTo>
                    <a:pt x="9562" y="57824"/>
                    <a:pt x="23458" y="71720"/>
                    <a:pt x="40641" y="71720"/>
                  </a:cubicBezTo>
                  <a:cubicBezTo>
                    <a:pt x="57824" y="71720"/>
                    <a:pt x="71720" y="57824"/>
                    <a:pt x="71720" y="40641"/>
                  </a:cubicBezTo>
                  <a:cubicBezTo>
                    <a:pt x="71720" y="23459"/>
                    <a:pt x="57675" y="9563"/>
                    <a:pt x="40641" y="956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96" name="图形 3">
            <a:extLst>
              <a:ext uri="{FF2B5EF4-FFF2-40B4-BE49-F238E27FC236}">
                <a16:creationId xmlns:a16="http://schemas.microsoft.com/office/drawing/2014/main" id="{EAD8430F-FE8A-43C4-BB53-38B420B24788}"/>
              </a:ext>
            </a:extLst>
          </p:cNvPr>
          <p:cNvGrpSpPr/>
          <p:nvPr/>
        </p:nvGrpSpPr>
        <p:grpSpPr>
          <a:xfrm>
            <a:off x="11198645" y="5945688"/>
            <a:ext cx="592885" cy="563748"/>
            <a:chOff x="9997703" y="4373937"/>
            <a:chExt cx="592885" cy="563748"/>
          </a:xfrm>
          <a:solidFill>
            <a:srgbClr val="CCF4FE"/>
          </a:solidFill>
        </p:grpSpPr>
        <p:sp>
          <p:nvSpPr>
            <p:cNvPr id="897" name="任意多边形: 形状 896">
              <a:extLst>
                <a:ext uri="{FF2B5EF4-FFF2-40B4-BE49-F238E27FC236}">
                  <a16:creationId xmlns:a16="http://schemas.microsoft.com/office/drawing/2014/main" id="{2A49E182-E1AD-417E-8E60-1D6632E8E235}"/>
                </a:ext>
              </a:extLst>
            </p:cNvPr>
            <p:cNvSpPr/>
            <p:nvPr/>
          </p:nvSpPr>
          <p:spPr>
            <a:xfrm>
              <a:off x="9997703" y="4373937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8" name="任意多边形: 形状 897">
              <a:extLst>
                <a:ext uri="{FF2B5EF4-FFF2-40B4-BE49-F238E27FC236}">
                  <a16:creationId xmlns:a16="http://schemas.microsoft.com/office/drawing/2014/main" id="{E3158C50-2A52-499C-A0DF-AD4282E3670B}"/>
                </a:ext>
              </a:extLst>
            </p:cNvPr>
            <p:cNvSpPr/>
            <p:nvPr/>
          </p:nvSpPr>
          <p:spPr>
            <a:xfrm>
              <a:off x="10091836" y="4373937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9" name="任意多边形: 形状 898">
              <a:extLst>
                <a:ext uri="{FF2B5EF4-FFF2-40B4-BE49-F238E27FC236}">
                  <a16:creationId xmlns:a16="http://schemas.microsoft.com/office/drawing/2014/main" id="{9AD9DD7A-8060-4FB0-84E7-13E0F8250447}"/>
                </a:ext>
              </a:extLst>
            </p:cNvPr>
            <p:cNvSpPr/>
            <p:nvPr/>
          </p:nvSpPr>
          <p:spPr>
            <a:xfrm>
              <a:off x="10185968" y="4373937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0" name="任意多边形: 形状 899">
              <a:extLst>
                <a:ext uri="{FF2B5EF4-FFF2-40B4-BE49-F238E27FC236}">
                  <a16:creationId xmlns:a16="http://schemas.microsoft.com/office/drawing/2014/main" id="{68A4E9DB-6A0D-406F-9D58-9DA9DE255AD4}"/>
                </a:ext>
              </a:extLst>
            </p:cNvPr>
            <p:cNvSpPr/>
            <p:nvPr/>
          </p:nvSpPr>
          <p:spPr>
            <a:xfrm>
              <a:off x="10280101" y="4373937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1" name="任意多边形: 形状 900">
              <a:extLst>
                <a:ext uri="{FF2B5EF4-FFF2-40B4-BE49-F238E27FC236}">
                  <a16:creationId xmlns:a16="http://schemas.microsoft.com/office/drawing/2014/main" id="{87B11FDB-BDFC-4E59-8A09-7CB8855227E9}"/>
                </a:ext>
              </a:extLst>
            </p:cNvPr>
            <p:cNvSpPr/>
            <p:nvPr/>
          </p:nvSpPr>
          <p:spPr>
            <a:xfrm>
              <a:off x="10374233" y="4373937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2" name="任意多边形: 形状 901">
              <a:extLst>
                <a:ext uri="{FF2B5EF4-FFF2-40B4-BE49-F238E27FC236}">
                  <a16:creationId xmlns:a16="http://schemas.microsoft.com/office/drawing/2014/main" id="{194094C6-C752-47AE-8A97-43F9217DFC9A}"/>
                </a:ext>
              </a:extLst>
            </p:cNvPr>
            <p:cNvSpPr/>
            <p:nvPr/>
          </p:nvSpPr>
          <p:spPr>
            <a:xfrm>
              <a:off x="10468365" y="4373937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3" name="任意多边形: 形状 902">
              <a:extLst>
                <a:ext uri="{FF2B5EF4-FFF2-40B4-BE49-F238E27FC236}">
                  <a16:creationId xmlns:a16="http://schemas.microsoft.com/office/drawing/2014/main" id="{E677FB11-E566-4902-9816-86CA90C2F2F6}"/>
                </a:ext>
              </a:extLst>
            </p:cNvPr>
            <p:cNvSpPr/>
            <p:nvPr/>
          </p:nvSpPr>
          <p:spPr>
            <a:xfrm>
              <a:off x="10562498" y="4373937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4" name="任意多边形: 形状 903">
              <a:extLst>
                <a:ext uri="{FF2B5EF4-FFF2-40B4-BE49-F238E27FC236}">
                  <a16:creationId xmlns:a16="http://schemas.microsoft.com/office/drawing/2014/main" id="{8B31E29D-901A-4A5E-86BC-02231D5075CB}"/>
                </a:ext>
              </a:extLst>
            </p:cNvPr>
            <p:cNvSpPr/>
            <p:nvPr/>
          </p:nvSpPr>
          <p:spPr>
            <a:xfrm>
              <a:off x="9997703" y="4481069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5" name="任意多边形: 形状 904">
              <a:extLst>
                <a:ext uri="{FF2B5EF4-FFF2-40B4-BE49-F238E27FC236}">
                  <a16:creationId xmlns:a16="http://schemas.microsoft.com/office/drawing/2014/main" id="{78697875-8A1A-44F0-8A6B-C832F376ACDA}"/>
                </a:ext>
              </a:extLst>
            </p:cNvPr>
            <p:cNvSpPr/>
            <p:nvPr/>
          </p:nvSpPr>
          <p:spPr>
            <a:xfrm>
              <a:off x="10091836" y="4481069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6" name="任意多边形: 形状 905">
              <a:extLst>
                <a:ext uri="{FF2B5EF4-FFF2-40B4-BE49-F238E27FC236}">
                  <a16:creationId xmlns:a16="http://schemas.microsoft.com/office/drawing/2014/main" id="{1C7DFB44-22B8-46A0-9745-545B31130F3A}"/>
                </a:ext>
              </a:extLst>
            </p:cNvPr>
            <p:cNvSpPr/>
            <p:nvPr/>
          </p:nvSpPr>
          <p:spPr>
            <a:xfrm>
              <a:off x="10185968" y="4481069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7" name="任意多边形: 形状 906">
              <a:extLst>
                <a:ext uri="{FF2B5EF4-FFF2-40B4-BE49-F238E27FC236}">
                  <a16:creationId xmlns:a16="http://schemas.microsoft.com/office/drawing/2014/main" id="{3932F36A-3DD9-4D36-9D92-551CA5707C86}"/>
                </a:ext>
              </a:extLst>
            </p:cNvPr>
            <p:cNvSpPr/>
            <p:nvPr/>
          </p:nvSpPr>
          <p:spPr>
            <a:xfrm>
              <a:off x="10280101" y="4481069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8" name="任意多边形: 形状 907">
              <a:extLst>
                <a:ext uri="{FF2B5EF4-FFF2-40B4-BE49-F238E27FC236}">
                  <a16:creationId xmlns:a16="http://schemas.microsoft.com/office/drawing/2014/main" id="{CBD6F5F6-8011-447C-9960-54B12D824832}"/>
                </a:ext>
              </a:extLst>
            </p:cNvPr>
            <p:cNvSpPr/>
            <p:nvPr/>
          </p:nvSpPr>
          <p:spPr>
            <a:xfrm>
              <a:off x="10374233" y="4481069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9" name="任意多边形: 形状 908">
              <a:extLst>
                <a:ext uri="{FF2B5EF4-FFF2-40B4-BE49-F238E27FC236}">
                  <a16:creationId xmlns:a16="http://schemas.microsoft.com/office/drawing/2014/main" id="{66BB972C-0E51-433E-948F-BD20656B6654}"/>
                </a:ext>
              </a:extLst>
            </p:cNvPr>
            <p:cNvSpPr/>
            <p:nvPr/>
          </p:nvSpPr>
          <p:spPr>
            <a:xfrm>
              <a:off x="10468365" y="4481069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0" name="任意多边形: 形状 909">
              <a:extLst>
                <a:ext uri="{FF2B5EF4-FFF2-40B4-BE49-F238E27FC236}">
                  <a16:creationId xmlns:a16="http://schemas.microsoft.com/office/drawing/2014/main" id="{79B5B5CC-D366-447D-909A-F109B77E8FF9}"/>
                </a:ext>
              </a:extLst>
            </p:cNvPr>
            <p:cNvSpPr/>
            <p:nvPr/>
          </p:nvSpPr>
          <p:spPr>
            <a:xfrm>
              <a:off x="10562498" y="4481069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1" name="任意多边形: 形状 910">
              <a:extLst>
                <a:ext uri="{FF2B5EF4-FFF2-40B4-BE49-F238E27FC236}">
                  <a16:creationId xmlns:a16="http://schemas.microsoft.com/office/drawing/2014/main" id="{FC704E19-1ECF-4826-AD61-DAC21D754D8C}"/>
                </a:ext>
              </a:extLst>
            </p:cNvPr>
            <p:cNvSpPr/>
            <p:nvPr/>
          </p:nvSpPr>
          <p:spPr>
            <a:xfrm>
              <a:off x="9997703" y="4588200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2" name="任意多边形: 形状 911">
              <a:extLst>
                <a:ext uri="{FF2B5EF4-FFF2-40B4-BE49-F238E27FC236}">
                  <a16:creationId xmlns:a16="http://schemas.microsoft.com/office/drawing/2014/main" id="{A2E791BA-56C7-451C-B26C-B152DD17D6C1}"/>
                </a:ext>
              </a:extLst>
            </p:cNvPr>
            <p:cNvSpPr/>
            <p:nvPr/>
          </p:nvSpPr>
          <p:spPr>
            <a:xfrm>
              <a:off x="10091836" y="4588200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3" name="任意多边形: 形状 912">
              <a:extLst>
                <a:ext uri="{FF2B5EF4-FFF2-40B4-BE49-F238E27FC236}">
                  <a16:creationId xmlns:a16="http://schemas.microsoft.com/office/drawing/2014/main" id="{0AEAC7A0-1170-43AE-AA34-F65C52C5FFDE}"/>
                </a:ext>
              </a:extLst>
            </p:cNvPr>
            <p:cNvSpPr/>
            <p:nvPr/>
          </p:nvSpPr>
          <p:spPr>
            <a:xfrm>
              <a:off x="10185968" y="4588200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4" name="任意多边形: 形状 913">
              <a:extLst>
                <a:ext uri="{FF2B5EF4-FFF2-40B4-BE49-F238E27FC236}">
                  <a16:creationId xmlns:a16="http://schemas.microsoft.com/office/drawing/2014/main" id="{191F3938-6619-4980-82E7-2E04705F560B}"/>
                </a:ext>
              </a:extLst>
            </p:cNvPr>
            <p:cNvSpPr/>
            <p:nvPr/>
          </p:nvSpPr>
          <p:spPr>
            <a:xfrm>
              <a:off x="10280101" y="4588200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5" name="任意多边形: 形状 914">
              <a:extLst>
                <a:ext uri="{FF2B5EF4-FFF2-40B4-BE49-F238E27FC236}">
                  <a16:creationId xmlns:a16="http://schemas.microsoft.com/office/drawing/2014/main" id="{EB19CD7A-04E4-4A64-BE73-A3CDB4D03455}"/>
                </a:ext>
              </a:extLst>
            </p:cNvPr>
            <p:cNvSpPr/>
            <p:nvPr/>
          </p:nvSpPr>
          <p:spPr>
            <a:xfrm>
              <a:off x="10374233" y="4588200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6" name="任意多边形: 形状 915">
              <a:extLst>
                <a:ext uri="{FF2B5EF4-FFF2-40B4-BE49-F238E27FC236}">
                  <a16:creationId xmlns:a16="http://schemas.microsoft.com/office/drawing/2014/main" id="{8CE48777-8CF9-4AA4-A412-73EC88415477}"/>
                </a:ext>
              </a:extLst>
            </p:cNvPr>
            <p:cNvSpPr/>
            <p:nvPr/>
          </p:nvSpPr>
          <p:spPr>
            <a:xfrm>
              <a:off x="10468365" y="4588200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7" name="任意多边形: 形状 916">
              <a:extLst>
                <a:ext uri="{FF2B5EF4-FFF2-40B4-BE49-F238E27FC236}">
                  <a16:creationId xmlns:a16="http://schemas.microsoft.com/office/drawing/2014/main" id="{B5FD07D1-9D09-4058-996D-99D01B1CF7E2}"/>
                </a:ext>
              </a:extLst>
            </p:cNvPr>
            <p:cNvSpPr/>
            <p:nvPr/>
          </p:nvSpPr>
          <p:spPr>
            <a:xfrm>
              <a:off x="10562498" y="4588200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8" name="任意多边形: 形状 917">
              <a:extLst>
                <a:ext uri="{FF2B5EF4-FFF2-40B4-BE49-F238E27FC236}">
                  <a16:creationId xmlns:a16="http://schemas.microsoft.com/office/drawing/2014/main" id="{849EBAF5-9BC8-4FDC-B192-A034D25A1E60}"/>
                </a:ext>
              </a:extLst>
            </p:cNvPr>
            <p:cNvSpPr/>
            <p:nvPr/>
          </p:nvSpPr>
          <p:spPr>
            <a:xfrm>
              <a:off x="9997703" y="4695332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9" name="任意多边形: 形状 918">
              <a:extLst>
                <a:ext uri="{FF2B5EF4-FFF2-40B4-BE49-F238E27FC236}">
                  <a16:creationId xmlns:a16="http://schemas.microsoft.com/office/drawing/2014/main" id="{D6601E96-4D98-4719-ACCD-13B12CC87BD1}"/>
                </a:ext>
              </a:extLst>
            </p:cNvPr>
            <p:cNvSpPr/>
            <p:nvPr/>
          </p:nvSpPr>
          <p:spPr>
            <a:xfrm>
              <a:off x="10091836" y="4695332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0" name="任意多边形: 形状 919">
              <a:extLst>
                <a:ext uri="{FF2B5EF4-FFF2-40B4-BE49-F238E27FC236}">
                  <a16:creationId xmlns:a16="http://schemas.microsoft.com/office/drawing/2014/main" id="{E8B5ECC1-038D-4E80-B94E-0E712A890D8C}"/>
                </a:ext>
              </a:extLst>
            </p:cNvPr>
            <p:cNvSpPr/>
            <p:nvPr/>
          </p:nvSpPr>
          <p:spPr>
            <a:xfrm>
              <a:off x="10185968" y="4695332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1" name="任意多边形: 形状 920">
              <a:extLst>
                <a:ext uri="{FF2B5EF4-FFF2-40B4-BE49-F238E27FC236}">
                  <a16:creationId xmlns:a16="http://schemas.microsoft.com/office/drawing/2014/main" id="{6A47EF9E-B2FD-4666-93A9-5C9A94D7701A}"/>
                </a:ext>
              </a:extLst>
            </p:cNvPr>
            <p:cNvSpPr/>
            <p:nvPr/>
          </p:nvSpPr>
          <p:spPr>
            <a:xfrm>
              <a:off x="10280101" y="4695332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2" name="任意多边形: 形状 921">
              <a:extLst>
                <a:ext uri="{FF2B5EF4-FFF2-40B4-BE49-F238E27FC236}">
                  <a16:creationId xmlns:a16="http://schemas.microsoft.com/office/drawing/2014/main" id="{6574B8F9-E416-4E7B-A357-4CB64111B6EA}"/>
                </a:ext>
              </a:extLst>
            </p:cNvPr>
            <p:cNvSpPr/>
            <p:nvPr/>
          </p:nvSpPr>
          <p:spPr>
            <a:xfrm>
              <a:off x="10374233" y="4695332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3" name="任意多边形: 形状 922">
              <a:extLst>
                <a:ext uri="{FF2B5EF4-FFF2-40B4-BE49-F238E27FC236}">
                  <a16:creationId xmlns:a16="http://schemas.microsoft.com/office/drawing/2014/main" id="{35EBCF13-A7D9-4D62-83F2-FEDC1DB3BAAD}"/>
                </a:ext>
              </a:extLst>
            </p:cNvPr>
            <p:cNvSpPr/>
            <p:nvPr/>
          </p:nvSpPr>
          <p:spPr>
            <a:xfrm>
              <a:off x="10468365" y="4695332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4" name="任意多边形: 形状 923">
              <a:extLst>
                <a:ext uri="{FF2B5EF4-FFF2-40B4-BE49-F238E27FC236}">
                  <a16:creationId xmlns:a16="http://schemas.microsoft.com/office/drawing/2014/main" id="{9A410243-CDC5-4F2C-B22E-8911AD519FC4}"/>
                </a:ext>
              </a:extLst>
            </p:cNvPr>
            <p:cNvSpPr/>
            <p:nvPr/>
          </p:nvSpPr>
          <p:spPr>
            <a:xfrm>
              <a:off x="10562498" y="4695332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5" name="任意多边形: 形状 924">
              <a:extLst>
                <a:ext uri="{FF2B5EF4-FFF2-40B4-BE49-F238E27FC236}">
                  <a16:creationId xmlns:a16="http://schemas.microsoft.com/office/drawing/2014/main" id="{A15847B8-F7EE-422A-A134-FC46804BA596}"/>
                </a:ext>
              </a:extLst>
            </p:cNvPr>
            <p:cNvSpPr/>
            <p:nvPr/>
          </p:nvSpPr>
          <p:spPr>
            <a:xfrm>
              <a:off x="9997703" y="4802464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6" name="任意多边形: 形状 925">
              <a:extLst>
                <a:ext uri="{FF2B5EF4-FFF2-40B4-BE49-F238E27FC236}">
                  <a16:creationId xmlns:a16="http://schemas.microsoft.com/office/drawing/2014/main" id="{D28FE2BF-8EA7-4188-A924-742714CA5F53}"/>
                </a:ext>
              </a:extLst>
            </p:cNvPr>
            <p:cNvSpPr/>
            <p:nvPr/>
          </p:nvSpPr>
          <p:spPr>
            <a:xfrm>
              <a:off x="10091836" y="4802464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7" name="任意多边形: 形状 926">
              <a:extLst>
                <a:ext uri="{FF2B5EF4-FFF2-40B4-BE49-F238E27FC236}">
                  <a16:creationId xmlns:a16="http://schemas.microsoft.com/office/drawing/2014/main" id="{38A5F503-CDB0-47B1-B8B0-7C8A14410011}"/>
                </a:ext>
              </a:extLst>
            </p:cNvPr>
            <p:cNvSpPr/>
            <p:nvPr/>
          </p:nvSpPr>
          <p:spPr>
            <a:xfrm>
              <a:off x="10185968" y="4802464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8" name="任意多边形: 形状 927">
              <a:extLst>
                <a:ext uri="{FF2B5EF4-FFF2-40B4-BE49-F238E27FC236}">
                  <a16:creationId xmlns:a16="http://schemas.microsoft.com/office/drawing/2014/main" id="{F161C598-72F0-4065-860D-8802C3FC2CFA}"/>
                </a:ext>
              </a:extLst>
            </p:cNvPr>
            <p:cNvSpPr/>
            <p:nvPr/>
          </p:nvSpPr>
          <p:spPr>
            <a:xfrm>
              <a:off x="10280101" y="4802464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9" name="任意多边形: 形状 928">
              <a:extLst>
                <a:ext uri="{FF2B5EF4-FFF2-40B4-BE49-F238E27FC236}">
                  <a16:creationId xmlns:a16="http://schemas.microsoft.com/office/drawing/2014/main" id="{3041109D-41D9-4959-B305-7C27BD48241F}"/>
                </a:ext>
              </a:extLst>
            </p:cNvPr>
            <p:cNvSpPr/>
            <p:nvPr/>
          </p:nvSpPr>
          <p:spPr>
            <a:xfrm>
              <a:off x="10374233" y="4802464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0" name="任意多边形: 形状 929">
              <a:extLst>
                <a:ext uri="{FF2B5EF4-FFF2-40B4-BE49-F238E27FC236}">
                  <a16:creationId xmlns:a16="http://schemas.microsoft.com/office/drawing/2014/main" id="{D2F7681B-7A04-46DA-B5A4-A2BFEDF97DB1}"/>
                </a:ext>
              </a:extLst>
            </p:cNvPr>
            <p:cNvSpPr/>
            <p:nvPr/>
          </p:nvSpPr>
          <p:spPr>
            <a:xfrm>
              <a:off x="10468365" y="4802464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1" name="任意多边形: 形状 930">
              <a:extLst>
                <a:ext uri="{FF2B5EF4-FFF2-40B4-BE49-F238E27FC236}">
                  <a16:creationId xmlns:a16="http://schemas.microsoft.com/office/drawing/2014/main" id="{03387C71-2E3D-4A79-9F6D-BD25883B3D37}"/>
                </a:ext>
              </a:extLst>
            </p:cNvPr>
            <p:cNvSpPr/>
            <p:nvPr/>
          </p:nvSpPr>
          <p:spPr>
            <a:xfrm>
              <a:off x="10562498" y="4802464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2" name="任意多边形: 形状 931">
              <a:extLst>
                <a:ext uri="{FF2B5EF4-FFF2-40B4-BE49-F238E27FC236}">
                  <a16:creationId xmlns:a16="http://schemas.microsoft.com/office/drawing/2014/main" id="{6E212125-94EC-497E-B1B2-45A84EC2CBEF}"/>
                </a:ext>
              </a:extLst>
            </p:cNvPr>
            <p:cNvSpPr/>
            <p:nvPr/>
          </p:nvSpPr>
          <p:spPr>
            <a:xfrm>
              <a:off x="9997703" y="4909596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3" name="任意多边形: 形状 932">
              <a:extLst>
                <a:ext uri="{FF2B5EF4-FFF2-40B4-BE49-F238E27FC236}">
                  <a16:creationId xmlns:a16="http://schemas.microsoft.com/office/drawing/2014/main" id="{94134730-199C-49D4-AC4C-A5ABD1B0AA56}"/>
                </a:ext>
              </a:extLst>
            </p:cNvPr>
            <p:cNvSpPr/>
            <p:nvPr/>
          </p:nvSpPr>
          <p:spPr>
            <a:xfrm>
              <a:off x="10091836" y="4909596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4" name="任意多边形: 形状 933">
              <a:extLst>
                <a:ext uri="{FF2B5EF4-FFF2-40B4-BE49-F238E27FC236}">
                  <a16:creationId xmlns:a16="http://schemas.microsoft.com/office/drawing/2014/main" id="{6ED7EBA4-2284-4886-A282-F213A614356E}"/>
                </a:ext>
              </a:extLst>
            </p:cNvPr>
            <p:cNvSpPr/>
            <p:nvPr/>
          </p:nvSpPr>
          <p:spPr>
            <a:xfrm>
              <a:off x="10185968" y="4909596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5" name="任意多边形: 形状 934">
              <a:extLst>
                <a:ext uri="{FF2B5EF4-FFF2-40B4-BE49-F238E27FC236}">
                  <a16:creationId xmlns:a16="http://schemas.microsoft.com/office/drawing/2014/main" id="{4FEAAC41-4EE7-4FBD-90F2-992C9C6EF377}"/>
                </a:ext>
              </a:extLst>
            </p:cNvPr>
            <p:cNvSpPr/>
            <p:nvPr/>
          </p:nvSpPr>
          <p:spPr>
            <a:xfrm>
              <a:off x="10280101" y="4909596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6" name="任意多边形: 形状 935">
              <a:extLst>
                <a:ext uri="{FF2B5EF4-FFF2-40B4-BE49-F238E27FC236}">
                  <a16:creationId xmlns:a16="http://schemas.microsoft.com/office/drawing/2014/main" id="{B1D56B7B-268A-4A33-BE5F-60E191EF6EE2}"/>
                </a:ext>
              </a:extLst>
            </p:cNvPr>
            <p:cNvSpPr/>
            <p:nvPr/>
          </p:nvSpPr>
          <p:spPr>
            <a:xfrm>
              <a:off x="10374233" y="4909596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7" name="任意多边形: 形状 936">
              <a:extLst>
                <a:ext uri="{FF2B5EF4-FFF2-40B4-BE49-F238E27FC236}">
                  <a16:creationId xmlns:a16="http://schemas.microsoft.com/office/drawing/2014/main" id="{719ABE84-9071-40DE-8290-45A09FC0E689}"/>
                </a:ext>
              </a:extLst>
            </p:cNvPr>
            <p:cNvSpPr/>
            <p:nvPr/>
          </p:nvSpPr>
          <p:spPr>
            <a:xfrm>
              <a:off x="10468365" y="4909596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8" name="任意多边形: 形状 937">
              <a:extLst>
                <a:ext uri="{FF2B5EF4-FFF2-40B4-BE49-F238E27FC236}">
                  <a16:creationId xmlns:a16="http://schemas.microsoft.com/office/drawing/2014/main" id="{0834DC36-B5D3-45D8-B2DD-9E04F36A64E9}"/>
                </a:ext>
              </a:extLst>
            </p:cNvPr>
            <p:cNvSpPr/>
            <p:nvPr/>
          </p:nvSpPr>
          <p:spPr>
            <a:xfrm>
              <a:off x="10562498" y="4909596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39" name="图形 3">
            <a:extLst>
              <a:ext uri="{FF2B5EF4-FFF2-40B4-BE49-F238E27FC236}">
                <a16:creationId xmlns:a16="http://schemas.microsoft.com/office/drawing/2014/main" id="{F1C8A349-9664-4E82-893C-20146AC3B04D}"/>
              </a:ext>
            </a:extLst>
          </p:cNvPr>
          <p:cNvGrpSpPr/>
          <p:nvPr/>
        </p:nvGrpSpPr>
        <p:grpSpPr>
          <a:xfrm>
            <a:off x="4038429" y="504528"/>
            <a:ext cx="883948" cy="250422"/>
            <a:chOff x="6945421" y="3221188"/>
            <a:chExt cx="883948" cy="250422"/>
          </a:xfrm>
          <a:solidFill>
            <a:srgbClr val="FFFFFF"/>
          </a:solidFill>
        </p:grpSpPr>
        <p:sp>
          <p:nvSpPr>
            <p:cNvPr id="940" name="任意多边形: 形状 939">
              <a:extLst>
                <a:ext uri="{FF2B5EF4-FFF2-40B4-BE49-F238E27FC236}">
                  <a16:creationId xmlns:a16="http://schemas.microsoft.com/office/drawing/2014/main" id="{0DE1CFDD-E875-462D-B485-3069DDEE2ECD}"/>
                </a:ext>
              </a:extLst>
            </p:cNvPr>
            <p:cNvSpPr/>
            <p:nvPr/>
          </p:nvSpPr>
          <p:spPr>
            <a:xfrm>
              <a:off x="6945421" y="3221188"/>
              <a:ext cx="883948" cy="47813"/>
            </a:xfrm>
            <a:custGeom>
              <a:avLst/>
              <a:gdLst>
                <a:gd name="connsiteX0" fmla="*/ 879018 w 883948"/>
                <a:gd name="connsiteY0" fmla="*/ 47813 h 47813"/>
                <a:gd name="connsiteX1" fmla="*/ 827469 w 883948"/>
                <a:gd name="connsiteY1" fmla="*/ 27642 h 47813"/>
                <a:gd name="connsiteX2" fmla="*/ 781897 w 883948"/>
                <a:gd name="connsiteY2" fmla="*/ 9563 h 47813"/>
                <a:gd name="connsiteX3" fmla="*/ 736176 w 883948"/>
                <a:gd name="connsiteY3" fmla="*/ 27642 h 47813"/>
                <a:gd name="connsiteX4" fmla="*/ 684627 w 883948"/>
                <a:gd name="connsiteY4" fmla="*/ 47813 h 47813"/>
                <a:gd name="connsiteX5" fmla="*/ 633079 w 883948"/>
                <a:gd name="connsiteY5" fmla="*/ 27642 h 47813"/>
                <a:gd name="connsiteX6" fmla="*/ 587506 w 883948"/>
                <a:gd name="connsiteY6" fmla="*/ 9563 h 47813"/>
                <a:gd name="connsiteX7" fmla="*/ 541934 w 883948"/>
                <a:gd name="connsiteY7" fmla="*/ 27642 h 47813"/>
                <a:gd name="connsiteX8" fmla="*/ 490385 w 883948"/>
                <a:gd name="connsiteY8" fmla="*/ 47813 h 47813"/>
                <a:gd name="connsiteX9" fmla="*/ 438837 w 883948"/>
                <a:gd name="connsiteY9" fmla="*/ 27642 h 47813"/>
                <a:gd name="connsiteX10" fmla="*/ 393265 w 883948"/>
                <a:gd name="connsiteY10" fmla="*/ 9563 h 47813"/>
                <a:gd name="connsiteX11" fmla="*/ 347693 w 883948"/>
                <a:gd name="connsiteY11" fmla="*/ 27642 h 47813"/>
                <a:gd name="connsiteX12" fmla="*/ 296144 w 883948"/>
                <a:gd name="connsiteY12" fmla="*/ 47813 h 47813"/>
                <a:gd name="connsiteX13" fmla="*/ 244595 w 883948"/>
                <a:gd name="connsiteY13" fmla="*/ 27642 h 47813"/>
                <a:gd name="connsiteX14" fmla="*/ 199023 w 883948"/>
                <a:gd name="connsiteY14" fmla="*/ 9563 h 47813"/>
                <a:gd name="connsiteX15" fmla="*/ 153451 w 883948"/>
                <a:gd name="connsiteY15" fmla="*/ 27642 h 47813"/>
                <a:gd name="connsiteX16" fmla="*/ 101902 w 883948"/>
                <a:gd name="connsiteY16" fmla="*/ 47813 h 47813"/>
                <a:gd name="connsiteX17" fmla="*/ 50354 w 883948"/>
                <a:gd name="connsiteY17" fmla="*/ 27642 h 47813"/>
                <a:gd name="connsiteX18" fmla="*/ 4781 w 883948"/>
                <a:gd name="connsiteY18" fmla="*/ 9563 h 47813"/>
                <a:gd name="connsiteX19" fmla="*/ 0 w 883948"/>
                <a:gd name="connsiteY19" fmla="*/ 4781 h 47813"/>
                <a:gd name="connsiteX20" fmla="*/ 4781 w 883948"/>
                <a:gd name="connsiteY20" fmla="*/ 0 h 47813"/>
                <a:gd name="connsiteX21" fmla="*/ 56330 w 883948"/>
                <a:gd name="connsiteY21" fmla="*/ 20171 h 47813"/>
                <a:gd name="connsiteX22" fmla="*/ 101902 w 883948"/>
                <a:gd name="connsiteY22" fmla="*/ 38251 h 47813"/>
                <a:gd name="connsiteX23" fmla="*/ 147475 w 883948"/>
                <a:gd name="connsiteY23" fmla="*/ 20171 h 47813"/>
                <a:gd name="connsiteX24" fmla="*/ 199023 w 883948"/>
                <a:gd name="connsiteY24" fmla="*/ 0 h 47813"/>
                <a:gd name="connsiteX25" fmla="*/ 250572 w 883948"/>
                <a:gd name="connsiteY25" fmla="*/ 20171 h 47813"/>
                <a:gd name="connsiteX26" fmla="*/ 296144 w 883948"/>
                <a:gd name="connsiteY26" fmla="*/ 38251 h 47813"/>
                <a:gd name="connsiteX27" fmla="*/ 341716 w 883948"/>
                <a:gd name="connsiteY27" fmla="*/ 20171 h 47813"/>
                <a:gd name="connsiteX28" fmla="*/ 393265 w 883948"/>
                <a:gd name="connsiteY28" fmla="*/ 0 h 47813"/>
                <a:gd name="connsiteX29" fmla="*/ 444814 w 883948"/>
                <a:gd name="connsiteY29" fmla="*/ 20171 h 47813"/>
                <a:gd name="connsiteX30" fmla="*/ 490385 w 883948"/>
                <a:gd name="connsiteY30" fmla="*/ 38251 h 47813"/>
                <a:gd name="connsiteX31" fmla="*/ 535958 w 883948"/>
                <a:gd name="connsiteY31" fmla="*/ 20171 h 47813"/>
                <a:gd name="connsiteX32" fmla="*/ 587506 w 883948"/>
                <a:gd name="connsiteY32" fmla="*/ 0 h 47813"/>
                <a:gd name="connsiteX33" fmla="*/ 639055 w 883948"/>
                <a:gd name="connsiteY33" fmla="*/ 20171 h 47813"/>
                <a:gd name="connsiteX34" fmla="*/ 684627 w 883948"/>
                <a:gd name="connsiteY34" fmla="*/ 38251 h 47813"/>
                <a:gd name="connsiteX35" fmla="*/ 730348 w 883948"/>
                <a:gd name="connsiteY35" fmla="*/ 20171 h 47813"/>
                <a:gd name="connsiteX36" fmla="*/ 781897 w 883948"/>
                <a:gd name="connsiteY36" fmla="*/ 0 h 47813"/>
                <a:gd name="connsiteX37" fmla="*/ 833446 w 883948"/>
                <a:gd name="connsiteY37" fmla="*/ 20171 h 47813"/>
                <a:gd name="connsiteX38" fmla="*/ 879168 w 883948"/>
                <a:gd name="connsiteY38" fmla="*/ 38251 h 47813"/>
                <a:gd name="connsiteX39" fmla="*/ 883949 w 883948"/>
                <a:gd name="connsiteY39" fmla="*/ 43032 h 47813"/>
                <a:gd name="connsiteX40" fmla="*/ 879018 w 883948"/>
                <a:gd name="connsiteY40" fmla="*/ 47813 h 4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3948" h="47813">
                  <a:moveTo>
                    <a:pt x="879018" y="47813"/>
                  </a:moveTo>
                  <a:cubicBezTo>
                    <a:pt x="853020" y="47813"/>
                    <a:pt x="840020" y="37503"/>
                    <a:pt x="827469" y="27642"/>
                  </a:cubicBezTo>
                  <a:cubicBezTo>
                    <a:pt x="815666" y="18378"/>
                    <a:pt x="804459" y="9563"/>
                    <a:pt x="781897" y="9563"/>
                  </a:cubicBezTo>
                  <a:cubicBezTo>
                    <a:pt x="759186" y="9563"/>
                    <a:pt x="748129" y="18378"/>
                    <a:pt x="736176" y="27642"/>
                  </a:cubicBezTo>
                  <a:cubicBezTo>
                    <a:pt x="723625" y="37503"/>
                    <a:pt x="710625" y="47813"/>
                    <a:pt x="684627" y="47813"/>
                  </a:cubicBezTo>
                  <a:cubicBezTo>
                    <a:pt x="658629" y="47813"/>
                    <a:pt x="645629" y="37503"/>
                    <a:pt x="633079" y="27642"/>
                  </a:cubicBezTo>
                  <a:cubicBezTo>
                    <a:pt x="621275" y="18378"/>
                    <a:pt x="610068" y="9563"/>
                    <a:pt x="587506" y="9563"/>
                  </a:cubicBezTo>
                  <a:cubicBezTo>
                    <a:pt x="564795" y="9563"/>
                    <a:pt x="553738" y="18378"/>
                    <a:pt x="541934" y="27642"/>
                  </a:cubicBezTo>
                  <a:cubicBezTo>
                    <a:pt x="529383" y="37503"/>
                    <a:pt x="516384" y="47813"/>
                    <a:pt x="490385" y="47813"/>
                  </a:cubicBezTo>
                  <a:cubicBezTo>
                    <a:pt x="464387" y="47813"/>
                    <a:pt x="451388" y="37503"/>
                    <a:pt x="438837" y="27642"/>
                  </a:cubicBezTo>
                  <a:cubicBezTo>
                    <a:pt x="427033" y="18378"/>
                    <a:pt x="415827" y="9563"/>
                    <a:pt x="393265" y="9563"/>
                  </a:cubicBezTo>
                  <a:cubicBezTo>
                    <a:pt x="370553" y="9563"/>
                    <a:pt x="359496" y="18378"/>
                    <a:pt x="347693" y="27642"/>
                  </a:cubicBezTo>
                  <a:cubicBezTo>
                    <a:pt x="335142" y="37503"/>
                    <a:pt x="322142" y="47813"/>
                    <a:pt x="296144" y="47813"/>
                  </a:cubicBezTo>
                  <a:cubicBezTo>
                    <a:pt x="270145" y="47813"/>
                    <a:pt x="257146" y="37503"/>
                    <a:pt x="244595" y="27642"/>
                  </a:cubicBezTo>
                  <a:cubicBezTo>
                    <a:pt x="232791" y="18378"/>
                    <a:pt x="221585" y="9563"/>
                    <a:pt x="199023" y="9563"/>
                  </a:cubicBezTo>
                  <a:cubicBezTo>
                    <a:pt x="176461" y="9563"/>
                    <a:pt x="165255" y="18378"/>
                    <a:pt x="153451" y="27642"/>
                  </a:cubicBezTo>
                  <a:cubicBezTo>
                    <a:pt x="140900" y="37503"/>
                    <a:pt x="127901" y="47813"/>
                    <a:pt x="101902" y="47813"/>
                  </a:cubicBezTo>
                  <a:cubicBezTo>
                    <a:pt x="75904" y="47813"/>
                    <a:pt x="62905" y="37503"/>
                    <a:pt x="50354" y="27642"/>
                  </a:cubicBezTo>
                  <a:cubicBezTo>
                    <a:pt x="38550" y="18378"/>
                    <a:pt x="27343" y="9563"/>
                    <a:pt x="4781" y="9563"/>
                  </a:cubicBezTo>
                  <a:cubicBezTo>
                    <a:pt x="2092" y="9563"/>
                    <a:pt x="0" y="7471"/>
                    <a:pt x="0" y="4781"/>
                  </a:cubicBezTo>
                  <a:cubicBezTo>
                    <a:pt x="0" y="2092"/>
                    <a:pt x="2092" y="0"/>
                    <a:pt x="4781" y="0"/>
                  </a:cubicBezTo>
                  <a:cubicBezTo>
                    <a:pt x="30780" y="0"/>
                    <a:pt x="43779" y="10310"/>
                    <a:pt x="56330" y="20171"/>
                  </a:cubicBezTo>
                  <a:cubicBezTo>
                    <a:pt x="68134" y="29435"/>
                    <a:pt x="79340" y="38251"/>
                    <a:pt x="101902" y="38251"/>
                  </a:cubicBezTo>
                  <a:cubicBezTo>
                    <a:pt x="124614" y="38251"/>
                    <a:pt x="135671" y="29435"/>
                    <a:pt x="147475" y="20171"/>
                  </a:cubicBezTo>
                  <a:cubicBezTo>
                    <a:pt x="160026" y="10310"/>
                    <a:pt x="173025" y="0"/>
                    <a:pt x="199023" y="0"/>
                  </a:cubicBezTo>
                  <a:cubicBezTo>
                    <a:pt x="225021" y="0"/>
                    <a:pt x="238021" y="10310"/>
                    <a:pt x="250572" y="20171"/>
                  </a:cubicBezTo>
                  <a:cubicBezTo>
                    <a:pt x="262376" y="29435"/>
                    <a:pt x="273582" y="38251"/>
                    <a:pt x="296144" y="38251"/>
                  </a:cubicBezTo>
                  <a:cubicBezTo>
                    <a:pt x="318855" y="38251"/>
                    <a:pt x="329912" y="29435"/>
                    <a:pt x="341716" y="20171"/>
                  </a:cubicBezTo>
                  <a:cubicBezTo>
                    <a:pt x="354267" y="10310"/>
                    <a:pt x="367266" y="0"/>
                    <a:pt x="393265" y="0"/>
                  </a:cubicBezTo>
                  <a:cubicBezTo>
                    <a:pt x="419263" y="0"/>
                    <a:pt x="432263" y="10310"/>
                    <a:pt x="444814" y="20171"/>
                  </a:cubicBezTo>
                  <a:cubicBezTo>
                    <a:pt x="456617" y="29435"/>
                    <a:pt x="467823" y="38251"/>
                    <a:pt x="490385" y="38251"/>
                  </a:cubicBezTo>
                  <a:cubicBezTo>
                    <a:pt x="513097" y="38251"/>
                    <a:pt x="524154" y="29435"/>
                    <a:pt x="535958" y="20171"/>
                  </a:cubicBezTo>
                  <a:cubicBezTo>
                    <a:pt x="548509" y="10310"/>
                    <a:pt x="561508" y="0"/>
                    <a:pt x="587506" y="0"/>
                  </a:cubicBezTo>
                  <a:cubicBezTo>
                    <a:pt x="613505" y="0"/>
                    <a:pt x="626504" y="10310"/>
                    <a:pt x="639055" y="20171"/>
                  </a:cubicBezTo>
                  <a:cubicBezTo>
                    <a:pt x="650859" y="29435"/>
                    <a:pt x="662065" y="38251"/>
                    <a:pt x="684627" y="38251"/>
                  </a:cubicBezTo>
                  <a:cubicBezTo>
                    <a:pt x="707339" y="38251"/>
                    <a:pt x="718395" y="29435"/>
                    <a:pt x="730348" y="20171"/>
                  </a:cubicBezTo>
                  <a:cubicBezTo>
                    <a:pt x="742899" y="10310"/>
                    <a:pt x="755899" y="0"/>
                    <a:pt x="781897" y="0"/>
                  </a:cubicBezTo>
                  <a:cubicBezTo>
                    <a:pt x="807896" y="0"/>
                    <a:pt x="820895" y="10310"/>
                    <a:pt x="833446" y="20171"/>
                  </a:cubicBezTo>
                  <a:cubicBezTo>
                    <a:pt x="845250" y="29435"/>
                    <a:pt x="856456" y="38251"/>
                    <a:pt x="879168" y="38251"/>
                  </a:cubicBezTo>
                  <a:cubicBezTo>
                    <a:pt x="881857" y="38251"/>
                    <a:pt x="883949" y="40342"/>
                    <a:pt x="883949" y="43032"/>
                  </a:cubicBezTo>
                  <a:cubicBezTo>
                    <a:pt x="883800" y="45572"/>
                    <a:pt x="881558" y="47813"/>
                    <a:pt x="879018" y="47813"/>
                  </a:cubicBezTo>
                  <a:close/>
                </a:path>
              </a:pathLst>
            </a:custGeom>
            <a:solidFill>
              <a:srgbClr val="FFFFFF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1" name="任意多边形: 形状 940">
              <a:extLst>
                <a:ext uri="{FF2B5EF4-FFF2-40B4-BE49-F238E27FC236}">
                  <a16:creationId xmlns:a16="http://schemas.microsoft.com/office/drawing/2014/main" id="{40CD0551-4055-4C17-9D18-5C67575B7484}"/>
                </a:ext>
              </a:extLst>
            </p:cNvPr>
            <p:cNvSpPr/>
            <p:nvPr/>
          </p:nvSpPr>
          <p:spPr>
            <a:xfrm>
              <a:off x="6945421" y="3271840"/>
              <a:ext cx="883948" cy="47813"/>
            </a:xfrm>
            <a:custGeom>
              <a:avLst/>
              <a:gdLst>
                <a:gd name="connsiteX0" fmla="*/ 879018 w 883948"/>
                <a:gd name="connsiteY0" fmla="*/ 47813 h 47813"/>
                <a:gd name="connsiteX1" fmla="*/ 827469 w 883948"/>
                <a:gd name="connsiteY1" fmla="*/ 27642 h 47813"/>
                <a:gd name="connsiteX2" fmla="*/ 781897 w 883948"/>
                <a:gd name="connsiteY2" fmla="*/ 9563 h 47813"/>
                <a:gd name="connsiteX3" fmla="*/ 736176 w 883948"/>
                <a:gd name="connsiteY3" fmla="*/ 27642 h 47813"/>
                <a:gd name="connsiteX4" fmla="*/ 684627 w 883948"/>
                <a:gd name="connsiteY4" fmla="*/ 47813 h 47813"/>
                <a:gd name="connsiteX5" fmla="*/ 633079 w 883948"/>
                <a:gd name="connsiteY5" fmla="*/ 27642 h 47813"/>
                <a:gd name="connsiteX6" fmla="*/ 587506 w 883948"/>
                <a:gd name="connsiteY6" fmla="*/ 9563 h 47813"/>
                <a:gd name="connsiteX7" fmla="*/ 541934 w 883948"/>
                <a:gd name="connsiteY7" fmla="*/ 27642 h 47813"/>
                <a:gd name="connsiteX8" fmla="*/ 490385 w 883948"/>
                <a:gd name="connsiteY8" fmla="*/ 47813 h 47813"/>
                <a:gd name="connsiteX9" fmla="*/ 438837 w 883948"/>
                <a:gd name="connsiteY9" fmla="*/ 27642 h 47813"/>
                <a:gd name="connsiteX10" fmla="*/ 393265 w 883948"/>
                <a:gd name="connsiteY10" fmla="*/ 9563 h 47813"/>
                <a:gd name="connsiteX11" fmla="*/ 347693 w 883948"/>
                <a:gd name="connsiteY11" fmla="*/ 27642 h 47813"/>
                <a:gd name="connsiteX12" fmla="*/ 296144 w 883948"/>
                <a:gd name="connsiteY12" fmla="*/ 47813 h 47813"/>
                <a:gd name="connsiteX13" fmla="*/ 244595 w 883948"/>
                <a:gd name="connsiteY13" fmla="*/ 27642 h 47813"/>
                <a:gd name="connsiteX14" fmla="*/ 199023 w 883948"/>
                <a:gd name="connsiteY14" fmla="*/ 9563 h 47813"/>
                <a:gd name="connsiteX15" fmla="*/ 153451 w 883948"/>
                <a:gd name="connsiteY15" fmla="*/ 27642 h 47813"/>
                <a:gd name="connsiteX16" fmla="*/ 101902 w 883948"/>
                <a:gd name="connsiteY16" fmla="*/ 47813 h 47813"/>
                <a:gd name="connsiteX17" fmla="*/ 50354 w 883948"/>
                <a:gd name="connsiteY17" fmla="*/ 27642 h 47813"/>
                <a:gd name="connsiteX18" fmla="*/ 4781 w 883948"/>
                <a:gd name="connsiteY18" fmla="*/ 9563 h 47813"/>
                <a:gd name="connsiteX19" fmla="*/ 0 w 883948"/>
                <a:gd name="connsiteY19" fmla="*/ 4781 h 47813"/>
                <a:gd name="connsiteX20" fmla="*/ 4781 w 883948"/>
                <a:gd name="connsiteY20" fmla="*/ 0 h 47813"/>
                <a:gd name="connsiteX21" fmla="*/ 56330 w 883948"/>
                <a:gd name="connsiteY21" fmla="*/ 20171 h 47813"/>
                <a:gd name="connsiteX22" fmla="*/ 101902 w 883948"/>
                <a:gd name="connsiteY22" fmla="*/ 38251 h 47813"/>
                <a:gd name="connsiteX23" fmla="*/ 147475 w 883948"/>
                <a:gd name="connsiteY23" fmla="*/ 20171 h 47813"/>
                <a:gd name="connsiteX24" fmla="*/ 199023 w 883948"/>
                <a:gd name="connsiteY24" fmla="*/ 0 h 47813"/>
                <a:gd name="connsiteX25" fmla="*/ 250572 w 883948"/>
                <a:gd name="connsiteY25" fmla="*/ 20171 h 47813"/>
                <a:gd name="connsiteX26" fmla="*/ 296144 w 883948"/>
                <a:gd name="connsiteY26" fmla="*/ 38251 h 47813"/>
                <a:gd name="connsiteX27" fmla="*/ 341716 w 883948"/>
                <a:gd name="connsiteY27" fmla="*/ 20171 h 47813"/>
                <a:gd name="connsiteX28" fmla="*/ 393265 w 883948"/>
                <a:gd name="connsiteY28" fmla="*/ 0 h 47813"/>
                <a:gd name="connsiteX29" fmla="*/ 444814 w 883948"/>
                <a:gd name="connsiteY29" fmla="*/ 20171 h 47813"/>
                <a:gd name="connsiteX30" fmla="*/ 490385 w 883948"/>
                <a:gd name="connsiteY30" fmla="*/ 38251 h 47813"/>
                <a:gd name="connsiteX31" fmla="*/ 535958 w 883948"/>
                <a:gd name="connsiteY31" fmla="*/ 20171 h 47813"/>
                <a:gd name="connsiteX32" fmla="*/ 587506 w 883948"/>
                <a:gd name="connsiteY32" fmla="*/ 0 h 47813"/>
                <a:gd name="connsiteX33" fmla="*/ 639055 w 883948"/>
                <a:gd name="connsiteY33" fmla="*/ 20171 h 47813"/>
                <a:gd name="connsiteX34" fmla="*/ 684627 w 883948"/>
                <a:gd name="connsiteY34" fmla="*/ 38251 h 47813"/>
                <a:gd name="connsiteX35" fmla="*/ 730348 w 883948"/>
                <a:gd name="connsiteY35" fmla="*/ 20171 h 47813"/>
                <a:gd name="connsiteX36" fmla="*/ 781897 w 883948"/>
                <a:gd name="connsiteY36" fmla="*/ 0 h 47813"/>
                <a:gd name="connsiteX37" fmla="*/ 833446 w 883948"/>
                <a:gd name="connsiteY37" fmla="*/ 20171 h 47813"/>
                <a:gd name="connsiteX38" fmla="*/ 879168 w 883948"/>
                <a:gd name="connsiteY38" fmla="*/ 38251 h 47813"/>
                <a:gd name="connsiteX39" fmla="*/ 883949 w 883948"/>
                <a:gd name="connsiteY39" fmla="*/ 43032 h 47813"/>
                <a:gd name="connsiteX40" fmla="*/ 879018 w 883948"/>
                <a:gd name="connsiteY40" fmla="*/ 47813 h 4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3948" h="47813">
                  <a:moveTo>
                    <a:pt x="879018" y="47813"/>
                  </a:moveTo>
                  <a:cubicBezTo>
                    <a:pt x="853020" y="47813"/>
                    <a:pt x="840020" y="37503"/>
                    <a:pt x="827469" y="27642"/>
                  </a:cubicBezTo>
                  <a:cubicBezTo>
                    <a:pt x="815666" y="18378"/>
                    <a:pt x="804459" y="9563"/>
                    <a:pt x="781897" y="9563"/>
                  </a:cubicBezTo>
                  <a:cubicBezTo>
                    <a:pt x="759186" y="9563"/>
                    <a:pt x="748129" y="18378"/>
                    <a:pt x="736176" y="27642"/>
                  </a:cubicBezTo>
                  <a:cubicBezTo>
                    <a:pt x="723625" y="37503"/>
                    <a:pt x="710625" y="47813"/>
                    <a:pt x="684627" y="47813"/>
                  </a:cubicBezTo>
                  <a:cubicBezTo>
                    <a:pt x="658629" y="47813"/>
                    <a:pt x="645629" y="37503"/>
                    <a:pt x="633079" y="27642"/>
                  </a:cubicBezTo>
                  <a:cubicBezTo>
                    <a:pt x="621275" y="18378"/>
                    <a:pt x="610068" y="9563"/>
                    <a:pt x="587506" y="9563"/>
                  </a:cubicBezTo>
                  <a:cubicBezTo>
                    <a:pt x="564795" y="9563"/>
                    <a:pt x="553738" y="18378"/>
                    <a:pt x="541934" y="27642"/>
                  </a:cubicBezTo>
                  <a:cubicBezTo>
                    <a:pt x="529383" y="37503"/>
                    <a:pt x="516384" y="47813"/>
                    <a:pt x="490385" y="47813"/>
                  </a:cubicBezTo>
                  <a:cubicBezTo>
                    <a:pt x="464387" y="47813"/>
                    <a:pt x="451388" y="37503"/>
                    <a:pt x="438837" y="27642"/>
                  </a:cubicBezTo>
                  <a:cubicBezTo>
                    <a:pt x="427033" y="18378"/>
                    <a:pt x="415827" y="9563"/>
                    <a:pt x="393265" y="9563"/>
                  </a:cubicBezTo>
                  <a:cubicBezTo>
                    <a:pt x="370553" y="9563"/>
                    <a:pt x="359496" y="18378"/>
                    <a:pt x="347693" y="27642"/>
                  </a:cubicBezTo>
                  <a:cubicBezTo>
                    <a:pt x="335142" y="37503"/>
                    <a:pt x="322142" y="47813"/>
                    <a:pt x="296144" y="47813"/>
                  </a:cubicBezTo>
                  <a:cubicBezTo>
                    <a:pt x="270145" y="47813"/>
                    <a:pt x="257146" y="37503"/>
                    <a:pt x="244595" y="27642"/>
                  </a:cubicBezTo>
                  <a:cubicBezTo>
                    <a:pt x="232791" y="18378"/>
                    <a:pt x="221585" y="9563"/>
                    <a:pt x="199023" y="9563"/>
                  </a:cubicBezTo>
                  <a:cubicBezTo>
                    <a:pt x="176461" y="9563"/>
                    <a:pt x="165255" y="18378"/>
                    <a:pt x="153451" y="27642"/>
                  </a:cubicBezTo>
                  <a:cubicBezTo>
                    <a:pt x="140900" y="37503"/>
                    <a:pt x="127901" y="47813"/>
                    <a:pt x="101902" y="47813"/>
                  </a:cubicBezTo>
                  <a:cubicBezTo>
                    <a:pt x="75904" y="47813"/>
                    <a:pt x="62905" y="37503"/>
                    <a:pt x="50354" y="27642"/>
                  </a:cubicBezTo>
                  <a:cubicBezTo>
                    <a:pt x="38550" y="18378"/>
                    <a:pt x="27343" y="9563"/>
                    <a:pt x="4781" y="9563"/>
                  </a:cubicBezTo>
                  <a:cubicBezTo>
                    <a:pt x="2092" y="9563"/>
                    <a:pt x="0" y="7471"/>
                    <a:pt x="0" y="4781"/>
                  </a:cubicBezTo>
                  <a:cubicBezTo>
                    <a:pt x="0" y="2092"/>
                    <a:pt x="2092" y="0"/>
                    <a:pt x="4781" y="0"/>
                  </a:cubicBezTo>
                  <a:cubicBezTo>
                    <a:pt x="30780" y="0"/>
                    <a:pt x="43779" y="10310"/>
                    <a:pt x="56330" y="20171"/>
                  </a:cubicBezTo>
                  <a:cubicBezTo>
                    <a:pt x="68134" y="29435"/>
                    <a:pt x="79340" y="38251"/>
                    <a:pt x="101902" y="38251"/>
                  </a:cubicBezTo>
                  <a:cubicBezTo>
                    <a:pt x="124614" y="38251"/>
                    <a:pt x="135671" y="29435"/>
                    <a:pt x="147475" y="20171"/>
                  </a:cubicBezTo>
                  <a:cubicBezTo>
                    <a:pt x="160026" y="10310"/>
                    <a:pt x="173025" y="0"/>
                    <a:pt x="199023" y="0"/>
                  </a:cubicBezTo>
                  <a:cubicBezTo>
                    <a:pt x="225021" y="0"/>
                    <a:pt x="238021" y="10310"/>
                    <a:pt x="250572" y="20171"/>
                  </a:cubicBezTo>
                  <a:cubicBezTo>
                    <a:pt x="262376" y="29435"/>
                    <a:pt x="273582" y="38251"/>
                    <a:pt x="296144" y="38251"/>
                  </a:cubicBezTo>
                  <a:cubicBezTo>
                    <a:pt x="318855" y="38251"/>
                    <a:pt x="329912" y="29435"/>
                    <a:pt x="341716" y="20171"/>
                  </a:cubicBezTo>
                  <a:cubicBezTo>
                    <a:pt x="354267" y="10310"/>
                    <a:pt x="367266" y="0"/>
                    <a:pt x="393265" y="0"/>
                  </a:cubicBezTo>
                  <a:cubicBezTo>
                    <a:pt x="419263" y="0"/>
                    <a:pt x="432263" y="10310"/>
                    <a:pt x="444814" y="20171"/>
                  </a:cubicBezTo>
                  <a:cubicBezTo>
                    <a:pt x="456617" y="29435"/>
                    <a:pt x="467823" y="38251"/>
                    <a:pt x="490385" y="38251"/>
                  </a:cubicBezTo>
                  <a:cubicBezTo>
                    <a:pt x="513097" y="38251"/>
                    <a:pt x="524154" y="29435"/>
                    <a:pt x="535958" y="20171"/>
                  </a:cubicBezTo>
                  <a:cubicBezTo>
                    <a:pt x="548509" y="10310"/>
                    <a:pt x="561508" y="0"/>
                    <a:pt x="587506" y="0"/>
                  </a:cubicBezTo>
                  <a:cubicBezTo>
                    <a:pt x="613505" y="0"/>
                    <a:pt x="626504" y="10310"/>
                    <a:pt x="639055" y="20171"/>
                  </a:cubicBezTo>
                  <a:cubicBezTo>
                    <a:pt x="650859" y="29435"/>
                    <a:pt x="662065" y="38251"/>
                    <a:pt x="684627" y="38251"/>
                  </a:cubicBezTo>
                  <a:cubicBezTo>
                    <a:pt x="707339" y="38251"/>
                    <a:pt x="718395" y="29435"/>
                    <a:pt x="730348" y="20171"/>
                  </a:cubicBezTo>
                  <a:cubicBezTo>
                    <a:pt x="742899" y="10310"/>
                    <a:pt x="755899" y="0"/>
                    <a:pt x="781897" y="0"/>
                  </a:cubicBezTo>
                  <a:cubicBezTo>
                    <a:pt x="807896" y="0"/>
                    <a:pt x="820895" y="10310"/>
                    <a:pt x="833446" y="20171"/>
                  </a:cubicBezTo>
                  <a:cubicBezTo>
                    <a:pt x="845250" y="29435"/>
                    <a:pt x="856456" y="38251"/>
                    <a:pt x="879168" y="38251"/>
                  </a:cubicBezTo>
                  <a:cubicBezTo>
                    <a:pt x="881857" y="38251"/>
                    <a:pt x="883949" y="40342"/>
                    <a:pt x="883949" y="43032"/>
                  </a:cubicBezTo>
                  <a:cubicBezTo>
                    <a:pt x="883800" y="45572"/>
                    <a:pt x="881558" y="47813"/>
                    <a:pt x="879018" y="47813"/>
                  </a:cubicBezTo>
                  <a:close/>
                </a:path>
              </a:pathLst>
            </a:custGeom>
            <a:solidFill>
              <a:srgbClr val="FFFFFF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2" name="任意多边形: 形状 941">
              <a:extLst>
                <a:ext uri="{FF2B5EF4-FFF2-40B4-BE49-F238E27FC236}">
                  <a16:creationId xmlns:a16="http://schemas.microsoft.com/office/drawing/2014/main" id="{8EF67362-5EC2-41DB-BD45-CE370E8853F8}"/>
                </a:ext>
              </a:extLst>
            </p:cNvPr>
            <p:cNvSpPr/>
            <p:nvPr/>
          </p:nvSpPr>
          <p:spPr>
            <a:xfrm>
              <a:off x="6945421" y="3322492"/>
              <a:ext cx="883948" cy="47813"/>
            </a:xfrm>
            <a:custGeom>
              <a:avLst/>
              <a:gdLst>
                <a:gd name="connsiteX0" fmla="*/ 879018 w 883948"/>
                <a:gd name="connsiteY0" fmla="*/ 47813 h 47813"/>
                <a:gd name="connsiteX1" fmla="*/ 827469 w 883948"/>
                <a:gd name="connsiteY1" fmla="*/ 27642 h 47813"/>
                <a:gd name="connsiteX2" fmla="*/ 781897 w 883948"/>
                <a:gd name="connsiteY2" fmla="*/ 9563 h 47813"/>
                <a:gd name="connsiteX3" fmla="*/ 736176 w 883948"/>
                <a:gd name="connsiteY3" fmla="*/ 27642 h 47813"/>
                <a:gd name="connsiteX4" fmla="*/ 684627 w 883948"/>
                <a:gd name="connsiteY4" fmla="*/ 47813 h 47813"/>
                <a:gd name="connsiteX5" fmla="*/ 633079 w 883948"/>
                <a:gd name="connsiteY5" fmla="*/ 27642 h 47813"/>
                <a:gd name="connsiteX6" fmla="*/ 587506 w 883948"/>
                <a:gd name="connsiteY6" fmla="*/ 9563 h 47813"/>
                <a:gd name="connsiteX7" fmla="*/ 541934 w 883948"/>
                <a:gd name="connsiteY7" fmla="*/ 27642 h 47813"/>
                <a:gd name="connsiteX8" fmla="*/ 490385 w 883948"/>
                <a:gd name="connsiteY8" fmla="*/ 47813 h 47813"/>
                <a:gd name="connsiteX9" fmla="*/ 438837 w 883948"/>
                <a:gd name="connsiteY9" fmla="*/ 27642 h 47813"/>
                <a:gd name="connsiteX10" fmla="*/ 393265 w 883948"/>
                <a:gd name="connsiteY10" fmla="*/ 9563 h 47813"/>
                <a:gd name="connsiteX11" fmla="*/ 347693 w 883948"/>
                <a:gd name="connsiteY11" fmla="*/ 27642 h 47813"/>
                <a:gd name="connsiteX12" fmla="*/ 296144 w 883948"/>
                <a:gd name="connsiteY12" fmla="*/ 47813 h 47813"/>
                <a:gd name="connsiteX13" fmla="*/ 244595 w 883948"/>
                <a:gd name="connsiteY13" fmla="*/ 27642 h 47813"/>
                <a:gd name="connsiteX14" fmla="*/ 199023 w 883948"/>
                <a:gd name="connsiteY14" fmla="*/ 9563 h 47813"/>
                <a:gd name="connsiteX15" fmla="*/ 153451 w 883948"/>
                <a:gd name="connsiteY15" fmla="*/ 27642 h 47813"/>
                <a:gd name="connsiteX16" fmla="*/ 101902 w 883948"/>
                <a:gd name="connsiteY16" fmla="*/ 47813 h 47813"/>
                <a:gd name="connsiteX17" fmla="*/ 50354 w 883948"/>
                <a:gd name="connsiteY17" fmla="*/ 27642 h 47813"/>
                <a:gd name="connsiteX18" fmla="*/ 4781 w 883948"/>
                <a:gd name="connsiteY18" fmla="*/ 9563 h 47813"/>
                <a:gd name="connsiteX19" fmla="*/ 0 w 883948"/>
                <a:gd name="connsiteY19" fmla="*/ 4781 h 47813"/>
                <a:gd name="connsiteX20" fmla="*/ 4781 w 883948"/>
                <a:gd name="connsiteY20" fmla="*/ 0 h 47813"/>
                <a:gd name="connsiteX21" fmla="*/ 56330 w 883948"/>
                <a:gd name="connsiteY21" fmla="*/ 20171 h 47813"/>
                <a:gd name="connsiteX22" fmla="*/ 101902 w 883948"/>
                <a:gd name="connsiteY22" fmla="*/ 38251 h 47813"/>
                <a:gd name="connsiteX23" fmla="*/ 147475 w 883948"/>
                <a:gd name="connsiteY23" fmla="*/ 20171 h 47813"/>
                <a:gd name="connsiteX24" fmla="*/ 199023 w 883948"/>
                <a:gd name="connsiteY24" fmla="*/ 0 h 47813"/>
                <a:gd name="connsiteX25" fmla="*/ 250572 w 883948"/>
                <a:gd name="connsiteY25" fmla="*/ 20171 h 47813"/>
                <a:gd name="connsiteX26" fmla="*/ 296144 w 883948"/>
                <a:gd name="connsiteY26" fmla="*/ 38251 h 47813"/>
                <a:gd name="connsiteX27" fmla="*/ 341716 w 883948"/>
                <a:gd name="connsiteY27" fmla="*/ 20171 h 47813"/>
                <a:gd name="connsiteX28" fmla="*/ 393265 w 883948"/>
                <a:gd name="connsiteY28" fmla="*/ 0 h 47813"/>
                <a:gd name="connsiteX29" fmla="*/ 444814 w 883948"/>
                <a:gd name="connsiteY29" fmla="*/ 20171 h 47813"/>
                <a:gd name="connsiteX30" fmla="*/ 490385 w 883948"/>
                <a:gd name="connsiteY30" fmla="*/ 38251 h 47813"/>
                <a:gd name="connsiteX31" fmla="*/ 535958 w 883948"/>
                <a:gd name="connsiteY31" fmla="*/ 20171 h 47813"/>
                <a:gd name="connsiteX32" fmla="*/ 587506 w 883948"/>
                <a:gd name="connsiteY32" fmla="*/ 0 h 47813"/>
                <a:gd name="connsiteX33" fmla="*/ 639055 w 883948"/>
                <a:gd name="connsiteY33" fmla="*/ 20171 h 47813"/>
                <a:gd name="connsiteX34" fmla="*/ 684627 w 883948"/>
                <a:gd name="connsiteY34" fmla="*/ 38251 h 47813"/>
                <a:gd name="connsiteX35" fmla="*/ 730348 w 883948"/>
                <a:gd name="connsiteY35" fmla="*/ 20171 h 47813"/>
                <a:gd name="connsiteX36" fmla="*/ 781897 w 883948"/>
                <a:gd name="connsiteY36" fmla="*/ 0 h 47813"/>
                <a:gd name="connsiteX37" fmla="*/ 833446 w 883948"/>
                <a:gd name="connsiteY37" fmla="*/ 20171 h 47813"/>
                <a:gd name="connsiteX38" fmla="*/ 879168 w 883948"/>
                <a:gd name="connsiteY38" fmla="*/ 38251 h 47813"/>
                <a:gd name="connsiteX39" fmla="*/ 883949 w 883948"/>
                <a:gd name="connsiteY39" fmla="*/ 43032 h 47813"/>
                <a:gd name="connsiteX40" fmla="*/ 879018 w 883948"/>
                <a:gd name="connsiteY40" fmla="*/ 47813 h 4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3948" h="47813">
                  <a:moveTo>
                    <a:pt x="879018" y="47813"/>
                  </a:moveTo>
                  <a:cubicBezTo>
                    <a:pt x="853020" y="47813"/>
                    <a:pt x="840020" y="37503"/>
                    <a:pt x="827469" y="27642"/>
                  </a:cubicBezTo>
                  <a:cubicBezTo>
                    <a:pt x="815666" y="18378"/>
                    <a:pt x="804459" y="9563"/>
                    <a:pt x="781897" y="9563"/>
                  </a:cubicBezTo>
                  <a:cubicBezTo>
                    <a:pt x="759186" y="9563"/>
                    <a:pt x="748129" y="18378"/>
                    <a:pt x="736176" y="27642"/>
                  </a:cubicBezTo>
                  <a:cubicBezTo>
                    <a:pt x="723625" y="37503"/>
                    <a:pt x="710625" y="47813"/>
                    <a:pt x="684627" y="47813"/>
                  </a:cubicBezTo>
                  <a:cubicBezTo>
                    <a:pt x="658629" y="47813"/>
                    <a:pt x="645629" y="37503"/>
                    <a:pt x="633079" y="27642"/>
                  </a:cubicBezTo>
                  <a:cubicBezTo>
                    <a:pt x="621275" y="18378"/>
                    <a:pt x="610068" y="9563"/>
                    <a:pt x="587506" y="9563"/>
                  </a:cubicBezTo>
                  <a:cubicBezTo>
                    <a:pt x="564795" y="9563"/>
                    <a:pt x="553738" y="18378"/>
                    <a:pt x="541934" y="27642"/>
                  </a:cubicBezTo>
                  <a:cubicBezTo>
                    <a:pt x="529383" y="37503"/>
                    <a:pt x="516384" y="47813"/>
                    <a:pt x="490385" y="47813"/>
                  </a:cubicBezTo>
                  <a:cubicBezTo>
                    <a:pt x="464387" y="47813"/>
                    <a:pt x="451388" y="37503"/>
                    <a:pt x="438837" y="27642"/>
                  </a:cubicBezTo>
                  <a:cubicBezTo>
                    <a:pt x="427033" y="18378"/>
                    <a:pt x="415827" y="9563"/>
                    <a:pt x="393265" y="9563"/>
                  </a:cubicBezTo>
                  <a:cubicBezTo>
                    <a:pt x="370553" y="9563"/>
                    <a:pt x="359496" y="18378"/>
                    <a:pt x="347693" y="27642"/>
                  </a:cubicBezTo>
                  <a:cubicBezTo>
                    <a:pt x="335142" y="37503"/>
                    <a:pt x="322142" y="47813"/>
                    <a:pt x="296144" y="47813"/>
                  </a:cubicBezTo>
                  <a:cubicBezTo>
                    <a:pt x="270145" y="47813"/>
                    <a:pt x="257146" y="37503"/>
                    <a:pt x="244595" y="27642"/>
                  </a:cubicBezTo>
                  <a:cubicBezTo>
                    <a:pt x="232791" y="18378"/>
                    <a:pt x="221585" y="9563"/>
                    <a:pt x="199023" y="9563"/>
                  </a:cubicBezTo>
                  <a:cubicBezTo>
                    <a:pt x="176461" y="9563"/>
                    <a:pt x="165255" y="18378"/>
                    <a:pt x="153451" y="27642"/>
                  </a:cubicBezTo>
                  <a:cubicBezTo>
                    <a:pt x="140900" y="37503"/>
                    <a:pt x="127901" y="47813"/>
                    <a:pt x="101902" y="47813"/>
                  </a:cubicBezTo>
                  <a:cubicBezTo>
                    <a:pt x="75904" y="47813"/>
                    <a:pt x="62905" y="37503"/>
                    <a:pt x="50354" y="27642"/>
                  </a:cubicBezTo>
                  <a:cubicBezTo>
                    <a:pt x="38550" y="18378"/>
                    <a:pt x="27343" y="9563"/>
                    <a:pt x="4781" y="9563"/>
                  </a:cubicBezTo>
                  <a:cubicBezTo>
                    <a:pt x="2092" y="9563"/>
                    <a:pt x="0" y="7471"/>
                    <a:pt x="0" y="4781"/>
                  </a:cubicBezTo>
                  <a:cubicBezTo>
                    <a:pt x="0" y="2092"/>
                    <a:pt x="2092" y="0"/>
                    <a:pt x="4781" y="0"/>
                  </a:cubicBezTo>
                  <a:cubicBezTo>
                    <a:pt x="30780" y="0"/>
                    <a:pt x="43779" y="10310"/>
                    <a:pt x="56330" y="20171"/>
                  </a:cubicBezTo>
                  <a:cubicBezTo>
                    <a:pt x="68134" y="29435"/>
                    <a:pt x="79340" y="38251"/>
                    <a:pt x="101902" y="38251"/>
                  </a:cubicBezTo>
                  <a:cubicBezTo>
                    <a:pt x="124614" y="38251"/>
                    <a:pt x="135671" y="29435"/>
                    <a:pt x="147475" y="20171"/>
                  </a:cubicBezTo>
                  <a:cubicBezTo>
                    <a:pt x="160026" y="10310"/>
                    <a:pt x="173025" y="0"/>
                    <a:pt x="199023" y="0"/>
                  </a:cubicBezTo>
                  <a:cubicBezTo>
                    <a:pt x="225021" y="0"/>
                    <a:pt x="238021" y="10310"/>
                    <a:pt x="250572" y="20171"/>
                  </a:cubicBezTo>
                  <a:cubicBezTo>
                    <a:pt x="262376" y="29435"/>
                    <a:pt x="273582" y="38251"/>
                    <a:pt x="296144" y="38251"/>
                  </a:cubicBezTo>
                  <a:cubicBezTo>
                    <a:pt x="318855" y="38251"/>
                    <a:pt x="329912" y="29435"/>
                    <a:pt x="341716" y="20171"/>
                  </a:cubicBezTo>
                  <a:cubicBezTo>
                    <a:pt x="354267" y="10310"/>
                    <a:pt x="367266" y="0"/>
                    <a:pt x="393265" y="0"/>
                  </a:cubicBezTo>
                  <a:cubicBezTo>
                    <a:pt x="419263" y="0"/>
                    <a:pt x="432263" y="10310"/>
                    <a:pt x="444814" y="20171"/>
                  </a:cubicBezTo>
                  <a:cubicBezTo>
                    <a:pt x="456617" y="29435"/>
                    <a:pt x="467823" y="38251"/>
                    <a:pt x="490385" y="38251"/>
                  </a:cubicBezTo>
                  <a:cubicBezTo>
                    <a:pt x="513097" y="38251"/>
                    <a:pt x="524154" y="29435"/>
                    <a:pt x="535958" y="20171"/>
                  </a:cubicBezTo>
                  <a:cubicBezTo>
                    <a:pt x="548509" y="10310"/>
                    <a:pt x="561508" y="0"/>
                    <a:pt x="587506" y="0"/>
                  </a:cubicBezTo>
                  <a:cubicBezTo>
                    <a:pt x="613505" y="0"/>
                    <a:pt x="626504" y="10310"/>
                    <a:pt x="639055" y="20171"/>
                  </a:cubicBezTo>
                  <a:cubicBezTo>
                    <a:pt x="650859" y="29435"/>
                    <a:pt x="662065" y="38251"/>
                    <a:pt x="684627" y="38251"/>
                  </a:cubicBezTo>
                  <a:cubicBezTo>
                    <a:pt x="707339" y="38251"/>
                    <a:pt x="718395" y="29435"/>
                    <a:pt x="730348" y="20171"/>
                  </a:cubicBezTo>
                  <a:cubicBezTo>
                    <a:pt x="742899" y="10310"/>
                    <a:pt x="755899" y="0"/>
                    <a:pt x="781897" y="0"/>
                  </a:cubicBezTo>
                  <a:cubicBezTo>
                    <a:pt x="807896" y="0"/>
                    <a:pt x="820895" y="10310"/>
                    <a:pt x="833446" y="20171"/>
                  </a:cubicBezTo>
                  <a:cubicBezTo>
                    <a:pt x="845250" y="29435"/>
                    <a:pt x="856456" y="38251"/>
                    <a:pt x="879168" y="38251"/>
                  </a:cubicBezTo>
                  <a:cubicBezTo>
                    <a:pt x="881857" y="38251"/>
                    <a:pt x="883949" y="40342"/>
                    <a:pt x="883949" y="43032"/>
                  </a:cubicBezTo>
                  <a:cubicBezTo>
                    <a:pt x="883800" y="45572"/>
                    <a:pt x="881558" y="47813"/>
                    <a:pt x="879018" y="47813"/>
                  </a:cubicBezTo>
                  <a:close/>
                </a:path>
              </a:pathLst>
            </a:custGeom>
            <a:solidFill>
              <a:srgbClr val="FFFFFF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3" name="任意多边形: 形状 942">
              <a:extLst>
                <a:ext uri="{FF2B5EF4-FFF2-40B4-BE49-F238E27FC236}">
                  <a16:creationId xmlns:a16="http://schemas.microsoft.com/office/drawing/2014/main" id="{F81FE5F7-78CB-40AD-8EF8-23994B8EB4EC}"/>
                </a:ext>
              </a:extLst>
            </p:cNvPr>
            <p:cNvSpPr/>
            <p:nvPr/>
          </p:nvSpPr>
          <p:spPr>
            <a:xfrm>
              <a:off x="6945421" y="3373145"/>
              <a:ext cx="883948" cy="47813"/>
            </a:xfrm>
            <a:custGeom>
              <a:avLst/>
              <a:gdLst>
                <a:gd name="connsiteX0" fmla="*/ 879018 w 883948"/>
                <a:gd name="connsiteY0" fmla="*/ 47813 h 47813"/>
                <a:gd name="connsiteX1" fmla="*/ 827469 w 883948"/>
                <a:gd name="connsiteY1" fmla="*/ 27642 h 47813"/>
                <a:gd name="connsiteX2" fmla="*/ 781897 w 883948"/>
                <a:gd name="connsiteY2" fmla="*/ 9563 h 47813"/>
                <a:gd name="connsiteX3" fmla="*/ 736176 w 883948"/>
                <a:gd name="connsiteY3" fmla="*/ 27642 h 47813"/>
                <a:gd name="connsiteX4" fmla="*/ 684627 w 883948"/>
                <a:gd name="connsiteY4" fmla="*/ 47813 h 47813"/>
                <a:gd name="connsiteX5" fmla="*/ 633079 w 883948"/>
                <a:gd name="connsiteY5" fmla="*/ 27642 h 47813"/>
                <a:gd name="connsiteX6" fmla="*/ 587506 w 883948"/>
                <a:gd name="connsiteY6" fmla="*/ 9563 h 47813"/>
                <a:gd name="connsiteX7" fmla="*/ 541934 w 883948"/>
                <a:gd name="connsiteY7" fmla="*/ 27642 h 47813"/>
                <a:gd name="connsiteX8" fmla="*/ 490385 w 883948"/>
                <a:gd name="connsiteY8" fmla="*/ 47813 h 47813"/>
                <a:gd name="connsiteX9" fmla="*/ 438837 w 883948"/>
                <a:gd name="connsiteY9" fmla="*/ 27642 h 47813"/>
                <a:gd name="connsiteX10" fmla="*/ 393265 w 883948"/>
                <a:gd name="connsiteY10" fmla="*/ 9563 h 47813"/>
                <a:gd name="connsiteX11" fmla="*/ 347693 w 883948"/>
                <a:gd name="connsiteY11" fmla="*/ 27642 h 47813"/>
                <a:gd name="connsiteX12" fmla="*/ 296144 w 883948"/>
                <a:gd name="connsiteY12" fmla="*/ 47813 h 47813"/>
                <a:gd name="connsiteX13" fmla="*/ 244595 w 883948"/>
                <a:gd name="connsiteY13" fmla="*/ 27642 h 47813"/>
                <a:gd name="connsiteX14" fmla="*/ 199023 w 883948"/>
                <a:gd name="connsiteY14" fmla="*/ 9563 h 47813"/>
                <a:gd name="connsiteX15" fmla="*/ 153451 w 883948"/>
                <a:gd name="connsiteY15" fmla="*/ 27642 h 47813"/>
                <a:gd name="connsiteX16" fmla="*/ 101902 w 883948"/>
                <a:gd name="connsiteY16" fmla="*/ 47813 h 47813"/>
                <a:gd name="connsiteX17" fmla="*/ 50354 w 883948"/>
                <a:gd name="connsiteY17" fmla="*/ 27642 h 47813"/>
                <a:gd name="connsiteX18" fmla="*/ 4781 w 883948"/>
                <a:gd name="connsiteY18" fmla="*/ 9563 h 47813"/>
                <a:gd name="connsiteX19" fmla="*/ 0 w 883948"/>
                <a:gd name="connsiteY19" fmla="*/ 4781 h 47813"/>
                <a:gd name="connsiteX20" fmla="*/ 4781 w 883948"/>
                <a:gd name="connsiteY20" fmla="*/ 0 h 47813"/>
                <a:gd name="connsiteX21" fmla="*/ 56330 w 883948"/>
                <a:gd name="connsiteY21" fmla="*/ 20171 h 47813"/>
                <a:gd name="connsiteX22" fmla="*/ 101902 w 883948"/>
                <a:gd name="connsiteY22" fmla="*/ 38251 h 47813"/>
                <a:gd name="connsiteX23" fmla="*/ 147475 w 883948"/>
                <a:gd name="connsiteY23" fmla="*/ 20171 h 47813"/>
                <a:gd name="connsiteX24" fmla="*/ 199023 w 883948"/>
                <a:gd name="connsiteY24" fmla="*/ 0 h 47813"/>
                <a:gd name="connsiteX25" fmla="*/ 250572 w 883948"/>
                <a:gd name="connsiteY25" fmla="*/ 20171 h 47813"/>
                <a:gd name="connsiteX26" fmla="*/ 296144 w 883948"/>
                <a:gd name="connsiteY26" fmla="*/ 38251 h 47813"/>
                <a:gd name="connsiteX27" fmla="*/ 341716 w 883948"/>
                <a:gd name="connsiteY27" fmla="*/ 20171 h 47813"/>
                <a:gd name="connsiteX28" fmla="*/ 393265 w 883948"/>
                <a:gd name="connsiteY28" fmla="*/ 0 h 47813"/>
                <a:gd name="connsiteX29" fmla="*/ 444814 w 883948"/>
                <a:gd name="connsiteY29" fmla="*/ 20171 h 47813"/>
                <a:gd name="connsiteX30" fmla="*/ 490385 w 883948"/>
                <a:gd name="connsiteY30" fmla="*/ 38251 h 47813"/>
                <a:gd name="connsiteX31" fmla="*/ 535958 w 883948"/>
                <a:gd name="connsiteY31" fmla="*/ 20171 h 47813"/>
                <a:gd name="connsiteX32" fmla="*/ 587506 w 883948"/>
                <a:gd name="connsiteY32" fmla="*/ 0 h 47813"/>
                <a:gd name="connsiteX33" fmla="*/ 639055 w 883948"/>
                <a:gd name="connsiteY33" fmla="*/ 20171 h 47813"/>
                <a:gd name="connsiteX34" fmla="*/ 684627 w 883948"/>
                <a:gd name="connsiteY34" fmla="*/ 38251 h 47813"/>
                <a:gd name="connsiteX35" fmla="*/ 730348 w 883948"/>
                <a:gd name="connsiteY35" fmla="*/ 20171 h 47813"/>
                <a:gd name="connsiteX36" fmla="*/ 781897 w 883948"/>
                <a:gd name="connsiteY36" fmla="*/ 0 h 47813"/>
                <a:gd name="connsiteX37" fmla="*/ 833446 w 883948"/>
                <a:gd name="connsiteY37" fmla="*/ 20171 h 47813"/>
                <a:gd name="connsiteX38" fmla="*/ 879168 w 883948"/>
                <a:gd name="connsiteY38" fmla="*/ 38251 h 47813"/>
                <a:gd name="connsiteX39" fmla="*/ 883949 w 883948"/>
                <a:gd name="connsiteY39" fmla="*/ 43032 h 47813"/>
                <a:gd name="connsiteX40" fmla="*/ 879018 w 883948"/>
                <a:gd name="connsiteY40" fmla="*/ 47813 h 4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3948" h="47813">
                  <a:moveTo>
                    <a:pt x="879018" y="47813"/>
                  </a:moveTo>
                  <a:cubicBezTo>
                    <a:pt x="853020" y="47813"/>
                    <a:pt x="840020" y="37504"/>
                    <a:pt x="827469" y="27642"/>
                  </a:cubicBezTo>
                  <a:cubicBezTo>
                    <a:pt x="815666" y="18378"/>
                    <a:pt x="804459" y="9563"/>
                    <a:pt x="781897" y="9563"/>
                  </a:cubicBezTo>
                  <a:cubicBezTo>
                    <a:pt x="759186" y="9563"/>
                    <a:pt x="748129" y="18378"/>
                    <a:pt x="736176" y="27642"/>
                  </a:cubicBezTo>
                  <a:cubicBezTo>
                    <a:pt x="723625" y="37504"/>
                    <a:pt x="710625" y="47813"/>
                    <a:pt x="684627" y="47813"/>
                  </a:cubicBezTo>
                  <a:cubicBezTo>
                    <a:pt x="658629" y="47813"/>
                    <a:pt x="645629" y="37504"/>
                    <a:pt x="633079" y="27642"/>
                  </a:cubicBezTo>
                  <a:cubicBezTo>
                    <a:pt x="621275" y="18378"/>
                    <a:pt x="610068" y="9563"/>
                    <a:pt x="587506" y="9563"/>
                  </a:cubicBezTo>
                  <a:cubicBezTo>
                    <a:pt x="564795" y="9563"/>
                    <a:pt x="553738" y="18378"/>
                    <a:pt x="541934" y="27642"/>
                  </a:cubicBezTo>
                  <a:cubicBezTo>
                    <a:pt x="529383" y="37504"/>
                    <a:pt x="516384" y="47813"/>
                    <a:pt x="490385" y="47813"/>
                  </a:cubicBezTo>
                  <a:cubicBezTo>
                    <a:pt x="464387" y="47813"/>
                    <a:pt x="451388" y="37504"/>
                    <a:pt x="438837" y="27642"/>
                  </a:cubicBezTo>
                  <a:cubicBezTo>
                    <a:pt x="427033" y="18378"/>
                    <a:pt x="415827" y="9563"/>
                    <a:pt x="393265" y="9563"/>
                  </a:cubicBezTo>
                  <a:cubicBezTo>
                    <a:pt x="370553" y="9563"/>
                    <a:pt x="359496" y="18378"/>
                    <a:pt x="347693" y="27642"/>
                  </a:cubicBezTo>
                  <a:cubicBezTo>
                    <a:pt x="335142" y="37504"/>
                    <a:pt x="322142" y="47813"/>
                    <a:pt x="296144" y="47813"/>
                  </a:cubicBezTo>
                  <a:cubicBezTo>
                    <a:pt x="270145" y="47813"/>
                    <a:pt x="257146" y="37504"/>
                    <a:pt x="244595" y="27642"/>
                  </a:cubicBezTo>
                  <a:cubicBezTo>
                    <a:pt x="232791" y="18378"/>
                    <a:pt x="221585" y="9563"/>
                    <a:pt x="199023" y="9563"/>
                  </a:cubicBezTo>
                  <a:cubicBezTo>
                    <a:pt x="176461" y="9563"/>
                    <a:pt x="165255" y="18378"/>
                    <a:pt x="153451" y="27642"/>
                  </a:cubicBezTo>
                  <a:cubicBezTo>
                    <a:pt x="140900" y="37504"/>
                    <a:pt x="127901" y="47813"/>
                    <a:pt x="101902" y="47813"/>
                  </a:cubicBezTo>
                  <a:cubicBezTo>
                    <a:pt x="75904" y="47813"/>
                    <a:pt x="62905" y="37504"/>
                    <a:pt x="50354" y="27642"/>
                  </a:cubicBezTo>
                  <a:cubicBezTo>
                    <a:pt x="38550" y="18378"/>
                    <a:pt x="27343" y="9563"/>
                    <a:pt x="4781" y="9563"/>
                  </a:cubicBezTo>
                  <a:cubicBezTo>
                    <a:pt x="2092" y="9563"/>
                    <a:pt x="0" y="7471"/>
                    <a:pt x="0" y="4781"/>
                  </a:cubicBezTo>
                  <a:cubicBezTo>
                    <a:pt x="0" y="2092"/>
                    <a:pt x="2092" y="0"/>
                    <a:pt x="4781" y="0"/>
                  </a:cubicBezTo>
                  <a:cubicBezTo>
                    <a:pt x="30780" y="0"/>
                    <a:pt x="43779" y="10310"/>
                    <a:pt x="56330" y="20171"/>
                  </a:cubicBezTo>
                  <a:cubicBezTo>
                    <a:pt x="68134" y="29435"/>
                    <a:pt x="79340" y="38251"/>
                    <a:pt x="101902" y="38251"/>
                  </a:cubicBezTo>
                  <a:cubicBezTo>
                    <a:pt x="124614" y="38251"/>
                    <a:pt x="135671" y="29435"/>
                    <a:pt x="147475" y="20171"/>
                  </a:cubicBezTo>
                  <a:cubicBezTo>
                    <a:pt x="160026" y="10310"/>
                    <a:pt x="173025" y="0"/>
                    <a:pt x="199023" y="0"/>
                  </a:cubicBezTo>
                  <a:cubicBezTo>
                    <a:pt x="225021" y="0"/>
                    <a:pt x="238021" y="10310"/>
                    <a:pt x="250572" y="20171"/>
                  </a:cubicBezTo>
                  <a:cubicBezTo>
                    <a:pt x="262376" y="29435"/>
                    <a:pt x="273582" y="38251"/>
                    <a:pt x="296144" y="38251"/>
                  </a:cubicBezTo>
                  <a:cubicBezTo>
                    <a:pt x="318855" y="38251"/>
                    <a:pt x="329912" y="29435"/>
                    <a:pt x="341716" y="20171"/>
                  </a:cubicBezTo>
                  <a:cubicBezTo>
                    <a:pt x="354267" y="10310"/>
                    <a:pt x="367266" y="0"/>
                    <a:pt x="393265" y="0"/>
                  </a:cubicBezTo>
                  <a:cubicBezTo>
                    <a:pt x="419263" y="0"/>
                    <a:pt x="432263" y="10310"/>
                    <a:pt x="444814" y="20171"/>
                  </a:cubicBezTo>
                  <a:cubicBezTo>
                    <a:pt x="456617" y="29435"/>
                    <a:pt x="467823" y="38251"/>
                    <a:pt x="490385" y="38251"/>
                  </a:cubicBezTo>
                  <a:cubicBezTo>
                    <a:pt x="513097" y="38251"/>
                    <a:pt x="524154" y="29435"/>
                    <a:pt x="535958" y="20171"/>
                  </a:cubicBezTo>
                  <a:cubicBezTo>
                    <a:pt x="548509" y="10310"/>
                    <a:pt x="561508" y="0"/>
                    <a:pt x="587506" y="0"/>
                  </a:cubicBezTo>
                  <a:cubicBezTo>
                    <a:pt x="613505" y="0"/>
                    <a:pt x="626504" y="10310"/>
                    <a:pt x="639055" y="20171"/>
                  </a:cubicBezTo>
                  <a:cubicBezTo>
                    <a:pt x="650859" y="29435"/>
                    <a:pt x="662065" y="38251"/>
                    <a:pt x="684627" y="38251"/>
                  </a:cubicBezTo>
                  <a:cubicBezTo>
                    <a:pt x="707339" y="38251"/>
                    <a:pt x="718395" y="29435"/>
                    <a:pt x="730348" y="20171"/>
                  </a:cubicBezTo>
                  <a:cubicBezTo>
                    <a:pt x="742899" y="10310"/>
                    <a:pt x="755899" y="0"/>
                    <a:pt x="781897" y="0"/>
                  </a:cubicBezTo>
                  <a:cubicBezTo>
                    <a:pt x="807896" y="0"/>
                    <a:pt x="820895" y="10310"/>
                    <a:pt x="833446" y="20171"/>
                  </a:cubicBezTo>
                  <a:cubicBezTo>
                    <a:pt x="845250" y="29435"/>
                    <a:pt x="856456" y="38251"/>
                    <a:pt x="879168" y="38251"/>
                  </a:cubicBezTo>
                  <a:cubicBezTo>
                    <a:pt x="881857" y="38251"/>
                    <a:pt x="883949" y="40342"/>
                    <a:pt x="883949" y="43032"/>
                  </a:cubicBezTo>
                  <a:cubicBezTo>
                    <a:pt x="883800" y="45572"/>
                    <a:pt x="881558" y="47813"/>
                    <a:pt x="879018" y="47813"/>
                  </a:cubicBezTo>
                  <a:close/>
                </a:path>
              </a:pathLst>
            </a:custGeom>
            <a:solidFill>
              <a:srgbClr val="FFFFFF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4" name="任意多边形: 形状 943">
              <a:extLst>
                <a:ext uri="{FF2B5EF4-FFF2-40B4-BE49-F238E27FC236}">
                  <a16:creationId xmlns:a16="http://schemas.microsoft.com/office/drawing/2014/main" id="{F918F30C-7032-41FD-8D0D-C59176FA6759}"/>
                </a:ext>
              </a:extLst>
            </p:cNvPr>
            <p:cNvSpPr/>
            <p:nvPr/>
          </p:nvSpPr>
          <p:spPr>
            <a:xfrm>
              <a:off x="6945421" y="3423797"/>
              <a:ext cx="883948" cy="47813"/>
            </a:xfrm>
            <a:custGeom>
              <a:avLst/>
              <a:gdLst>
                <a:gd name="connsiteX0" fmla="*/ 879018 w 883948"/>
                <a:gd name="connsiteY0" fmla="*/ 47813 h 47813"/>
                <a:gd name="connsiteX1" fmla="*/ 827469 w 883948"/>
                <a:gd name="connsiteY1" fmla="*/ 27642 h 47813"/>
                <a:gd name="connsiteX2" fmla="*/ 781897 w 883948"/>
                <a:gd name="connsiteY2" fmla="*/ 9563 h 47813"/>
                <a:gd name="connsiteX3" fmla="*/ 736176 w 883948"/>
                <a:gd name="connsiteY3" fmla="*/ 27642 h 47813"/>
                <a:gd name="connsiteX4" fmla="*/ 684627 w 883948"/>
                <a:gd name="connsiteY4" fmla="*/ 47813 h 47813"/>
                <a:gd name="connsiteX5" fmla="*/ 633079 w 883948"/>
                <a:gd name="connsiteY5" fmla="*/ 27642 h 47813"/>
                <a:gd name="connsiteX6" fmla="*/ 587506 w 883948"/>
                <a:gd name="connsiteY6" fmla="*/ 9563 h 47813"/>
                <a:gd name="connsiteX7" fmla="*/ 541934 w 883948"/>
                <a:gd name="connsiteY7" fmla="*/ 27642 h 47813"/>
                <a:gd name="connsiteX8" fmla="*/ 490385 w 883948"/>
                <a:gd name="connsiteY8" fmla="*/ 47813 h 47813"/>
                <a:gd name="connsiteX9" fmla="*/ 438837 w 883948"/>
                <a:gd name="connsiteY9" fmla="*/ 27642 h 47813"/>
                <a:gd name="connsiteX10" fmla="*/ 393265 w 883948"/>
                <a:gd name="connsiteY10" fmla="*/ 9563 h 47813"/>
                <a:gd name="connsiteX11" fmla="*/ 347693 w 883948"/>
                <a:gd name="connsiteY11" fmla="*/ 27642 h 47813"/>
                <a:gd name="connsiteX12" fmla="*/ 296144 w 883948"/>
                <a:gd name="connsiteY12" fmla="*/ 47813 h 47813"/>
                <a:gd name="connsiteX13" fmla="*/ 244595 w 883948"/>
                <a:gd name="connsiteY13" fmla="*/ 27642 h 47813"/>
                <a:gd name="connsiteX14" fmla="*/ 199023 w 883948"/>
                <a:gd name="connsiteY14" fmla="*/ 9563 h 47813"/>
                <a:gd name="connsiteX15" fmla="*/ 153451 w 883948"/>
                <a:gd name="connsiteY15" fmla="*/ 27642 h 47813"/>
                <a:gd name="connsiteX16" fmla="*/ 101902 w 883948"/>
                <a:gd name="connsiteY16" fmla="*/ 47813 h 47813"/>
                <a:gd name="connsiteX17" fmla="*/ 50354 w 883948"/>
                <a:gd name="connsiteY17" fmla="*/ 27642 h 47813"/>
                <a:gd name="connsiteX18" fmla="*/ 4781 w 883948"/>
                <a:gd name="connsiteY18" fmla="*/ 9563 h 47813"/>
                <a:gd name="connsiteX19" fmla="*/ 0 w 883948"/>
                <a:gd name="connsiteY19" fmla="*/ 4781 h 47813"/>
                <a:gd name="connsiteX20" fmla="*/ 4781 w 883948"/>
                <a:gd name="connsiteY20" fmla="*/ 0 h 47813"/>
                <a:gd name="connsiteX21" fmla="*/ 56330 w 883948"/>
                <a:gd name="connsiteY21" fmla="*/ 20171 h 47813"/>
                <a:gd name="connsiteX22" fmla="*/ 101902 w 883948"/>
                <a:gd name="connsiteY22" fmla="*/ 38251 h 47813"/>
                <a:gd name="connsiteX23" fmla="*/ 147475 w 883948"/>
                <a:gd name="connsiteY23" fmla="*/ 20171 h 47813"/>
                <a:gd name="connsiteX24" fmla="*/ 199023 w 883948"/>
                <a:gd name="connsiteY24" fmla="*/ 0 h 47813"/>
                <a:gd name="connsiteX25" fmla="*/ 250572 w 883948"/>
                <a:gd name="connsiteY25" fmla="*/ 20171 h 47813"/>
                <a:gd name="connsiteX26" fmla="*/ 296144 w 883948"/>
                <a:gd name="connsiteY26" fmla="*/ 38251 h 47813"/>
                <a:gd name="connsiteX27" fmla="*/ 341716 w 883948"/>
                <a:gd name="connsiteY27" fmla="*/ 20171 h 47813"/>
                <a:gd name="connsiteX28" fmla="*/ 393265 w 883948"/>
                <a:gd name="connsiteY28" fmla="*/ 0 h 47813"/>
                <a:gd name="connsiteX29" fmla="*/ 444814 w 883948"/>
                <a:gd name="connsiteY29" fmla="*/ 20171 h 47813"/>
                <a:gd name="connsiteX30" fmla="*/ 490385 w 883948"/>
                <a:gd name="connsiteY30" fmla="*/ 38251 h 47813"/>
                <a:gd name="connsiteX31" fmla="*/ 535958 w 883948"/>
                <a:gd name="connsiteY31" fmla="*/ 20171 h 47813"/>
                <a:gd name="connsiteX32" fmla="*/ 587506 w 883948"/>
                <a:gd name="connsiteY32" fmla="*/ 0 h 47813"/>
                <a:gd name="connsiteX33" fmla="*/ 639055 w 883948"/>
                <a:gd name="connsiteY33" fmla="*/ 20171 h 47813"/>
                <a:gd name="connsiteX34" fmla="*/ 684627 w 883948"/>
                <a:gd name="connsiteY34" fmla="*/ 38251 h 47813"/>
                <a:gd name="connsiteX35" fmla="*/ 730348 w 883948"/>
                <a:gd name="connsiteY35" fmla="*/ 20171 h 47813"/>
                <a:gd name="connsiteX36" fmla="*/ 781897 w 883948"/>
                <a:gd name="connsiteY36" fmla="*/ 0 h 47813"/>
                <a:gd name="connsiteX37" fmla="*/ 833446 w 883948"/>
                <a:gd name="connsiteY37" fmla="*/ 20171 h 47813"/>
                <a:gd name="connsiteX38" fmla="*/ 879168 w 883948"/>
                <a:gd name="connsiteY38" fmla="*/ 38251 h 47813"/>
                <a:gd name="connsiteX39" fmla="*/ 883949 w 883948"/>
                <a:gd name="connsiteY39" fmla="*/ 43032 h 47813"/>
                <a:gd name="connsiteX40" fmla="*/ 879018 w 883948"/>
                <a:gd name="connsiteY40" fmla="*/ 47813 h 4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3948" h="47813">
                  <a:moveTo>
                    <a:pt x="879018" y="47813"/>
                  </a:moveTo>
                  <a:cubicBezTo>
                    <a:pt x="853020" y="47813"/>
                    <a:pt x="840020" y="37504"/>
                    <a:pt x="827469" y="27642"/>
                  </a:cubicBezTo>
                  <a:cubicBezTo>
                    <a:pt x="815666" y="18378"/>
                    <a:pt x="804459" y="9563"/>
                    <a:pt x="781897" y="9563"/>
                  </a:cubicBezTo>
                  <a:cubicBezTo>
                    <a:pt x="759186" y="9563"/>
                    <a:pt x="748129" y="18378"/>
                    <a:pt x="736176" y="27642"/>
                  </a:cubicBezTo>
                  <a:cubicBezTo>
                    <a:pt x="723625" y="37504"/>
                    <a:pt x="710625" y="47813"/>
                    <a:pt x="684627" y="47813"/>
                  </a:cubicBezTo>
                  <a:cubicBezTo>
                    <a:pt x="658629" y="47813"/>
                    <a:pt x="645629" y="37504"/>
                    <a:pt x="633079" y="27642"/>
                  </a:cubicBezTo>
                  <a:cubicBezTo>
                    <a:pt x="621275" y="18378"/>
                    <a:pt x="610068" y="9563"/>
                    <a:pt x="587506" y="9563"/>
                  </a:cubicBezTo>
                  <a:cubicBezTo>
                    <a:pt x="564795" y="9563"/>
                    <a:pt x="553738" y="18378"/>
                    <a:pt x="541934" y="27642"/>
                  </a:cubicBezTo>
                  <a:cubicBezTo>
                    <a:pt x="529383" y="37504"/>
                    <a:pt x="516384" y="47813"/>
                    <a:pt x="490385" y="47813"/>
                  </a:cubicBezTo>
                  <a:cubicBezTo>
                    <a:pt x="464387" y="47813"/>
                    <a:pt x="451388" y="37504"/>
                    <a:pt x="438837" y="27642"/>
                  </a:cubicBezTo>
                  <a:cubicBezTo>
                    <a:pt x="427033" y="18378"/>
                    <a:pt x="415827" y="9563"/>
                    <a:pt x="393265" y="9563"/>
                  </a:cubicBezTo>
                  <a:cubicBezTo>
                    <a:pt x="370553" y="9563"/>
                    <a:pt x="359496" y="18378"/>
                    <a:pt x="347693" y="27642"/>
                  </a:cubicBezTo>
                  <a:cubicBezTo>
                    <a:pt x="335142" y="37504"/>
                    <a:pt x="322142" y="47813"/>
                    <a:pt x="296144" y="47813"/>
                  </a:cubicBezTo>
                  <a:cubicBezTo>
                    <a:pt x="270145" y="47813"/>
                    <a:pt x="257146" y="37504"/>
                    <a:pt x="244595" y="27642"/>
                  </a:cubicBezTo>
                  <a:cubicBezTo>
                    <a:pt x="232791" y="18378"/>
                    <a:pt x="221585" y="9563"/>
                    <a:pt x="199023" y="9563"/>
                  </a:cubicBezTo>
                  <a:cubicBezTo>
                    <a:pt x="176461" y="9563"/>
                    <a:pt x="165255" y="18378"/>
                    <a:pt x="153451" y="27642"/>
                  </a:cubicBezTo>
                  <a:cubicBezTo>
                    <a:pt x="140900" y="37504"/>
                    <a:pt x="127901" y="47813"/>
                    <a:pt x="101902" y="47813"/>
                  </a:cubicBezTo>
                  <a:cubicBezTo>
                    <a:pt x="75904" y="47813"/>
                    <a:pt x="62905" y="37504"/>
                    <a:pt x="50354" y="27642"/>
                  </a:cubicBezTo>
                  <a:cubicBezTo>
                    <a:pt x="38550" y="18378"/>
                    <a:pt x="27343" y="9563"/>
                    <a:pt x="4781" y="9563"/>
                  </a:cubicBezTo>
                  <a:cubicBezTo>
                    <a:pt x="2092" y="9563"/>
                    <a:pt x="0" y="7471"/>
                    <a:pt x="0" y="4781"/>
                  </a:cubicBezTo>
                  <a:cubicBezTo>
                    <a:pt x="0" y="2092"/>
                    <a:pt x="2092" y="0"/>
                    <a:pt x="4781" y="0"/>
                  </a:cubicBezTo>
                  <a:cubicBezTo>
                    <a:pt x="30780" y="0"/>
                    <a:pt x="43779" y="10310"/>
                    <a:pt x="56330" y="20171"/>
                  </a:cubicBezTo>
                  <a:cubicBezTo>
                    <a:pt x="68134" y="29435"/>
                    <a:pt x="79340" y="38251"/>
                    <a:pt x="101902" y="38251"/>
                  </a:cubicBezTo>
                  <a:cubicBezTo>
                    <a:pt x="124614" y="38251"/>
                    <a:pt x="135671" y="29435"/>
                    <a:pt x="147475" y="20171"/>
                  </a:cubicBezTo>
                  <a:cubicBezTo>
                    <a:pt x="160026" y="10310"/>
                    <a:pt x="173025" y="0"/>
                    <a:pt x="199023" y="0"/>
                  </a:cubicBezTo>
                  <a:cubicBezTo>
                    <a:pt x="225021" y="0"/>
                    <a:pt x="238021" y="10310"/>
                    <a:pt x="250572" y="20171"/>
                  </a:cubicBezTo>
                  <a:cubicBezTo>
                    <a:pt x="262376" y="29435"/>
                    <a:pt x="273582" y="38251"/>
                    <a:pt x="296144" y="38251"/>
                  </a:cubicBezTo>
                  <a:cubicBezTo>
                    <a:pt x="318855" y="38251"/>
                    <a:pt x="329912" y="29435"/>
                    <a:pt x="341716" y="20171"/>
                  </a:cubicBezTo>
                  <a:cubicBezTo>
                    <a:pt x="354267" y="10310"/>
                    <a:pt x="367266" y="0"/>
                    <a:pt x="393265" y="0"/>
                  </a:cubicBezTo>
                  <a:cubicBezTo>
                    <a:pt x="419263" y="0"/>
                    <a:pt x="432263" y="10310"/>
                    <a:pt x="444814" y="20171"/>
                  </a:cubicBezTo>
                  <a:cubicBezTo>
                    <a:pt x="456617" y="29435"/>
                    <a:pt x="467823" y="38251"/>
                    <a:pt x="490385" y="38251"/>
                  </a:cubicBezTo>
                  <a:cubicBezTo>
                    <a:pt x="513097" y="38251"/>
                    <a:pt x="524154" y="29435"/>
                    <a:pt x="535958" y="20171"/>
                  </a:cubicBezTo>
                  <a:cubicBezTo>
                    <a:pt x="548509" y="10310"/>
                    <a:pt x="561508" y="0"/>
                    <a:pt x="587506" y="0"/>
                  </a:cubicBezTo>
                  <a:cubicBezTo>
                    <a:pt x="613505" y="0"/>
                    <a:pt x="626504" y="10310"/>
                    <a:pt x="639055" y="20171"/>
                  </a:cubicBezTo>
                  <a:cubicBezTo>
                    <a:pt x="650859" y="29435"/>
                    <a:pt x="662065" y="38251"/>
                    <a:pt x="684627" y="38251"/>
                  </a:cubicBezTo>
                  <a:cubicBezTo>
                    <a:pt x="707339" y="38251"/>
                    <a:pt x="718395" y="29435"/>
                    <a:pt x="730348" y="20171"/>
                  </a:cubicBezTo>
                  <a:cubicBezTo>
                    <a:pt x="742899" y="10310"/>
                    <a:pt x="755899" y="0"/>
                    <a:pt x="781897" y="0"/>
                  </a:cubicBezTo>
                  <a:cubicBezTo>
                    <a:pt x="807896" y="0"/>
                    <a:pt x="820895" y="10310"/>
                    <a:pt x="833446" y="20171"/>
                  </a:cubicBezTo>
                  <a:cubicBezTo>
                    <a:pt x="845250" y="29435"/>
                    <a:pt x="856456" y="38251"/>
                    <a:pt x="879168" y="38251"/>
                  </a:cubicBezTo>
                  <a:cubicBezTo>
                    <a:pt x="881857" y="38251"/>
                    <a:pt x="883949" y="40342"/>
                    <a:pt x="883949" y="43032"/>
                  </a:cubicBezTo>
                  <a:cubicBezTo>
                    <a:pt x="883800" y="45572"/>
                    <a:pt x="881558" y="47813"/>
                    <a:pt x="879018" y="47813"/>
                  </a:cubicBezTo>
                  <a:close/>
                </a:path>
              </a:pathLst>
            </a:custGeom>
            <a:solidFill>
              <a:srgbClr val="FFFFFF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45" name="任意多边形: 形状 944">
            <a:extLst>
              <a:ext uri="{FF2B5EF4-FFF2-40B4-BE49-F238E27FC236}">
                <a16:creationId xmlns:a16="http://schemas.microsoft.com/office/drawing/2014/main" id="{18494DA7-5E18-4A9A-8132-E3130A535F25}"/>
              </a:ext>
            </a:extLst>
          </p:cNvPr>
          <p:cNvSpPr/>
          <p:nvPr/>
        </p:nvSpPr>
        <p:spPr>
          <a:xfrm>
            <a:off x="8544476" y="950129"/>
            <a:ext cx="797323" cy="798482"/>
          </a:xfrm>
          <a:custGeom>
            <a:avLst/>
            <a:gdLst>
              <a:gd name="connsiteX0" fmla="*/ 228159 w 445808"/>
              <a:gd name="connsiteY0" fmla="*/ 446457 h 446456"/>
              <a:gd name="connsiteX1" fmla="*/ 226516 w 445808"/>
              <a:gd name="connsiteY1" fmla="*/ 379518 h 446456"/>
              <a:gd name="connsiteX2" fmla="*/ 234286 w 445808"/>
              <a:gd name="connsiteY2" fmla="*/ 379070 h 446456"/>
              <a:gd name="connsiteX3" fmla="*/ 239216 w 445808"/>
              <a:gd name="connsiteY3" fmla="*/ 445859 h 446456"/>
              <a:gd name="connsiteX4" fmla="*/ 228159 w 445808"/>
              <a:gd name="connsiteY4" fmla="*/ 446457 h 446456"/>
              <a:gd name="connsiteX5" fmla="*/ 172875 w 445808"/>
              <a:gd name="connsiteY5" fmla="*/ 441078 h 446456"/>
              <a:gd name="connsiteX6" fmla="*/ 161968 w 445808"/>
              <a:gd name="connsiteY6" fmla="*/ 438388 h 446456"/>
              <a:gd name="connsiteX7" fmla="*/ 180047 w 445808"/>
              <a:gd name="connsiteY7" fmla="*/ 373990 h 446456"/>
              <a:gd name="connsiteX8" fmla="*/ 187518 w 445808"/>
              <a:gd name="connsiteY8" fmla="*/ 375932 h 446456"/>
              <a:gd name="connsiteX9" fmla="*/ 172875 w 445808"/>
              <a:gd name="connsiteY9" fmla="*/ 441078 h 446456"/>
              <a:gd name="connsiteX10" fmla="*/ 293753 w 445808"/>
              <a:gd name="connsiteY10" fmla="*/ 434952 h 446456"/>
              <a:gd name="connsiteX11" fmla="*/ 272387 w 445808"/>
              <a:gd name="connsiteY11" fmla="*/ 371450 h 446456"/>
              <a:gd name="connsiteX12" fmla="*/ 279708 w 445808"/>
              <a:gd name="connsiteY12" fmla="*/ 368760 h 446456"/>
              <a:gd name="connsiteX13" fmla="*/ 304212 w 445808"/>
              <a:gd name="connsiteY13" fmla="*/ 431067 h 446456"/>
              <a:gd name="connsiteX14" fmla="*/ 293753 w 445808"/>
              <a:gd name="connsiteY14" fmla="*/ 434952 h 446456"/>
              <a:gd name="connsiteX15" fmla="*/ 110867 w 445808"/>
              <a:gd name="connsiteY15" fmla="*/ 416723 h 446456"/>
              <a:gd name="connsiteX16" fmla="*/ 101304 w 445808"/>
              <a:gd name="connsiteY16" fmla="*/ 410896 h 446456"/>
              <a:gd name="connsiteX17" fmla="*/ 137613 w 445808"/>
              <a:gd name="connsiteY17" fmla="*/ 354715 h 446456"/>
              <a:gd name="connsiteX18" fmla="*/ 144336 w 445808"/>
              <a:gd name="connsiteY18" fmla="*/ 358749 h 446456"/>
              <a:gd name="connsiteX19" fmla="*/ 110867 w 445808"/>
              <a:gd name="connsiteY19" fmla="*/ 416723 h 446456"/>
              <a:gd name="connsiteX20" fmla="*/ 352922 w 445808"/>
              <a:gd name="connsiteY20" fmla="*/ 404471 h 446456"/>
              <a:gd name="connsiteX21" fmla="*/ 313775 w 445808"/>
              <a:gd name="connsiteY21" fmla="*/ 350233 h 446456"/>
              <a:gd name="connsiteX22" fmla="*/ 320051 w 445808"/>
              <a:gd name="connsiteY22" fmla="*/ 345451 h 446456"/>
              <a:gd name="connsiteX23" fmla="*/ 361887 w 445808"/>
              <a:gd name="connsiteY23" fmla="*/ 397747 h 446456"/>
              <a:gd name="connsiteX24" fmla="*/ 352922 w 445808"/>
              <a:gd name="connsiteY24" fmla="*/ 404471 h 446456"/>
              <a:gd name="connsiteX25" fmla="*/ 58721 w 445808"/>
              <a:gd name="connsiteY25" fmla="*/ 375334 h 446456"/>
              <a:gd name="connsiteX26" fmla="*/ 51399 w 445808"/>
              <a:gd name="connsiteY26" fmla="*/ 366967 h 446456"/>
              <a:gd name="connsiteX27" fmla="*/ 102650 w 445808"/>
              <a:gd name="connsiteY27" fmla="*/ 323935 h 446456"/>
              <a:gd name="connsiteX28" fmla="*/ 107879 w 445808"/>
              <a:gd name="connsiteY28" fmla="*/ 329763 h 446456"/>
              <a:gd name="connsiteX29" fmla="*/ 58721 w 445808"/>
              <a:gd name="connsiteY29" fmla="*/ 375334 h 446456"/>
              <a:gd name="connsiteX30" fmla="*/ 400586 w 445808"/>
              <a:gd name="connsiteY30" fmla="*/ 358002 h 446456"/>
              <a:gd name="connsiteX31" fmla="*/ 347245 w 445808"/>
              <a:gd name="connsiteY31" fmla="*/ 317510 h 446456"/>
              <a:gd name="connsiteX32" fmla="*/ 351876 w 445808"/>
              <a:gd name="connsiteY32" fmla="*/ 311235 h 446456"/>
              <a:gd name="connsiteX33" fmla="*/ 407160 w 445808"/>
              <a:gd name="connsiteY33" fmla="*/ 349037 h 446456"/>
              <a:gd name="connsiteX34" fmla="*/ 400586 w 445808"/>
              <a:gd name="connsiteY34" fmla="*/ 358002 h 446456"/>
              <a:gd name="connsiteX35" fmla="*/ 21068 w 445808"/>
              <a:gd name="connsiteY35" fmla="*/ 320349 h 446456"/>
              <a:gd name="connsiteX36" fmla="*/ 16436 w 445808"/>
              <a:gd name="connsiteY36" fmla="*/ 310189 h 446456"/>
              <a:gd name="connsiteX37" fmla="*/ 77995 w 445808"/>
              <a:gd name="connsiteY37" fmla="*/ 284041 h 446456"/>
              <a:gd name="connsiteX38" fmla="*/ 81283 w 445808"/>
              <a:gd name="connsiteY38" fmla="*/ 291063 h 446456"/>
              <a:gd name="connsiteX39" fmla="*/ 21068 w 445808"/>
              <a:gd name="connsiteY39" fmla="*/ 320349 h 446456"/>
              <a:gd name="connsiteX40" fmla="*/ 432412 w 445808"/>
              <a:gd name="connsiteY40" fmla="*/ 299431 h 446456"/>
              <a:gd name="connsiteX41" fmla="*/ 369507 w 445808"/>
              <a:gd name="connsiteY41" fmla="*/ 276570 h 446456"/>
              <a:gd name="connsiteX42" fmla="*/ 372048 w 445808"/>
              <a:gd name="connsiteY42" fmla="*/ 269099 h 446456"/>
              <a:gd name="connsiteX43" fmla="*/ 435998 w 445808"/>
              <a:gd name="connsiteY43" fmla="*/ 288822 h 446456"/>
              <a:gd name="connsiteX44" fmla="*/ 432412 w 445808"/>
              <a:gd name="connsiteY44" fmla="*/ 299431 h 446456"/>
              <a:gd name="connsiteX45" fmla="*/ 1345 w 445808"/>
              <a:gd name="connsiteY45" fmla="*/ 256698 h 446456"/>
              <a:gd name="connsiteX46" fmla="*/ 0 w 445808"/>
              <a:gd name="connsiteY46" fmla="*/ 245641 h 446456"/>
              <a:gd name="connsiteX47" fmla="*/ 66640 w 445808"/>
              <a:gd name="connsiteY47" fmla="*/ 238917 h 446456"/>
              <a:gd name="connsiteX48" fmla="*/ 67686 w 445808"/>
              <a:gd name="connsiteY48" fmla="*/ 246687 h 446456"/>
              <a:gd name="connsiteX49" fmla="*/ 1345 w 445808"/>
              <a:gd name="connsiteY49" fmla="*/ 256698 h 446456"/>
              <a:gd name="connsiteX50" fmla="*/ 445560 w 445808"/>
              <a:gd name="connsiteY50" fmla="*/ 234136 h 446456"/>
              <a:gd name="connsiteX51" fmla="*/ 378622 w 445808"/>
              <a:gd name="connsiteY51" fmla="*/ 230849 h 446456"/>
              <a:gd name="connsiteX52" fmla="*/ 378771 w 445808"/>
              <a:gd name="connsiteY52" fmla="*/ 223079 h 446456"/>
              <a:gd name="connsiteX53" fmla="*/ 378771 w 445808"/>
              <a:gd name="connsiteY53" fmla="*/ 222332 h 446456"/>
              <a:gd name="connsiteX54" fmla="*/ 445710 w 445808"/>
              <a:gd name="connsiteY54" fmla="*/ 222332 h 446456"/>
              <a:gd name="connsiteX55" fmla="*/ 445710 w 445808"/>
              <a:gd name="connsiteY55" fmla="*/ 223079 h 446456"/>
              <a:gd name="connsiteX56" fmla="*/ 445560 w 445808"/>
              <a:gd name="connsiteY56" fmla="*/ 234136 h 446456"/>
              <a:gd name="connsiteX57" fmla="*/ 67387 w 445808"/>
              <a:gd name="connsiteY57" fmla="*/ 200069 h 446456"/>
              <a:gd name="connsiteX58" fmla="*/ 1196 w 445808"/>
              <a:gd name="connsiteY58" fmla="*/ 190357 h 446456"/>
              <a:gd name="connsiteX59" fmla="*/ 3138 w 445808"/>
              <a:gd name="connsiteY59" fmla="*/ 179449 h 446456"/>
              <a:gd name="connsiteX60" fmla="*/ 68732 w 445808"/>
              <a:gd name="connsiteY60" fmla="*/ 192449 h 446456"/>
              <a:gd name="connsiteX61" fmla="*/ 67387 w 445808"/>
              <a:gd name="connsiteY61" fmla="*/ 200069 h 446456"/>
              <a:gd name="connsiteX62" fmla="*/ 373990 w 445808"/>
              <a:gd name="connsiteY62" fmla="*/ 183782 h 446456"/>
              <a:gd name="connsiteX63" fmla="*/ 371898 w 445808"/>
              <a:gd name="connsiteY63" fmla="*/ 176312 h 446456"/>
              <a:gd name="connsiteX64" fmla="*/ 435848 w 445808"/>
              <a:gd name="connsiteY64" fmla="*/ 156290 h 446456"/>
              <a:gd name="connsiteX65" fmla="*/ 438837 w 445808"/>
              <a:gd name="connsiteY65" fmla="*/ 167048 h 446456"/>
              <a:gd name="connsiteX66" fmla="*/ 373990 w 445808"/>
              <a:gd name="connsiteY66" fmla="*/ 183782 h 446456"/>
              <a:gd name="connsiteX67" fmla="*/ 80984 w 445808"/>
              <a:gd name="connsiteY67" fmla="*/ 155393 h 446456"/>
              <a:gd name="connsiteX68" fmla="*/ 20620 w 445808"/>
              <a:gd name="connsiteY68" fmla="*/ 126407 h 446456"/>
              <a:gd name="connsiteX69" fmla="*/ 25700 w 445808"/>
              <a:gd name="connsiteY69" fmla="*/ 116545 h 446456"/>
              <a:gd name="connsiteX70" fmla="*/ 84570 w 445808"/>
              <a:gd name="connsiteY70" fmla="*/ 148520 h 446456"/>
              <a:gd name="connsiteX71" fmla="*/ 80984 w 445808"/>
              <a:gd name="connsiteY71" fmla="*/ 155393 h 446456"/>
              <a:gd name="connsiteX72" fmla="*/ 355761 w 445808"/>
              <a:gd name="connsiteY72" fmla="*/ 140900 h 446456"/>
              <a:gd name="connsiteX73" fmla="*/ 351428 w 445808"/>
              <a:gd name="connsiteY73" fmla="*/ 134326 h 446456"/>
              <a:gd name="connsiteX74" fmla="*/ 406563 w 445808"/>
              <a:gd name="connsiteY74" fmla="*/ 96374 h 446456"/>
              <a:gd name="connsiteX75" fmla="*/ 412689 w 445808"/>
              <a:gd name="connsiteY75" fmla="*/ 105638 h 446456"/>
              <a:gd name="connsiteX76" fmla="*/ 355761 w 445808"/>
              <a:gd name="connsiteY76" fmla="*/ 140900 h 446456"/>
              <a:gd name="connsiteX77" fmla="*/ 107281 w 445808"/>
              <a:gd name="connsiteY77" fmla="*/ 116844 h 446456"/>
              <a:gd name="connsiteX78" fmla="*/ 58123 w 445808"/>
              <a:gd name="connsiteY78" fmla="*/ 71421 h 446456"/>
              <a:gd name="connsiteX79" fmla="*/ 65893 w 445808"/>
              <a:gd name="connsiteY79" fmla="*/ 63502 h 446456"/>
              <a:gd name="connsiteX80" fmla="*/ 112810 w 445808"/>
              <a:gd name="connsiteY80" fmla="*/ 111315 h 446456"/>
              <a:gd name="connsiteX81" fmla="*/ 107281 w 445808"/>
              <a:gd name="connsiteY81" fmla="*/ 116844 h 446456"/>
              <a:gd name="connsiteX82" fmla="*/ 325579 w 445808"/>
              <a:gd name="connsiteY82" fmla="*/ 105189 h 446456"/>
              <a:gd name="connsiteX83" fmla="*/ 319602 w 445808"/>
              <a:gd name="connsiteY83" fmla="*/ 100259 h 446456"/>
              <a:gd name="connsiteX84" fmla="*/ 361140 w 445808"/>
              <a:gd name="connsiteY84" fmla="*/ 47813 h 446456"/>
              <a:gd name="connsiteX85" fmla="*/ 369657 w 445808"/>
              <a:gd name="connsiteY85" fmla="*/ 54985 h 446456"/>
              <a:gd name="connsiteX86" fmla="*/ 325579 w 445808"/>
              <a:gd name="connsiteY86" fmla="*/ 105189 h 446456"/>
              <a:gd name="connsiteX87" fmla="*/ 143739 w 445808"/>
              <a:gd name="connsiteY87" fmla="*/ 87558 h 446456"/>
              <a:gd name="connsiteX88" fmla="*/ 110120 w 445808"/>
              <a:gd name="connsiteY88" fmla="*/ 29734 h 446456"/>
              <a:gd name="connsiteX89" fmla="*/ 119832 w 445808"/>
              <a:gd name="connsiteY89" fmla="*/ 24355 h 446456"/>
              <a:gd name="connsiteX90" fmla="*/ 150612 w 445808"/>
              <a:gd name="connsiteY90" fmla="*/ 83823 h 446456"/>
              <a:gd name="connsiteX91" fmla="*/ 143739 w 445808"/>
              <a:gd name="connsiteY91" fmla="*/ 87558 h 446456"/>
              <a:gd name="connsiteX92" fmla="*/ 286282 w 445808"/>
              <a:gd name="connsiteY92" fmla="*/ 80087 h 446456"/>
              <a:gd name="connsiteX93" fmla="*/ 279111 w 445808"/>
              <a:gd name="connsiteY93" fmla="*/ 77099 h 446456"/>
              <a:gd name="connsiteX94" fmla="*/ 303316 w 445808"/>
              <a:gd name="connsiteY94" fmla="*/ 14643 h 446456"/>
              <a:gd name="connsiteX95" fmla="*/ 313626 w 445808"/>
              <a:gd name="connsiteY95" fmla="*/ 18976 h 446456"/>
              <a:gd name="connsiteX96" fmla="*/ 286282 w 445808"/>
              <a:gd name="connsiteY96" fmla="*/ 80087 h 446456"/>
              <a:gd name="connsiteX97" fmla="*/ 187070 w 445808"/>
              <a:gd name="connsiteY97" fmla="*/ 70375 h 446456"/>
              <a:gd name="connsiteX98" fmla="*/ 171979 w 445808"/>
              <a:gd name="connsiteY98" fmla="*/ 5080 h 446456"/>
              <a:gd name="connsiteX99" fmla="*/ 182886 w 445808"/>
              <a:gd name="connsiteY99" fmla="*/ 2839 h 446456"/>
              <a:gd name="connsiteX100" fmla="*/ 194690 w 445808"/>
              <a:gd name="connsiteY100" fmla="*/ 68732 h 446456"/>
              <a:gd name="connsiteX101" fmla="*/ 187070 w 445808"/>
              <a:gd name="connsiteY101" fmla="*/ 70375 h 446456"/>
              <a:gd name="connsiteX102" fmla="*/ 241308 w 445808"/>
              <a:gd name="connsiteY102" fmla="*/ 67536 h 446456"/>
              <a:gd name="connsiteX103" fmla="*/ 233538 w 445808"/>
              <a:gd name="connsiteY103" fmla="*/ 66789 h 446456"/>
              <a:gd name="connsiteX104" fmla="*/ 238320 w 445808"/>
              <a:gd name="connsiteY104" fmla="*/ 0 h 446456"/>
              <a:gd name="connsiteX105" fmla="*/ 249376 w 445808"/>
              <a:gd name="connsiteY105" fmla="*/ 1046 h 446456"/>
              <a:gd name="connsiteX106" fmla="*/ 241308 w 445808"/>
              <a:gd name="connsiteY106" fmla="*/ 67536 h 44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445808" h="446456">
                <a:moveTo>
                  <a:pt x="228159" y="446457"/>
                </a:moveTo>
                <a:lnTo>
                  <a:pt x="226516" y="379518"/>
                </a:lnTo>
                <a:cubicBezTo>
                  <a:pt x="229205" y="379518"/>
                  <a:pt x="231745" y="379369"/>
                  <a:pt x="234286" y="379070"/>
                </a:cubicBezTo>
                <a:lnTo>
                  <a:pt x="239216" y="445859"/>
                </a:lnTo>
                <a:cubicBezTo>
                  <a:pt x="235481" y="446158"/>
                  <a:pt x="231895" y="446457"/>
                  <a:pt x="228159" y="446457"/>
                </a:cubicBezTo>
                <a:close/>
                <a:moveTo>
                  <a:pt x="172875" y="441078"/>
                </a:moveTo>
                <a:cubicBezTo>
                  <a:pt x="169289" y="440181"/>
                  <a:pt x="165554" y="439285"/>
                  <a:pt x="161968" y="438388"/>
                </a:cubicBezTo>
                <a:lnTo>
                  <a:pt x="180047" y="373990"/>
                </a:lnTo>
                <a:cubicBezTo>
                  <a:pt x="182587" y="374737"/>
                  <a:pt x="184978" y="375334"/>
                  <a:pt x="187518" y="375932"/>
                </a:cubicBezTo>
                <a:lnTo>
                  <a:pt x="172875" y="441078"/>
                </a:lnTo>
                <a:close/>
                <a:moveTo>
                  <a:pt x="293753" y="434952"/>
                </a:moveTo>
                <a:lnTo>
                  <a:pt x="272387" y="371450"/>
                </a:lnTo>
                <a:cubicBezTo>
                  <a:pt x="274777" y="370553"/>
                  <a:pt x="277318" y="369806"/>
                  <a:pt x="279708" y="368760"/>
                </a:cubicBezTo>
                <a:lnTo>
                  <a:pt x="304212" y="431067"/>
                </a:lnTo>
                <a:cubicBezTo>
                  <a:pt x="300776" y="432412"/>
                  <a:pt x="297190" y="433756"/>
                  <a:pt x="293753" y="434952"/>
                </a:cubicBezTo>
                <a:close/>
                <a:moveTo>
                  <a:pt x="110867" y="416723"/>
                </a:moveTo>
                <a:cubicBezTo>
                  <a:pt x="107580" y="414930"/>
                  <a:pt x="104443" y="412987"/>
                  <a:pt x="101304" y="410896"/>
                </a:cubicBezTo>
                <a:lnTo>
                  <a:pt x="137613" y="354715"/>
                </a:lnTo>
                <a:cubicBezTo>
                  <a:pt x="139854" y="356060"/>
                  <a:pt x="142095" y="357554"/>
                  <a:pt x="144336" y="358749"/>
                </a:cubicBezTo>
                <a:lnTo>
                  <a:pt x="110867" y="416723"/>
                </a:lnTo>
                <a:close/>
                <a:moveTo>
                  <a:pt x="352922" y="404471"/>
                </a:moveTo>
                <a:lnTo>
                  <a:pt x="313775" y="350233"/>
                </a:lnTo>
                <a:cubicBezTo>
                  <a:pt x="315867" y="348738"/>
                  <a:pt x="317959" y="347095"/>
                  <a:pt x="320051" y="345451"/>
                </a:cubicBezTo>
                <a:lnTo>
                  <a:pt x="361887" y="397747"/>
                </a:lnTo>
                <a:cubicBezTo>
                  <a:pt x="358899" y="399988"/>
                  <a:pt x="355910" y="402229"/>
                  <a:pt x="352922" y="404471"/>
                </a:cubicBezTo>
                <a:close/>
                <a:moveTo>
                  <a:pt x="58721" y="375334"/>
                </a:moveTo>
                <a:cubicBezTo>
                  <a:pt x="56181" y="372645"/>
                  <a:pt x="53790" y="369806"/>
                  <a:pt x="51399" y="366967"/>
                </a:cubicBezTo>
                <a:lnTo>
                  <a:pt x="102650" y="323935"/>
                </a:lnTo>
                <a:cubicBezTo>
                  <a:pt x="104293" y="325878"/>
                  <a:pt x="106086" y="327820"/>
                  <a:pt x="107879" y="329763"/>
                </a:cubicBezTo>
                <a:lnTo>
                  <a:pt x="58721" y="375334"/>
                </a:lnTo>
                <a:close/>
                <a:moveTo>
                  <a:pt x="400586" y="358002"/>
                </a:moveTo>
                <a:lnTo>
                  <a:pt x="347245" y="317510"/>
                </a:lnTo>
                <a:cubicBezTo>
                  <a:pt x="348888" y="315418"/>
                  <a:pt x="350382" y="313327"/>
                  <a:pt x="351876" y="311235"/>
                </a:cubicBezTo>
                <a:lnTo>
                  <a:pt x="407160" y="349037"/>
                </a:lnTo>
                <a:cubicBezTo>
                  <a:pt x="404919" y="352025"/>
                  <a:pt x="402827" y="355014"/>
                  <a:pt x="400586" y="358002"/>
                </a:cubicBezTo>
                <a:close/>
                <a:moveTo>
                  <a:pt x="21068" y="320349"/>
                </a:moveTo>
                <a:cubicBezTo>
                  <a:pt x="19424" y="317062"/>
                  <a:pt x="17930" y="313626"/>
                  <a:pt x="16436" y="310189"/>
                </a:cubicBezTo>
                <a:lnTo>
                  <a:pt x="77995" y="284041"/>
                </a:lnTo>
                <a:cubicBezTo>
                  <a:pt x="79042" y="286432"/>
                  <a:pt x="80088" y="288822"/>
                  <a:pt x="81283" y="291063"/>
                </a:cubicBezTo>
                <a:lnTo>
                  <a:pt x="21068" y="320349"/>
                </a:lnTo>
                <a:close/>
                <a:moveTo>
                  <a:pt x="432412" y="299431"/>
                </a:moveTo>
                <a:lnTo>
                  <a:pt x="369507" y="276570"/>
                </a:lnTo>
                <a:cubicBezTo>
                  <a:pt x="370404" y="274180"/>
                  <a:pt x="371300" y="271640"/>
                  <a:pt x="372048" y="269099"/>
                </a:cubicBezTo>
                <a:lnTo>
                  <a:pt x="435998" y="288822"/>
                </a:lnTo>
                <a:cubicBezTo>
                  <a:pt x="434952" y="292408"/>
                  <a:pt x="433756" y="295994"/>
                  <a:pt x="432412" y="299431"/>
                </a:cubicBezTo>
                <a:close/>
                <a:moveTo>
                  <a:pt x="1345" y="256698"/>
                </a:moveTo>
                <a:cubicBezTo>
                  <a:pt x="747" y="253112"/>
                  <a:pt x="299" y="249376"/>
                  <a:pt x="0" y="245641"/>
                </a:cubicBezTo>
                <a:lnTo>
                  <a:pt x="66640" y="238917"/>
                </a:lnTo>
                <a:cubicBezTo>
                  <a:pt x="66939" y="241457"/>
                  <a:pt x="67237" y="244147"/>
                  <a:pt x="67686" y="246687"/>
                </a:cubicBezTo>
                <a:lnTo>
                  <a:pt x="1345" y="256698"/>
                </a:lnTo>
                <a:close/>
                <a:moveTo>
                  <a:pt x="445560" y="234136"/>
                </a:moveTo>
                <a:lnTo>
                  <a:pt x="378622" y="230849"/>
                </a:lnTo>
                <a:cubicBezTo>
                  <a:pt x="378771" y="228309"/>
                  <a:pt x="378771" y="225619"/>
                  <a:pt x="378771" y="223079"/>
                </a:cubicBezTo>
                <a:lnTo>
                  <a:pt x="378771" y="222332"/>
                </a:lnTo>
                <a:lnTo>
                  <a:pt x="445710" y="222332"/>
                </a:lnTo>
                <a:lnTo>
                  <a:pt x="445710" y="223079"/>
                </a:lnTo>
                <a:cubicBezTo>
                  <a:pt x="445860" y="226815"/>
                  <a:pt x="445860" y="230400"/>
                  <a:pt x="445560" y="234136"/>
                </a:cubicBezTo>
                <a:close/>
                <a:moveTo>
                  <a:pt x="67387" y="200069"/>
                </a:moveTo>
                <a:lnTo>
                  <a:pt x="1196" y="190357"/>
                </a:lnTo>
                <a:cubicBezTo>
                  <a:pt x="1793" y="186621"/>
                  <a:pt x="2391" y="183035"/>
                  <a:pt x="3138" y="179449"/>
                </a:cubicBezTo>
                <a:lnTo>
                  <a:pt x="68732" y="192449"/>
                </a:lnTo>
                <a:cubicBezTo>
                  <a:pt x="68283" y="194839"/>
                  <a:pt x="67835" y="197379"/>
                  <a:pt x="67387" y="200069"/>
                </a:cubicBezTo>
                <a:close/>
                <a:moveTo>
                  <a:pt x="373990" y="183782"/>
                </a:moveTo>
                <a:cubicBezTo>
                  <a:pt x="373392" y="181242"/>
                  <a:pt x="372645" y="178702"/>
                  <a:pt x="371898" y="176312"/>
                </a:cubicBezTo>
                <a:lnTo>
                  <a:pt x="435848" y="156290"/>
                </a:lnTo>
                <a:cubicBezTo>
                  <a:pt x="436894" y="159876"/>
                  <a:pt x="437940" y="163462"/>
                  <a:pt x="438837" y="167048"/>
                </a:cubicBezTo>
                <a:lnTo>
                  <a:pt x="373990" y="183782"/>
                </a:lnTo>
                <a:close/>
                <a:moveTo>
                  <a:pt x="80984" y="155393"/>
                </a:moveTo>
                <a:lnTo>
                  <a:pt x="20620" y="126407"/>
                </a:lnTo>
                <a:cubicBezTo>
                  <a:pt x="22263" y="123119"/>
                  <a:pt x="23907" y="119683"/>
                  <a:pt x="25700" y="116545"/>
                </a:cubicBezTo>
                <a:lnTo>
                  <a:pt x="84570" y="148520"/>
                </a:lnTo>
                <a:cubicBezTo>
                  <a:pt x="83375" y="150761"/>
                  <a:pt x="82179" y="153152"/>
                  <a:pt x="80984" y="155393"/>
                </a:cubicBezTo>
                <a:close/>
                <a:moveTo>
                  <a:pt x="355761" y="140900"/>
                </a:moveTo>
                <a:cubicBezTo>
                  <a:pt x="354416" y="138659"/>
                  <a:pt x="352922" y="136567"/>
                  <a:pt x="351428" y="134326"/>
                </a:cubicBezTo>
                <a:lnTo>
                  <a:pt x="406563" y="96374"/>
                </a:lnTo>
                <a:cubicBezTo>
                  <a:pt x="408655" y="99362"/>
                  <a:pt x="410747" y="102500"/>
                  <a:pt x="412689" y="105638"/>
                </a:cubicBezTo>
                <a:lnTo>
                  <a:pt x="355761" y="140900"/>
                </a:lnTo>
                <a:close/>
                <a:moveTo>
                  <a:pt x="107281" y="116844"/>
                </a:moveTo>
                <a:lnTo>
                  <a:pt x="58123" y="71421"/>
                </a:lnTo>
                <a:cubicBezTo>
                  <a:pt x="60664" y="68732"/>
                  <a:pt x="63203" y="66042"/>
                  <a:pt x="65893" y="63502"/>
                </a:cubicBezTo>
                <a:lnTo>
                  <a:pt x="112810" y="111315"/>
                </a:lnTo>
                <a:cubicBezTo>
                  <a:pt x="110867" y="112959"/>
                  <a:pt x="109074" y="114901"/>
                  <a:pt x="107281" y="116844"/>
                </a:cubicBezTo>
                <a:close/>
                <a:moveTo>
                  <a:pt x="325579" y="105189"/>
                </a:moveTo>
                <a:cubicBezTo>
                  <a:pt x="323636" y="103546"/>
                  <a:pt x="321694" y="101753"/>
                  <a:pt x="319602" y="100259"/>
                </a:cubicBezTo>
                <a:lnTo>
                  <a:pt x="361140" y="47813"/>
                </a:lnTo>
                <a:cubicBezTo>
                  <a:pt x="364129" y="50055"/>
                  <a:pt x="366968" y="52445"/>
                  <a:pt x="369657" y="54985"/>
                </a:cubicBezTo>
                <a:lnTo>
                  <a:pt x="325579" y="105189"/>
                </a:lnTo>
                <a:close/>
                <a:moveTo>
                  <a:pt x="143739" y="87558"/>
                </a:moveTo>
                <a:lnTo>
                  <a:pt x="110120" y="29734"/>
                </a:lnTo>
                <a:cubicBezTo>
                  <a:pt x="113258" y="27941"/>
                  <a:pt x="116545" y="26148"/>
                  <a:pt x="119832" y="24355"/>
                </a:cubicBezTo>
                <a:lnTo>
                  <a:pt x="150612" y="83823"/>
                </a:lnTo>
                <a:cubicBezTo>
                  <a:pt x="148221" y="85018"/>
                  <a:pt x="145980" y="86213"/>
                  <a:pt x="143739" y="87558"/>
                </a:cubicBezTo>
                <a:close/>
                <a:moveTo>
                  <a:pt x="286282" y="80087"/>
                </a:moveTo>
                <a:cubicBezTo>
                  <a:pt x="283892" y="79042"/>
                  <a:pt x="281501" y="77995"/>
                  <a:pt x="279111" y="77099"/>
                </a:cubicBezTo>
                <a:lnTo>
                  <a:pt x="303316" y="14643"/>
                </a:lnTo>
                <a:cubicBezTo>
                  <a:pt x="306752" y="15988"/>
                  <a:pt x="310189" y="17482"/>
                  <a:pt x="313626" y="18976"/>
                </a:cubicBezTo>
                <a:lnTo>
                  <a:pt x="286282" y="80087"/>
                </a:lnTo>
                <a:close/>
                <a:moveTo>
                  <a:pt x="187070" y="70375"/>
                </a:moveTo>
                <a:lnTo>
                  <a:pt x="171979" y="5080"/>
                </a:lnTo>
                <a:cubicBezTo>
                  <a:pt x="175565" y="4184"/>
                  <a:pt x="179300" y="3437"/>
                  <a:pt x="182886" y="2839"/>
                </a:cubicBezTo>
                <a:lnTo>
                  <a:pt x="194690" y="68732"/>
                </a:lnTo>
                <a:cubicBezTo>
                  <a:pt x="192150" y="69329"/>
                  <a:pt x="189610" y="69778"/>
                  <a:pt x="187070" y="70375"/>
                </a:cubicBezTo>
                <a:close/>
                <a:moveTo>
                  <a:pt x="241308" y="67536"/>
                </a:moveTo>
                <a:cubicBezTo>
                  <a:pt x="238768" y="67237"/>
                  <a:pt x="236079" y="66939"/>
                  <a:pt x="233538" y="66789"/>
                </a:cubicBezTo>
                <a:lnTo>
                  <a:pt x="238320" y="0"/>
                </a:lnTo>
                <a:cubicBezTo>
                  <a:pt x="242055" y="299"/>
                  <a:pt x="245790" y="598"/>
                  <a:pt x="249376" y="1046"/>
                </a:cubicBezTo>
                <a:lnTo>
                  <a:pt x="241308" y="67536"/>
                </a:lnTo>
                <a:close/>
              </a:path>
            </a:pathLst>
          </a:custGeom>
          <a:solidFill>
            <a:srgbClr val="FEA5BF"/>
          </a:solidFill>
          <a:ln w="1493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46" name="椭圆 945">
            <a:extLst>
              <a:ext uri="{FF2B5EF4-FFF2-40B4-BE49-F238E27FC236}">
                <a16:creationId xmlns:a16="http://schemas.microsoft.com/office/drawing/2014/main" id="{E11E1A5E-FAAB-481A-A790-C72F35D7FE52}"/>
              </a:ext>
            </a:extLst>
          </p:cNvPr>
          <p:cNvSpPr/>
          <p:nvPr/>
        </p:nvSpPr>
        <p:spPr>
          <a:xfrm>
            <a:off x="8844383" y="878499"/>
            <a:ext cx="2079103" cy="2079103"/>
          </a:xfrm>
          <a:prstGeom prst="ellipse">
            <a:avLst/>
          </a:prstGeom>
          <a:gradFill>
            <a:gsLst>
              <a:gs pos="0">
                <a:srgbClr val="FEA5BF"/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47" name="图形 3">
            <a:extLst>
              <a:ext uri="{FF2B5EF4-FFF2-40B4-BE49-F238E27FC236}">
                <a16:creationId xmlns:a16="http://schemas.microsoft.com/office/drawing/2014/main" id="{55446238-CEBA-4F9B-A756-B495EE2C18B8}"/>
              </a:ext>
            </a:extLst>
          </p:cNvPr>
          <p:cNvGrpSpPr/>
          <p:nvPr/>
        </p:nvGrpSpPr>
        <p:grpSpPr>
          <a:xfrm>
            <a:off x="10415686" y="2276872"/>
            <a:ext cx="267754" cy="800275"/>
            <a:chOff x="8246690" y="3627751"/>
            <a:chExt cx="267754" cy="800275"/>
          </a:xfrm>
          <a:solidFill>
            <a:schemeClr val="bg1"/>
          </a:solidFill>
        </p:grpSpPr>
        <p:sp>
          <p:nvSpPr>
            <p:cNvPr id="948" name="任意多边形: 形状 947">
              <a:extLst>
                <a:ext uri="{FF2B5EF4-FFF2-40B4-BE49-F238E27FC236}">
                  <a16:creationId xmlns:a16="http://schemas.microsoft.com/office/drawing/2014/main" id="{FC870512-E601-48A4-BEEE-812D15BAA331}"/>
                </a:ext>
              </a:extLst>
            </p:cNvPr>
            <p:cNvSpPr/>
            <p:nvPr/>
          </p:nvSpPr>
          <p:spPr>
            <a:xfrm>
              <a:off x="8457068" y="3627751"/>
              <a:ext cx="57376" cy="800275"/>
            </a:xfrm>
            <a:custGeom>
              <a:avLst/>
              <a:gdLst>
                <a:gd name="connsiteX0" fmla="*/ 4781 w 57376"/>
                <a:gd name="connsiteY0" fmla="*/ 800275 h 800275"/>
                <a:gd name="connsiteX1" fmla="*/ 0 w 57376"/>
                <a:gd name="connsiteY1" fmla="*/ 795494 h 800275"/>
                <a:gd name="connsiteX2" fmla="*/ 24206 w 57376"/>
                <a:gd name="connsiteY2" fmla="*/ 662065 h 800275"/>
                <a:gd name="connsiteX3" fmla="*/ 47813 w 57376"/>
                <a:gd name="connsiteY3" fmla="*/ 531923 h 800275"/>
                <a:gd name="connsiteX4" fmla="*/ 24206 w 57376"/>
                <a:gd name="connsiteY4" fmla="*/ 401781 h 800275"/>
                <a:gd name="connsiteX5" fmla="*/ 0 w 57376"/>
                <a:gd name="connsiteY5" fmla="*/ 268352 h 800275"/>
                <a:gd name="connsiteX6" fmla="*/ 24206 w 57376"/>
                <a:gd name="connsiteY6" fmla="*/ 134923 h 800275"/>
                <a:gd name="connsiteX7" fmla="*/ 47813 w 57376"/>
                <a:gd name="connsiteY7" fmla="*/ 4781 h 800275"/>
                <a:gd name="connsiteX8" fmla="*/ 52595 w 57376"/>
                <a:gd name="connsiteY8" fmla="*/ 0 h 800275"/>
                <a:gd name="connsiteX9" fmla="*/ 57376 w 57376"/>
                <a:gd name="connsiteY9" fmla="*/ 4781 h 800275"/>
                <a:gd name="connsiteX10" fmla="*/ 33171 w 57376"/>
                <a:gd name="connsiteY10" fmla="*/ 138210 h 800275"/>
                <a:gd name="connsiteX11" fmla="*/ 9563 w 57376"/>
                <a:gd name="connsiteY11" fmla="*/ 268352 h 800275"/>
                <a:gd name="connsiteX12" fmla="*/ 33171 w 57376"/>
                <a:gd name="connsiteY12" fmla="*/ 398494 h 800275"/>
                <a:gd name="connsiteX13" fmla="*/ 57376 w 57376"/>
                <a:gd name="connsiteY13" fmla="*/ 531923 h 800275"/>
                <a:gd name="connsiteX14" fmla="*/ 33171 w 57376"/>
                <a:gd name="connsiteY14" fmla="*/ 665352 h 800275"/>
                <a:gd name="connsiteX15" fmla="*/ 9563 w 57376"/>
                <a:gd name="connsiteY15" fmla="*/ 795494 h 800275"/>
                <a:gd name="connsiteX16" fmla="*/ 4781 w 57376"/>
                <a:gd name="connsiteY16" fmla="*/ 800275 h 80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376" h="800275">
                  <a:moveTo>
                    <a:pt x="4781" y="800275"/>
                  </a:moveTo>
                  <a:cubicBezTo>
                    <a:pt x="2092" y="800275"/>
                    <a:pt x="0" y="798183"/>
                    <a:pt x="0" y="795494"/>
                  </a:cubicBezTo>
                  <a:cubicBezTo>
                    <a:pt x="0" y="728705"/>
                    <a:pt x="12252" y="694936"/>
                    <a:pt x="24206" y="662065"/>
                  </a:cubicBezTo>
                  <a:cubicBezTo>
                    <a:pt x="36309" y="628596"/>
                    <a:pt x="47813" y="596919"/>
                    <a:pt x="47813" y="531923"/>
                  </a:cubicBezTo>
                  <a:cubicBezTo>
                    <a:pt x="47813" y="466927"/>
                    <a:pt x="36309" y="435250"/>
                    <a:pt x="24206" y="401781"/>
                  </a:cubicBezTo>
                  <a:cubicBezTo>
                    <a:pt x="12252" y="369059"/>
                    <a:pt x="0" y="335141"/>
                    <a:pt x="0" y="268352"/>
                  </a:cubicBezTo>
                  <a:cubicBezTo>
                    <a:pt x="0" y="201712"/>
                    <a:pt x="12252" y="167795"/>
                    <a:pt x="24206" y="134923"/>
                  </a:cubicBezTo>
                  <a:cubicBezTo>
                    <a:pt x="36309" y="101454"/>
                    <a:pt x="47813" y="69778"/>
                    <a:pt x="47813" y="4781"/>
                  </a:cubicBezTo>
                  <a:cubicBezTo>
                    <a:pt x="47813" y="2092"/>
                    <a:pt x="49906" y="0"/>
                    <a:pt x="52595" y="0"/>
                  </a:cubicBezTo>
                  <a:cubicBezTo>
                    <a:pt x="55284" y="0"/>
                    <a:pt x="57376" y="2092"/>
                    <a:pt x="57376" y="4781"/>
                  </a:cubicBezTo>
                  <a:cubicBezTo>
                    <a:pt x="57376" y="71421"/>
                    <a:pt x="45124" y="105339"/>
                    <a:pt x="33171" y="138210"/>
                  </a:cubicBezTo>
                  <a:cubicBezTo>
                    <a:pt x="21068" y="171680"/>
                    <a:pt x="9563" y="203356"/>
                    <a:pt x="9563" y="268352"/>
                  </a:cubicBezTo>
                  <a:cubicBezTo>
                    <a:pt x="9563" y="333348"/>
                    <a:pt x="21068" y="365025"/>
                    <a:pt x="33171" y="398494"/>
                  </a:cubicBezTo>
                  <a:cubicBezTo>
                    <a:pt x="45124" y="431216"/>
                    <a:pt x="57376" y="465134"/>
                    <a:pt x="57376" y="531923"/>
                  </a:cubicBezTo>
                  <a:cubicBezTo>
                    <a:pt x="57376" y="598712"/>
                    <a:pt x="45124" y="632480"/>
                    <a:pt x="33171" y="665352"/>
                  </a:cubicBezTo>
                  <a:cubicBezTo>
                    <a:pt x="21068" y="698821"/>
                    <a:pt x="9563" y="730498"/>
                    <a:pt x="9563" y="795494"/>
                  </a:cubicBezTo>
                  <a:cubicBezTo>
                    <a:pt x="9563" y="798034"/>
                    <a:pt x="7471" y="800275"/>
                    <a:pt x="4781" y="80027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9" name="任意多边形: 形状 948">
              <a:extLst>
                <a:ext uri="{FF2B5EF4-FFF2-40B4-BE49-F238E27FC236}">
                  <a16:creationId xmlns:a16="http://schemas.microsoft.com/office/drawing/2014/main" id="{F9BD53E5-A2BE-426D-91DA-B73084963D46}"/>
                </a:ext>
              </a:extLst>
            </p:cNvPr>
            <p:cNvSpPr/>
            <p:nvPr/>
          </p:nvSpPr>
          <p:spPr>
            <a:xfrm>
              <a:off x="8404474" y="3627751"/>
              <a:ext cx="57375" cy="800275"/>
            </a:xfrm>
            <a:custGeom>
              <a:avLst/>
              <a:gdLst>
                <a:gd name="connsiteX0" fmla="*/ 4781 w 57375"/>
                <a:gd name="connsiteY0" fmla="*/ 800275 h 800275"/>
                <a:gd name="connsiteX1" fmla="*/ 0 w 57375"/>
                <a:gd name="connsiteY1" fmla="*/ 795494 h 800275"/>
                <a:gd name="connsiteX2" fmla="*/ 24205 w 57375"/>
                <a:gd name="connsiteY2" fmla="*/ 662065 h 800275"/>
                <a:gd name="connsiteX3" fmla="*/ 47813 w 57375"/>
                <a:gd name="connsiteY3" fmla="*/ 531923 h 800275"/>
                <a:gd name="connsiteX4" fmla="*/ 24205 w 57375"/>
                <a:gd name="connsiteY4" fmla="*/ 401781 h 800275"/>
                <a:gd name="connsiteX5" fmla="*/ 0 w 57375"/>
                <a:gd name="connsiteY5" fmla="*/ 268352 h 800275"/>
                <a:gd name="connsiteX6" fmla="*/ 24205 w 57375"/>
                <a:gd name="connsiteY6" fmla="*/ 134923 h 800275"/>
                <a:gd name="connsiteX7" fmla="*/ 47813 w 57375"/>
                <a:gd name="connsiteY7" fmla="*/ 4781 h 800275"/>
                <a:gd name="connsiteX8" fmla="*/ 52594 w 57375"/>
                <a:gd name="connsiteY8" fmla="*/ 0 h 800275"/>
                <a:gd name="connsiteX9" fmla="*/ 57375 w 57375"/>
                <a:gd name="connsiteY9" fmla="*/ 4781 h 800275"/>
                <a:gd name="connsiteX10" fmla="*/ 33170 w 57375"/>
                <a:gd name="connsiteY10" fmla="*/ 138210 h 800275"/>
                <a:gd name="connsiteX11" fmla="*/ 9563 w 57375"/>
                <a:gd name="connsiteY11" fmla="*/ 268352 h 800275"/>
                <a:gd name="connsiteX12" fmla="*/ 33170 w 57375"/>
                <a:gd name="connsiteY12" fmla="*/ 398494 h 800275"/>
                <a:gd name="connsiteX13" fmla="*/ 57375 w 57375"/>
                <a:gd name="connsiteY13" fmla="*/ 531923 h 800275"/>
                <a:gd name="connsiteX14" fmla="*/ 33170 w 57375"/>
                <a:gd name="connsiteY14" fmla="*/ 665352 h 800275"/>
                <a:gd name="connsiteX15" fmla="*/ 9563 w 57375"/>
                <a:gd name="connsiteY15" fmla="*/ 795494 h 800275"/>
                <a:gd name="connsiteX16" fmla="*/ 4781 w 57375"/>
                <a:gd name="connsiteY16" fmla="*/ 800275 h 80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375" h="800275">
                  <a:moveTo>
                    <a:pt x="4781" y="800275"/>
                  </a:moveTo>
                  <a:cubicBezTo>
                    <a:pt x="2092" y="800275"/>
                    <a:pt x="0" y="798183"/>
                    <a:pt x="0" y="795494"/>
                  </a:cubicBezTo>
                  <a:cubicBezTo>
                    <a:pt x="0" y="728705"/>
                    <a:pt x="12252" y="694936"/>
                    <a:pt x="24205" y="662065"/>
                  </a:cubicBezTo>
                  <a:cubicBezTo>
                    <a:pt x="36308" y="628596"/>
                    <a:pt x="47813" y="596919"/>
                    <a:pt x="47813" y="531923"/>
                  </a:cubicBezTo>
                  <a:cubicBezTo>
                    <a:pt x="47813" y="466927"/>
                    <a:pt x="36308" y="435250"/>
                    <a:pt x="24205" y="401781"/>
                  </a:cubicBezTo>
                  <a:cubicBezTo>
                    <a:pt x="12252" y="369059"/>
                    <a:pt x="0" y="335141"/>
                    <a:pt x="0" y="268352"/>
                  </a:cubicBezTo>
                  <a:cubicBezTo>
                    <a:pt x="0" y="201712"/>
                    <a:pt x="12252" y="167795"/>
                    <a:pt x="24205" y="134923"/>
                  </a:cubicBezTo>
                  <a:cubicBezTo>
                    <a:pt x="36308" y="101454"/>
                    <a:pt x="47813" y="69778"/>
                    <a:pt x="47813" y="4781"/>
                  </a:cubicBezTo>
                  <a:cubicBezTo>
                    <a:pt x="47813" y="2092"/>
                    <a:pt x="49905" y="0"/>
                    <a:pt x="52594" y="0"/>
                  </a:cubicBezTo>
                  <a:cubicBezTo>
                    <a:pt x="55284" y="0"/>
                    <a:pt x="57375" y="2092"/>
                    <a:pt x="57375" y="4781"/>
                  </a:cubicBezTo>
                  <a:cubicBezTo>
                    <a:pt x="57375" y="71421"/>
                    <a:pt x="45123" y="105339"/>
                    <a:pt x="33170" y="138210"/>
                  </a:cubicBezTo>
                  <a:cubicBezTo>
                    <a:pt x="21067" y="171680"/>
                    <a:pt x="9563" y="203356"/>
                    <a:pt x="9563" y="268352"/>
                  </a:cubicBezTo>
                  <a:cubicBezTo>
                    <a:pt x="9563" y="333348"/>
                    <a:pt x="21067" y="365025"/>
                    <a:pt x="33170" y="398494"/>
                  </a:cubicBezTo>
                  <a:cubicBezTo>
                    <a:pt x="45123" y="431216"/>
                    <a:pt x="57375" y="465134"/>
                    <a:pt x="57375" y="531923"/>
                  </a:cubicBezTo>
                  <a:cubicBezTo>
                    <a:pt x="57375" y="598712"/>
                    <a:pt x="45123" y="632480"/>
                    <a:pt x="33170" y="665352"/>
                  </a:cubicBezTo>
                  <a:cubicBezTo>
                    <a:pt x="21067" y="698821"/>
                    <a:pt x="9563" y="730498"/>
                    <a:pt x="9563" y="795494"/>
                  </a:cubicBezTo>
                  <a:cubicBezTo>
                    <a:pt x="9563" y="798034"/>
                    <a:pt x="7321" y="800275"/>
                    <a:pt x="4781" y="80027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0" name="任意多边形: 形状 949">
              <a:extLst>
                <a:ext uri="{FF2B5EF4-FFF2-40B4-BE49-F238E27FC236}">
                  <a16:creationId xmlns:a16="http://schemas.microsoft.com/office/drawing/2014/main" id="{2600AC23-28B1-4979-9F11-19800E14107F}"/>
                </a:ext>
              </a:extLst>
            </p:cNvPr>
            <p:cNvSpPr/>
            <p:nvPr/>
          </p:nvSpPr>
          <p:spPr>
            <a:xfrm>
              <a:off x="8351879" y="3627751"/>
              <a:ext cx="57376" cy="800275"/>
            </a:xfrm>
            <a:custGeom>
              <a:avLst/>
              <a:gdLst>
                <a:gd name="connsiteX0" fmla="*/ 4781 w 57376"/>
                <a:gd name="connsiteY0" fmla="*/ 800275 h 800275"/>
                <a:gd name="connsiteX1" fmla="*/ 0 w 57376"/>
                <a:gd name="connsiteY1" fmla="*/ 795494 h 800275"/>
                <a:gd name="connsiteX2" fmla="*/ 24205 w 57376"/>
                <a:gd name="connsiteY2" fmla="*/ 662065 h 800275"/>
                <a:gd name="connsiteX3" fmla="*/ 47813 w 57376"/>
                <a:gd name="connsiteY3" fmla="*/ 531923 h 800275"/>
                <a:gd name="connsiteX4" fmla="*/ 24205 w 57376"/>
                <a:gd name="connsiteY4" fmla="*/ 401781 h 800275"/>
                <a:gd name="connsiteX5" fmla="*/ 0 w 57376"/>
                <a:gd name="connsiteY5" fmla="*/ 268352 h 800275"/>
                <a:gd name="connsiteX6" fmla="*/ 24205 w 57376"/>
                <a:gd name="connsiteY6" fmla="*/ 134923 h 800275"/>
                <a:gd name="connsiteX7" fmla="*/ 47813 w 57376"/>
                <a:gd name="connsiteY7" fmla="*/ 4781 h 800275"/>
                <a:gd name="connsiteX8" fmla="*/ 52595 w 57376"/>
                <a:gd name="connsiteY8" fmla="*/ 0 h 800275"/>
                <a:gd name="connsiteX9" fmla="*/ 57376 w 57376"/>
                <a:gd name="connsiteY9" fmla="*/ 4781 h 800275"/>
                <a:gd name="connsiteX10" fmla="*/ 33171 w 57376"/>
                <a:gd name="connsiteY10" fmla="*/ 138210 h 800275"/>
                <a:gd name="connsiteX11" fmla="*/ 9563 w 57376"/>
                <a:gd name="connsiteY11" fmla="*/ 268352 h 800275"/>
                <a:gd name="connsiteX12" fmla="*/ 33171 w 57376"/>
                <a:gd name="connsiteY12" fmla="*/ 398494 h 800275"/>
                <a:gd name="connsiteX13" fmla="*/ 57376 w 57376"/>
                <a:gd name="connsiteY13" fmla="*/ 531923 h 800275"/>
                <a:gd name="connsiteX14" fmla="*/ 33171 w 57376"/>
                <a:gd name="connsiteY14" fmla="*/ 665352 h 800275"/>
                <a:gd name="connsiteX15" fmla="*/ 9563 w 57376"/>
                <a:gd name="connsiteY15" fmla="*/ 795494 h 800275"/>
                <a:gd name="connsiteX16" fmla="*/ 4781 w 57376"/>
                <a:gd name="connsiteY16" fmla="*/ 800275 h 80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376" h="800275">
                  <a:moveTo>
                    <a:pt x="4781" y="800275"/>
                  </a:moveTo>
                  <a:cubicBezTo>
                    <a:pt x="2092" y="800275"/>
                    <a:pt x="0" y="798183"/>
                    <a:pt x="0" y="795494"/>
                  </a:cubicBezTo>
                  <a:cubicBezTo>
                    <a:pt x="0" y="728705"/>
                    <a:pt x="12252" y="694936"/>
                    <a:pt x="24205" y="662065"/>
                  </a:cubicBezTo>
                  <a:cubicBezTo>
                    <a:pt x="36308" y="628596"/>
                    <a:pt x="47813" y="596919"/>
                    <a:pt x="47813" y="531923"/>
                  </a:cubicBezTo>
                  <a:cubicBezTo>
                    <a:pt x="47813" y="466927"/>
                    <a:pt x="36308" y="435250"/>
                    <a:pt x="24205" y="401781"/>
                  </a:cubicBezTo>
                  <a:cubicBezTo>
                    <a:pt x="12252" y="369059"/>
                    <a:pt x="0" y="335141"/>
                    <a:pt x="0" y="268352"/>
                  </a:cubicBezTo>
                  <a:cubicBezTo>
                    <a:pt x="0" y="201712"/>
                    <a:pt x="12252" y="167795"/>
                    <a:pt x="24205" y="134923"/>
                  </a:cubicBezTo>
                  <a:cubicBezTo>
                    <a:pt x="36308" y="101454"/>
                    <a:pt x="47813" y="69778"/>
                    <a:pt x="47813" y="4781"/>
                  </a:cubicBezTo>
                  <a:cubicBezTo>
                    <a:pt x="47813" y="2092"/>
                    <a:pt x="49906" y="0"/>
                    <a:pt x="52595" y="0"/>
                  </a:cubicBezTo>
                  <a:cubicBezTo>
                    <a:pt x="55284" y="0"/>
                    <a:pt x="57376" y="2092"/>
                    <a:pt x="57376" y="4781"/>
                  </a:cubicBezTo>
                  <a:cubicBezTo>
                    <a:pt x="57376" y="71421"/>
                    <a:pt x="45124" y="105339"/>
                    <a:pt x="33171" y="138210"/>
                  </a:cubicBezTo>
                  <a:cubicBezTo>
                    <a:pt x="21068" y="171680"/>
                    <a:pt x="9563" y="203356"/>
                    <a:pt x="9563" y="268352"/>
                  </a:cubicBezTo>
                  <a:cubicBezTo>
                    <a:pt x="9563" y="333348"/>
                    <a:pt x="21068" y="365025"/>
                    <a:pt x="33171" y="398494"/>
                  </a:cubicBezTo>
                  <a:cubicBezTo>
                    <a:pt x="45124" y="431216"/>
                    <a:pt x="57376" y="465134"/>
                    <a:pt x="57376" y="531923"/>
                  </a:cubicBezTo>
                  <a:cubicBezTo>
                    <a:pt x="57376" y="598712"/>
                    <a:pt x="45124" y="632480"/>
                    <a:pt x="33171" y="665352"/>
                  </a:cubicBezTo>
                  <a:cubicBezTo>
                    <a:pt x="21068" y="698821"/>
                    <a:pt x="9563" y="730498"/>
                    <a:pt x="9563" y="795494"/>
                  </a:cubicBezTo>
                  <a:cubicBezTo>
                    <a:pt x="9563" y="798034"/>
                    <a:pt x="7321" y="800275"/>
                    <a:pt x="4781" y="80027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1" name="任意多边形: 形状 950">
              <a:extLst>
                <a:ext uri="{FF2B5EF4-FFF2-40B4-BE49-F238E27FC236}">
                  <a16:creationId xmlns:a16="http://schemas.microsoft.com/office/drawing/2014/main" id="{1F056F83-9DA0-4788-8A13-54F852DF3429}"/>
                </a:ext>
              </a:extLst>
            </p:cNvPr>
            <p:cNvSpPr/>
            <p:nvPr/>
          </p:nvSpPr>
          <p:spPr>
            <a:xfrm>
              <a:off x="8299285" y="3627751"/>
              <a:ext cx="57375" cy="800275"/>
            </a:xfrm>
            <a:custGeom>
              <a:avLst/>
              <a:gdLst>
                <a:gd name="connsiteX0" fmla="*/ 4781 w 57375"/>
                <a:gd name="connsiteY0" fmla="*/ 800275 h 800275"/>
                <a:gd name="connsiteX1" fmla="*/ 0 w 57375"/>
                <a:gd name="connsiteY1" fmla="*/ 795494 h 800275"/>
                <a:gd name="connsiteX2" fmla="*/ 24205 w 57375"/>
                <a:gd name="connsiteY2" fmla="*/ 662065 h 800275"/>
                <a:gd name="connsiteX3" fmla="*/ 47813 w 57375"/>
                <a:gd name="connsiteY3" fmla="*/ 531923 h 800275"/>
                <a:gd name="connsiteX4" fmla="*/ 24205 w 57375"/>
                <a:gd name="connsiteY4" fmla="*/ 401781 h 800275"/>
                <a:gd name="connsiteX5" fmla="*/ 0 w 57375"/>
                <a:gd name="connsiteY5" fmla="*/ 268352 h 800275"/>
                <a:gd name="connsiteX6" fmla="*/ 24205 w 57375"/>
                <a:gd name="connsiteY6" fmla="*/ 134923 h 800275"/>
                <a:gd name="connsiteX7" fmla="*/ 47813 w 57375"/>
                <a:gd name="connsiteY7" fmla="*/ 4781 h 800275"/>
                <a:gd name="connsiteX8" fmla="*/ 52594 w 57375"/>
                <a:gd name="connsiteY8" fmla="*/ 0 h 800275"/>
                <a:gd name="connsiteX9" fmla="*/ 57376 w 57375"/>
                <a:gd name="connsiteY9" fmla="*/ 4781 h 800275"/>
                <a:gd name="connsiteX10" fmla="*/ 33171 w 57375"/>
                <a:gd name="connsiteY10" fmla="*/ 138210 h 800275"/>
                <a:gd name="connsiteX11" fmla="*/ 9562 w 57375"/>
                <a:gd name="connsiteY11" fmla="*/ 268352 h 800275"/>
                <a:gd name="connsiteX12" fmla="*/ 33171 w 57375"/>
                <a:gd name="connsiteY12" fmla="*/ 398494 h 800275"/>
                <a:gd name="connsiteX13" fmla="*/ 57376 w 57375"/>
                <a:gd name="connsiteY13" fmla="*/ 531923 h 800275"/>
                <a:gd name="connsiteX14" fmla="*/ 33171 w 57375"/>
                <a:gd name="connsiteY14" fmla="*/ 665352 h 800275"/>
                <a:gd name="connsiteX15" fmla="*/ 9562 w 57375"/>
                <a:gd name="connsiteY15" fmla="*/ 795494 h 800275"/>
                <a:gd name="connsiteX16" fmla="*/ 4781 w 57375"/>
                <a:gd name="connsiteY16" fmla="*/ 800275 h 80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375" h="800275">
                  <a:moveTo>
                    <a:pt x="4781" y="800275"/>
                  </a:moveTo>
                  <a:cubicBezTo>
                    <a:pt x="2092" y="800275"/>
                    <a:pt x="0" y="798183"/>
                    <a:pt x="0" y="795494"/>
                  </a:cubicBezTo>
                  <a:cubicBezTo>
                    <a:pt x="0" y="728705"/>
                    <a:pt x="12252" y="694936"/>
                    <a:pt x="24205" y="662065"/>
                  </a:cubicBezTo>
                  <a:cubicBezTo>
                    <a:pt x="36308" y="628596"/>
                    <a:pt x="47813" y="596919"/>
                    <a:pt x="47813" y="531923"/>
                  </a:cubicBezTo>
                  <a:cubicBezTo>
                    <a:pt x="47813" y="466927"/>
                    <a:pt x="36308" y="435250"/>
                    <a:pt x="24205" y="401781"/>
                  </a:cubicBezTo>
                  <a:cubicBezTo>
                    <a:pt x="12252" y="369059"/>
                    <a:pt x="0" y="335141"/>
                    <a:pt x="0" y="268352"/>
                  </a:cubicBezTo>
                  <a:cubicBezTo>
                    <a:pt x="0" y="201712"/>
                    <a:pt x="12252" y="167795"/>
                    <a:pt x="24205" y="134923"/>
                  </a:cubicBezTo>
                  <a:cubicBezTo>
                    <a:pt x="36308" y="101454"/>
                    <a:pt x="47813" y="69778"/>
                    <a:pt x="47813" y="4781"/>
                  </a:cubicBezTo>
                  <a:cubicBezTo>
                    <a:pt x="47813" y="2092"/>
                    <a:pt x="49905" y="0"/>
                    <a:pt x="52594" y="0"/>
                  </a:cubicBezTo>
                  <a:cubicBezTo>
                    <a:pt x="55284" y="0"/>
                    <a:pt x="57376" y="2092"/>
                    <a:pt x="57376" y="4781"/>
                  </a:cubicBezTo>
                  <a:cubicBezTo>
                    <a:pt x="57376" y="71421"/>
                    <a:pt x="45124" y="105339"/>
                    <a:pt x="33171" y="138210"/>
                  </a:cubicBezTo>
                  <a:cubicBezTo>
                    <a:pt x="21068" y="171680"/>
                    <a:pt x="9562" y="203356"/>
                    <a:pt x="9562" y="268352"/>
                  </a:cubicBezTo>
                  <a:cubicBezTo>
                    <a:pt x="9562" y="333348"/>
                    <a:pt x="21068" y="365025"/>
                    <a:pt x="33171" y="398494"/>
                  </a:cubicBezTo>
                  <a:cubicBezTo>
                    <a:pt x="45124" y="431216"/>
                    <a:pt x="57376" y="465134"/>
                    <a:pt x="57376" y="531923"/>
                  </a:cubicBezTo>
                  <a:cubicBezTo>
                    <a:pt x="57376" y="598712"/>
                    <a:pt x="45124" y="632480"/>
                    <a:pt x="33171" y="665352"/>
                  </a:cubicBezTo>
                  <a:cubicBezTo>
                    <a:pt x="21068" y="698821"/>
                    <a:pt x="9562" y="730498"/>
                    <a:pt x="9562" y="795494"/>
                  </a:cubicBezTo>
                  <a:cubicBezTo>
                    <a:pt x="9562" y="798034"/>
                    <a:pt x="7321" y="800275"/>
                    <a:pt x="4781" y="80027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2" name="任意多边形: 形状 951">
              <a:extLst>
                <a:ext uri="{FF2B5EF4-FFF2-40B4-BE49-F238E27FC236}">
                  <a16:creationId xmlns:a16="http://schemas.microsoft.com/office/drawing/2014/main" id="{31B11F89-DF8B-4504-9323-91A6EF2820CD}"/>
                </a:ext>
              </a:extLst>
            </p:cNvPr>
            <p:cNvSpPr/>
            <p:nvPr/>
          </p:nvSpPr>
          <p:spPr>
            <a:xfrm>
              <a:off x="8246690" y="3627751"/>
              <a:ext cx="57375" cy="800275"/>
            </a:xfrm>
            <a:custGeom>
              <a:avLst/>
              <a:gdLst>
                <a:gd name="connsiteX0" fmla="*/ 4781 w 57375"/>
                <a:gd name="connsiteY0" fmla="*/ 800275 h 800275"/>
                <a:gd name="connsiteX1" fmla="*/ 0 w 57375"/>
                <a:gd name="connsiteY1" fmla="*/ 795494 h 800275"/>
                <a:gd name="connsiteX2" fmla="*/ 24205 w 57375"/>
                <a:gd name="connsiteY2" fmla="*/ 662065 h 800275"/>
                <a:gd name="connsiteX3" fmla="*/ 47813 w 57375"/>
                <a:gd name="connsiteY3" fmla="*/ 531923 h 800275"/>
                <a:gd name="connsiteX4" fmla="*/ 24205 w 57375"/>
                <a:gd name="connsiteY4" fmla="*/ 401781 h 800275"/>
                <a:gd name="connsiteX5" fmla="*/ 0 w 57375"/>
                <a:gd name="connsiteY5" fmla="*/ 268352 h 800275"/>
                <a:gd name="connsiteX6" fmla="*/ 24205 w 57375"/>
                <a:gd name="connsiteY6" fmla="*/ 134923 h 800275"/>
                <a:gd name="connsiteX7" fmla="*/ 47813 w 57375"/>
                <a:gd name="connsiteY7" fmla="*/ 4781 h 800275"/>
                <a:gd name="connsiteX8" fmla="*/ 52594 w 57375"/>
                <a:gd name="connsiteY8" fmla="*/ 0 h 800275"/>
                <a:gd name="connsiteX9" fmla="*/ 57376 w 57375"/>
                <a:gd name="connsiteY9" fmla="*/ 4781 h 800275"/>
                <a:gd name="connsiteX10" fmla="*/ 33170 w 57375"/>
                <a:gd name="connsiteY10" fmla="*/ 138210 h 800275"/>
                <a:gd name="connsiteX11" fmla="*/ 9562 w 57375"/>
                <a:gd name="connsiteY11" fmla="*/ 268352 h 800275"/>
                <a:gd name="connsiteX12" fmla="*/ 33170 w 57375"/>
                <a:gd name="connsiteY12" fmla="*/ 398494 h 800275"/>
                <a:gd name="connsiteX13" fmla="*/ 57376 w 57375"/>
                <a:gd name="connsiteY13" fmla="*/ 531923 h 800275"/>
                <a:gd name="connsiteX14" fmla="*/ 33170 w 57375"/>
                <a:gd name="connsiteY14" fmla="*/ 665352 h 800275"/>
                <a:gd name="connsiteX15" fmla="*/ 9562 w 57375"/>
                <a:gd name="connsiteY15" fmla="*/ 795494 h 800275"/>
                <a:gd name="connsiteX16" fmla="*/ 4781 w 57375"/>
                <a:gd name="connsiteY16" fmla="*/ 800275 h 80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375" h="800275">
                  <a:moveTo>
                    <a:pt x="4781" y="800275"/>
                  </a:moveTo>
                  <a:cubicBezTo>
                    <a:pt x="2092" y="800275"/>
                    <a:pt x="0" y="798183"/>
                    <a:pt x="0" y="795494"/>
                  </a:cubicBezTo>
                  <a:cubicBezTo>
                    <a:pt x="0" y="728705"/>
                    <a:pt x="12252" y="694936"/>
                    <a:pt x="24205" y="662065"/>
                  </a:cubicBezTo>
                  <a:cubicBezTo>
                    <a:pt x="36308" y="628596"/>
                    <a:pt x="47813" y="596919"/>
                    <a:pt x="47813" y="531923"/>
                  </a:cubicBezTo>
                  <a:cubicBezTo>
                    <a:pt x="47813" y="466927"/>
                    <a:pt x="36308" y="435250"/>
                    <a:pt x="24205" y="401781"/>
                  </a:cubicBezTo>
                  <a:cubicBezTo>
                    <a:pt x="12252" y="369059"/>
                    <a:pt x="0" y="335141"/>
                    <a:pt x="0" y="268352"/>
                  </a:cubicBezTo>
                  <a:cubicBezTo>
                    <a:pt x="0" y="201712"/>
                    <a:pt x="12252" y="167795"/>
                    <a:pt x="24205" y="134923"/>
                  </a:cubicBezTo>
                  <a:cubicBezTo>
                    <a:pt x="36308" y="101454"/>
                    <a:pt x="47813" y="69778"/>
                    <a:pt x="47813" y="4781"/>
                  </a:cubicBezTo>
                  <a:cubicBezTo>
                    <a:pt x="47813" y="2092"/>
                    <a:pt x="49905" y="0"/>
                    <a:pt x="52594" y="0"/>
                  </a:cubicBezTo>
                  <a:cubicBezTo>
                    <a:pt x="55284" y="0"/>
                    <a:pt x="57376" y="2092"/>
                    <a:pt x="57376" y="4781"/>
                  </a:cubicBezTo>
                  <a:cubicBezTo>
                    <a:pt x="57376" y="71421"/>
                    <a:pt x="45124" y="105339"/>
                    <a:pt x="33170" y="138210"/>
                  </a:cubicBezTo>
                  <a:cubicBezTo>
                    <a:pt x="21067" y="171680"/>
                    <a:pt x="9562" y="203356"/>
                    <a:pt x="9562" y="268352"/>
                  </a:cubicBezTo>
                  <a:cubicBezTo>
                    <a:pt x="9562" y="333348"/>
                    <a:pt x="21067" y="365025"/>
                    <a:pt x="33170" y="398494"/>
                  </a:cubicBezTo>
                  <a:cubicBezTo>
                    <a:pt x="45124" y="431216"/>
                    <a:pt x="57376" y="465134"/>
                    <a:pt x="57376" y="531923"/>
                  </a:cubicBezTo>
                  <a:cubicBezTo>
                    <a:pt x="57376" y="598712"/>
                    <a:pt x="45124" y="632480"/>
                    <a:pt x="33170" y="665352"/>
                  </a:cubicBezTo>
                  <a:cubicBezTo>
                    <a:pt x="21067" y="698821"/>
                    <a:pt x="9562" y="730498"/>
                    <a:pt x="9562" y="795494"/>
                  </a:cubicBezTo>
                  <a:cubicBezTo>
                    <a:pt x="9562" y="798034"/>
                    <a:pt x="7321" y="800275"/>
                    <a:pt x="4781" y="80027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53" name="文本框 952">
            <a:extLst>
              <a:ext uri="{FF2B5EF4-FFF2-40B4-BE49-F238E27FC236}">
                <a16:creationId xmlns:a16="http://schemas.microsoft.com/office/drawing/2014/main" id="{76488FC7-5468-4D3D-A36B-41AE0E2F21C7}"/>
              </a:ext>
            </a:extLst>
          </p:cNvPr>
          <p:cNvSpPr txBox="1"/>
          <p:nvPr/>
        </p:nvSpPr>
        <p:spPr>
          <a:xfrm>
            <a:off x="9150774" y="1594884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HarmonyOS Sans SC Black" panose="00000A00000000000000" pitchFamily="2" charset="-122"/>
                <a:ea typeface="HarmonyOS Sans SC Black" panose="00000A00000000000000" pitchFamily="2" charset="-122"/>
              </a:rPr>
              <a:t>LOGO</a:t>
            </a:r>
            <a:endParaRPr lang="zh-CN" altLang="en-US" sz="3600" dirty="0">
              <a:solidFill>
                <a:schemeClr val="bg1"/>
              </a:solidFill>
              <a:latin typeface="HarmonyOS Sans SC Black" panose="00000A00000000000000" pitchFamily="2" charset="-122"/>
              <a:ea typeface="HarmonyOS Sans SC Black" panose="00000A00000000000000" pitchFamily="2" charset="-122"/>
            </a:endParaRPr>
          </a:p>
        </p:txBody>
      </p:sp>
      <p:sp>
        <p:nvSpPr>
          <p:cNvPr id="954" name="矩形: 圆角 953">
            <a:extLst>
              <a:ext uri="{FF2B5EF4-FFF2-40B4-BE49-F238E27FC236}">
                <a16:creationId xmlns:a16="http://schemas.microsoft.com/office/drawing/2014/main" id="{7E936077-24CF-4ADD-80AB-1981EEB1B5F1}"/>
              </a:ext>
            </a:extLst>
          </p:cNvPr>
          <p:cNvSpPr/>
          <p:nvPr/>
        </p:nvSpPr>
        <p:spPr>
          <a:xfrm>
            <a:off x="720556" y="4884231"/>
            <a:ext cx="4078506" cy="439882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CCF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0" name="任意多边形: 形状 959">
            <a:extLst>
              <a:ext uri="{FF2B5EF4-FFF2-40B4-BE49-F238E27FC236}">
                <a16:creationId xmlns:a16="http://schemas.microsoft.com/office/drawing/2014/main" id="{15445BF3-2772-40CD-9EAE-B034EAA8E1AB}"/>
              </a:ext>
            </a:extLst>
          </p:cNvPr>
          <p:cNvSpPr/>
          <p:nvPr/>
        </p:nvSpPr>
        <p:spPr>
          <a:xfrm>
            <a:off x="10123307" y="662707"/>
            <a:ext cx="625119" cy="727341"/>
          </a:xfrm>
          <a:custGeom>
            <a:avLst/>
            <a:gdLst>
              <a:gd name="connsiteX0" fmla="*/ 936384 w 1611175"/>
              <a:gd name="connsiteY0" fmla="*/ 12379 h 1874641"/>
              <a:gd name="connsiteX1" fmla="*/ 1296627 w 1611175"/>
              <a:gd name="connsiteY1" fmla="*/ 419390 h 1874641"/>
              <a:gd name="connsiteX2" fmla="*/ 1263606 w 1611175"/>
              <a:gd name="connsiteY2" fmla="*/ 781426 h 1874641"/>
              <a:gd name="connsiteX3" fmla="*/ 1568416 w 1611175"/>
              <a:gd name="connsiteY3" fmla="*/ 1211447 h 1874641"/>
              <a:gd name="connsiteX4" fmla="*/ 1570657 w 1611175"/>
              <a:gd name="connsiteY4" fmla="*/ 1562427 h 1874641"/>
              <a:gd name="connsiteX5" fmla="*/ 1287214 w 1611175"/>
              <a:gd name="connsiteY5" fmla="*/ 1803137 h 1874641"/>
              <a:gd name="connsiteX6" fmla="*/ 665043 w 1611175"/>
              <a:gd name="connsiteY6" fmla="*/ 1835112 h 1874641"/>
              <a:gd name="connsiteX7" fmla="*/ 167934 w 1611175"/>
              <a:gd name="connsiteY7" fmla="*/ 1459479 h 1874641"/>
              <a:gd name="connsiteX8" fmla="*/ 67227 w 1611175"/>
              <a:gd name="connsiteY8" fmla="*/ 1255525 h 1874641"/>
              <a:gd name="connsiteX9" fmla="*/ 33310 w 1611175"/>
              <a:gd name="connsiteY9" fmla="*/ 634998 h 1874641"/>
              <a:gd name="connsiteX10" fmla="*/ 656526 w 1611175"/>
              <a:gd name="connsiteY10" fmla="*/ 22241 h 1874641"/>
              <a:gd name="connsiteX11" fmla="*/ 936384 w 1611175"/>
              <a:gd name="connsiteY11" fmla="*/ 12379 h 187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11175" h="1874641">
                <a:moveTo>
                  <a:pt x="936384" y="12379"/>
                </a:moveTo>
                <a:cubicBezTo>
                  <a:pt x="1127338" y="54365"/>
                  <a:pt x="1294087" y="223803"/>
                  <a:pt x="1296627" y="419390"/>
                </a:cubicBezTo>
                <a:cubicBezTo>
                  <a:pt x="1298270" y="541164"/>
                  <a:pt x="1240148" y="661893"/>
                  <a:pt x="1263606" y="781426"/>
                </a:cubicBezTo>
                <a:cubicBezTo>
                  <a:pt x="1297673" y="955795"/>
                  <a:pt x="1486237" y="1053962"/>
                  <a:pt x="1568416" y="1211447"/>
                </a:cubicBezTo>
                <a:cubicBezTo>
                  <a:pt x="1624597" y="1319177"/>
                  <a:pt x="1625493" y="1453950"/>
                  <a:pt x="1570657" y="1562427"/>
                </a:cubicBezTo>
                <a:cubicBezTo>
                  <a:pt x="1513580" y="1675386"/>
                  <a:pt x="1403758" y="1753680"/>
                  <a:pt x="1287214" y="1803137"/>
                </a:cubicBezTo>
                <a:cubicBezTo>
                  <a:pt x="1092076" y="1885764"/>
                  <a:pt x="867652" y="1897270"/>
                  <a:pt x="665043" y="1835112"/>
                </a:cubicBezTo>
                <a:cubicBezTo>
                  <a:pt x="462434" y="1772955"/>
                  <a:pt x="283134" y="1637434"/>
                  <a:pt x="167934" y="1459479"/>
                </a:cubicBezTo>
                <a:cubicBezTo>
                  <a:pt x="126695" y="1395678"/>
                  <a:pt x="93375" y="1326797"/>
                  <a:pt x="67227" y="1255525"/>
                </a:cubicBezTo>
                <a:cubicBezTo>
                  <a:pt x="-5389" y="1057847"/>
                  <a:pt x="-23021" y="837906"/>
                  <a:pt x="33310" y="634998"/>
                </a:cubicBezTo>
                <a:cubicBezTo>
                  <a:pt x="113845" y="344682"/>
                  <a:pt x="364865" y="100535"/>
                  <a:pt x="656526" y="22241"/>
                </a:cubicBezTo>
                <a:cubicBezTo>
                  <a:pt x="747371" y="-2264"/>
                  <a:pt x="843895" y="-7942"/>
                  <a:pt x="936384" y="12379"/>
                </a:cubicBezTo>
                <a:close/>
              </a:path>
            </a:pathLst>
          </a:custGeom>
          <a:gradFill>
            <a:gsLst>
              <a:gs pos="0">
                <a:srgbClr val="FEA5BF"/>
              </a:gs>
              <a:gs pos="100000">
                <a:schemeClr val="bg1"/>
              </a:gs>
            </a:gsLst>
            <a:lin ang="16200000" scaled="1"/>
          </a:gradFill>
          <a:ln w="1493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2" name="TextBox 3">
            <a:hlinkClick r:id="rId3"/>
            <a:extLst>
              <a:ext uri="{FF2B5EF4-FFF2-40B4-BE49-F238E27FC236}">
                <a16:creationId xmlns:a16="http://schemas.microsoft.com/office/drawing/2014/main" id="{D09D919C-AC2D-0D86-E01A-3265079DE5D3}"/>
              </a:ext>
            </a:extLst>
          </p:cNvPr>
          <p:cNvSpPr txBox="1"/>
          <p:nvPr/>
        </p:nvSpPr>
        <p:spPr>
          <a:xfrm>
            <a:off x="807144" y="6570805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2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78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E6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图形 52">
            <a:extLst>
              <a:ext uri="{FF2B5EF4-FFF2-40B4-BE49-F238E27FC236}">
                <a16:creationId xmlns:a16="http://schemas.microsoft.com/office/drawing/2014/main" id="{D12FFFB7-A463-40B9-8C28-D369494DC6E6}"/>
              </a:ext>
            </a:extLst>
          </p:cNvPr>
          <p:cNvSpPr/>
          <p:nvPr/>
        </p:nvSpPr>
        <p:spPr>
          <a:xfrm>
            <a:off x="-525129" y="4817279"/>
            <a:ext cx="12659519" cy="2658057"/>
          </a:xfrm>
          <a:custGeom>
            <a:avLst/>
            <a:gdLst>
              <a:gd name="connsiteX0" fmla="*/ 8316112 w 9144000"/>
              <a:gd name="connsiteY0" fmla="*/ 1262220 h 1919921"/>
              <a:gd name="connsiteX1" fmla="*/ 8300157 w 9144000"/>
              <a:gd name="connsiteY1" fmla="*/ 1262220 h 1919921"/>
              <a:gd name="connsiteX2" fmla="*/ 8301930 w 9144000"/>
              <a:gd name="connsiteY2" fmla="*/ 1258674 h 1919921"/>
              <a:gd name="connsiteX3" fmla="*/ 8316112 w 9144000"/>
              <a:gd name="connsiteY3" fmla="*/ 1262220 h 1919921"/>
              <a:gd name="connsiteX4" fmla="*/ 8284202 w 9144000"/>
              <a:gd name="connsiteY4" fmla="*/ 1256901 h 1919921"/>
              <a:gd name="connsiteX5" fmla="*/ 8284202 w 9144000"/>
              <a:gd name="connsiteY5" fmla="*/ 1262220 h 1919921"/>
              <a:gd name="connsiteX6" fmla="*/ 8278884 w 9144000"/>
              <a:gd name="connsiteY6" fmla="*/ 1262220 h 1919921"/>
              <a:gd name="connsiteX7" fmla="*/ 8278884 w 9144000"/>
              <a:gd name="connsiteY7" fmla="*/ 1256901 h 1919921"/>
              <a:gd name="connsiteX8" fmla="*/ 8284202 w 9144000"/>
              <a:gd name="connsiteY8" fmla="*/ 1256901 h 1919921"/>
              <a:gd name="connsiteX9" fmla="*/ 7672593 w 9144000"/>
              <a:gd name="connsiteY9" fmla="*/ 1260447 h 1919921"/>
              <a:gd name="connsiteX10" fmla="*/ 7667274 w 9144000"/>
              <a:gd name="connsiteY10" fmla="*/ 1263992 h 1919921"/>
              <a:gd name="connsiteX11" fmla="*/ 7667274 w 9144000"/>
              <a:gd name="connsiteY11" fmla="*/ 1256901 h 1919921"/>
              <a:gd name="connsiteX12" fmla="*/ 7672593 w 9144000"/>
              <a:gd name="connsiteY12" fmla="*/ 1260447 h 1919921"/>
              <a:gd name="connsiteX13" fmla="*/ 7699184 w 9144000"/>
              <a:gd name="connsiteY13" fmla="*/ 1255128 h 1919921"/>
              <a:gd name="connsiteX14" fmla="*/ 7700957 w 9144000"/>
              <a:gd name="connsiteY14" fmla="*/ 1262220 h 1919921"/>
              <a:gd name="connsiteX15" fmla="*/ 7693866 w 9144000"/>
              <a:gd name="connsiteY15" fmla="*/ 1263992 h 1919921"/>
              <a:gd name="connsiteX16" fmla="*/ 7690321 w 9144000"/>
              <a:gd name="connsiteY16" fmla="*/ 1258674 h 1919921"/>
              <a:gd name="connsiteX17" fmla="*/ 7693866 w 9144000"/>
              <a:gd name="connsiteY17" fmla="*/ 1255128 h 1919921"/>
              <a:gd name="connsiteX18" fmla="*/ 7699184 w 9144000"/>
              <a:gd name="connsiteY18" fmla="*/ 1255128 h 1919921"/>
              <a:gd name="connsiteX19" fmla="*/ 8262929 w 9144000"/>
              <a:gd name="connsiteY19" fmla="*/ 1260447 h 1919921"/>
              <a:gd name="connsiteX20" fmla="*/ 8255837 w 9144000"/>
              <a:gd name="connsiteY20" fmla="*/ 1262220 h 1919921"/>
              <a:gd name="connsiteX21" fmla="*/ 8261156 w 9144000"/>
              <a:gd name="connsiteY21" fmla="*/ 1253356 h 1919921"/>
              <a:gd name="connsiteX22" fmla="*/ 8262929 w 9144000"/>
              <a:gd name="connsiteY22" fmla="*/ 1260447 h 1919921"/>
              <a:gd name="connsiteX23" fmla="*/ 8238110 w 9144000"/>
              <a:gd name="connsiteY23" fmla="*/ 1262220 h 1919921"/>
              <a:gd name="connsiteX24" fmla="*/ 8236337 w 9144000"/>
              <a:gd name="connsiteY24" fmla="*/ 1253356 h 1919921"/>
              <a:gd name="connsiteX25" fmla="*/ 8241655 w 9144000"/>
              <a:gd name="connsiteY25" fmla="*/ 1256901 h 1919921"/>
              <a:gd name="connsiteX26" fmla="*/ 8238110 w 9144000"/>
              <a:gd name="connsiteY26" fmla="*/ 1262220 h 1919921"/>
              <a:gd name="connsiteX27" fmla="*/ 7724003 w 9144000"/>
              <a:gd name="connsiteY27" fmla="*/ 1255128 h 1919921"/>
              <a:gd name="connsiteX28" fmla="*/ 7724003 w 9144000"/>
              <a:gd name="connsiteY28" fmla="*/ 1262220 h 1919921"/>
              <a:gd name="connsiteX29" fmla="*/ 7715139 w 9144000"/>
              <a:gd name="connsiteY29" fmla="*/ 1262220 h 1919921"/>
              <a:gd name="connsiteX30" fmla="*/ 7718685 w 9144000"/>
              <a:gd name="connsiteY30" fmla="*/ 1253356 h 1919921"/>
              <a:gd name="connsiteX31" fmla="*/ 7724003 w 9144000"/>
              <a:gd name="connsiteY31" fmla="*/ 1255128 h 1919921"/>
              <a:gd name="connsiteX32" fmla="*/ 7752368 w 9144000"/>
              <a:gd name="connsiteY32" fmla="*/ 1260447 h 1919921"/>
              <a:gd name="connsiteX33" fmla="*/ 7741731 w 9144000"/>
              <a:gd name="connsiteY33" fmla="*/ 1262220 h 1919921"/>
              <a:gd name="connsiteX34" fmla="*/ 7739958 w 9144000"/>
              <a:gd name="connsiteY34" fmla="*/ 1251583 h 1919921"/>
              <a:gd name="connsiteX35" fmla="*/ 7750595 w 9144000"/>
              <a:gd name="connsiteY35" fmla="*/ 1251583 h 1919921"/>
              <a:gd name="connsiteX36" fmla="*/ 7752368 w 9144000"/>
              <a:gd name="connsiteY36" fmla="*/ 1260447 h 1919921"/>
              <a:gd name="connsiteX37" fmla="*/ 8220382 w 9144000"/>
              <a:gd name="connsiteY37" fmla="*/ 1260447 h 1919921"/>
              <a:gd name="connsiteX38" fmla="*/ 8211518 w 9144000"/>
              <a:gd name="connsiteY38" fmla="*/ 1258674 h 1919921"/>
              <a:gd name="connsiteX39" fmla="*/ 8215063 w 9144000"/>
              <a:gd name="connsiteY39" fmla="*/ 1249810 h 1919921"/>
              <a:gd name="connsiteX40" fmla="*/ 8220382 w 9144000"/>
              <a:gd name="connsiteY40" fmla="*/ 1260447 h 1919921"/>
              <a:gd name="connsiteX41" fmla="*/ 7803778 w 9144000"/>
              <a:gd name="connsiteY41" fmla="*/ 1248037 h 1919921"/>
              <a:gd name="connsiteX42" fmla="*/ 7803778 w 9144000"/>
              <a:gd name="connsiteY42" fmla="*/ 1258674 h 1919921"/>
              <a:gd name="connsiteX43" fmla="*/ 7784278 w 9144000"/>
              <a:gd name="connsiteY43" fmla="*/ 1262220 h 1919921"/>
              <a:gd name="connsiteX44" fmla="*/ 7766550 w 9144000"/>
              <a:gd name="connsiteY44" fmla="*/ 1253356 h 1919921"/>
              <a:gd name="connsiteX45" fmla="*/ 7786051 w 9144000"/>
              <a:gd name="connsiteY45" fmla="*/ 1248037 h 1919921"/>
              <a:gd name="connsiteX46" fmla="*/ 7803778 w 9144000"/>
              <a:gd name="connsiteY46" fmla="*/ 1248037 h 1919921"/>
              <a:gd name="connsiteX47" fmla="*/ 8197336 w 9144000"/>
              <a:gd name="connsiteY47" fmla="*/ 1255128 h 1919921"/>
              <a:gd name="connsiteX48" fmla="*/ 8193790 w 9144000"/>
              <a:gd name="connsiteY48" fmla="*/ 1262220 h 1919921"/>
              <a:gd name="connsiteX49" fmla="*/ 8165426 w 9144000"/>
              <a:gd name="connsiteY49" fmla="*/ 1262220 h 1919921"/>
              <a:gd name="connsiteX50" fmla="*/ 8167198 w 9144000"/>
              <a:gd name="connsiteY50" fmla="*/ 1246265 h 1919921"/>
              <a:gd name="connsiteX51" fmla="*/ 8197336 w 9144000"/>
              <a:gd name="connsiteY51" fmla="*/ 1255128 h 1919921"/>
              <a:gd name="connsiteX52" fmla="*/ 7685002 w 9144000"/>
              <a:gd name="connsiteY52" fmla="*/ 1240946 h 1919921"/>
              <a:gd name="connsiteX53" fmla="*/ 7688548 w 9144000"/>
              <a:gd name="connsiteY53" fmla="*/ 1237401 h 1919921"/>
              <a:gd name="connsiteX54" fmla="*/ 7685002 w 9144000"/>
              <a:gd name="connsiteY54" fmla="*/ 1240946 h 1919921"/>
              <a:gd name="connsiteX55" fmla="*/ 8087423 w 9144000"/>
              <a:gd name="connsiteY55" fmla="*/ 1235628 h 1919921"/>
              <a:gd name="connsiteX56" fmla="*/ 8144152 w 9144000"/>
              <a:gd name="connsiteY56" fmla="*/ 1246265 h 1919921"/>
              <a:gd name="connsiteX57" fmla="*/ 8138834 w 9144000"/>
              <a:gd name="connsiteY57" fmla="*/ 1340222 h 1919921"/>
              <a:gd name="connsiteX58" fmla="*/ 7826825 w 9144000"/>
              <a:gd name="connsiteY58" fmla="*/ 1340222 h 1919921"/>
              <a:gd name="connsiteX59" fmla="*/ 7826825 w 9144000"/>
              <a:gd name="connsiteY59" fmla="*/ 1262220 h 1919921"/>
              <a:gd name="connsiteX60" fmla="*/ 7823279 w 9144000"/>
              <a:gd name="connsiteY60" fmla="*/ 1251583 h 1919921"/>
              <a:gd name="connsiteX61" fmla="*/ 7844552 w 9144000"/>
              <a:gd name="connsiteY61" fmla="*/ 1242719 h 1919921"/>
              <a:gd name="connsiteX62" fmla="*/ 7894190 w 9144000"/>
              <a:gd name="connsiteY62" fmla="*/ 1242719 h 1919921"/>
              <a:gd name="connsiteX63" fmla="*/ 7924328 w 9144000"/>
              <a:gd name="connsiteY63" fmla="*/ 1237401 h 1919921"/>
              <a:gd name="connsiteX64" fmla="*/ 8041331 w 9144000"/>
              <a:gd name="connsiteY64" fmla="*/ 1233855 h 1919921"/>
              <a:gd name="connsiteX65" fmla="*/ 8087423 w 9144000"/>
              <a:gd name="connsiteY65" fmla="*/ 1235628 h 1919921"/>
              <a:gd name="connsiteX66" fmla="*/ 7644228 w 9144000"/>
              <a:gd name="connsiteY66" fmla="*/ 1246265 h 1919921"/>
              <a:gd name="connsiteX67" fmla="*/ 7665502 w 9144000"/>
              <a:gd name="connsiteY67" fmla="*/ 1233855 h 1919921"/>
              <a:gd name="connsiteX68" fmla="*/ 7644228 w 9144000"/>
              <a:gd name="connsiteY68" fmla="*/ 1246265 h 1919921"/>
              <a:gd name="connsiteX69" fmla="*/ 7718685 w 9144000"/>
              <a:gd name="connsiteY69" fmla="*/ 1237401 h 1919921"/>
              <a:gd name="connsiteX70" fmla="*/ 7738186 w 9144000"/>
              <a:gd name="connsiteY70" fmla="*/ 1230310 h 1919921"/>
              <a:gd name="connsiteX71" fmla="*/ 7718685 w 9144000"/>
              <a:gd name="connsiteY71" fmla="*/ 1237401 h 1919921"/>
              <a:gd name="connsiteX72" fmla="*/ 8225700 w 9144000"/>
              <a:gd name="connsiteY72" fmla="*/ 1233855 h 1919921"/>
              <a:gd name="connsiteX73" fmla="*/ 8220382 w 9144000"/>
              <a:gd name="connsiteY73" fmla="*/ 1233855 h 1919921"/>
              <a:gd name="connsiteX74" fmla="*/ 8225700 w 9144000"/>
              <a:gd name="connsiteY74" fmla="*/ 1228537 h 1919921"/>
              <a:gd name="connsiteX75" fmla="*/ 8225700 w 9144000"/>
              <a:gd name="connsiteY75" fmla="*/ 1233855 h 1919921"/>
              <a:gd name="connsiteX76" fmla="*/ 7672593 w 9144000"/>
              <a:gd name="connsiteY76" fmla="*/ 1228537 h 1919921"/>
              <a:gd name="connsiteX77" fmla="*/ 7677911 w 9144000"/>
              <a:gd name="connsiteY77" fmla="*/ 1224991 h 1919921"/>
              <a:gd name="connsiteX78" fmla="*/ 7672593 w 9144000"/>
              <a:gd name="connsiteY78" fmla="*/ 1228537 h 1919921"/>
              <a:gd name="connsiteX79" fmla="*/ 7950919 w 9144000"/>
              <a:gd name="connsiteY79" fmla="*/ 1221446 h 1919921"/>
              <a:gd name="connsiteX80" fmla="*/ 7942055 w 9144000"/>
              <a:gd name="connsiteY80" fmla="*/ 1217900 h 1919921"/>
              <a:gd name="connsiteX81" fmla="*/ 7950919 w 9144000"/>
              <a:gd name="connsiteY81" fmla="*/ 1221446 h 1919921"/>
              <a:gd name="connsiteX82" fmla="*/ 8183153 w 9144000"/>
              <a:gd name="connsiteY82" fmla="*/ 1232082 h 1919921"/>
              <a:gd name="connsiteX83" fmla="*/ 8161880 w 9144000"/>
              <a:gd name="connsiteY83" fmla="*/ 1235628 h 1919921"/>
              <a:gd name="connsiteX84" fmla="*/ 8163653 w 9144000"/>
              <a:gd name="connsiteY84" fmla="*/ 1216127 h 1919921"/>
              <a:gd name="connsiteX85" fmla="*/ 8183153 w 9144000"/>
              <a:gd name="connsiteY85" fmla="*/ 1232082 h 1919921"/>
              <a:gd name="connsiteX86" fmla="*/ 8145925 w 9144000"/>
              <a:gd name="connsiteY86" fmla="*/ 1226764 h 1919921"/>
              <a:gd name="connsiteX87" fmla="*/ 8144152 w 9144000"/>
              <a:gd name="connsiteY87" fmla="*/ 1232082 h 1919921"/>
              <a:gd name="connsiteX88" fmla="*/ 8128197 w 9144000"/>
              <a:gd name="connsiteY88" fmla="*/ 1232082 h 1919921"/>
              <a:gd name="connsiteX89" fmla="*/ 8126424 w 9144000"/>
              <a:gd name="connsiteY89" fmla="*/ 1228537 h 1919921"/>
              <a:gd name="connsiteX90" fmla="*/ 8142379 w 9144000"/>
              <a:gd name="connsiteY90" fmla="*/ 1214355 h 1919921"/>
              <a:gd name="connsiteX91" fmla="*/ 8145925 w 9144000"/>
              <a:gd name="connsiteY91" fmla="*/ 1226764 h 1919921"/>
              <a:gd name="connsiteX92" fmla="*/ 8041331 w 9144000"/>
              <a:gd name="connsiteY92" fmla="*/ 1214355 h 1919921"/>
              <a:gd name="connsiteX93" fmla="*/ 8036013 w 9144000"/>
              <a:gd name="connsiteY93" fmla="*/ 1221446 h 1919921"/>
              <a:gd name="connsiteX94" fmla="*/ 8028922 w 9144000"/>
              <a:gd name="connsiteY94" fmla="*/ 1221446 h 1919921"/>
              <a:gd name="connsiteX95" fmla="*/ 8036013 w 9144000"/>
              <a:gd name="connsiteY95" fmla="*/ 1214355 h 1919921"/>
              <a:gd name="connsiteX96" fmla="*/ 8041331 w 9144000"/>
              <a:gd name="connsiteY96" fmla="*/ 1214355 h 1919921"/>
              <a:gd name="connsiteX97" fmla="*/ 7846325 w 9144000"/>
              <a:gd name="connsiteY97" fmla="*/ 1228537 h 1919921"/>
              <a:gd name="connsiteX98" fmla="*/ 7825052 w 9144000"/>
              <a:gd name="connsiteY98" fmla="*/ 1233855 h 1919921"/>
              <a:gd name="connsiteX99" fmla="*/ 7825052 w 9144000"/>
              <a:gd name="connsiteY99" fmla="*/ 1214355 h 1919921"/>
              <a:gd name="connsiteX100" fmla="*/ 7846325 w 9144000"/>
              <a:gd name="connsiteY100" fmla="*/ 1228537 h 1919921"/>
              <a:gd name="connsiteX101" fmla="*/ 7807324 w 9144000"/>
              <a:gd name="connsiteY101" fmla="*/ 1226764 h 1919921"/>
              <a:gd name="connsiteX102" fmla="*/ 7789596 w 9144000"/>
              <a:gd name="connsiteY102" fmla="*/ 1237401 h 1919921"/>
              <a:gd name="connsiteX103" fmla="*/ 7780732 w 9144000"/>
              <a:gd name="connsiteY103" fmla="*/ 1237401 h 1919921"/>
              <a:gd name="connsiteX104" fmla="*/ 7800233 w 9144000"/>
              <a:gd name="connsiteY104" fmla="*/ 1214355 h 1919921"/>
              <a:gd name="connsiteX105" fmla="*/ 7807324 w 9144000"/>
              <a:gd name="connsiteY105" fmla="*/ 1226764 h 1919921"/>
              <a:gd name="connsiteX106" fmla="*/ 7830370 w 9144000"/>
              <a:gd name="connsiteY106" fmla="*/ 1201945 h 1919921"/>
              <a:gd name="connsiteX107" fmla="*/ 7826825 w 9144000"/>
              <a:gd name="connsiteY107" fmla="*/ 1203718 h 1919921"/>
              <a:gd name="connsiteX108" fmla="*/ 7826825 w 9144000"/>
              <a:gd name="connsiteY108" fmla="*/ 1198400 h 1919921"/>
              <a:gd name="connsiteX109" fmla="*/ 7830370 w 9144000"/>
              <a:gd name="connsiteY109" fmla="*/ 1201945 h 1919921"/>
              <a:gd name="connsiteX110" fmla="*/ 2756673 w 9144000"/>
              <a:gd name="connsiteY110" fmla="*/ 1203718 h 1919921"/>
              <a:gd name="connsiteX111" fmla="*/ 2749582 w 9144000"/>
              <a:gd name="connsiteY111" fmla="*/ 1210809 h 1919921"/>
              <a:gd name="connsiteX112" fmla="*/ 2744264 w 9144000"/>
              <a:gd name="connsiteY112" fmla="*/ 1210809 h 1919921"/>
              <a:gd name="connsiteX113" fmla="*/ 2742491 w 9144000"/>
              <a:gd name="connsiteY113" fmla="*/ 1198400 h 1919921"/>
              <a:gd name="connsiteX114" fmla="*/ 2747809 w 9144000"/>
              <a:gd name="connsiteY114" fmla="*/ 1189536 h 1919921"/>
              <a:gd name="connsiteX115" fmla="*/ 2756673 w 9144000"/>
              <a:gd name="connsiteY115" fmla="*/ 1203718 h 1919921"/>
              <a:gd name="connsiteX116" fmla="*/ 2444664 w 9144000"/>
              <a:gd name="connsiteY116" fmla="*/ 1196627 h 1919921"/>
              <a:gd name="connsiteX117" fmla="*/ 2444664 w 9144000"/>
              <a:gd name="connsiteY117" fmla="*/ 1209036 h 1919921"/>
              <a:gd name="connsiteX118" fmla="*/ 2432254 w 9144000"/>
              <a:gd name="connsiteY118" fmla="*/ 1210809 h 1919921"/>
              <a:gd name="connsiteX119" fmla="*/ 2430482 w 9144000"/>
              <a:gd name="connsiteY119" fmla="*/ 1201945 h 1919921"/>
              <a:gd name="connsiteX120" fmla="*/ 2437573 w 9144000"/>
              <a:gd name="connsiteY120" fmla="*/ 1189536 h 1919921"/>
              <a:gd name="connsiteX121" fmla="*/ 2444664 w 9144000"/>
              <a:gd name="connsiteY121" fmla="*/ 1196627 h 1919921"/>
              <a:gd name="connsiteX122" fmla="*/ 2691080 w 9144000"/>
              <a:gd name="connsiteY122" fmla="*/ 1203718 h 1919921"/>
              <a:gd name="connsiteX123" fmla="*/ 2676898 w 9144000"/>
              <a:gd name="connsiteY123" fmla="*/ 1210809 h 1919921"/>
              <a:gd name="connsiteX124" fmla="*/ 2668034 w 9144000"/>
              <a:gd name="connsiteY124" fmla="*/ 1200172 h 1919921"/>
              <a:gd name="connsiteX125" fmla="*/ 2678671 w 9144000"/>
              <a:gd name="connsiteY125" fmla="*/ 1182444 h 1919921"/>
              <a:gd name="connsiteX126" fmla="*/ 2691080 w 9144000"/>
              <a:gd name="connsiteY126" fmla="*/ 1203718 h 1919921"/>
              <a:gd name="connsiteX127" fmla="*/ 2515575 w 9144000"/>
              <a:gd name="connsiteY127" fmla="*/ 1198400 h 1919921"/>
              <a:gd name="connsiteX128" fmla="*/ 2503166 w 9144000"/>
              <a:gd name="connsiteY128" fmla="*/ 1210809 h 1919921"/>
              <a:gd name="connsiteX129" fmla="*/ 2496075 w 9144000"/>
              <a:gd name="connsiteY129" fmla="*/ 1198400 h 1919921"/>
              <a:gd name="connsiteX130" fmla="*/ 2503166 w 9144000"/>
              <a:gd name="connsiteY130" fmla="*/ 1182444 h 1919921"/>
              <a:gd name="connsiteX131" fmla="*/ 2515575 w 9144000"/>
              <a:gd name="connsiteY131" fmla="*/ 1198400 h 1919921"/>
              <a:gd name="connsiteX132" fmla="*/ 7681457 w 9144000"/>
              <a:gd name="connsiteY132" fmla="*/ 1223218 h 1919921"/>
              <a:gd name="connsiteX133" fmla="*/ 7727549 w 9144000"/>
              <a:gd name="connsiteY133" fmla="*/ 1178899 h 1919921"/>
              <a:gd name="connsiteX134" fmla="*/ 7681457 w 9144000"/>
              <a:gd name="connsiteY134" fmla="*/ 1223218 h 1919921"/>
              <a:gd name="connsiteX135" fmla="*/ 8172517 w 9144000"/>
              <a:gd name="connsiteY135" fmla="*/ 1178899 h 1919921"/>
              <a:gd name="connsiteX136" fmla="*/ 8167198 w 9144000"/>
              <a:gd name="connsiteY136" fmla="*/ 1182444 h 1919921"/>
              <a:gd name="connsiteX137" fmla="*/ 8168971 w 9144000"/>
              <a:gd name="connsiteY137" fmla="*/ 1175353 h 1919921"/>
              <a:gd name="connsiteX138" fmla="*/ 8172517 w 9144000"/>
              <a:gd name="connsiteY138" fmla="*/ 1178899 h 1919921"/>
              <a:gd name="connsiteX139" fmla="*/ 2605987 w 9144000"/>
              <a:gd name="connsiteY139" fmla="*/ 1198400 h 1919921"/>
              <a:gd name="connsiteX140" fmla="*/ 2605987 w 9144000"/>
              <a:gd name="connsiteY140" fmla="*/ 1209036 h 1919921"/>
              <a:gd name="connsiteX141" fmla="*/ 2579395 w 9144000"/>
              <a:gd name="connsiteY141" fmla="*/ 1209036 h 1919921"/>
              <a:gd name="connsiteX142" fmla="*/ 2577622 w 9144000"/>
              <a:gd name="connsiteY142" fmla="*/ 1193081 h 1919921"/>
              <a:gd name="connsiteX143" fmla="*/ 2591805 w 9144000"/>
              <a:gd name="connsiteY143" fmla="*/ 1175353 h 1919921"/>
              <a:gd name="connsiteX144" fmla="*/ 2605987 w 9144000"/>
              <a:gd name="connsiteY144" fmla="*/ 1198400 h 1919921"/>
              <a:gd name="connsiteX145" fmla="*/ 7800233 w 9144000"/>
              <a:gd name="connsiteY145" fmla="*/ 1178899 h 1919921"/>
              <a:gd name="connsiteX146" fmla="*/ 7800233 w 9144000"/>
              <a:gd name="connsiteY146" fmla="*/ 1171808 h 1919921"/>
              <a:gd name="connsiteX147" fmla="*/ 7800233 w 9144000"/>
              <a:gd name="connsiteY147" fmla="*/ 1178899 h 1919921"/>
              <a:gd name="connsiteX148" fmla="*/ 8204427 w 9144000"/>
              <a:gd name="connsiteY148" fmla="*/ 1162944 h 1919921"/>
              <a:gd name="connsiteX149" fmla="*/ 8211518 w 9144000"/>
              <a:gd name="connsiteY149" fmla="*/ 1162944 h 1919921"/>
              <a:gd name="connsiteX150" fmla="*/ 8204427 w 9144000"/>
              <a:gd name="connsiteY150" fmla="*/ 1162944 h 1919921"/>
              <a:gd name="connsiteX151" fmla="*/ 907663 w 9144000"/>
              <a:gd name="connsiteY151" fmla="*/ 1159398 h 1919921"/>
              <a:gd name="connsiteX152" fmla="*/ 904118 w 9144000"/>
              <a:gd name="connsiteY152" fmla="*/ 1162944 h 1919921"/>
              <a:gd name="connsiteX153" fmla="*/ 886390 w 9144000"/>
              <a:gd name="connsiteY153" fmla="*/ 1162944 h 1919921"/>
              <a:gd name="connsiteX154" fmla="*/ 888163 w 9144000"/>
              <a:gd name="connsiteY154" fmla="*/ 1157626 h 1919921"/>
              <a:gd name="connsiteX155" fmla="*/ 907663 w 9144000"/>
              <a:gd name="connsiteY155" fmla="*/ 1159398 h 1919921"/>
              <a:gd name="connsiteX156" fmla="*/ 1941194 w 9144000"/>
              <a:gd name="connsiteY156" fmla="*/ 1159398 h 1919921"/>
              <a:gd name="connsiteX157" fmla="*/ 1951831 w 9144000"/>
              <a:gd name="connsiteY157" fmla="*/ 1178899 h 1919921"/>
              <a:gd name="connsiteX158" fmla="*/ 1946513 w 9144000"/>
              <a:gd name="connsiteY158" fmla="*/ 1189536 h 1919921"/>
              <a:gd name="connsiteX159" fmla="*/ 1946513 w 9144000"/>
              <a:gd name="connsiteY159" fmla="*/ 1212582 h 1919921"/>
              <a:gd name="connsiteX160" fmla="*/ 1891556 w 9144000"/>
              <a:gd name="connsiteY160" fmla="*/ 1214355 h 1919921"/>
              <a:gd name="connsiteX161" fmla="*/ 1886238 w 9144000"/>
              <a:gd name="connsiteY161" fmla="*/ 1184217 h 1919921"/>
              <a:gd name="connsiteX162" fmla="*/ 1886238 w 9144000"/>
              <a:gd name="connsiteY162" fmla="*/ 1177126 h 1919921"/>
              <a:gd name="connsiteX163" fmla="*/ 1889784 w 9144000"/>
              <a:gd name="connsiteY163" fmla="*/ 1164717 h 1919921"/>
              <a:gd name="connsiteX164" fmla="*/ 1912830 w 9144000"/>
              <a:gd name="connsiteY164" fmla="*/ 1152307 h 1919921"/>
              <a:gd name="connsiteX165" fmla="*/ 1941194 w 9144000"/>
              <a:gd name="connsiteY165" fmla="*/ 1159398 h 1919921"/>
              <a:gd name="connsiteX166" fmla="*/ 1716051 w 9144000"/>
              <a:gd name="connsiteY166" fmla="*/ 1159398 h 1919921"/>
              <a:gd name="connsiteX167" fmla="*/ 1723142 w 9144000"/>
              <a:gd name="connsiteY167" fmla="*/ 1180672 h 1919921"/>
              <a:gd name="connsiteX168" fmla="*/ 1719597 w 9144000"/>
              <a:gd name="connsiteY168" fmla="*/ 1210809 h 1919921"/>
              <a:gd name="connsiteX169" fmla="*/ 1721370 w 9144000"/>
              <a:gd name="connsiteY169" fmla="*/ 1212582 h 1919921"/>
              <a:gd name="connsiteX170" fmla="*/ 1659322 w 9144000"/>
              <a:gd name="connsiteY170" fmla="*/ 1212582 h 1919921"/>
              <a:gd name="connsiteX171" fmla="*/ 1661095 w 9144000"/>
              <a:gd name="connsiteY171" fmla="*/ 1210809 h 1919921"/>
              <a:gd name="connsiteX172" fmla="*/ 1659322 w 9144000"/>
              <a:gd name="connsiteY172" fmla="*/ 1185990 h 1919921"/>
              <a:gd name="connsiteX173" fmla="*/ 1687687 w 9144000"/>
              <a:gd name="connsiteY173" fmla="*/ 1152307 h 1919921"/>
              <a:gd name="connsiteX174" fmla="*/ 1716051 w 9144000"/>
              <a:gd name="connsiteY174" fmla="*/ 1159398 h 1919921"/>
              <a:gd name="connsiteX175" fmla="*/ 8195563 w 9144000"/>
              <a:gd name="connsiteY175" fmla="*/ 1148762 h 1919921"/>
              <a:gd name="connsiteX176" fmla="*/ 8192017 w 9144000"/>
              <a:gd name="connsiteY176" fmla="*/ 1145216 h 1919921"/>
              <a:gd name="connsiteX177" fmla="*/ 8195563 w 9144000"/>
              <a:gd name="connsiteY177" fmla="*/ 1148762 h 1919921"/>
              <a:gd name="connsiteX178" fmla="*/ 7736413 w 9144000"/>
              <a:gd name="connsiteY178" fmla="*/ 1173581 h 1919921"/>
              <a:gd name="connsiteX179" fmla="*/ 7773641 w 9144000"/>
              <a:gd name="connsiteY179" fmla="*/ 1139898 h 1919921"/>
              <a:gd name="connsiteX180" fmla="*/ 7736413 w 9144000"/>
              <a:gd name="connsiteY180" fmla="*/ 1173581 h 1919921"/>
              <a:gd name="connsiteX181" fmla="*/ 8121106 w 9144000"/>
              <a:gd name="connsiteY181" fmla="*/ 1141671 h 1919921"/>
              <a:gd name="connsiteX182" fmla="*/ 8124652 w 9144000"/>
              <a:gd name="connsiteY182" fmla="*/ 1138125 h 1919921"/>
              <a:gd name="connsiteX183" fmla="*/ 8121106 w 9144000"/>
              <a:gd name="connsiteY183" fmla="*/ 1141671 h 1919921"/>
              <a:gd name="connsiteX184" fmla="*/ 6470648 w 9144000"/>
              <a:gd name="connsiteY184" fmla="*/ 1136352 h 1919921"/>
              <a:gd name="connsiteX185" fmla="*/ 6470648 w 9144000"/>
              <a:gd name="connsiteY185" fmla="*/ 1203718 h 1919921"/>
              <a:gd name="connsiteX186" fmla="*/ 6468875 w 9144000"/>
              <a:gd name="connsiteY186" fmla="*/ 1201945 h 1919921"/>
              <a:gd name="connsiteX187" fmla="*/ 6433419 w 9144000"/>
              <a:gd name="connsiteY187" fmla="*/ 1205491 h 1919921"/>
              <a:gd name="connsiteX188" fmla="*/ 6426328 w 9144000"/>
              <a:gd name="connsiteY188" fmla="*/ 1170035 h 1919921"/>
              <a:gd name="connsiteX189" fmla="*/ 6428101 w 9144000"/>
              <a:gd name="connsiteY189" fmla="*/ 1152307 h 1919921"/>
              <a:gd name="connsiteX190" fmla="*/ 6442283 w 9144000"/>
              <a:gd name="connsiteY190" fmla="*/ 1136352 h 1919921"/>
              <a:gd name="connsiteX191" fmla="*/ 6470648 w 9144000"/>
              <a:gd name="connsiteY191" fmla="*/ 1136352 h 1919921"/>
              <a:gd name="connsiteX192" fmla="*/ 7800233 w 9144000"/>
              <a:gd name="connsiteY192" fmla="*/ 1148762 h 1919921"/>
              <a:gd name="connsiteX193" fmla="*/ 7800233 w 9144000"/>
              <a:gd name="connsiteY193" fmla="*/ 1134579 h 1919921"/>
              <a:gd name="connsiteX194" fmla="*/ 7800233 w 9144000"/>
              <a:gd name="connsiteY194" fmla="*/ 1148762 h 1919921"/>
              <a:gd name="connsiteX195" fmla="*/ 6491921 w 9144000"/>
              <a:gd name="connsiteY195" fmla="*/ 1162944 h 1919921"/>
              <a:gd name="connsiteX196" fmla="*/ 6488376 w 9144000"/>
              <a:gd name="connsiteY196" fmla="*/ 1203718 h 1919921"/>
              <a:gd name="connsiteX197" fmla="*/ 6483057 w 9144000"/>
              <a:gd name="connsiteY197" fmla="*/ 1189536 h 1919921"/>
              <a:gd name="connsiteX198" fmla="*/ 6483057 w 9144000"/>
              <a:gd name="connsiteY198" fmla="*/ 1134579 h 1919921"/>
              <a:gd name="connsiteX199" fmla="*/ 6488376 w 9144000"/>
              <a:gd name="connsiteY199" fmla="*/ 1131034 h 1919921"/>
              <a:gd name="connsiteX200" fmla="*/ 6491921 w 9144000"/>
              <a:gd name="connsiteY200" fmla="*/ 1162944 h 1919921"/>
              <a:gd name="connsiteX201" fmla="*/ 6470648 w 9144000"/>
              <a:gd name="connsiteY201" fmla="*/ 1115079 h 1919921"/>
              <a:gd name="connsiteX202" fmla="*/ 6472421 w 9144000"/>
              <a:gd name="connsiteY202" fmla="*/ 1123943 h 1919921"/>
              <a:gd name="connsiteX203" fmla="*/ 6429874 w 9144000"/>
              <a:gd name="connsiteY203" fmla="*/ 1125716 h 1919921"/>
              <a:gd name="connsiteX204" fmla="*/ 6426328 w 9144000"/>
              <a:gd name="connsiteY204" fmla="*/ 1122170 h 1919921"/>
              <a:gd name="connsiteX205" fmla="*/ 6440511 w 9144000"/>
              <a:gd name="connsiteY205" fmla="*/ 1115079 h 1919921"/>
              <a:gd name="connsiteX206" fmla="*/ 6470648 w 9144000"/>
              <a:gd name="connsiteY206" fmla="*/ 1115079 h 1919921"/>
              <a:gd name="connsiteX207" fmla="*/ 7833916 w 9144000"/>
              <a:gd name="connsiteY207" fmla="*/ 1125716 h 1919921"/>
              <a:gd name="connsiteX208" fmla="*/ 7825052 w 9144000"/>
              <a:gd name="connsiteY208" fmla="*/ 1113306 h 1919921"/>
              <a:gd name="connsiteX209" fmla="*/ 7833916 w 9144000"/>
              <a:gd name="connsiteY209" fmla="*/ 1125716 h 1919921"/>
              <a:gd name="connsiteX210" fmla="*/ 7782505 w 9144000"/>
              <a:gd name="connsiteY210" fmla="*/ 1132807 h 1919921"/>
              <a:gd name="connsiteX211" fmla="*/ 7803778 w 9144000"/>
              <a:gd name="connsiteY211" fmla="*/ 1113306 h 1919921"/>
              <a:gd name="connsiteX212" fmla="*/ 7782505 w 9144000"/>
              <a:gd name="connsiteY212" fmla="*/ 1132807 h 1919921"/>
              <a:gd name="connsiteX213" fmla="*/ 820797 w 9144000"/>
              <a:gd name="connsiteY213" fmla="*/ 1111533 h 1919921"/>
              <a:gd name="connsiteX214" fmla="*/ 811933 w 9144000"/>
              <a:gd name="connsiteY214" fmla="*/ 1139898 h 1919921"/>
              <a:gd name="connsiteX215" fmla="*/ 811933 w 9144000"/>
              <a:gd name="connsiteY215" fmla="*/ 1104442 h 1919921"/>
              <a:gd name="connsiteX216" fmla="*/ 820797 w 9144000"/>
              <a:gd name="connsiteY216" fmla="*/ 1111533 h 1919921"/>
              <a:gd name="connsiteX217" fmla="*/ 769387 w 9144000"/>
              <a:gd name="connsiteY217" fmla="*/ 1155853 h 1919921"/>
              <a:gd name="connsiteX218" fmla="*/ 769387 w 9144000"/>
              <a:gd name="connsiteY218" fmla="*/ 1161171 h 1919921"/>
              <a:gd name="connsiteX219" fmla="*/ 703794 w 9144000"/>
              <a:gd name="connsiteY219" fmla="*/ 1154080 h 1919921"/>
              <a:gd name="connsiteX220" fmla="*/ 732158 w 9144000"/>
              <a:gd name="connsiteY220" fmla="*/ 1104442 h 1919921"/>
              <a:gd name="connsiteX221" fmla="*/ 769387 w 9144000"/>
              <a:gd name="connsiteY221" fmla="*/ 1155853 h 1919921"/>
              <a:gd name="connsiteX222" fmla="*/ 1854328 w 9144000"/>
              <a:gd name="connsiteY222" fmla="*/ 1109760 h 1919921"/>
              <a:gd name="connsiteX223" fmla="*/ 1863192 w 9144000"/>
              <a:gd name="connsiteY223" fmla="*/ 1152307 h 1919921"/>
              <a:gd name="connsiteX224" fmla="*/ 1857874 w 9144000"/>
              <a:gd name="connsiteY224" fmla="*/ 1214355 h 1919921"/>
              <a:gd name="connsiteX225" fmla="*/ 1751507 w 9144000"/>
              <a:gd name="connsiteY225" fmla="*/ 1214355 h 1919921"/>
              <a:gd name="connsiteX226" fmla="*/ 1746189 w 9144000"/>
              <a:gd name="connsiteY226" fmla="*/ 1191308 h 1919921"/>
              <a:gd name="connsiteX227" fmla="*/ 1746189 w 9144000"/>
              <a:gd name="connsiteY227" fmla="*/ 1139898 h 1919921"/>
              <a:gd name="connsiteX228" fmla="*/ 1753280 w 9144000"/>
              <a:gd name="connsiteY228" fmla="*/ 1111533 h 1919921"/>
              <a:gd name="connsiteX229" fmla="*/ 1804690 w 9144000"/>
              <a:gd name="connsiteY229" fmla="*/ 1102669 h 1919921"/>
              <a:gd name="connsiteX230" fmla="*/ 1854328 w 9144000"/>
              <a:gd name="connsiteY230" fmla="*/ 1109760 h 1919921"/>
              <a:gd name="connsiteX231" fmla="*/ 8484526 w 9144000"/>
              <a:gd name="connsiteY231" fmla="*/ 1061895 h 1919921"/>
              <a:gd name="connsiteX232" fmla="*/ 8488071 w 9144000"/>
              <a:gd name="connsiteY232" fmla="*/ 1072532 h 1919921"/>
              <a:gd name="connsiteX233" fmla="*/ 8477435 w 9144000"/>
              <a:gd name="connsiteY233" fmla="*/ 1076078 h 1919921"/>
              <a:gd name="connsiteX234" fmla="*/ 8475662 w 9144000"/>
              <a:gd name="connsiteY234" fmla="*/ 1072532 h 1919921"/>
              <a:gd name="connsiteX235" fmla="*/ 8479207 w 9144000"/>
              <a:gd name="connsiteY235" fmla="*/ 1061895 h 1919921"/>
              <a:gd name="connsiteX236" fmla="*/ 8484526 w 9144000"/>
              <a:gd name="connsiteY236" fmla="*/ 1061895 h 1919921"/>
              <a:gd name="connsiteX237" fmla="*/ 8461480 w 9144000"/>
              <a:gd name="connsiteY237" fmla="*/ 1072532 h 1919921"/>
              <a:gd name="connsiteX238" fmla="*/ 8454389 w 9144000"/>
              <a:gd name="connsiteY238" fmla="*/ 1076078 h 1919921"/>
              <a:gd name="connsiteX239" fmla="*/ 8450843 w 9144000"/>
              <a:gd name="connsiteY239" fmla="*/ 1074305 h 1919921"/>
              <a:gd name="connsiteX240" fmla="*/ 8449070 w 9144000"/>
              <a:gd name="connsiteY240" fmla="*/ 1068987 h 1919921"/>
              <a:gd name="connsiteX241" fmla="*/ 8454389 w 9144000"/>
              <a:gd name="connsiteY241" fmla="*/ 1061895 h 1919921"/>
              <a:gd name="connsiteX242" fmla="*/ 8461480 w 9144000"/>
              <a:gd name="connsiteY242" fmla="*/ 1072532 h 1919921"/>
              <a:gd name="connsiteX243" fmla="*/ 815479 w 9144000"/>
              <a:gd name="connsiteY243" fmla="*/ 1038849 h 1919921"/>
              <a:gd name="connsiteX244" fmla="*/ 820797 w 9144000"/>
              <a:gd name="connsiteY244" fmla="*/ 1072532 h 1919921"/>
              <a:gd name="connsiteX245" fmla="*/ 817252 w 9144000"/>
              <a:gd name="connsiteY245" fmla="*/ 1081396 h 1919921"/>
              <a:gd name="connsiteX246" fmla="*/ 808388 w 9144000"/>
              <a:gd name="connsiteY246" fmla="*/ 1056577 h 1919921"/>
              <a:gd name="connsiteX247" fmla="*/ 811933 w 9144000"/>
              <a:gd name="connsiteY247" fmla="*/ 1037076 h 1919921"/>
              <a:gd name="connsiteX248" fmla="*/ 815479 w 9144000"/>
              <a:gd name="connsiteY248" fmla="*/ 1038849 h 1919921"/>
              <a:gd name="connsiteX249" fmla="*/ 776478 w 9144000"/>
              <a:gd name="connsiteY249" fmla="*/ 1067214 h 1919921"/>
              <a:gd name="connsiteX250" fmla="*/ 774705 w 9144000"/>
              <a:gd name="connsiteY250" fmla="*/ 1123943 h 1919921"/>
              <a:gd name="connsiteX251" fmla="*/ 744568 w 9144000"/>
              <a:gd name="connsiteY251" fmla="*/ 1081396 h 1919921"/>
              <a:gd name="connsiteX252" fmla="*/ 772932 w 9144000"/>
              <a:gd name="connsiteY252" fmla="*/ 1037076 h 1919921"/>
              <a:gd name="connsiteX253" fmla="*/ 776478 w 9144000"/>
              <a:gd name="connsiteY253" fmla="*/ 1067214 h 1919921"/>
              <a:gd name="connsiteX254" fmla="*/ 5908676 w 9144000"/>
              <a:gd name="connsiteY254" fmla="*/ 900572 h 1919921"/>
              <a:gd name="connsiteX255" fmla="*/ 5905131 w 9144000"/>
              <a:gd name="connsiteY255" fmla="*/ 898800 h 1919921"/>
              <a:gd name="connsiteX256" fmla="*/ 5908676 w 9144000"/>
              <a:gd name="connsiteY256" fmla="*/ 900572 h 1919921"/>
              <a:gd name="connsiteX257" fmla="*/ 4384086 w 9144000"/>
              <a:gd name="connsiteY257" fmla="*/ 866890 h 1919921"/>
              <a:gd name="connsiteX258" fmla="*/ 4389404 w 9144000"/>
              <a:gd name="connsiteY258" fmla="*/ 881072 h 1919921"/>
              <a:gd name="connsiteX259" fmla="*/ 4387631 w 9144000"/>
              <a:gd name="connsiteY259" fmla="*/ 1152307 h 1919921"/>
              <a:gd name="connsiteX260" fmla="*/ 4247581 w 9144000"/>
              <a:gd name="connsiteY260" fmla="*/ 1152307 h 1919921"/>
              <a:gd name="connsiteX261" fmla="*/ 4247581 w 9144000"/>
              <a:gd name="connsiteY261" fmla="*/ 866890 h 1919921"/>
              <a:gd name="connsiteX262" fmla="*/ 4384086 w 9144000"/>
              <a:gd name="connsiteY262" fmla="*/ 866890 h 1919921"/>
              <a:gd name="connsiteX263" fmla="*/ 819024 w 9144000"/>
              <a:gd name="connsiteY263" fmla="*/ 866890 h 1919921"/>
              <a:gd name="connsiteX264" fmla="*/ 815479 w 9144000"/>
              <a:gd name="connsiteY264" fmla="*/ 868662 h 1919921"/>
              <a:gd name="connsiteX265" fmla="*/ 810161 w 9144000"/>
              <a:gd name="connsiteY265" fmla="*/ 858026 h 1919921"/>
              <a:gd name="connsiteX266" fmla="*/ 819024 w 9144000"/>
              <a:gd name="connsiteY266" fmla="*/ 845616 h 1919921"/>
              <a:gd name="connsiteX267" fmla="*/ 819024 w 9144000"/>
              <a:gd name="connsiteY267" fmla="*/ 866890 h 1919921"/>
              <a:gd name="connsiteX268" fmla="*/ 819024 w 9144000"/>
              <a:gd name="connsiteY268" fmla="*/ 780023 h 1919921"/>
              <a:gd name="connsiteX269" fmla="*/ 819024 w 9144000"/>
              <a:gd name="connsiteY269" fmla="*/ 811933 h 1919921"/>
              <a:gd name="connsiteX270" fmla="*/ 813706 w 9144000"/>
              <a:gd name="connsiteY270" fmla="*/ 811933 h 1919921"/>
              <a:gd name="connsiteX271" fmla="*/ 808388 w 9144000"/>
              <a:gd name="connsiteY271" fmla="*/ 788887 h 1919921"/>
              <a:gd name="connsiteX272" fmla="*/ 815479 w 9144000"/>
              <a:gd name="connsiteY272" fmla="*/ 776478 h 1919921"/>
              <a:gd name="connsiteX273" fmla="*/ 819024 w 9144000"/>
              <a:gd name="connsiteY273" fmla="*/ 780023 h 1919921"/>
              <a:gd name="connsiteX274" fmla="*/ 817252 w 9144000"/>
              <a:gd name="connsiteY274" fmla="*/ 746341 h 1919921"/>
              <a:gd name="connsiteX275" fmla="*/ 810161 w 9144000"/>
              <a:gd name="connsiteY275" fmla="*/ 741022 h 1919921"/>
              <a:gd name="connsiteX276" fmla="*/ 808388 w 9144000"/>
              <a:gd name="connsiteY276" fmla="*/ 726840 h 1919921"/>
              <a:gd name="connsiteX277" fmla="*/ 817252 w 9144000"/>
              <a:gd name="connsiteY277" fmla="*/ 717976 h 1919921"/>
              <a:gd name="connsiteX278" fmla="*/ 817252 w 9144000"/>
              <a:gd name="connsiteY278" fmla="*/ 746341 h 1919921"/>
              <a:gd name="connsiteX279" fmla="*/ 819024 w 9144000"/>
              <a:gd name="connsiteY279" fmla="*/ 659474 h 1919921"/>
              <a:gd name="connsiteX280" fmla="*/ 819024 w 9144000"/>
              <a:gd name="connsiteY280" fmla="*/ 686066 h 1919921"/>
              <a:gd name="connsiteX281" fmla="*/ 808388 w 9144000"/>
              <a:gd name="connsiteY281" fmla="*/ 666565 h 1919921"/>
              <a:gd name="connsiteX282" fmla="*/ 813706 w 9144000"/>
              <a:gd name="connsiteY282" fmla="*/ 659474 h 1919921"/>
              <a:gd name="connsiteX283" fmla="*/ 819024 w 9144000"/>
              <a:gd name="connsiteY283" fmla="*/ 659474 h 1919921"/>
              <a:gd name="connsiteX284" fmla="*/ 817252 w 9144000"/>
              <a:gd name="connsiteY284" fmla="*/ 604518 h 1919921"/>
              <a:gd name="connsiteX285" fmla="*/ 817252 w 9144000"/>
              <a:gd name="connsiteY285" fmla="*/ 625791 h 1919921"/>
              <a:gd name="connsiteX286" fmla="*/ 813706 w 9144000"/>
              <a:gd name="connsiteY286" fmla="*/ 625791 h 1919921"/>
              <a:gd name="connsiteX287" fmla="*/ 810161 w 9144000"/>
              <a:gd name="connsiteY287" fmla="*/ 620473 h 1919921"/>
              <a:gd name="connsiteX288" fmla="*/ 811933 w 9144000"/>
              <a:gd name="connsiteY288" fmla="*/ 604518 h 1919921"/>
              <a:gd name="connsiteX289" fmla="*/ 817252 w 9144000"/>
              <a:gd name="connsiteY289" fmla="*/ 604518 h 1919921"/>
              <a:gd name="connsiteX290" fmla="*/ 819024 w 9144000"/>
              <a:gd name="connsiteY290" fmla="*/ 546016 h 1919921"/>
              <a:gd name="connsiteX291" fmla="*/ 819024 w 9144000"/>
              <a:gd name="connsiteY291" fmla="*/ 567290 h 1919921"/>
              <a:gd name="connsiteX292" fmla="*/ 815479 w 9144000"/>
              <a:gd name="connsiteY292" fmla="*/ 570835 h 1919921"/>
              <a:gd name="connsiteX293" fmla="*/ 810161 w 9144000"/>
              <a:gd name="connsiteY293" fmla="*/ 567290 h 1919921"/>
              <a:gd name="connsiteX294" fmla="*/ 808388 w 9144000"/>
              <a:gd name="connsiteY294" fmla="*/ 551335 h 1919921"/>
              <a:gd name="connsiteX295" fmla="*/ 813706 w 9144000"/>
              <a:gd name="connsiteY295" fmla="*/ 542471 h 1919921"/>
              <a:gd name="connsiteX296" fmla="*/ 819024 w 9144000"/>
              <a:gd name="connsiteY296" fmla="*/ 546016 h 1919921"/>
              <a:gd name="connsiteX297" fmla="*/ 810161 w 9144000"/>
              <a:gd name="connsiteY297" fmla="*/ 0 h 1919921"/>
              <a:gd name="connsiteX298" fmla="*/ 811933 w 9144000"/>
              <a:gd name="connsiteY298" fmla="*/ 154232 h 1919921"/>
              <a:gd name="connsiteX299" fmla="*/ 819024 w 9144000"/>
              <a:gd name="connsiteY299" fmla="*/ 230461 h 1919921"/>
              <a:gd name="connsiteX300" fmla="*/ 829661 w 9144000"/>
              <a:gd name="connsiteY300" fmla="*/ 288963 h 1919921"/>
              <a:gd name="connsiteX301" fmla="*/ 820797 w 9144000"/>
              <a:gd name="connsiteY301" fmla="*/ 310237 h 1919921"/>
              <a:gd name="connsiteX302" fmla="*/ 819024 w 9144000"/>
              <a:gd name="connsiteY302" fmla="*/ 336828 h 1919921"/>
              <a:gd name="connsiteX303" fmla="*/ 824343 w 9144000"/>
              <a:gd name="connsiteY303" fmla="*/ 402421 h 1919921"/>
              <a:gd name="connsiteX304" fmla="*/ 838525 w 9144000"/>
              <a:gd name="connsiteY304" fmla="*/ 411285 h 1919921"/>
              <a:gd name="connsiteX305" fmla="*/ 877526 w 9144000"/>
              <a:gd name="connsiteY305" fmla="*/ 469787 h 1919921"/>
              <a:gd name="connsiteX306" fmla="*/ 873981 w 9144000"/>
              <a:gd name="connsiteY306" fmla="*/ 485742 h 1919921"/>
              <a:gd name="connsiteX307" fmla="*/ 849162 w 9144000"/>
              <a:gd name="connsiteY307" fmla="*/ 530061 h 1919921"/>
              <a:gd name="connsiteX308" fmla="*/ 850935 w 9144000"/>
              <a:gd name="connsiteY308" fmla="*/ 893481 h 1919921"/>
              <a:gd name="connsiteX309" fmla="*/ 881072 w 9144000"/>
              <a:gd name="connsiteY309" fmla="*/ 948437 h 1919921"/>
              <a:gd name="connsiteX310" fmla="*/ 882845 w 9144000"/>
              <a:gd name="connsiteY310" fmla="*/ 960847 h 1919921"/>
              <a:gd name="connsiteX311" fmla="*/ 849162 w 9144000"/>
              <a:gd name="connsiteY311" fmla="*/ 1029985 h 1919921"/>
              <a:gd name="connsiteX312" fmla="*/ 879299 w 9144000"/>
              <a:gd name="connsiteY312" fmla="*/ 1145216 h 1919921"/>
              <a:gd name="connsiteX313" fmla="*/ 927164 w 9144000"/>
              <a:gd name="connsiteY313" fmla="*/ 1145216 h 1919921"/>
              <a:gd name="connsiteX314" fmla="*/ 1015803 w 9144000"/>
              <a:gd name="connsiteY314" fmla="*/ 1164717 h 1919921"/>
              <a:gd name="connsiteX315" fmla="*/ 1072532 w 9144000"/>
              <a:gd name="connsiteY315" fmla="*/ 1148762 h 1919921"/>
              <a:gd name="connsiteX316" fmla="*/ 1084942 w 9144000"/>
              <a:gd name="connsiteY316" fmla="*/ 1154080 h 1919921"/>
              <a:gd name="connsiteX317" fmla="*/ 1100897 w 9144000"/>
              <a:gd name="connsiteY317" fmla="*/ 1138125 h 1919921"/>
              <a:gd name="connsiteX318" fmla="*/ 1111533 w 9144000"/>
              <a:gd name="connsiteY318" fmla="*/ 1099124 h 1919921"/>
              <a:gd name="connsiteX319" fmla="*/ 1122170 w 9144000"/>
              <a:gd name="connsiteY319" fmla="*/ 1099124 h 1919921"/>
              <a:gd name="connsiteX320" fmla="*/ 1146989 w 9144000"/>
              <a:gd name="connsiteY320" fmla="*/ 1123943 h 1919921"/>
              <a:gd name="connsiteX321" fmla="*/ 1200172 w 9144000"/>
              <a:gd name="connsiteY321" fmla="*/ 1104442 h 1919921"/>
              <a:gd name="connsiteX322" fmla="*/ 1180672 w 9144000"/>
              <a:gd name="connsiteY322" fmla="*/ 1084942 h 1919921"/>
              <a:gd name="connsiteX323" fmla="*/ 1198399 w 9144000"/>
              <a:gd name="connsiteY323" fmla="*/ 1063668 h 1919921"/>
              <a:gd name="connsiteX324" fmla="*/ 1200172 w 9144000"/>
              <a:gd name="connsiteY324" fmla="*/ 1054804 h 1919921"/>
              <a:gd name="connsiteX325" fmla="*/ 1200172 w 9144000"/>
              <a:gd name="connsiteY325" fmla="*/ 1045940 h 1919921"/>
              <a:gd name="connsiteX326" fmla="*/ 1207263 w 9144000"/>
              <a:gd name="connsiteY326" fmla="*/ 1010485 h 1919921"/>
              <a:gd name="connsiteX327" fmla="*/ 1217900 w 9144000"/>
              <a:gd name="connsiteY327" fmla="*/ 1022894 h 1919921"/>
              <a:gd name="connsiteX328" fmla="*/ 1435952 w 9144000"/>
              <a:gd name="connsiteY328" fmla="*/ 1022894 h 1919921"/>
              <a:gd name="connsiteX329" fmla="*/ 1439498 w 9144000"/>
              <a:gd name="connsiteY329" fmla="*/ 1010485 h 1919921"/>
              <a:gd name="connsiteX330" fmla="*/ 1446589 w 9144000"/>
              <a:gd name="connsiteY330" fmla="*/ 1014030 h 1919921"/>
              <a:gd name="connsiteX331" fmla="*/ 1473180 w 9144000"/>
              <a:gd name="connsiteY331" fmla="*/ 1083169 h 1919921"/>
              <a:gd name="connsiteX332" fmla="*/ 1455453 w 9144000"/>
              <a:gd name="connsiteY332" fmla="*/ 1100897 h 1919921"/>
              <a:gd name="connsiteX333" fmla="*/ 1457225 w 9144000"/>
              <a:gd name="connsiteY333" fmla="*/ 1120397 h 1919921"/>
              <a:gd name="connsiteX334" fmla="*/ 1508636 w 9144000"/>
              <a:gd name="connsiteY334" fmla="*/ 1120397 h 1919921"/>
              <a:gd name="connsiteX335" fmla="*/ 1521045 w 9144000"/>
              <a:gd name="connsiteY335" fmla="*/ 1097351 h 1919921"/>
              <a:gd name="connsiteX336" fmla="*/ 1531682 w 9144000"/>
              <a:gd name="connsiteY336" fmla="*/ 1120397 h 1919921"/>
              <a:gd name="connsiteX337" fmla="*/ 1544092 w 9144000"/>
              <a:gd name="connsiteY337" fmla="*/ 1127488 h 1919921"/>
              <a:gd name="connsiteX338" fmla="*/ 1565365 w 9144000"/>
              <a:gd name="connsiteY338" fmla="*/ 1155853 h 1919921"/>
              <a:gd name="connsiteX339" fmla="*/ 1583093 w 9144000"/>
              <a:gd name="connsiteY339" fmla="*/ 1143443 h 1919921"/>
              <a:gd name="connsiteX340" fmla="*/ 1599048 w 9144000"/>
              <a:gd name="connsiteY340" fmla="*/ 1157626 h 1919921"/>
              <a:gd name="connsiteX341" fmla="*/ 1632731 w 9144000"/>
              <a:gd name="connsiteY341" fmla="*/ 1178899 h 1919921"/>
              <a:gd name="connsiteX342" fmla="*/ 1636276 w 9144000"/>
              <a:gd name="connsiteY342" fmla="*/ 1175353 h 1919921"/>
              <a:gd name="connsiteX343" fmla="*/ 1636276 w 9144000"/>
              <a:gd name="connsiteY343" fmla="*/ 1035304 h 1919921"/>
              <a:gd name="connsiteX344" fmla="*/ 1645140 w 9144000"/>
              <a:gd name="connsiteY344" fmla="*/ 989211 h 1919921"/>
              <a:gd name="connsiteX345" fmla="*/ 1650458 w 9144000"/>
              <a:gd name="connsiteY345" fmla="*/ 990984 h 1919921"/>
              <a:gd name="connsiteX346" fmla="*/ 1664641 w 9144000"/>
              <a:gd name="connsiteY346" fmla="*/ 1049486 h 1919921"/>
              <a:gd name="connsiteX347" fmla="*/ 1719597 w 9144000"/>
              <a:gd name="connsiteY347" fmla="*/ 1049486 h 1919921"/>
              <a:gd name="connsiteX348" fmla="*/ 1733779 w 9144000"/>
              <a:gd name="connsiteY348" fmla="*/ 959074 h 1919921"/>
              <a:gd name="connsiteX349" fmla="*/ 1740870 w 9144000"/>
              <a:gd name="connsiteY349" fmla="*/ 960847 h 1919921"/>
              <a:gd name="connsiteX350" fmla="*/ 1755052 w 9144000"/>
              <a:gd name="connsiteY350" fmla="*/ 1001621 h 1919921"/>
              <a:gd name="connsiteX351" fmla="*/ 1827736 w 9144000"/>
              <a:gd name="connsiteY351" fmla="*/ 1001621 h 1919921"/>
              <a:gd name="connsiteX352" fmla="*/ 1863192 w 9144000"/>
              <a:gd name="connsiteY352" fmla="*/ 987439 h 1919921"/>
              <a:gd name="connsiteX353" fmla="*/ 1870283 w 9144000"/>
              <a:gd name="connsiteY353" fmla="*/ 959074 h 1919921"/>
              <a:gd name="connsiteX354" fmla="*/ 1875601 w 9144000"/>
              <a:gd name="connsiteY354" fmla="*/ 959074 h 1919921"/>
              <a:gd name="connsiteX355" fmla="*/ 1891556 w 9144000"/>
              <a:gd name="connsiteY355" fmla="*/ 1053032 h 1919921"/>
              <a:gd name="connsiteX356" fmla="*/ 1948285 w 9144000"/>
              <a:gd name="connsiteY356" fmla="*/ 1033531 h 1919921"/>
              <a:gd name="connsiteX357" fmla="*/ 1950058 w 9144000"/>
              <a:gd name="connsiteY357" fmla="*/ 1022894 h 1919921"/>
              <a:gd name="connsiteX358" fmla="*/ 1962468 w 9144000"/>
              <a:gd name="connsiteY358" fmla="*/ 989211 h 1919921"/>
              <a:gd name="connsiteX359" fmla="*/ 1967786 w 9144000"/>
              <a:gd name="connsiteY359" fmla="*/ 1019349 h 1919921"/>
              <a:gd name="connsiteX360" fmla="*/ 1966013 w 9144000"/>
              <a:gd name="connsiteY360" fmla="*/ 1088487 h 1919921"/>
              <a:gd name="connsiteX361" fmla="*/ 2017424 w 9144000"/>
              <a:gd name="connsiteY361" fmla="*/ 1134579 h 1919921"/>
              <a:gd name="connsiteX362" fmla="*/ 2109609 w 9144000"/>
              <a:gd name="connsiteY362" fmla="*/ 1129261 h 1919921"/>
              <a:gd name="connsiteX363" fmla="*/ 2109609 w 9144000"/>
              <a:gd name="connsiteY363" fmla="*/ 1074305 h 1919921"/>
              <a:gd name="connsiteX364" fmla="*/ 2111381 w 9144000"/>
              <a:gd name="connsiteY364" fmla="*/ 1060123 h 1919921"/>
              <a:gd name="connsiteX365" fmla="*/ 2113154 w 9144000"/>
              <a:gd name="connsiteY365" fmla="*/ 1045940 h 1919921"/>
              <a:gd name="connsiteX366" fmla="*/ 2114927 w 9144000"/>
              <a:gd name="connsiteY366" fmla="*/ 1033531 h 1919921"/>
              <a:gd name="connsiteX367" fmla="*/ 2134427 w 9144000"/>
              <a:gd name="connsiteY367" fmla="*/ 992757 h 1919921"/>
              <a:gd name="connsiteX368" fmla="*/ 2127336 w 9144000"/>
              <a:gd name="connsiteY368" fmla="*/ 969711 h 1919921"/>
              <a:gd name="connsiteX369" fmla="*/ 2187611 w 9144000"/>
              <a:gd name="connsiteY369" fmla="*/ 928937 h 1919921"/>
              <a:gd name="connsiteX370" fmla="*/ 2200020 w 9144000"/>
              <a:gd name="connsiteY370" fmla="*/ 943119 h 1919921"/>
              <a:gd name="connsiteX371" fmla="*/ 2237249 w 9144000"/>
              <a:gd name="connsiteY371" fmla="*/ 973256 h 1919921"/>
              <a:gd name="connsiteX372" fmla="*/ 2230158 w 9144000"/>
              <a:gd name="connsiteY372" fmla="*/ 1003394 h 1919921"/>
              <a:gd name="connsiteX373" fmla="*/ 2246113 w 9144000"/>
              <a:gd name="connsiteY373" fmla="*/ 1031758 h 1919921"/>
              <a:gd name="connsiteX374" fmla="*/ 2256749 w 9144000"/>
              <a:gd name="connsiteY374" fmla="*/ 1123943 h 1919921"/>
              <a:gd name="connsiteX375" fmla="*/ 2347161 w 9144000"/>
              <a:gd name="connsiteY375" fmla="*/ 1123943 h 1919921"/>
              <a:gd name="connsiteX376" fmla="*/ 2379071 w 9144000"/>
              <a:gd name="connsiteY376" fmla="*/ 1113306 h 1919921"/>
              <a:gd name="connsiteX377" fmla="*/ 2357798 w 9144000"/>
              <a:gd name="connsiteY377" fmla="*/ 1088487 h 1919921"/>
              <a:gd name="connsiteX378" fmla="*/ 2389708 w 9144000"/>
              <a:gd name="connsiteY378" fmla="*/ 1074305 h 1919921"/>
              <a:gd name="connsiteX379" fmla="*/ 2379071 w 9144000"/>
              <a:gd name="connsiteY379" fmla="*/ 1058350 h 1919921"/>
              <a:gd name="connsiteX380" fmla="*/ 2414527 w 9144000"/>
              <a:gd name="connsiteY380" fmla="*/ 1028213 h 1919921"/>
              <a:gd name="connsiteX381" fmla="*/ 2428709 w 9144000"/>
              <a:gd name="connsiteY381" fmla="*/ 983893 h 1919921"/>
              <a:gd name="connsiteX382" fmla="*/ 2437573 w 9144000"/>
              <a:gd name="connsiteY382" fmla="*/ 982120 h 1919921"/>
              <a:gd name="connsiteX383" fmla="*/ 2442891 w 9144000"/>
              <a:gd name="connsiteY383" fmla="*/ 982120 h 1919921"/>
              <a:gd name="connsiteX384" fmla="*/ 2446437 w 9144000"/>
              <a:gd name="connsiteY384" fmla="*/ 992757 h 1919921"/>
              <a:gd name="connsiteX385" fmla="*/ 2740718 w 9144000"/>
              <a:gd name="connsiteY385" fmla="*/ 992757 h 1919921"/>
              <a:gd name="connsiteX386" fmla="*/ 2749582 w 9144000"/>
              <a:gd name="connsiteY386" fmla="*/ 980348 h 1919921"/>
              <a:gd name="connsiteX387" fmla="*/ 2761992 w 9144000"/>
              <a:gd name="connsiteY387" fmla="*/ 982120 h 1919921"/>
              <a:gd name="connsiteX388" fmla="*/ 2809857 w 9144000"/>
              <a:gd name="connsiteY388" fmla="*/ 1054804 h 1919921"/>
              <a:gd name="connsiteX389" fmla="*/ 2809857 w 9144000"/>
              <a:gd name="connsiteY389" fmla="*/ 1060123 h 1919921"/>
              <a:gd name="connsiteX390" fmla="*/ 2797447 w 9144000"/>
              <a:gd name="connsiteY390" fmla="*/ 1070759 h 1919921"/>
              <a:gd name="connsiteX391" fmla="*/ 2831130 w 9144000"/>
              <a:gd name="connsiteY391" fmla="*/ 1088487 h 1919921"/>
              <a:gd name="connsiteX392" fmla="*/ 2809857 w 9144000"/>
              <a:gd name="connsiteY392" fmla="*/ 1104442 h 1919921"/>
              <a:gd name="connsiteX393" fmla="*/ 2811629 w 9144000"/>
              <a:gd name="connsiteY393" fmla="*/ 1120397 h 1919921"/>
              <a:gd name="connsiteX394" fmla="*/ 2997771 w 9144000"/>
              <a:gd name="connsiteY394" fmla="*/ 1120397 h 1919921"/>
              <a:gd name="connsiteX395" fmla="*/ 3020817 w 9144000"/>
              <a:gd name="connsiteY395" fmla="*/ 1185990 h 1919921"/>
              <a:gd name="connsiteX396" fmla="*/ 3038545 w 9144000"/>
              <a:gd name="connsiteY396" fmla="*/ 1168262 h 1919921"/>
              <a:gd name="connsiteX397" fmla="*/ 3035000 w 9144000"/>
              <a:gd name="connsiteY397" fmla="*/ 1129261 h 1919921"/>
              <a:gd name="connsiteX398" fmla="*/ 3020817 w 9144000"/>
              <a:gd name="connsiteY398" fmla="*/ 1123943 h 1919921"/>
              <a:gd name="connsiteX399" fmla="*/ 3052728 w 9144000"/>
              <a:gd name="connsiteY399" fmla="*/ 1093805 h 1919921"/>
              <a:gd name="connsiteX400" fmla="*/ 3038545 w 9144000"/>
              <a:gd name="connsiteY400" fmla="*/ 1079623 h 1919921"/>
              <a:gd name="connsiteX401" fmla="*/ 3066910 w 9144000"/>
              <a:gd name="connsiteY401" fmla="*/ 1053032 h 1919921"/>
              <a:gd name="connsiteX402" fmla="*/ 3052728 w 9144000"/>
              <a:gd name="connsiteY402" fmla="*/ 1042395 h 1919921"/>
              <a:gd name="connsiteX403" fmla="*/ 3104138 w 9144000"/>
              <a:gd name="connsiteY403" fmla="*/ 1001621 h 1919921"/>
              <a:gd name="connsiteX404" fmla="*/ 3121866 w 9144000"/>
              <a:gd name="connsiteY404" fmla="*/ 969711 h 1919921"/>
              <a:gd name="connsiteX405" fmla="*/ 3128957 w 9144000"/>
              <a:gd name="connsiteY405" fmla="*/ 969711 h 1919921"/>
              <a:gd name="connsiteX406" fmla="*/ 3134275 w 9144000"/>
              <a:gd name="connsiteY406" fmla="*/ 998075 h 1919921"/>
              <a:gd name="connsiteX407" fmla="*/ 3198096 w 9144000"/>
              <a:gd name="connsiteY407" fmla="*/ 1044168 h 1919921"/>
              <a:gd name="connsiteX408" fmla="*/ 3183913 w 9144000"/>
              <a:gd name="connsiteY408" fmla="*/ 1053032 h 1919921"/>
              <a:gd name="connsiteX409" fmla="*/ 3210505 w 9144000"/>
              <a:gd name="connsiteY409" fmla="*/ 1079623 h 1919921"/>
              <a:gd name="connsiteX410" fmla="*/ 3198096 w 9144000"/>
              <a:gd name="connsiteY410" fmla="*/ 1093805 h 1919921"/>
              <a:gd name="connsiteX411" fmla="*/ 3228233 w 9144000"/>
              <a:gd name="connsiteY411" fmla="*/ 1120397 h 1919921"/>
              <a:gd name="connsiteX412" fmla="*/ 3226460 w 9144000"/>
              <a:gd name="connsiteY412" fmla="*/ 1123943 h 1919921"/>
              <a:gd name="connsiteX413" fmla="*/ 3208732 w 9144000"/>
              <a:gd name="connsiteY413" fmla="*/ 1146989 h 1919921"/>
              <a:gd name="connsiteX414" fmla="*/ 3219369 w 9144000"/>
              <a:gd name="connsiteY414" fmla="*/ 1168262 h 1919921"/>
              <a:gd name="connsiteX415" fmla="*/ 3240642 w 9144000"/>
              <a:gd name="connsiteY415" fmla="*/ 1164717 h 1919921"/>
              <a:gd name="connsiteX416" fmla="*/ 3274325 w 9144000"/>
              <a:gd name="connsiteY416" fmla="*/ 1161171 h 1919921"/>
              <a:gd name="connsiteX417" fmla="*/ 3281416 w 9144000"/>
              <a:gd name="connsiteY417" fmla="*/ 820797 h 1919921"/>
              <a:gd name="connsiteX418" fmla="*/ 3292053 w 9144000"/>
              <a:gd name="connsiteY418" fmla="*/ 797751 h 1919921"/>
              <a:gd name="connsiteX419" fmla="*/ 3293826 w 9144000"/>
              <a:gd name="connsiteY419" fmla="*/ 785342 h 1919921"/>
              <a:gd name="connsiteX420" fmla="*/ 3334600 w 9144000"/>
              <a:gd name="connsiteY420" fmla="*/ 737477 h 1919921"/>
              <a:gd name="connsiteX421" fmla="*/ 3354100 w 9144000"/>
              <a:gd name="connsiteY421" fmla="*/ 712658 h 1919921"/>
              <a:gd name="connsiteX422" fmla="*/ 3354100 w 9144000"/>
              <a:gd name="connsiteY422" fmla="*/ 705567 h 1919921"/>
              <a:gd name="connsiteX423" fmla="*/ 3355873 w 9144000"/>
              <a:gd name="connsiteY423" fmla="*/ 673657 h 1919921"/>
              <a:gd name="connsiteX424" fmla="*/ 3361191 w 9144000"/>
              <a:gd name="connsiteY424" fmla="*/ 579699 h 1919921"/>
              <a:gd name="connsiteX425" fmla="*/ 3368282 w 9144000"/>
              <a:gd name="connsiteY425" fmla="*/ 579699 h 1919921"/>
              <a:gd name="connsiteX426" fmla="*/ 3373601 w 9144000"/>
              <a:gd name="connsiteY426" fmla="*/ 615155 h 1919921"/>
              <a:gd name="connsiteX427" fmla="*/ 3370055 w 9144000"/>
              <a:gd name="connsiteY427" fmla="*/ 671884 h 1919921"/>
              <a:gd name="connsiteX428" fmla="*/ 3393101 w 9144000"/>
              <a:gd name="connsiteY428" fmla="*/ 721522 h 1919921"/>
              <a:gd name="connsiteX429" fmla="*/ 3403738 w 9144000"/>
              <a:gd name="connsiteY429" fmla="*/ 758750 h 1919921"/>
              <a:gd name="connsiteX430" fmla="*/ 3416147 w 9144000"/>
              <a:gd name="connsiteY430" fmla="*/ 762296 h 1919921"/>
              <a:gd name="connsiteX431" fmla="*/ 3437421 w 9144000"/>
              <a:gd name="connsiteY431" fmla="*/ 780023 h 1919921"/>
              <a:gd name="connsiteX432" fmla="*/ 3455149 w 9144000"/>
              <a:gd name="connsiteY432" fmla="*/ 916527 h 1919921"/>
              <a:gd name="connsiteX433" fmla="*/ 3455149 w 9144000"/>
              <a:gd name="connsiteY433" fmla="*/ 1106215 h 1919921"/>
              <a:gd name="connsiteX434" fmla="*/ 3467558 w 9144000"/>
              <a:gd name="connsiteY434" fmla="*/ 1115079 h 1919921"/>
              <a:gd name="connsiteX435" fmla="*/ 3476422 w 9144000"/>
              <a:gd name="connsiteY435" fmla="*/ 1129261 h 1919921"/>
              <a:gd name="connsiteX436" fmla="*/ 3481740 w 9144000"/>
              <a:gd name="connsiteY436" fmla="*/ 1129261 h 1919921"/>
              <a:gd name="connsiteX437" fmla="*/ 3483513 w 9144000"/>
              <a:gd name="connsiteY437" fmla="*/ 611609 h 1919921"/>
              <a:gd name="connsiteX438" fmla="*/ 3515423 w 9144000"/>
              <a:gd name="connsiteY438" fmla="*/ 570835 h 1919921"/>
              <a:gd name="connsiteX439" fmla="*/ 3586334 w 9144000"/>
              <a:gd name="connsiteY439" fmla="*/ 581472 h 1919921"/>
              <a:gd name="connsiteX440" fmla="*/ 3593425 w 9144000"/>
              <a:gd name="connsiteY440" fmla="*/ 632883 h 1919921"/>
              <a:gd name="connsiteX441" fmla="*/ 3593425 w 9144000"/>
              <a:gd name="connsiteY441" fmla="*/ 1099124 h 1919921"/>
              <a:gd name="connsiteX442" fmla="*/ 3612926 w 9144000"/>
              <a:gd name="connsiteY442" fmla="*/ 1115079 h 1919921"/>
              <a:gd name="connsiteX443" fmla="*/ 3614699 w 9144000"/>
              <a:gd name="connsiteY443" fmla="*/ 1109760 h 1919921"/>
              <a:gd name="connsiteX444" fmla="*/ 3614699 w 9144000"/>
              <a:gd name="connsiteY444" fmla="*/ 466241 h 1919921"/>
              <a:gd name="connsiteX445" fmla="*/ 3620017 w 9144000"/>
              <a:gd name="connsiteY445" fmla="*/ 423694 h 1919921"/>
              <a:gd name="connsiteX446" fmla="*/ 3669655 w 9144000"/>
              <a:gd name="connsiteY446" fmla="*/ 423694 h 1919921"/>
              <a:gd name="connsiteX447" fmla="*/ 3701565 w 9144000"/>
              <a:gd name="connsiteY447" fmla="*/ 432558 h 1919921"/>
              <a:gd name="connsiteX448" fmla="*/ 3701565 w 9144000"/>
              <a:gd name="connsiteY448" fmla="*/ 1111533 h 1919921"/>
              <a:gd name="connsiteX449" fmla="*/ 3705111 w 9144000"/>
              <a:gd name="connsiteY449" fmla="*/ 1113306 h 1919921"/>
              <a:gd name="connsiteX450" fmla="*/ 3724611 w 9144000"/>
              <a:gd name="connsiteY450" fmla="*/ 1099124 h 1919921"/>
              <a:gd name="connsiteX451" fmla="*/ 3724611 w 9144000"/>
              <a:gd name="connsiteY451" fmla="*/ 636428 h 1919921"/>
              <a:gd name="connsiteX452" fmla="*/ 3738793 w 9144000"/>
              <a:gd name="connsiteY452" fmla="*/ 586790 h 1919921"/>
              <a:gd name="connsiteX453" fmla="*/ 3779567 w 9144000"/>
              <a:gd name="connsiteY453" fmla="*/ 586790 h 1919921"/>
              <a:gd name="connsiteX454" fmla="*/ 3832751 w 9144000"/>
              <a:gd name="connsiteY454" fmla="*/ 595654 h 1919921"/>
              <a:gd name="connsiteX455" fmla="*/ 3832751 w 9144000"/>
              <a:gd name="connsiteY455" fmla="*/ 1157626 h 1919921"/>
              <a:gd name="connsiteX456" fmla="*/ 3839842 w 9144000"/>
              <a:gd name="connsiteY456" fmla="*/ 1159398 h 1919921"/>
              <a:gd name="connsiteX457" fmla="*/ 3846933 w 9144000"/>
              <a:gd name="connsiteY457" fmla="*/ 1154080 h 1919921"/>
              <a:gd name="connsiteX458" fmla="*/ 3848706 w 9144000"/>
              <a:gd name="connsiteY458" fmla="*/ 865117 h 1919921"/>
              <a:gd name="connsiteX459" fmla="*/ 3852251 w 9144000"/>
              <a:gd name="connsiteY459" fmla="*/ 826116 h 1919921"/>
              <a:gd name="connsiteX460" fmla="*/ 3854024 w 9144000"/>
              <a:gd name="connsiteY460" fmla="*/ 799524 h 1919921"/>
              <a:gd name="connsiteX461" fmla="*/ 3857570 w 9144000"/>
              <a:gd name="connsiteY461" fmla="*/ 774705 h 1919921"/>
              <a:gd name="connsiteX462" fmla="*/ 3859343 w 9144000"/>
              <a:gd name="connsiteY462" fmla="*/ 760523 h 1919921"/>
              <a:gd name="connsiteX463" fmla="*/ 3861115 w 9144000"/>
              <a:gd name="connsiteY463" fmla="*/ 749886 h 1919921"/>
              <a:gd name="connsiteX464" fmla="*/ 3862888 w 9144000"/>
              <a:gd name="connsiteY464" fmla="*/ 744568 h 1919921"/>
              <a:gd name="connsiteX465" fmla="*/ 3907208 w 9144000"/>
              <a:gd name="connsiteY465" fmla="*/ 741022 h 1919921"/>
              <a:gd name="connsiteX466" fmla="*/ 3963937 w 9144000"/>
              <a:gd name="connsiteY466" fmla="*/ 749886 h 1919921"/>
              <a:gd name="connsiteX467" fmla="*/ 3963937 w 9144000"/>
              <a:gd name="connsiteY467" fmla="*/ 1155853 h 1919921"/>
              <a:gd name="connsiteX468" fmla="*/ 4002938 w 9144000"/>
              <a:gd name="connsiteY468" fmla="*/ 1155853 h 1919921"/>
              <a:gd name="connsiteX469" fmla="*/ 4004710 w 9144000"/>
              <a:gd name="connsiteY469" fmla="*/ 741022 h 1919921"/>
              <a:gd name="connsiteX470" fmla="*/ 3995847 w 9144000"/>
              <a:gd name="connsiteY470" fmla="*/ 712658 h 1919921"/>
              <a:gd name="connsiteX471" fmla="*/ 4011802 w 9144000"/>
              <a:gd name="connsiteY471" fmla="*/ 705567 h 1919921"/>
              <a:gd name="connsiteX472" fmla="*/ 4020665 w 9144000"/>
              <a:gd name="connsiteY472" fmla="*/ 691384 h 1919921"/>
              <a:gd name="connsiteX473" fmla="*/ 4086258 w 9144000"/>
              <a:gd name="connsiteY473" fmla="*/ 687839 h 1919921"/>
              <a:gd name="connsiteX474" fmla="*/ 4125260 w 9144000"/>
              <a:gd name="connsiteY474" fmla="*/ 691384 h 1919921"/>
              <a:gd name="connsiteX475" fmla="*/ 4132351 w 9144000"/>
              <a:gd name="connsiteY475" fmla="*/ 705567 h 1919921"/>
              <a:gd name="connsiteX476" fmla="*/ 4153624 w 9144000"/>
              <a:gd name="connsiteY476" fmla="*/ 712658 h 1919921"/>
              <a:gd name="connsiteX477" fmla="*/ 4137669 w 9144000"/>
              <a:gd name="connsiteY477" fmla="*/ 732158 h 1919921"/>
              <a:gd name="connsiteX478" fmla="*/ 4144760 w 9144000"/>
              <a:gd name="connsiteY478" fmla="*/ 1159398 h 1919921"/>
              <a:gd name="connsiteX479" fmla="*/ 4183761 w 9144000"/>
              <a:gd name="connsiteY479" fmla="*/ 1159398 h 1919921"/>
              <a:gd name="connsiteX480" fmla="*/ 4206808 w 9144000"/>
              <a:gd name="connsiteY480" fmla="*/ 932482 h 1919921"/>
              <a:gd name="connsiteX481" fmla="*/ 4206808 w 9144000"/>
              <a:gd name="connsiteY481" fmla="*/ 895254 h 1919921"/>
              <a:gd name="connsiteX482" fmla="*/ 4199716 w 9144000"/>
              <a:gd name="connsiteY482" fmla="*/ 854480 h 1919921"/>
              <a:gd name="connsiteX483" fmla="*/ 4201489 w 9144000"/>
              <a:gd name="connsiteY483" fmla="*/ 794206 h 1919921"/>
              <a:gd name="connsiteX484" fmla="*/ 4212126 w 9144000"/>
              <a:gd name="connsiteY484" fmla="*/ 756977 h 1919921"/>
              <a:gd name="connsiteX485" fmla="*/ 4439042 w 9144000"/>
              <a:gd name="connsiteY485" fmla="*/ 785342 h 1919921"/>
              <a:gd name="connsiteX486" fmla="*/ 4447906 w 9144000"/>
              <a:gd name="connsiteY486" fmla="*/ 792433 h 1919921"/>
              <a:gd name="connsiteX487" fmla="*/ 4458542 w 9144000"/>
              <a:gd name="connsiteY487" fmla="*/ 870435 h 1919921"/>
              <a:gd name="connsiteX488" fmla="*/ 4497543 w 9144000"/>
              <a:gd name="connsiteY488" fmla="*/ 1171808 h 1919921"/>
              <a:gd name="connsiteX489" fmla="*/ 4502862 w 9144000"/>
              <a:gd name="connsiteY489" fmla="*/ 1182444 h 1919921"/>
              <a:gd name="connsiteX490" fmla="*/ 4511726 w 9144000"/>
              <a:gd name="connsiteY490" fmla="*/ 1143443 h 1919921"/>
              <a:gd name="connsiteX491" fmla="*/ 4511726 w 9144000"/>
              <a:gd name="connsiteY491" fmla="*/ 1056577 h 1919921"/>
              <a:gd name="connsiteX492" fmla="*/ 4495771 w 9144000"/>
              <a:gd name="connsiteY492" fmla="*/ 953756 h 1919921"/>
              <a:gd name="connsiteX493" fmla="*/ 4497543 w 9144000"/>
              <a:gd name="connsiteY493" fmla="*/ 936028 h 1919921"/>
              <a:gd name="connsiteX494" fmla="*/ 4580864 w 9144000"/>
              <a:gd name="connsiteY494" fmla="*/ 936028 h 1919921"/>
              <a:gd name="connsiteX495" fmla="*/ 4591501 w 9144000"/>
              <a:gd name="connsiteY495" fmla="*/ 923619 h 1919921"/>
              <a:gd name="connsiteX496" fmla="*/ 4644684 w 9144000"/>
              <a:gd name="connsiteY496" fmla="*/ 923619 h 1919921"/>
              <a:gd name="connsiteX497" fmla="*/ 4650003 w 9144000"/>
              <a:gd name="connsiteY497" fmla="*/ 939574 h 1919921"/>
              <a:gd name="connsiteX498" fmla="*/ 4683685 w 9144000"/>
              <a:gd name="connsiteY498" fmla="*/ 939574 h 1919921"/>
              <a:gd name="connsiteX499" fmla="*/ 4690777 w 9144000"/>
              <a:gd name="connsiteY499" fmla="*/ 950210 h 1919921"/>
              <a:gd name="connsiteX500" fmla="*/ 4676594 w 9144000"/>
              <a:gd name="connsiteY500" fmla="*/ 1061895 h 1919921"/>
              <a:gd name="connsiteX501" fmla="*/ 4689004 w 9144000"/>
              <a:gd name="connsiteY501" fmla="*/ 1187763 h 1919921"/>
              <a:gd name="connsiteX502" fmla="*/ 4733323 w 9144000"/>
              <a:gd name="connsiteY502" fmla="*/ 1191308 h 1919921"/>
              <a:gd name="connsiteX503" fmla="*/ 4786507 w 9144000"/>
              <a:gd name="connsiteY503" fmla="*/ 1177126 h 1919921"/>
              <a:gd name="connsiteX504" fmla="*/ 4786507 w 9144000"/>
              <a:gd name="connsiteY504" fmla="*/ 982120 h 1919921"/>
              <a:gd name="connsiteX505" fmla="*/ 4795371 w 9144000"/>
              <a:gd name="connsiteY505" fmla="*/ 941346 h 1919921"/>
              <a:gd name="connsiteX506" fmla="*/ 4841463 w 9144000"/>
              <a:gd name="connsiteY506" fmla="*/ 941346 h 1919921"/>
              <a:gd name="connsiteX507" fmla="*/ 4850327 w 9144000"/>
              <a:gd name="connsiteY507" fmla="*/ 927164 h 1919921"/>
              <a:gd name="connsiteX508" fmla="*/ 4905283 w 9144000"/>
              <a:gd name="connsiteY508" fmla="*/ 927164 h 1919921"/>
              <a:gd name="connsiteX509" fmla="*/ 4924783 w 9144000"/>
              <a:gd name="connsiteY509" fmla="*/ 946665 h 1919921"/>
              <a:gd name="connsiteX510" fmla="*/ 4931875 w 9144000"/>
              <a:gd name="connsiteY510" fmla="*/ 1001621 h 1919921"/>
              <a:gd name="connsiteX511" fmla="*/ 5027605 w 9144000"/>
              <a:gd name="connsiteY511" fmla="*/ 994530 h 1919921"/>
              <a:gd name="connsiteX512" fmla="*/ 5029378 w 9144000"/>
              <a:gd name="connsiteY512" fmla="*/ 999848 h 1919921"/>
              <a:gd name="connsiteX513" fmla="*/ 5020514 w 9144000"/>
              <a:gd name="connsiteY513" fmla="*/ 1056577 h 1919921"/>
              <a:gd name="connsiteX514" fmla="*/ 5071924 w 9144000"/>
              <a:gd name="connsiteY514" fmla="*/ 1061895 h 1919921"/>
              <a:gd name="connsiteX515" fmla="*/ 5079015 w 9144000"/>
              <a:gd name="connsiteY515" fmla="*/ 1079623 h 1919921"/>
              <a:gd name="connsiteX516" fmla="*/ 5073697 w 9144000"/>
              <a:gd name="connsiteY516" fmla="*/ 1193081 h 1919921"/>
              <a:gd name="connsiteX517" fmla="*/ 5091425 w 9144000"/>
              <a:gd name="connsiteY517" fmla="*/ 1191308 h 1919921"/>
              <a:gd name="connsiteX518" fmla="*/ 5107380 w 9144000"/>
              <a:gd name="connsiteY518" fmla="*/ 1207263 h 1919921"/>
              <a:gd name="connsiteX519" fmla="*/ 5112698 w 9144000"/>
              <a:gd name="connsiteY519" fmla="*/ 1196627 h 1919921"/>
              <a:gd name="connsiteX520" fmla="*/ 5086106 w 9144000"/>
              <a:gd name="connsiteY520" fmla="*/ 1072532 h 1919921"/>
              <a:gd name="connsiteX521" fmla="*/ 5206656 w 9144000"/>
              <a:gd name="connsiteY521" fmla="*/ 1017576 h 1919921"/>
              <a:gd name="connsiteX522" fmla="*/ 5419389 w 9144000"/>
              <a:gd name="connsiteY522" fmla="*/ 1049486 h 1919921"/>
              <a:gd name="connsiteX523" fmla="*/ 5664033 w 9144000"/>
              <a:gd name="connsiteY523" fmla="*/ 1008712 h 1919921"/>
              <a:gd name="connsiteX524" fmla="*/ 5679988 w 9144000"/>
              <a:gd name="connsiteY524" fmla="*/ 964392 h 1919921"/>
              <a:gd name="connsiteX525" fmla="*/ 5685306 w 9144000"/>
              <a:gd name="connsiteY525" fmla="*/ 996303 h 1919921"/>
              <a:gd name="connsiteX526" fmla="*/ 5687079 w 9144000"/>
              <a:gd name="connsiteY526" fmla="*/ 1003394 h 1919921"/>
              <a:gd name="connsiteX527" fmla="*/ 5717216 w 9144000"/>
              <a:gd name="connsiteY527" fmla="*/ 1006939 h 1919921"/>
              <a:gd name="connsiteX528" fmla="*/ 5791673 w 9144000"/>
              <a:gd name="connsiteY528" fmla="*/ 1003394 h 1919921"/>
              <a:gd name="connsiteX529" fmla="*/ 5862584 w 9144000"/>
              <a:gd name="connsiteY529" fmla="*/ 1061895 h 1919921"/>
              <a:gd name="connsiteX530" fmla="*/ 5860811 w 9144000"/>
              <a:gd name="connsiteY530" fmla="*/ 1079623 h 1919921"/>
              <a:gd name="connsiteX531" fmla="*/ 5848402 w 9144000"/>
              <a:gd name="connsiteY531" fmla="*/ 1141671 h 1919921"/>
              <a:gd name="connsiteX532" fmla="*/ 5855493 w 9144000"/>
              <a:gd name="connsiteY532" fmla="*/ 1150534 h 1919921"/>
              <a:gd name="connsiteX533" fmla="*/ 5869675 w 9144000"/>
              <a:gd name="connsiteY533" fmla="*/ 1145216 h 1919921"/>
              <a:gd name="connsiteX534" fmla="*/ 5871448 w 9144000"/>
              <a:gd name="connsiteY534" fmla="*/ 1136352 h 1919921"/>
              <a:gd name="connsiteX535" fmla="*/ 5892721 w 9144000"/>
              <a:gd name="connsiteY535" fmla="*/ 1033531 h 1919921"/>
              <a:gd name="connsiteX536" fmla="*/ 5898040 w 9144000"/>
              <a:gd name="connsiteY536" fmla="*/ 980348 h 1919921"/>
              <a:gd name="connsiteX537" fmla="*/ 5906904 w 9144000"/>
              <a:gd name="connsiteY537" fmla="*/ 907664 h 1919921"/>
              <a:gd name="connsiteX538" fmla="*/ 5912222 w 9144000"/>
              <a:gd name="connsiteY538" fmla="*/ 932482 h 1919921"/>
              <a:gd name="connsiteX539" fmla="*/ 5913995 w 9144000"/>
              <a:gd name="connsiteY539" fmla="*/ 1017576 h 1919921"/>
              <a:gd name="connsiteX540" fmla="*/ 5924632 w 9144000"/>
              <a:gd name="connsiteY540" fmla="*/ 1058350 h 1919921"/>
              <a:gd name="connsiteX541" fmla="*/ 5924632 w 9144000"/>
              <a:gd name="connsiteY541" fmla="*/ 1037076 h 1919921"/>
              <a:gd name="connsiteX542" fmla="*/ 5937041 w 9144000"/>
              <a:gd name="connsiteY542" fmla="*/ 1019349 h 1919921"/>
              <a:gd name="connsiteX543" fmla="*/ 5967178 w 9144000"/>
              <a:gd name="connsiteY543" fmla="*/ 1054804 h 1919921"/>
              <a:gd name="connsiteX544" fmla="*/ 5961860 w 9144000"/>
              <a:gd name="connsiteY544" fmla="*/ 1116852 h 1919921"/>
              <a:gd name="connsiteX545" fmla="*/ 5967178 w 9144000"/>
              <a:gd name="connsiteY545" fmla="*/ 1146989 h 1919921"/>
              <a:gd name="connsiteX546" fmla="*/ 6082409 w 9144000"/>
              <a:gd name="connsiteY546" fmla="*/ 1146989 h 1919921"/>
              <a:gd name="connsiteX547" fmla="*/ 6140911 w 9144000"/>
              <a:gd name="connsiteY547" fmla="*/ 1129261 h 1919921"/>
              <a:gd name="connsiteX548" fmla="*/ 6151547 w 9144000"/>
              <a:gd name="connsiteY548" fmla="*/ 1109760 h 1919921"/>
              <a:gd name="connsiteX549" fmla="*/ 6174594 w 9144000"/>
              <a:gd name="connsiteY549" fmla="*/ 1083169 h 1919921"/>
              <a:gd name="connsiteX550" fmla="*/ 6192321 w 9144000"/>
              <a:gd name="connsiteY550" fmla="*/ 1115079 h 1919921"/>
              <a:gd name="connsiteX551" fmla="*/ 6211822 w 9144000"/>
              <a:gd name="connsiteY551" fmla="*/ 1095578 h 1919921"/>
              <a:gd name="connsiteX552" fmla="*/ 6229550 w 9144000"/>
              <a:gd name="connsiteY552" fmla="*/ 1109760 h 1919921"/>
              <a:gd name="connsiteX553" fmla="*/ 6231322 w 9144000"/>
              <a:gd name="connsiteY553" fmla="*/ 1081396 h 1919921"/>
              <a:gd name="connsiteX554" fmla="*/ 6263233 w 9144000"/>
              <a:gd name="connsiteY554" fmla="*/ 978575 h 1919921"/>
              <a:gd name="connsiteX555" fmla="*/ 6295143 w 9144000"/>
              <a:gd name="connsiteY555" fmla="*/ 1065441 h 1919921"/>
              <a:gd name="connsiteX556" fmla="*/ 6295143 w 9144000"/>
              <a:gd name="connsiteY556" fmla="*/ 1104442 h 1919921"/>
              <a:gd name="connsiteX557" fmla="*/ 6298688 w 9144000"/>
              <a:gd name="connsiteY557" fmla="*/ 1106215 h 1919921"/>
              <a:gd name="connsiteX558" fmla="*/ 6335916 w 9144000"/>
              <a:gd name="connsiteY558" fmla="*/ 1097351 h 1919921"/>
              <a:gd name="connsiteX559" fmla="*/ 6367827 w 9144000"/>
              <a:gd name="connsiteY559" fmla="*/ 1115079 h 1919921"/>
              <a:gd name="connsiteX560" fmla="*/ 6383782 w 9144000"/>
              <a:gd name="connsiteY560" fmla="*/ 1152307 h 1919921"/>
              <a:gd name="connsiteX561" fmla="*/ 6380236 w 9144000"/>
              <a:gd name="connsiteY561" fmla="*/ 1187763 h 1919921"/>
              <a:gd name="connsiteX562" fmla="*/ 6396191 w 9144000"/>
              <a:gd name="connsiteY562" fmla="*/ 1207263 h 1919921"/>
              <a:gd name="connsiteX563" fmla="*/ 6415692 w 9144000"/>
              <a:gd name="connsiteY563" fmla="*/ 1201945 h 1919921"/>
              <a:gd name="connsiteX564" fmla="*/ 6415692 w 9144000"/>
              <a:gd name="connsiteY564" fmla="*/ 1127488 h 1919921"/>
              <a:gd name="connsiteX565" fmla="*/ 6397964 w 9144000"/>
              <a:gd name="connsiteY565" fmla="*/ 1088487 h 1919921"/>
              <a:gd name="connsiteX566" fmla="*/ 6429874 w 9144000"/>
              <a:gd name="connsiteY566" fmla="*/ 1097351 h 1919921"/>
              <a:gd name="connsiteX567" fmla="*/ 6449374 w 9144000"/>
              <a:gd name="connsiteY567" fmla="*/ 1086714 h 1919921"/>
              <a:gd name="connsiteX568" fmla="*/ 6461784 w 9144000"/>
              <a:gd name="connsiteY568" fmla="*/ 1099124 h 1919921"/>
              <a:gd name="connsiteX569" fmla="*/ 6488376 w 9144000"/>
              <a:gd name="connsiteY569" fmla="*/ 1092033 h 1919921"/>
              <a:gd name="connsiteX570" fmla="*/ 6538013 w 9144000"/>
              <a:gd name="connsiteY570" fmla="*/ 1063668 h 1919921"/>
              <a:gd name="connsiteX571" fmla="*/ 6610697 w 9144000"/>
              <a:gd name="connsiteY571" fmla="*/ 1079623 h 1919921"/>
              <a:gd name="connsiteX572" fmla="*/ 6612470 w 9144000"/>
              <a:gd name="connsiteY572" fmla="*/ 1182444 h 1919921"/>
              <a:gd name="connsiteX573" fmla="*/ 6672745 w 9144000"/>
              <a:gd name="connsiteY573" fmla="*/ 1175353 h 1919921"/>
              <a:gd name="connsiteX574" fmla="*/ 6715291 w 9144000"/>
              <a:gd name="connsiteY574" fmla="*/ 1180672 h 1919921"/>
              <a:gd name="connsiteX575" fmla="*/ 6725928 w 9144000"/>
              <a:gd name="connsiteY575" fmla="*/ 1203718 h 1919921"/>
              <a:gd name="connsiteX576" fmla="*/ 6770248 w 9144000"/>
              <a:gd name="connsiteY576" fmla="*/ 1148762 h 1919921"/>
              <a:gd name="connsiteX577" fmla="*/ 6802158 w 9144000"/>
              <a:gd name="connsiteY577" fmla="*/ 1178899 h 1919921"/>
              <a:gd name="connsiteX578" fmla="*/ 6803930 w 9144000"/>
              <a:gd name="connsiteY578" fmla="*/ 1104442 h 1919921"/>
              <a:gd name="connsiteX579" fmla="*/ 6814567 w 9144000"/>
              <a:gd name="connsiteY579" fmla="*/ 1074305 h 1919921"/>
              <a:gd name="connsiteX580" fmla="*/ 6846477 w 9144000"/>
              <a:gd name="connsiteY580" fmla="*/ 1083169 h 1919921"/>
              <a:gd name="connsiteX581" fmla="*/ 6855341 w 9144000"/>
              <a:gd name="connsiteY581" fmla="*/ 1120397 h 1919921"/>
              <a:gd name="connsiteX582" fmla="*/ 6857114 w 9144000"/>
              <a:gd name="connsiteY582" fmla="*/ 1107988 h 1919921"/>
              <a:gd name="connsiteX583" fmla="*/ 6867751 w 9144000"/>
              <a:gd name="connsiteY583" fmla="*/ 1088487 h 1919921"/>
              <a:gd name="connsiteX584" fmla="*/ 6904979 w 9144000"/>
              <a:gd name="connsiteY584" fmla="*/ 1067214 h 1919921"/>
              <a:gd name="connsiteX585" fmla="*/ 6922707 w 9144000"/>
              <a:gd name="connsiteY585" fmla="*/ 1081396 h 1919921"/>
              <a:gd name="connsiteX586" fmla="*/ 6951071 w 9144000"/>
              <a:gd name="connsiteY586" fmla="*/ 1092033 h 1919921"/>
              <a:gd name="connsiteX587" fmla="*/ 6970572 w 9144000"/>
              <a:gd name="connsiteY587" fmla="*/ 1148762 h 1919921"/>
              <a:gd name="connsiteX588" fmla="*/ 6981208 w 9144000"/>
              <a:gd name="connsiteY588" fmla="*/ 1065441 h 1919921"/>
              <a:gd name="connsiteX589" fmla="*/ 6986527 w 9144000"/>
              <a:gd name="connsiteY589" fmla="*/ 1076078 h 1919921"/>
              <a:gd name="connsiteX590" fmla="*/ 6986527 w 9144000"/>
              <a:gd name="connsiteY590" fmla="*/ 1134579 h 1919921"/>
              <a:gd name="connsiteX591" fmla="*/ 6997163 w 9144000"/>
              <a:gd name="connsiteY591" fmla="*/ 1178899 h 1919921"/>
              <a:gd name="connsiteX592" fmla="*/ 7011346 w 9144000"/>
              <a:gd name="connsiteY592" fmla="*/ 1083169 h 1919921"/>
              <a:gd name="connsiteX593" fmla="*/ 7016664 w 9144000"/>
              <a:gd name="connsiteY593" fmla="*/ 1175353 h 1919921"/>
              <a:gd name="connsiteX594" fmla="*/ 7020210 w 9144000"/>
              <a:gd name="connsiteY594" fmla="*/ 1178899 h 1919921"/>
              <a:gd name="connsiteX595" fmla="*/ 7023755 w 9144000"/>
              <a:gd name="connsiteY595" fmla="*/ 1175353 h 1919921"/>
              <a:gd name="connsiteX596" fmla="*/ 7053892 w 9144000"/>
              <a:gd name="connsiteY596" fmla="*/ 1122170 h 1919921"/>
              <a:gd name="connsiteX597" fmla="*/ 7076939 w 9144000"/>
              <a:gd name="connsiteY597" fmla="*/ 1088487 h 1919921"/>
              <a:gd name="connsiteX598" fmla="*/ 7076939 w 9144000"/>
              <a:gd name="connsiteY598" fmla="*/ 1076078 h 1919921"/>
              <a:gd name="connsiteX599" fmla="*/ 7108849 w 9144000"/>
              <a:gd name="connsiteY599" fmla="*/ 872208 h 1919921"/>
              <a:gd name="connsiteX600" fmla="*/ 7119485 w 9144000"/>
              <a:gd name="connsiteY600" fmla="*/ 872208 h 1919921"/>
              <a:gd name="connsiteX601" fmla="*/ 7123031 w 9144000"/>
              <a:gd name="connsiteY601" fmla="*/ 914755 h 1919921"/>
              <a:gd name="connsiteX602" fmla="*/ 7137213 w 9144000"/>
              <a:gd name="connsiteY602" fmla="*/ 1031758 h 1919921"/>
              <a:gd name="connsiteX603" fmla="*/ 7153168 w 9144000"/>
              <a:gd name="connsiteY603" fmla="*/ 1099124 h 1919921"/>
              <a:gd name="connsiteX604" fmla="*/ 7174442 w 9144000"/>
              <a:gd name="connsiteY604" fmla="*/ 1123943 h 1919921"/>
              <a:gd name="connsiteX605" fmla="*/ 7202806 w 9144000"/>
              <a:gd name="connsiteY605" fmla="*/ 1173581 h 1919921"/>
              <a:gd name="connsiteX606" fmla="*/ 7208124 w 9144000"/>
              <a:gd name="connsiteY606" fmla="*/ 1146989 h 1919921"/>
              <a:gd name="connsiteX607" fmla="*/ 7213443 w 9144000"/>
              <a:gd name="connsiteY607" fmla="*/ 1079623 h 1919921"/>
              <a:gd name="connsiteX608" fmla="*/ 7222307 w 9144000"/>
              <a:gd name="connsiteY608" fmla="*/ 1120397 h 1919921"/>
              <a:gd name="connsiteX609" fmla="*/ 7222307 w 9144000"/>
              <a:gd name="connsiteY609" fmla="*/ 1159398 h 1919921"/>
              <a:gd name="connsiteX610" fmla="*/ 7227625 w 9144000"/>
              <a:gd name="connsiteY610" fmla="*/ 1178899 h 1919921"/>
              <a:gd name="connsiteX611" fmla="*/ 7243580 w 9144000"/>
              <a:gd name="connsiteY611" fmla="*/ 1067214 h 1919921"/>
              <a:gd name="connsiteX612" fmla="*/ 7248898 w 9144000"/>
              <a:gd name="connsiteY612" fmla="*/ 1079623 h 1919921"/>
              <a:gd name="connsiteX613" fmla="*/ 7248898 w 9144000"/>
              <a:gd name="connsiteY613" fmla="*/ 1115079 h 1919921"/>
              <a:gd name="connsiteX614" fmla="*/ 7264853 w 9144000"/>
              <a:gd name="connsiteY614" fmla="*/ 1168262 h 1919921"/>
              <a:gd name="connsiteX615" fmla="*/ 7303854 w 9144000"/>
              <a:gd name="connsiteY615" fmla="*/ 1102669 h 1919921"/>
              <a:gd name="connsiteX616" fmla="*/ 7328673 w 9144000"/>
              <a:gd name="connsiteY616" fmla="*/ 1131034 h 1919921"/>
              <a:gd name="connsiteX617" fmla="*/ 7332219 w 9144000"/>
              <a:gd name="connsiteY617" fmla="*/ 1168262 h 1919921"/>
              <a:gd name="connsiteX618" fmla="*/ 7358811 w 9144000"/>
              <a:gd name="connsiteY618" fmla="*/ 1180672 h 1919921"/>
              <a:gd name="connsiteX619" fmla="*/ 7385402 w 9144000"/>
              <a:gd name="connsiteY619" fmla="*/ 1175353 h 1919921"/>
              <a:gd name="connsiteX620" fmla="*/ 7397812 w 9144000"/>
              <a:gd name="connsiteY620" fmla="*/ 1198400 h 1919921"/>
              <a:gd name="connsiteX621" fmla="*/ 7410221 w 9144000"/>
              <a:gd name="connsiteY621" fmla="*/ 1198400 h 1919921"/>
              <a:gd name="connsiteX622" fmla="*/ 7465177 w 9144000"/>
              <a:gd name="connsiteY622" fmla="*/ 1185990 h 1919921"/>
              <a:gd name="connsiteX623" fmla="*/ 7504179 w 9144000"/>
              <a:gd name="connsiteY623" fmla="*/ 1198400 h 1919921"/>
              <a:gd name="connsiteX624" fmla="*/ 7504179 w 9144000"/>
              <a:gd name="connsiteY624" fmla="*/ 1256901 h 1919921"/>
              <a:gd name="connsiteX625" fmla="*/ 7509497 w 9144000"/>
              <a:gd name="connsiteY625" fmla="*/ 1258674 h 1919921"/>
              <a:gd name="connsiteX626" fmla="*/ 7571544 w 9144000"/>
              <a:gd name="connsiteY626" fmla="*/ 1141671 h 1919921"/>
              <a:gd name="connsiteX627" fmla="*/ 7578635 w 9144000"/>
              <a:gd name="connsiteY627" fmla="*/ 1143443 h 1919921"/>
              <a:gd name="connsiteX628" fmla="*/ 7585727 w 9144000"/>
              <a:gd name="connsiteY628" fmla="*/ 1217900 h 1919921"/>
              <a:gd name="connsiteX629" fmla="*/ 7608773 w 9144000"/>
              <a:gd name="connsiteY629" fmla="*/ 1255128 h 1919921"/>
              <a:gd name="connsiteX630" fmla="*/ 7812642 w 9144000"/>
              <a:gd name="connsiteY630" fmla="*/ 1093805 h 1919921"/>
              <a:gd name="connsiteX631" fmla="*/ 7958010 w 9144000"/>
              <a:gd name="connsiteY631" fmla="*/ 1219673 h 1919921"/>
              <a:gd name="connsiteX632" fmla="*/ 7991693 w 9144000"/>
              <a:gd name="connsiteY632" fmla="*/ 1228537 h 1919921"/>
              <a:gd name="connsiteX633" fmla="*/ 8018285 w 9144000"/>
              <a:gd name="connsiteY633" fmla="*/ 1221446 h 1919921"/>
              <a:gd name="connsiteX634" fmla="*/ 8160107 w 9144000"/>
              <a:gd name="connsiteY634" fmla="*/ 1104442 h 1919921"/>
              <a:gd name="connsiteX635" fmla="*/ 8165426 w 9144000"/>
              <a:gd name="connsiteY635" fmla="*/ 1118624 h 1919921"/>
              <a:gd name="connsiteX636" fmla="*/ 8168971 w 9144000"/>
              <a:gd name="connsiteY636" fmla="*/ 1120397 h 1919921"/>
              <a:gd name="connsiteX637" fmla="*/ 8172517 w 9144000"/>
              <a:gd name="connsiteY637" fmla="*/ 1116852 h 1919921"/>
              <a:gd name="connsiteX638" fmla="*/ 8367523 w 9144000"/>
              <a:gd name="connsiteY638" fmla="*/ 1260447 h 1919921"/>
              <a:gd name="connsiteX639" fmla="*/ 8381705 w 9144000"/>
              <a:gd name="connsiteY639" fmla="*/ 1256901 h 1919921"/>
              <a:gd name="connsiteX640" fmla="*/ 8411842 w 9144000"/>
              <a:gd name="connsiteY640" fmla="*/ 1180672 h 1919921"/>
              <a:gd name="connsiteX641" fmla="*/ 8408296 w 9144000"/>
              <a:gd name="connsiteY641" fmla="*/ 1145216 h 1919921"/>
              <a:gd name="connsiteX642" fmla="*/ 8408296 w 9144000"/>
              <a:gd name="connsiteY642" fmla="*/ 1136352 h 1919921"/>
              <a:gd name="connsiteX643" fmla="*/ 8410069 w 9144000"/>
              <a:gd name="connsiteY643" fmla="*/ 1125716 h 1919921"/>
              <a:gd name="connsiteX644" fmla="*/ 8424251 w 9144000"/>
              <a:gd name="connsiteY644" fmla="*/ 1099124 h 1919921"/>
              <a:gd name="connsiteX645" fmla="*/ 8424251 w 9144000"/>
              <a:gd name="connsiteY645" fmla="*/ 1061895 h 1919921"/>
              <a:gd name="connsiteX646" fmla="*/ 8427797 w 9144000"/>
              <a:gd name="connsiteY646" fmla="*/ 1049486 h 1919921"/>
              <a:gd name="connsiteX647" fmla="*/ 8443752 w 9144000"/>
              <a:gd name="connsiteY647" fmla="*/ 1040622 h 1919921"/>
              <a:gd name="connsiteX648" fmla="*/ 8443752 w 9144000"/>
              <a:gd name="connsiteY648" fmla="*/ 1033531 h 1919921"/>
              <a:gd name="connsiteX649" fmla="*/ 8445525 w 9144000"/>
              <a:gd name="connsiteY649" fmla="*/ 1019349 h 1919921"/>
              <a:gd name="connsiteX650" fmla="*/ 8445525 w 9144000"/>
              <a:gd name="connsiteY650" fmla="*/ 1005166 h 1919921"/>
              <a:gd name="connsiteX651" fmla="*/ 8447297 w 9144000"/>
              <a:gd name="connsiteY651" fmla="*/ 980348 h 1919921"/>
              <a:gd name="connsiteX652" fmla="*/ 8449070 w 9144000"/>
              <a:gd name="connsiteY652" fmla="*/ 1015803 h 1919921"/>
              <a:gd name="connsiteX653" fmla="*/ 8463252 w 9144000"/>
              <a:gd name="connsiteY653" fmla="*/ 1047713 h 1919921"/>
              <a:gd name="connsiteX654" fmla="*/ 8480980 w 9144000"/>
              <a:gd name="connsiteY654" fmla="*/ 1045940 h 1919921"/>
              <a:gd name="connsiteX655" fmla="*/ 8480980 w 9144000"/>
              <a:gd name="connsiteY655" fmla="*/ 1005166 h 1919921"/>
              <a:gd name="connsiteX656" fmla="*/ 8489844 w 9144000"/>
              <a:gd name="connsiteY656" fmla="*/ 980348 h 1919921"/>
              <a:gd name="connsiteX657" fmla="*/ 8493390 w 9144000"/>
              <a:gd name="connsiteY657" fmla="*/ 1047713 h 1919921"/>
              <a:gd name="connsiteX658" fmla="*/ 8507572 w 9144000"/>
              <a:gd name="connsiteY658" fmla="*/ 1049486 h 1919921"/>
              <a:gd name="connsiteX659" fmla="*/ 8514663 w 9144000"/>
              <a:gd name="connsiteY659" fmla="*/ 1109760 h 1919921"/>
              <a:gd name="connsiteX660" fmla="*/ 8527073 w 9144000"/>
              <a:gd name="connsiteY660" fmla="*/ 1116852 h 1919921"/>
              <a:gd name="connsiteX661" fmla="*/ 8527073 w 9144000"/>
              <a:gd name="connsiteY661" fmla="*/ 1155853 h 1919921"/>
              <a:gd name="connsiteX662" fmla="*/ 8534164 w 9144000"/>
              <a:gd name="connsiteY662" fmla="*/ 1196627 h 1919921"/>
              <a:gd name="connsiteX663" fmla="*/ 8541255 w 9144000"/>
              <a:gd name="connsiteY663" fmla="*/ 1196627 h 1919921"/>
              <a:gd name="connsiteX664" fmla="*/ 8543028 w 9144000"/>
              <a:gd name="connsiteY664" fmla="*/ 944892 h 1919921"/>
              <a:gd name="connsiteX665" fmla="*/ 8555437 w 9144000"/>
              <a:gd name="connsiteY665" fmla="*/ 936028 h 1919921"/>
              <a:gd name="connsiteX666" fmla="*/ 8555437 w 9144000"/>
              <a:gd name="connsiteY666" fmla="*/ 785342 h 1919921"/>
              <a:gd name="connsiteX667" fmla="*/ 8571392 w 9144000"/>
              <a:gd name="connsiteY667" fmla="*/ 643519 h 1919921"/>
              <a:gd name="connsiteX668" fmla="*/ 8571392 w 9144000"/>
              <a:gd name="connsiteY668" fmla="*/ 455605 h 1919921"/>
              <a:gd name="connsiteX669" fmla="*/ 8576710 w 9144000"/>
              <a:gd name="connsiteY669" fmla="*/ 423694 h 1919921"/>
              <a:gd name="connsiteX670" fmla="*/ 8580256 w 9144000"/>
              <a:gd name="connsiteY670" fmla="*/ 402421 h 1919921"/>
              <a:gd name="connsiteX671" fmla="*/ 8583801 w 9144000"/>
              <a:gd name="connsiteY671" fmla="*/ 381148 h 1919921"/>
              <a:gd name="connsiteX672" fmla="*/ 8587347 w 9144000"/>
              <a:gd name="connsiteY672" fmla="*/ 361647 h 1919921"/>
              <a:gd name="connsiteX673" fmla="*/ 8631667 w 9144000"/>
              <a:gd name="connsiteY673" fmla="*/ 326192 h 1919921"/>
              <a:gd name="connsiteX674" fmla="*/ 8633439 w 9144000"/>
              <a:gd name="connsiteY674" fmla="*/ 274781 h 1919921"/>
              <a:gd name="connsiteX675" fmla="*/ 8636985 w 9144000"/>
              <a:gd name="connsiteY675" fmla="*/ 292509 h 1919921"/>
              <a:gd name="connsiteX676" fmla="*/ 8636985 w 9144000"/>
              <a:gd name="connsiteY676" fmla="*/ 306691 h 1919921"/>
              <a:gd name="connsiteX677" fmla="*/ 8640530 w 9144000"/>
              <a:gd name="connsiteY677" fmla="*/ 333283 h 1919921"/>
              <a:gd name="connsiteX678" fmla="*/ 8686623 w 9144000"/>
              <a:gd name="connsiteY678" fmla="*/ 363420 h 1919921"/>
              <a:gd name="connsiteX679" fmla="*/ 8684850 w 9144000"/>
              <a:gd name="connsiteY679" fmla="*/ 407739 h 1919921"/>
              <a:gd name="connsiteX680" fmla="*/ 8699032 w 9144000"/>
              <a:gd name="connsiteY680" fmla="*/ 466241 h 1919921"/>
              <a:gd name="connsiteX681" fmla="*/ 8704351 w 9144000"/>
              <a:gd name="connsiteY681" fmla="*/ 522970 h 1919921"/>
              <a:gd name="connsiteX682" fmla="*/ 8697259 w 9144000"/>
              <a:gd name="connsiteY682" fmla="*/ 666565 h 1919921"/>
              <a:gd name="connsiteX683" fmla="*/ 8702578 w 9144000"/>
              <a:gd name="connsiteY683" fmla="*/ 733931 h 1919921"/>
              <a:gd name="connsiteX684" fmla="*/ 8713214 w 9144000"/>
              <a:gd name="connsiteY684" fmla="*/ 771159 h 1919921"/>
              <a:gd name="connsiteX685" fmla="*/ 8711442 w 9144000"/>
              <a:gd name="connsiteY685" fmla="*/ 895254 h 1919921"/>
              <a:gd name="connsiteX686" fmla="*/ 8727397 w 9144000"/>
              <a:gd name="connsiteY686" fmla="*/ 946665 h 1919921"/>
              <a:gd name="connsiteX687" fmla="*/ 8727397 w 9144000"/>
              <a:gd name="connsiteY687" fmla="*/ 1123943 h 1919921"/>
              <a:gd name="connsiteX688" fmla="*/ 8748670 w 9144000"/>
              <a:gd name="connsiteY688" fmla="*/ 1123943 h 1919921"/>
              <a:gd name="connsiteX689" fmla="*/ 8759307 w 9144000"/>
              <a:gd name="connsiteY689" fmla="*/ 1118624 h 1919921"/>
              <a:gd name="connsiteX690" fmla="*/ 8759307 w 9144000"/>
              <a:gd name="connsiteY690" fmla="*/ 1111533 h 1919921"/>
              <a:gd name="connsiteX691" fmla="*/ 8759307 w 9144000"/>
              <a:gd name="connsiteY691" fmla="*/ 1063668 h 1919921"/>
              <a:gd name="connsiteX692" fmla="*/ 8766398 w 9144000"/>
              <a:gd name="connsiteY692" fmla="*/ 1051259 h 1919921"/>
              <a:gd name="connsiteX693" fmla="*/ 8812490 w 9144000"/>
              <a:gd name="connsiteY693" fmla="*/ 1045940 h 1919921"/>
              <a:gd name="connsiteX694" fmla="*/ 8847946 w 9144000"/>
              <a:gd name="connsiteY694" fmla="*/ 1047713 h 1919921"/>
              <a:gd name="connsiteX695" fmla="*/ 8851491 w 9144000"/>
              <a:gd name="connsiteY695" fmla="*/ 1045940 h 1919921"/>
              <a:gd name="connsiteX696" fmla="*/ 8851491 w 9144000"/>
              <a:gd name="connsiteY696" fmla="*/ 1146989 h 1919921"/>
              <a:gd name="connsiteX697" fmla="*/ 8855037 w 9144000"/>
              <a:gd name="connsiteY697" fmla="*/ 1148762 h 1919921"/>
              <a:gd name="connsiteX698" fmla="*/ 8870992 w 9144000"/>
              <a:gd name="connsiteY698" fmla="*/ 1143443 h 1919921"/>
              <a:gd name="connsiteX699" fmla="*/ 8870992 w 9144000"/>
              <a:gd name="connsiteY699" fmla="*/ 1065441 h 1919921"/>
              <a:gd name="connsiteX700" fmla="*/ 8865674 w 9144000"/>
              <a:gd name="connsiteY700" fmla="*/ 1044168 h 1919921"/>
              <a:gd name="connsiteX701" fmla="*/ 8865674 w 9144000"/>
              <a:gd name="connsiteY701" fmla="*/ 996303 h 1919921"/>
              <a:gd name="connsiteX702" fmla="*/ 8874537 w 9144000"/>
              <a:gd name="connsiteY702" fmla="*/ 902345 h 1919921"/>
              <a:gd name="connsiteX703" fmla="*/ 8881629 w 9144000"/>
              <a:gd name="connsiteY703" fmla="*/ 905891 h 1919921"/>
              <a:gd name="connsiteX704" fmla="*/ 8886947 w 9144000"/>
              <a:gd name="connsiteY704" fmla="*/ 962620 h 1919921"/>
              <a:gd name="connsiteX705" fmla="*/ 8933039 w 9144000"/>
              <a:gd name="connsiteY705" fmla="*/ 962620 h 1919921"/>
              <a:gd name="connsiteX706" fmla="*/ 8938358 w 9144000"/>
              <a:gd name="connsiteY706" fmla="*/ 1026440 h 1919921"/>
              <a:gd name="connsiteX707" fmla="*/ 8984450 w 9144000"/>
              <a:gd name="connsiteY707" fmla="*/ 992757 h 1919921"/>
              <a:gd name="connsiteX708" fmla="*/ 8982677 w 9144000"/>
              <a:gd name="connsiteY708" fmla="*/ 973256 h 1919921"/>
              <a:gd name="connsiteX709" fmla="*/ 8982677 w 9144000"/>
              <a:gd name="connsiteY709" fmla="*/ 930710 h 1919921"/>
              <a:gd name="connsiteX710" fmla="*/ 9009269 w 9144000"/>
              <a:gd name="connsiteY710" fmla="*/ 881072 h 1919921"/>
              <a:gd name="connsiteX711" fmla="*/ 9023451 w 9144000"/>
              <a:gd name="connsiteY711" fmla="*/ 858026 h 1919921"/>
              <a:gd name="connsiteX712" fmla="*/ 9057134 w 9144000"/>
              <a:gd name="connsiteY712" fmla="*/ 858026 h 1919921"/>
              <a:gd name="connsiteX713" fmla="*/ 9057134 w 9144000"/>
              <a:gd name="connsiteY713" fmla="*/ 1343767 h 1919921"/>
              <a:gd name="connsiteX714" fmla="*/ 9144000 w 9144000"/>
              <a:gd name="connsiteY714" fmla="*/ 1343767 h 1919921"/>
              <a:gd name="connsiteX715" fmla="*/ 9144000 w 9144000"/>
              <a:gd name="connsiteY715" fmla="*/ 1919921 h 1919921"/>
              <a:gd name="connsiteX716" fmla="*/ 2308160 w 9144000"/>
              <a:gd name="connsiteY716" fmla="*/ 1919921 h 1919921"/>
              <a:gd name="connsiteX717" fmla="*/ 2081244 w 9144000"/>
              <a:gd name="connsiteY717" fmla="*/ 1847237 h 1919921"/>
              <a:gd name="connsiteX718" fmla="*/ 1024667 w 9144000"/>
              <a:gd name="connsiteY718" fmla="*/ 1646913 h 1919921"/>
              <a:gd name="connsiteX719" fmla="*/ 733931 w 9144000"/>
              <a:gd name="connsiteY719" fmla="*/ 1609685 h 1919921"/>
              <a:gd name="connsiteX720" fmla="*/ 76230 w 9144000"/>
              <a:gd name="connsiteY720" fmla="*/ 1528137 h 1919921"/>
              <a:gd name="connsiteX721" fmla="*/ 42547 w 9144000"/>
              <a:gd name="connsiteY721" fmla="*/ 1519273 h 1919921"/>
              <a:gd name="connsiteX722" fmla="*/ 28364 w 9144000"/>
              <a:gd name="connsiteY722" fmla="*/ 1411133 h 1919921"/>
              <a:gd name="connsiteX723" fmla="*/ 0 w 9144000"/>
              <a:gd name="connsiteY723" fmla="*/ 1219673 h 1919921"/>
              <a:gd name="connsiteX724" fmla="*/ 0 w 9144000"/>
              <a:gd name="connsiteY724" fmla="*/ 1150534 h 1919921"/>
              <a:gd name="connsiteX725" fmla="*/ 3546 w 9144000"/>
              <a:gd name="connsiteY725" fmla="*/ 1123943 h 1919921"/>
              <a:gd name="connsiteX726" fmla="*/ 37228 w 9144000"/>
              <a:gd name="connsiteY726" fmla="*/ 1092033 h 1919921"/>
              <a:gd name="connsiteX727" fmla="*/ 39001 w 9144000"/>
              <a:gd name="connsiteY727" fmla="*/ 1076078 h 1919921"/>
              <a:gd name="connsiteX728" fmla="*/ 209188 w 9144000"/>
              <a:gd name="connsiteY728" fmla="*/ 1076078 h 1919921"/>
              <a:gd name="connsiteX729" fmla="*/ 209188 w 9144000"/>
              <a:gd name="connsiteY729" fmla="*/ 1047713 h 1919921"/>
              <a:gd name="connsiteX730" fmla="*/ 175505 w 9144000"/>
              <a:gd name="connsiteY730" fmla="*/ 1029985 h 1919921"/>
              <a:gd name="connsiteX731" fmla="*/ 10637 w 9144000"/>
              <a:gd name="connsiteY731" fmla="*/ 943119 h 1919921"/>
              <a:gd name="connsiteX732" fmla="*/ 10637 w 9144000"/>
              <a:gd name="connsiteY732" fmla="*/ 930710 h 1919921"/>
              <a:gd name="connsiteX733" fmla="*/ 462696 w 9144000"/>
              <a:gd name="connsiteY733" fmla="*/ 936028 h 1919921"/>
              <a:gd name="connsiteX734" fmla="*/ 590336 w 9144000"/>
              <a:gd name="connsiteY734" fmla="*/ 928937 h 1919921"/>
              <a:gd name="connsiteX735" fmla="*/ 654156 w 9144000"/>
              <a:gd name="connsiteY735" fmla="*/ 932482 h 1919921"/>
              <a:gd name="connsiteX736" fmla="*/ 655929 w 9144000"/>
              <a:gd name="connsiteY736" fmla="*/ 937801 h 1919921"/>
              <a:gd name="connsiteX737" fmla="*/ 634655 w 9144000"/>
              <a:gd name="connsiteY737" fmla="*/ 959074 h 1919921"/>
              <a:gd name="connsiteX738" fmla="*/ 512333 w 9144000"/>
              <a:gd name="connsiteY738" fmla="*/ 1019349 h 1919921"/>
              <a:gd name="connsiteX739" fmla="*/ 448513 w 9144000"/>
              <a:gd name="connsiteY739" fmla="*/ 1042395 h 1919921"/>
              <a:gd name="connsiteX740" fmla="*/ 448513 w 9144000"/>
              <a:gd name="connsiteY740" fmla="*/ 1118624 h 1919921"/>
              <a:gd name="connsiteX741" fmla="*/ 572608 w 9144000"/>
              <a:gd name="connsiteY741" fmla="*/ 1118624 h 1919921"/>
              <a:gd name="connsiteX742" fmla="*/ 604518 w 9144000"/>
              <a:gd name="connsiteY742" fmla="*/ 1102669 h 1919921"/>
              <a:gd name="connsiteX743" fmla="*/ 641746 w 9144000"/>
              <a:gd name="connsiteY743" fmla="*/ 1109760 h 1919921"/>
              <a:gd name="connsiteX744" fmla="*/ 657701 w 9144000"/>
              <a:gd name="connsiteY744" fmla="*/ 1161171 h 1919921"/>
              <a:gd name="connsiteX745" fmla="*/ 678975 w 9144000"/>
              <a:gd name="connsiteY745" fmla="*/ 1143443 h 1919921"/>
              <a:gd name="connsiteX746" fmla="*/ 753432 w 9144000"/>
              <a:gd name="connsiteY746" fmla="*/ 1014030 h 1919921"/>
              <a:gd name="connsiteX747" fmla="*/ 732158 w 9144000"/>
              <a:gd name="connsiteY747" fmla="*/ 975029 h 1919921"/>
              <a:gd name="connsiteX748" fmla="*/ 732158 w 9144000"/>
              <a:gd name="connsiteY748" fmla="*/ 941346 h 1919921"/>
              <a:gd name="connsiteX749" fmla="*/ 774705 w 9144000"/>
              <a:gd name="connsiteY749" fmla="*/ 882845 h 1919921"/>
              <a:gd name="connsiteX750" fmla="*/ 774705 w 9144000"/>
              <a:gd name="connsiteY750" fmla="*/ 533607 h 1919921"/>
              <a:gd name="connsiteX751" fmla="*/ 737477 w 9144000"/>
              <a:gd name="connsiteY751" fmla="*/ 471560 h 1919921"/>
              <a:gd name="connsiteX752" fmla="*/ 737477 w 9144000"/>
              <a:gd name="connsiteY752" fmla="*/ 459150 h 1919921"/>
              <a:gd name="connsiteX753" fmla="*/ 765841 w 9144000"/>
              <a:gd name="connsiteY753" fmla="*/ 418376 h 1919921"/>
              <a:gd name="connsiteX754" fmla="*/ 785342 w 9144000"/>
              <a:gd name="connsiteY754" fmla="*/ 402421 h 1919921"/>
              <a:gd name="connsiteX755" fmla="*/ 788887 w 9144000"/>
              <a:gd name="connsiteY755" fmla="*/ 382921 h 1919921"/>
              <a:gd name="connsiteX756" fmla="*/ 794206 w 9144000"/>
              <a:gd name="connsiteY756" fmla="*/ 336828 h 1919921"/>
              <a:gd name="connsiteX757" fmla="*/ 781796 w 9144000"/>
              <a:gd name="connsiteY757" fmla="*/ 287190 h 1919921"/>
              <a:gd name="connsiteX758" fmla="*/ 795978 w 9144000"/>
              <a:gd name="connsiteY758" fmla="*/ 244644 h 1919921"/>
              <a:gd name="connsiteX759" fmla="*/ 790660 w 9144000"/>
              <a:gd name="connsiteY759" fmla="*/ 203870 h 1919921"/>
              <a:gd name="connsiteX760" fmla="*/ 799524 w 9144000"/>
              <a:gd name="connsiteY760" fmla="*/ 148914 h 1919921"/>
              <a:gd name="connsiteX761" fmla="*/ 799524 w 9144000"/>
              <a:gd name="connsiteY761" fmla="*/ 0 h 1919921"/>
              <a:gd name="connsiteX762" fmla="*/ 810161 w 9144000"/>
              <a:gd name="connsiteY762" fmla="*/ 0 h 191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</a:cxnLst>
            <a:rect l="l" t="t" r="r" b="b"/>
            <a:pathLst>
              <a:path w="9144000" h="1919921">
                <a:moveTo>
                  <a:pt x="8316112" y="1262220"/>
                </a:moveTo>
                <a:lnTo>
                  <a:pt x="8300157" y="1262220"/>
                </a:lnTo>
                <a:cubicBezTo>
                  <a:pt x="8300157" y="1262220"/>
                  <a:pt x="8301930" y="1260447"/>
                  <a:pt x="8301930" y="1258674"/>
                </a:cubicBezTo>
                <a:cubicBezTo>
                  <a:pt x="8309021" y="1260447"/>
                  <a:pt x="8312566" y="1260447"/>
                  <a:pt x="8316112" y="1262220"/>
                </a:cubicBezTo>
                <a:close/>
                <a:moveTo>
                  <a:pt x="8284202" y="1256901"/>
                </a:moveTo>
                <a:lnTo>
                  <a:pt x="8284202" y="1262220"/>
                </a:lnTo>
                <a:lnTo>
                  <a:pt x="8278884" y="1262220"/>
                </a:lnTo>
                <a:lnTo>
                  <a:pt x="8278884" y="1256901"/>
                </a:lnTo>
                <a:lnTo>
                  <a:pt x="8284202" y="1256901"/>
                </a:lnTo>
                <a:close/>
                <a:moveTo>
                  <a:pt x="7672593" y="1260447"/>
                </a:moveTo>
                <a:cubicBezTo>
                  <a:pt x="7670820" y="1262220"/>
                  <a:pt x="7669047" y="1263992"/>
                  <a:pt x="7667274" y="1263992"/>
                </a:cubicBezTo>
                <a:cubicBezTo>
                  <a:pt x="7665502" y="1262220"/>
                  <a:pt x="7667274" y="1258674"/>
                  <a:pt x="7667274" y="1256901"/>
                </a:cubicBezTo>
                <a:cubicBezTo>
                  <a:pt x="7669047" y="1258674"/>
                  <a:pt x="7670820" y="1258674"/>
                  <a:pt x="7672593" y="1260447"/>
                </a:cubicBezTo>
                <a:close/>
                <a:moveTo>
                  <a:pt x="7699184" y="1255128"/>
                </a:moveTo>
                <a:cubicBezTo>
                  <a:pt x="7699184" y="1256901"/>
                  <a:pt x="7700957" y="1258674"/>
                  <a:pt x="7700957" y="1262220"/>
                </a:cubicBezTo>
                <a:cubicBezTo>
                  <a:pt x="7699184" y="1262220"/>
                  <a:pt x="7695639" y="1263992"/>
                  <a:pt x="7693866" y="1263992"/>
                </a:cubicBezTo>
                <a:cubicBezTo>
                  <a:pt x="7692093" y="1262220"/>
                  <a:pt x="7690321" y="1260447"/>
                  <a:pt x="7690321" y="1258674"/>
                </a:cubicBezTo>
                <a:lnTo>
                  <a:pt x="7693866" y="1255128"/>
                </a:lnTo>
                <a:lnTo>
                  <a:pt x="7699184" y="1255128"/>
                </a:lnTo>
                <a:close/>
                <a:moveTo>
                  <a:pt x="8262929" y="1260447"/>
                </a:moveTo>
                <a:cubicBezTo>
                  <a:pt x="8261156" y="1260447"/>
                  <a:pt x="8257610" y="1262220"/>
                  <a:pt x="8255837" y="1262220"/>
                </a:cubicBezTo>
                <a:cubicBezTo>
                  <a:pt x="8257610" y="1258674"/>
                  <a:pt x="8255837" y="1255128"/>
                  <a:pt x="8261156" y="1253356"/>
                </a:cubicBezTo>
                <a:cubicBezTo>
                  <a:pt x="8261156" y="1255128"/>
                  <a:pt x="8262929" y="1255128"/>
                  <a:pt x="8262929" y="1260447"/>
                </a:cubicBezTo>
                <a:close/>
                <a:moveTo>
                  <a:pt x="8238110" y="1262220"/>
                </a:moveTo>
                <a:cubicBezTo>
                  <a:pt x="8236337" y="1260447"/>
                  <a:pt x="8236337" y="1256901"/>
                  <a:pt x="8236337" y="1253356"/>
                </a:cubicBezTo>
                <a:cubicBezTo>
                  <a:pt x="8236337" y="1253356"/>
                  <a:pt x="8239882" y="1255128"/>
                  <a:pt x="8241655" y="1256901"/>
                </a:cubicBezTo>
                <a:cubicBezTo>
                  <a:pt x="8241655" y="1258674"/>
                  <a:pt x="8239882" y="1260447"/>
                  <a:pt x="8238110" y="1262220"/>
                </a:cubicBezTo>
                <a:close/>
                <a:moveTo>
                  <a:pt x="7724003" y="1255128"/>
                </a:moveTo>
                <a:lnTo>
                  <a:pt x="7724003" y="1262220"/>
                </a:lnTo>
                <a:lnTo>
                  <a:pt x="7715139" y="1262220"/>
                </a:lnTo>
                <a:cubicBezTo>
                  <a:pt x="7716912" y="1256901"/>
                  <a:pt x="7716912" y="1255128"/>
                  <a:pt x="7718685" y="1253356"/>
                </a:cubicBezTo>
                <a:cubicBezTo>
                  <a:pt x="7720458" y="1253356"/>
                  <a:pt x="7722231" y="1255128"/>
                  <a:pt x="7724003" y="1255128"/>
                </a:cubicBezTo>
                <a:close/>
                <a:moveTo>
                  <a:pt x="7752368" y="1260447"/>
                </a:moveTo>
                <a:lnTo>
                  <a:pt x="7741731" y="1262220"/>
                </a:lnTo>
                <a:lnTo>
                  <a:pt x="7739958" y="1251583"/>
                </a:lnTo>
                <a:lnTo>
                  <a:pt x="7750595" y="1251583"/>
                </a:lnTo>
                <a:cubicBezTo>
                  <a:pt x="7750595" y="1253356"/>
                  <a:pt x="7752368" y="1255128"/>
                  <a:pt x="7752368" y="1260447"/>
                </a:cubicBezTo>
                <a:close/>
                <a:moveTo>
                  <a:pt x="8220382" y="1260447"/>
                </a:moveTo>
                <a:cubicBezTo>
                  <a:pt x="8220382" y="1260447"/>
                  <a:pt x="8213291" y="1260447"/>
                  <a:pt x="8211518" y="1258674"/>
                </a:cubicBezTo>
                <a:cubicBezTo>
                  <a:pt x="8213291" y="1256901"/>
                  <a:pt x="8213291" y="1253356"/>
                  <a:pt x="8215063" y="1249810"/>
                </a:cubicBezTo>
                <a:cubicBezTo>
                  <a:pt x="8216836" y="1251583"/>
                  <a:pt x="8218609" y="1256901"/>
                  <a:pt x="8220382" y="1260447"/>
                </a:cubicBezTo>
                <a:close/>
                <a:moveTo>
                  <a:pt x="7803778" y="1248037"/>
                </a:moveTo>
                <a:lnTo>
                  <a:pt x="7803778" y="1258674"/>
                </a:lnTo>
                <a:cubicBezTo>
                  <a:pt x="7798460" y="1262220"/>
                  <a:pt x="7789596" y="1262220"/>
                  <a:pt x="7784278" y="1262220"/>
                </a:cubicBezTo>
                <a:cubicBezTo>
                  <a:pt x="7778960" y="1262220"/>
                  <a:pt x="7766550" y="1263992"/>
                  <a:pt x="7766550" y="1253356"/>
                </a:cubicBezTo>
                <a:cubicBezTo>
                  <a:pt x="7766550" y="1249810"/>
                  <a:pt x="7778960" y="1249810"/>
                  <a:pt x="7786051" y="1248037"/>
                </a:cubicBezTo>
                <a:lnTo>
                  <a:pt x="7803778" y="1248037"/>
                </a:lnTo>
                <a:close/>
                <a:moveTo>
                  <a:pt x="8197336" y="1255128"/>
                </a:moveTo>
                <a:cubicBezTo>
                  <a:pt x="8197336" y="1256901"/>
                  <a:pt x="8195563" y="1260447"/>
                  <a:pt x="8193790" y="1262220"/>
                </a:cubicBezTo>
                <a:lnTo>
                  <a:pt x="8165426" y="1262220"/>
                </a:lnTo>
                <a:lnTo>
                  <a:pt x="8167198" y="1246265"/>
                </a:lnTo>
                <a:cubicBezTo>
                  <a:pt x="8174290" y="1246265"/>
                  <a:pt x="8186699" y="1246265"/>
                  <a:pt x="8197336" y="1255128"/>
                </a:cubicBezTo>
                <a:close/>
                <a:moveTo>
                  <a:pt x="7685002" y="1240946"/>
                </a:moveTo>
                <a:cubicBezTo>
                  <a:pt x="7683229" y="1240946"/>
                  <a:pt x="7685002" y="1239173"/>
                  <a:pt x="7688548" y="1237401"/>
                </a:cubicBezTo>
                <a:cubicBezTo>
                  <a:pt x="7690321" y="1237401"/>
                  <a:pt x="7686775" y="1240946"/>
                  <a:pt x="7685002" y="1240946"/>
                </a:cubicBezTo>
                <a:close/>
                <a:moveTo>
                  <a:pt x="8087423" y="1235628"/>
                </a:moveTo>
                <a:cubicBezTo>
                  <a:pt x="8105151" y="1235628"/>
                  <a:pt x="8124652" y="1240946"/>
                  <a:pt x="8144152" y="1246265"/>
                </a:cubicBezTo>
                <a:lnTo>
                  <a:pt x="8138834" y="1340222"/>
                </a:lnTo>
                <a:lnTo>
                  <a:pt x="7826825" y="1340222"/>
                </a:lnTo>
                <a:lnTo>
                  <a:pt x="7826825" y="1262220"/>
                </a:lnTo>
                <a:cubicBezTo>
                  <a:pt x="7825052" y="1260447"/>
                  <a:pt x="7823279" y="1256901"/>
                  <a:pt x="7823279" y="1251583"/>
                </a:cubicBezTo>
                <a:cubicBezTo>
                  <a:pt x="7823279" y="1248037"/>
                  <a:pt x="7839234" y="1242719"/>
                  <a:pt x="7844552" y="1242719"/>
                </a:cubicBezTo>
                <a:lnTo>
                  <a:pt x="7894190" y="1242719"/>
                </a:lnTo>
                <a:cubicBezTo>
                  <a:pt x="7904827" y="1240946"/>
                  <a:pt x="7915464" y="1239173"/>
                  <a:pt x="7924328" y="1237401"/>
                </a:cubicBezTo>
                <a:lnTo>
                  <a:pt x="8041331" y="1233855"/>
                </a:lnTo>
                <a:cubicBezTo>
                  <a:pt x="8046649" y="1233855"/>
                  <a:pt x="8051968" y="1233855"/>
                  <a:pt x="8087423" y="1235628"/>
                </a:cubicBezTo>
                <a:close/>
                <a:moveTo>
                  <a:pt x="7644228" y="1246265"/>
                </a:moveTo>
                <a:cubicBezTo>
                  <a:pt x="7649547" y="1242719"/>
                  <a:pt x="7658410" y="1237401"/>
                  <a:pt x="7665502" y="1233855"/>
                </a:cubicBezTo>
                <a:cubicBezTo>
                  <a:pt x="7658410" y="1239173"/>
                  <a:pt x="7651319" y="1242719"/>
                  <a:pt x="7644228" y="1246265"/>
                </a:cubicBezTo>
                <a:close/>
                <a:moveTo>
                  <a:pt x="7718685" y="1237401"/>
                </a:moveTo>
                <a:cubicBezTo>
                  <a:pt x="7722231" y="1235628"/>
                  <a:pt x="7731094" y="1232082"/>
                  <a:pt x="7738186" y="1230310"/>
                </a:cubicBezTo>
                <a:cubicBezTo>
                  <a:pt x="7732867" y="1233855"/>
                  <a:pt x="7725776" y="1237401"/>
                  <a:pt x="7718685" y="1237401"/>
                </a:cubicBezTo>
                <a:close/>
                <a:moveTo>
                  <a:pt x="8225700" y="1233855"/>
                </a:moveTo>
                <a:lnTo>
                  <a:pt x="8220382" y="1233855"/>
                </a:lnTo>
                <a:cubicBezTo>
                  <a:pt x="8220382" y="1232082"/>
                  <a:pt x="8223927" y="1228537"/>
                  <a:pt x="8225700" y="1228537"/>
                </a:cubicBezTo>
                <a:cubicBezTo>
                  <a:pt x="8227473" y="1230310"/>
                  <a:pt x="8227473" y="1232082"/>
                  <a:pt x="8225700" y="1233855"/>
                </a:cubicBezTo>
                <a:close/>
                <a:moveTo>
                  <a:pt x="7672593" y="1228537"/>
                </a:moveTo>
                <a:cubicBezTo>
                  <a:pt x="7674366" y="1226764"/>
                  <a:pt x="7676138" y="1224991"/>
                  <a:pt x="7677911" y="1224991"/>
                </a:cubicBezTo>
                <a:cubicBezTo>
                  <a:pt x="7676138" y="1226764"/>
                  <a:pt x="7674366" y="1228537"/>
                  <a:pt x="7672593" y="1228537"/>
                </a:cubicBezTo>
                <a:close/>
                <a:moveTo>
                  <a:pt x="7950919" y="1221446"/>
                </a:moveTo>
                <a:cubicBezTo>
                  <a:pt x="7949146" y="1221446"/>
                  <a:pt x="7945601" y="1219673"/>
                  <a:pt x="7942055" y="1217900"/>
                </a:cubicBezTo>
                <a:cubicBezTo>
                  <a:pt x="7943828" y="1217900"/>
                  <a:pt x="7947374" y="1219673"/>
                  <a:pt x="7950919" y="1221446"/>
                </a:cubicBezTo>
                <a:close/>
                <a:moveTo>
                  <a:pt x="8183153" y="1232082"/>
                </a:moveTo>
                <a:cubicBezTo>
                  <a:pt x="8172517" y="1239173"/>
                  <a:pt x="8167198" y="1233855"/>
                  <a:pt x="8161880" y="1235628"/>
                </a:cubicBezTo>
                <a:cubicBezTo>
                  <a:pt x="8163653" y="1224991"/>
                  <a:pt x="8163653" y="1219673"/>
                  <a:pt x="8163653" y="1216127"/>
                </a:cubicBezTo>
                <a:cubicBezTo>
                  <a:pt x="8168971" y="1221446"/>
                  <a:pt x="8176062" y="1226764"/>
                  <a:pt x="8183153" y="1232082"/>
                </a:cubicBezTo>
                <a:close/>
                <a:moveTo>
                  <a:pt x="8145925" y="1226764"/>
                </a:moveTo>
                <a:lnTo>
                  <a:pt x="8144152" y="1232082"/>
                </a:lnTo>
                <a:lnTo>
                  <a:pt x="8128197" y="1232082"/>
                </a:lnTo>
                <a:cubicBezTo>
                  <a:pt x="8128197" y="1232082"/>
                  <a:pt x="8128197" y="1230310"/>
                  <a:pt x="8126424" y="1228537"/>
                </a:cubicBezTo>
                <a:cubicBezTo>
                  <a:pt x="8129970" y="1224991"/>
                  <a:pt x="8137061" y="1219673"/>
                  <a:pt x="8142379" y="1214355"/>
                </a:cubicBezTo>
                <a:cubicBezTo>
                  <a:pt x="8144152" y="1217900"/>
                  <a:pt x="8145925" y="1223218"/>
                  <a:pt x="8145925" y="1226764"/>
                </a:cubicBezTo>
                <a:close/>
                <a:moveTo>
                  <a:pt x="8041331" y="1214355"/>
                </a:moveTo>
                <a:cubicBezTo>
                  <a:pt x="8039558" y="1216127"/>
                  <a:pt x="8037785" y="1219673"/>
                  <a:pt x="8036013" y="1221446"/>
                </a:cubicBezTo>
                <a:lnTo>
                  <a:pt x="8028922" y="1221446"/>
                </a:lnTo>
                <a:cubicBezTo>
                  <a:pt x="8028922" y="1219673"/>
                  <a:pt x="8032467" y="1217900"/>
                  <a:pt x="8036013" y="1214355"/>
                </a:cubicBezTo>
                <a:lnTo>
                  <a:pt x="8041331" y="1214355"/>
                </a:lnTo>
                <a:close/>
                <a:moveTo>
                  <a:pt x="7846325" y="1228537"/>
                </a:moveTo>
                <a:cubicBezTo>
                  <a:pt x="7841007" y="1232082"/>
                  <a:pt x="7835689" y="1232082"/>
                  <a:pt x="7825052" y="1233855"/>
                </a:cubicBezTo>
                <a:lnTo>
                  <a:pt x="7825052" y="1214355"/>
                </a:lnTo>
                <a:cubicBezTo>
                  <a:pt x="7832143" y="1219673"/>
                  <a:pt x="7839234" y="1223218"/>
                  <a:pt x="7846325" y="1228537"/>
                </a:cubicBezTo>
                <a:close/>
                <a:moveTo>
                  <a:pt x="7807324" y="1226764"/>
                </a:moveTo>
                <a:cubicBezTo>
                  <a:pt x="7807324" y="1235628"/>
                  <a:pt x="7798460" y="1237401"/>
                  <a:pt x="7789596" y="1237401"/>
                </a:cubicBezTo>
                <a:lnTo>
                  <a:pt x="7780732" y="1237401"/>
                </a:lnTo>
                <a:cubicBezTo>
                  <a:pt x="7784278" y="1230310"/>
                  <a:pt x="7793142" y="1221446"/>
                  <a:pt x="7800233" y="1214355"/>
                </a:cubicBezTo>
                <a:cubicBezTo>
                  <a:pt x="7803778" y="1216127"/>
                  <a:pt x="7807324" y="1221446"/>
                  <a:pt x="7807324" y="1226764"/>
                </a:cubicBezTo>
                <a:close/>
                <a:moveTo>
                  <a:pt x="7830370" y="1201945"/>
                </a:moveTo>
                <a:cubicBezTo>
                  <a:pt x="7830370" y="1201945"/>
                  <a:pt x="7828597" y="1203718"/>
                  <a:pt x="7826825" y="1203718"/>
                </a:cubicBezTo>
                <a:lnTo>
                  <a:pt x="7826825" y="1198400"/>
                </a:lnTo>
                <a:lnTo>
                  <a:pt x="7830370" y="1201945"/>
                </a:lnTo>
                <a:close/>
                <a:moveTo>
                  <a:pt x="2756673" y="1203718"/>
                </a:moveTo>
                <a:cubicBezTo>
                  <a:pt x="2756673" y="1209036"/>
                  <a:pt x="2753128" y="1209036"/>
                  <a:pt x="2749582" y="1210809"/>
                </a:cubicBezTo>
                <a:lnTo>
                  <a:pt x="2744264" y="1210809"/>
                </a:lnTo>
                <a:cubicBezTo>
                  <a:pt x="2744264" y="1207263"/>
                  <a:pt x="2742491" y="1201945"/>
                  <a:pt x="2742491" y="1198400"/>
                </a:cubicBezTo>
                <a:cubicBezTo>
                  <a:pt x="2742491" y="1193081"/>
                  <a:pt x="2744264" y="1193081"/>
                  <a:pt x="2747809" y="1189536"/>
                </a:cubicBezTo>
                <a:cubicBezTo>
                  <a:pt x="2754900" y="1193081"/>
                  <a:pt x="2756673" y="1203718"/>
                  <a:pt x="2756673" y="1203718"/>
                </a:cubicBezTo>
                <a:close/>
                <a:moveTo>
                  <a:pt x="2444664" y="1196627"/>
                </a:moveTo>
                <a:lnTo>
                  <a:pt x="2444664" y="1209036"/>
                </a:lnTo>
                <a:cubicBezTo>
                  <a:pt x="2442891" y="1209036"/>
                  <a:pt x="2439346" y="1210809"/>
                  <a:pt x="2432254" y="1210809"/>
                </a:cubicBezTo>
                <a:cubicBezTo>
                  <a:pt x="2432254" y="1209036"/>
                  <a:pt x="2430482" y="1205491"/>
                  <a:pt x="2430482" y="1201945"/>
                </a:cubicBezTo>
                <a:cubicBezTo>
                  <a:pt x="2430482" y="1196627"/>
                  <a:pt x="2434027" y="1193081"/>
                  <a:pt x="2437573" y="1189536"/>
                </a:cubicBezTo>
                <a:cubicBezTo>
                  <a:pt x="2439346" y="1191308"/>
                  <a:pt x="2442891" y="1193081"/>
                  <a:pt x="2444664" y="1196627"/>
                </a:cubicBezTo>
                <a:close/>
                <a:moveTo>
                  <a:pt x="2691080" y="1203718"/>
                </a:moveTo>
                <a:cubicBezTo>
                  <a:pt x="2691080" y="1209036"/>
                  <a:pt x="2680444" y="1210809"/>
                  <a:pt x="2676898" y="1210809"/>
                </a:cubicBezTo>
                <a:cubicBezTo>
                  <a:pt x="2668034" y="1210809"/>
                  <a:pt x="2668034" y="1203718"/>
                  <a:pt x="2668034" y="1200172"/>
                </a:cubicBezTo>
                <a:cubicBezTo>
                  <a:pt x="2668034" y="1200172"/>
                  <a:pt x="2669807" y="1182444"/>
                  <a:pt x="2678671" y="1182444"/>
                </a:cubicBezTo>
                <a:cubicBezTo>
                  <a:pt x="2689308" y="1182444"/>
                  <a:pt x="2691080" y="1203718"/>
                  <a:pt x="2691080" y="1203718"/>
                </a:cubicBezTo>
                <a:close/>
                <a:moveTo>
                  <a:pt x="2515575" y="1198400"/>
                </a:moveTo>
                <a:cubicBezTo>
                  <a:pt x="2515575" y="1209036"/>
                  <a:pt x="2508484" y="1210809"/>
                  <a:pt x="2503166" y="1210809"/>
                </a:cubicBezTo>
                <a:cubicBezTo>
                  <a:pt x="2492529" y="1210809"/>
                  <a:pt x="2496075" y="1203718"/>
                  <a:pt x="2496075" y="1198400"/>
                </a:cubicBezTo>
                <a:cubicBezTo>
                  <a:pt x="2496075" y="1194854"/>
                  <a:pt x="2494302" y="1182444"/>
                  <a:pt x="2503166" y="1182444"/>
                </a:cubicBezTo>
                <a:cubicBezTo>
                  <a:pt x="2515575" y="1182444"/>
                  <a:pt x="2515575" y="1194854"/>
                  <a:pt x="2515575" y="1198400"/>
                </a:cubicBezTo>
                <a:close/>
                <a:moveTo>
                  <a:pt x="7681457" y="1223218"/>
                </a:moveTo>
                <a:cubicBezTo>
                  <a:pt x="7693866" y="1210809"/>
                  <a:pt x="7711594" y="1193081"/>
                  <a:pt x="7727549" y="1178899"/>
                </a:cubicBezTo>
                <a:cubicBezTo>
                  <a:pt x="7722231" y="1189536"/>
                  <a:pt x="7697412" y="1207263"/>
                  <a:pt x="7681457" y="1223218"/>
                </a:cubicBezTo>
                <a:close/>
                <a:moveTo>
                  <a:pt x="8172517" y="1178899"/>
                </a:moveTo>
                <a:cubicBezTo>
                  <a:pt x="8170744" y="1180672"/>
                  <a:pt x="8168971" y="1182444"/>
                  <a:pt x="8167198" y="1182444"/>
                </a:cubicBezTo>
                <a:cubicBezTo>
                  <a:pt x="8167198" y="1180672"/>
                  <a:pt x="8168971" y="1177126"/>
                  <a:pt x="8168971" y="1175353"/>
                </a:cubicBezTo>
                <a:lnTo>
                  <a:pt x="8172517" y="1178899"/>
                </a:lnTo>
                <a:close/>
                <a:moveTo>
                  <a:pt x="2605987" y="1198400"/>
                </a:moveTo>
                <a:lnTo>
                  <a:pt x="2605987" y="1209036"/>
                </a:lnTo>
                <a:lnTo>
                  <a:pt x="2579395" y="1209036"/>
                </a:lnTo>
                <a:cubicBezTo>
                  <a:pt x="2579395" y="1203718"/>
                  <a:pt x="2577622" y="1198400"/>
                  <a:pt x="2577622" y="1193081"/>
                </a:cubicBezTo>
                <a:cubicBezTo>
                  <a:pt x="2577622" y="1187763"/>
                  <a:pt x="2586486" y="1175353"/>
                  <a:pt x="2591805" y="1175353"/>
                </a:cubicBezTo>
                <a:cubicBezTo>
                  <a:pt x="2605987" y="1175353"/>
                  <a:pt x="2605987" y="1194854"/>
                  <a:pt x="2605987" y="1198400"/>
                </a:cubicBezTo>
                <a:close/>
                <a:moveTo>
                  <a:pt x="7800233" y="1178899"/>
                </a:moveTo>
                <a:lnTo>
                  <a:pt x="7800233" y="1171808"/>
                </a:lnTo>
                <a:lnTo>
                  <a:pt x="7800233" y="1178899"/>
                </a:lnTo>
                <a:close/>
                <a:moveTo>
                  <a:pt x="8204427" y="1162944"/>
                </a:moveTo>
                <a:cubicBezTo>
                  <a:pt x="8206200" y="1159398"/>
                  <a:pt x="8209745" y="1161171"/>
                  <a:pt x="8211518" y="1162944"/>
                </a:cubicBezTo>
                <a:lnTo>
                  <a:pt x="8204427" y="1162944"/>
                </a:lnTo>
                <a:close/>
                <a:moveTo>
                  <a:pt x="907663" y="1159398"/>
                </a:moveTo>
                <a:lnTo>
                  <a:pt x="904118" y="1162944"/>
                </a:lnTo>
                <a:lnTo>
                  <a:pt x="886390" y="1162944"/>
                </a:lnTo>
                <a:cubicBezTo>
                  <a:pt x="886390" y="1161171"/>
                  <a:pt x="888163" y="1159398"/>
                  <a:pt x="888163" y="1157626"/>
                </a:cubicBezTo>
                <a:cubicBezTo>
                  <a:pt x="897027" y="1159398"/>
                  <a:pt x="904118" y="1159398"/>
                  <a:pt x="907663" y="1159398"/>
                </a:cubicBezTo>
                <a:close/>
                <a:moveTo>
                  <a:pt x="1941194" y="1159398"/>
                </a:moveTo>
                <a:cubicBezTo>
                  <a:pt x="1946513" y="1162944"/>
                  <a:pt x="1951831" y="1175353"/>
                  <a:pt x="1951831" y="1178899"/>
                </a:cubicBezTo>
                <a:cubicBezTo>
                  <a:pt x="1951831" y="1184217"/>
                  <a:pt x="1946513" y="1184217"/>
                  <a:pt x="1946513" y="1189536"/>
                </a:cubicBezTo>
                <a:cubicBezTo>
                  <a:pt x="1944740" y="1196627"/>
                  <a:pt x="1946513" y="1205491"/>
                  <a:pt x="1946513" y="1212582"/>
                </a:cubicBezTo>
                <a:cubicBezTo>
                  <a:pt x="1928785" y="1212582"/>
                  <a:pt x="1909284" y="1214355"/>
                  <a:pt x="1891556" y="1214355"/>
                </a:cubicBezTo>
                <a:cubicBezTo>
                  <a:pt x="1889784" y="1205491"/>
                  <a:pt x="1886238" y="1187763"/>
                  <a:pt x="1886238" y="1184217"/>
                </a:cubicBezTo>
                <a:lnTo>
                  <a:pt x="1886238" y="1177126"/>
                </a:lnTo>
                <a:cubicBezTo>
                  <a:pt x="1886238" y="1173581"/>
                  <a:pt x="1886238" y="1166489"/>
                  <a:pt x="1889784" y="1164717"/>
                </a:cubicBezTo>
                <a:cubicBezTo>
                  <a:pt x="1895102" y="1157626"/>
                  <a:pt x="1907512" y="1152307"/>
                  <a:pt x="1912830" y="1152307"/>
                </a:cubicBezTo>
                <a:cubicBezTo>
                  <a:pt x="1916375" y="1152307"/>
                  <a:pt x="1932330" y="1154080"/>
                  <a:pt x="1941194" y="1159398"/>
                </a:cubicBezTo>
                <a:close/>
                <a:moveTo>
                  <a:pt x="1716051" y="1159398"/>
                </a:moveTo>
                <a:cubicBezTo>
                  <a:pt x="1721370" y="1162944"/>
                  <a:pt x="1723142" y="1177126"/>
                  <a:pt x="1723142" y="1180672"/>
                </a:cubicBezTo>
                <a:cubicBezTo>
                  <a:pt x="1723142" y="1185990"/>
                  <a:pt x="1721370" y="1201945"/>
                  <a:pt x="1719597" y="1210809"/>
                </a:cubicBezTo>
                <a:lnTo>
                  <a:pt x="1721370" y="1212582"/>
                </a:lnTo>
                <a:lnTo>
                  <a:pt x="1659322" y="1212582"/>
                </a:lnTo>
                <a:lnTo>
                  <a:pt x="1661095" y="1210809"/>
                </a:lnTo>
                <a:cubicBezTo>
                  <a:pt x="1661095" y="1203718"/>
                  <a:pt x="1659322" y="1189536"/>
                  <a:pt x="1659322" y="1185990"/>
                </a:cubicBezTo>
                <a:cubicBezTo>
                  <a:pt x="1659322" y="1168262"/>
                  <a:pt x="1662868" y="1152307"/>
                  <a:pt x="1687687" y="1152307"/>
                </a:cubicBezTo>
                <a:cubicBezTo>
                  <a:pt x="1691232" y="1152307"/>
                  <a:pt x="1707187" y="1154080"/>
                  <a:pt x="1716051" y="1159398"/>
                </a:cubicBezTo>
                <a:close/>
                <a:moveTo>
                  <a:pt x="8195563" y="1148762"/>
                </a:moveTo>
                <a:lnTo>
                  <a:pt x="8192017" y="1145216"/>
                </a:lnTo>
                <a:lnTo>
                  <a:pt x="8195563" y="1148762"/>
                </a:lnTo>
                <a:close/>
                <a:moveTo>
                  <a:pt x="7736413" y="1173581"/>
                </a:moveTo>
                <a:cubicBezTo>
                  <a:pt x="7739958" y="1159398"/>
                  <a:pt x="7761232" y="1148762"/>
                  <a:pt x="7773641" y="1139898"/>
                </a:cubicBezTo>
                <a:cubicBezTo>
                  <a:pt x="7761232" y="1152307"/>
                  <a:pt x="7748822" y="1162944"/>
                  <a:pt x="7736413" y="1173581"/>
                </a:cubicBezTo>
                <a:close/>
                <a:moveTo>
                  <a:pt x="8121106" y="1141671"/>
                </a:moveTo>
                <a:lnTo>
                  <a:pt x="8124652" y="1138125"/>
                </a:lnTo>
                <a:cubicBezTo>
                  <a:pt x="8124652" y="1139898"/>
                  <a:pt x="8122879" y="1141671"/>
                  <a:pt x="8121106" y="1141671"/>
                </a:cubicBezTo>
                <a:close/>
                <a:moveTo>
                  <a:pt x="6470648" y="1136352"/>
                </a:moveTo>
                <a:lnTo>
                  <a:pt x="6470648" y="1203718"/>
                </a:lnTo>
                <a:lnTo>
                  <a:pt x="6468875" y="1201945"/>
                </a:lnTo>
                <a:cubicBezTo>
                  <a:pt x="6458238" y="1203718"/>
                  <a:pt x="6445829" y="1203718"/>
                  <a:pt x="6433419" y="1205491"/>
                </a:cubicBezTo>
                <a:cubicBezTo>
                  <a:pt x="6426328" y="1196627"/>
                  <a:pt x="6426328" y="1180672"/>
                  <a:pt x="6426328" y="1170035"/>
                </a:cubicBezTo>
                <a:cubicBezTo>
                  <a:pt x="6426328" y="1166489"/>
                  <a:pt x="6428101" y="1157626"/>
                  <a:pt x="6428101" y="1152307"/>
                </a:cubicBezTo>
                <a:cubicBezTo>
                  <a:pt x="6424556" y="1134579"/>
                  <a:pt x="6431647" y="1136352"/>
                  <a:pt x="6442283" y="1136352"/>
                </a:cubicBezTo>
                <a:cubicBezTo>
                  <a:pt x="6445829" y="1136352"/>
                  <a:pt x="6461784" y="1138125"/>
                  <a:pt x="6470648" y="1136352"/>
                </a:cubicBezTo>
                <a:close/>
                <a:moveTo>
                  <a:pt x="7800233" y="1148762"/>
                </a:moveTo>
                <a:cubicBezTo>
                  <a:pt x="7798460" y="1145216"/>
                  <a:pt x="7800233" y="1139898"/>
                  <a:pt x="7800233" y="1134579"/>
                </a:cubicBezTo>
                <a:lnTo>
                  <a:pt x="7800233" y="1148762"/>
                </a:lnTo>
                <a:close/>
                <a:moveTo>
                  <a:pt x="6491921" y="1162944"/>
                </a:moveTo>
                <a:cubicBezTo>
                  <a:pt x="6491921" y="1168262"/>
                  <a:pt x="6490148" y="1191308"/>
                  <a:pt x="6488376" y="1203718"/>
                </a:cubicBezTo>
                <a:cubicBezTo>
                  <a:pt x="6486603" y="1200172"/>
                  <a:pt x="6483057" y="1193081"/>
                  <a:pt x="6483057" y="1189536"/>
                </a:cubicBezTo>
                <a:lnTo>
                  <a:pt x="6483057" y="1134579"/>
                </a:lnTo>
                <a:cubicBezTo>
                  <a:pt x="6484830" y="1132807"/>
                  <a:pt x="6486603" y="1131034"/>
                  <a:pt x="6488376" y="1131034"/>
                </a:cubicBezTo>
                <a:cubicBezTo>
                  <a:pt x="6490148" y="1141671"/>
                  <a:pt x="6491921" y="1159398"/>
                  <a:pt x="6491921" y="1162944"/>
                </a:cubicBezTo>
                <a:close/>
                <a:moveTo>
                  <a:pt x="6470648" y="1115079"/>
                </a:moveTo>
                <a:cubicBezTo>
                  <a:pt x="6470648" y="1116852"/>
                  <a:pt x="6472421" y="1118624"/>
                  <a:pt x="6472421" y="1123943"/>
                </a:cubicBezTo>
                <a:cubicBezTo>
                  <a:pt x="6465329" y="1123943"/>
                  <a:pt x="6456466" y="1123943"/>
                  <a:pt x="6429874" y="1125716"/>
                </a:cubicBezTo>
                <a:lnTo>
                  <a:pt x="6426328" y="1122170"/>
                </a:lnTo>
                <a:cubicBezTo>
                  <a:pt x="6429874" y="1120397"/>
                  <a:pt x="6435192" y="1116852"/>
                  <a:pt x="6440511" y="1115079"/>
                </a:cubicBezTo>
                <a:lnTo>
                  <a:pt x="6470648" y="1115079"/>
                </a:lnTo>
                <a:close/>
                <a:moveTo>
                  <a:pt x="7833916" y="1125716"/>
                </a:moveTo>
                <a:cubicBezTo>
                  <a:pt x="7823279" y="1125716"/>
                  <a:pt x="7825052" y="1116852"/>
                  <a:pt x="7825052" y="1113306"/>
                </a:cubicBezTo>
                <a:cubicBezTo>
                  <a:pt x="7828597" y="1116852"/>
                  <a:pt x="7830370" y="1122170"/>
                  <a:pt x="7833916" y="1125716"/>
                </a:cubicBezTo>
                <a:close/>
                <a:moveTo>
                  <a:pt x="7782505" y="1132807"/>
                </a:moveTo>
                <a:cubicBezTo>
                  <a:pt x="7786051" y="1127488"/>
                  <a:pt x="7793142" y="1111533"/>
                  <a:pt x="7803778" y="1113306"/>
                </a:cubicBezTo>
                <a:cubicBezTo>
                  <a:pt x="7798460" y="1120397"/>
                  <a:pt x="7789596" y="1127488"/>
                  <a:pt x="7782505" y="1132807"/>
                </a:cubicBezTo>
                <a:close/>
                <a:moveTo>
                  <a:pt x="820797" y="1111533"/>
                </a:moveTo>
                <a:cubicBezTo>
                  <a:pt x="820797" y="1115079"/>
                  <a:pt x="815479" y="1131034"/>
                  <a:pt x="811933" y="1139898"/>
                </a:cubicBezTo>
                <a:lnTo>
                  <a:pt x="811933" y="1104442"/>
                </a:lnTo>
                <a:cubicBezTo>
                  <a:pt x="815479" y="1104442"/>
                  <a:pt x="820797" y="1106215"/>
                  <a:pt x="820797" y="1111533"/>
                </a:cubicBezTo>
                <a:close/>
                <a:moveTo>
                  <a:pt x="769387" y="1155853"/>
                </a:moveTo>
                <a:lnTo>
                  <a:pt x="769387" y="1161171"/>
                </a:lnTo>
                <a:lnTo>
                  <a:pt x="703794" y="1154080"/>
                </a:lnTo>
                <a:lnTo>
                  <a:pt x="732158" y="1104442"/>
                </a:lnTo>
                <a:cubicBezTo>
                  <a:pt x="744568" y="1120397"/>
                  <a:pt x="756977" y="1138125"/>
                  <a:pt x="769387" y="1155853"/>
                </a:cubicBezTo>
                <a:close/>
                <a:moveTo>
                  <a:pt x="1854328" y="1109760"/>
                </a:moveTo>
                <a:cubicBezTo>
                  <a:pt x="1863192" y="1118624"/>
                  <a:pt x="1863192" y="1138125"/>
                  <a:pt x="1863192" y="1152307"/>
                </a:cubicBezTo>
                <a:lnTo>
                  <a:pt x="1857874" y="1214355"/>
                </a:lnTo>
                <a:lnTo>
                  <a:pt x="1751507" y="1214355"/>
                </a:lnTo>
                <a:cubicBezTo>
                  <a:pt x="1749734" y="1207263"/>
                  <a:pt x="1746189" y="1194854"/>
                  <a:pt x="1746189" y="1191308"/>
                </a:cubicBezTo>
                <a:lnTo>
                  <a:pt x="1746189" y="1139898"/>
                </a:lnTo>
                <a:cubicBezTo>
                  <a:pt x="1747961" y="1131034"/>
                  <a:pt x="1747961" y="1118624"/>
                  <a:pt x="1753280" y="1111533"/>
                </a:cubicBezTo>
                <a:cubicBezTo>
                  <a:pt x="1753280" y="1107988"/>
                  <a:pt x="1797599" y="1102669"/>
                  <a:pt x="1804690" y="1102669"/>
                </a:cubicBezTo>
                <a:cubicBezTo>
                  <a:pt x="1811781" y="1102669"/>
                  <a:pt x="1850783" y="1106215"/>
                  <a:pt x="1854328" y="1109760"/>
                </a:cubicBezTo>
                <a:close/>
                <a:moveTo>
                  <a:pt x="8484526" y="1061895"/>
                </a:moveTo>
                <a:cubicBezTo>
                  <a:pt x="8486299" y="1065441"/>
                  <a:pt x="8486299" y="1068987"/>
                  <a:pt x="8488071" y="1072532"/>
                </a:cubicBezTo>
                <a:cubicBezTo>
                  <a:pt x="8484526" y="1074305"/>
                  <a:pt x="8480980" y="1076078"/>
                  <a:pt x="8477435" y="1076078"/>
                </a:cubicBezTo>
                <a:cubicBezTo>
                  <a:pt x="8477435" y="1076078"/>
                  <a:pt x="8475662" y="1076078"/>
                  <a:pt x="8475662" y="1072532"/>
                </a:cubicBezTo>
                <a:cubicBezTo>
                  <a:pt x="8475662" y="1067214"/>
                  <a:pt x="8477435" y="1065441"/>
                  <a:pt x="8479207" y="1061895"/>
                </a:cubicBezTo>
                <a:lnTo>
                  <a:pt x="8484526" y="1061895"/>
                </a:lnTo>
                <a:close/>
                <a:moveTo>
                  <a:pt x="8461480" y="1072532"/>
                </a:moveTo>
                <a:cubicBezTo>
                  <a:pt x="8459707" y="1074305"/>
                  <a:pt x="8459707" y="1076078"/>
                  <a:pt x="8454389" y="1076078"/>
                </a:cubicBezTo>
                <a:lnTo>
                  <a:pt x="8450843" y="1074305"/>
                </a:lnTo>
                <a:cubicBezTo>
                  <a:pt x="8450843" y="1072532"/>
                  <a:pt x="8449070" y="1072532"/>
                  <a:pt x="8449070" y="1068987"/>
                </a:cubicBezTo>
                <a:cubicBezTo>
                  <a:pt x="8449070" y="1063668"/>
                  <a:pt x="8452616" y="1063668"/>
                  <a:pt x="8454389" y="1061895"/>
                </a:cubicBezTo>
                <a:cubicBezTo>
                  <a:pt x="8456161" y="1063668"/>
                  <a:pt x="8459707" y="1067214"/>
                  <a:pt x="8461480" y="1072532"/>
                </a:cubicBezTo>
                <a:close/>
                <a:moveTo>
                  <a:pt x="815479" y="1038849"/>
                </a:moveTo>
                <a:cubicBezTo>
                  <a:pt x="819024" y="1049486"/>
                  <a:pt x="820797" y="1067214"/>
                  <a:pt x="820797" y="1072532"/>
                </a:cubicBezTo>
                <a:cubicBezTo>
                  <a:pt x="820797" y="1076078"/>
                  <a:pt x="820797" y="1077850"/>
                  <a:pt x="817252" y="1081396"/>
                </a:cubicBezTo>
                <a:cubicBezTo>
                  <a:pt x="810161" y="1077850"/>
                  <a:pt x="808388" y="1058350"/>
                  <a:pt x="808388" y="1056577"/>
                </a:cubicBezTo>
                <a:cubicBezTo>
                  <a:pt x="808388" y="1051259"/>
                  <a:pt x="810161" y="1044168"/>
                  <a:pt x="811933" y="1037076"/>
                </a:cubicBezTo>
                <a:cubicBezTo>
                  <a:pt x="813706" y="1037076"/>
                  <a:pt x="815479" y="1038849"/>
                  <a:pt x="815479" y="1038849"/>
                </a:cubicBezTo>
                <a:close/>
                <a:moveTo>
                  <a:pt x="776478" y="1067214"/>
                </a:moveTo>
                <a:cubicBezTo>
                  <a:pt x="776478" y="1070759"/>
                  <a:pt x="774705" y="1074305"/>
                  <a:pt x="774705" y="1123943"/>
                </a:cubicBezTo>
                <a:lnTo>
                  <a:pt x="744568" y="1081396"/>
                </a:lnTo>
                <a:cubicBezTo>
                  <a:pt x="753432" y="1067214"/>
                  <a:pt x="762295" y="1051259"/>
                  <a:pt x="772932" y="1037076"/>
                </a:cubicBezTo>
                <a:cubicBezTo>
                  <a:pt x="774705" y="1045940"/>
                  <a:pt x="776478" y="1061895"/>
                  <a:pt x="776478" y="1067214"/>
                </a:cubicBezTo>
                <a:close/>
                <a:moveTo>
                  <a:pt x="5908676" y="900572"/>
                </a:moveTo>
                <a:cubicBezTo>
                  <a:pt x="5906904" y="902345"/>
                  <a:pt x="5905131" y="900572"/>
                  <a:pt x="5905131" y="898800"/>
                </a:cubicBezTo>
                <a:cubicBezTo>
                  <a:pt x="5905131" y="898800"/>
                  <a:pt x="5906904" y="898800"/>
                  <a:pt x="5908676" y="900572"/>
                </a:cubicBezTo>
                <a:close/>
                <a:moveTo>
                  <a:pt x="4384086" y="866890"/>
                </a:moveTo>
                <a:cubicBezTo>
                  <a:pt x="4385858" y="872208"/>
                  <a:pt x="4389404" y="875753"/>
                  <a:pt x="4389404" y="881072"/>
                </a:cubicBezTo>
                <a:lnTo>
                  <a:pt x="4387631" y="1152307"/>
                </a:lnTo>
                <a:lnTo>
                  <a:pt x="4247581" y="1152307"/>
                </a:lnTo>
                <a:lnTo>
                  <a:pt x="4247581" y="866890"/>
                </a:lnTo>
                <a:lnTo>
                  <a:pt x="4384086" y="866890"/>
                </a:lnTo>
                <a:close/>
                <a:moveTo>
                  <a:pt x="819024" y="866890"/>
                </a:moveTo>
                <a:cubicBezTo>
                  <a:pt x="819024" y="866890"/>
                  <a:pt x="819024" y="868662"/>
                  <a:pt x="815479" y="868662"/>
                </a:cubicBezTo>
                <a:cubicBezTo>
                  <a:pt x="808388" y="868662"/>
                  <a:pt x="810161" y="858026"/>
                  <a:pt x="810161" y="858026"/>
                </a:cubicBezTo>
                <a:cubicBezTo>
                  <a:pt x="810161" y="856253"/>
                  <a:pt x="808388" y="845616"/>
                  <a:pt x="819024" y="845616"/>
                </a:cubicBezTo>
                <a:lnTo>
                  <a:pt x="819024" y="866890"/>
                </a:lnTo>
                <a:close/>
                <a:moveTo>
                  <a:pt x="819024" y="780023"/>
                </a:moveTo>
                <a:lnTo>
                  <a:pt x="819024" y="811933"/>
                </a:lnTo>
                <a:lnTo>
                  <a:pt x="813706" y="811933"/>
                </a:lnTo>
                <a:cubicBezTo>
                  <a:pt x="810161" y="804842"/>
                  <a:pt x="808388" y="794206"/>
                  <a:pt x="808388" y="788887"/>
                </a:cubicBezTo>
                <a:cubicBezTo>
                  <a:pt x="808388" y="785342"/>
                  <a:pt x="808388" y="781796"/>
                  <a:pt x="815479" y="776478"/>
                </a:cubicBezTo>
                <a:cubicBezTo>
                  <a:pt x="815479" y="776478"/>
                  <a:pt x="819024" y="776478"/>
                  <a:pt x="819024" y="780023"/>
                </a:cubicBezTo>
                <a:close/>
                <a:moveTo>
                  <a:pt x="817252" y="746341"/>
                </a:moveTo>
                <a:cubicBezTo>
                  <a:pt x="815479" y="746341"/>
                  <a:pt x="811933" y="742795"/>
                  <a:pt x="810161" y="741022"/>
                </a:cubicBezTo>
                <a:cubicBezTo>
                  <a:pt x="810161" y="737477"/>
                  <a:pt x="808388" y="730385"/>
                  <a:pt x="808388" y="726840"/>
                </a:cubicBezTo>
                <a:cubicBezTo>
                  <a:pt x="808388" y="721522"/>
                  <a:pt x="810161" y="721522"/>
                  <a:pt x="817252" y="717976"/>
                </a:cubicBezTo>
                <a:lnTo>
                  <a:pt x="817252" y="746341"/>
                </a:lnTo>
                <a:close/>
                <a:moveTo>
                  <a:pt x="819024" y="659474"/>
                </a:moveTo>
                <a:lnTo>
                  <a:pt x="819024" y="686066"/>
                </a:lnTo>
                <a:cubicBezTo>
                  <a:pt x="811933" y="682520"/>
                  <a:pt x="808388" y="671884"/>
                  <a:pt x="808388" y="666565"/>
                </a:cubicBezTo>
                <a:cubicBezTo>
                  <a:pt x="808388" y="663020"/>
                  <a:pt x="811933" y="661247"/>
                  <a:pt x="813706" y="659474"/>
                </a:cubicBezTo>
                <a:lnTo>
                  <a:pt x="819024" y="659474"/>
                </a:lnTo>
                <a:close/>
                <a:moveTo>
                  <a:pt x="817252" y="604518"/>
                </a:moveTo>
                <a:lnTo>
                  <a:pt x="817252" y="625791"/>
                </a:lnTo>
                <a:lnTo>
                  <a:pt x="813706" y="625791"/>
                </a:lnTo>
                <a:cubicBezTo>
                  <a:pt x="811933" y="624019"/>
                  <a:pt x="811933" y="622246"/>
                  <a:pt x="810161" y="620473"/>
                </a:cubicBezTo>
                <a:lnTo>
                  <a:pt x="811933" y="604518"/>
                </a:lnTo>
                <a:lnTo>
                  <a:pt x="817252" y="604518"/>
                </a:lnTo>
                <a:close/>
                <a:moveTo>
                  <a:pt x="819024" y="546016"/>
                </a:moveTo>
                <a:lnTo>
                  <a:pt x="819024" y="567290"/>
                </a:lnTo>
                <a:lnTo>
                  <a:pt x="815479" y="570835"/>
                </a:lnTo>
                <a:cubicBezTo>
                  <a:pt x="813706" y="570835"/>
                  <a:pt x="811933" y="569062"/>
                  <a:pt x="810161" y="567290"/>
                </a:cubicBezTo>
                <a:cubicBezTo>
                  <a:pt x="810161" y="561971"/>
                  <a:pt x="808388" y="556653"/>
                  <a:pt x="808388" y="551335"/>
                </a:cubicBezTo>
                <a:cubicBezTo>
                  <a:pt x="808388" y="547789"/>
                  <a:pt x="810161" y="546016"/>
                  <a:pt x="813706" y="542471"/>
                </a:cubicBezTo>
                <a:cubicBezTo>
                  <a:pt x="815479" y="544244"/>
                  <a:pt x="817252" y="544244"/>
                  <a:pt x="819024" y="546016"/>
                </a:cubicBezTo>
                <a:close/>
                <a:moveTo>
                  <a:pt x="810161" y="0"/>
                </a:moveTo>
                <a:lnTo>
                  <a:pt x="811933" y="154232"/>
                </a:lnTo>
                <a:cubicBezTo>
                  <a:pt x="813706" y="180824"/>
                  <a:pt x="815479" y="205643"/>
                  <a:pt x="819024" y="230461"/>
                </a:cubicBezTo>
                <a:cubicBezTo>
                  <a:pt x="820797" y="249962"/>
                  <a:pt x="829661" y="283645"/>
                  <a:pt x="829661" y="288963"/>
                </a:cubicBezTo>
                <a:cubicBezTo>
                  <a:pt x="829661" y="292509"/>
                  <a:pt x="822570" y="303145"/>
                  <a:pt x="820797" y="310237"/>
                </a:cubicBezTo>
                <a:cubicBezTo>
                  <a:pt x="817252" y="317328"/>
                  <a:pt x="819024" y="333283"/>
                  <a:pt x="819024" y="336828"/>
                </a:cubicBezTo>
                <a:cubicBezTo>
                  <a:pt x="819024" y="342147"/>
                  <a:pt x="820797" y="381148"/>
                  <a:pt x="824343" y="402421"/>
                </a:cubicBezTo>
                <a:cubicBezTo>
                  <a:pt x="826116" y="409512"/>
                  <a:pt x="833207" y="409512"/>
                  <a:pt x="838525" y="411285"/>
                </a:cubicBezTo>
                <a:cubicBezTo>
                  <a:pt x="863344" y="420149"/>
                  <a:pt x="877526" y="453832"/>
                  <a:pt x="877526" y="469787"/>
                </a:cubicBezTo>
                <a:cubicBezTo>
                  <a:pt x="877526" y="475105"/>
                  <a:pt x="875753" y="480423"/>
                  <a:pt x="873981" y="485742"/>
                </a:cubicBezTo>
                <a:cubicBezTo>
                  <a:pt x="868662" y="499924"/>
                  <a:pt x="856253" y="515879"/>
                  <a:pt x="849162" y="530061"/>
                </a:cubicBezTo>
                <a:lnTo>
                  <a:pt x="850935" y="893481"/>
                </a:lnTo>
                <a:cubicBezTo>
                  <a:pt x="856253" y="912982"/>
                  <a:pt x="877526" y="927164"/>
                  <a:pt x="881072" y="948437"/>
                </a:cubicBezTo>
                <a:cubicBezTo>
                  <a:pt x="881072" y="950210"/>
                  <a:pt x="882845" y="955529"/>
                  <a:pt x="882845" y="960847"/>
                </a:cubicBezTo>
                <a:cubicBezTo>
                  <a:pt x="882845" y="999848"/>
                  <a:pt x="849162" y="1005166"/>
                  <a:pt x="849162" y="1029985"/>
                </a:cubicBezTo>
                <a:cubicBezTo>
                  <a:pt x="849162" y="1047713"/>
                  <a:pt x="872208" y="1136352"/>
                  <a:pt x="879299" y="1145216"/>
                </a:cubicBezTo>
                <a:lnTo>
                  <a:pt x="927164" y="1145216"/>
                </a:lnTo>
                <a:cubicBezTo>
                  <a:pt x="955529" y="1154080"/>
                  <a:pt x="987439" y="1164717"/>
                  <a:pt x="1015803" y="1164717"/>
                </a:cubicBezTo>
                <a:cubicBezTo>
                  <a:pt x="1042395" y="1164717"/>
                  <a:pt x="1070759" y="1148762"/>
                  <a:pt x="1072532" y="1148762"/>
                </a:cubicBezTo>
                <a:cubicBezTo>
                  <a:pt x="1077850" y="1148762"/>
                  <a:pt x="1079623" y="1154080"/>
                  <a:pt x="1084942" y="1154080"/>
                </a:cubicBezTo>
                <a:cubicBezTo>
                  <a:pt x="1093805" y="1154080"/>
                  <a:pt x="1102669" y="1143443"/>
                  <a:pt x="1100897" y="1138125"/>
                </a:cubicBezTo>
                <a:cubicBezTo>
                  <a:pt x="1102669" y="1125716"/>
                  <a:pt x="1107988" y="1111533"/>
                  <a:pt x="1111533" y="1099124"/>
                </a:cubicBezTo>
                <a:lnTo>
                  <a:pt x="1122170" y="1099124"/>
                </a:lnTo>
                <a:cubicBezTo>
                  <a:pt x="1134579" y="1109760"/>
                  <a:pt x="1127488" y="1123943"/>
                  <a:pt x="1146989" y="1123943"/>
                </a:cubicBezTo>
                <a:cubicBezTo>
                  <a:pt x="1150534" y="1123943"/>
                  <a:pt x="1200172" y="1113306"/>
                  <a:pt x="1200172" y="1104442"/>
                </a:cubicBezTo>
                <a:cubicBezTo>
                  <a:pt x="1200172" y="1092033"/>
                  <a:pt x="1191308" y="1090260"/>
                  <a:pt x="1180672" y="1084942"/>
                </a:cubicBezTo>
                <a:cubicBezTo>
                  <a:pt x="1182444" y="1074305"/>
                  <a:pt x="1201945" y="1077850"/>
                  <a:pt x="1198399" y="1063668"/>
                </a:cubicBezTo>
                <a:cubicBezTo>
                  <a:pt x="1198399" y="1061895"/>
                  <a:pt x="1200172" y="1058350"/>
                  <a:pt x="1200172" y="1054804"/>
                </a:cubicBezTo>
                <a:lnTo>
                  <a:pt x="1200172" y="1045940"/>
                </a:lnTo>
                <a:cubicBezTo>
                  <a:pt x="1200172" y="1029985"/>
                  <a:pt x="1201945" y="1010485"/>
                  <a:pt x="1207263" y="1010485"/>
                </a:cubicBezTo>
                <a:cubicBezTo>
                  <a:pt x="1216127" y="1010485"/>
                  <a:pt x="1214354" y="1017576"/>
                  <a:pt x="1217900" y="1022894"/>
                </a:cubicBezTo>
                <a:lnTo>
                  <a:pt x="1435952" y="1022894"/>
                </a:lnTo>
                <a:cubicBezTo>
                  <a:pt x="1437725" y="1019349"/>
                  <a:pt x="1439498" y="1014030"/>
                  <a:pt x="1439498" y="1010485"/>
                </a:cubicBezTo>
                <a:cubicBezTo>
                  <a:pt x="1441270" y="1012258"/>
                  <a:pt x="1444816" y="1012258"/>
                  <a:pt x="1446589" y="1014030"/>
                </a:cubicBezTo>
                <a:cubicBezTo>
                  <a:pt x="1455453" y="1035304"/>
                  <a:pt x="1446589" y="1060123"/>
                  <a:pt x="1473180" y="1083169"/>
                </a:cubicBezTo>
                <a:cubicBezTo>
                  <a:pt x="1460771" y="1093805"/>
                  <a:pt x="1455453" y="1093805"/>
                  <a:pt x="1455453" y="1100897"/>
                </a:cubicBezTo>
                <a:cubicBezTo>
                  <a:pt x="1455453" y="1106215"/>
                  <a:pt x="1457225" y="1111533"/>
                  <a:pt x="1457225" y="1120397"/>
                </a:cubicBezTo>
                <a:lnTo>
                  <a:pt x="1508636" y="1120397"/>
                </a:lnTo>
                <a:cubicBezTo>
                  <a:pt x="1510409" y="1111533"/>
                  <a:pt x="1505090" y="1097351"/>
                  <a:pt x="1521045" y="1097351"/>
                </a:cubicBezTo>
                <a:cubicBezTo>
                  <a:pt x="1533455" y="1097351"/>
                  <a:pt x="1528137" y="1115079"/>
                  <a:pt x="1531682" y="1120397"/>
                </a:cubicBezTo>
                <a:cubicBezTo>
                  <a:pt x="1533455" y="1123943"/>
                  <a:pt x="1540546" y="1125716"/>
                  <a:pt x="1544092" y="1127488"/>
                </a:cubicBezTo>
                <a:cubicBezTo>
                  <a:pt x="1547637" y="1145216"/>
                  <a:pt x="1545864" y="1155853"/>
                  <a:pt x="1565365" y="1155853"/>
                </a:cubicBezTo>
                <a:cubicBezTo>
                  <a:pt x="1570683" y="1155853"/>
                  <a:pt x="1577774" y="1148762"/>
                  <a:pt x="1583093" y="1143443"/>
                </a:cubicBezTo>
                <a:cubicBezTo>
                  <a:pt x="1588411" y="1146989"/>
                  <a:pt x="1593729" y="1154080"/>
                  <a:pt x="1599048" y="1157626"/>
                </a:cubicBezTo>
                <a:cubicBezTo>
                  <a:pt x="1607912" y="1166489"/>
                  <a:pt x="1622094" y="1173581"/>
                  <a:pt x="1632731" y="1178899"/>
                </a:cubicBezTo>
                <a:cubicBezTo>
                  <a:pt x="1634503" y="1178899"/>
                  <a:pt x="1636276" y="1177126"/>
                  <a:pt x="1636276" y="1175353"/>
                </a:cubicBezTo>
                <a:lnTo>
                  <a:pt x="1636276" y="1035304"/>
                </a:lnTo>
                <a:cubicBezTo>
                  <a:pt x="1638049" y="1021121"/>
                  <a:pt x="1641594" y="1005166"/>
                  <a:pt x="1645140" y="989211"/>
                </a:cubicBezTo>
                <a:cubicBezTo>
                  <a:pt x="1646913" y="989211"/>
                  <a:pt x="1650458" y="990984"/>
                  <a:pt x="1650458" y="990984"/>
                </a:cubicBezTo>
                <a:cubicBezTo>
                  <a:pt x="1654004" y="1008712"/>
                  <a:pt x="1650458" y="1029985"/>
                  <a:pt x="1664641" y="1049486"/>
                </a:cubicBezTo>
                <a:lnTo>
                  <a:pt x="1719597" y="1049486"/>
                </a:lnTo>
                <a:cubicBezTo>
                  <a:pt x="1737325" y="1019349"/>
                  <a:pt x="1728461" y="989211"/>
                  <a:pt x="1733779" y="959074"/>
                </a:cubicBezTo>
                <a:cubicBezTo>
                  <a:pt x="1735552" y="959074"/>
                  <a:pt x="1739097" y="960847"/>
                  <a:pt x="1740870" y="960847"/>
                </a:cubicBezTo>
                <a:cubicBezTo>
                  <a:pt x="1740870" y="971484"/>
                  <a:pt x="1742643" y="987439"/>
                  <a:pt x="1755052" y="1001621"/>
                </a:cubicBezTo>
                <a:lnTo>
                  <a:pt x="1827736" y="1001621"/>
                </a:lnTo>
                <a:cubicBezTo>
                  <a:pt x="1836600" y="996303"/>
                  <a:pt x="1857874" y="999848"/>
                  <a:pt x="1863192" y="987439"/>
                </a:cubicBezTo>
                <a:cubicBezTo>
                  <a:pt x="1866738" y="978575"/>
                  <a:pt x="1868510" y="967938"/>
                  <a:pt x="1870283" y="959074"/>
                </a:cubicBezTo>
                <a:lnTo>
                  <a:pt x="1875601" y="959074"/>
                </a:lnTo>
                <a:cubicBezTo>
                  <a:pt x="1879147" y="987439"/>
                  <a:pt x="1872056" y="1021121"/>
                  <a:pt x="1891556" y="1053032"/>
                </a:cubicBezTo>
                <a:cubicBezTo>
                  <a:pt x="1912830" y="1047713"/>
                  <a:pt x="1950058" y="1063668"/>
                  <a:pt x="1948285" y="1033531"/>
                </a:cubicBezTo>
                <a:cubicBezTo>
                  <a:pt x="1950058" y="1029985"/>
                  <a:pt x="1950058" y="1026440"/>
                  <a:pt x="1950058" y="1022894"/>
                </a:cubicBezTo>
                <a:cubicBezTo>
                  <a:pt x="1951831" y="1014030"/>
                  <a:pt x="1950058" y="996303"/>
                  <a:pt x="1962468" y="989211"/>
                </a:cubicBezTo>
                <a:cubicBezTo>
                  <a:pt x="1964240" y="998075"/>
                  <a:pt x="1967786" y="1008712"/>
                  <a:pt x="1967786" y="1019349"/>
                </a:cubicBezTo>
                <a:cubicBezTo>
                  <a:pt x="1967786" y="1076078"/>
                  <a:pt x="1966013" y="1084942"/>
                  <a:pt x="1966013" y="1088487"/>
                </a:cubicBezTo>
                <a:cubicBezTo>
                  <a:pt x="1966013" y="1143443"/>
                  <a:pt x="1976650" y="1134579"/>
                  <a:pt x="2017424" y="1134579"/>
                </a:cubicBezTo>
                <a:cubicBezTo>
                  <a:pt x="2022742" y="1134579"/>
                  <a:pt x="2077698" y="1132807"/>
                  <a:pt x="2109609" y="1129261"/>
                </a:cubicBezTo>
                <a:cubicBezTo>
                  <a:pt x="2111381" y="1125716"/>
                  <a:pt x="2109609" y="1120397"/>
                  <a:pt x="2109609" y="1074305"/>
                </a:cubicBezTo>
                <a:cubicBezTo>
                  <a:pt x="2111381" y="1070759"/>
                  <a:pt x="2111381" y="1065441"/>
                  <a:pt x="2111381" y="1060123"/>
                </a:cubicBezTo>
                <a:cubicBezTo>
                  <a:pt x="2111381" y="1056577"/>
                  <a:pt x="2113154" y="1051259"/>
                  <a:pt x="2113154" y="1045940"/>
                </a:cubicBezTo>
                <a:cubicBezTo>
                  <a:pt x="2114927" y="1042395"/>
                  <a:pt x="2114927" y="1037076"/>
                  <a:pt x="2114927" y="1033531"/>
                </a:cubicBezTo>
                <a:cubicBezTo>
                  <a:pt x="2120245" y="998075"/>
                  <a:pt x="2134427" y="1014030"/>
                  <a:pt x="2134427" y="992757"/>
                </a:cubicBezTo>
                <a:cubicBezTo>
                  <a:pt x="2134427" y="987439"/>
                  <a:pt x="2127336" y="975029"/>
                  <a:pt x="2127336" y="969711"/>
                </a:cubicBezTo>
                <a:cubicBezTo>
                  <a:pt x="2127336" y="960847"/>
                  <a:pt x="2169883" y="936028"/>
                  <a:pt x="2187611" y="928937"/>
                </a:cubicBezTo>
                <a:cubicBezTo>
                  <a:pt x="2191156" y="934255"/>
                  <a:pt x="2194702" y="939574"/>
                  <a:pt x="2200020" y="943119"/>
                </a:cubicBezTo>
                <a:cubicBezTo>
                  <a:pt x="2210657" y="953756"/>
                  <a:pt x="2237249" y="967938"/>
                  <a:pt x="2237249" y="973256"/>
                </a:cubicBezTo>
                <a:cubicBezTo>
                  <a:pt x="2237249" y="976802"/>
                  <a:pt x="2230158" y="999848"/>
                  <a:pt x="2230158" y="1003394"/>
                </a:cubicBezTo>
                <a:cubicBezTo>
                  <a:pt x="2230158" y="1008712"/>
                  <a:pt x="2242567" y="1010485"/>
                  <a:pt x="2246113" y="1031758"/>
                </a:cubicBezTo>
                <a:cubicBezTo>
                  <a:pt x="2251431" y="1060123"/>
                  <a:pt x="2237249" y="1095578"/>
                  <a:pt x="2256749" y="1123943"/>
                </a:cubicBezTo>
                <a:lnTo>
                  <a:pt x="2347161" y="1123943"/>
                </a:lnTo>
                <a:cubicBezTo>
                  <a:pt x="2352479" y="1120397"/>
                  <a:pt x="2379071" y="1122170"/>
                  <a:pt x="2379071" y="1113306"/>
                </a:cubicBezTo>
                <a:cubicBezTo>
                  <a:pt x="2379071" y="1100897"/>
                  <a:pt x="2371980" y="1099124"/>
                  <a:pt x="2357798" y="1088487"/>
                </a:cubicBezTo>
                <a:cubicBezTo>
                  <a:pt x="2368434" y="1083169"/>
                  <a:pt x="2379071" y="1079623"/>
                  <a:pt x="2389708" y="1074305"/>
                </a:cubicBezTo>
                <a:cubicBezTo>
                  <a:pt x="2387935" y="1068987"/>
                  <a:pt x="2382617" y="1063668"/>
                  <a:pt x="2379071" y="1058350"/>
                </a:cubicBezTo>
                <a:cubicBezTo>
                  <a:pt x="2384389" y="1047713"/>
                  <a:pt x="2407436" y="1045940"/>
                  <a:pt x="2414527" y="1028213"/>
                </a:cubicBezTo>
                <a:cubicBezTo>
                  <a:pt x="2421618" y="1014030"/>
                  <a:pt x="2425163" y="998075"/>
                  <a:pt x="2428709" y="983893"/>
                </a:cubicBezTo>
                <a:cubicBezTo>
                  <a:pt x="2430482" y="983893"/>
                  <a:pt x="2432254" y="982120"/>
                  <a:pt x="2437573" y="982120"/>
                </a:cubicBezTo>
                <a:lnTo>
                  <a:pt x="2442891" y="982120"/>
                </a:lnTo>
                <a:cubicBezTo>
                  <a:pt x="2444664" y="985666"/>
                  <a:pt x="2444664" y="989211"/>
                  <a:pt x="2446437" y="992757"/>
                </a:cubicBezTo>
                <a:lnTo>
                  <a:pt x="2740718" y="992757"/>
                </a:lnTo>
                <a:cubicBezTo>
                  <a:pt x="2744264" y="987439"/>
                  <a:pt x="2746037" y="980348"/>
                  <a:pt x="2749582" y="980348"/>
                </a:cubicBezTo>
                <a:cubicBezTo>
                  <a:pt x="2754900" y="980348"/>
                  <a:pt x="2758446" y="982120"/>
                  <a:pt x="2761992" y="982120"/>
                </a:cubicBezTo>
                <a:cubicBezTo>
                  <a:pt x="2753128" y="1005166"/>
                  <a:pt x="2777947" y="1047713"/>
                  <a:pt x="2809857" y="1054804"/>
                </a:cubicBezTo>
                <a:lnTo>
                  <a:pt x="2809857" y="1060123"/>
                </a:lnTo>
                <a:cubicBezTo>
                  <a:pt x="2806311" y="1061895"/>
                  <a:pt x="2800993" y="1065441"/>
                  <a:pt x="2797447" y="1070759"/>
                </a:cubicBezTo>
                <a:cubicBezTo>
                  <a:pt x="2806311" y="1076078"/>
                  <a:pt x="2818721" y="1079623"/>
                  <a:pt x="2831130" y="1088487"/>
                </a:cubicBezTo>
                <a:cubicBezTo>
                  <a:pt x="2824039" y="1093805"/>
                  <a:pt x="2809857" y="1100897"/>
                  <a:pt x="2809857" y="1104442"/>
                </a:cubicBezTo>
                <a:cubicBezTo>
                  <a:pt x="2809857" y="1109760"/>
                  <a:pt x="2811629" y="1113306"/>
                  <a:pt x="2811629" y="1120397"/>
                </a:cubicBezTo>
                <a:lnTo>
                  <a:pt x="2997771" y="1120397"/>
                </a:lnTo>
                <a:cubicBezTo>
                  <a:pt x="3003090" y="1141671"/>
                  <a:pt x="2988907" y="1185990"/>
                  <a:pt x="3020817" y="1185990"/>
                </a:cubicBezTo>
                <a:cubicBezTo>
                  <a:pt x="3038545" y="1185990"/>
                  <a:pt x="3038545" y="1182444"/>
                  <a:pt x="3038545" y="1168262"/>
                </a:cubicBezTo>
                <a:cubicBezTo>
                  <a:pt x="3038545" y="1162944"/>
                  <a:pt x="3036773" y="1141671"/>
                  <a:pt x="3035000" y="1129261"/>
                </a:cubicBezTo>
                <a:cubicBezTo>
                  <a:pt x="3031454" y="1125716"/>
                  <a:pt x="3026136" y="1125716"/>
                  <a:pt x="3020817" y="1123943"/>
                </a:cubicBezTo>
                <a:cubicBezTo>
                  <a:pt x="3020817" y="1113306"/>
                  <a:pt x="3052728" y="1100897"/>
                  <a:pt x="3052728" y="1093805"/>
                </a:cubicBezTo>
                <a:cubicBezTo>
                  <a:pt x="3052728" y="1088487"/>
                  <a:pt x="3043864" y="1084942"/>
                  <a:pt x="3038545" y="1079623"/>
                </a:cubicBezTo>
                <a:cubicBezTo>
                  <a:pt x="3047409" y="1072532"/>
                  <a:pt x="3058046" y="1063668"/>
                  <a:pt x="3066910" y="1053032"/>
                </a:cubicBezTo>
                <a:cubicBezTo>
                  <a:pt x="3063364" y="1047713"/>
                  <a:pt x="3052728" y="1045940"/>
                  <a:pt x="3052728" y="1042395"/>
                </a:cubicBezTo>
                <a:cubicBezTo>
                  <a:pt x="3052728" y="1037076"/>
                  <a:pt x="3088183" y="1017576"/>
                  <a:pt x="3104138" y="1001621"/>
                </a:cubicBezTo>
                <a:cubicBezTo>
                  <a:pt x="3113002" y="990984"/>
                  <a:pt x="3118320" y="980348"/>
                  <a:pt x="3121866" y="969711"/>
                </a:cubicBezTo>
                <a:lnTo>
                  <a:pt x="3128957" y="969711"/>
                </a:lnTo>
                <a:cubicBezTo>
                  <a:pt x="3130730" y="978575"/>
                  <a:pt x="3128957" y="989211"/>
                  <a:pt x="3134275" y="998075"/>
                </a:cubicBezTo>
                <a:cubicBezTo>
                  <a:pt x="3148458" y="1019349"/>
                  <a:pt x="3182140" y="1017576"/>
                  <a:pt x="3198096" y="1044168"/>
                </a:cubicBezTo>
                <a:cubicBezTo>
                  <a:pt x="3189232" y="1049486"/>
                  <a:pt x="3183913" y="1045940"/>
                  <a:pt x="3183913" y="1053032"/>
                </a:cubicBezTo>
                <a:cubicBezTo>
                  <a:pt x="3183913" y="1058350"/>
                  <a:pt x="3201641" y="1072532"/>
                  <a:pt x="3210505" y="1079623"/>
                </a:cubicBezTo>
                <a:cubicBezTo>
                  <a:pt x="3206959" y="1084942"/>
                  <a:pt x="3198096" y="1088487"/>
                  <a:pt x="3198096" y="1093805"/>
                </a:cubicBezTo>
                <a:cubicBezTo>
                  <a:pt x="3198096" y="1104442"/>
                  <a:pt x="3215823" y="1113306"/>
                  <a:pt x="3228233" y="1120397"/>
                </a:cubicBezTo>
                <a:cubicBezTo>
                  <a:pt x="3228233" y="1122170"/>
                  <a:pt x="3228233" y="1123943"/>
                  <a:pt x="3226460" y="1123943"/>
                </a:cubicBezTo>
                <a:cubicBezTo>
                  <a:pt x="3210505" y="1127488"/>
                  <a:pt x="3208732" y="1141671"/>
                  <a:pt x="3208732" y="1146989"/>
                </a:cubicBezTo>
                <a:cubicBezTo>
                  <a:pt x="3208732" y="1150534"/>
                  <a:pt x="3210505" y="1168262"/>
                  <a:pt x="3219369" y="1168262"/>
                </a:cubicBezTo>
                <a:cubicBezTo>
                  <a:pt x="3222914" y="1168262"/>
                  <a:pt x="3233551" y="1164717"/>
                  <a:pt x="3240642" y="1164717"/>
                </a:cubicBezTo>
                <a:cubicBezTo>
                  <a:pt x="3247733" y="1162944"/>
                  <a:pt x="3265461" y="1166489"/>
                  <a:pt x="3274325" y="1161171"/>
                </a:cubicBezTo>
                <a:lnTo>
                  <a:pt x="3281416" y="820797"/>
                </a:lnTo>
                <a:cubicBezTo>
                  <a:pt x="3290280" y="817252"/>
                  <a:pt x="3290280" y="804842"/>
                  <a:pt x="3292053" y="797751"/>
                </a:cubicBezTo>
                <a:cubicBezTo>
                  <a:pt x="3293826" y="794206"/>
                  <a:pt x="3293826" y="788887"/>
                  <a:pt x="3293826" y="785342"/>
                </a:cubicBezTo>
                <a:cubicBezTo>
                  <a:pt x="3293826" y="765841"/>
                  <a:pt x="3341691" y="762296"/>
                  <a:pt x="3334600" y="737477"/>
                </a:cubicBezTo>
                <a:cubicBezTo>
                  <a:pt x="3332827" y="726840"/>
                  <a:pt x="3348782" y="719749"/>
                  <a:pt x="3354100" y="712658"/>
                </a:cubicBezTo>
                <a:lnTo>
                  <a:pt x="3354100" y="705567"/>
                </a:lnTo>
                <a:cubicBezTo>
                  <a:pt x="3355873" y="694930"/>
                  <a:pt x="3355873" y="684293"/>
                  <a:pt x="3355873" y="673657"/>
                </a:cubicBezTo>
                <a:cubicBezTo>
                  <a:pt x="3357646" y="643519"/>
                  <a:pt x="3359419" y="611609"/>
                  <a:pt x="3361191" y="579699"/>
                </a:cubicBezTo>
                <a:lnTo>
                  <a:pt x="3368282" y="579699"/>
                </a:lnTo>
                <a:cubicBezTo>
                  <a:pt x="3371828" y="592109"/>
                  <a:pt x="3373601" y="611609"/>
                  <a:pt x="3373601" y="615155"/>
                </a:cubicBezTo>
                <a:cubicBezTo>
                  <a:pt x="3373601" y="620473"/>
                  <a:pt x="3370055" y="666565"/>
                  <a:pt x="3370055" y="671884"/>
                </a:cubicBezTo>
                <a:cubicBezTo>
                  <a:pt x="3370055" y="698475"/>
                  <a:pt x="3370055" y="703794"/>
                  <a:pt x="3393101" y="721522"/>
                </a:cubicBezTo>
                <a:cubicBezTo>
                  <a:pt x="3396647" y="730385"/>
                  <a:pt x="3389556" y="751659"/>
                  <a:pt x="3403738" y="758750"/>
                </a:cubicBezTo>
                <a:cubicBezTo>
                  <a:pt x="3405511" y="760523"/>
                  <a:pt x="3412602" y="760523"/>
                  <a:pt x="3416147" y="762296"/>
                </a:cubicBezTo>
                <a:cubicBezTo>
                  <a:pt x="3423239" y="765841"/>
                  <a:pt x="3433875" y="772932"/>
                  <a:pt x="3437421" y="780023"/>
                </a:cubicBezTo>
                <a:cubicBezTo>
                  <a:pt x="3440966" y="785342"/>
                  <a:pt x="3455149" y="888163"/>
                  <a:pt x="3455149" y="916527"/>
                </a:cubicBezTo>
                <a:lnTo>
                  <a:pt x="3455149" y="1106215"/>
                </a:lnTo>
                <a:cubicBezTo>
                  <a:pt x="3458694" y="1107988"/>
                  <a:pt x="3464013" y="1111533"/>
                  <a:pt x="3467558" y="1115079"/>
                </a:cubicBezTo>
                <a:cubicBezTo>
                  <a:pt x="3469331" y="1118624"/>
                  <a:pt x="3467558" y="1125716"/>
                  <a:pt x="3476422" y="1129261"/>
                </a:cubicBezTo>
                <a:lnTo>
                  <a:pt x="3481740" y="1129261"/>
                </a:lnTo>
                <a:lnTo>
                  <a:pt x="3483513" y="611609"/>
                </a:lnTo>
                <a:cubicBezTo>
                  <a:pt x="3485286" y="570835"/>
                  <a:pt x="3487059" y="570835"/>
                  <a:pt x="3515423" y="570835"/>
                </a:cubicBezTo>
                <a:cubicBezTo>
                  <a:pt x="3536697" y="570835"/>
                  <a:pt x="3582789" y="574381"/>
                  <a:pt x="3586334" y="581472"/>
                </a:cubicBezTo>
                <a:cubicBezTo>
                  <a:pt x="3589880" y="597427"/>
                  <a:pt x="3593425" y="627564"/>
                  <a:pt x="3593425" y="632883"/>
                </a:cubicBezTo>
                <a:lnTo>
                  <a:pt x="3593425" y="1099124"/>
                </a:lnTo>
                <a:cubicBezTo>
                  <a:pt x="3598744" y="1102669"/>
                  <a:pt x="3605835" y="1107988"/>
                  <a:pt x="3612926" y="1115079"/>
                </a:cubicBezTo>
                <a:lnTo>
                  <a:pt x="3614699" y="1109760"/>
                </a:lnTo>
                <a:lnTo>
                  <a:pt x="3614699" y="466241"/>
                </a:lnTo>
                <a:cubicBezTo>
                  <a:pt x="3616472" y="453832"/>
                  <a:pt x="3618244" y="439650"/>
                  <a:pt x="3620017" y="423694"/>
                </a:cubicBezTo>
                <a:lnTo>
                  <a:pt x="3669655" y="423694"/>
                </a:lnTo>
                <a:cubicBezTo>
                  <a:pt x="3680292" y="425467"/>
                  <a:pt x="3690928" y="427240"/>
                  <a:pt x="3701565" y="432558"/>
                </a:cubicBezTo>
                <a:lnTo>
                  <a:pt x="3701565" y="1111533"/>
                </a:lnTo>
                <a:cubicBezTo>
                  <a:pt x="3701565" y="1111533"/>
                  <a:pt x="3699792" y="1113306"/>
                  <a:pt x="3705111" y="1113306"/>
                </a:cubicBezTo>
                <a:cubicBezTo>
                  <a:pt x="3708656" y="1113306"/>
                  <a:pt x="3719293" y="1102669"/>
                  <a:pt x="3724611" y="1099124"/>
                </a:cubicBezTo>
                <a:lnTo>
                  <a:pt x="3724611" y="636428"/>
                </a:lnTo>
                <a:cubicBezTo>
                  <a:pt x="3728157" y="622246"/>
                  <a:pt x="3728157" y="599200"/>
                  <a:pt x="3738793" y="586790"/>
                </a:cubicBezTo>
                <a:lnTo>
                  <a:pt x="3779567" y="586790"/>
                </a:lnTo>
                <a:cubicBezTo>
                  <a:pt x="3795522" y="588563"/>
                  <a:pt x="3813250" y="586790"/>
                  <a:pt x="3832751" y="595654"/>
                </a:cubicBezTo>
                <a:lnTo>
                  <a:pt x="3832751" y="1157626"/>
                </a:lnTo>
                <a:cubicBezTo>
                  <a:pt x="3836296" y="1157626"/>
                  <a:pt x="3834524" y="1159398"/>
                  <a:pt x="3839842" y="1159398"/>
                </a:cubicBezTo>
                <a:cubicBezTo>
                  <a:pt x="3843387" y="1159398"/>
                  <a:pt x="3845160" y="1155853"/>
                  <a:pt x="3846933" y="1154080"/>
                </a:cubicBezTo>
                <a:lnTo>
                  <a:pt x="3848706" y="865117"/>
                </a:lnTo>
                <a:cubicBezTo>
                  <a:pt x="3850479" y="852707"/>
                  <a:pt x="3850479" y="838525"/>
                  <a:pt x="3852251" y="826116"/>
                </a:cubicBezTo>
                <a:cubicBezTo>
                  <a:pt x="3852251" y="817252"/>
                  <a:pt x="3854024" y="808388"/>
                  <a:pt x="3854024" y="799524"/>
                </a:cubicBezTo>
                <a:cubicBezTo>
                  <a:pt x="3855797" y="792433"/>
                  <a:pt x="3857570" y="783569"/>
                  <a:pt x="3857570" y="774705"/>
                </a:cubicBezTo>
                <a:cubicBezTo>
                  <a:pt x="3857570" y="771159"/>
                  <a:pt x="3859343" y="765841"/>
                  <a:pt x="3859343" y="760523"/>
                </a:cubicBezTo>
                <a:cubicBezTo>
                  <a:pt x="3861115" y="756977"/>
                  <a:pt x="3861115" y="753432"/>
                  <a:pt x="3861115" y="749886"/>
                </a:cubicBezTo>
                <a:cubicBezTo>
                  <a:pt x="3862888" y="748113"/>
                  <a:pt x="3862888" y="746341"/>
                  <a:pt x="3862888" y="744568"/>
                </a:cubicBezTo>
                <a:cubicBezTo>
                  <a:pt x="3877070" y="742795"/>
                  <a:pt x="3903662" y="741022"/>
                  <a:pt x="3907208" y="741022"/>
                </a:cubicBezTo>
                <a:cubicBezTo>
                  <a:pt x="3924935" y="741022"/>
                  <a:pt x="3946209" y="739249"/>
                  <a:pt x="3963937" y="749886"/>
                </a:cubicBezTo>
                <a:lnTo>
                  <a:pt x="3963937" y="1155853"/>
                </a:lnTo>
                <a:lnTo>
                  <a:pt x="4002938" y="1155853"/>
                </a:lnTo>
                <a:lnTo>
                  <a:pt x="4004710" y="741022"/>
                </a:lnTo>
                <a:cubicBezTo>
                  <a:pt x="4002938" y="732158"/>
                  <a:pt x="3999392" y="721522"/>
                  <a:pt x="3995847" y="712658"/>
                </a:cubicBezTo>
                <a:cubicBezTo>
                  <a:pt x="4001165" y="709112"/>
                  <a:pt x="4006483" y="709112"/>
                  <a:pt x="4011802" y="705567"/>
                </a:cubicBezTo>
                <a:cubicBezTo>
                  <a:pt x="4015347" y="702021"/>
                  <a:pt x="4017120" y="696703"/>
                  <a:pt x="4020665" y="691384"/>
                </a:cubicBezTo>
                <a:cubicBezTo>
                  <a:pt x="4041939" y="689612"/>
                  <a:pt x="4082713" y="687839"/>
                  <a:pt x="4086258" y="687839"/>
                </a:cubicBezTo>
                <a:cubicBezTo>
                  <a:pt x="4091577" y="687839"/>
                  <a:pt x="4112850" y="689612"/>
                  <a:pt x="4125260" y="691384"/>
                </a:cubicBezTo>
                <a:cubicBezTo>
                  <a:pt x="4127032" y="696703"/>
                  <a:pt x="4128805" y="702021"/>
                  <a:pt x="4132351" y="705567"/>
                </a:cubicBezTo>
                <a:cubicBezTo>
                  <a:pt x="4139442" y="707339"/>
                  <a:pt x="4146533" y="703794"/>
                  <a:pt x="4153624" y="712658"/>
                </a:cubicBezTo>
                <a:cubicBezTo>
                  <a:pt x="4148306" y="717976"/>
                  <a:pt x="4141215" y="725067"/>
                  <a:pt x="4137669" y="732158"/>
                </a:cubicBezTo>
                <a:lnTo>
                  <a:pt x="4144760" y="1159398"/>
                </a:lnTo>
                <a:lnTo>
                  <a:pt x="4183761" y="1159398"/>
                </a:lnTo>
                <a:lnTo>
                  <a:pt x="4206808" y="932482"/>
                </a:lnTo>
                <a:lnTo>
                  <a:pt x="4206808" y="895254"/>
                </a:lnTo>
                <a:cubicBezTo>
                  <a:pt x="4203262" y="882845"/>
                  <a:pt x="4199716" y="859798"/>
                  <a:pt x="4199716" y="854480"/>
                </a:cubicBezTo>
                <a:cubicBezTo>
                  <a:pt x="4199716" y="850935"/>
                  <a:pt x="4199716" y="842071"/>
                  <a:pt x="4201489" y="794206"/>
                </a:cubicBezTo>
                <a:cubicBezTo>
                  <a:pt x="4206808" y="781796"/>
                  <a:pt x="4203262" y="769387"/>
                  <a:pt x="4212126" y="756977"/>
                </a:cubicBezTo>
                <a:cubicBezTo>
                  <a:pt x="4286583" y="765841"/>
                  <a:pt x="4362812" y="774705"/>
                  <a:pt x="4439042" y="785342"/>
                </a:cubicBezTo>
                <a:cubicBezTo>
                  <a:pt x="4442587" y="785342"/>
                  <a:pt x="4447906" y="787114"/>
                  <a:pt x="4447906" y="792433"/>
                </a:cubicBezTo>
                <a:cubicBezTo>
                  <a:pt x="4454997" y="815479"/>
                  <a:pt x="4454997" y="843843"/>
                  <a:pt x="4458542" y="870435"/>
                </a:cubicBezTo>
                <a:cubicBezTo>
                  <a:pt x="4470952" y="967938"/>
                  <a:pt x="4483361" y="1070759"/>
                  <a:pt x="4497543" y="1171808"/>
                </a:cubicBezTo>
                <a:cubicBezTo>
                  <a:pt x="4497543" y="1175353"/>
                  <a:pt x="4499316" y="1178899"/>
                  <a:pt x="4502862" y="1182444"/>
                </a:cubicBezTo>
                <a:cubicBezTo>
                  <a:pt x="4506407" y="1170035"/>
                  <a:pt x="4509953" y="1155853"/>
                  <a:pt x="4511726" y="1143443"/>
                </a:cubicBezTo>
                <a:lnTo>
                  <a:pt x="4511726" y="1056577"/>
                </a:lnTo>
                <a:cubicBezTo>
                  <a:pt x="4508180" y="1024667"/>
                  <a:pt x="4495771" y="959074"/>
                  <a:pt x="4495771" y="953756"/>
                </a:cubicBezTo>
                <a:cubicBezTo>
                  <a:pt x="4495771" y="950210"/>
                  <a:pt x="4495771" y="941346"/>
                  <a:pt x="4497543" y="936028"/>
                </a:cubicBezTo>
                <a:lnTo>
                  <a:pt x="4580864" y="936028"/>
                </a:lnTo>
                <a:cubicBezTo>
                  <a:pt x="4584410" y="934255"/>
                  <a:pt x="4587955" y="928937"/>
                  <a:pt x="4591501" y="923619"/>
                </a:cubicBezTo>
                <a:lnTo>
                  <a:pt x="4644684" y="923619"/>
                </a:lnTo>
                <a:cubicBezTo>
                  <a:pt x="4646457" y="928937"/>
                  <a:pt x="4646457" y="934255"/>
                  <a:pt x="4650003" y="939574"/>
                </a:cubicBezTo>
                <a:lnTo>
                  <a:pt x="4683685" y="939574"/>
                </a:lnTo>
                <a:cubicBezTo>
                  <a:pt x="4687231" y="941346"/>
                  <a:pt x="4690777" y="944892"/>
                  <a:pt x="4690777" y="950210"/>
                </a:cubicBezTo>
                <a:cubicBezTo>
                  <a:pt x="4690777" y="960847"/>
                  <a:pt x="4676594" y="1005166"/>
                  <a:pt x="4676594" y="1061895"/>
                </a:cubicBezTo>
                <a:cubicBezTo>
                  <a:pt x="4676594" y="1084942"/>
                  <a:pt x="4680140" y="1178899"/>
                  <a:pt x="4689004" y="1187763"/>
                </a:cubicBezTo>
                <a:cubicBezTo>
                  <a:pt x="4703186" y="1191308"/>
                  <a:pt x="4728005" y="1191308"/>
                  <a:pt x="4733323" y="1191308"/>
                </a:cubicBezTo>
                <a:cubicBezTo>
                  <a:pt x="4742187" y="1191308"/>
                  <a:pt x="4791825" y="1193081"/>
                  <a:pt x="4786507" y="1177126"/>
                </a:cubicBezTo>
                <a:lnTo>
                  <a:pt x="4786507" y="982120"/>
                </a:lnTo>
                <a:cubicBezTo>
                  <a:pt x="4790052" y="969711"/>
                  <a:pt x="4786507" y="953756"/>
                  <a:pt x="4795371" y="941346"/>
                </a:cubicBezTo>
                <a:lnTo>
                  <a:pt x="4841463" y="941346"/>
                </a:lnTo>
                <a:cubicBezTo>
                  <a:pt x="4845008" y="937801"/>
                  <a:pt x="4846781" y="932482"/>
                  <a:pt x="4850327" y="927164"/>
                </a:cubicBezTo>
                <a:lnTo>
                  <a:pt x="4905283" y="927164"/>
                </a:lnTo>
                <a:cubicBezTo>
                  <a:pt x="4908828" y="932482"/>
                  <a:pt x="4919465" y="941346"/>
                  <a:pt x="4924783" y="946665"/>
                </a:cubicBezTo>
                <a:cubicBezTo>
                  <a:pt x="4928329" y="964392"/>
                  <a:pt x="4930102" y="982120"/>
                  <a:pt x="4931875" y="1001621"/>
                </a:cubicBezTo>
                <a:lnTo>
                  <a:pt x="5027605" y="994530"/>
                </a:lnTo>
                <a:cubicBezTo>
                  <a:pt x="5027605" y="996303"/>
                  <a:pt x="5029378" y="999848"/>
                  <a:pt x="5029378" y="999848"/>
                </a:cubicBezTo>
                <a:lnTo>
                  <a:pt x="5020514" y="1056577"/>
                </a:lnTo>
                <a:cubicBezTo>
                  <a:pt x="5036469" y="1060123"/>
                  <a:pt x="5054196" y="1058350"/>
                  <a:pt x="5071924" y="1061895"/>
                </a:cubicBezTo>
                <a:cubicBezTo>
                  <a:pt x="5079015" y="1063668"/>
                  <a:pt x="5079015" y="1076078"/>
                  <a:pt x="5079015" y="1079623"/>
                </a:cubicBezTo>
                <a:lnTo>
                  <a:pt x="5073697" y="1193081"/>
                </a:lnTo>
                <a:cubicBezTo>
                  <a:pt x="5079015" y="1193081"/>
                  <a:pt x="5087879" y="1191308"/>
                  <a:pt x="5091425" y="1191308"/>
                </a:cubicBezTo>
                <a:cubicBezTo>
                  <a:pt x="5102062" y="1191308"/>
                  <a:pt x="5094970" y="1196627"/>
                  <a:pt x="5107380" y="1207263"/>
                </a:cubicBezTo>
                <a:cubicBezTo>
                  <a:pt x="5110925" y="1203718"/>
                  <a:pt x="5112698" y="1201945"/>
                  <a:pt x="5112698" y="1196627"/>
                </a:cubicBezTo>
                <a:cubicBezTo>
                  <a:pt x="5112698" y="1193081"/>
                  <a:pt x="5086106" y="1107988"/>
                  <a:pt x="5086106" y="1072532"/>
                </a:cubicBezTo>
                <a:cubicBezTo>
                  <a:pt x="5086106" y="1019349"/>
                  <a:pt x="5187155" y="1017576"/>
                  <a:pt x="5206656" y="1017576"/>
                </a:cubicBezTo>
                <a:cubicBezTo>
                  <a:pt x="5256293" y="1017576"/>
                  <a:pt x="5389252" y="1049486"/>
                  <a:pt x="5419389" y="1049486"/>
                </a:cubicBezTo>
                <a:cubicBezTo>
                  <a:pt x="5424708" y="1049486"/>
                  <a:pt x="5582485" y="1024667"/>
                  <a:pt x="5664033" y="1008712"/>
                </a:cubicBezTo>
                <a:cubicBezTo>
                  <a:pt x="5676442" y="1006939"/>
                  <a:pt x="5669351" y="976802"/>
                  <a:pt x="5679988" y="964392"/>
                </a:cubicBezTo>
                <a:cubicBezTo>
                  <a:pt x="5685306" y="975029"/>
                  <a:pt x="5683533" y="985666"/>
                  <a:pt x="5685306" y="996303"/>
                </a:cubicBezTo>
                <a:cubicBezTo>
                  <a:pt x="5687079" y="998075"/>
                  <a:pt x="5687079" y="1001621"/>
                  <a:pt x="5687079" y="1003394"/>
                </a:cubicBezTo>
                <a:cubicBezTo>
                  <a:pt x="5695943" y="1006939"/>
                  <a:pt x="5708352" y="1006939"/>
                  <a:pt x="5717216" y="1006939"/>
                </a:cubicBezTo>
                <a:lnTo>
                  <a:pt x="5791673" y="1003394"/>
                </a:lnTo>
                <a:cubicBezTo>
                  <a:pt x="5851948" y="1003394"/>
                  <a:pt x="5862584" y="1022894"/>
                  <a:pt x="5862584" y="1061895"/>
                </a:cubicBezTo>
                <a:cubicBezTo>
                  <a:pt x="5862584" y="1067214"/>
                  <a:pt x="5860811" y="1074305"/>
                  <a:pt x="5860811" y="1079623"/>
                </a:cubicBezTo>
                <a:cubicBezTo>
                  <a:pt x="5857266" y="1097351"/>
                  <a:pt x="5848402" y="1136352"/>
                  <a:pt x="5848402" y="1141671"/>
                </a:cubicBezTo>
                <a:cubicBezTo>
                  <a:pt x="5848402" y="1145216"/>
                  <a:pt x="5851948" y="1150534"/>
                  <a:pt x="5855493" y="1150534"/>
                </a:cubicBezTo>
                <a:cubicBezTo>
                  <a:pt x="5860811" y="1150534"/>
                  <a:pt x="5866130" y="1148762"/>
                  <a:pt x="5869675" y="1145216"/>
                </a:cubicBezTo>
                <a:cubicBezTo>
                  <a:pt x="5871448" y="1143443"/>
                  <a:pt x="5871448" y="1139898"/>
                  <a:pt x="5871448" y="1136352"/>
                </a:cubicBezTo>
                <a:cubicBezTo>
                  <a:pt x="5878539" y="1102669"/>
                  <a:pt x="5885630" y="1067214"/>
                  <a:pt x="5892721" y="1033531"/>
                </a:cubicBezTo>
                <a:lnTo>
                  <a:pt x="5898040" y="980348"/>
                </a:lnTo>
                <a:cubicBezTo>
                  <a:pt x="5899813" y="957301"/>
                  <a:pt x="5903358" y="932482"/>
                  <a:pt x="5906904" y="907664"/>
                </a:cubicBezTo>
                <a:cubicBezTo>
                  <a:pt x="5908676" y="914755"/>
                  <a:pt x="5910449" y="923619"/>
                  <a:pt x="5912222" y="932482"/>
                </a:cubicBezTo>
                <a:lnTo>
                  <a:pt x="5913995" y="1017576"/>
                </a:lnTo>
                <a:cubicBezTo>
                  <a:pt x="5913995" y="1028213"/>
                  <a:pt x="5912222" y="1044168"/>
                  <a:pt x="5924632" y="1058350"/>
                </a:cubicBezTo>
                <a:cubicBezTo>
                  <a:pt x="5926404" y="1051259"/>
                  <a:pt x="5924632" y="1042395"/>
                  <a:pt x="5924632" y="1037076"/>
                </a:cubicBezTo>
                <a:cubicBezTo>
                  <a:pt x="5924632" y="1031758"/>
                  <a:pt x="5926404" y="1019349"/>
                  <a:pt x="5937041" y="1019349"/>
                </a:cubicBezTo>
                <a:cubicBezTo>
                  <a:pt x="5963633" y="1019349"/>
                  <a:pt x="5967178" y="1029985"/>
                  <a:pt x="5967178" y="1054804"/>
                </a:cubicBezTo>
                <a:cubicBezTo>
                  <a:pt x="5967178" y="1058350"/>
                  <a:pt x="5961860" y="1113306"/>
                  <a:pt x="5961860" y="1116852"/>
                </a:cubicBezTo>
                <a:cubicBezTo>
                  <a:pt x="5961860" y="1125716"/>
                  <a:pt x="5960087" y="1139898"/>
                  <a:pt x="5967178" y="1146989"/>
                </a:cubicBezTo>
                <a:lnTo>
                  <a:pt x="6082409" y="1146989"/>
                </a:lnTo>
                <a:cubicBezTo>
                  <a:pt x="6101910" y="1141671"/>
                  <a:pt x="6124956" y="1145216"/>
                  <a:pt x="6140911" y="1129261"/>
                </a:cubicBezTo>
                <a:cubicBezTo>
                  <a:pt x="6144456" y="1123943"/>
                  <a:pt x="6146229" y="1115079"/>
                  <a:pt x="6151547" y="1109760"/>
                </a:cubicBezTo>
                <a:cubicBezTo>
                  <a:pt x="6156866" y="1099124"/>
                  <a:pt x="6167502" y="1092033"/>
                  <a:pt x="6174594" y="1083169"/>
                </a:cubicBezTo>
                <a:cubicBezTo>
                  <a:pt x="6178139" y="1093805"/>
                  <a:pt x="6185230" y="1104442"/>
                  <a:pt x="6192321" y="1115079"/>
                </a:cubicBezTo>
                <a:cubicBezTo>
                  <a:pt x="6199412" y="1111533"/>
                  <a:pt x="6206504" y="1102669"/>
                  <a:pt x="6211822" y="1095578"/>
                </a:cubicBezTo>
                <a:cubicBezTo>
                  <a:pt x="6217140" y="1097351"/>
                  <a:pt x="6224231" y="1104442"/>
                  <a:pt x="6229550" y="1109760"/>
                </a:cubicBezTo>
                <a:cubicBezTo>
                  <a:pt x="6233095" y="1099124"/>
                  <a:pt x="6231322" y="1092033"/>
                  <a:pt x="6231322" y="1081396"/>
                </a:cubicBezTo>
                <a:cubicBezTo>
                  <a:pt x="6231322" y="1051259"/>
                  <a:pt x="6241959" y="1003394"/>
                  <a:pt x="6263233" y="978575"/>
                </a:cubicBezTo>
                <a:cubicBezTo>
                  <a:pt x="6280960" y="992757"/>
                  <a:pt x="6295143" y="1044168"/>
                  <a:pt x="6295143" y="1065441"/>
                </a:cubicBezTo>
                <a:lnTo>
                  <a:pt x="6295143" y="1104442"/>
                </a:lnTo>
                <a:cubicBezTo>
                  <a:pt x="6296915" y="1106215"/>
                  <a:pt x="6295143" y="1106215"/>
                  <a:pt x="6298688" y="1106215"/>
                </a:cubicBezTo>
                <a:cubicBezTo>
                  <a:pt x="6304006" y="1106215"/>
                  <a:pt x="6332371" y="1097351"/>
                  <a:pt x="6335916" y="1097351"/>
                </a:cubicBezTo>
                <a:cubicBezTo>
                  <a:pt x="6341235" y="1097351"/>
                  <a:pt x="6360735" y="1106215"/>
                  <a:pt x="6367827" y="1115079"/>
                </a:cubicBezTo>
                <a:cubicBezTo>
                  <a:pt x="6387327" y="1134579"/>
                  <a:pt x="6383782" y="1139898"/>
                  <a:pt x="6383782" y="1152307"/>
                </a:cubicBezTo>
                <a:cubicBezTo>
                  <a:pt x="6383782" y="1157626"/>
                  <a:pt x="6380236" y="1182444"/>
                  <a:pt x="6380236" y="1187763"/>
                </a:cubicBezTo>
                <a:cubicBezTo>
                  <a:pt x="6380236" y="1198400"/>
                  <a:pt x="6385554" y="1207263"/>
                  <a:pt x="6396191" y="1207263"/>
                </a:cubicBezTo>
                <a:cubicBezTo>
                  <a:pt x="6399737" y="1207263"/>
                  <a:pt x="6408600" y="1205491"/>
                  <a:pt x="6415692" y="1201945"/>
                </a:cubicBezTo>
                <a:lnTo>
                  <a:pt x="6415692" y="1127488"/>
                </a:lnTo>
                <a:cubicBezTo>
                  <a:pt x="6408600" y="1116852"/>
                  <a:pt x="6401509" y="1102669"/>
                  <a:pt x="6397964" y="1088487"/>
                </a:cubicBezTo>
                <a:cubicBezTo>
                  <a:pt x="6408600" y="1092033"/>
                  <a:pt x="6426328" y="1097351"/>
                  <a:pt x="6429874" y="1097351"/>
                </a:cubicBezTo>
                <a:cubicBezTo>
                  <a:pt x="6436965" y="1097351"/>
                  <a:pt x="6440511" y="1099124"/>
                  <a:pt x="6449374" y="1086714"/>
                </a:cubicBezTo>
                <a:cubicBezTo>
                  <a:pt x="6452920" y="1090260"/>
                  <a:pt x="6458238" y="1099124"/>
                  <a:pt x="6461784" y="1099124"/>
                </a:cubicBezTo>
                <a:cubicBezTo>
                  <a:pt x="6467102" y="1099124"/>
                  <a:pt x="6481284" y="1095578"/>
                  <a:pt x="6488376" y="1092033"/>
                </a:cubicBezTo>
                <a:cubicBezTo>
                  <a:pt x="6488376" y="1065441"/>
                  <a:pt x="6525604" y="1063668"/>
                  <a:pt x="6538013" y="1063668"/>
                </a:cubicBezTo>
                <a:cubicBezTo>
                  <a:pt x="6561060" y="1063668"/>
                  <a:pt x="6587651" y="1068987"/>
                  <a:pt x="6610697" y="1079623"/>
                </a:cubicBezTo>
                <a:lnTo>
                  <a:pt x="6612470" y="1182444"/>
                </a:lnTo>
                <a:cubicBezTo>
                  <a:pt x="6633744" y="1178899"/>
                  <a:pt x="6669199" y="1175353"/>
                  <a:pt x="6672745" y="1175353"/>
                </a:cubicBezTo>
                <a:cubicBezTo>
                  <a:pt x="6688700" y="1175353"/>
                  <a:pt x="6704655" y="1171808"/>
                  <a:pt x="6715291" y="1180672"/>
                </a:cubicBezTo>
                <a:cubicBezTo>
                  <a:pt x="6720610" y="1185990"/>
                  <a:pt x="6722383" y="1196627"/>
                  <a:pt x="6725928" y="1203718"/>
                </a:cubicBezTo>
                <a:cubicBezTo>
                  <a:pt x="6745429" y="1194854"/>
                  <a:pt x="6741883" y="1148762"/>
                  <a:pt x="6770248" y="1148762"/>
                </a:cubicBezTo>
                <a:cubicBezTo>
                  <a:pt x="6782657" y="1148762"/>
                  <a:pt x="6795067" y="1171808"/>
                  <a:pt x="6802158" y="1178899"/>
                </a:cubicBezTo>
                <a:lnTo>
                  <a:pt x="6803930" y="1104442"/>
                </a:lnTo>
                <a:cubicBezTo>
                  <a:pt x="6805703" y="1095578"/>
                  <a:pt x="6803930" y="1083169"/>
                  <a:pt x="6814567" y="1074305"/>
                </a:cubicBezTo>
                <a:cubicBezTo>
                  <a:pt x="6821658" y="1074305"/>
                  <a:pt x="6841159" y="1070759"/>
                  <a:pt x="6846477" y="1083169"/>
                </a:cubicBezTo>
                <a:cubicBezTo>
                  <a:pt x="6851796" y="1093805"/>
                  <a:pt x="6841159" y="1107988"/>
                  <a:pt x="6855341" y="1120397"/>
                </a:cubicBezTo>
                <a:cubicBezTo>
                  <a:pt x="6857114" y="1116852"/>
                  <a:pt x="6857114" y="1111533"/>
                  <a:pt x="6857114" y="1107988"/>
                </a:cubicBezTo>
                <a:cubicBezTo>
                  <a:pt x="6858887" y="1102669"/>
                  <a:pt x="6860659" y="1092033"/>
                  <a:pt x="6867751" y="1088487"/>
                </a:cubicBezTo>
                <a:cubicBezTo>
                  <a:pt x="6878387" y="1079623"/>
                  <a:pt x="6901433" y="1067214"/>
                  <a:pt x="6904979" y="1067214"/>
                </a:cubicBezTo>
                <a:cubicBezTo>
                  <a:pt x="6910297" y="1067214"/>
                  <a:pt x="6913843" y="1077850"/>
                  <a:pt x="6922707" y="1081396"/>
                </a:cubicBezTo>
                <a:cubicBezTo>
                  <a:pt x="6929798" y="1086714"/>
                  <a:pt x="6942207" y="1090260"/>
                  <a:pt x="6951071" y="1092033"/>
                </a:cubicBezTo>
                <a:cubicBezTo>
                  <a:pt x="6956390" y="1109760"/>
                  <a:pt x="6965253" y="1129261"/>
                  <a:pt x="6970572" y="1148762"/>
                </a:cubicBezTo>
                <a:cubicBezTo>
                  <a:pt x="6974117" y="1122170"/>
                  <a:pt x="6977663" y="1093805"/>
                  <a:pt x="6981208" y="1065441"/>
                </a:cubicBezTo>
                <a:cubicBezTo>
                  <a:pt x="6984754" y="1068987"/>
                  <a:pt x="6986527" y="1070759"/>
                  <a:pt x="6986527" y="1076078"/>
                </a:cubicBezTo>
                <a:lnTo>
                  <a:pt x="6986527" y="1134579"/>
                </a:lnTo>
                <a:cubicBezTo>
                  <a:pt x="6990072" y="1148762"/>
                  <a:pt x="6988300" y="1162944"/>
                  <a:pt x="6997163" y="1178899"/>
                </a:cubicBezTo>
                <a:cubicBezTo>
                  <a:pt x="7000709" y="1146989"/>
                  <a:pt x="7000709" y="1115079"/>
                  <a:pt x="7011346" y="1083169"/>
                </a:cubicBezTo>
                <a:cubicBezTo>
                  <a:pt x="7013119" y="1100897"/>
                  <a:pt x="7016664" y="1155853"/>
                  <a:pt x="7016664" y="1175353"/>
                </a:cubicBezTo>
                <a:lnTo>
                  <a:pt x="7020210" y="1178899"/>
                </a:lnTo>
                <a:cubicBezTo>
                  <a:pt x="7021982" y="1178899"/>
                  <a:pt x="7023755" y="1177126"/>
                  <a:pt x="7023755" y="1175353"/>
                </a:cubicBezTo>
                <a:cubicBezTo>
                  <a:pt x="7032619" y="1157626"/>
                  <a:pt x="7057438" y="1139898"/>
                  <a:pt x="7053892" y="1122170"/>
                </a:cubicBezTo>
                <a:cubicBezTo>
                  <a:pt x="7052120" y="1104442"/>
                  <a:pt x="7080484" y="1102669"/>
                  <a:pt x="7076939" y="1088487"/>
                </a:cubicBezTo>
                <a:lnTo>
                  <a:pt x="7076939" y="1076078"/>
                </a:lnTo>
                <a:cubicBezTo>
                  <a:pt x="7076939" y="1006939"/>
                  <a:pt x="7108849" y="941346"/>
                  <a:pt x="7108849" y="872208"/>
                </a:cubicBezTo>
                <a:lnTo>
                  <a:pt x="7119485" y="872208"/>
                </a:lnTo>
                <a:cubicBezTo>
                  <a:pt x="7121258" y="886390"/>
                  <a:pt x="7121258" y="900572"/>
                  <a:pt x="7123031" y="914755"/>
                </a:cubicBezTo>
                <a:cubicBezTo>
                  <a:pt x="7126576" y="953756"/>
                  <a:pt x="7130122" y="992757"/>
                  <a:pt x="7137213" y="1031758"/>
                </a:cubicBezTo>
                <a:cubicBezTo>
                  <a:pt x="7140759" y="1051259"/>
                  <a:pt x="7142531" y="1076078"/>
                  <a:pt x="7153168" y="1099124"/>
                </a:cubicBezTo>
                <a:cubicBezTo>
                  <a:pt x="7156714" y="1107988"/>
                  <a:pt x="7169123" y="1113306"/>
                  <a:pt x="7174442" y="1123943"/>
                </a:cubicBezTo>
                <a:cubicBezTo>
                  <a:pt x="7185078" y="1138125"/>
                  <a:pt x="7193942" y="1157626"/>
                  <a:pt x="7202806" y="1173581"/>
                </a:cubicBezTo>
                <a:cubicBezTo>
                  <a:pt x="7206352" y="1164717"/>
                  <a:pt x="7208124" y="1155853"/>
                  <a:pt x="7208124" y="1146989"/>
                </a:cubicBezTo>
                <a:cubicBezTo>
                  <a:pt x="7209897" y="1125716"/>
                  <a:pt x="7211670" y="1102669"/>
                  <a:pt x="7213443" y="1079623"/>
                </a:cubicBezTo>
                <a:cubicBezTo>
                  <a:pt x="7215215" y="1084942"/>
                  <a:pt x="7222307" y="1107988"/>
                  <a:pt x="7222307" y="1120397"/>
                </a:cubicBezTo>
                <a:lnTo>
                  <a:pt x="7222307" y="1159398"/>
                </a:lnTo>
                <a:cubicBezTo>
                  <a:pt x="7224079" y="1166489"/>
                  <a:pt x="7224079" y="1178899"/>
                  <a:pt x="7227625" y="1178899"/>
                </a:cubicBezTo>
                <a:cubicBezTo>
                  <a:pt x="7241807" y="1178899"/>
                  <a:pt x="7240034" y="1095578"/>
                  <a:pt x="7243580" y="1067214"/>
                </a:cubicBezTo>
                <a:cubicBezTo>
                  <a:pt x="7254217" y="1074305"/>
                  <a:pt x="7248898" y="1074305"/>
                  <a:pt x="7248898" y="1079623"/>
                </a:cubicBezTo>
                <a:lnTo>
                  <a:pt x="7248898" y="1115079"/>
                </a:lnTo>
                <a:cubicBezTo>
                  <a:pt x="7250671" y="1127488"/>
                  <a:pt x="7254217" y="1168262"/>
                  <a:pt x="7264853" y="1168262"/>
                </a:cubicBezTo>
                <a:cubicBezTo>
                  <a:pt x="7280808" y="1168262"/>
                  <a:pt x="7280808" y="1102669"/>
                  <a:pt x="7303854" y="1102669"/>
                </a:cubicBezTo>
                <a:cubicBezTo>
                  <a:pt x="7309173" y="1102669"/>
                  <a:pt x="7323355" y="1118624"/>
                  <a:pt x="7328673" y="1131034"/>
                </a:cubicBezTo>
                <a:cubicBezTo>
                  <a:pt x="7332219" y="1139898"/>
                  <a:pt x="7332219" y="1154080"/>
                  <a:pt x="7332219" y="1168262"/>
                </a:cubicBezTo>
                <a:cubicBezTo>
                  <a:pt x="7349947" y="1168262"/>
                  <a:pt x="7349947" y="1180672"/>
                  <a:pt x="7358811" y="1180672"/>
                </a:cubicBezTo>
                <a:cubicBezTo>
                  <a:pt x="7362356" y="1180672"/>
                  <a:pt x="7381857" y="1175353"/>
                  <a:pt x="7385402" y="1175353"/>
                </a:cubicBezTo>
                <a:cubicBezTo>
                  <a:pt x="7397812" y="1175353"/>
                  <a:pt x="7392493" y="1189536"/>
                  <a:pt x="7397812" y="1198400"/>
                </a:cubicBezTo>
                <a:lnTo>
                  <a:pt x="7410221" y="1198400"/>
                </a:lnTo>
                <a:cubicBezTo>
                  <a:pt x="7429722" y="1194854"/>
                  <a:pt x="7461632" y="1185990"/>
                  <a:pt x="7465177" y="1185990"/>
                </a:cubicBezTo>
                <a:cubicBezTo>
                  <a:pt x="7479360" y="1185990"/>
                  <a:pt x="7491769" y="1191308"/>
                  <a:pt x="7504179" y="1198400"/>
                </a:cubicBezTo>
                <a:lnTo>
                  <a:pt x="7504179" y="1256901"/>
                </a:lnTo>
                <a:cubicBezTo>
                  <a:pt x="7505951" y="1258674"/>
                  <a:pt x="7504179" y="1258674"/>
                  <a:pt x="7509497" y="1258674"/>
                </a:cubicBezTo>
                <a:cubicBezTo>
                  <a:pt x="7576863" y="1258674"/>
                  <a:pt x="7562680" y="1207263"/>
                  <a:pt x="7571544" y="1141671"/>
                </a:cubicBezTo>
                <a:cubicBezTo>
                  <a:pt x="7573317" y="1141671"/>
                  <a:pt x="7576863" y="1143443"/>
                  <a:pt x="7578635" y="1143443"/>
                </a:cubicBezTo>
                <a:cubicBezTo>
                  <a:pt x="7580408" y="1168262"/>
                  <a:pt x="7580408" y="1193081"/>
                  <a:pt x="7585727" y="1217900"/>
                </a:cubicBezTo>
                <a:cubicBezTo>
                  <a:pt x="7585727" y="1221446"/>
                  <a:pt x="7596363" y="1255128"/>
                  <a:pt x="7608773" y="1255128"/>
                </a:cubicBezTo>
                <a:cubicBezTo>
                  <a:pt x="7640683" y="1255128"/>
                  <a:pt x="7809097" y="1093805"/>
                  <a:pt x="7812642" y="1093805"/>
                </a:cubicBezTo>
                <a:cubicBezTo>
                  <a:pt x="7817961" y="1093805"/>
                  <a:pt x="7908372" y="1178899"/>
                  <a:pt x="7958010" y="1219673"/>
                </a:cubicBezTo>
                <a:cubicBezTo>
                  <a:pt x="7963329" y="1224991"/>
                  <a:pt x="7989920" y="1228537"/>
                  <a:pt x="7991693" y="1228537"/>
                </a:cubicBezTo>
                <a:cubicBezTo>
                  <a:pt x="7997011" y="1228537"/>
                  <a:pt x="8009421" y="1226764"/>
                  <a:pt x="8018285" y="1221446"/>
                </a:cubicBezTo>
                <a:cubicBezTo>
                  <a:pt x="8046649" y="1201945"/>
                  <a:pt x="8129970" y="1104442"/>
                  <a:pt x="8160107" y="1104442"/>
                </a:cubicBezTo>
                <a:cubicBezTo>
                  <a:pt x="8161880" y="1104442"/>
                  <a:pt x="8167198" y="1111533"/>
                  <a:pt x="8165426" y="1118624"/>
                </a:cubicBezTo>
                <a:cubicBezTo>
                  <a:pt x="8165426" y="1118624"/>
                  <a:pt x="8167198" y="1118624"/>
                  <a:pt x="8168971" y="1120397"/>
                </a:cubicBezTo>
                <a:lnTo>
                  <a:pt x="8172517" y="1116852"/>
                </a:lnTo>
                <a:cubicBezTo>
                  <a:pt x="8231018" y="1177126"/>
                  <a:pt x="8305475" y="1260447"/>
                  <a:pt x="8367523" y="1260447"/>
                </a:cubicBezTo>
                <a:cubicBezTo>
                  <a:pt x="8372841" y="1260447"/>
                  <a:pt x="8378159" y="1258674"/>
                  <a:pt x="8381705" y="1256901"/>
                </a:cubicBezTo>
                <a:cubicBezTo>
                  <a:pt x="8390568" y="1232082"/>
                  <a:pt x="8411842" y="1184217"/>
                  <a:pt x="8411842" y="1180672"/>
                </a:cubicBezTo>
                <a:cubicBezTo>
                  <a:pt x="8411842" y="1175353"/>
                  <a:pt x="8408296" y="1150534"/>
                  <a:pt x="8408296" y="1145216"/>
                </a:cubicBezTo>
                <a:lnTo>
                  <a:pt x="8408296" y="1136352"/>
                </a:lnTo>
                <a:cubicBezTo>
                  <a:pt x="8410069" y="1132807"/>
                  <a:pt x="8410069" y="1129261"/>
                  <a:pt x="8410069" y="1125716"/>
                </a:cubicBezTo>
                <a:cubicBezTo>
                  <a:pt x="8417160" y="1102669"/>
                  <a:pt x="8424251" y="1116852"/>
                  <a:pt x="8424251" y="1099124"/>
                </a:cubicBezTo>
                <a:lnTo>
                  <a:pt x="8424251" y="1061895"/>
                </a:lnTo>
                <a:cubicBezTo>
                  <a:pt x="8426024" y="1058350"/>
                  <a:pt x="8426024" y="1053032"/>
                  <a:pt x="8427797" y="1049486"/>
                </a:cubicBezTo>
                <a:cubicBezTo>
                  <a:pt x="8429570" y="1047713"/>
                  <a:pt x="8438434" y="1044168"/>
                  <a:pt x="8443752" y="1040622"/>
                </a:cubicBezTo>
                <a:lnTo>
                  <a:pt x="8443752" y="1033531"/>
                </a:lnTo>
                <a:cubicBezTo>
                  <a:pt x="8443752" y="1029985"/>
                  <a:pt x="8445525" y="1024667"/>
                  <a:pt x="8445525" y="1019349"/>
                </a:cubicBezTo>
                <a:lnTo>
                  <a:pt x="8445525" y="1005166"/>
                </a:lnTo>
                <a:cubicBezTo>
                  <a:pt x="8445525" y="998075"/>
                  <a:pt x="8447297" y="989211"/>
                  <a:pt x="8447297" y="980348"/>
                </a:cubicBezTo>
                <a:cubicBezTo>
                  <a:pt x="8449070" y="982120"/>
                  <a:pt x="8449070" y="985666"/>
                  <a:pt x="8449070" y="1015803"/>
                </a:cubicBezTo>
                <a:cubicBezTo>
                  <a:pt x="8450843" y="1021121"/>
                  <a:pt x="8447297" y="1047713"/>
                  <a:pt x="8463252" y="1047713"/>
                </a:cubicBezTo>
                <a:cubicBezTo>
                  <a:pt x="8466798" y="1047713"/>
                  <a:pt x="8473889" y="1045940"/>
                  <a:pt x="8480980" y="1045940"/>
                </a:cubicBezTo>
                <a:lnTo>
                  <a:pt x="8480980" y="1005166"/>
                </a:lnTo>
                <a:cubicBezTo>
                  <a:pt x="8482753" y="998075"/>
                  <a:pt x="8484526" y="989211"/>
                  <a:pt x="8489844" y="980348"/>
                </a:cubicBezTo>
                <a:cubicBezTo>
                  <a:pt x="8491617" y="1001621"/>
                  <a:pt x="8493390" y="1024667"/>
                  <a:pt x="8493390" y="1047713"/>
                </a:cubicBezTo>
                <a:cubicBezTo>
                  <a:pt x="8496935" y="1047713"/>
                  <a:pt x="8502254" y="1047713"/>
                  <a:pt x="8507572" y="1049486"/>
                </a:cubicBezTo>
                <a:cubicBezTo>
                  <a:pt x="8511117" y="1068987"/>
                  <a:pt x="8512890" y="1090260"/>
                  <a:pt x="8514663" y="1109760"/>
                </a:cubicBezTo>
                <a:cubicBezTo>
                  <a:pt x="8518209" y="1113306"/>
                  <a:pt x="8523527" y="1115079"/>
                  <a:pt x="8527073" y="1116852"/>
                </a:cubicBezTo>
                <a:lnTo>
                  <a:pt x="8527073" y="1155853"/>
                </a:lnTo>
                <a:cubicBezTo>
                  <a:pt x="8528845" y="1170035"/>
                  <a:pt x="8530618" y="1184217"/>
                  <a:pt x="8534164" y="1196627"/>
                </a:cubicBezTo>
                <a:lnTo>
                  <a:pt x="8541255" y="1196627"/>
                </a:lnTo>
                <a:lnTo>
                  <a:pt x="8543028" y="944892"/>
                </a:lnTo>
                <a:cubicBezTo>
                  <a:pt x="8546573" y="943119"/>
                  <a:pt x="8551891" y="939574"/>
                  <a:pt x="8555437" y="936028"/>
                </a:cubicBezTo>
                <a:lnTo>
                  <a:pt x="8555437" y="785342"/>
                </a:lnTo>
                <a:lnTo>
                  <a:pt x="8571392" y="643519"/>
                </a:lnTo>
                <a:lnTo>
                  <a:pt x="8571392" y="455605"/>
                </a:lnTo>
                <a:lnTo>
                  <a:pt x="8576710" y="423694"/>
                </a:lnTo>
                <a:cubicBezTo>
                  <a:pt x="8578483" y="416603"/>
                  <a:pt x="8580256" y="409512"/>
                  <a:pt x="8580256" y="402421"/>
                </a:cubicBezTo>
                <a:cubicBezTo>
                  <a:pt x="8582029" y="395330"/>
                  <a:pt x="8583801" y="388239"/>
                  <a:pt x="8583801" y="381148"/>
                </a:cubicBezTo>
                <a:cubicBezTo>
                  <a:pt x="8585574" y="375829"/>
                  <a:pt x="8587347" y="368738"/>
                  <a:pt x="8587347" y="361647"/>
                </a:cubicBezTo>
                <a:cubicBezTo>
                  <a:pt x="8583801" y="327964"/>
                  <a:pt x="8626348" y="351011"/>
                  <a:pt x="8631667" y="326192"/>
                </a:cubicBezTo>
                <a:cubicBezTo>
                  <a:pt x="8631667" y="310237"/>
                  <a:pt x="8624575" y="290736"/>
                  <a:pt x="8633439" y="274781"/>
                </a:cubicBezTo>
                <a:cubicBezTo>
                  <a:pt x="8642303" y="276554"/>
                  <a:pt x="8636985" y="288963"/>
                  <a:pt x="8636985" y="292509"/>
                </a:cubicBezTo>
                <a:lnTo>
                  <a:pt x="8636985" y="306691"/>
                </a:lnTo>
                <a:cubicBezTo>
                  <a:pt x="8636985" y="310237"/>
                  <a:pt x="8635212" y="324419"/>
                  <a:pt x="8640530" y="333283"/>
                </a:cubicBezTo>
                <a:cubicBezTo>
                  <a:pt x="8647622" y="347465"/>
                  <a:pt x="8686623" y="331510"/>
                  <a:pt x="8686623" y="363420"/>
                </a:cubicBezTo>
                <a:cubicBezTo>
                  <a:pt x="8684850" y="400648"/>
                  <a:pt x="8684850" y="404194"/>
                  <a:pt x="8684850" y="407739"/>
                </a:cubicBezTo>
                <a:cubicBezTo>
                  <a:pt x="8684850" y="413058"/>
                  <a:pt x="8695487" y="446741"/>
                  <a:pt x="8699032" y="466241"/>
                </a:cubicBezTo>
                <a:cubicBezTo>
                  <a:pt x="8702578" y="483969"/>
                  <a:pt x="8704351" y="519425"/>
                  <a:pt x="8704351" y="522970"/>
                </a:cubicBezTo>
                <a:lnTo>
                  <a:pt x="8697259" y="666565"/>
                </a:lnTo>
                <a:cubicBezTo>
                  <a:pt x="8697259" y="689612"/>
                  <a:pt x="8697259" y="712658"/>
                  <a:pt x="8702578" y="733931"/>
                </a:cubicBezTo>
                <a:cubicBezTo>
                  <a:pt x="8704351" y="744568"/>
                  <a:pt x="8709669" y="758750"/>
                  <a:pt x="8713214" y="771159"/>
                </a:cubicBezTo>
                <a:lnTo>
                  <a:pt x="8711442" y="895254"/>
                </a:lnTo>
                <a:cubicBezTo>
                  <a:pt x="8713214" y="909436"/>
                  <a:pt x="8711442" y="928937"/>
                  <a:pt x="8727397" y="946665"/>
                </a:cubicBezTo>
                <a:lnTo>
                  <a:pt x="8727397" y="1123943"/>
                </a:lnTo>
                <a:lnTo>
                  <a:pt x="8748670" y="1123943"/>
                </a:lnTo>
                <a:cubicBezTo>
                  <a:pt x="8753988" y="1123943"/>
                  <a:pt x="8755761" y="1122170"/>
                  <a:pt x="8759307" y="1118624"/>
                </a:cubicBezTo>
                <a:cubicBezTo>
                  <a:pt x="8761079" y="1118624"/>
                  <a:pt x="8759307" y="1115079"/>
                  <a:pt x="8759307" y="1111533"/>
                </a:cubicBezTo>
                <a:lnTo>
                  <a:pt x="8759307" y="1063668"/>
                </a:lnTo>
                <a:cubicBezTo>
                  <a:pt x="8761079" y="1060123"/>
                  <a:pt x="8761079" y="1053032"/>
                  <a:pt x="8766398" y="1051259"/>
                </a:cubicBezTo>
                <a:cubicBezTo>
                  <a:pt x="8780580" y="1045940"/>
                  <a:pt x="8808945" y="1045940"/>
                  <a:pt x="8812490" y="1045940"/>
                </a:cubicBezTo>
                <a:cubicBezTo>
                  <a:pt x="8817808" y="1045940"/>
                  <a:pt x="8837309" y="1047713"/>
                  <a:pt x="8847946" y="1047713"/>
                </a:cubicBezTo>
                <a:lnTo>
                  <a:pt x="8851491" y="1045940"/>
                </a:lnTo>
                <a:lnTo>
                  <a:pt x="8851491" y="1146989"/>
                </a:lnTo>
                <a:cubicBezTo>
                  <a:pt x="8851491" y="1146989"/>
                  <a:pt x="8851491" y="1148762"/>
                  <a:pt x="8855037" y="1148762"/>
                </a:cubicBezTo>
                <a:cubicBezTo>
                  <a:pt x="8860355" y="1148762"/>
                  <a:pt x="8865674" y="1146989"/>
                  <a:pt x="8870992" y="1143443"/>
                </a:cubicBezTo>
                <a:lnTo>
                  <a:pt x="8870992" y="1065441"/>
                </a:lnTo>
                <a:cubicBezTo>
                  <a:pt x="8869219" y="1060123"/>
                  <a:pt x="8865674" y="1047713"/>
                  <a:pt x="8865674" y="1044168"/>
                </a:cubicBezTo>
                <a:lnTo>
                  <a:pt x="8865674" y="996303"/>
                </a:lnTo>
                <a:cubicBezTo>
                  <a:pt x="8869219" y="966165"/>
                  <a:pt x="8872765" y="934255"/>
                  <a:pt x="8874537" y="902345"/>
                </a:cubicBezTo>
                <a:cubicBezTo>
                  <a:pt x="8876310" y="904118"/>
                  <a:pt x="8879856" y="904118"/>
                  <a:pt x="8881629" y="905891"/>
                </a:cubicBezTo>
                <a:cubicBezTo>
                  <a:pt x="8885174" y="923619"/>
                  <a:pt x="8885174" y="943119"/>
                  <a:pt x="8886947" y="962620"/>
                </a:cubicBezTo>
                <a:lnTo>
                  <a:pt x="8933039" y="962620"/>
                </a:lnTo>
                <a:cubicBezTo>
                  <a:pt x="8933039" y="987439"/>
                  <a:pt x="8931266" y="1003394"/>
                  <a:pt x="8938358" y="1026440"/>
                </a:cubicBezTo>
                <a:cubicBezTo>
                  <a:pt x="8936585" y="990984"/>
                  <a:pt x="8986223" y="1029985"/>
                  <a:pt x="8984450" y="992757"/>
                </a:cubicBezTo>
                <a:cubicBezTo>
                  <a:pt x="8984450" y="987439"/>
                  <a:pt x="8982677" y="976802"/>
                  <a:pt x="8982677" y="973256"/>
                </a:cubicBezTo>
                <a:lnTo>
                  <a:pt x="8982677" y="930710"/>
                </a:lnTo>
                <a:cubicBezTo>
                  <a:pt x="8989768" y="911209"/>
                  <a:pt x="9018133" y="904118"/>
                  <a:pt x="9009269" y="881072"/>
                </a:cubicBezTo>
                <a:cubicBezTo>
                  <a:pt x="9011041" y="856253"/>
                  <a:pt x="9009269" y="858026"/>
                  <a:pt x="9023451" y="858026"/>
                </a:cubicBezTo>
                <a:cubicBezTo>
                  <a:pt x="9028769" y="858026"/>
                  <a:pt x="9046497" y="859798"/>
                  <a:pt x="9057134" y="858026"/>
                </a:cubicBezTo>
                <a:lnTo>
                  <a:pt x="9057134" y="1343767"/>
                </a:lnTo>
                <a:lnTo>
                  <a:pt x="9144000" y="1343767"/>
                </a:lnTo>
                <a:lnTo>
                  <a:pt x="9144000" y="1919921"/>
                </a:lnTo>
                <a:lnTo>
                  <a:pt x="2308160" y="1919921"/>
                </a:lnTo>
                <a:cubicBezTo>
                  <a:pt x="2233703" y="1895102"/>
                  <a:pt x="2155701" y="1859647"/>
                  <a:pt x="2081244" y="1847237"/>
                </a:cubicBezTo>
                <a:cubicBezTo>
                  <a:pt x="1728461" y="1785190"/>
                  <a:pt x="1377450" y="1707187"/>
                  <a:pt x="1024667" y="1646913"/>
                </a:cubicBezTo>
                <a:cubicBezTo>
                  <a:pt x="928937" y="1629185"/>
                  <a:pt x="829661" y="1622094"/>
                  <a:pt x="733931" y="1609685"/>
                </a:cubicBezTo>
                <a:cubicBezTo>
                  <a:pt x="515879" y="1581320"/>
                  <a:pt x="294282" y="1554728"/>
                  <a:pt x="76230" y="1528137"/>
                </a:cubicBezTo>
                <a:cubicBezTo>
                  <a:pt x="67366" y="1528137"/>
                  <a:pt x="49638" y="1526364"/>
                  <a:pt x="42547" y="1519273"/>
                </a:cubicBezTo>
                <a:cubicBezTo>
                  <a:pt x="39001" y="1485590"/>
                  <a:pt x="33683" y="1446589"/>
                  <a:pt x="28364" y="1411133"/>
                </a:cubicBezTo>
                <a:cubicBezTo>
                  <a:pt x="26592" y="1395178"/>
                  <a:pt x="0" y="1258674"/>
                  <a:pt x="0" y="1219673"/>
                </a:cubicBezTo>
                <a:lnTo>
                  <a:pt x="0" y="1150534"/>
                </a:lnTo>
                <a:cubicBezTo>
                  <a:pt x="1773" y="1141671"/>
                  <a:pt x="3546" y="1132807"/>
                  <a:pt x="3546" y="1123943"/>
                </a:cubicBezTo>
                <a:cubicBezTo>
                  <a:pt x="-3546" y="1092033"/>
                  <a:pt x="39001" y="1116852"/>
                  <a:pt x="37228" y="1092033"/>
                </a:cubicBezTo>
                <a:cubicBezTo>
                  <a:pt x="37228" y="1088487"/>
                  <a:pt x="39001" y="1083169"/>
                  <a:pt x="39001" y="1076078"/>
                </a:cubicBezTo>
                <a:lnTo>
                  <a:pt x="209188" y="1076078"/>
                </a:lnTo>
                <a:lnTo>
                  <a:pt x="209188" y="1047713"/>
                </a:lnTo>
                <a:cubicBezTo>
                  <a:pt x="205643" y="1033531"/>
                  <a:pt x="182596" y="1031758"/>
                  <a:pt x="175505" y="1029985"/>
                </a:cubicBezTo>
                <a:cubicBezTo>
                  <a:pt x="122322" y="1012258"/>
                  <a:pt x="60275" y="990984"/>
                  <a:pt x="10637" y="943119"/>
                </a:cubicBezTo>
                <a:lnTo>
                  <a:pt x="10637" y="930710"/>
                </a:lnTo>
                <a:lnTo>
                  <a:pt x="462696" y="936028"/>
                </a:lnTo>
                <a:lnTo>
                  <a:pt x="590336" y="928937"/>
                </a:lnTo>
                <a:cubicBezTo>
                  <a:pt x="611609" y="928937"/>
                  <a:pt x="632883" y="930710"/>
                  <a:pt x="654156" y="932482"/>
                </a:cubicBezTo>
                <a:cubicBezTo>
                  <a:pt x="654156" y="934255"/>
                  <a:pt x="655929" y="934255"/>
                  <a:pt x="655929" y="937801"/>
                </a:cubicBezTo>
                <a:cubicBezTo>
                  <a:pt x="655929" y="943119"/>
                  <a:pt x="641746" y="953756"/>
                  <a:pt x="634655" y="959074"/>
                </a:cubicBezTo>
                <a:cubicBezTo>
                  <a:pt x="593881" y="987439"/>
                  <a:pt x="553107" y="1005166"/>
                  <a:pt x="512333" y="1019349"/>
                </a:cubicBezTo>
                <a:cubicBezTo>
                  <a:pt x="489287" y="1028213"/>
                  <a:pt x="469787" y="1026440"/>
                  <a:pt x="448513" y="1042395"/>
                </a:cubicBezTo>
                <a:cubicBezTo>
                  <a:pt x="452059" y="1115079"/>
                  <a:pt x="450286" y="1116852"/>
                  <a:pt x="448513" y="1118624"/>
                </a:cubicBezTo>
                <a:lnTo>
                  <a:pt x="572608" y="1118624"/>
                </a:lnTo>
                <a:cubicBezTo>
                  <a:pt x="572608" y="1104442"/>
                  <a:pt x="597427" y="1102669"/>
                  <a:pt x="604518" y="1102669"/>
                </a:cubicBezTo>
                <a:cubicBezTo>
                  <a:pt x="609836" y="1102669"/>
                  <a:pt x="631110" y="1106215"/>
                  <a:pt x="641746" y="1109760"/>
                </a:cubicBezTo>
                <a:cubicBezTo>
                  <a:pt x="647065" y="1123943"/>
                  <a:pt x="641746" y="1143443"/>
                  <a:pt x="657701" y="1161171"/>
                </a:cubicBezTo>
                <a:cubicBezTo>
                  <a:pt x="663020" y="1157626"/>
                  <a:pt x="673656" y="1152307"/>
                  <a:pt x="678975" y="1143443"/>
                </a:cubicBezTo>
                <a:cubicBezTo>
                  <a:pt x="707339" y="1100897"/>
                  <a:pt x="753432" y="1019349"/>
                  <a:pt x="753432" y="1014030"/>
                </a:cubicBezTo>
                <a:cubicBezTo>
                  <a:pt x="753432" y="1010485"/>
                  <a:pt x="732158" y="983893"/>
                  <a:pt x="732158" y="975029"/>
                </a:cubicBezTo>
                <a:lnTo>
                  <a:pt x="732158" y="941346"/>
                </a:lnTo>
                <a:cubicBezTo>
                  <a:pt x="737477" y="918300"/>
                  <a:pt x="749886" y="902345"/>
                  <a:pt x="774705" y="882845"/>
                </a:cubicBezTo>
                <a:lnTo>
                  <a:pt x="774705" y="533607"/>
                </a:lnTo>
                <a:cubicBezTo>
                  <a:pt x="742795" y="498151"/>
                  <a:pt x="737477" y="499924"/>
                  <a:pt x="737477" y="471560"/>
                </a:cubicBezTo>
                <a:lnTo>
                  <a:pt x="737477" y="459150"/>
                </a:lnTo>
                <a:cubicBezTo>
                  <a:pt x="739249" y="446741"/>
                  <a:pt x="748113" y="430786"/>
                  <a:pt x="765841" y="418376"/>
                </a:cubicBezTo>
                <a:cubicBezTo>
                  <a:pt x="772932" y="413058"/>
                  <a:pt x="781796" y="409512"/>
                  <a:pt x="785342" y="402421"/>
                </a:cubicBezTo>
                <a:cubicBezTo>
                  <a:pt x="788887" y="397103"/>
                  <a:pt x="788887" y="390012"/>
                  <a:pt x="788887" y="382921"/>
                </a:cubicBezTo>
                <a:cubicBezTo>
                  <a:pt x="790660" y="368738"/>
                  <a:pt x="794206" y="342147"/>
                  <a:pt x="794206" y="336828"/>
                </a:cubicBezTo>
                <a:cubicBezTo>
                  <a:pt x="794206" y="313782"/>
                  <a:pt x="781796" y="301373"/>
                  <a:pt x="781796" y="287190"/>
                </a:cubicBezTo>
                <a:cubicBezTo>
                  <a:pt x="781796" y="273008"/>
                  <a:pt x="795978" y="265917"/>
                  <a:pt x="795978" y="244644"/>
                </a:cubicBezTo>
                <a:cubicBezTo>
                  <a:pt x="795978" y="239325"/>
                  <a:pt x="790660" y="207415"/>
                  <a:pt x="790660" y="203870"/>
                </a:cubicBezTo>
                <a:cubicBezTo>
                  <a:pt x="790660" y="198551"/>
                  <a:pt x="795978" y="166641"/>
                  <a:pt x="799524" y="148914"/>
                </a:cubicBezTo>
                <a:lnTo>
                  <a:pt x="799524" y="0"/>
                </a:lnTo>
                <a:lnTo>
                  <a:pt x="810161" y="0"/>
                </a:lnTo>
                <a:close/>
              </a:path>
            </a:pathLst>
          </a:custGeom>
          <a:gradFill>
            <a:gsLst>
              <a:gs pos="25000">
                <a:srgbClr val="FEC3D4">
                  <a:alpha val="0"/>
                </a:srgbClr>
              </a:gs>
              <a:gs pos="100000">
                <a:srgbClr val="FEC3D4"/>
              </a:gs>
            </a:gsLst>
            <a:lin ang="16200000" scaled="1"/>
          </a:gradFill>
          <a:ln w="177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4" name="任意多边形: 形状 153">
            <a:extLst>
              <a:ext uri="{FF2B5EF4-FFF2-40B4-BE49-F238E27FC236}">
                <a16:creationId xmlns:a16="http://schemas.microsoft.com/office/drawing/2014/main" id="{0F60236B-7365-460B-A91B-4DD7DF5DD238}"/>
              </a:ext>
            </a:extLst>
          </p:cNvPr>
          <p:cNvSpPr/>
          <p:nvPr/>
        </p:nvSpPr>
        <p:spPr>
          <a:xfrm>
            <a:off x="6416921" y="0"/>
            <a:ext cx="5773492" cy="6077195"/>
          </a:xfrm>
          <a:custGeom>
            <a:avLst/>
            <a:gdLst>
              <a:gd name="connsiteX0" fmla="*/ 0 w 5773492"/>
              <a:gd name="connsiteY0" fmla="*/ 0 h 6077195"/>
              <a:gd name="connsiteX1" fmla="*/ 5773492 w 5773492"/>
              <a:gd name="connsiteY1" fmla="*/ 0 h 6077195"/>
              <a:gd name="connsiteX2" fmla="*/ 5773492 w 5773492"/>
              <a:gd name="connsiteY2" fmla="*/ 6077195 h 6077195"/>
              <a:gd name="connsiteX3" fmla="*/ 5745592 w 5773492"/>
              <a:gd name="connsiteY3" fmla="*/ 6074726 h 6077195"/>
              <a:gd name="connsiteX4" fmla="*/ 4897515 w 5773492"/>
              <a:gd name="connsiteY4" fmla="*/ 5879485 h 6077195"/>
              <a:gd name="connsiteX5" fmla="*/ 3573294 w 5773492"/>
              <a:gd name="connsiteY5" fmla="*/ 5249596 h 6077195"/>
              <a:gd name="connsiteX6" fmla="*/ 3339173 w 5773492"/>
              <a:gd name="connsiteY6" fmla="*/ 5225389 h 6077195"/>
              <a:gd name="connsiteX7" fmla="*/ 2336572 w 5773492"/>
              <a:gd name="connsiteY7" fmla="*/ 5326557 h 6077195"/>
              <a:gd name="connsiteX8" fmla="*/ 1852065 w 5773492"/>
              <a:gd name="connsiteY8" fmla="*/ 5206327 h 6077195"/>
              <a:gd name="connsiteX9" fmla="*/ 1694751 w 5773492"/>
              <a:gd name="connsiteY9" fmla="*/ 4446985 h 6077195"/>
              <a:gd name="connsiteX10" fmla="*/ 2492406 w 5773492"/>
              <a:gd name="connsiteY10" fmla="*/ 3357830 h 6077195"/>
              <a:gd name="connsiteX11" fmla="*/ 2547153 w 5773492"/>
              <a:gd name="connsiteY11" fmla="*/ 2941701 h 6077195"/>
              <a:gd name="connsiteX12" fmla="*/ 2457240 w 5773492"/>
              <a:gd name="connsiteY12" fmla="*/ 2629621 h 6077195"/>
              <a:gd name="connsiteX13" fmla="*/ 2446387 w 5773492"/>
              <a:gd name="connsiteY13" fmla="*/ 2612306 h 6077195"/>
              <a:gd name="connsiteX14" fmla="*/ 1811232 w 5773492"/>
              <a:gd name="connsiteY14" fmla="*/ 2225921 h 6077195"/>
              <a:gd name="connsiteX15" fmla="*/ 848532 w 5773492"/>
              <a:gd name="connsiteY15" fmla="*/ 1696456 h 6077195"/>
              <a:gd name="connsiteX16" fmla="*/ 833976 w 5773492"/>
              <a:gd name="connsiteY16" fmla="*/ 935885 h 6077195"/>
              <a:gd name="connsiteX17" fmla="*/ 23106 w 5773492"/>
              <a:gd name="connsiteY17" fmla="*/ 4434 h 607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73492" h="6077195">
                <a:moveTo>
                  <a:pt x="0" y="0"/>
                </a:moveTo>
                <a:lnTo>
                  <a:pt x="5773492" y="0"/>
                </a:lnTo>
                <a:lnTo>
                  <a:pt x="5773492" y="6077195"/>
                </a:lnTo>
                <a:lnTo>
                  <a:pt x="5745592" y="6074726"/>
                </a:lnTo>
                <a:cubicBezTo>
                  <a:pt x="5382102" y="6034402"/>
                  <a:pt x="5085967" y="5960717"/>
                  <a:pt x="4897515" y="5879485"/>
                </a:cubicBezTo>
                <a:cubicBezTo>
                  <a:pt x="4346444" y="5641841"/>
                  <a:pt x="4196341" y="5347431"/>
                  <a:pt x="3573294" y="5249596"/>
                </a:cubicBezTo>
                <a:cubicBezTo>
                  <a:pt x="3492495" y="5236910"/>
                  <a:pt x="3414465" y="5229208"/>
                  <a:pt x="3339173" y="5225389"/>
                </a:cubicBezTo>
                <a:cubicBezTo>
                  <a:pt x="2929315" y="5204515"/>
                  <a:pt x="2599903" y="5298271"/>
                  <a:pt x="2336572" y="5326557"/>
                </a:cubicBezTo>
                <a:cubicBezTo>
                  <a:pt x="2140354" y="5347658"/>
                  <a:pt x="1980816" y="5332415"/>
                  <a:pt x="1852065" y="5206327"/>
                </a:cubicBezTo>
                <a:cubicBezTo>
                  <a:pt x="1659423" y="5017681"/>
                  <a:pt x="1632952" y="4676215"/>
                  <a:pt x="1694751" y="4446985"/>
                </a:cubicBezTo>
                <a:cubicBezTo>
                  <a:pt x="1816932" y="3993865"/>
                  <a:pt x="2313869" y="3870594"/>
                  <a:pt x="2492406" y="3357830"/>
                </a:cubicBezTo>
                <a:cubicBezTo>
                  <a:pt x="2515786" y="3290739"/>
                  <a:pt x="2566925" y="3138600"/>
                  <a:pt x="2547153" y="2941701"/>
                </a:cubicBezTo>
                <a:cubicBezTo>
                  <a:pt x="2533466" y="2805613"/>
                  <a:pt x="2490957" y="2698393"/>
                  <a:pt x="2457240" y="2629621"/>
                </a:cubicBezTo>
                <a:cubicBezTo>
                  <a:pt x="2457240" y="2629621"/>
                  <a:pt x="2452087" y="2620688"/>
                  <a:pt x="2446387" y="2612306"/>
                </a:cubicBezTo>
                <a:cubicBezTo>
                  <a:pt x="2276447" y="2361297"/>
                  <a:pt x="1811232" y="2225921"/>
                  <a:pt x="1811232" y="2225921"/>
                </a:cubicBezTo>
                <a:cubicBezTo>
                  <a:pt x="1384950" y="2101872"/>
                  <a:pt x="977154" y="1983260"/>
                  <a:pt x="848532" y="1696456"/>
                </a:cubicBezTo>
                <a:cubicBezTo>
                  <a:pt x="811916" y="1614804"/>
                  <a:pt x="712148" y="1371884"/>
                  <a:pt x="833976" y="935885"/>
                </a:cubicBezTo>
                <a:cubicBezTo>
                  <a:pt x="1024122" y="255151"/>
                  <a:pt x="225686" y="46068"/>
                  <a:pt x="23106" y="4434"/>
                </a:cubicBezTo>
                <a:close/>
              </a:path>
            </a:pathLst>
          </a:custGeom>
          <a:gradFill>
            <a:gsLst>
              <a:gs pos="100000">
                <a:srgbClr val="1865F2"/>
              </a:gs>
              <a:gs pos="0">
                <a:srgbClr val="FEA5BD"/>
              </a:gs>
            </a:gsLst>
            <a:lin ang="5400000" scaled="1"/>
          </a:gradFill>
          <a:ln w="28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6" name="任意多边形: 形状 155">
            <a:extLst>
              <a:ext uri="{FF2B5EF4-FFF2-40B4-BE49-F238E27FC236}">
                <a16:creationId xmlns:a16="http://schemas.microsoft.com/office/drawing/2014/main" id="{2E25B615-BF77-4D49-B3C5-B4252A530CA0}"/>
              </a:ext>
            </a:extLst>
          </p:cNvPr>
          <p:cNvSpPr/>
          <p:nvPr/>
        </p:nvSpPr>
        <p:spPr>
          <a:xfrm>
            <a:off x="6808513" y="0"/>
            <a:ext cx="5381901" cy="5983880"/>
          </a:xfrm>
          <a:custGeom>
            <a:avLst/>
            <a:gdLst>
              <a:gd name="connsiteX0" fmla="*/ 0 w 5381901"/>
              <a:gd name="connsiteY0" fmla="*/ 0 h 5983880"/>
              <a:gd name="connsiteX1" fmla="*/ 5381901 w 5381901"/>
              <a:gd name="connsiteY1" fmla="*/ 0 h 5983880"/>
              <a:gd name="connsiteX2" fmla="*/ 5381901 w 5381901"/>
              <a:gd name="connsiteY2" fmla="*/ 5983880 h 5983880"/>
              <a:gd name="connsiteX3" fmla="*/ 5329212 w 5381901"/>
              <a:gd name="connsiteY3" fmla="*/ 5969668 h 5983880"/>
              <a:gd name="connsiteX4" fmla="*/ 4793342 w 5381901"/>
              <a:gd name="connsiteY4" fmla="*/ 5738814 h 5983880"/>
              <a:gd name="connsiteX5" fmla="*/ 3595909 w 5381901"/>
              <a:gd name="connsiteY5" fmla="*/ 5102595 h 5983880"/>
              <a:gd name="connsiteX6" fmla="*/ 3121031 w 5381901"/>
              <a:gd name="connsiteY6" fmla="*/ 5079087 h 5983880"/>
              <a:gd name="connsiteX7" fmla="*/ 2118431 w 5381901"/>
              <a:gd name="connsiteY7" fmla="*/ 5177340 h 5983880"/>
              <a:gd name="connsiteX8" fmla="*/ 1874679 w 5381901"/>
              <a:gd name="connsiteY8" fmla="*/ 5060570 h 5983880"/>
              <a:gd name="connsiteX9" fmla="*/ 1717365 w 5381901"/>
              <a:gd name="connsiteY9" fmla="*/ 4323070 h 5983880"/>
              <a:gd name="connsiteX10" fmla="*/ 2515020 w 5381901"/>
              <a:gd name="connsiteY10" fmla="*/ 3265208 h 5983880"/>
              <a:gd name="connsiteX11" fmla="*/ 2569767 w 5381901"/>
              <a:gd name="connsiteY11" fmla="*/ 2861050 h 5983880"/>
              <a:gd name="connsiteX12" fmla="*/ 2479854 w 5381901"/>
              <a:gd name="connsiteY12" fmla="*/ 2557915 h 5983880"/>
              <a:gd name="connsiteX13" fmla="*/ 2469000 w 5381901"/>
              <a:gd name="connsiteY13" fmla="*/ 2541106 h 5983880"/>
              <a:gd name="connsiteX14" fmla="*/ 1833846 w 5381901"/>
              <a:gd name="connsiteY14" fmla="*/ 2165834 h 5983880"/>
              <a:gd name="connsiteX15" fmla="*/ 871146 w 5381901"/>
              <a:gd name="connsiteY15" fmla="*/ 1651604 h 5983880"/>
              <a:gd name="connsiteX16" fmla="*/ 856589 w 5381901"/>
              <a:gd name="connsiteY16" fmla="*/ 912913 h 5983880"/>
              <a:gd name="connsiteX17" fmla="*/ 0 w 5381901"/>
              <a:gd name="connsiteY17" fmla="*/ 0 h 598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381901" h="5983880">
                <a:moveTo>
                  <a:pt x="0" y="0"/>
                </a:moveTo>
                <a:lnTo>
                  <a:pt x="5381901" y="0"/>
                </a:lnTo>
                <a:lnTo>
                  <a:pt x="5381901" y="5983880"/>
                </a:lnTo>
                <a:lnTo>
                  <a:pt x="5329212" y="5969668"/>
                </a:lnTo>
                <a:cubicBezTo>
                  <a:pt x="5160561" y="5917539"/>
                  <a:pt x="4985309" y="5843166"/>
                  <a:pt x="4793342" y="5738814"/>
                </a:cubicBezTo>
                <a:cubicBezTo>
                  <a:pt x="4355370" y="5500731"/>
                  <a:pt x="4147109" y="5189546"/>
                  <a:pt x="3595909" y="5102595"/>
                </a:cubicBezTo>
                <a:cubicBezTo>
                  <a:pt x="3341208" y="5062437"/>
                  <a:pt x="3121031" y="5079087"/>
                  <a:pt x="3121031" y="5079087"/>
                </a:cubicBezTo>
                <a:cubicBezTo>
                  <a:pt x="2695104" y="5099214"/>
                  <a:pt x="2367785" y="5215598"/>
                  <a:pt x="2118431" y="5177340"/>
                </a:cubicBezTo>
                <a:cubicBezTo>
                  <a:pt x="2027036" y="5163332"/>
                  <a:pt x="1946108" y="5128520"/>
                  <a:pt x="1874679" y="5060570"/>
                </a:cubicBezTo>
                <a:cubicBezTo>
                  <a:pt x="1682037" y="4877362"/>
                  <a:pt x="1655566" y="4545728"/>
                  <a:pt x="1717365" y="4323070"/>
                </a:cubicBezTo>
                <a:cubicBezTo>
                  <a:pt x="1839546" y="3883006"/>
                  <a:pt x="2336483" y="3763272"/>
                  <a:pt x="2515020" y="3265208"/>
                </a:cubicBezTo>
                <a:cubicBezTo>
                  <a:pt x="2538400" y="3200027"/>
                  <a:pt x="2589540" y="3052276"/>
                  <a:pt x="2569767" y="2861050"/>
                </a:cubicBezTo>
                <a:cubicBezTo>
                  <a:pt x="2556080" y="2728886"/>
                  <a:pt x="2513571" y="2624739"/>
                  <a:pt x="2479854" y="2557915"/>
                </a:cubicBezTo>
                <a:cubicBezTo>
                  <a:pt x="2479854" y="2557915"/>
                  <a:pt x="2474700" y="2549253"/>
                  <a:pt x="2469000" y="2541106"/>
                </a:cubicBezTo>
                <a:cubicBezTo>
                  <a:pt x="2299061" y="2297323"/>
                  <a:pt x="1833846" y="2165834"/>
                  <a:pt x="1833846" y="2165834"/>
                </a:cubicBezTo>
                <a:cubicBezTo>
                  <a:pt x="1407564" y="2045360"/>
                  <a:pt x="999768" y="1930135"/>
                  <a:pt x="871146" y="1651604"/>
                </a:cubicBezTo>
                <a:cubicBezTo>
                  <a:pt x="834530" y="1572287"/>
                  <a:pt x="734795" y="1336361"/>
                  <a:pt x="856589" y="912913"/>
                </a:cubicBezTo>
                <a:cubicBezTo>
                  <a:pt x="1073900" y="157316"/>
                  <a:pt x="0" y="0"/>
                  <a:pt x="0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28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03" name="组合 802">
            <a:extLst>
              <a:ext uri="{FF2B5EF4-FFF2-40B4-BE49-F238E27FC236}">
                <a16:creationId xmlns:a16="http://schemas.microsoft.com/office/drawing/2014/main" id="{441C64C2-0779-4D24-BAE7-E3763AF98DA2}"/>
              </a:ext>
            </a:extLst>
          </p:cNvPr>
          <p:cNvGrpSpPr/>
          <p:nvPr/>
        </p:nvGrpSpPr>
        <p:grpSpPr>
          <a:xfrm rot="2076881">
            <a:off x="7823325" y="713581"/>
            <a:ext cx="526693" cy="496660"/>
            <a:chOff x="3210305" y="1345263"/>
            <a:chExt cx="526693" cy="496660"/>
          </a:xfrm>
        </p:grpSpPr>
        <p:sp>
          <p:nvSpPr>
            <p:cNvPr id="804" name="任意多边形: 形状 803">
              <a:extLst>
                <a:ext uri="{FF2B5EF4-FFF2-40B4-BE49-F238E27FC236}">
                  <a16:creationId xmlns:a16="http://schemas.microsoft.com/office/drawing/2014/main" id="{8C0B50ED-2763-4F24-B052-F4BB32814AA7}"/>
                </a:ext>
              </a:extLst>
            </p:cNvPr>
            <p:cNvSpPr/>
            <p:nvPr/>
          </p:nvSpPr>
          <p:spPr>
            <a:xfrm>
              <a:off x="3296070" y="1392478"/>
              <a:ext cx="440928" cy="449445"/>
            </a:xfrm>
            <a:custGeom>
              <a:avLst/>
              <a:gdLst>
                <a:gd name="connsiteX0" fmla="*/ 0 w 440928"/>
                <a:gd name="connsiteY0" fmla="*/ 0 h 449445"/>
                <a:gd name="connsiteX1" fmla="*/ 440929 w 440928"/>
                <a:gd name="connsiteY1" fmla="*/ 0 h 449445"/>
                <a:gd name="connsiteX2" fmla="*/ 224424 w 440928"/>
                <a:gd name="connsiteY2" fmla="*/ 449445 h 44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0928" h="449445">
                  <a:moveTo>
                    <a:pt x="0" y="0"/>
                  </a:moveTo>
                  <a:lnTo>
                    <a:pt x="440929" y="0"/>
                  </a:lnTo>
                  <a:lnTo>
                    <a:pt x="224424" y="449445"/>
                  </a:lnTo>
                  <a:close/>
                </a:path>
              </a:pathLst>
            </a:custGeom>
            <a:solidFill>
              <a:srgbClr val="92D050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5" name="任意多边形: 形状 804">
              <a:extLst>
                <a:ext uri="{FF2B5EF4-FFF2-40B4-BE49-F238E27FC236}">
                  <a16:creationId xmlns:a16="http://schemas.microsoft.com/office/drawing/2014/main" id="{520AFF6B-F88E-42D6-B48B-47505B502ECF}"/>
                </a:ext>
              </a:extLst>
            </p:cNvPr>
            <p:cNvSpPr/>
            <p:nvPr/>
          </p:nvSpPr>
          <p:spPr>
            <a:xfrm>
              <a:off x="3210305" y="1345263"/>
              <a:ext cx="456168" cy="465133"/>
            </a:xfrm>
            <a:custGeom>
              <a:avLst/>
              <a:gdLst>
                <a:gd name="connsiteX0" fmla="*/ 232193 w 456168"/>
                <a:gd name="connsiteY0" fmla="*/ 465134 h 465133"/>
                <a:gd name="connsiteX1" fmla="*/ 0 w 456168"/>
                <a:gd name="connsiteY1" fmla="*/ 0 h 465133"/>
                <a:gd name="connsiteX2" fmla="*/ 456169 w 456168"/>
                <a:gd name="connsiteY2" fmla="*/ 0 h 465133"/>
                <a:gd name="connsiteX3" fmla="*/ 232193 w 456168"/>
                <a:gd name="connsiteY3" fmla="*/ 465134 h 465133"/>
                <a:gd name="connsiteX4" fmla="*/ 15390 w 456168"/>
                <a:gd name="connsiteY4" fmla="*/ 9563 h 465133"/>
                <a:gd name="connsiteX5" fmla="*/ 232044 w 456168"/>
                <a:gd name="connsiteY5" fmla="*/ 443468 h 465133"/>
                <a:gd name="connsiteX6" fmla="*/ 440928 w 456168"/>
                <a:gd name="connsiteY6" fmla="*/ 9563 h 465133"/>
                <a:gd name="connsiteX7" fmla="*/ 15390 w 456168"/>
                <a:gd name="connsiteY7" fmla="*/ 9563 h 46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168" h="465133">
                  <a:moveTo>
                    <a:pt x="232193" y="465134"/>
                  </a:moveTo>
                  <a:lnTo>
                    <a:pt x="0" y="0"/>
                  </a:lnTo>
                  <a:lnTo>
                    <a:pt x="456169" y="0"/>
                  </a:lnTo>
                  <a:lnTo>
                    <a:pt x="232193" y="465134"/>
                  </a:lnTo>
                  <a:close/>
                  <a:moveTo>
                    <a:pt x="15390" y="9563"/>
                  </a:moveTo>
                  <a:lnTo>
                    <a:pt x="232044" y="443468"/>
                  </a:lnTo>
                  <a:lnTo>
                    <a:pt x="440928" y="9563"/>
                  </a:lnTo>
                  <a:lnTo>
                    <a:pt x="15390" y="9563"/>
                  </a:lnTo>
                  <a:close/>
                </a:path>
              </a:pathLst>
            </a:custGeom>
            <a:solidFill>
              <a:srgbClr val="3A65BD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06" name="图形 3">
            <a:extLst>
              <a:ext uri="{FF2B5EF4-FFF2-40B4-BE49-F238E27FC236}">
                <a16:creationId xmlns:a16="http://schemas.microsoft.com/office/drawing/2014/main" id="{88EF9670-D06F-4856-8DE3-435E176990A3}"/>
              </a:ext>
            </a:extLst>
          </p:cNvPr>
          <p:cNvGrpSpPr/>
          <p:nvPr/>
        </p:nvGrpSpPr>
        <p:grpSpPr>
          <a:xfrm>
            <a:off x="641469" y="411228"/>
            <a:ext cx="774143" cy="767486"/>
            <a:chOff x="1703311" y="1809566"/>
            <a:chExt cx="774143" cy="767486"/>
          </a:xfrm>
          <a:solidFill>
            <a:schemeClr val="bg1"/>
          </a:solidFill>
        </p:grpSpPr>
        <p:sp>
          <p:nvSpPr>
            <p:cNvPr id="807" name="任意多边形: 形状 806">
              <a:extLst>
                <a:ext uri="{FF2B5EF4-FFF2-40B4-BE49-F238E27FC236}">
                  <a16:creationId xmlns:a16="http://schemas.microsoft.com/office/drawing/2014/main" id="{5B57ABF5-44BB-41D9-A68C-7925B15B5B57}"/>
                </a:ext>
              </a:extLst>
            </p:cNvPr>
            <p:cNvSpPr/>
            <p:nvPr/>
          </p:nvSpPr>
          <p:spPr>
            <a:xfrm>
              <a:off x="1723228" y="1809566"/>
              <a:ext cx="59389" cy="79124"/>
            </a:xfrm>
            <a:custGeom>
              <a:avLst/>
              <a:gdLst>
                <a:gd name="connsiteX0" fmla="*/ 50436 w 59389"/>
                <a:gd name="connsiteY0" fmla="*/ 79125 h 79124"/>
                <a:gd name="connsiteX1" fmla="*/ 48793 w 59389"/>
                <a:gd name="connsiteY1" fmla="*/ 78975 h 79124"/>
                <a:gd name="connsiteX2" fmla="*/ 43563 w 59389"/>
                <a:gd name="connsiteY2" fmla="*/ 70309 h 79124"/>
                <a:gd name="connsiteX3" fmla="*/ 37138 w 59389"/>
                <a:gd name="connsiteY3" fmla="*/ 34001 h 79124"/>
                <a:gd name="connsiteX4" fmla="*/ 6060 w 59389"/>
                <a:gd name="connsiteY4" fmla="*/ 14278 h 79124"/>
                <a:gd name="connsiteX5" fmla="*/ 83 w 59389"/>
                <a:gd name="connsiteY5" fmla="*/ 6060 h 79124"/>
                <a:gd name="connsiteX6" fmla="*/ 8301 w 59389"/>
                <a:gd name="connsiteY6" fmla="*/ 83 h 79124"/>
                <a:gd name="connsiteX7" fmla="*/ 49241 w 59389"/>
                <a:gd name="connsiteY7" fmla="*/ 25932 h 79124"/>
                <a:gd name="connsiteX8" fmla="*/ 57758 w 59389"/>
                <a:gd name="connsiteY8" fmla="*/ 73596 h 79124"/>
                <a:gd name="connsiteX9" fmla="*/ 50436 w 59389"/>
                <a:gd name="connsiteY9" fmla="*/ 79125 h 7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389" h="79124">
                  <a:moveTo>
                    <a:pt x="50436" y="79125"/>
                  </a:moveTo>
                  <a:cubicBezTo>
                    <a:pt x="49839" y="79125"/>
                    <a:pt x="49241" y="79125"/>
                    <a:pt x="48793" y="78975"/>
                  </a:cubicBezTo>
                  <a:cubicBezTo>
                    <a:pt x="44908" y="78079"/>
                    <a:pt x="42517" y="74194"/>
                    <a:pt x="43563" y="70309"/>
                  </a:cubicBezTo>
                  <a:cubicBezTo>
                    <a:pt x="46552" y="58057"/>
                    <a:pt x="44161" y="44460"/>
                    <a:pt x="37138" y="34001"/>
                  </a:cubicBezTo>
                  <a:cubicBezTo>
                    <a:pt x="30116" y="23542"/>
                    <a:pt x="18461" y="16220"/>
                    <a:pt x="6060" y="14278"/>
                  </a:cubicBezTo>
                  <a:cubicBezTo>
                    <a:pt x="2175" y="13680"/>
                    <a:pt x="-515" y="10094"/>
                    <a:pt x="83" y="6060"/>
                  </a:cubicBezTo>
                  <a:cubicBezTo>
                    <a:pt x="681" y="2175"/>
                    <a:pt x="4267" y="-515"/>
                    <a:pt x="8301" y="83"/>
                  </a:cubicBezTo>
                  <a:cubicBezTo>
                    <a:pt x="24737" y="2474"/>
                    <a:pt x="39977" y="12186"/>
                    <a:pt x="49241" y="25932"/>
                  </a:cubicBezTo>
                  <a:cubicBezTo>
                    <a:pt x="58505" y="39679"/>
                    <a:pt x="61643" y="57459"/>
                    <a:pt x="57758" y="73596"/>
                  </a:cubicBezTo>
                  <a:cubicBezTo>
                    <a:pt x="56563" y="76883"/>
                    <a:pt x="53724" y="79125"/>
                    <a:pt x="50436" y="7912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8" name="任意多边形: 形状 807">
              <a:extLst>
                <a:ext uri="{FF2B5EF4-FFF2-40B4-BE49-F238E27FC236}">
                  <a16:creationId xmlns:a16="http://schemas.microsoft.com/office/drawing/2014/main" id="{B7B318A7-07C6-45D9-8FD8-0F44D9BD2DA5}"/>
                </a:ext>
              </a:extLst>
            </p:cNvPr>
            <p:cNvSpPr/>
            <p:nvPr/>
          </p:nvSpPr>
          <p:spPr>
            <a:xfrm>
              <a:off x="2364090" y="1820850"/>
              <a:ext cx="57185" cy="84873"/>
            </a:xfrm>
            <a:custGeom>
              <a:avLst/>
              <a:gdLst>
                <a:gd name="connsiteX0" fmla="*/ 7091 w 57185"/>
                <a:gd name="connsiteY0" fmla="*/ 84874 h 84873"/>
                <a:gd name="connsiteX1" fmla="*/ 666 w 57185"/>
                <a:gd name="connsiteY1" fmla="*/ 80840 h 84873"/>
                <a:gd name="connsiteX2" fmla="*/ 4102 w 57185"/>
                <a:gd name="connsiteY2" fmla="*/ 71277 h 84873"/>
                <a:gd name="connsiteX3" fmla="*/ 42801 w 57185"/>
                <a:gd name="connsiteY3" fmla="*/ 7476 h 84873"/>
                <a:gd name="connsiteX4" fmla="*/ 49674 w 57185"/>
                <a:gd name="connsiteY4" fmla="*/ 5 h 84873"/>
                <a:gd name="connsiteX5" fmla="*/ 57145 w 57185"/>
                <a:gd name="connsiteY5" fmla="*/ 6878 h 84873"/>
                <a:gd name="connsiteX6" fmla="*/ 10228 w 57185"/>
                <a:gd name="connsiteY6" fmla="*/ 84127 h 84873"/>
                <a:gd name="connsiteX7" fmla="*/ 7091 w 57185"/>
                <a:gd name="connsiteY7" fmla="*/ 84874 h 8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85" h="84873">
                  <a:moveTo>
                    <a:pt x="7091" y="84874"/>
                  </a:moveTo>
                  <a:cubicBezTo>
                    <a:pt x="4401" y="84874"/>
                    <a:pt x="1861" y="83380"/>
                    <a:pt x="666" y="80840"/>
                  </a:cubicBezTo>
                  <a:cubicBezTo>
                    <a:pt x="-978" y="77253"/>
                    <a:pt x="516" y="72920"/>
                    <a:pt x="4102" y="71277"/>
                  </a:cubicBezTo>
                  <a:cubicBezTo>
                    <a:pt x="27860" y="59921"/>
                    <a:pt x="43698" y="33624"/>
                    <a:pt x="42801" y="7476"/>
                  </a:cubicBezTo>
                  <a:cubicBezTo>
                    <a:pt x="42652" y="3591"/>
                    <a:pt x="45790" y="155"/>
                    <a:pt x="49674" y="5"/>
                  </a:cubicBezTo>
                  <a:cubicBezTo>
                    <a:pt x="53410" y="-144"/>
                    <a:pt x="56996" y="2994"/>
                    <a:pt x="57145" y="6878"/>
                  </a:cubicBezTo>
                  <a:cubicBezTo>
                    <a:pt x="58191" y="38704"/>
                    <a:pt x="38916" y="70380"/>
                    <a:pt x="10228" y="84127"/>
                  </a:cubicBezTo>
                  <a:cubicBezTo>
                    <a:pt x="9183" y="84724"/>
                    <a:pt x="8137" y="84874"/>
                    <a:pt x="7091" y="84874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9" name="任意多边形: 形状 808">
              <a:extLst>
                <a:ext uri="{FF2B5EF4-FFF2-40B4-BE49-F238E27FC236}">
                  <a16:creationId xmlns:a16="http://schemas.microsoft.com/office/drawing/2014/main" id="{8274137E-3D6F-4EB3-A653-DC376E285CD9}"/>
                </a:ext>
              </a:extLst>
            </p:cNvPr>
            <p:cNvSpPr/>
            <p:nvPr/>
          </p:nvSpPr>
          <p:spPr>
            <a:xfrm>
              <a:off x="2259642" y="1820340"/>
              <a:ext cx="94563" cy="25319"/>
            </a:xfrm>
            <a:custGeom>
              <a:avLst/>
              <a:gdLst>
                <a:gd name="connsiteX0" fmla="*/ 7097 w 94563"/>
                <a:gd name="connsiteY0" fmla="*/ 25319 h 25319"/>
                <a:gd name="connsiteX1" fmla="*/ 1718 w 94563"/>
                <a:gd name="connsiteY1" fmla="*/ 22779 h 25319"/>
                <a:gd name="connsiteX2" fmla="*/ 2465 w 94563"/>
                <a:gd name="connsiteY2" fmla="*/ 12619 h 25319"/>
                <a:gd name="connsiteX3" fmla="*/ 89874 w 94563"/>
                <a:gd name="connsiteY3" fmla="*/ 7090 h 25319"/>
                <a:gd name="connsiteX4" fmla="*/ 94058 w 94563"/>
                <a:gd name="connsiteY4" fmla="*/ 16354 h 25319"/>
                <a:gd name="connsiteX5" fmla="*/ 84794 w 94563"/>
                <a:gd name="connsiteY5" fmla="*/ 20538 h 25319"/>
                <a:gd name="connsiteX6" fmla="*/ 11729 w 94563"/>
                <a:gd name="connsiteY6" fmla="*/ 23526 h 25319"/>
                <a:gd name="connsiteX7" fmla="*/ 7097 w 94563"/>
                <a:gd name="connsiteY7" fmla="*/ 25319 h 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563" h="25319">
                  <a:moveTo>
                    <a:pt x="7097" y="25319"/>
                  </a:moveTo>
                  <a:cubicBezTo>
                    <a:pt x="5005" y="25319"/>
                    <a:pt x="3063" y="24423"/>
                    <a:pt x="1718" y="22779"/>
                  </a:cubicBezTo>
                  <a:cubicBezTo>
                    <a:pt x="-822" y="19791"/>
                    <a:pt x="-523" y="15308"/>
                    <a:pt x="2465" y="12619"/>
                  </a:cubicBezTo>
                  <a:cubicBezTo>
                    <a:pt x="20843" y="-3219"/>
                    <a:pt x="62531" y="-3070"/>
                    <a:pt x="89874" y="7090"/>
                  </a:cubicBezTo>
                  <a:cubicBezTo>
                    <a:pt x="93609" y="8435"/>
                    <a:pt x="95552" y="12619"/>
                    <a:pt x="94058" y="16354"/>
                  </a:cubicBezTo>
                  <a:cubicBezTo>
                    <a:pt x="92713" y="20090"/>
                    <a:pt x="88529" y="22032"/>
                    <a:pt x="84794" y="20538"/>
                  </a:cubicBezTo>
                  <a:cubicBezTo>
                    <a:pt x="59244" y="11125"/>
                    <a:pt x="24429" y="12619"/>
                    <a:pt x="11729" y="23526"/>
                  </a:cubicBezTo>
                  <a:cubicBezTo>
                    <a:pt x="10384" y="24722"/>
                    <a:pt x="8741" y="25319"/>
                    <a:pt x="7097" y="2531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0" name="任意多边形: 形状 809">
              <a:extLst>
                <a:ext uri="{FF2B5EF4-FFF2-40B4-BE49-F238E27FC236}">
                  <a16:creationId xmlns:a16="http://schemas.microsoft.com/office/drawing/2014/main" id="{59CFED89-087E-4CEB-BB5E-9DE389D3DA34}"/>
                </a:ext>
              </a:extLst>
            </p:cNvPr>
            <p:cNvSpPr/>
            <p:nvPr/>
          </p:nvSpPr>
          <p:spPr>
            <a:xfrm>
              <a:off x="2106368" y="1824616"/>
              <a:ext cx="73534" cy="77223"/>
            </a:xfrm>
            <a:custGeom>
              <a:avLst/>
              <a:gdLst>
                <a:gd name="connsiteX0" fmla="*/ 7069 w 73534"/>
                <a:gd name="connsiteY0" fmla="*/ 77224 h 77223"/>
                <a:gd name="connsiteX1" fmla="*/ 6322 w 73534"/>
                <a:gd name="connsiteY1" fmla="*/ 77224 h 77223"/>
                <a:gd name="connsiteX2" fmla="*/ 47 w 73534"/>
                <a:gd name="connsiteY2" fmla="*/ 69305 h 77223"/>
                <a:gd name="connsiteX3" fmla="*/ 20965 w 73534"/>
                <a:gd name="connsiteY3" fmla="*/ 23882 h 77223"/>
                <a:gd name="connsiteX4" fmla="*/ 65043 w 73534"/>
                <a:gd name="connsiteY4" fmla="*/ 125 h 77223"/>
                <a:gd name="connsiteX5" fmla="*/ 73410 w 73534"/>
                <a:gd name="connsiteY5" fmla="*/ 5952 h 77223"/>
                <a:gd name="connsiteX6" fmla="*/ 67583 w 73534"/>
                <a:gd name="connsiteY6" fmla="*/ 14319 h 77223"/>
                <a:gd name="connsiteX7" fmla="*/ 31573 w 73534"/>
                <a:gd name="connsiteY7" fmla="*/ 33744 h 77223"/>
                <a:gd name="connsiteX8" fmla="*/ 14391 w 73534"/>
                <a:gd name="connsiteY8" fmla="*/ 70948 h 77223"/>
                <a:gd name="connsiteX9" fmla="*/ 7069 w 73534"/>
                <a:gd name="connsiteY9" fmla="*/ 77224 h 7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534" h="77223">
                  <a:moveTo>
                    <a:pt x="7069" y="77224"/>
                  </a:moveTo>
                  <a:cubicBezTo>
                    <a:pt x="6770" y="77224"/>
                    <a:pt x="6471" y="77224"/>
                    <a:pt x="6322" y="77224"/>
                  </a:cubicBezTo>
                  <a:cubicBezTo>
                    <a:pt x="2437" y="76776"/>
                    <a:pt x="-402" y="73190"/>
                    <a:pt x="47" y="69305"/>
                  </a:cubicBezTo>
                  <a:cubicBezTo>
                    <a:pt x="1989" y="52421"/>
                    <a:pt x="9310" y="36284"/>
                    <a:pt x="20965" y="23882"/>
                  </a:cubicBezTo>
                  <a:cubicBezTo>
                    <a:pt x="32619" y="11481"/>
                    <a:pt x="48308" y="2964"/>
                    <a:pt x="65043" y="125"/>
                  </a:cubicBezTo>
                  <a:cubicBezTo>
                    <a:pt x="68928" y="-622"/>
                    <a:pt x="72663" y="2067"/>
                    <a:pt x="73410" y="5952"/>
                  </a:cubicBezTo>
                  <a:cubicBezTo>
                    <a:pt x="74157" y="9837"/>
                    <a:pt x="71468" y="13572"/>
                    <a:pt x="67583" y="14319"/>
                  </a:cubicBezTo>
                  <a:cubicBezTo>
                    <a:pt x="53837" y="16710"/>
                    <a:pt x="40987" y="23583"/>
                    <a:pt x="31573" y="33744"/>
                  </a:cubicBezTo>
                  <a:cubicBezTo>
                    <a:pt x="22011" y="43904"/>
                    <a:pt x="15885" y="57053"/>
                    <a:pt x="14391" y="70948"/>
                  </a:cubicBezTo>
                  <a:cubicBezTo>
                    <a:pt x="13793" y="74534"/>
                    <a:pt x="10655" y="77224"/>
                    <a:pt x="7069" y="77224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1" name="任意多边形: 形状 810">
              <a:extLst>
                <a:ext uri="{FF2B5EF4-FFF2-40B4-BE49-F238E27FC236}">
                  <a16:creationId xmlns:a16="http://schemas.microsoft.com/office/drawing/2014/main" id="{374D40F4-767B-4BC8-A08F-C9FFD3D27775}"/>
                </a:ext>
              </a:extLst>
            </p:cNvPr>
            <p:cNvSpPr/>
            <p:nvPr/>
          </p:nvSpPr>
          <p:spPr>
            <a:xfrm>
              <a:off x="1978942" y="1824420"/>
              <a:ext cx="88137" cy="66064"/>
            </a:xfrm>
            <a:custGeom>
              <a:avLst/>
              <a:gdLst>
                <a:gd name="connsiteX0" fmla="*/ 80855 w 88137"/>
                <a:gd name="connsiteY0" fmla="*/ 66064 h 66064"/>
                <a:gd name="connsiteX1" fmla="*/ 74131 w 88137"/>
                <a:gd name="connsiteY1" fmla="*/ 61283 h 66064"/>
                <a:gd name="connsiteX2" fmla="*/ 46937 w 88137"/>
                <a:gd name="connsiteY2" fmla="*/ 26469 h 66064"/>
                <a:gd name="connsiteX3" fmla="*/ 7641 w 88137"/>
                <a:gd name="connsiteY3" fmla="*/ 14366 h 66064"/>
                <a:gd name="connsiteX4" fmla="*/ 21 w 88137"/>
                <a:gd name="connsiteY4" fmla="*/ 7792 h 66064"/>
                <a:gd name="connsiteX5" fmla="*/ 6595 w 88137"/>
                <a:gd name="connsiteY5" fmla="*/ 171 h 66064"/>
                <a:gd name="connsiteX6" fmla="*/ 55305 w 88137"/>
                <a:gd name="connsiteY6" fmla="*/ 14814 h 66064"/>
                <a:gd name="connsiteX7" fmla="*/ 87728 w 88137"/>
                <a:gd name="connsiteY7" fmla="*/ 56651 h 66064"/>
                <a:gd name="connsiteX8" fmla="*/ 83246 w 88137"/>
                <a:gd name="connsiteY8" fmla="*/ 65765 h 66064"/>
                <a:gd name="connsiteX9" fmla="*/ 80855 w 88137"/>
                <a:gd name="connsiteY9" fmla="*/ 66064 h 6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137" h="66064">
                  <a:moveTo>
                    <a:pt x="80855" y="66064"/>
                  </a:moveTo>
                  <a:cubicBezTo>
                    <a:pt x="77867" y="66064"/>
                    <a:pt x="75028" y="64271"/>
                    <a:pt x="74131" y="61283"/>
                  </a:cubicBezTo>
                  <a:cubicBezTo>
                    <a:pt x="69499" y="47985"/>
                    <a:pt x="60086" y="35882"/>
                    <a:pt x="46937" y="26469"/>
                  </a:cubicBezTo>
                  <a:cubicBezTo>
                    <a:pt x="34536" y="17653"/>
                    <a:pt x="20939" y="13469"/>
                    <a:pt x="7641" y="14366"/>
                  </a:cubicBezTo>
                  <a:cubicBezTo>
                    <a:pt x="3756" y="14665"/>
                    <a:pt x="319" y="11676"/>
                    <a:pt x="21" y="7792"/>
                  </a:cubicBezTo>
                  <a:cubicBezTo>
                    <a:pt x="-278" y="3907"/>
                    <a:pt x="2710" y="470"/>
                    <a:pt x="6595" y="171"/>
                  </a:cubicBezTo>
                  <a:cubicBezTo>
                    <a:pt x="23330" y="-1024"/>
                    <a:pt x="40214" y="4056"/>
                    <a:pt x="55305" y="14814"/>
                  </a:cubicBezTo>
                  <a:cubicBezTo>
                    <a:pt x="70994" y="26020"/>
                    <a:pt x="82200" y="40514"/>
                    <a:pt x="87728" y="56651"/>
                  </a:cubicBezTo>
                  <a:cubicBezTo>
                    <a:pt x="89073" y="60386"/>
                    <a:pt x="86981" y="64420"/>
                    <a:pt x="83246" y="65765"/>
                  </a:cubicBezTo>
                  <a:cubicBezTo>
                    <a:pt x="82349" y="65915"/>
                    <a:pt x="81602" y="66064"/>
                    <a:pt x="80855" y="66064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2" name="任意多边形: 形状 811">
              <a:extLst>
                <a:ext uri="{FF2B5EF4-FFF2-40B4-BE49-F238E27FC236}">
                  <a16:creationId xmlns:a16="http://schemas.microsoft.com/office/drawing/2014/main" id="{5F7F029D-259F-4021-BB5E-9FB29DAAF764}"/>
                </a:ext>
              </a:extLst>
            </p:cNvPr>
            <p:cNvSpPr/>
            <p:nvPr/>
          </p:nvSpPr>
          <p:spPr>
            <a:xfrm>
              <a:off x="1837271" y="1811155"/>
              <a:ext cx="90729" cy="53629"/>
            </a:xfrm>
            <a:custGeom>
              <a:avLst/>
              <a:gdLst>
                <a:gd name="connsiteX0" fmla="*/ 14837 w 90729"/>
                <a:gd name="connsiteY0" fmla="*/ 53630 h 53629"/>
                <a:gd name="connsiteX1" fmla="*/ 6469 w 90729"/>
                <a:gd name="connsiteY1" fmla="*/ 53181 h 53629"/>
                <a:gd name="connsiteX2" fmla="*/ 45 w 90729"/>
                <a:gd name="connsiteY2" fmla="*/ 45262 h 53629"/>
                <a:gd name="connsiteX3" fmla="*/ 7964 w 90729"/>
                <a:gd name="connsiteY3" fmla="*/ 38837 h 53629"/>
                <a:gd name="connsiteX4" fmla="*/ 77293 w 90729"/>
                <a:gd name="connsiteY4" fmla="*/ 3575 h 53629"/>
                <a:gd name="connsiteX5" fmla="*/ 87154 w 90729"/>
                <a:gd name="connsiteY5" fmla="*/ 1035 h 53629"/>
                <a:gd name="connsiteX6" fmla="*/ 89695 w 90729"/>
                <a:gd name="connsiteY6" fmla="*/ 10896 h 53629"/>
                <a:gd name="connsiteX7" fmla="*/ 14837 w 90729"/>
                <a:gd name="connsiteY7" fmla="*/ 53630 h 53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729" h="53629">
                  <a:moveTo>
                    <a:pt x="14837" y="53630"/>
                  </a:moveTo>
                  <a:cubicBezTo>
                    <a:pt x="11998" y="53630"/>
                    <a:pt x="9308" y="53480"/>
                    <a:pt x="6469" y="53181"/>
                  </a:cubicBezTo>
                  <a:cubicBezTo>
                    <a:pt x="2585" y="52733"/>
                    <a:pt x="-404" y="49297"/>
                    <a:pt x="45" y="45262"/>
                  </a:cubicBezTo>
                  <a:cubicBezTo>
                    <a:pt x="493" y="41377"/>
                    <a:pt x="3929" y="38389"/>
                    <a:pt x="7964" y="38837"/>
                  </a:cubicBezTo>
                  <a:cubicBezTo>
                    <a:pt x="35008" y="41527"/>
                    <a:pt x="63547" y="27033"/>
                    <a:pt x="77293" y="3575"/>
                  </a:cubicBezTo>
                  <a:cubicBezTo>
                    <a:pt x="79235" y="138"/>
                    <a:pt x="83718" y="-1057"/>
                    <a:pt x="87154" y="1035"/>
                  </a:cubicBezTo>
                  <a:cubicBezTo>
                    <a:pt x="90591" y="2977"/>
                    <a:pt x="91786" y="7460"/>
                    <a:pt x="89695" y="10896"/>
                  </a:cubicBezTo>
                  <a:cubicBezTo>
                    <a:pt x="74305" y="37194"/>
                    <a:pt x="45019" y="53630"/>
                    <a:pt x="14837" y="53630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3" name="任意多边形: 形状 812">
              <a:extLst>
                <a:ext uri="{FF2B5EF4-FFF2-40B4-BE49-F238E27FC236}">
                  <a16:creationId xmlns:a16="http://schemas.microsoft.com/office/drawing/2014/main" id="{0C1C8C5B-8EAD-467D-83F9-C5D51E1EBF3D}"/>
                </a:ext>
              </a:extLst>
            </p:cNvPr>
            <p:cNvSpPr/>
            <p:nvPr/>
          </p:nvSpPr>
          <p:spPr>
            <a:xfrm>
              <a:off x="1819344" y="1900402"/>
              <a:ext cx="90776" cy="58364"/>
            </a:xfrm>
            <a:custGeom>
              <a:avLst/>
              <a:gdLst>
                <a:gd name="connsiteX0" fmla="*/ 7213 w 90776"/>
                <a:gd name="connsiteY0" fmla="*/ 58365 h 58364"/>
                <a:gd name="connsiteX1" fmla="*/ 4225 w 90776"/>
                <a:gd name="connsiteY1" fmla="*/ 57767 h 58364"/>
                <a:gd name="connsiteX2" fmla="*/ 639 w 90776"/>
                <a:gd name="connsiteY2" fmla="*/ 48204 h 58364"/>
                <a:gd name="connsiteX3" fmla="*/ 35304 w 90776"/>
                <a:gd name="connsiteY3" fmla="*/ 9804 h 58364"/>
                <a:gd name="connsiteX4" fmla="*/ 85209 w 90776"/>
                <a:gd name="connsiteY4" fmla="*/ 1736 h 58364"/>
                <a:gd name="connsiteX5" fmla="*/ 90588 w 90776"/>
                <a:gd name="connsiteY5" fmla="*/ 10253 h 58364"/>
                <a:gd name="connsiteX6" fmla="*/ 82071 w 90776"/>
                <a:gd name="connsiteY6" fmla="*/ 15632 h 58364"/>
                <a:gd name="connsiteX7" fmla="*/ 41729 w 90776"/>
                <a:gd name="connsiteY7" fmla="*/ 22654 h 58364"/>
                <a:gd name="connsiteX8" fmla="*/ 13638 w 90776"/>
                <a:gd name="connsiteY8" fmla="*/ 54032 h 58364"/>
                <a:gd name="connsiteX9" fmla="*/ 7213 w 90776"/>
                <a:gd name="connsiteY9" fmla="*/ 58365 h 5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776" h="58364">
                  <a:moveTo>
                    <a:pt x="7213" y="58365"/>
                  </a:moveTo>
                  <a:cubicBezTo>
                    <a:pt x="6168" y="58365"/>
                    <a:pt x="5271" y="58215"/>
                    <a:pt x="4225" y="57767"/>
                  </a:cubicBezTo>
                  <a:cubicBezTo>
                    <a:pt x="639" y="56123"/>
                    <a:pt x="-1004" y="51940"/>
                    <a:pt x="639" y="48204"/>
                  </a:cubicBezTo>
                  <a:cubicBezTo>
                    <a:pt x="9305" y="28930"/>
                    <a:pt x="19466" y="17873"/>
                    <a:pt x="35304" y="9804"/>
                  </a:cubicBezTo>
                  <a:cubicBezTo>
                    <a:pt x="51740" y="1586"/>
                    <a:pt x="65934" y="-2597"/>
                    <a:pt x="85209" y="1736"/>
                  </a:cubicBezTo>
                  <a:cubicBezTo>
                    <a:pt x="89094" y="2632"/>
                    <a:pt x="91484" y="6368"/>
                    <a:pt x="90588" y="10253"/>
                  </a:cubicBezTo>
                  <a:cubicBezTo>
                    <a:pt x="89692" y="14137"/>
                    <a:pt x="85807" y="16528"/>
                    <a:pt x="82071" y="15632"/>
                  </a:cubicBezTo>
                  <a:cubicBezTo>
                    <a:pt x="66831" y="12195"/>
                    <a:pt x="56073" y="15482"/>
                    <a:pt x="41729" y="22654"/>
                  </a:cubicBezTo>
                  <a:cubicBezTo>
                    <a:pt x="28879" y="29079"/>
                    <a:pt x="20960" y="37895"/>
                    <a:pt x="13638" y="54032"/>
                  </a:cubicBezTo>
                  <a:cubicBezTo>
                    <a:pt x="12592" y="56721"/>
                    <a:pt x="10052" y="58365"/>
                    <a:pt x="7213" y="5836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4" name="任意多边形: 形状 813">
              <a:extLst>
                <a:ext uri="{FF2B5EF4-FFF2-40B4-BE49-F238E27FC236}">
                  <a16:creationId xmlns:a16="http://schemas.microsoft.com/office/drawing/2014/main" id="{6E136D04-044A-46BF-AEB1-6EDA83E7B01E}"/>
                </a:ext>
              </a:extLst>
            </p:cNvPr>
            <p:cNvSpPr/>
            <p:nvPr/>
          </p:nvSpPr>
          <p:spPr>
            <a:xfrm>
              <a:off x="1955515" y="1890658"/>
              <a:ext cx="41541" cy="79913"/>
            </a:xfrm>
            <a:custGeom>
              <a:avLst/>
              <a:gdLst>
                <a:gd name="connsiteX0" fmla="*/ 7161 w 41541"/>
                <a:gd name="connsiteY0" fmla="*/ 79913 h 79913"/>
                <a:gd name="connsiteX1" fmla="*/ 1035 w 41541"/>
                <a:gd name="connsiteY1" fmla="*/ 76477 h 79913"/>
                <a:gd name="connsiteX2" fmla="*/ 3575 w 41541"/>
                <a:gd name="connsiteY2" fmla="*/ 66615 h 79913"/>
                <a:gd name="connsiteX3" fmla="*/ 25539 w 41541"/>
                <a:gd name="connsiteY3" fmla="*/ 8492 h 79913"/>
                <a:gd name="connsiteX4" fmla="*/ 31367 w 41541"/>
                <a:gd name="connsiteY4" fmla="*/ 125 h 79913"/>
                <a:gd name="connsiteX5" fmla="*/ 39734 w 41541"/>
                <a:gd name="connsiteY5" fmla="*/ 5952 h 79913"/>
                <a:gd name="connsiteX6" fmla="*/ 11046 w 41541"/>
                <a:gd name="connsiteY6" fmla="*/ 79017 h 79913"/>
                <a:gd name="connsiteX7" fmla="*/ 7161 w 41541"/>
                <a:gd name="connsiteY7" fmla="*/ 79913 h 7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541" h="79913">
                  <a:moveTo>
                    <a:pt x="7161" y="79913"/>
                  </a:moveTo>
                  <a:cubicBezTo>
                    <a:pt x="4770" y="79913"/>
                    <a:pt x="2380" y="78718"/>
                    <a:pt x="1035" y="76477"/>
                  </a:cubicBezTo>
                  <a:cubicBezTo>
                    <a:pt x="-1057" y="73040"/>
                    <a:pt x="138" y="68707"/>
                    <a:pt x="3575" y="66615"/>
                  </a:cubicBezTo>
                  <a:cubicBezTo>
                    <a:pt x="23896" y="54512"/>
                    <a:pt x="30619" y="36583"/>
                    <a:pt x="25539" y="8492"/>
                  </a:cubicBezTo>
                  <a:cubicBezTo>
                    <a:pt x="24792" y="4607"/>
                    <a:pt x="27482" y="872"/>
                    <a:pt x="31367" y="125"/>
                  </a:cubicBezTo>
                  <a:cubicBezTo>
                    <a:pt x="35251" y="-622"/>
                    <a:pt x="38987" y="2067"/>
                    <a:pt x="39734" y="5952"/>
                  </a:cubicBezTo>
                  <a:cubicBezTo>
                    <a:pt x="45860" y="39870"/>
                    <a:pt x="36447" y="63776"/>
                    <a:pt x="11046" y="79017"/>
                  </a:cubicBezTo>
                  <a:cubicBezTo>
                    <a:pt x="9701" y="79614"/>
                    <a:pt x="8506" y="79913"/>
                    <a:pt x="7161" y="7991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5" name="任意多边形: 形状 814">
              <a:extLst>
                <a:ext uri="{FF2B5EF4-FFF2-40B4-BE49-F238E27FC236}">
                  <a16:creationId xmlns:a16="http://schemas.microsoft.com/office/drawing/2014/main" id="{B7547C1E-A336-428C-BFD4-AFB45BBBB878}"/>
                </a:ext>
              </a:extLst>
            </p:cNvPr>
            <p:cNvSpPr/>
            <p:nvPr/>
          </p:nvSpPr>
          <p:spPr>
            <a:xfrm>
              <a:off x="2043588" y="1935902"/>
              <a:ext cx="81061" cy="47668"/>
            </a:xfrm>
            <a:custGeom>
              <a:avLst/>
              <a:gdLst>
                <a:gd name="connsiteX0" fmla="*/ 7095 w 81061"/>
                <a:gd name="connsiteY0" fmla="*/ 47668 h 47668"/>
                <a:gd name="connsiteX1" fmla="*/ 3359 w 81061"/>
                <a:gd name="connsiteY1" fmla="*/ 46622 h 47668"/>
                <a:gd name="connsiteX2" fmla="*/ 1118 w 81061"/>
                <a:gd name="connsiteY2" fmla="*/ 36761 h 47668"/>
                <a:gd name="connsiteX3" fmla="*/ 74034 w 81061"/>
                <a:gd name="connsiteY3" fmla="*/ 4 h 47668"/>
                <a:gd name="connsiteX4" fmla="*/ 81056 w 81061"/>
                <a:gd name="connsiteY4" fmla="*/ 7326 h 47668"/>
                <a:gd name="connsiteX5" fmla="*/ 73735 w 81061"/>
                <a:gd name="connsiteY5" fmla="*/ 14348 h 47668"/>
                <a:gd name="connsiteX6" fmla="*/ 13221 w 81061"/>
                <a:gd name="connsiteY6" fmla="*/ 44232 h 47668"/>
                <a:gd name="connsiteX7" fmla="*/ 7095 w 81061"/>
                <a:gd name="connsiteY7" fmla="*/ 47668 h 47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061" h="47668">
                  <a:moveTo>
                    <a:pt x="7095" y="47668"/>
                  </a:moveTo>
                  <a:cubicBezTo>
                    <a:pt x="5750" y="47668"/>
                    <a:pt x="4555" y="47369"/>
                    <a:pt x="3359" y="46622"/>
                  </a:cubicBezTo>
                  <a:cubicBezTo>
                    <a:pt x="-77" y="44530"/>
                    <a:pt x="-974" y="40048"/>
                    <a:pt x="1118" y="36761"/>
                  </a:cubicBezTo>
                  <a:cubicBezTo>
                    <a:pt x="14416" y="15394"/>
                    <a:pt x="45794" y="-295"/>
                    <a:pt x="74034" y="4"/>
                  </a:cubicBezTo>
                  <a:cubicBezTo>
                    <a:pt x="78068" y="4"/>
                    <a:pt x="81206" y="3291"/>
                    <a:pt x="81056" y="7326"/>
                  </a:cubicBezTo>
                  <a:cubicBezTo>
                    <a:pt x="81056" y="11360"/>
                    <a:pt x="77769" y="14348"/>
                    <a:pt x="73735" y="14348"/>
                  </a:cubicBezTo>
                  <a:cubicBezTo>
                    <a:pt x="50426" y="13750"/>
                    <a:pt x="23830" y="27049"/>
                    <a:pt x="13221" y="44232"/>
                  </a:cubicBezTo>
                  <a:cubicBezTo>
                    <a:pt x="11876" y="46473"/>
                    <a:pt x="9486" y="47668"/>
                    <a:pt x="7095" y="47668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6" name="任意多边形: 形状 815">
              <a:extLst>
                <a:ext uri="{FF2B5EF4-FFF2-40B4-BE49-F238E27FC236}">
                  <a16:creationId xmlns:a16="http://schemas.microsoft.com/office/drawing/2014/main" id="{18FB48D7-AE74-4FF7-AA01-8B3BB5E2FFD5}"/>
                </a:ext>
              </a:extLst>
            </p:cNvPr>
            <p:cNvSpPr/>
            <p:nvPr/>
          </p:nvSpPr>
          <p:spPr>
            <a:xfrm>
              <a:off x="2437687" y="1863251"/>
              <a:ext cx="34998" cy="87596"/>
            </a:xfrm>
            <a:custGeom>
              <a:avLst/>
              <a:gdLst>
                <a:gd name="connsiteX0" fmla="*/ 7157 w 34998"/>
                <a:gd name="connsiteY0" fmla="*/ 87597 h 87596"/>
                <a:gd name="connsiteX1" fmla="*/ 1927 w 34998"/>
                <a:gd name="connsiteY1" fmla="*/ 85356 h 87596"/>
                <a:gd name="connsiteX2" fmla="*/ 2226 w 34998"/>
                <a:gd name="connsiteY2" fmla="*/ 75195 h 87596"/>
                <a:gd name="connsiteX3" fmla="*/ 19558 w 34998"/>
                <a:gd name="connsiteY3" fmla="*/ 8854 h 87596"/>
                <a:gd name="connsiteX4" fmla="*/ 24937 w 34998"/>
                <a:gd name="connsiteY4" fmla="*/ 188 h 87596"/>
                <a:gd name="connsiteX5" fmla="*/ 33454 w 34998"/>
                <a:gd name="connsiteY5" fmla="*/ 5567 h 87596"/>
                <a:gd name="connsiteX6" fmla="*/ 11938 w 34998"/>
                <a:gd name="connsiteY6" fmla="*/ 85505 h 87596"/>
                <a:gd name="connsiteX7" fmla="*/ 7157 w 34998"/>
                <a:gd name="connsiteY7" fmla="*/ 87597 h 8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98" h="87596">
                  <a:moveTo>
                    <a:pt x="7157" y="87597"/>
                  </a:moveTo>
                  <a:cubicBezTo>
                    <a:pt x="5214" y="87597"/>
                    <a:pt x="3272" y="86850"/>
                    <a:pt x="1927" y="85356"/>
                  </a:cubicBezTo>
                  <a:cubicBezTo>
                    <a:pt x="-762" y="82517"/>
                    <a:pt x="-613" y="77885"/>
                    <a:pt x="2226" y="75195"/>
                  </a:cubicBezTo>
                  <a:cubicBezTo>
                    <a:pt x="14926" y="63242"/>
                    <a:pt x="24041" y="28577"/>
                    <a:pt x="19558" y="8854"/>
                  </a:cubicBezTo>
                  <a:cubicBezTo>
                    <a:pt x="18662" y="4970"/>
                    <a:pt x="21052" y="1085"/>
                    <a:pt x="24937" y="188"/>
                  </a:cubicBezTo>
                  <a:cubicBezTo>
                    <a:pt x="28822" y="-708"/>
                    <a:pt x="32707" y="1682"/>
                    <a:pt x="33454" y="5567"/>
                  </a:cubicBezTo>
                  <a:cubicBezTo>
                    <a:pt x="39132" y="30370"/>
                    <a:pt x="28523" y="70115"/>
                    <a:pt x="11938" y="85505"/>
                  </a:cubicBezTo>
                  <a:cubicBezTo>
                    <a:pt x="10743" y="86999"/>
                    <a:pt x="8950" y="87597"/>
                    <a:pt x="7157" y="87597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7" name="任意多边形: 形状 816">
              <a:extLst>
                <a:ext uri="{FF2B5EF4-FFF2-40B4-BE49-F238E27FC236}">
                  <a16:creationId xmlns:a16="http://schemas.microsoft.com/office/drawing/2014/main" id="{410CA567-B8B1-4A1D-B6A0-618C9C53D40C}"/>
                </a:ext>
              </a:extLst>
            </p:cNvPr>
            <p:cNvSpPr/>
            <p:nvPr/>
          </p:nvSpPr>
          <p:spPr>
            <a:xfrm>
              <a:off x="2283175" y="1892725"/>
              <a:ext cx="48444" cy="71421"/>
            </a:xfrm>
            <a:custGeom>
              <a:avLst/>
              <a:gdLst>
                <a:gd name="connsiteX0" fmla="*/ 41239 w 48444"/>
                <a:gd name="connsiteY0" fmla="*/ 71421 h 71421"/>
                <a:gd name="connsiteX1" fmla="*/ 37802 w 48444"/>
                <a:gd name="connsiteY1" fmla="*/ 70525 h 71421"/>
                <a:gd name="connsiteX2" fmla="*/ 14045 w 48444"/>
                <a:gd name="connsiteY2" fmla="*/ 46917 h 71421"/>
                <a:gd name="connsiteX3" fmla="*/ 0 w 48444"/>
                <a:gd name="connsiteY3" fmla="*/ 7172 h 71421"/>
                <a:gd name="connsiteX4" fmla="*/ 7172 w 48444"/>
                <a:gd name="connsiteY4" fmla="*/ 0 h 71421"/>
                <a:gd name="connsiteX5" fmla="*/ 14344 w 48444"/>
                <a:gd name="connsiteY5" fmla="*/ 7172 h 71421"/>
                <a:gd name="connsiteX6" fmla="*/ 25999 w 48444"/>
                <a:gd name="connsiteY6" fmla="*/ 38998 h 71421"/>
                <a:gd name="connsiteX7" fmla="*/ 44825 w 48444"/>
                <a:gd name="connsiteY7" fmla="*/ 58123 h 71421"/>
                <a:gd name="connsiteX8" fmla="*/ 47514 w 48444"/>
                <a:gd name="connsiteY8" fmla="*/ 67835 h 71421"/>
                <a:gd name="connsiteX9" fmla="*/ 41239 w 48444"/>
                <a:gd name="connsiteY9" fmla="*/ 71421 h 71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444" h="71421">
                  <a:moveTo>
                    <a:pt x="41239" y="71421"/>
                  </a:moveTo>
                  <a:cubicBezTo>
                    <a:pt x="40044" y="71421"/>
                    <a:pt x="38848" y="71122"/>
                    <a:pt x="37802" y="70525"/>
                  </a:cubicBezTo>
                  <a:cubicBezTo>
                    <a:pt x="26596" y="64249"/>
                    <a:pt x="19574" y="55135"/>
                    <a:pt x="14045" y="46917"/>
                  </a:cubicBezTo>
                  <a:cubicBezTo>
                    <a:pt x="5230" y="33768"/>
                    <a:pt x="0" y="18976"/>
                    <a:pt x="0" y="7172"/>
                  </a:cubicBezTo>
                  <a:cubicBezTo>
                    <a:pt x="0" y="3138"/>
                    <a:pt x="3138" y="0"/>
                    <a:pt x="7172" y="0"/>
                  </a:cubicBezTo>
                  <a:cubicBezTo>
                    <a:pt x="11206" y="0"/>
                    <a:pt x="14344" y="3138"/>
                    <a:pt x="14344" y="7172"/>
                  </a:cubicBezTo>
                  <a:cubicBezTo>
                    <a:pt x="14344" y="14195"/>
                    <a:pt x="17332" y="26148"/>
                    <a:pt x="25999" y="38998"/>
                  </a:cubicBezTo>
                  <a:cubicBezTo>
                    <a:pt x="30780" y="46020"/>
                    <a:pt x="36308" y="53342"/>
                    <a:pt x="44825" y="58123"/>
                  </a:cubicBezTo>
                  <a:cubicBezTo>
                    <a:pt x="48262" y="60065"/>
                    <a:pt x="49457" y="64399"/>
                    <a:pt x="47514" y="67835"/>
                  </a:cubicBezTo>
                  <a:cubicBezTo>
                    <a:pt x="46170" y="70226"/>
                    <a:pt x="43779" y="71421"/>
                    <a:pt x="41239" y="71421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8" name="任意多边形: 形状 817">
              <a:extLst>
                <a:ext uri="{FF2B5EF4-FFF2-40B4-BE49-F238E27FC236}">
                  <a16:creationId xmlns:a16="http://schemas.microsoft.com/office/drawing/2014/main" id="{5391029F-CF82-4CC5-BF83-536B9BA33353}"/>
                </a:ext>
              </a:extLst>
            </p:cNvPr>
            <p:cNvSpPr/>
            <p:nvPr/>
          </p:nvSpPr>
          <p:spPr>
            <a:xfrm>
              <a:off x="2112809" y="1947012"/>
              <a:ext cx="85149" cy="53292"/>
            </a:xfrm>
            <a:custGeom>
              <a:avLst/>
              <a:gdLst>
                <a:gd name="connsiteX0" fmla="*/ 19903 w 85149"/>
                <a:gd name="connsiteY0" fmla="*/ 53293 h 53292"/>
                <a:gd name="connsiteX1" fmla="*/ 5709 w 85149"/>
                <a:gd name="connsiteY1" fmla="*/ 51799 h 53292"/>
                <a:gd name="connsiteX2" fmla="*/ 180 w 85149"/>
                <a:gd name="connsiteY2" fmla="*/ 43282 h 53292"/>
                <a:gd name="connsiteX3" fmla="*/ 8697 w 85149"/>
                <a:gd name="connsiteY3" fmla="*/ 37753 h 53292"/>
                <a:gd name="connsiteX4" fmla="*/ 46051 w 85149"/>
                <a:gd name="connsiteY4" fmla="*/ 32374 h 53292"/>
                <a:gd name="connsiteX5" fmla="*/ 71303 w 85149"/>
                <a:gd name="connsiteY5" fmla="*/ 4434 h 53292"/>
                <a:gd name="connsiteX6" fmla="*/ 80716 w 85149"/>
                <a:gd name="connsiteY6" fmla="*/ 549 h 53292"/>
                <a:gd name="connsiteX7" fmla="*/ 84601 w 85149"/>
                <a:gd name="connsiteY7" fmla="*/ 9962 h 53292"/>
                <a:gd name="connsiteX8" fmla="*/ 52775 w 85149"/>
                <a:gd name="connsiteY8" fmla="*/ 45224 h 53292"/>
                <a:gd name="connsiteX9" fmla="*/ 19903 w 85149"/>
                <a:gd name="connsiteY9" fmla="*/ 53293 h 5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149" h="53292">
                  <a:moveTo>
                    <a:pt x="19903" y="53293"/>
                  </a:moveTo>
                  <a:cubicBezTo>
                    <a:pt x="15122" y="53293"/>
                    <a:pt x="10341" y="52844"/>
                    <a:pt x="5709" y="51799"/>
                  </a:cubicBezTo>
                  <a:cubicBezTo>
                    <a:pt x="1824" y="51051"/>
                    <a:pt x="-716" y="47167"/>
                    <a:pt x="180" y="43282"/>
                  </a:cubicBezTo>
                  <a:cubicBezTo>
                    <a:pt x="927" y="39397"/>
                    <a:pt x="4812" y="36857"/>
                    <a:pt x="8697" y="37753"/>
                  </a:cubicBezTo>
                  <a:cubicBezTo>
                    <a:pt x="21248" y="40293"/>
                    <a:pt x="34845" y="38351"/>
                    <a:pt x="46051" y="32374"/>
                  </a:cubicBezTo>
                  <a:cubicBezTo>
                    <a:pt x="57257" y="26398"/>
                    <a:pt x="66521" y="16237"/>
                    <a:pt x="71303" y="4434"/>
                  </a:cubicBezTo>
                  <a:cubicBezTo>
                    <a:pt x="72797" y="698"/>
                    <a:pt x="76980" y="-945"/>
                    <a:pt x="80716" y="549"/>
                  </a:cubicBezTo>
                  <a:cubicBezTo>
                    <a:pt x="84451" y="2043"/>
                    <a:pt x="86095" y="6226"/>
                    <a:pt x="84601" y="9962"/>
                  </a:cubicBezTo>
                  <a:cubicBezTo>
                    <a:pt x="78475" y="25053"/>
                    <a:pt x="67119" y="37604"/>
                    <a:pt x="52775" y="45224"/>
                  </a:cubicBezTo>
                  <a:cubicBezTo>
                    <a:pt x="42465" y="50454"/>
                    <a:pt x="31259" y="53293"/>
                    <a:pt x="19903" y="5329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9" name="任意多边形: 形状 818">
              <a:extLst>
                <a:ext uri="{FF2B5EF4-FFF2-40B4-BE49-F238E27FC236}">
                  <a16:creationId xmlns:a16="http://schemas.microsoft.com/office/drawing/2014/main" id="{77F148D4-9EFE-4A6F-AEB6-6359CC669FD4}"/>
                </a:ext>
              </a:extLst>
            </p:cNvPr>
            <p:cNvSpPr/>
            <p:nvPr/>
          </p:nvSpPr>
          <p:spPr>
            <a:xfrm>
              <a:off x="2159279" y="1882613"/>
              <a:ext cx="92714" cy="48363"/>
            </a:xfrm>
            <a:custGeom>
              <a:avLst/>
              <a:gdLst>
                <a:gd name="connsiteX0" fmla="*/ 7201 w 92714"/>
                <a:gd name="connsiteY0" fmla="*/ 48363 h 48363"/>
                <a:gd name="connsiteX1" fmla="*/ 3466 w 92714"/>
                <a:gd name="connsiteY1" fmla="*/ 47317 h 48363"/>
                <a:gd name="connsiteX2" fmla="*/ 1075 w 92714"/>
                <a:gd name="connsiteY2" fmla="*/ 37456 h 48363"/>
                <a:gd name="connsiteX3" fmla="*/ 38430 w 92714"/>
                <a:gd name="connsiteY3" fmla="*/ 5779 h 48363"/>
                <a:gd name="connsiteX4" fmla="*/ 87289 w 92714"/>
                <a:gd name="connsiteY4" fmla="*/ 2343 h 48363"/>
                <a:gd name="connsiteX5" fmla="*/ 92518 w 92714"/>
                <a:gd name="connsiteY5" fmla="*/ 11009 h 48363"/>
                <a:gd name="connsiteX6" fmla="*/ 83852 w 92714"/>
                <a:gd name="connsiteY6" fmla="*/ 16238 h 48363"/>
                <a:gd name="connsiteX7" fmla="*/ 43809 w 92714"/>
                <a:gd name="connsiteY7" fmla="*/ 19077 h 48363"/>
                <a:gd name="connsiteX8" fmla="*/ 13178 w 92714"/>
                <a:gd name="connsiteY8" fmla="*/ 45076 h 48363"/>
                <a:gd name="connsiteX9" fmla="*/ 7201 w 92714"/>
                <a:gd name="connsiteY9" fmla="*/ 48363 h 48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714" h="48363">
                  <a:moveTo>
                    <a:pt x="7201" y="48363"/>
                  </a:moveTo>
                  <a:cubicBezTo>
                    <a:pt x="5857" y="48363"/>
                    <a:pt x="4661" y="48064"/>
                    <a:pt x="3466" y="47317"/>
                  </a:cubicBezTo>
                  <a:cubicBezTo>
                    <a:pt x="29" y="45225"/>
                    <a:pt x="-1016" y="40892"/>
                    <a:pt x="1075" y="37456"/>
                  </a:cubicBezTo>
                  <a:cubicBezTo>
                    <a:pt x="9741" y="23261"/>
                    <a:pt x="23040" y="12055"/>
                    <a:pt x="38430" y="5779"/>
                  </a:cubicBezTo>
                  <a:cubicBezTo>
                    <a:pt x="53819" y="-496"/>
                    <a:pt x="71152" y="-1691"/>
                    <a:pt x="87289" y="2343"/>
                  </a:cubicBezTo>
                  <a:cubicBezTo>
                    <a:pt x="91174" y="3239"/>
                    <a:pt x="93415" y="7274"/>
                    <a:pt x="92518" y="11009"/>
                  </a:cubicBezTo>
                  <a:cubicBezTo>
                    <a:pt x="91622" y="14894"/>
                    <a:pt x="87737" y="17135"/>
                    <a:pt x="83852" y="16238"/>
                  </a:cubicBezTo>
                  <a:cubicBezTo>
                    <a:pt x="70703" y="12951"/>
                    <a:pt x="56509" y="13997"/>
                    <a:pt x="43809" y="19077"/>
                  </a:cubicBezTo>
                  <a:cubicBezTo>
                    <a:pt x="31257" y="24158"/>
                    <a:pt x="20350" y="33421"/>
                    <a:pt x="13178" y="45076"/>
                  </a:cubicBezTo>
                  <a:cubicBezTo>
                    <a:pt x="11983" y="47168"/>
                    <a:pt x="9592" y="48363"/>
                    <a:pt x="7201" y="4836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0" name="任意多边形: 形状 819">
              <a:extLst>
                <a:ext uri="{FF2B5EF4-FFF2-40B4-BE49-F238E27FC236}">
                  <a16:creationId xmlns:a16="http://schemas.microsoft.com/office/drawing/2014/main" id="{E43A11F4-34B7-4DCC-ABF0-43D0B8B25EA9}"/>
                </a:ext>
              </a:extLst>
            </p:cNvPr>
            <p:cNvSpPr/>
            <p:nvPr/>
          </p:nvSpPr>
          <p:spPr>
            <a:xfrm>
              <a:off x="2230664" y="1945553"/>
              <a:ext cx="41315" cy="88819"/>
            </a:xfrm>
            <a:custGeom>
              <a:avLst/>
              <a:gdLst>
                <a:gd name="connsiteX0" fmla="*/ 31294 w 41315"/>
                <a:gd name="connsiteY0" fmla="*/ 88819 h 88819"/>
                <a:gd name="connsiteX1" fmla="*/ 29202 w 41315"/>
                <a:gd name="connsiteY1" fmla="*/ 88520 h 88819"/>
                <a:gd name="connsiteX2" fmla="*/ 24421 w 41315"/>
                <a:gd name="connsiteY2" fmla="*/ 79555 h 88819"/>
                <a:gd name="connsiteX3" fmla="*/ 2905 w 41315"/>
                <a:gd name="connsiteY3" fmla="*/ 12916 h 88819"/>
                <a:gd name="connsiteX4" fmla="*/ 1410 w 41315"/>
                <a:gd name="connsiteY4" fmla="*/ 2905 h 88819"/>
                <a:gd name="connsiteX5" fmla="*/ 11421 w 41315"/>
                <a:gd name="connsiteY5" fmla="*/ 1411 h 88819"/>
                <a:gd name="connsiteX6" fmla="*/ 38167 w 41315"/>
                <a:gd name="connsiteY6" fmla="*/ 83739 h 88819"/>
                <a:gd name="connsiteX7" fmla="*/ 31294 w 41315"/>
                <a:gd name="connsiteY7" fmla="*/ 88819 h 8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15" h="88819">
                  <a:moveTo>
                    <a:pt x="31294" y="88819"/>
                  </a:moveTo>
                  <a:cubicBezTo>
                    <a:pt x="30547" y="88819"/>
                    <a:pt x="29800" y="88670"/>
                    <a:pt x="29202" y="88520"/>
                  </a:cubicBezTo>
                  <a:cubicBezTo>
                    <a:pt x="25467" y="87325"/>
                    <a:pt x="23375" y="83291"/>
                    <a:pt x="24421" y="79555"/>
                  </a:cubicBezTo>
                  <a:cubicBezTo>
                    <a:pt x="31891" y="55798"/>
                    <a:pt x="22777" y="27857"/>
                    <a:pt x="2905" y="12916"/>
                  </a:cubicBezTo>
                  <a:cubicBezTo>
                    <a:pt x="-233" y="10525"/>
                    <a:pt x="-980" y="6042"/>
                    <a:pt x="1410" y="2905"/>
                  </a:cubicBezTo>
                  <a:cubicBezTo>
                    <a:pt x="3801" y="-233"/>
                    <a:pt x="8284" y="-980"/>
                    <a:pt x="11421" y="1411"/>
                  </a:cubicBezTo>
                  <a:cubicBezTo>
                    <a:pt x="36075" y="19789"/>
                    <a:pt x="47281" y="54453"/>
                    <a:pt x="38167" y="83739"/>
                  </a:cubicBezTo>
                  <a:cubicBezTo>
                    <a:pt x="37121" y="86877"/>
                    <a:pt x="34282" y="88819"/>
                    <a:pt x="31294" y="8881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1" name="任意多边形: 形状 820">
              <a:extLst>
                <a:ext uri="{FF2B5EF4-FFF2-40B4-BE49-F238E27FC236}">
                  <a16:creationId xmlns:a16="http://schemas.microsoft.com/office/drawing/2014/main" id="{49C053BF-532D-4601-83B8-5A224502259D}"/>
                </a:ext>
              </a:extLst>
            </p:cNvPr>
            <p:cNvSpPr/>
            <p:nvPr/>
          </p:nvSpPr>
          <p:spPr>
            <a:xfrm>
              <a:off x="1703311" y="1914500"/>
              <a:ext cx="89419" cy="33060"/>
            </a:xfrm>
            <a:custGeom>
              <a:avLst/>
              <a:gdLst>
                <a:gd name="connsiteX0" fmla="*/ 82307 w 89419"/>
                <a:gd name="connsiteY0" fmla="*/ 33061 h 33060"/>
                <a:gd name="connsiteX1" fmla="*/ 77824 w 89419"/>
                <a:gd name="connsiteY1" fmla="*/ 31567 h 33060"/>
                <a:gd name="connsiteX2" fmla="*/ 9541 w 89419"/>
                <a:gd name="connsiteY2" fmla="*/ 16177 h 33060"/>
                <a:gd name="connsiteX3" fmla="*/ 426 w 89419"/>
                <a:gd name="connsiteY3" fmla="*/ 11844 h 33060"/>
                <a:gd name="connsiteX4" fmla="*/ 4759 w 89419"/>
                <a:gd name="connsiteY4" fmla="*/ 2729 h 33060"/>
                <a:gd name="connsiteX5" fmla="*/ 86640 w 89419"/>
                <a:gd name="connsiteY5" fmla="*/ 20360 h 33060"/>
                <a:gd name="connsiteX6" fmla="*/ 87835 w 89419"/>
                <a:gd name="connsiteY6" fmla="*/ 30371 h 33060"/>
                <a:gd name="connsiteX7" fmla="*/ 82307 w 89419"/>
                <a:gd name="connsiteY7" fmla="*/ 33061 h 3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419" h="33060">
                  <a:moveTo>
                    <a:pt x="82307" y="33061"/>
                  </a:moveTo>
                  <a:cubicBezTo>
                    <a:pt x="80813" y="33061"/>
                    <a:pt x="79169" y="32613"/>
                    <a:pt x="77824" y="31567"/>
                  </a:cubicBezTo>
                  <a:cubicBezTo>
                    <a:pt x="59446" y="17073"/>
                    <a:pt x="24333" y="10947"/>
                    <a:pt x="9541" y="16177"/>
                  </a:cubicBezTo>
                  <a:cubicBezTo>
                    <a:pt x="5805" y="17521"/>
                    <a:pt x="1771" y="15579"/>
                    <a:pt x="426" y="11844"/>
                  </a:cubicBezTo>
                  <a:cubicBezTo>
                    <a:pt x="-918" y="8108"/>
                    <a:pt x="1024" y="4074"/>
                    <a:pt x="4759" y="2729"/>
                  </a:cubicBezTo>
                  <a:cubicBezTo>
                    <a:pt x="25678" y="-4742"/>
                    <a:pt x="65572" y="3775"/>
                    <a:pt x="86640" y="20360"/>
                  </a:cubicBezTo>
                  <a:cubicBezTo>
                    <a:pt x="89778" y="22751"/>
                    <a:pt x="90375" y="27234"/>
                    <a:pt x="87835" y="30371"/>
                  </a:cubicBezTo>
                  <a:cubicBezTo>
                    <a:pt x="86490" y="32164"/>
                    <a:pt x="84399" y="33061"/>
                    <a:pt x="82307" y="33061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2" name="任意多边形: 形状 821">
              <a:extLst>
                <a:ext uri="{FF2B5EF4-FFF2-40B4-BE49-F238E27FC236}">
                  <a16:creationId xmlns:a16="http://schemas.microsoft.com/office/drawing/2014/main" id="{CD70D3C1-58FF-4EBB-A9C3-1CBC07AFF8A5}"/>
                </a:ext>
              </a:extLst>
            </p:cNvPr>
            <p:cNvSpPr/>
            <p:nvPr/>
          </p:nvSpPr>
          <p:spPr>
            <a:xfrm>
              <a:off x="1712807" y="1988398"/>
              <a:ext cx="91291" cy="59570"/>
            </a:xfrm>
            <a:custGeom>
              <a:avLst/>
              <a:gdLst>
                <a:gd name="connsiteX0" fmla="*/ 14687 w 91291"/>
                <a:gd name="connsiteY0" fmla="*/ 59571 h 59570"/>
                <a:gd name="connsiteX1" fmla="*/ 6469 w 91291"/>
                <a:gd name="connsiteY1" fmla="*/ 59122 h 59570"/>
                <a:gd name="connsiteX2" fmla="*/ 45 w 91291"/>
                <a:gd name="connsiteY2" fmla="*/ 51203 h 59570"/>
                <a:gd name="connsiteX3" fmla="*/ 7964 w 91291"/>
                <a:gd name="connsiteY3" fmla="*/ 44778 h 59570"/>
                <a:gd name="connsiteX4" fmla="*/ 49352 w 91291"/>
                <a:gd name="connsiteY4" fmla="*/ 35813 h 59570"/>
                <a:gd name="connsiteX5" fmla="*/ 77592 w 91291"/>
                <a:gd name="connsiteY5" fmla="*/ 4286 h 59570"/>
                <a:gd name="connsiteX6" fmla="*/ 87005 w 91291"/>
                <a:gd name="connsiteY6" fmla="*/ 551 h 59570"/>
                <a:gd name="connsiteX7" fmla="*/ 90740 w 91291"/>
                <a:gd name="connsiteY7" fmla="*/ 9964 h 59570"/>
                <a:gd name="connsiteX8" fmla="*/ 56673 w 91291"/>
                <a:gd name="connsiteY8" fmla="*/ 48065 h 59570"/>
                <a:gd name="connsiteX9" fmla="*/ 14687 w 91291"/>
                <a:gd name="connsiteY9" fmla="*/ 59571 h 5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291" h="59570">
                  <a:moveTo>
                    <a:pt x="14687" y="59571"/>
                  </a:moveTo>
                  <a:cubicBezTo>
                    <a:pt x="11998" y="59571"/>
                    <a:pt x="9159" y="59421"/>
                    <a:pt x="6469" y="59122"/>
                  </a:cubicBezTo>
                  <a:cubicBezTo>
                    <a:pt x="2585" y="58674"/>
                    <a:pt x="-404" y="55237"/>
                    <a:pt x="45" y="51203"/>
                  </a:cubicBezTo>
                  <a:cubicBezTo>
                    <a:pt x="493" y="47318"/>
                    <a:pt x="3929" y="44330"/>
                    <a:pt x="7964" y="44778"/>
                  </a:cubicBezTo>
                  <a:cubicBezTo>
                    <a:pt x="22158" y="46273"/>
                    <a:pt x="36950" y="42985"/>
                    <a:pt x="49352" y="35813"/>
                  </a:cubicBezTo>
                  <a:cubicBezTo>
                    <a:pt x="61754" y="28641"/>
                    <a:pt x="71765" y="17435"/>
                    <a:pt x="77592" y="4286"/>
                  </a:cubicBezTo>
                  <a:cubicBezTo>
                    <a:pt x="79235" y="700"/>
                    <a:pt x="83419" y="-943"/>
                    <a:pt x="87005" y="551"/>
                  </a:cubicBezTo>
                  <a:cubicBezTo>
                    <a:pt x="90591" y="2195"/>
                    <a:pt x="92235" y="6378"/>
                    <a:pt x="90740" y="9964"/>
                  </a:cubicBezTo>
                  <a:cubicBezTo>
                    <a:pt x="83718" y="25802"/>
                    <a:pt x="71615" y="39399"/>
                    <a:pt x="56673" y="48065"/>
                  </a:cubicBezTo>
                  <a:cubicBezTo>
                    <a:pt x="43824" y="55686"/>
                    <a:pt x="29330" y="59571"/>
                    <a:pt x="14687" y="59571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3" name="任意多边形: 形状 822">
              <a:extLst>
                <a:ext uri="{FF2B5EF4-FFF2-40B4-BE49-F238E27FC236}">
                  <a16:creationId xmlns:a16="http://schemas.microsoft.com/office/drawing/2014/main" id="{8A8366F8-8CE4-4820-9C83-1B64D20829AF}"/>
                </a:ext>
              </a:extLst>
            </p:cNvPr>
            <p:cNvSpPr/>
            <p:nvPr/>
          </p:nvSpPr>
          <p:spPr>
            <a:xfrm>
              <a:off x="1791116" y="2013197"/>
              <a:ext cx="44094" cy="83631"/>
            </a:xfrm>
            <a:custGeom>
              <a:avLst/>
              <a:gdLst>
                <a:gd name="connsiteX0" fmla="*/ 7201 w 44094"/>
                <a:gd name="connsiteY0" fmla="*/ 83631 h 83631"/>
                <a:gd name="connsiteX1" fmla="*/ 1075 w 44094"/>
                <a:gd name="connsiteY1" fmla="*/ 80195 h 83631"/>
                <a:gd name="connsiteX2" fmla="*/ 3466 w 44094"/>
                <a:gd name="connsiteY2" fmla="*/ 70333 h 83631"/>
                <a:gd name="connsiteX3" fmla="*/ 25879 w 44094"/>
                <a:gd name="connsiteY3" fmla="*/ 43737 h 83631"/>
                <a:gd name="connsiteX4" fmla="*/ 27821 w 44094"/>
                <a:gd name="connsiteY4" fmla="*/ 9072 h 83631"/>
                <a:gd name="connsiteX5" fmla="*/ 32901 w 44094"/>
                <a:gd name="connsiteY5" fmla="*/ 257 h 83631"/>
                <a:gd name="connsiteX6" fmla="*/ 41717 w 44094"/>
                <a:gd name="connsiteY6" fmla="*/ 5337 h 83631"/>
                <a:gd name="connsiteX7" fmla="*/ 39177 w 44094"/>
                <a:gd name="connsiteY7" fmla="*/ 49116 h 83631"/>
                <a:gd name="connsiteX8" fmla="*/ 10937 w 44094"/>
                <a:gd name="connsiteY8" fmla="*/ 82585 h 83631"/>
                <a:gd name="connsiteX9" fmla="*/ 7201 w 44094"/>
                <a:gd name="connsiteY9" fmla="*/ 83631 h 8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094" h="83631">
                  <a:moveTo>
                    <a:pt x="7201" y="83631"/>
                  </a:moveTo>
                  <a:cubicBezTo>
                    <a:pt x="4811" y="83631"/>
                    <a:pt x="2420" y="82436"/>
                    <a:pt x="1075" y="80195"/>
                  </a:cubicBezTo>
                  <a:cubicBezTo>
                    <a:pt x="-1016" y="76758"/>
                    <a:pt x="29" y="72425"/>
                    <a:pt x="3466" y="70333"/>
                  </a:cubicBezTo>
                  <a:cubicBezTo>
                    <a:pt x="13477" y="64207"/>
                    <a:pt x="21545" y="54794"/>
                    <a:pt x="25879" y="43737"/>
                  </a:cubicBezTo>
                  <a:cubicBezTo>
                    <a:pt x="30212" y="32829"/>
                    <a:pt x="30959" y="20428"/>
                    <a:pt x="27821" y="9072"/>
                  </a:cubicBezTo>
                  <a:cubicBezTo>
                    <a:pt x="26775" y="5187"/>
                    <a:pt x="29016" y="1303"/>
                    <a:pt x="32901" y="257"/>
                  </a:cubicBezTo>
                  <a:cubicBezTo>
                    <a:pt x="36786" y="-789"/>
                    <a:pt x="40671" y="1452"/>
                    <a:pt x="41717" y="5337"/>
                  </a:cubicBezTo>
                  <a:cubicBezTo>
                    <a:pt x="45602" y="19681"/>
                    <a:pt x="44705" y="35220"/>
                    <a:pt x="39177" y="49116"/>
                  </a:cubicBezTo>
                  <a:cubicBezTo>
                    <a:pt x="33648" y="63012"/>
                    <a:pt x="23637" y="74816"/>
                    <a:pt x="10937" y="82585"/>
                  </a:cubicBezTo>
                  <a:cubicBezTo>
                    <a:pt x="9742" y="83332"/>
                    <a:pt x="8397" y="83631"/>
                    <a:pt x="7201" y="83631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4" name="任意多边形: 形状 823">
              <a:extLst>
                <a:ext uri="{FF2B5EF4-FFF2-40B4-BE49-F238E27FC236}">
                  <a16:creationId xmlns:a16="http://schemas.microsoft.com/office/drawing/2014/main" id="{622BDDB4-F01C-49FE-95BA-AE25479FF8C5}"/>
                </a:ext>
              </a:extLst>
            </p:cNvPr>
            <p:cNvSpPr/>
            <p:nvPr/>
          </p:nvSpPr>
          <p:spPr>
            <a:xfrm>
              <a:off x="1835295" y="1973918"/>
              <a:ext cx="85933" cy="27881"/>
            </a:xfrm>
            <a:custGeom>
              <a:avLst/>
              <a:gdLst>
                <a:gd name="connsiteX0" fmla="*/ 35191 w 85933"/>
                <a:gd name="connsiteY0" fmla="*/ 27882 h 27881"/>
                <a:gd name="connsiteX1" fmla="*/ 4561 w 85933"/>
                <a:gd name="connsiteY1" fmla="*/ 22054 h 27881"/>
                <a:gd name="connsiteX2" fmla="*/ 526 w 85933"/>
                <a:gd name="connsiteY2" fmla="*/ 12790 h 27881"/>
                <a:gd name="connsiteX3" fmla="*/ 9790 w 85933"/>
                <a:gd name="connsiteY3" fmla="*/ 8756 h 27881"/>
                <a:gd name="connsiteX4" fmla="*/ 74637 w 85933"/>
                <a:gd name="connsiteY4" fmla="*/ 1285 h 27881"/>
                <a:gd name="connsiteX5" fmla="*/ 84648 w 85933"/>
                <a:gd name="connsiteY5" fmla="*/ 3078 h 27881"/>
                <a:gd name="connsiteX6" fmla="*/ 82855 w 85933"/>
                <a:gd name="connsiteY6" fmla="*/ 13089 h 27881"/>
                <a:gd name="connsiteX7" fmla="*/ 35191 w 85933"/>
                <a:gd name="connsiteY7" fmla="*/ 27882 h 2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933" h="27881">
                  <a:moveTo>
                    <a:pt x="35191" y="27882"/>
                  </a:moveTo>
                  <a:cubicBezTo>
                    <a:pt x="24732" y="27882"/>
                    <a:pt x="14422" y="25939"/>
                    <a:pt x="4561" y="22054"/>
                  </a:cubicBezTo>
                  <a:cubicBezTo>
                    <a:pt x="825" y="20560"/>
                    <a:pt x="-968" y="16377"/>
                    <a:pt x="526" y="12790"/>
                  </a:cubicBezTo>
                  <a:cubicBezTo>
                    <a:pt x="2021" y="9055"/>
                    <a:pt x="6204" y="7262"/>
                    <a:pt x="9790" y="8756"/>
                  </a:cubicBezTo>
                  <a:cubicBezTo>
                    <a:pt x="30708" y="17124"/>
                    <a:pt x="56109" y="14135"/>
                    <a:pt x="74637" y="1285"/>
                  </a:cubicBezTo>
                  <a:cubicBezTo>
                    <a:pt x="77924" y="-956"/>
                    <a:pt x="82407" y="-209"/>
                    <a:pt x="84648" y="3078"/>
                  </a:cubicBezTo>
                  <a:cubicBezTo>
                    <a:pt x="86889" y="6366"/>
                    <a:pt x="86142" y="10848"/>
                    <a:pt x="82855" y="13089"/>
                  </a:cubicBezTo>
                  <a:cubicBezTo>
                    <a:pt x="68959" y="22801"/>
                    <a:pt x="52075" y="27882"/>
                    <a:pt x="35191" y="27882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5" name="任意多边形: 形状 824">
              <a:extLst>
                <a:ext uri="{FF2B5EF4-FFF2-40B4-BE49-F238E27FC236}">
                  <a16:creationId xmlns:a16="http://schemas.microsoft.com/office/drawing/2014/main" id="{7518E2A9-9587-44A0-BA84-0B7A82E81D14}"/>
                </a:ext>
              </a:extLst>
            </p:cNvPr>
            <p:cNvSpPr/>
            <p:nvPr/>
          </p:nvSpPr>
          <p:spPr>
            <a:xfrm>
              <a:off x="1874202" y="2028077"/>
              <a:ext cx="78468" cy="78762"/>
            </a:xfrm>
            <a:custGeom>
              <a:avLst/>
              <a:gdLst>
                <a:gd name="connsiteX0" fmla="*/ 71142 w 78468"/>
                <a:gd name="connsiteY0" fmla="*/ 78762 h 78762"/>
                <a:gd name="connsiteX1" fmla="*/ 63970 w 78468"/>
                <a:gd name="connsiteY1" fmla="*/ 71889 h 78762"/>
                <a:gd name="connsiteX2" fmla="*/ 46488 w 78468"/>
                <a:gd name="connsiteY2" fmla="*/ 31995 h 78762"/>
                <a:gd name="connsiteX3" fmla="*/ 6743 w 78468"/>
                <a:gd name="connsiteY3" fmla="*/ 14214 h 78762"/>
                <a:gd name="connsiteX4" fmla="*/ 20 w 78468"/>
                <a:gd name="connsiteY4" fmla="*/ 6743 h 78762"/>
                <a:gd name="connsiteX5" fmla="*/ 7640 w 78468"/>
                <a:gd name="connsiteY5" fmla="*/ 20 h 78762"/>
                <a:gd name="connsiteX6" fmla="*/ 56798 w 78468"/>
                <a:gd name="connsiteY6" fmla="*/ 21984 h 78762"/>
                <a:gd name="connsiteX7" fmla="*/ 78463 w 78468"/>
                <a:gd name="connsiteY7" fmla="*/ 71291 h 78762"/>
                <a:gd name="connsiteX8" fmla="*/ 71590 w 78468"/>
                <a:gd name="connsiteY8" fmla="*/ 78762 h 78762"/>
                <a:gd name="connsiteX9" fmla="*/ 71142 w 78468"/>
                <a:gd name="connsiteY9" fmla="*/ 78762 h 7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468" h="78762">
                  <a:moveTo>
                    <a:pt x="71142" y="78762"/>
                  </a:moveTo>
                  <a:cubicBezTo>
                    <a:pt x="67407" y="78762"/>
                    <a:pt x="64119" y="75774"/>
                    <a:pt x="63970" y="71889"/>
                  </a:cubicBezTo>
                  <a:cubicBezTo>
                    <a:pt x="63223" y="57097"/>
                    <a:pt x="56947" y="42603"/>
                    <a:pt x="46488" y="31995"/>
                  </a:cubicBezTo>
                  <a:cubicBezTo>
                    <a:pt x="36029" y="21536"/>
                    <a:pt x="21536" y="14961"/>
                    <a:pt x="6743" y="14214"/>
                  </a:cubicBezTo>
                  <a:cubicBezTo>
                    <a:pt x="2859" y="14065"/>
                    <a:pt x="-279" y="10628"/>
                    <a:pt x="20" y="6743"/>
                  </a:cubicBezTo>
                  <a:cubicBezTo>
                    <a:pt x="169" y="2859"/>
                    <a:pt x="3606" y="-279"/>
                    <a:pt x="7640" y="20"/>
                  </a:cubicBezTo>
                  <a:cubicBezTo>
                    <a:pt x="26018" y="1066"/>
                    <a:pt x="43799" y="8985"/>
                    <a:pt x="56798" y="21984"/>
                  </a:cubicBezTo>
                  <a:cubicBezTo>
                    <a:pt x="69797" y="34983"/>
                    <a:pt x="77567" y="52913"/>
                    <a:pt x="78463" y="71291"/>
                  </a:cubicBezTo>
                  <a:cubicBezTo>
                    <a:pt x="78613" y="75176"/>
                    <a:pt x="75624" y="78613"/>
                    <a:pt x="71590" y="78762"/>
                  </a:cubicBezTo>
                  <a:cubicBezTo>
                    <a:pt x="71291" y="78762"/>
                    <a:pt x="71142" y="78762"/>
                    <a:pt x="71142" y="78762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6" name="任意多边形: 形状 825">
              <a:extLst>
                <a:ext uri="{FF2B5EF4-FFF2-40B4-BE49-F238E27FC236}">
                  <a16:creationId xmlns:a16="http://schemas.microsoft.com/office/drawing/2014/main" id="{02D2BEAA-5838-4D62-8D7B-0F00D9A79F67}"/>
                </a:ext>
              </a:extLst>
            </p:cNvPr>
            <p:cNvSpPr/>
            <p:nvPr/>
          </p:nvSpPr>
          <p:spPr>
            <a:xfrm>
              <a:off x="1955606" y="1994132"/>
              <a:ext cx="65376" cy="55929"/>
            </a:xfrm>
            <a:custGeom>
              <a:avLst/>
              <a:gdLst>
                <a:gd name="connsiteX0" fmla="*/ 58320 w 65376"/>
                <a:gd name="connsiteY0" fmla="*/ 55929 h 55929"/>
                <a:gd name="connsiteX1" fmla="*/ 52044 w 65376"/>
                <a:gd name="connsiteY1" fmla="*/ 52343 h 55929"/>
                <a:gd name="connsiteX2" fmla="*/ 5426 w 65376"/>
                <a:gd name="connsiteY2" fmla="*/ 14092 h 55929"/>
                <a:gd name="connsiteX3" fmla="*/ 197 w 65376"/>
                <a:gd name="connsiteY3" fmla="*/ 5426 h 55929"/>
                <a:gd name="connsiteX4" fmla="*/ 8863 w 65376"/>
                <a:gd name="connsiteY4" fmla="*/ 197 h 55929"/>
                <a:gd name="connsiteX5" fmla="*/ 64446 w 65376"/>
                <a:gd name="connsiteY5" fmla="*/ 45321 h 55929"/>
                <a:gd name="connsiteX6" fmla="*/ 61756 w 65376"/>
                <a:gd name="connsiteY6" fmla="*/ 55033 h 55929"/>
                <a:gd name="connsiteX7" fmla="*/ 58320 w 65376"/>
                <a:gd name="connsiteY7" fmla="*/ 55929 h 5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376" h="55929">
                  <a:moveTo>
                    <a:pt x="58320" y="55929"/>
                  </a:moveTo>
                  <a:cubicBezTo>
                    <a:pt x="55780" y="55929"/>
                    <a:pt x="53389" y="54584"/>
                    <a:pt x="52044" y="52343"/>
                  </a:cubicBezTo>
                  <a:cubicBezTo>
                    <a:pt x="43976" y="38149"/>
                    <a:pt x="26942" y="19471"/>
                    <a:pt x="5426" y="14092"/>
                  </a:cubicBezTo>
                  <a:cubicBezTo>
                    <a:pt x="1541" y="13047"/>
                    <a:pt x="-700" y="9162"/>
                    <a:pt x="197" y="5426"/>
                  </a:cubicBezTo>
                  <a:cubicBezTo>
                    <a:pt x="1243" y="1541"/>
                    <a:pt x="5127" y="-700"/>
                    <a:pt x="8863" y="197"/>
                  </a:cubicBezTo>
                  <a:cubicBezTo>
                    <a:pt x="34712" y="6771"/>
                    <a:pt x="54584" y="27839"/>
                    <a:pt x="64446" y="45321"/>
                  </a:cubicBezTo>
                  <a:cubicBezTo>
                    <a:pt x="66388" y="48757"/>
                    <a:pt x="65193" y="53090"/>
                    <a:pt x="61756" y="55033"/>
                  </a:cubicBezTo>
                  <a:cubicBezTo>
                    <a:pt x="60710" y="55630"/>
                    <a:pt x="59515" y="55929"/>
                    <a:pt x="58320" y="5592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7" name="任意多边形: 形状 826">
              <a:extLst>
                <a:ext uri="{FF2B5EF4-FFF2-40B4-BE49-F238E27FC236}">
                  <a16:creationId xmlns:a16="http://schemas.microsoft.com/office/drawing/2014/main" id="{D2124452-E358-450F-96A8-F094DDDE8763}"/>
                </a:ext>
              </a:extLst>
            </p:cNvPr>
            <p:cNvSpPr/>
            <p:nvPr/>
          </p:nvSpPr>
          <p:spPr>
            <a:xfrm>
              <a:off x="2056740" y="2029373"/>
              <a:ext cx="88074" cy="62225"/>
            </a:xfrm>
            <a:custGeom>
              <a:avLst/>
              <a:gdLst>
                <a:gd name="connsiteX0" fmla="*/ 80753 w 88074"/>
                <a:gd name="connsiteY0" fmla="*/ 62226 h 62225"/>
                <a:gd name="connsiteX1" fmla="*/ 80604 w 88074"/>
                <a:gd name="connsiteY1" fmla="*/ 62226 h 62225"/>
                <a:gd name="connsiteX2" fmla="*/ 666 w 88074"/>
                <a:gd name="connsiteY2" fmla="*/ 10228 h 62225"/>
                <a:gd name="connsiteX3" fmla="*/ 4102 w 88074"/>
                <a:gd name="connsiteY3" fmla="*/ 666 h 62225"/>
                <a:gd name="connsiteX4" fmla="*/ 13665 w 88074"/>
                <a:gd name="connsiteY4" fmla="*/ 4102 h 62225"/>
                <a:gd name="connsiteX5" fmla="*/ 81052 w 88074"/>
                <a:gd name="connsiteY5" fmla="*/ 47882 h 62225"/>
                <a:gd name="connsiteX6" fmla="*/ 88075 w 88074"/>
                <a:gd name="connsiteY6" fmla="*/ 55203 h 62225"/>
                <a:gd name="connsiteX7" fmla="*/ 80753 w 88074"/>
                <a:gd name="connsiteY7" fmla="*/ 62226 h 6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74" h="62225">
                  <a:moveTo>
                    <a:pt x="80753" y="62226"/>
                  </a:moveTo>
                  <a:cubicBezTo>
                    <a:pt x="80753" y="62226"/>
                    <a:pt x="80604" y="62226"/>
                    <a:pt x="80604" y="62226"/>
                  </a:cubicBezTo>
                  <a:cubicBezTo>
                    <a:pt x="47284" y="61329"/>
                    <a:pt x="15159" y="40411"/>
                    <a:pt x="666" y="10228"/>
                  </a:cubicBezTo>
                  <a:cubicBezTo>
                    <a:pt x="-978" y="6643"/>
                    <a:pt x="516" y="2309"/>
                    <a:pt x="4102" y="666"/>
                  </a:cubicBezTo>
                  <a:cubicBezTo>
                    <a:pt x="7688" y="-978"/>
                    <a:pt x="12021" y="516"/>
                    <a:pt x="13665" y="4102"/>
                  </a:cubicBezTo>
                  <a:cubicBezTo>
                    <a:pt x="25768" y="29503"/>
                    <a:pt x="52812" y="47134"/>
                    <a:pt x="81052" y="47882"/>
                  </a:cubicBezTo>
                  <a:cubicBezTo>
                    <a:pt x="85086" y="48031"/>
                    <a:pt x="88075" y="51318"/>
                    <a:pt x="88075" y="55203"/>
                  </a:cubicBezTo>
                  <a:cubicBezTo>
                    <a:pt x="87776" y="59088"/>
                    <a:pt x="84488" y="62226"/>
                    <a:pt x="80753" y="6222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8" name="任意多边形: 形状 827">
              <a:extLst>
                <a:ext uri="{FF2B5EF4-FFF2-40B4-BE49-F238E27FC236}">
                  <a16:creationId xmlns:a16="http://schemas.microsoft.com/office/drawing/2014/main" id="{A93F18F1-36A7-4139-8562-9733D7DD2553}"/>
                </a:ext>
              </a:extLst>
            </p:cNvPr>
            <p:cNvSpPr/>
            <p:nvPr/>
          </p:nvSpPr>
          <p:spPr>
            <a:xfrm>
              <a:off x="2185111" y="2018637"/>
              <a:ext cx="67063" cy="82673"/>
            </a:xfrm>
            <a:custGeom>
              <a:avLst/>
              <a:gdLst>
                <a:gd name="connsiteX0" fmla="*/ 59813 w 67063"/>
                <a:gd name="connsiteY0" fmla="*/ 82674 h 82673"/>
                <a:gd name="connsiteX1" fmla="*/ 57124 w 67063"/>
                <a:gd name="connsiteY1" fmla="*/ 82226 h 82673"/>
                <a:gd name="connsiteX2" fmla="*/ 47 w 67063"/>
                <a:gd name="connsiteY2" fmla="*/ 7966 h 82673"/>
                <a:gd name="connsiteX3" fmla="*/ 6322 w 67063"/>
                <a:gd name="connsiteY3" fmla="*/ 47 h 82673"/>
                <a:gd name="connsiteX4" fmla="*/ 14241 w 67063"/>
                <a:gd name="connsiteY4" fmla="*/ 6322 h 82673"/>
                <a:gd name="connsiteX5" fmla="*/ 62503 w 67063"/>
                <a:gd name="connsiteY5" fmla="*/ 69077 h 82673"/>
                <a:gd name="connsiteX6" fmla="*/ 66537 w 67063"/>
                <a:gd name="connsiteY6" fmla="*/ 78341 h 82673"/>
                <a:gd name="connsiteX7" fmla="*/ 59813 w 67063"/>
                <a:gd name="connsiteY7" fmla="*/ 82674 h 8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063" h="82673">
                  <a:moveTo>
                    <a:pt x="59813" y="82674"/>
                  </a:moveTo>
                  <a:cubicBezTo>
                    <a:pt x="58917" y="82674"/>
                    <a:pt x="58020" y="82525"/>
                    <a:pt x="57124" y="82226"/>
                  </a:cubicBezTo>
                  <a:cubicBezTo>
                    <a:pt x="26493" y="69973"/>
                    <a:pt x="4081" y="40688"/>
                    <a:pt x="47" y="7966"/>
                  </a:cubicBezTo>
                  <a:cubicBezTo>
                    <a:pt x="-402" y="4081"/>
                    <a:pt x="2437" y="495"/>
                    <a:pt x="6322" y="47"/>
                  </a:cubicBezTo>
                  <a:cubicBezTo>
                    <a:pt x="10207" y="-402"/>
                    <a:pt x="13793" y="2437"/>
                    <a:pt x="14241" y="6322"/>
                  </a:cubicBezTo>
                  <a:cubicBezTo>
                    <a:pt x="17528" y="33665"/>
                    <a:pt x="36952" y="58767"/>
                    <a:pt x="62503" y="69077"/>
                  </a:cubicBezTo>
                  <a:cubicBezTo>
                    <a:pt x="66238" y="70571"/>
                    <a:pt x="68031" y="74755"/>
                    <a:pt x="66537" y="78341"/>
                  </a:cubicBezTo>
                  <a:cubicBezTo>
                    <a:pt x="65342" y="81030"/>
                    <a:pt x="62652" y="82674"/>
                    <a:pt x="59813" y="82674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9" name="任意多边形: 形状 828">
              <a:extLst>
                <a:ext uri="{FF2B5EF4-FFF2-40B4-BE49-F238E27FC236}">
                  <a16:creationId xmlns:a16="http://schemas.microsoft.com/office/drawing/2014/main" id="{8F6C109D-2EB0-4823-B911-4B3D363C4E92}"/>
                </a:ext>
              </a:extLst>
            </p:cNvPr>
            <p:cNvSpPr/>
            <p:nvPr/>
          </p:nvSpPr>
          <p:spPr>
            <a:xfrm>
              <a:off x="2299013" y="2037582"/>
              <a:ext cx="22879" cy="84048"/>
            </a:xfrm>
            <a:custGeom>
              <a:avLst/>
              <a:gdLst>
                <a:gd name="connsiteX0" fmla="*/ 7171 w 22879"/>
                <a:gd name="connsiteY0" fmla="*/ 84049 h 84048"/>
                <a:gd name="connsiteX1" fmla="*/ 2689 w 22879"/>
                <a:gd name="connsiteY1" fmla="*/ 82405 h 84048"/>
                <a:gd name="connsiteX2" fmla="*/ 1643 w 22879"/>
                <a:gd name="connsiteY2" fmla="*/ 72394 h 84048"/>
                <a:gd name="connsiteX3" fmla="*/ 1942 w 22879"/>
                <a:gd name="connsiteY3" fmla="*/ 10536 h 84048"/>
                <a:gd name="connsiteX4" fmla="*/ 4930 w 22879"/>
                <a:gd name="connsiteY4" fmla="*/ 824 h 84048"/>
                <a:gd name="connsiteX5" fmla="*/ 14642 w 22879"/>
                <a:gd name="connsiteY5" fmla="*/ 3812 h 84048"/>
                <a:gd name="connsiteX6" fmla="*/ 12849 w 22879"/>
                <a:gd name="connsiteY6" fmla="*/ 81359 h 84048"/>
                <a:gd name="connsiteX7" fmla="*/ 7171 w 22879"/>
                <a:gd name="connsiteY7" fmla="*/ 84049 h 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79" h="84048">
                  <a:moveTo>
                    <a:pt x="7171" y="84049"/>
                  </a:moveTo>
                  <a:cubicBezTo>
                    <a:pt x="5528" y="84049"/>
                    <a:pt x="4034" y="83600"/>
                    <a:pt x="2689" y="82405"/>
                  </a:cubicBezTo>
                  <a:cubicBezTo>
                    <a:pt x="-449" y="79865"/>
                    <a:pt x="-897" y="75383"/>
                    <a:pt x="1643" y="72394"/>
                  </a:cubicBezTo>
                  <a:cubicBezTo>
                    <a:pt x="10608" y="61188"/>
                    <a:pt x="10757" y="27121"/>
                    <a:pt x="1942" y="10536"/>
                  </a:cubicBezTo>
                  <a:cubicBezTo>
                    <a:pt x="149" y="7099"/>
                    <a:pt x="1344" y="2766"/>
                    <a:pt x="4930" y="824"/>
                  </a:cubicBezTo>
                  <a:cubicBezTo>
                    <a:pt x="8367" y="-969"/>
                    <a:pt x="12700" y="226"/>
                    <a:pt x="14642" y="3812"/>
                  </a:cubicBezTo>
                  <a:cubicBezTo>
                    <a:pt x="25251" y="23834"/>
                    <a:pt x="26596" y="64326"/>
                    <a:pt x="12849" y="81359"/>
                  </a:cubicBezTo>
                  <a:cubicBezTo>
                    <a:pt x="11355" y="83152"/>
                    <a:pt x="9263" y="84049"/>
                    <a:pt x="7171" y="8404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0" name="任意多边形: 形状 829">
              <a:extLst>
                <a:ext uri="{FF2B5EF4-FFF2-40B4-BE49-F238E27FC236}">
                  <a16:creationId xmlns:a16="http://schemas.microsoft.com/office/drawing/2014/main" id="{7A9C177B-1CF3-4C21-9044-A90C10B73557}"/>
                </a:ext>
              </a:extLst>
            </p:cNvPr>
            <p:cNvSpPr/>
            <p:nvPr/>
          </p:nvSpPr>
          <p:spPr>
            <a:xfrm>
              <a:off x="2357206" y="1946170"/>
              <a:ext cx="32571" cy="93133"/>
            </a:xfrm>
            <a:custGeom>
              <a:avLst/>
              <a:gdLst>
                <a:gd name="connsiteX0" fmla="*/ 7102 w 32571"/>
                <a:gd name="connsiteY0" fmla="*/ 93133 h 93133"/>
                <a:gd name="connsiteX1" fmla="*/ 3217 w 32571"/>
                <a:gd name="connsiteY1" fmla="*/ 91938 h 93133"/>
                <a:gd name="connsiteX2" fmla="*/ 1125 w 32571"/>
                <a:gd name="connsiteY2" fmla="*/ 82076 h 93133"/>
                <a:gd name="connsiteX3" fmla="*/ 17262 w 32571"/>
                <a:gd name="connsiteY3" fmla="*/ 7966 h 93133"/>
                <a:gd name="connsiteX4" fmla="*/ 23538 w 32571"/>
                <a:gd name="connsiteY4" fmla="*/ 47 h 93133"/>
                <a:gd name="connsiteX5" fmla="*/ 31457 w 32571"/>
                <a:gd name="connsiteY5" fmla="*/ 6322 h 93133"/>
                <a:gd name="connsiteX6" fmla="*/ 12929 w 32571"/>
                <a:gd name="connsiteY6" fmla="*/ 89995 h 93133"/>
                <a:gd name="connsiteX7" fmla="*/ 7102 w 32571"/>
                <a:gd name="connsiteY7" fmla="*/ 93133 h 9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571" h="93133">
                  <a:moveTo>
                    <a:pt x="7102" y="93133"/>
                  </a:moveTo>
                  <a:cubicBezTo>
                    <a:pt x="5757" y="93133"/>
                    <a:pt x="4412" y="92685"/>
                    <a:pt x="3217" y="91938"/>
                  </a:cubicBezTo>
                  <a:cubicBezTo>
                    <a:pt x="-70" y="89697"/>
                    <a:pt x="-967" y="85363"/>
                    <a:pt x="1125" y="82076"/>
                  </a:cubicBezTo>
                  <a:cubicBezTo>
                    <a:pt x="15918" y="59365"/>
                    <a:pt x="20699" y="37998"/>
                    <a:pt x="17262" y="7966"/>
                  </a:cubicBezTo>
                  <a:cubicBezTo>
                    <a:pt x="16814" y="4081"/>
                    <a:pt x="19653" y="495"/>
                    <a:pt x="23538" y="47"/>
                  </a:cubicBezTo>
                  <a:cubicBezTo>
                    <a:pt x="27423" y="-402"/>
                    <a:pt x="31009" y="2437"/>
                    <a:pt x="31457" y="6322"/>
                  </a:cubicBezTo>
                  <a:cubicBezTo>
                    <a:pt x="35192" y="39493"/>
                    <a:pt x="29664" y="64595"/>
                    <a:pt x="12929" y="89995"/>
                  </a:cubicBezTo>
                  <a:cubicBezTo>
                    <a:pt x="11734" y="91938"/>
                    <a:pt x="9493" y="93133"/>
                    <a:pt x="7102" y="9313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1" name="任意多边形: 形状 830">
              <a:extLst>
                <a:ext uri="{FF2B5EF4-FFF2-40B4-BE49-F238E27FC236}">
                  <a16:creationId xmlns:a16="http://schemas.microsoft.com/office/drawing/2014/main" id="{B9F01D58-7DDB-4CC9-8CE3-436130EC1196}"/>
                </a:ext>
              </a:extLst>
            </p:cNvPr>
            <p:cNvSpPr/>
            <p:nvPr/>
          </p:nvSpPr>
          <p:spPr>
            <a:xfrm>
              <a:off x="2411187" y="2009680"/>
              <a:ext cx="66267" cy="72056"/>
            </a:xfrm>
            <a:custGeom>
              <a:avLst/>
              <a:gdLst>
                <a:gd name="connsiteX0" fmla="*/ 59057 w 66267"/>
                <a:gd name="connsiteY0" fmla="*/ 72057 h 72056"/>
                <a:gd name="connsiteX1" fmla="*/ 52184 w 66267"/>
                <a:gd name="connsiteY1" fmla="*/ 66976 h 72056"/>
                <a:gd name="connsiteX2" fmla="*/ 4969 w 66267"/>
                <a:gd name="connsiteY2" fmla="*/ 13933 h 72056"/>
                <a:gd name="connsiteX3" fmla="*/ 337 w 66267"/>
                <a:gd name="connsiteY3" fmla="*/ 4969 h 72056"/>
                <a:gd name="connsiteX4" fmla="*/ 9302 w 66267"/>
                <a:gd name="connsiteY4" fmla="*/ 337 h 72056"/>
                <a:gd name="connsiteX5" fmla="*/ 65931 w 66267"/>
                <a:gd name="connsiteY5" fmla="*/ 62793 h 72056"/>
                <a:gd name="connsiteX6" fmla="*/ 61299 w 66267"/>
                <a:gd name="connsiteY6" fmla="*/ 71758 h 72056"/>
                <a:gd name="connsiteX7" fmla="*/ 59057 w 66267"/>
                <a:gd name="connsiteY7" fmla="*/ 72057 h 7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267" h="72056">
                  <a:moveTo>
                    <a:pt x="59057" y="72057"/>
                  </a:moveTo>
                  <a:cubicBezTo>
                    <a:pt x="56069" y="72057"/>
                    <a:pt x="53230" y="70114"/>
                    <a:pt x="52184" y="66976"/>
                  </a:cubicBezTo>
                  <a:cubicBezTo>
                    <a:pt x="43966" y="40829"/>
                    <a:pt x="25887" y="20508"/>
                    <a:pt x="4969" y="13933"/>
                  </a:cubicBezTo>
                  <a:cubicBezTo>
                    <a:pt x="1233" y="12738"/>
                    <a:pt x="-859" y="8704"/>
                    <a:pt x="337" y="4969"/>
                  </a:cubicBezTo>
                  <a:cubicBezTo>
                    <a:pt x="1532" y="1233"/>
                    <a:pt x="5566" y="-859"/>
                    <a:pt x="9302" y="337"/>
                  </a:cubicBezTo>
                  <a:cubicBezTo>
                    <a:pt x="35001" y="8554"/>
                    <a:pt x="56218" y="31864"/>
                    <a:pt x="65931" y="62793"/>
                  </a:cubicBezTo>
                  <a:cubicBezTo>
                    <a:pt x="67126" y="66528"/>
                    <a:pt x="65034" y="70562"/>
                    <a:pt x="61299" y="71758"/>
                  </a:cubicBezTo>
                  <a:cubicBezTo>
                    <a:pt x="60552" y="71907"/>
                    <a:pt x="59804" y="72057"/>
                    <a:pt x="59057" y="72057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2" name="任意多边形: 形状 831">
              <a:extLst>
                <a:ext uri="{FF2B5EF4-FFF2-40B4-BE49-F238E27FC236}">
                  <a16:creationId xmlns:a16="http://schemas.microsoft.com/office/drawing/2014/main" id="{4BB6E50F-5BFA-4A86-AC5B-2D87E0E290E5}"/>
                </a:ext>
              </a:extLst>
            </p:cNvPr>
            <p:cNvSpPr/>
            <p:nvPr/>
          </p:nvSpPr>
          <p:spPr>
            <a:xfrm>
              <a:off x="2369543" y="2058797"/>
              <a:ext cx="45310" cy="74489"/>
            </a:xfrm>
            <a:custGeom>
              <a:avLst/>
              <a:gdLst>
                <a:gd name="connsiteX0" fmla="*/ 7167 w 45310"/>
                <a:gd name="connsiteY0" fmla="*/ 74489 h 74489"/>
                <a:gd name="connsiteX1" fmla="*/ 1041 w 45310"/>
                <a:gd name="connsiteY1" fmla="*/ 71052 h 74489"/>
                <a:gd name="connsiteX2" fmla="*/ 3431 w 45310"/>
                <a:gd name="connsiteY2" fmla="*/ 61191 h 74489"/>
                <a:gd name="connsiteX3" fmla="*/ 30625 w 45310"/>
                <a:gd name="connsiteY3" fmla="*/ 8148 h 74489"/>
                <a:gd name="connsiteX4" fmla="*/ 36751 w 45310"/>
                <a:gd name="connsiteY4" fmla="*/ 80 h 74489"/>
                <a:gd name="connsiteX5" fmla="*/ 44820 w 45310"/>
                <a:gd name="connsiteY5" fmla="*/ 6206 h 74489"/>
                <a:gd name="connsiteX6" fmla="*/ 10753 w 45310"/>
                <a:gd name="connsiteY6" fmla="*/ 73443 h 74489"/>
                <a:gd name="connsiteX7" fmla="*/ 7167 w 45310"/>
                <a:gd name="connsiteY7" fmla="*/ 74489 h 7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10" h="74489">
                  <a:moveTo>
                    <a:pt x="7167" y="74489"/>
                  </a:moveTo>
                  <a:cubicBezTo>
                    <a:pt x="4776" y="74489"/>
                    <a:pt x="2385" y="73294"/>
                    <a:pt x="1041" y="71052"/>
                  </a:cubicBezTo>
                  <a:cubicBezTo>
                    <a:pt x="-1051" y="67616"/>
                    <a:pt x="144" y="63283"/>
                    <a:pt x="3431" y="61191"/>
                  </a:cubicBezTo>
                  <a:cubicBezTo>
                    <a:pt x="20764" y="50732"/>
                    <a:pt x="33165" y="26526"/>
                    <a:pt x="30625" y="8148"/>
                  </a:cubicBezTo>
                  <a:cubicBezTo>
                    <a:pt x="30027" y="4263"/>
                    <a:pt x="32866" y="528"/>
                    <a:pt x="36751" y="80"/>
                  </a:cubicBezTo>
                  <a:cubicBezTo>
                    <a:pt x="40636" y="-518"/>
                    <a:pt x="44222" y="2321"/>
                    <a:pt x="44820" y="6206"/>
                  </a:cubicBezTo>
                  <a:cubicBezTo>
                    <a:pt x="48256" y="30411"/>
                    <a:pt x="33315" y="59996"/>
                    <a:pt x="10753" y="73443"/>
                  </a:cubicBezTo>
                  <a:cubicBezTo>
                    <a:pt x="9707" y="74190"/>
                    <a:pt x="8512" y="74489"/>
                    <a:pt x="7167" y="7448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3" name="任意多边形: 形状 832">
              <a:extLst>
                <a:ext uri="{FF2B5EF4-FFF2-40B4-BE49-F238E27FC236}">
                  <a16:creationId xmlns:a16="http://schemas.microsoft.com/office/drawing/2014/main" id="{5BFD852B-B7B0-4A14-92D8-42978E282858}"/>
                </a:ext>
              </a:extLst>
            </p:cNvPr>
            <p:cNvSpPr/>
            <p:nvPr/>
          </p:nvSpPr>
          <p:spPr>
            <a:xfrm>
              <a:off x="2411007" y="2105624"/>
              <a:ext cx="59406" cy="83244"/>
            </a:xfrm>
            <a:custGeom>
              <a:avLst/>
              <a:gdLst>
                <a:gd name="connsiteX0" fmla="*/ 7240 w 59406"/>
                <a:gd name="connsiteY0" fmla="*/ 83245 h 83244"/>
                <a:gd name="connsiteX1" fmla="*/ 666 w 59406"/>
                <a:gd name="connsiteY1" fmla="*/ 79061 h 83244"/>
                <a:gd name="connsiteX2" fmla="*/ 4102 w 59406"/>
                <a:gd name="connsiteY2" fmla="*/ 69498 h 83244"/>
                <a:gd name="connsiteX3" fmla="*/ 45192 w 59406"/>
                <a:gd name="connsiteY3" fmla="*/ 6743 h 83244"/>
                <a:gd name="connsiteX4" fmla="*/ 52663 w 59406"/>
                <a:gd name="connsiteY4" fmla="*/ 20 h 83244"/>
                <a:gd name="connsiteX5" fmla="*/ 59387 w 59406"/>
                <a:gd name="connsiteY5" fmla="*/ 7491 h 83244"/>
                <a:gd name="connsiteX6" fmla="*/ 10079 w 59406"/>
                <a:gd name="connsiteY6" fmla="*/ 82498 h 83244"/>
                <a:gd name="connsiteX7" fmla="*/ 7240 w 59406"/>
                <a:gd name="connsiteY7" fmla="*/ 83245 h 8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406" h="83244">
                  <a:moveTo>
                    <a:pt x="7240" y="83245"/>
                  </a:moveTo>
                  <a:cubicBezTo>
                    <a:pt x="4551" y="83245"/>
                    <a:pt x="2011" y="81751"/>
                    <a:pt x="666" y="79061"/>
                  </a:cubicBezTo>
                  <a:cubicBezTo>
                    <a:pt x="-978" y="75475"/>
                    <a:pt x="516" y="71142"/>
                    <a:pt x="4102" y="69498"/>
                  </a:cubicBezTo>
                  <a:cubicBezTo>
                    <a:pt x="28009" y="58442"/>
                    <a:pt x="43698" y="34385"/>
                    <a:pt x="45192" y="6743"/>
                  </a:cubicBezTo>
                  <a:cubicBezTo>
                    <a:pt x="45341" y="2859"/>
                    <a:pt x="48778" y="-279"/>
                    <a:pt x="52663" y="20"/>
                  </a:cubicBezTo>
                  <a:cubicBezTo>
                    <a:pt x="56548" y="169"/>
                    <a:pt x="59685" y="3606"/>
                    <a:pt x="59387" y="7491"/>
                  </a:cubicBezTo>
                  <a:cubicBezTo>
                    <a:pt x="57743" y="40362"/>
                    <a:pt x="38767" y="69200"/>
                    <a:pt x="10079" y="82498"/>
                  </a:cubicBezTo>
                  <a:cubicBezTo>
                    <a:pt x="9183" y="83095"/>
                    <a:pt x="8286" y="83245"/>
                    <a:pt x="7240" y="8324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4" name="任意多边形: 形状 833">
              <a:extLst>
                <a:ext uri="{FF2B5EF4-FFF2-40B4-BE49-F238E27FC236}">
                  <a16:creationId xmlns:a16="http://schemas.microsoft.com/office/drawing/2014/main" id="{4B2BCD9B-CA08-430D-9186-51BAF578CB74}"/>
                </a:ext>
              </a:extLst>
            </p:cNvPr>
            <p:cNvSpPr/>
            <p:nvPr/>
          </p:nvSpPr>
          <p:spPr>
            <a:xfrm>
              <a:off x="1709358" y="2093843"/>
              <a:ext cx="88823" cy="81279"/>
            </a:xfrm>
            <a:custGeom>
              <a:avLst/>
              <a:gdLst>
                <a:gd name="connsiteX0" fmla="*/ 81489 w 88823"/>
                <a:gd name="connsiteY0" fmla="*/ 81279 h 81279"/>
                <a:gd name="connsiteX1" fmla="*/ 75064 w 88823"/>
                <a:gd name="connsiteY1" fmla="*/ 77245 h 81279"/>
                <a:gd name="connsiteX2" fmla="*/ 4689 w 88823"/>
                <a:gd name="connsiteY2" fmla="*/ 13892 h 81279"/>
                <a:gd name="connsiteX3" fmla="*/ 506 w 88823"/>
                <a:gd name="connsiteY3" fmla="*/ 4628 h 81279"/>
                <a:gd name="connsiteX4" fmla="*/ 9769 w 88823"/>
                <a:gd name="connsiteY4" fmla="*/ 445 h 81279"/>
                <a:gd name="connsiteX5" fmla="*/ 88064 w 88823"/>
                <a:gd name="connsiteY5" fmla="*/ 70820 h 81279"/>
                <a:gd name="connsiteX6" fmla="*/ 84777 w 88823"/>
                <a:gd name="connsiteY6" fmla="*/ 80383 h 81279"/>
                <a:gd name="connsiteX7" fmla="*/ 81489 w 88823"/>
                <a:gd name="connsiteY7" fmla="*/ 81279 h 8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823" h="81279">
                  <a:moveTo>
                    <a:pt x="81489" y="81279"/>
                  </a:moveTo>
                  <a:cubicBezTo>
                    <a:pt x="78800" y="81279"/>
                    <a:pt x="76260" y="79785"/>
                    <a:pt x="75064" y="77245"/>
                  </a:cubicBezTo>
                  <a:cubicBezTo>
                    <a:pt x="60720" y="48258"/>
                    <a:pt x="35021" y="25099"/>
                    <a:pt x="4689" y="13892"/>
                  </a:cubicBezTo>
                  <a:cubicBezTo>
                    <a:pt x="954" y="12548"/>
                    <a:pt x="-989" y="8364"/>
                    <a:pt x="506" y="4628"/>
                  </a:cubicBezTo>
                  <a:cubicBezTo>
                    <a:pt x="1850" y="893"/>
                    <a:pt x="6034" y="-900"/>
                    <a:pt x="9769" y="445"/>
                  </a:cubicBezTo>
                  <a:cubicBezTo>
                    <a:pt x="43538" y="12996"/>
                    <a:pt x="72076" y="38695"/>
                    <a:pt x="88064" y="70820"/>
                  </a:cubicBezTo>
                  <a:cubicBezTo>
                    <a:pt x="89857" y="74406"/>
                    <a:pt x="88363" y="78739"/>
                    <a:pt x="84777" y="80383"/>
                  </a:cubicBezTo>
                  <a:cubicBezTo>
                    <a:pt x="83581" y="80980"/>
                    <a:pt x="82535" y="81279"/>
                    <a:pt x="81489" y="8127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5" name="任意多边形: 形状 834">
              <a:extLst>
                <a:ext uri="{FF2B5EF4-FFF2-40B4-BE49-F238E27FC236}">
                  <a16:creationId xmlns:a16="http://schemas.microsoft.com/office/drawing/2014/main" id="{95EA909E-A018-402C-A2FE-70BE370D6FA5}"/>
                </a:ext>
              </a:extLst>
            </p:cNvPr>
            <p:cNvSpPr/>
            <p:nvPr/>
          </p:nvSpPr>
          <p:spPr>
            <a:xfrm>
              <a:off x="1861031" y="2088120"/>
              <a:ext cx="31717" cy="114494"/>
            </a:xfrm>
            <a:custGeom>
              <a:avLst/>
              <a:gdLst>
                <a:gd name="connsiteX0" fmla="*/ 16179 w 31717"/>
                <a:gd name="connsiteY0" fmla="*/ 114495 h 114494"/>
                <a:gd name="connsiteX1" fmla="*/ 13340 w 31717"/>
                <a:gd name="connsiteY1" fmla="*/ 113897 h 114494"/>
                <a:gd name="connsiteX2" fmla="*/ 9604 w 31717"/>
                <a:gd name="connsiteY2" fmla="*/ 104484 h 114494"/>
                <a:gd name="connsiteX3" fmla="*/ 1237 w 31717"/>
                <a:gd name="connsiteY3" fmla="*/ 11248 h 114494"/>
                <a:gd name="connsiteX4" fmla="*/ 3180 w 31717"/>
                <a:gd name="connsiteY4" fmla="*/ 1237 h 114494"/>
                <a:gd name="connsiteX5" fmla="*/ 13190 w 31717"/>
                <a:gd name="connsiteY5" fmla="*/ 3179 h 114494"/>
                <a:gd name="connsiteX6" fmla="*/ 22753 w 31717"/>
                <a:gd name="connsiteY6" fmla="*/ 110012 h 114494"/>
                <a:gd name="connsiteX7" fmla="*/ 16179 w 31717"/>
                <a:gd name="connsiteY7" fmla="*/ 114495 h 11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17" h="114494">
                  <a:moveTo>
                    <a:pt x="16179" y="114495"/>
                  </a:moveTo>
                  <a:cubicBezTo>
                    <a:pt x="15282" y="114495"/>
                    <a:pt x="14236" y="114346"/>
                    <a:pt x="13340" y="113897"/>
                  </a:cubicBezTo>
                  <a:cubicBezTo>
                    <a:pt x="9754" y="112254"/>
                    <a:pt x="8110" y="108070"/>
                    <a:pt x="9604" y="104484"/>
                  </a:cubicBezTo>
                  <a:cubicBezTo>
                    <a:pt x="22454" y="74750"/>
                    <a:pt x="19167" y="38292"/>
                    <a:pt x="1237" y="11248"/>
                  </a:cubicBezTo>
                  <a:cubicBezTo>
                    <a:pt x="-1004" y="7961"/>
                    <a:pt x="-108" y="3478"/>
                    <a:pt x="3180" y="1237"/>
                  </a:cubicBezTo>
                  <a:cubicBezTo>
                    <a:pt x="6467" y="-1004"/>
                    <a:pt x="10949" y="-108"/>
                    <a:pt x="13190" y="3179"/>
                  </a:cubicBezTo>
                  <a:cubicBezTo>
                    <a:pt x="33810" y="34109"/>
                    <a:pt x="37545" y="75945"/>
                    <a:pt x="22753" y="110012"/>
                  </a:cubicBezTo>
                  <a:cubicBezTo>
                    <a:pt x="21707" y="113001"/>
                    <a:pt x="19018" y="114495"/>
                    <a:pt x="16179" y="11449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6" name="任意多边形: 形状 835">
              <a:extLst>
                <a:ext uri="{FF2B5EF4-FFF2-40B4-BE49-F238E27FC236}">
                  <a16:creationId xmlns:a16="http://schemas.microsoft.com/office/drawing/2014/main" id="{D10510F5-F89A-4197-8751-923FD1FAFEBD}"/>
                </a:ext>
              </a:extLst>
            </p:cNvPr>
            <p:cNvSpPr/>
            <p:nvPr/>
          </p:nvSpPr>
          <p:spPr>
            <a:xfrm>
              <a:off x="1728773" y="2196423"/>
              <a:ext cx="101566" cy="31592"/>
            </a:xfrm>
            <a:custGeom>
              <a:avLst/>
              <a:gdLst>
                <a:gd name="connsiteX0" fmla="*/ 62671 w 101566"/>
                <a:gd name="connsiteY0" fmla="*/ 31593 h 31592"/>
                <a:gd name="connsiteX1" fmla="*/ 2905 w 101566"/>
                <a:gd name="connsiteY1" fmla="*/ 12916 h 31592"/>
                <a:gd name="connsiteX2" fmla="*/ 1411 w 101566"/>
                <a:gd name="connsiteY2" fmla="*/ 2905 h 31592"/>
                <a:gd name="connsiteX3" fmla="*/ 11421 w 101566"/>
                <a:gd name="connsiteY3" fmla="*/ 1410 h 31592"/>
                <a:gd name="connsiteX4" fmla="*/ 92704 w 101566"/>
                <a:gd name="connsiteY4" fmla="*/ 13364 h 31592"/>
                <a:gd name="connsiteX5" fmla="*/ 101370 w 101566"/>
                <a:gd name="connsiteY5" fmla="*/ 18593 h 31592"/>
                <a:gd name="connsiteX6" fmla="*/ 96141 w 101566"/>
                <a:gd name="connsiteY6" fmla="*/ 27260 h 31592"/>
                <a:gd name="connsiteX7" fmla="*/ 62671 w 101566"/>
                <a:gd name="connsiteY7" fmla="*/ 31593 h 3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566" h="31592">
                  <a:moveTo>
                    <a:pt x="62671" y="31593"/>
                  </a:moveTo>
                  <a:cubicBezTo>
                    <a:pt x="40109" y="31593"/>
                    <a:pt x="19490" y="25317"/>
                    <a:pt x="2905" y="12916"/>
                  </a:cubicBezTo>
                  <a:cubicBezTo>
                    <a:pt x="-233" y="10525"/>
                    <a:pt x="-980" y="6043"/>
                    <a:pt x="1411" y="2905"/>
                  </a:cubicBezTo>
                  <a:cubicBezTo>
                    <a:pt x="3801" y="-233"/>
                    <a:pt x="8284" y="-980"/>
                    <a:pt x="11421" y="1410"/>
                  </a:cubicBezTo>
                  <a:cubicBezTo>
                    <a:pt x="32639" y="17249"/>
                    <a:pt x="60729" y="21432"/>
                    <a:pt x="92704" y="13364"/>
                  </a:cubicBezTo>
                  <a:cubicBezTo>
                    <a:pt x="96589" y="12467"/>
                    <a:pt x="100474" y="14708"/>
                    <a:pt x="101370" y="18593"/>
                  </a:cubicBezTo>
                  <a:cubicBezTo>
                    <a:pt x="102267" y="22478"/>
                    <a:pt x="100025" y="26363"/>
                    <a:pt x="96141" y="27260"/>
                  </a:cubicBezTo>
                  <a:cubicBezTo>
                    <a:pt x="84785" y="30099"/>
                    <a:pt x="73429" y="31593"/>
                    <a:pt x="62671" y="3159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7" name="任意多边形: 形状 836">
              <a:extLst>
                <a:ext uri="{FF2B5EF4-FFF2-40B4-BE49-F238E27FC236}">
                  <a16:creationId xmlns:a16="http://schemas.microsoft.com/office/drawing/2014/main" id="{CED4AB8C-D075-4CE7-B2A4-624AC3B7B794}"/>
                </a:ext>
              </a:extLst>
            </p:cNvPr>
            <p:cNvSpPr/>
            <p:nvPr/>
          </p:nvSpPr>
          <p:spPr>
            <a:xfrm>
              <a:off x="1897086" y="2155549"/>
              <a:ext cx="60683" cy="84719"/>
            </a:xfrm>
            <a:custGeom>
              <a:avLst/>
              <a:gdLst>
                <a:gd name="connsiteX0" fmla="*/ 7169 w 60683"/>
                <a:gd name="connsiteY0" fmla="*/ 84719 h 84719"/>
                <a:gd name="connsiteX1" fmla="*/ 445 w 60683"/>
                <a:gd name="connsiteY1" fmla="*/ 80087 h 84719"/>
                <a:gd name="connsiteX2" fmla="*/ 4628 w 60683"/>
                <a:gd name="connsiteY2" fmla="*/ 70823 h 84719"/>
                <a:gd name="connsiteX3" fmla="*/ 46316 w 60683"/>
                <a:gd name="connsiteY3" fmla="*/ 7321 h 84719"/>
                <a:gd name="connsiteX4" fmla="*/ 53338 w 60683"/>
                <a:gd name="connsiteY4" fmla="*/ 0 h 84719"/>
                <a:gd name="connsiteX5" fmla="*/ 60660 w 60683"/>
                <a:gd name="connsiteY5" fmla="*/ 7023 h 84719"/>
                <a:gd name="connsiteX6" fmla="*/ 9559 w 60683"/>
                <a:gd name="connsiteY6" fmla="*/ 84420 h 84719"/>
                <a:gd name="connsiteX7" fmla="*/ 7169 w 60683"/>
                <a:gd name="connsiteY7" fmla="*/ 84719 h 8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83" h="84719">
                  <a:moveTo>
                    <a:pt x="7169" y="84719"/>
                  </a:moveTo>
                  <a:cubicBezTo>
                    <a:pt x="4330" y="84719"/>
                    <a:pt x="1491" y="82926"/>
                    <a:pt x="445" y="80087"/>
                  </a:cubicBezTo>
                  <a:cubicBezTo>
                    <a:pt x="-900" y="76352"/>
                    <a:pt x="893" y="72318"/>
                    <a:pt x="4628" y="70823"/>
                  </a:cubicBezTo>
                  <a:cubicBezTo>
                    <a:pt x="25995" y="62904"/>
                    <a:pt x="47063" y="30929"/>
                    <a:pt x="46316" y="7321"/>
                  </a:cubicBezTo>
                  <a:cubicBezTo>
                    <a:pt x="46166" y="3287"/>
                    <a:pt x="49304" y="0"/>
                    <a:pt x="53338" y="0"/>
                  </a:cubicBezTo>
                  <a:cubicBezTo>
                    <a:pt x="57223" y="0"/>
                    <a:pt x="60660" y="2988"/>
                    <a:pt x="60660" y="7023"/>
                  </a:cubicBezTo>
                  <a:cubicBezTo>
                    <a:pt x="61556" y="36756"/>
                    <a:pt x="36753" y="74260"/>
                    <a:pt x="9559" y="84420"/>
                  </a:cubicBezTo>
                  <a:cubicBezTo>
                    <a:pt x="8962" y="84570"/>
                    <a:pt x="8065" y="84719"/>
                    <a:pt x="7169" y="8471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8" name="任意多边形: 形状 837">
              <a:extLst>
                <a:ext uri="{FF2B5EF4-FFF2-40B4-BE49-F238E27FC236}">
                  <a16:creationId xmlns:a16="http://schemas.microsoft.com/office/drawing/2014/main" id="{C7C2B136-C833-4C05-A4D4-AF4817A28D76}"/>
                </a:ext>
              </a:extLst>
            </p:cNvPr>
            <p:cNvSpPr/>
            <p:nvPr/>
          </p:nvSpPr>
          <p:spPr>
            <a:xfrm>
              <a:off x="1973844" y="2106950"/>
              <a:ext cx="76351" cy="77585"/>
            </a:xfrm>
            <a:custGeom>
              <a:avLst/>
              <a:gdLst>
                <a:gd name="connsiteX0" fmla="*/ 68920 w 76351"/>
                <a:gd name="connsiteY0" fmla="*/ 77586 h 77585"/>
                <a:gd name="connsiteX1" fmla="*/ 66679 w 76351"/>
                <a:gd name="connsiteY1" fmla="*/ 77138 h 77585"/>
                <a:gd name="connsiteX2" fmla="*/ 188 w 76351"/>
                <a:gd name="connsiteY2" fmla="*/ 8854 h 77585"/>
                <a:gd name="connsiteX3" fmla="*/ 5567 w 76351"/>
                <a:gd name="connsiteY3" fmla="*/ 188 h 77585"/>
                <a:gd name="connsiteX4" fmla="*/ 14233 w 76351"/>
                <a:gd name="connsiteY4" fmla="*/ 5567 h 77585"/>
                <a:gd name="connsiteX5" fmla="*/ 71460 w 76351"/>
                <a:gd name="connsiteY5" fmla="*/ 63541 h 77585"/>
                <a:gd name="connsiteX6" fmla="*/ 75942 w 76351"/>
                <a:gd name="connsiteY6" fmla="*/ 72655 h 77585"/>
                <a:gd name="connsiteX7" fmla="*/ 68920 w 76351"/>
                <a:gd name="connsiteY7" fmla="*/ 77586 h 77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351" h="77585">
                  <a:moveTo>
                    <a:pt x="68920" y="77586"/>
                  </a:moveTo>
                  <a:cubicBezTo>
                    <a:pt x="68173" y="77586"/>
                    <a:pt x="67426" y="77437"/>
                    <a:pt x="66679" y="77138"/>
                  </a:cubicBezTo>
                  <a:cubicBezTo>
                    <a:pt x="33359" y="65782"/>
                    <a:pt x="7211" y="39037"/>
                    <a:pt x="188" y="8854"/>
                  </a:cubicBezTo>
                  <a:cubicBezTo>
                    <a:pt x="-708" y="4970"/>
                    <a:pt x="1682" y="1085"/>
                    <a:pt x="5567" y="188"/>
                  </a:cubicBezTo>
                  <a:cubicBezTo>
                    <a:pt x="9452" y="-708"/>
                    <a:pt x="13337" y="1682"/>
                    <a:pt x="14233" y="5567"/>
                  </a:cubicBezTo>
                  <a:cubicBezTo>
                    <a:pt x="20061" y="30669"/>
                    <a:pt x="43071" y="53978"/>
                    <a:pt x="71460" y="63541"/>
                  </a:cubicBezTo>
                  <a:cubicBezTo>
                    <a:pt x="75195" y="64736"/>
                    <a:pt x="77287" y="68920"/>
                    <a:pt x="75942" y="72655"/>
                  </a:cubicBezTo>
                  <a:cubicBezTo>
                    <a:pt x="74747" y="75644"/>
                    <a:pt x="71908" y="77586"/>
                    <a:pt x="68920" y="7758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9" name="任意多边形: 形状 838">
              <a:extLst>
                <a:ext uri="{FF2B5EF4-FFF2-40B4-BE49-F238E27FC236}">
                  <a16:creationId xmlns:a16="http://schemas.microsoft.com/office/drawing/2014/main" id="{091246D0-6DF9-4EF2-AD46-CF6C49F721F4}"/>
                </a:ext>
              </a:extLst>
            </p:cNvPr>
            <p:cNvSpPr/>
            <p:nvPr/>
          </p:nvSpPr>
          <p:spPr>
            <a:xfrm>
              <a:off x="2002985" y="2069750"/>
              <a:ext cx="86372" cy="65926"/>
            </a:xfrm>
            <a:custGeom>
              <a:avLst/>
              <a:gdLst>
                <a:gd name="connsiteX0" fmla="*/ 79075 w 86372"/>
                <a:gd name="connsiteY0" fmla="*/ 65927 h 65926"/>
                <a:gd name="connsiteX1" fmla="*/ 77880 w 86372"/>
                <a:gd name="connsiteY1" fmla="*/ 65777 h 65926"/>
                <a:gd name="connsiteX2" fmla="*/ 930 w 86372"/>
                <a:gd name="connsiteY2" fmla="*/ 10792 h 65926"/>
                <a:gd name="connsiteX3" fmla="*/ 3620 w 86372"/>
                <a:gd name="connsiteY3" fmla="*/ 930 h 65926"/>
                <a:gd name="connsiteX4" fmla="*/ 13481 w 86372"/>
                <a:gd name="connsiteY4" fmla="*/ 3620 h 65926"/>
                <a:gd name="connsiteX5" fmla="*/ 80420 w 86372"/>
                <a:gd name="connsiteY5" fmla="*/ 51732 h 65926"/>
                <a:gd name="connsiteX6" fmla="*/ 86247 w 86372"/>
                <a:gd name="connsiteY6" fmla="*/ 60099 h 65926"/>
                <a:gd name="connsiteX7" fmla="*/ 79075 w 86372"/>
                <a:gd name="connsiteY7" fmla="*/ 65927 h 6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372" h="65926">
                  <a:moveTo>
                    <a:pt x="79075" y="65927"/>
                  </a:moveTo>
                  <a:cubicBezTo>
                    <a:pt x="78627" y="65927"/>
                    <a:pt x="78179" y="65927"/>
                    <a:pt x="77880" y="65777"/>
                  </a:cubicBezTo>
                  <a:cubicBezTo>
                    <a:pt x="45456" y="60099"/>
                    <a:pt x="18113" y="40526"/>
                    <a:pt x="930" y="10792"/>
                  </a:cubicBezTo>
                  <a:cubicBezTo>
                    <a:pt x="-1012" y="7355"/>
                    <a:pt x="183" y="3022"/>
                    <a:pt x="3620" y="930"/>
                  </a:cubicBezTo>
                  <a:cubicBezTo>
                    <a:pt x="7056" y="-1012"/>
                    <a:pt x="11390" y="183"/>
                    <a:pt x="13481" y="3620"/>
                  </a:cubicBezTo>
                  <a:cubicBezTo>
                    <a:pt x="28423" y="29618"/>
                    <a:pt x="52330" y="46652"/>
                    <a:pt x="80420" y="51732"/>
                  </a:cubicBezTo>
                  <a:cubicBezTo>
                    <a:pt x="84305" y="52479"/>
                    <a:pt x="86994" y="56214"/>
                    <a:pt x="86247" y="60099"/>
                  </a:cubicBezTo>
                  <a:cubicBezTo>
                    <a:pt x="85500" y="63536"/>
                    <a:pt x="82512" y="65927"/>
                    <a:pt x="79075" y="65927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0" name="任意多边形: 形状 839">
              <a:extLst>
                <a:ext uri="{FF2B5EF4-FFF2-40B4-BE49-F238E27FC236}">
                  <a16:creationId xmlns:a16="http://schemas.microsoft.com/office/drawing/2014/main" id="{C1F2C0C7-0033-44ED-92D4-B913C9A919CA}"/>
                </a:ext>
              </a:extLst>
            </p:cNvPr>
            <p:cNvSpPr/>
            <p:nvPr/>
          </p:nvSpPr>
          <p:spPr>
            <a:xfrm>
              <a:off x="2071935" y="2157981"/>
              <a:ext cx="32060" cy="96182"/>
            </a:xfrm>
            <a:custGeom>
              <a:avLst/>
              <a:gdLst>
                <a:gd name="connsiteX0" fmla="*/ 7136 w 32060"/>
                <a:gd name="connsiteY0" fmla="*/ 96183 h 96182"/>
                <a:gd name="connsiteX1" fmla="*/ 2205 w 32060"/>
                <a:gd name="connsiteY1" fmla="*/ 94240 h 96182"/>
                <a:gd name="connsiteX2" fmla="*/ 2056 w 32060"/>
                <a:gd name="connsiteY2" fmla="*/ 84080 h 96182"/>
                <a:gd name="connsiteX3" fmla="*/ 14458 w 32060"/>
                <a:gd name="connsiteY3" fmla="*/ 9073 h 96182"/>
                <a:gd name="connsiteX4" fmla="*/ 19388 w 32060"/>
                <a:gd name="connsiteY4" fmla="*/ 257 h 96182"/>
                <a:gd name="connsiteX5" fmla="*/ 28204 w 32060"/>
                <a:gd name="connsiteY5" fmla="*/ 5188 h 96182"/>
                <a:gd name="connsiteX6" fmla="*/ 12366 w 32060"/>
                <a:gd name="connsiteY6" fmla="*/ 93942 h 96182"/>
                <a:gd name="connsiteX7" fmla="*/ 7136 w 32060"/>
                <a:gd name="connsiteY7" fmla="*/ 96183 h 9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60" h="96182">
                  <a:moveTo>
                    <a:pt x="7136" y="96183"/>
                  </a:moveTo>
                  <a:cubicBezTo>
                    <a:pt x="5343" y="96183"/>
                    <a:pt x="3550" y="95585"/>
                    <a:pt x="2205" y="94240"/>
                  </a:cubicBezTo>
                  <a:cubicBezTo>
                    <a:pt x="-634" y="91551"/>
                    <a:pt x="-783" y="86919"/>
                    <a:pt x="2056" y="84080"/>
                  </a:cubicBezTo>
                  <a:cubicBezTo>
                    <a:pt x="14458" y="71230"/>
                    <a:pt x="22675" y="38807"/>
                    <a:pt x="14458" y="9073"/>
                  </a:cubicBezTo>
                  <a:cubicBezTo>
                    <a:pt x="13412" y="5188"/>
                    <a:pt x="15653" y="1303"/>
                    <a:pt x="19388" y="257"/>
                  </a:cubicBezTo>
                  <a:cubicBezTo>
                    <a:pt x="23124" y="-789"/>
                    <a:pt x="27158" y="1453"/>
                    <a:pt x="28204" y="5188"/>
                  </a:cubicBezTo>
                  <a:cubicBezTo>
                    <a:pt x="37019" y="37163"/>
                    <a:pt x="30296" y="75414"/>
                    <a:pt x="12366" y="93942"/>
                  </a:cubicBezTo>
                  <a:cubicBezTo>
                    <a:pt x="10872" y="95436"/>
                    <a:pt x="8929" y="96183"/>
                    <a:pt x="7136" y="9618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1" name="任意多边形: 形状 840">
              <a:extLst>
                <a:ext uri="{FF2B5EF4-FFF2-40B4-BE49-F238E27FC236}">
                  <a16:creationId xmlns:a16="http://schemas.microsoft.com/office/drawing/2014/main" id="{E3527423-7565-45DD-A309-F551C95F1221}"/>
                </a:ext>
              </a:extLst>
            </p:cNvPr>
            <p:cNvSpPr/>
            <p:nvPr/>
          </p:nvSpPr>
          <p:spPr>
            <a:xfrm>
              <a:off x="2128708" y="2139591"/>
              <a:ext cx="39546" cy="87976"/>
            </a:xfrm>
            <a:custGeom>
              <a:avLst/>
              <a:gdLst>
                <a:gd name="connsiteX0" fmla="*/ 27314 w 39546"/>
                <a:gd name="connsiteY0" fmla="*/ 87977 h 87976"/>
                <a:gd name="connsiteX1" fmla="*/ 24624 w 39546"/>
                <a:gd name="connsiteY1" fmla="*/ 87379 h 87976"/>
                <a:gd name="connsiteX2" fmla="*/ 20739 w 39546"/>
                <a:gd name="connsiteY2" fmla="*/ 77966 h 87976"/>
                <a:gd name="connsiteX3" fmla="*/ 2809 w 39546"/>
                <a:gd name="connsiteY3" fmla="*/ 12820 h 87976"/>
                <a:gd name="connsiteX4" fmla="*/ 1464 w 39546"/>
                <a:gd name="connsiteY4" fmla="*/ 2809 h 87976"/>
                <a:gd name="connsiteX5" fmla="*/ 11475 w 39546"/>
                <a:gd name="connsiteY5" fmla="*/ 1464 h 87976"/>
                <a:gd name="connsiteX6" fmla="*/ 34037 w 39546"/>
                <a:gd name="connsiteY6" fmla="*/ 83494 h 87976"/>
                <a:gd name="connsiteX7" fmla="*/ 27314 w 39546"/>
                <a:gd name="connsiteY7" fmla="*/ 87977 h 8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546" h="87976">
                  <a:moveTo>
                    <a:pt x="27314" y="87977"/>
                  </a:moveTo>
                  <a:cubicBezTo>
                    <a:pt x="26417" y="87977"/>
                    <a:pt x="25520" y="87827"/>
                    <a:pt x="24624" y="87379"/>
                  </a:cubicBezTo>
                  <a:cubicBezTo>
                    <a:pt x="20889" y="85885"/>
                    <a:pt x="19245" y="81701"/>
                    <a:pt x="20739" y="77966"/>
                  </a:cubicBezTo>
                  <a:cubicBezTo>
                    <a:pt x="30601" y="54059"/>
                    <a:pt x="23429" y="28509"/>
                    <a:pt x="2809" y="12820"/>
                  </a:cubicBezTo>
                  <a:cubicBezTo>
                    <a:pt x="-329" y="10429"/>
                    <a:pt x="-926" y="5947"/>
                    <a:pt x="1464" y="2809"/>
                  </a:cubicBezTo>
                  <a:cubicBezTo>
                    <a:pt x="3855" y="-329"/>
                    <a:pt x="8338" y="-926"/>
                    <a:pt x="11475" y="1464"/>
                  </a:cubicBezTo>
                  <a:cubicBezTo>
                    <a:pt x="37474" y="21337"/>
                    <a:pt x="46439" y="53461"/>
                    <a:pt x="34037" y="83494"/>
                  </a:cubicBezTo>
                  <a:cubicBezTo>
                    <a:pt x="32842" y="86333"/>
                    <a:pt x="30152" y="87977"/>
                    <a:pt x="27314" y="87977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2" name="任意多边形: 形状 841">
              <a:extLst>
                <a:ext uri="{FF2B5EF4-FFF2-40B4-BE49-F238E27FC236}">
                  <a16:creationId xmlns:a16="http://schemas.microsoft.com/office/drawing/2014/main" id="{79EDAFCC-7BC0-4F07-8BDA-B2A885E370C3}"/>
                </a:ext>
              </a:extLst>
            </p:cNvPr>
            <p:cNvSpPr/>
            <p:nvPr/>
          </p:nvSpPr>
          <p:spPr>
            <a:xfrm>
              <a:off x="2184958" y="2142340"/>
              <a:ext cx="82987" cy="27552"/>
            </a:xfrm>
            <a:custGeom>
              <a:avLst/>
              <a:gdLst>
                <a:gd name="connsiteX0" fmla="*/ 76252 w 82987"/>
                <a:gd name="connsiteY0" fmla="*/ 27553 h 27552"/>
                <a:gd name="connsiteX1" fmla="*/ 71620 w 82987"/>
                <a:gd name="connsiteY1" fmla="*/ 25909 h 27552"/>
                <a:gd name="connsiteX2" fmla="*/ 41886 w 82987"/>
                <a:gd name="connsiteY2" fmla="*/ 14404 h 27552"/>
                <a:gd name="connsiteX3" fmla="*/ 11256 w 82987"/>
                <a:gd name="connsiteY3" fmla="*/ 23070 h 27552"/>
                <a:gd name="connsiteX4" fmla="*/ 1245 w 82987"/>
                <a:gd name="connsiteY4" fmla="*/ 21277 h 27552"/>
                <a:gd name="connsiteX5" fmla="*/ 3038 w 82987"/>
                <a:gd name="connsiteY5" fmla="*/ 11266 h 27552"/>
                <a:gd name="connsiteX6" fmla="*/ 42335 w 82987"/>
                <a:gd name="connsiteY6" fmla="*/ 60 h 27552"/>
                <a:gd name="connsiteX7" fmla="*/ 80436 w 82987"/>
                <a:gd name="connsiteY7" fmla="*/ 14852 h 27552"/>
                <a:gd name="connsiteX8" fmla="*/ 81332 w 82987"/>
                <a:gd name="connsiteY8" fmla="*/ 25012 h 27552"/>
                <a:gd name="connsiteX9" fmla="*/ 76252 w 82987"/>
                <a:gd name="connsiteY9" fmla="*/ 27553 h 27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987" h="27552">
                  <a:moveTo>
                    <a:pt x="76252" y="27553"/>
                  </a:moveTo>
                  <a:cubicBezTo>
                    <a:pt x="74609" y="27553"/>
                    <a:pt x="72965" y="26955"/>
                    <a:pt x="71620" y="25909"/>
                  </a:cubicBezTo>
                  <a:cubicBezTo>
                    <a:pt x="63253" y="19036"/>
                    <a:pt x="52794" y="15002"/>
                    <a:pt x="41886" y="14404"/>
                  </a:cubicBezTo>
                  <a:cubicBezTo>
                    <a:pt x="31128" y="13956"/>
                    <a:pt x="20221" y="16944"/>
                    <a:pt x="11256" y="23070"/>
                  </a:cubicBezTo>
                  <a:cubicBezTo>
                    <a:pt x="7969" y="25311"/>
                    <a:pt x="3486" y="24415"/>
                    <a:pt x="1245" y="21277"/>
                  </a:cubicBezTo>
                  <a:cubicBezTo>
                    <a:pt x="-996" y="17990"/>
                    <a:pt x="-100" y="13507"/>
                    <a:pt x="3038" y="11266"/>
                  </a:cubicBezTo>
                  <a:cubicBezTo>
                    <a:pt x="14543" y="3347"/>
                    <a:pt x="28588" y="-538"/>
                    <a:pt x="42335" y="60"/>
                  </a:cubicBezTo>
                  <a:cubicBezTo>
                    <a:pt x="56230" y="658"/>
                    <a:pt x="69827" y="5887"/>
                    <a:pt x="80436" y="14852"/>
                  </a:cubicBezTo>
                  <a:cubicBezTo>
                    <a:pt x="83424" y="17392"/>
                    <a:pt x="83872" y="21875"/>
                    <a:pt x="81332" y="25012"/>
                  </a:cubicBezTo>
                  <a:cubicBezTo>
                    <a:pt x="80286" y="26656"/>
                    <a:pt x="78344" y="27553"/>
                    <a:pt x="76252" y="2755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3" name="任意多边形: 形状 842">
              <a:extLst>
                <a:ext uri="{FF2B5EF4-FFF2-40B4-BE49-F238E27FC236}">
                  <a16:creationId xmlns:a16="http://schemas.microsoft.com/office/drawing/2014/main" id="{5D263D8B-AAA6-44A2-976D-8603889E3552}"/>
                </a:ext>
              </a:extLst>
            </p:cNvPr>
            <p:cNvSpPr/>
            <p:nvPr/>
          </p:nvSpPr>
          <p:spPr>
            <a:xfrm>
              <a:off x="2315108" y="2162380"/>
              <a:ext cx="63076" cy="75198"/>
            </a:xfrm>
            <a:custGeom>
              <a:avLst/>
              <a:gdLst>
                <a:gd name="connsiteX0" fmla="*/ 55774 w 63076"/>
                <a:gd name="connsiteY0" fmla="*/ 75198 h 75198"/>
                <a:gd name="connsiteX1" fmla="*/ 48751 w 63076"/>
                <a:gd name="connsiteY1" fmla="*/ 69371 h 75198"/>
                <a:gd name="connsiteX2" fmla="*/ 4225 w 63076"/>
                <a:gd name="connsiteY2" fmla="*/ 13638 h 75198"/>
                <a:gd name="connsiteX3" fmla="*/ 639 w 63076"/>
                <a:gd name="connsiteY3" fmla="*/ 4225 h 75198"/>
                <a:gd name="connsiteX4" fmla="*/ 10052 w 63076"/>
                <a:gd name="connsiteY4" fmla="*/ 639 h 75198"/>
                <a:gd name="connsiteX5" fmla="*/ 62946 w 63076"/>
                <a:gd name="connsiteY5" fmla="*/ 66831 h 75198"/>
                <a:gd name="connsiteX6" fmla="*/ 57268 w 63076"/>
                <a:gd name="connsiteY6" fmla="*/ 75198 h 75198"/>
                <a:gd name="connsiteX7" fmla="*/ 55774 w 63076"/>
                <a:gd name="connsiteY7" fmla="*/ 75198 h 7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76" h="75198">
                  <a:moveTo>
                    <a:pt x="55774" y="75198"/>
                  </a:moveTo>
                  <a:cubicBezTo>
                    <a:pt x="52337" y="75198"/>
                    <a:pt x="49349" y="72807"/>
                    <a:pt x="48751" y="69371"/>
                  </a:cubicBezTo>
                  <a:cubicBezTo>
                    <a:pt x="45165" y="49947"/>
                    <a:pt x="28580" y="24546"/>
                    <a:pt x="4225" y="13638"/>
                  </a:cubicBezTo>
                  <a:cubicBezTo>
                    <a:pt x="639" y="11995"/>
                    <a:pt x="-1004" y="7811"/>
                    <a:pt x="639" y="4225"/>
                  </a:cubicBezTo>
                  <a:cubicBezTo>
                    <a:pt x="2283" y="639"/>
                    <a:pt x="6466" y="-1004"/>
                    <a:pt x="10052" y="639"/>
                  </a:cubicBezTo>
                  <a:cubicBezTo>
                    <a:pt x="40384" y="14087"/>
                    <a:pt x="58762" y="44418"/>
                    <a:pt x="62946" y="66831"/>
                  </a:cubicBezTo>
                  <a:cubicBezTo>
                    <a:pt x="63693" y="70715"/>
                    <a:pt x="61153" y="74451"/>
                    <a:pt x="57268" y="75198"/>
                  </a:cubicBezTo>
                  <a:cubicBezTo>
                    <a:pt x="56670" y="75198"/>
                    <a:pt x="56222" y="75198"/>
                    <a:pt x="55774" y="75198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4" name="任意多边形: 形状 843">
              <a:extLst>
                <a:ext uri="{FF2B5EF4-FFF2-40B4-BE49-F238E27FC236}">
                  <a16:creationId xmlns:a16="http://schemas.microsoft.com/office/drawing/2014/main" id="{CA481DCD-ECD3-44FE-A5FD-2D29C0562087}"/>
                </a:ext>
              </a:extLst>
            </p:cNvPr>
            <p:cNvSpPr/>
            <p:nvPr/>
          </p:nvSpPr>
          <p:spPr>
            <a:xfrm>
              <a:off x="2247256" y="2201588"/>
              <a:ext cx="52024" cy="96205"/>
            </a:xfrm>
            <a:custGeom>
              <a:avLst/>
              <a:gdLst>
                <a:gd name="connsiteX0" fmla="*/ 7231 w 52024"/>
                <a:gd name="connsiteY0" fmla="*/ 96205 h 96205"/>
                <a:gd name="connsiteX1" fmla="*/ 507 w 52024"/>
                <a:gd name="connsiteY1" fmla="*/ 91573 h 96205"/>
                <a:gd name="connsiteX2" fmla="*/ 4542 w 52024"/>
                <a:gd name="connsiteY2" fmla="*/ 82309 h 96205"/>
                <a:gd name="connsiteX3" fmla="*/ 36666 w 52024"/>
                <a:gd name="connsiteY3" fmla="*/ 8647 h 96205"/>
                <a:gd name="connsiteX4" fmla="*/ 42344 w 52024"/>
                <a:gd name="connsiteY4" fmla="*/ 130 h 96205"/>
                <a:gd name="connsiteX5" fmla="*/ 50861 w 52024"/>
                <a:gd name="connsiteY5" fmla="*/ 5808 h 96205"/>
                <a:gd name="connsiteX6" fmla="*/ 9921 w 52024"/>
                <a:gd name="connsiteY6" fmla="*/ 95608 h 96205"/>
                <a:gd name="connsiteX7" fmla="*/ 7231 w 52024"/>
                <a:gd name="connsiteY7" fmla="*/ 96205 h 9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024" h="96205">
                  <a:moveTo>
                    <a:pt x="7231" y="96205"/>
                  </a:moveTo>
                  <a:cubicBezTo>
                    <a:pt x="4392" y="96205"/>
                    <a:pt x="1703" y="94412"/>
                    <a:pt x="507" y="91573"/>
                  </a:cubicBezTo>
                  <a:cubicBezTo>
                    <a:pt x="-987" y="87838"/>
                    <a:pt x="956" y="83654"/>
                    <a:pt x="4542" y="82309"/>
                  </a:cubicBezTo>
                  <a:cubicBezTo>
                    <a:pt x="18139" y="76930"/>
                    <a:pt x="42643" y="37933"/>
                    <a:pt x="36666" y="8647"/>
                  </a:cubicBezTo>
                  <a:cubicBezTo>
                    <a:pt x="35919" y="4762"/>
                    <a:pt x="38459" y="1027"/>
                    <a:pt x="42344" y="130"/>
                  </a:cubicBezTo>
                  <a:cubicBezTo>
                    <a:pt x="46229" y="-617"/>
                    <a:pt x="49964" y="1923"/>
                    <a:pt x="50861" y="5808"/>
                  </a:cubicBezTo>
                  <a:cubicBezTo>
                    <a:pt x="58033" y="41070"/>
                    <a:pt x="30540" y="87539"/>
                    <a:pt x="9921" y="95608"/>
                  </a:cubicBezTo>
                  <a:cubicBezTo>
                    <a:pt x="9024" y="96056"/>
                    <a:pt x="8128" y="96205"/>
                    <a:pt x="7231" y="9620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5" name="任意多边形: 形状 844">
              <a:extLst>
                <a:ext uri="{FF2B5EF4-FFF2-40B4-BE49-F238E27FC236}">
                  <a16:creationId xmlns:a16="http://schemas.microsoft.com/office/drawing/2014/main" id="{A9FF3845-47D4-43EC-B351-01D21DA08C57}"/>
                </a:ext>
              </a:extLst>
            </p:cNvPr>
            <p:cNvSpPr/>
            <p:nvPr/>
          </p:nvSpPr>
          <p:spPr>
            <a:xfrm>
              <a:off x="2164496" y="2205949"/>
              <a:ext cx="48530" cy="110222"/>
            </a:xfrm>
            <a:custGeom>
              <a:avLst/>
              <a:gdLst>
                <a:gd name="connsiteX0" fmla="*/ 7214 w 48530"/>
                <a:gd name="connsiteY0" fmla="*/ 110223 h 110222"/>
                <a:gd name="connsiteX1" fmla="*/ 1237 w 48530"/>
                <a:gd name="connsiteY1" fmla="*/ 107085 h 110222"/>
                <a:gd name="connsiteX2" fmla="*/ 3179 w 48530"/>
                <a:gd name="connsiteY2" fmla="*/ 97074 h 110222"/>
                <a:gd name="connsiteX3" fmla="*/ 31419 w 48530"/>
                <a:gd name="connsiteY3" fmla="*/ 58076 h 110222"/>
                <a:gd name="connsiteX4" fmla="*/ 28431 w 48530"/>
                <a:gd name="connsiteY4" fmla="*/ 9964 h 110222"/>
                <a:gd name="connsiteX5" fmla="*/ 32166 w 48530"/>
                <a:gd name="connsiteY5" fmla="*/ 551 h 110222"/>
                <a:gd name="connsiteX6" fmla="*/ 41580 w 48530"/>
                <a:gd name="connsiteY6" fmla="*/ 4286 h 110222"/>
                <a:gd name="connsiteX7" fmla="*/ 45166 w 48530"/>
                <a:gd name="connsiteY7" fmla="*/ 62111 h 110222"/>
                <a:gd name="connsiteX8" fmla="*/ 11248 w 48530"/>
                <a:gd name="connsiteY8" fmla="*/ 109027 h 110222"/>
                <a:gd name="connsiteX9" fmla="*/ 7214 w 48530"/>
                <a:gd name="connsiteY9" fmla="*/ 110223 h 11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30" h="110222">
                  <a:moveTo>
                    <a:pt x="7214" y="110223"/>
                  </a:moveTo>
                  <a:cubicBezTo>
                    <a:pt x="4973" y="110223"/>
                    <a:pt x="2731" y="109177"/>
                    <a:pt x="1237" y="107085"/>
                  </a:cubicBezTo>
                  <a:cubicBezTo>
                    <a:pt x="-1004" y="103798"/>
                    <a:pt x="-108" y="99315"/>
                    <a:pt x="3179" y="97074"/>
                  </a:cubicBezTo>
                  <a:cubicBezTo>
                    <a:pt x="16627" y="87960"/>
                    <a:pt x="26937" y="73616"/>
                    <a:pt x="31419" y="58076"/>
                  </a:cubicBezTo>
                  <a:cubicBezTo>
                    <a:pt x="35902" y="42388"/>
                    <a:pt x="34856" y="24906"/>
                    <a:pt x="28431" y="9964"/>
                  </a:cubicBezTo>
                  <a:cubicBezTo>
                    <a:pt x="26937" y="6378"/>
                    <a:pt x="28580" y="2045"/>
                    <a:pt x="32166" y="551"/>
                  </a:cubicBezTo>
                  <a:cubicBezTo>
                    <a:pt x="35752" y="-943"/>
                    <a:pt x="40085" y="700"/>
                    <a:pt x="41580" y="4286"/>
                  </a:cubicBezTo>
                  <a:cubicBezTo>
                    <a:pt x="49349" y="22515"/>
                    <a:pt x="50694" y="42985"/>
                    <a:pt x="45166" y="62111"/>
                  </a:cubicBezTo>
                  <a:cubicBezTo>
                    <a:pt x="39637" y="81086"/>
                    <a:pt x="27534" y="97821"/>
                    <a:pt x="11248" y="109027"/>
                  </a:cubicBezTo>
                  <a:cubicBezTo>
                    <a:pt x="10053" y="109774"/>
                    <a:pt x="8708" y="110223"/>
                    <a:pt x="7214" y="11022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6" name="任意多边形: 形状 845">
              <a:extLst>
                <a:ext uri="{FF2B5EF4-FFF2-40B4-BE49-F238E27FC236}">
                  <a16:creationId xmlns:a16="http://schemas.microsoft.com/office/drawing/2014/main" id="{F075B5BE-CE59-4D82-BF51-A6C21B318463}"/>
                </a:ext>
              </a:extLst>
            </p:cNvPr>
            <p:cNvSpPr/>
            <p:nvPr/>
          </p:nvSpPr>
          <p:spPr>
            <a:xfrm>
              <a:off x="2054247" y="2263938"/>
              <a:ext cx="64993" cy="93323"/>
            </a:xfrm>
            <a:custGeom>
              <a:avLst/>
              <a:gdLst>
                <a:gd name="connsiteX0" fmla="*/ 7194 w 64993"/>
                <a:gd name="connsiteY0" fmla="*/ 93323 h 93323"/>
                <a:gd name="connsiteX1" fmla="*/ 6446 w 64993"/>
                <a:gd name="connsiteY1" fmla="*/ 93323 h 93323"/>
                <a:gd name="connsiteX2" fmla="*/ 22 w 64993"/>
                <a:gd name="connsiteY2" fmla="*/ 85404 h 93323"/>
                <a:gd name="connsiteX3" fmla="*/ 13320 w 64993"/>
                <a:gd name="connsiteY3" fmla="*/ 34303 h 93323"/>
                <a:gd name="connsiteX4" fmla="*/ 56501 w 64993"/>
                <a:gd name="connsiteY4" fmla="*/ 87 h 93323"/>
                <a:gd name="connsiteX5" fmla="*/ 64868 w 64993"/>
                <a:gd name="connsiteY5" fmla="*/ 5914 h 93323"/>
                <a:gd name="connsiteX6" fmla="*/ 59041 w 64993"/>
                <a:gd name="connsiteY6" fmla="*/ 14282 h 93323"/>
                <a:gd name="connsiteX7" fmla="*/ 26169 w 64993"/>
                <a:gd name="connsiteY7" fmla="*/ 41027 h 93323"/>
                <a:gd name="connsiteX8" fmla="*/ 14515 w 64993"/>
                <a:gd name="connsiteY8" fmla="*/ 87047 h 93323"/>
                <a:gd name="connsiteX9" fmla="*/ 7194 w 64993"/>
                <a:gd name="connsiteY9" fmla="*/ 93323 h 9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93" h="93323">
                  <a:moveTo>
                    <a:pt x="7194" y="93323"/>
                  </a:moveTo>
                  <a:cubicBezTo>
                    <a:pt x="6895" y="93323"/>
                    <a:pt x="6745" y="93323"/>
                    <a:pt x="6446" y="93323"/>
                  </a:cubicBezTo>
                  <a:cubicBezTo>
                    <a:pt x="2562" y="92875"/>
                    <a:pt x="-277" y="89289"/>
                    <a:pt x="22" y="85404"/>
                  </a:cubicBezTo>
                  <a:cubicBezTo>
                    <a:pt x="1815" y="68370"/>
                    <a:pt x="4654" y="50440"/>
                    <a:pt x="13320" y="34303"/>
                  </a:cubicBezTo>
                  <a:cubicBezTo>
                    <a:pt x="23032" y="15925"/>
                    <a:pt x="39169" y="3225"/>
                    <a:pt x="56501" y="87"/>
                  </a:cubicBezTo>
                  <a:cubicBezTo>
                    <a:pt x="60386" y="-511"/>
                    <a:pt x="64121" y="2030"/>
                    <a:pt x="64868" y="5914"/>
                  </a:cubicBezTo>
                  <a:cubicBezTo>
                    <a:pt x="65615" y="9799"/>
                    <a:pt x="62926" y="13534"/>
                    <a:pt x="59041" y="14282"/>
                  </a:cubicBezTo>
                  <a:cubicBezTo>
                    <a:pt x="46042" y="16523"/>
                    <a:pt x="33790" y="26534"/>
                    <a:pt x="26169" y="41027"/>
                  </a:cubicBezTo>
                  <a:cubicBezTo>
                    <a:pt x="18699" y="55072"/>
                    <a:pt x="16159" y="71508"/>
                    <a:pt x="14515" y="87047"/>
                  </a:cubicBezTo>
                  <a:cubicBezTo>
                    <a:pt x="13917" y="90633"/>
                    <a:pt x="10780" y="93323"/>
                    <a:pt x="7194" y="9332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7" name="任意多边形: 形状 846">
              <a:extLst>
                <a:ext uri="{FF2B5EF4-FFF2-40B4-BE49-F238E27FC236}">
                  <a16:creationId xmlns:a16="http://schemas.microsoft.com/office/drawing/2014/main" id="{30C827F0-4930-4663-95F4-10ABC8E76847}"/>
                </a:ext>
              </a:extLst>
            </p:cNvPr>
            <p:cNvSpPr/>
            <p:nvPr/>
          </p:nvSpPr>
          <p:spPr>
            <a:xfrm>
              <a:off x="1937718" y="2213246"/>
              <a:ext cx="77680" cy="61238"/>
            </a:xfrm>
            <a:custGeom>
              <a:avLst/>
              <a:gdLst>
                <a:gd name="connsiteX0" fmla="*/ 7177 w 77680"/>
                <a:gd name="connsiteY0" fmla="*/ 61239 h 61238"/>
                <a:gd name="connsiteX1" fmla="*/ 5 w 77680"/>
                <a:gd name="connsiteY1" fmla="*/ 54366 h 61238"/>
                <a:gd name="connsiteX2" fmla="*/ 6879 w 77680"/>
                <a:gd name="connsiteY2" fmla="*/ 46895 h 61238"/>
                <a:gd name="connsiteX3" fmla="*/ 63806 w 77680"/>
                <a:gd name="connsiteY3" fmla="*/ 4759 h 61238"/>
                <a:gd name="connsiteX4" fmla="*/ 72921 w 77680"/>
                <a:gd name="connsiteY4" fmla="*/ 426 h 61238"/>
                <a:gd name="connsiteX5" fmla="*/ 77254 w 77680"/>
                <a:gd name="connsiteY5" fmla="*/ 9541 h 61238"/>
                <a:gd name="connsiteX6" fmla="*/ 7327 w 77680"/>
                <a:gd name="connsiteY6" fmla="*/ 61239 h 61238"/>
                <a:gd name="connsiteX7" fmla="*/ 7177 w 77680"/>
                <a:gd name="connsiteY7" fmla="*/ 61239 h 6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680" h="61238">
                  <a:moveTo>
                    <a:pt x="7177" y="61239"/>
                  </a:moveTo>
                  <a:cubicBezTo>
                    <a:pt x="3293" y="61239"/>
                    <a:pt x="155" y="58251"/>
                    <a:pt x="5" y="54366"/>
                  </a:cubicBezTo>
                  <a:cubicBezTo>
                    <a:pt x="-144" y="50481"/>
                    <a:pt x="2844" y="47044"/>
                    <a:pt x="6879" y="46895"/>
                  </a:cubicBezTo>
                  <a:cubicBezTo>
                    <a:pt x="31682" y="45849"/>
                    <a:pt x="55588" y="28068"/>
                    <a:pt x="63806" y="4759"/>
                  </a:cubicBezTo>
                  <a:cubicBezTo>
                    <a:pt x="65151" y="1024"/>
                    <a:pt x="69185" y="-918"/>
                    <a:pt x="72921" y="426"/>
                  </a:cubicBezTo>
                  <a:cubicBezTo>
                    <a:pt x="76656" y="1771"/>
                    <a:pt x="78599" y="5805"/>
                    <a:pt x="77254" y="9541"/>
                  </a:cubicBezTo>
                  <a:cubicBezTo>
                    <a:pt x="67093" y="38677"/>
                    <a:pt x="38256" y="60044"/>
                    <a:pt x="7327" y="61239"/>
                  </a:cubicBezTo>
                  <a:cubicBezTo>
                    <a:pt x="7327" y="61239"/>
                    <a:pt x="7177" y="61239"/>
                    <a:pt x="7177" y="6123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8" name="任意多边形: 形状 847">
              <a:extLst>
                <a:ext uri="{FF2B5EF4-FFF2-40B4-BE49-F238E27FC236}">
                  <a16:creationId xmlns:a16="http://schemas.microsoft.com/office/drawing/2014/main" id="{305EB41E-65A9-44F4-B46B-D0B315A9D534}"/>
                </a:ext>
              </a:extLst>
            </p:cNvPr>
            <p:cNvSpPr/>
            <p:nvPr/>
          </p:nvSpPr>
          <p:spPr>
            <a:xfrm>
              <a:off x="1984897" y="2246245"/>
              <a:ext cx="54437" cy="90845"/>
            </a:xfrm>
            <a:custGeom>
              <a:avLst/>
              <a:gdLst>
                <a:gd name="connsiteX0" fmla="*/ 7214 w 54437"/>
                <a:gd name="connsiteY0" fmla="*/ 90845 h 90845"/>
                <a:gd name="connsiteX1" fmla="*/ 1237 w 54437"/>
                <a:gd name="connsiteY1" fmla="*/ 87707 h 90845"/>
                <a:gd name="connsiteX2" fmla="*/ 3179 w 54437"/>
                <a:gd name="connsiteY2" fmla="*/ 77697 h 90845"/>
                <a:gd name="connsiteX3" fmla="*/ 40085 w 54437"/>
                <a:gd name="connsiteY3" fmla="*/ 7321 h 90845"/>
                <a:gd name="connsiteX4" fmla="*/ 47108 w 54437"/>
                <a:gd name="connsiteY4" fmla="*/ 0 h 90845"/>
                <a:gd name="connsiteX5" fmla="*/ 54429 w 54437"/>
                <a:gd name="connsiteY5" fmla="*/ 7023 h 90845"/>
                <a:gd name="connsiteX6" fmla="*/ 11099 w 54437"/>
                <a:gd name="connsiteY6" fmla="*/ 89650 h 90845"/>
                <a:gd name="connsiteX7" fmla="*/ 7214 w 54437"/>
                <a:gd name="connsiteY7" fmla="*/ 90845 h 90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437" h="90845">
                  <a:moveTo>
                    <a:pt x="7214" y="90845"/>
                  </a:moveTo>
                  <a:cubicBezTo>
                    <a:pt x="4972" y="90845"/>
                    <a:pt x="2582" y="89799"/>
                    <a:pt x="1237" y="87707"/>
                  </a:cubicBezTo>
                  <a:cubicBezTo>
                    <a:pt x="-1004" y="84420"/>
                    <a:pt x="-108" y="79938"/>
                    <a:pt x="3179" y="77697"/>
                  </a:cubicBezTo>
                  <a:cubicBezTo>
                    <a:pt x="26040" y="62456"/>
                    <a:pt x="40534" y="34665"/>
                    <a:pt x="40085" y="7321"/>
                  </a:cubicBezTo>
                  <a:cubicBezTo>
                    <a:pt x="40085" y="3437"/>
                    <a:pt x="43223" y="149"/>
                    <a:pt x="47108" y="0"/>
                  </a:cubicBezTo>
                  <a:cubicBezTo>
                    <a:pt x="51142" y="149"/>
                    <a:pt x="54280" y="3138"/>
                    <a:pt x="54429" y="7023"/>
                  </a:cubicBezTo>
                  <a:cubicBezTo>
                    <a:pt x="54878" y="39297"/>
                    <a:pt x="37844" y="71570"/>
                    <a:pt x="11099" y="89650"/>
                  </a:cubicBezTo>
                  <a:cubicBezTo>
                    <a:pt x="10053" y="90397"/>
                    <a:pt x="8558" y="90845"/>
                    <a:pt x="7214" y="9084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9" name="任意多边形: 形状 848">
              <a:extLst>
                <a:ext uri="{FF2B5EF4-FFF2-40B4-BE49-F238E27FC236}">
                  <a16:creationId xmlns:a16="http://schemas.microsoft.com/office/drawing/2014/main" id="{65BD987E-721A-487F-8877-99CBD0A18C39}"/>
                </a:ext>
              </a:extLst>
            </p:cNvPr>
            <p:cNvSpPr/>
            <p:nvPr/>
          </p:nvSpPr>
          <p:spPr>
            <a:xfrm>
              <a:off x="2409554" y="2218277"/>
              <a:ext cx="61741" cy="110445"/>
            </a:xfrm>
            <a:custGeom>
              <a:avLst/>
              <a:gdLst>
                <a:gd name="connsiteX0" fmla="*/ 54714 w 61741"/>
                <a:gd name="connsiteY0" fmla="*/ 110446 h 110445"/>
                <a:gd name="connsiteX1" fmla="*/ 47542 w 61741"/>
                <a:gd name="connsiteY1" fmla="*/ 103423 h 110445"/>
                <a:gd name="connsiteX2" fmla="*/ 2717 w 61741"/>
                <a:gd name="connsiteY2" fmla="*/ 12727 h 110445"/>
                <a:gd name="connsiteX3" fmla="*/ 1521 w 61741"/>
                <a:gd name="connsiteY3" fmla="*/ 2716 h 110445"/>
                <a:gd name="connsiteX4" fmla="*/ 11532 w 61741"/>
                <a:gd name="connsiteY4" fmla="*/ 1521 h 110445"/>
                <a:gd name="connsiteX5" fmla="*/ 61736 w 61741"/>
                <a:gd name="connsiteY5" fmla="*/ 103124 h 110445"/>
                <a:gd name="connsiteX6" fmla="*/ 54714 w 61741"/>
                <a:gd name="connsiteY6" fmla="*/ 110446 h 110445"/>
                <a:gd name="connsiteX7" fmla="*/ 54714 w 61741"/>
                <a:gd name="connsiteY7" fmla="*/ 110446 h 1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741" h="110445">
                  <a:moveTo>
                    <a:pt x="54714" y="110446"/>
                  </a:moveTo>
                  <a:cubicBezTo>
                    <a:pt x="50829" y="110446"/>
                    <a:pt x="47691" y="107308"/>
                    <a:pt x="47542" y="103423"/>
                  </a:cubicBezTo>
                  <a:cubicBezTo>
                    <a:pt x="46794" y="68460"/>
                    <a:pt x="30060" y="34542"/>
                    <a:pt x="2717" y="12727"/>
                  </a:cubicBezTo>
                  <a:cubicBezTo>
                    <a:pt x="-421" y="10187"/>
                    <a:pt x="-869" y="5705"/>
                    <a:pt x="1521" y="2716"/>
                  </a:cubicBezTo>
                  <a:cubicBezTo>
                    <a:pt x="4061" y="-421"/>
                    <a:pt x="8544" y="-869"/>
                    <a:pt x="11532" y="1521"/>
                  </a:cubicBezTo>
                  <a:cubicBezTo>
                    <a:pt x="42163" y="25876"/>
                    <a:pt x="60989" y="63828"/>
                    <a:pt x="61736" y="103124"/>
                  </a:cubicBezTo>
                  <a:cubicBezTo>
                    <a:pt x="61886" y="107009"/>
                    <a:pt x="58748" y="110296"/>
                    <a:pt x="54714" y="110446"/>
                  </a:cubicBezTo>
                  <a:cubicBezTo>
                    <a:pt x="54863" y="110446"/>
                    <a:pt x="54863" y="110446"/>
                    <a:pt x="54714" y="11044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0" name="任意多边形: 形状 849">
              <a:extLst>
                <a:ext uri="{FF2B5EF4-FFF2-40B4-BE49-F238E27FC236}">
                  <a16:creationId xmlns:a16="http://schemas.microsoft.com/office/drawing/2014/main" id="{F994062F-1D4B-41B0-80ED-97333390C4AC}"/>
                </a:ext>
              </a:extLst>
            </p:cNvPr>
            <p:cNvSpPr/>
            <p:nvPr/>
          </p:nvSpPr>
          <p:spPr>
            <a:xfrm>
              <a:off x="2341070" y="2250948"/>
              <a:ext cx="25254" cy="99739"/>
            </a:xfrm>
            <a:custGeom>
              <a:avLst/>
              <a:gdLst>
                <a:gd name="connsiteX0" fmla="*/ 15767 w 25254"/>
                <a:gd name="connsiteY0" fmla="*/ 99739 h 99739"/>
                <a:gd name="connsiteX1" fmla="*/ 14572 w 25254"/>
                <a:gd name="connsiteY1" fmla="*/ 99589 h 99739"/>
                <a:gd name="connsiteX2" fmla="*/ 8744 w 25254"/>
                <a:gd name="connsiteY2" fmla="*/ 91222 h 99739"/>
                <a:gd name="connsiteX3" fmla="*/ 526 w 25254"/>
                <a:gd name="connsiteY3" fmla="*/ 9790 h 99739"/>
                <a:gd name="connsiteX4" fmla="*/ 4561 w 25254"/>
                <a:gd name="connsiteY4" fmla="*/ 526 h 99739"/>
                <a:gd name="connsiteX5" fmla="*/ 13824 w 25254"/>
                <a:gd name="connsiteY5" fmla="*/ 4561 h 99739"/>
                <a:gd name="connsiteX6" fmla="*/ 22789 w 25254"/>
                <a:gd name="connsiteY6" fmla="*/ 93762 h 99739"/>
                <a:gd name="connsiteX7" fmla="*/ 15767 w 25254"/>
                <a:gd name="connsiteY7" fmla="*/ 99739 h 9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54" h="99739">
                  <a:moveTo>
                    <a:pt x="15767" y="99739"/>
                  </a:moveTo>
                  <a:cubicBezTo>
                    <a:pt x="15319" y="99739"/>
                    <a:pt x="14870" y="99739"/>
                    <a:pt x="14572" y="99589"/>
                  </a:cubicBezTo>
                  <a:cubicBezTo>
                    <a:pt x="10687" y="98843"/>
                    <a:pt x="7997" y="95257"/>
                    <a:pt x="8744" y="91222"/>
                  </a:cubicBezTo>
                  <a:cubicBezTo>
                    <a:pt x="13526" y="63879"/>
                    <a:pt x="10687" y="35639"/>
                    <a:pt x="526" y="9790"/>
                  </a:cubicBezTo>
                  <a:cubicBezTo>
                    <a:pt x="-968" y="6055"/>
                    <a:pt x="825" y="1871"/>
                    <a:pt x="4561" y="526"/>
                  </a:cubicBezTo>
                  <a:cubicBezTo>
                    <a:pt x="8296" y="-968"/>
                    <a:pt x="12480" y="825"/>
                    <a:pt x="13824" y="4561"/>
                  </a:cubicBezTo>
                  <a:cubicBezTo>
                    <a:pt x="24881" y="32950"/>
                    <a:pt x="28019" y="63730"/>
                    <a:pt x="22789" y="93762"/>
                  </a:cubicBezTo>
                  <a:cubicBezTo>
                    <a:pt x="22192" y="97348"/>
                    <a:pt x="19203" y="99739"/>
                    <a:pt x="15767" y="9973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1" name="任意多边形: 形状 850">
              <a:extLst>
                <a:ext uri="{FF2B5EF4-FFF2-40B4-BE49-F238E27FC236}">
                  <a16:creationId xmlns:a16="http://schemas.microsoft.com/office/drawing/2014/main" id="{E1862C01-57E3-4311-A9AE-5DB05ECBEA41}"/>
                </a:ext>
              </a:extLst>
            </p:cNvPr>
            <p:cNvSpPr/>
            <p:nvPr/>
          </p:nvSpPr>
          <p:spPr>
            <a:xfrm>
              <a:off x="2279543" y="2305303"/>
              <a:ext cx="41015" cy="79898"/>
            </a:xfrm>
            <a:custGeom>
              <a:avLst/>
              <a:gdLst>
                <a:gd name="connsiteX0" fmla="*/ 33814 w 41015"/>
                <a:gd name="connsiteY0" fmla="*/ 79899 h 79898"/>
                <a:gd name="connsiteX1" fmla="*/ 30078 w 41015"/>
                <a:gd name="connsiteY1" fmla="*/ 78853 h 79898"/>
                <a:gd name="connsiteX2" fmla="*/ 3781 w 41015"/>
                <a:gd name="connsiteY2" fmla="*/ 46579 h 79898"/>
                <a:gd name="connsiteX3" fmla="*/ 3183 w 41015"/>
                <a:gd name="connsiteY3" fmla="*/ 4892 h 79898"/>
                <a:gd name="connsiteX4" fmla="*/ 12298 w 41015"/>
                <a:gd name="connsiteY4" fmla="*/ 409 h 79898"/>
                <a:gd name="connsiteX5" fmla="*/ 16780 w 41015"/>
                <a:gd name="connsiteY5" fmla="*/ 9524 h 79898"/>
                <a:gd name="connsiteX6" fmla="*/ 17228 w 41015"/>
                <a:gd name="connsiteY6" fmla="*/ 41798 h 79898"/>
                <a:gd name="connsiteX7" fmla="*/ 37549 w 41015"/>
                <a:gd name="connsiteY7" fmla="*/ 66750 h 79898"/>
                <a:gd name="connsiteX8" fmla="*/ 39940 w 41015"/>
                <a:gd name="connsiteY8" fmla="*/ 76612 h 79898"/>
                <a:gd name="connsiteX9" fmla="*/ 33814 w 41015"/>
                <a:gd name="connsiteY9" fmla="*/ 79899 h 7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15" h="79898">
                  <a:moveTo>
                    <a:pt x="33814" y="79899"/>
                  </a:moveTo>
                  <a:cubicBezTo>
                    <a:pt x="32469" y="79899"/>
                    <a:pt x="31274" y="79600"/>
                    <a:pt x="30078" y="78853"/>
                  </a:cubicBezTo>
                  <a:cubicBezTo>
                    <a:pt x="17976" y="71382"/>
                    <a:pt x="8712" y="59877"/>
                    <a:pt x="3781" y="46579"/>
                  </a:cubicBezTo>
                  <a:cubicBezTo>
                    <a:pt x="-1000" y="33281"/>
                    <a:pt x="-1299" y="18339"/>
                    <a:pt x="3183" y="4892"/>
                  </a:cubicBezTo>
                  <a:cubicBezTo>
                    <a:pt x="4379" y="1156"/>
                    <a:pt x="8562" y="-935"/>
                    <a:pt x="12298" y="409"/>
                  </a:cubicBezTo>
                  <a:cubicBezTo>
                    <a:pt x="16033" y="1605"/>
                    <a:pt x="18125" y="5788"/>
                    <a:pt x="16780" y="9524"/>
                  </a:cubicBezTo>
                  <a:cubicBezTo>
                    <a:pt x="13344" y="19983"/>
                    <a:pt x="13493" y="31488"/>
                    <a:pt x="17228" y="41798"/>
                  </a:cubicBezTo>
                  <a:cubicBezTo>
                    <a:pt x="20964" y="52107"/>
                    <a:pt x="28136" y="61072"/>
                    <a:pt x="37549" y="66750"/>
                  </a:cubicBezTo>
                  <a:cubicBezTo>
                    <a:pt x="40986" y="68842"/>
                    <a:pt x="42031" y="73325"/>
                    <a:pt x="39940" y="76612"/>
                  </a:cubicBezTo>
                  <a:cubicBezTo>
                    <a:pt x="38595" y="78704"/>
                    <a:pt x="36204" y="79899"/>
                    <a:pt x="33814" y="7989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2" name="任意多边形: 形状 851">
              <a:extLst>
                <a:ext uri="{FF2B5EF4-FFF2-40B4-BE49-F238E27FC236}">
                  <a16:creationId xmlns:a16="http://schemas.microsoft.com/office/drawing/2014/main" id="{E9A841C5-574B-45B2-96A2-74D7C0E213B5}"/>
                </a:ext>
              </a:extLst>
            </p:cNvPr>
            <p:cNvSpPr/>
            <p:nvPr/>
          </p:nvSpPr>
          <p:spPr>
            <a:xfrm>
              <a:off x="2208676" y="2332264"/>
              <a:ext cx="46773" cy="83717"/>
            </a:xfrm>
            <a:custGeom>
              <a:avLst/>
              <a:gdLst>
                <a:gd name="connsiteX0" fmla="*/ 39685 w 46773"/>
                <a:gd name="connsiteY0" fmla="*/ 83718 h 83717"/>
                <a:gd name="connsiteX1" fmla="*/ 35352 w 46773"/>
                <a:gd name="connsiteY1" fmla="*/ 82224 h 83717"/>
                <a:gd name="connsiteX2" fmla="*/ 239 w 46773"/>
                <a:gd name="connsiteY2" fmla="*/ 6470 h 83717"/>
                <a:gd name="connsiteX3" fmla="*/ 8008 w 46773"/>
                <a:gd name="connsiteY3" fmla="*/ 45 h 83717"/>
                <a:gd name="connsiteX4" fmla="*/ 14433 w 46773"/>
                <a:gd name="connsiteY4" fmla="*/ 7814 h 83717"/>
                <a:gd name="connsiteX5" fmla="*/ 43868 w 46773"/>
                <a:gd name="connsiteY5" fmla="*/ 70719 h 83717"/>
                <a:gd name="connsiteX6" fmla="*/ 45363 w 46773"/>
                <a:gd name="connsiteY6" fmla="*/ 80730 h 83717"/>
                <a:gd name="connsiteX7" fmla="*/ 39685 w 46773"/>
                <a:gd name="connsiteY7" fmla="*/ 83718 h 8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773" h="83717">
                  <a:moveTo>
                    <a:pt x="39685" y="83718"/>
                  </a:moveTo>
                  <a:cubicBezTo>
                    <a:pt x="38190" y="83718"/>
                    <a:pt x="36696" y="83270"/>
                    <a:pt x="35352" y="82224"/>
                  </a:cubicBezTo>
                  <a:cubicBezTo>
                    <a:pt x="13686" y="66087"/>
                    <a:pt x="-2152" y="32020"/>
                    <a:pt x="239" y="6470"/>
                  </a:cubicBezTo>
                  <a:cubicBezTo>
                    <a:pt x="538" y="2585"/>
                    <a:pt x="4124" y="-404"/>
                    <a:pt x="8008" y="45"/>
                  </a:cubicBezTo>
                  <a:cubicBezTo>
                    <a:pt x="11893" y="343"/>
                    <a:pt x="14882" y="3930"/>
                    <a:pt x="14433" y="7814"/>
                  </a:cubicBezTo>
                  <a:cubicBezTo>
                    <a:pt x="12491" y="28583"/>
                    <a:pt x="25938" y="57421"/>
                    <a:pt x="43868" y="70719"/>
                  </a:cubicBezTo>
                  <a:cubicBezTo>
                    <a:pt x="47006" y="73109"/>
                    <a:pt x="47753" y="77592"/>
                    <a:pt x="45363" y="80730"/>
                  </a:cubicBezTo>
                  <a:cubicBezTo>
                    <a:pt x="44018" y="82672"/>
                    <a:pt x="41926" y="83718"/>
                    <a:pt x="39685" y="83718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3" name="任意多边形: 形状 852">
              <a:extLst>
                <a:ext uri="{FF2B5EF4-FFF2-40B4-BE49-F238E27FC236}">
                  <a16:creationId xmlns:a16="http://schemas.microsoft.com/office/drawing/2014/main" id="{976A1A2D-1527-418B-AF00-CAA22897AA79}"/>
                </a:ext>
              </a:extLst>
            </p:cNvPr>
            <p:cNvSpPr/>
            <p:nvPr/>
          </p:nvSpPr>
          <p:spPr>
            <a:xfrm>
              <a:off x="2114022" y="2367567"/>
              <a:ext cx="78162" cy="53345"/>
            </a:xfrm>
            <a:custGeom>
              <a:avLst/>
              <a:gdLst>
                <a:gd name="connsiteX0" fmla="*/ 7185 w 78162"/>
                <a:gd name="connsiteY0" fmla="*/ 53346 h 53345"/>
                <a:gd name="connsiteX1" fmla="*/ 4047 w 78162"/>
                <a:gd name="connsiteY1" fmla="*/ 52599 h 53345"/>
                <a:gd name="connsiteX2" fmla="*/ 760 w 78162"/>
                <a:gd name="connsiteY2" fmla="*/ 43036 h 53345"/>
                <a:gd name="connsiteX3" fmla="*/ 71135 w 78162"/>
                <a:gd name="connsiteY3" fmla="*/ 4 h 53345"/>
                <a:gd name="connsiteX4" fmla="*/ 78158 w 78162"/>
                <a:gd name="connsiteY4" fmla="*/ 7325 h 53345"/>
                <a:gd name="connsiteX5" fmla="*/ 70986 w 78162"/>
                <a:gd name="connsiteY5" fmla="*/ 14348 h 53345"/>
                <a:gd name="connsiteX6" fmla="*/ 70089 w 78162"/>
                <a:gd name="connsiteY6" fmla="*/ 14348 h 53345"/>
                <a:gd name="connsiteX7" fmla="*/ 13460 w 78162"/>
                <a:gd name="connsiteY7" fmla="*/ 49461 h 53345"/>
                <a:gd name="connsiteX8" fmla="*/ 7185 w 78162"/>
                <a:gd name="connsiteY8" fmla="*/ 53346 h 5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162" h="53345">
                  <a:moveTo>
                    <a:pt x="7185" y="53346"/>
                  </a:moveTo>
                  <a:cubicBezTo>
                    <a:pt x="6139" y="53346"/>
                    <a:pt x="5093" y="53047"/>
                    <a:pt x="4047" y="52599"/>
                  </a:cubicBezTo>
                  <a:cubicBezTo>
                    <a:pt x="461" y="50806"/>
                    <a:pt x="-1033" y="46472"/>
                    <a:pt x="760" y="43036"/>
                  </a:cubicBezTo>
                  <a:cubicBezTo>
                    <a:pt x="13759" y="16888"/>
                    <a:pt x="41999" y="-295"/>
                    <a:pt x="71135" y="4"/>
                  </a:cubicBezTo>
                  <a:cubicBezTo>
                    <a:pt x="75169" y="4"/>
                    <a:pt x="78307" y="3291"/>
                    <a:pt x="78158" y="7325"/>
                  </a:cubicBezTo>
                  <a:cubicBezTo>
                    <a:pt x="78158" y="11210"/>
                    <a:pt x="74870" y="14348"/>
                    <a:pt x="70986" y="14348"/>
                  </a:cubicBezTo>
                  <a:cubicBezTo>
                    <a:pt x="70687" y="14348"/>
                    <a:pt x="70388" y="14348"/>
                    <a:pt x="70089" y="14348"/>
                  </a:cubicBezTo>
                  <a:cubicBezTo>
                    <a:pt x="46929" y="14348"/>
                    <a:pt x="23770" y="28692"/>
                    <a:pt x="13460" y="49461"/>
                  </a:cubicBezTo>
                  <a:cubicBezTo>
                    <a:pt x="12265" y="51851"/>
                    <a:pt x="9725" y="53346"/>
                    <a:pt x="7185" y="5334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4" name="任意多边形: 形状 853">
              <a:extLst>
                <a:ext uri="{FF2B5EF4-FFF2-40B4-BE49-F238E27FC236}">
                  <a16:creationId xmlns:a16="http://schemas.microsoft.com/office/drawing/2014/main" id="{0DCEFD7D-C9D6-4F80-83DE-6CABA61D56DA}"/>
                </a:ext>
              </a:extLst>
            </p:cNvPr>
            <p:cNvSpPr/>
            <p:nvPr/>
          </p:nvSpPr>
          <p:spPr>
            <a:xfrm>
              <a:off x="1723211" y="2250722"/>
              <a:ext cx="59187" cy="86367"/>
            </a:xfrm>
            <a:custGeom>
              <a:avLst/>
              <a:gdLst>
                <a:gd name="connsiteX0" fmla="*/ 51947 w 59187"/>
                <a:gd name="connsiteY0" fmla="*/ 86368 h 86367"/>
                <a:gd name="connsiteX1" fmla="*/ 48959 w 59187"/>
                <a:gd name="connsiteY1" fmla="*/ 85621 h 86367"/>
                <a:gd name="connsiteX2" fmla="*/ 10858 w 59187"/>
                <a:gd name="connsiteY2" fmla="*/ 51404 h 86367"/>
                <a:gd name="connsiteX3" fmla="*/ 100 w 59187"/>
                <a:gd name="connsiteY3" fmla="*/ 6878 h 86367"/>
                <a:gd name="connsiteX4" fmla="*/ 7571 w 59187"/>
                <a:gd name="connsiteY4" fmla="*/ 5 h 86367"/>
                <a:gd name="connsiteX5" fmla="*/ 14444 w 59187"/>
                <a:gd name="connsiteY5" fmla="*/ 7476 h 86367"/>
                <a:gd name="connsiteX6" fmla="*/ 22960 w 59187"/>
                <a:gd name="connsiteY6" fmla="*/ 43485 h 86367"/>
                <a:gd name="connsiteX7" fmla="*/ 55085 w 59187"/>
                <a:gd name="connsiteY7" fmla="*/ 72472 h 86367"/>
                <a:gd name="connsiteX8" fmla="*/ 58522 w 59187"/>
                <a:gd name="connsiteY8" fmla="*/ 82035 h 86367"/>
                <a:gd name="connsiteX9" fmla="*/ 51947 w 59187"/>
                <a:gd name="connsiteY9" fmla="*/ 86368 h 86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187" h="86367">
                  <a:moveTo>
                    <a:pt x="51947" y="86368"/>
                  </a:moveTo>
                  <a:cubicBezTo>
                    <a:pt x="50901" y="86368"/>
                    <a:pt x="49855" y="86219"/>
                    <a:pt x="48959" y="85621"/>
                  </a:cubicBezTo>
                  <a:cubicBezTo>
                    <a:pt x="34017" y="78598"/>
                    <a:pt x="21167" y="67093"/>
                    <a:pt x="10858" y="51404"/>
                  </a:cubicBezTo>
                  <a:cubicBezTo>
                    <a:pt x="2789" y="39152"/>
                    <a:pt x="-647" y="24659"/>
                    <a:pt x="100" y="6878"/>
                  </a:cubicBezTo>
                  <a:cubicBezTo>
                    <a:pt x="249" y="2993"/>
                    <a:pt x="3536" y="-144"/>
                    <a:pt x="7571" y="5"/>
                  </a:cubicBezTo>
                  <a:cubicBezTo>
                    <a:pt x="11455" y="154"/>
                    <a:pt x="14593" y="3442"/>
                    <a:pt x="14444" y="7476"/>
                  </a:cubicBezTo>
                  <a:cubicBezTo>
                    <a:pt x="13846" y="22268"/>
                    <a:pt x="16536" y="33773"/>
                    <a:pt x="22960" y="43485"/>
                  </a:cubicBezTo>
                  <a:cubicBezTo>
                    <a:pt x="31776" y="56933"/>
                    <a:pt x="42534" y="66645"/>
                    <a:pt x="55085" y="72472"/>
                  </a:cubicBezTo>
                  <a:cubicBezTo>
                    <a:pt x="58671" y="74116"/>
                    <a:pt x="60165" y="78449"/>
                    <a:pt x="58522" y="82035"/>
                  </a:cubicBezTo>
                  <a:cubicBezTo>
                    <a:pt x="57326" y="84874"/>
                    <a:pt x="54637" y="86368"/>
                    <a:pt x="51947" y="86368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5" name="任意多边形: 形状 854">
              <a:extLst>
                <a:ext uri="{FF2B5EF4-FFF2-40B4-BE49-F238E27FC236}">
                  <a16:creationId xmlns:a16="http://schemas.microsoft.com/office/drawing/2014/main" id="{AD4A2947-2D60-462D-9862-FE72BA3E78B5}"/>
                </a:ext>
              </a:extLst>
            </p:cNvPr>
            <p:cNvSpPr/>
            <p:nvPr/>
          </p:nvSpPr>
          <p:spPr>
            <a:xfrm>
              <a:off x="1801238" y="2245492"/>
              <a:ext cx="33967" cy="109826"/>
            </a:xfrm>
            <a:custGeom>
              <a:avLst/>
              <a:gdLst>
                <a:gd name="connsiteX0" fmla="*/ 7091 w 33967"/>
                <a:gd name="connsiteY0" fmla="*/ 109826 h 109826"/>
                <a:gd name="connsiteX1" fmla="*/ 4102 w 33967"/>
                <a:gd name="connsiteY1" fmla="*/ 109079 h 109826"/>
                <a:gd name="connsiteX2" fmla="*/ 666 w 33967"/>
                <a:gd name="connsiteY2" fmla="*/ 99517 h 109826"/>
                <a:gd name="connsiteX3" fmla="*/ 19492 w 33967"/>
                <a:gd name="connsiteY3" fmla="*/ 7476 h 109826"/>
                <a:gd name="connsiteX4" fmla="*/ 26365 w 33967"/>
                <a:gd name="connsiteY4" fmla="*/ 5 h 109826"/>
                <a:gd name="connsiteX5" fmla="*/ 33836 w 33967"/>
                <a:gd name="connsiteY5" fmla="*/ 6878 h 109826"/>
                <a:gd name="connsiteX6" fmla="*/ 13815 w 33967"/>
                <a:gd name="connsiteY6" fmla="*/ 105493 h 109826"/>
                <a:gd name="connsiteX7" fmla="*/ 7091 w 33967"/>
                <a:gd name="connsiteY7" fmla="*/ 109826 h 10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67" h="109826">
                  <a:moveTo>
                    <a:pt x="7091" y="109826"/>
                  </a:moveTo>
                  <a:cubicBezTo>
                    <a:pt x="6045" y="109826"/>
                    <a:pt x="4999" y="109677"/>
                    <a:pt x="4102" y="109079"/>
                  </a:cubicBezTo>
                  <a:cubicBezTo>
                    <a:pt x="516" y="107436"/>
                    <a:pt x="-978" y="103103"/>
                    <a:pt x="666" y="99517"/>
                  </a:cubicBezTo>
                  <a:cubicBezTo>
                    <a:pt x="14113" y="70829"/>
                    <a:pt x="20538" y="39003"/>
                    <a:pt x="19492" y="7476"/>
                  </a:cubicBezTo>
                  <a:cubicBezTo>
                    <a:pt x="19343" y="3591"/>
                    <a:pt x="22481" y="155"/>
                    <a:pt x="26365" y="5"/>
                  </a:cubicBezTo>
                  <a:cubicBezTo>
                    <a:pt x="30250" y="-144"/>
                    <a:pt x="33687" y="2993"/>
                    <a:pt x="33836" y="6878"/>
                  </a:cubicBezTo>
                  <a:cubicBezTo>
                    <a:pt x="35032" y="40796"/>
                    <a:pt x="28009" y="74863"/>
                    <a:pt x="13815" y="105493"/>
                  </a:cubicBezTo>
                  <a:cubicBezTo>
                    <a:pt x="12470" y="108183"/>
                    <a:pt x="9780" y="109826"/>
                    <a:pt x="7091" y="10982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6" name="任意多边形: 形状 855">
              <a:extLst>
                <a:ext uri="{FF2B5EF4-FFF2-40B4-BE49-F238E27FC236}">
                  <a16:creationId xmlns:a16="http://schemas.microsoft.com/office/drawing/2014/main" id="{E986CBC8-D29E-4AE5-87F2-751B173F0E29}"/>
                </a:ext>
              </a:extLst>
            </p:cNvPr>
            <p:cNvSpPr/>
            <p:nvPr/>
          </p:nvSpPr>
          <p:spPr>
            <a:xfrm>
              <a:off x="1893383" y="2287818"/>
              <a:ext cx="47926" cy="89016"/>
            </a:xfrm>
            <a:custGeom>
              <a:avLst/>
              <a:gdLst>
                <a:gd name="connsiteX0" fmla="*/ 40605 w 47926"/>
                <a:gd name="connsiteY0" fmla="*/ 89016 h 89016"/>
                <a:gd name="connsiteX1" fmla="*/ 33433 w 47926"/>
                <a:gd name="connsiteY1" fmla="*/ 81844 h 89016"/>
                <a:gd name="connsiteX2" fmla="*/ 2205 w 47926"/>
                <a:gd name="connsiteY2" fmla="*/ 12366 h 89016"/>
                <a:gd name="connsiteX3" fmla="*/ 2056 w 47926"/>
                <a:gd name="connsiteY3" fmla="*/ 2205 h 89016"/>
                <a:gd name="connsiteX4" fmla="*/ 12216 w 47926"/>
                <a:gd name="connsiteY4" fmla="*/ 2056 h 89016"/>
                <a:gd name="connsiteX5" fmla="*/ 47927 w 47926"/>
                <a:gd name="connsiteY5" fmla="*/ 81844 h 89016"/>
                <a:gd name="connsiteX6" fmla="*/ 40605 w 47926"/>
                <a:gd name="connsiteY6" fmla="*/ 89016 h 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926" h="89016">
                  <a:moveTo>
                    <a:pt x="40605" y="89016"/>
                  </a:moveTo>
                  <a:cubicBezTo>
                    <a:pt x="36571" y="89016"/>
                    <a:pt x="33433" y="85879"/>
                    <a:pt x="33433" y="81844"/>
                  </a:cubicBezTo>
                  <a:cubicBezTo>
                    <a:pt x="33433" y="54352"/>
                    <a:pt x="24020" y="33583"/>
                    <a:pt x="2205" y="12366"/>
                  </a:cubicBezTo>
                  <a:cubicBezTo>
                    <a:pt x="-634" y="9676"/>
                    <a:pt x="-783" y="5044"/>
                    <a:pt x="2056" y="2205"/>
                  </a:cubicBezTo>
                  <a:cubicBezTo>
                    <a:pt x="4745" y="-633"/>
                    <a:pt x="9377" y="-783"/>
                    <a:pt x="12216" y="2056"/>
                  </a:cubicBezTo>
                  <a:cubicBezTo>
                    <a:pt x="28802" y="18193"/>
                    <a:pt x="47927" y="41651"/>
                    <a:pt x="47927" y="81844"/>
                  </a:cubicBezTo>
                  <a:cubicBezTo>
                    <a:pt x="47777" y="85729"/>
                    <a:pt x="44490" y="89016"/>
                    <a:pt x="40605" y="8901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7" name="任意多边形: 形状 856">
              <a:extLst>
                <a:ext uri="{FF2B5EF4-FFF2-40B4-BE49-F238E27FC236}">
                  <a16:creationId xmlns:a16="http://schemas.microsoft.com/office/drawing/2014/main" id="{FC47AAF8-4367-4A09-B439-E9F3E1CFC557}"/>
                </a:ext>
              </a:extLst>
            </p:cNvPr>
            <p:cNvSpPr/>
            <p:nvPr/>
          </p:nvSpPr>
          <p:spPr>
            <a:xfrm>
              <a:off x="1846455" y="2318817"/>
              <a:ext cx="45063" cy="93579"/>
            </a:xfrm>
            <a:custGeom>
              <a:avLst/>
              <a:gdLst>
                <a:gd name="connsiteX0" fmla="*/ 37778 w 45063"/>
                <a:gd name="connsiteY0" fmla="*/ 93579 h 93579"/>
                <a:gd name="connsiteX1" fmla="*/ 32847 w 45063"/>
                <a:gd name="connsiteY1" fmla="*/ 91637 h 93579"/>
                <a:gd name="connsiteX2" fmla="*/ 573 w 45063"/>
                <a:gd name="connsiteY2" fmla="*/ 6469 h 93579"/>
                <a:gd name="connsiteX3" fmla="*/ 8492 w 45063"/>
                <a:gd name="connsiteY3" fmla="*/ 45 h 93579"/>
                <a:gd name="connsiteX4" fmla="*/ 14917 w 45063"/>
                <a:gd name="connsiteY4" fmla="*/ 7964 h 93579"/>
                <a:gd name="connsiteX5" fmla="*/ 42858 w 45063"/>
                <a:gd name="connsiteY5" fmla="*/ 81327 h 93579"/>
                <a:gd name="connsiteX6" fmla="*/ 43007 w 45063"/>
                <a:gd name="connsiteY6" fmla="*/ 91487 h 93579"/>
                <a:gd name="connsiteX7" fmla="*/ 37778 w 45063"/>
                <a:gd name="connsiteY7" fmla="*/ 93579 h 9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63" h="93579">
                  <a:moveTo>
                    <a:pt x="37778" y="93579"/>
                  </a:moveTo>
                  <a:cubicBezTo>
                    <a:pt x="35985" y="93579"/>
                    <a:pt x="34192" y="92982"/>
                    <a:pt x="32847" y="91637"/>
                  </a:cubicBezTo>
                  <a:cubicBezTo>
                    <a:pt x="18951" y="78189"/>
                    <a:pt x="-3910" y="49352"/>
                    <a:pt x="573" y="6469"/>
                  </a:cubicBezTo>
                  <a:cubicBezTo>
                    <a:pt x="1021" y="2585"/>
                    <a:pt x="4458" y="-404"/>
                    <a:pt x="8492" y="45"/>
                  </a:cubicBezTo>
                  <a:cubicBezTo>
                    <a:pt x="12377" y="493"/>
                    <a:pt x="15365" y="3929"/>
                    <a:pt x="14917" y="7964"/>
                  </a:cubicBezTo>
                  <a:cubicBezTo>
                    <a:pt x="11182" y="44870"/>
                    <a:pt x="30905" y="69822"/>
                    <a:pt x="42858" y="81327"/>
                  </a:cubicBezTo>
                  <a:cubicBezTo>
                    <a:pt x="45697" y="84017"/>
                    <a:pt x="45846" y="88649"/>
                    <a:pt x="43007" y="91487"/>
                  </a:cubicBezTo>
                  <a:cubicBezTo>
                    <a:pt x="41513" y="92832"/>
                    <a:pt x="39571" y="93579"/>
                    <a:pt x="37778" y="9357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8" name="任意多边形: 形状 857">
              <a:extLst>
                <a:ext uri="{FF2B5EF4-FFF2-40B4-BE49-F238E27FC236}">
                  <a16:creationId xmlns:a16="http://schemas.microsoft.com/office/drawing/2014/main" id="{4A2D39C1-DEF5-4759-B128-C6D1F75B2CA3}"/>
                </a:ext>
              </a:extLst>
            </p:cNvPr>
            <p:cNvSpPr/>
            <p:nvPr/>
          </p:nvSpPr>
          <p:spPr>
            <a:xfrm>
              <a:off x="1713262" y="2350650"/>
              <a:ext cx="114983" cy="51137"/>
            </a:xfrm>
            <a:custGeom>
              <a:avLst/>
              <a:gdLst>
                <a:gd name="connsiteX0" fmla="*/ 96112 w 114983"/>
                <a:gd name="connsiteY0" fmla="*/ 51138 h 51137"/>
                <a:gd name="connsiteX1" fmla="*/ 2129 w 114983"/>
                <a:gd name="connsiteY1" fmla="*/ 12289 h 51137"/>
                <a:gd name="connsiteX2" fmla="*/ 2129 w 114983"/>
                <a:gd name="connsiteY2" fmla="*/ 2129 h 51137"/>
                <a:gd name="connsiteX3" fmla="*/ 12289 w 114983"/>
                <a:gd name="connsiteY3" fmla="*/ 2129 h 51137"/>
                <a:gd name="connsiteX4" fmla="*/ 107169 w 114983"/>
                <a:gd name="connsiteY4" fmla="*/ 36346 h 51137"/>
                <a:gd name="connsiteX5" fmla="*/ 114939 w 114983"/>
                <a:gd name="connsiteY5" fmla="*/ 42771 h 51137"/>
                <a:gd name="connsiteX6" fmla="*/ 108514 w 114983"/>
                <a:gd name="connsiteY6" fmla="*/ 50540 h 51137"/>
                <a:gd name="connsiteX7" fmla="*/ 96112 w 114983"/>
                <a:gd name="connsiteY7" fmla="*/ 51138 h 5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983" h="51137">
                  <a:moveTo>
                    <a:pt x="96112" y="51138"/>
                  </a:moveTo>
                  <a:cubicBezTo>
                    <a:pt x="61298" y="51138"/>
                    <a:pt x="26783" y="37093"/>
                    <a:pt x="2129" y="12289"/>
                  </a:cubicBezTo>
                  <a:cubicBezTo>
                    <a:pt x="-710" y="9450"/>
                    <a:pt x="-710" y="4968"/>
                    <a:pt x="2129" y="2129"/>
                  </a:cubicBezTo>
                  <a:cubicBezTo>
                    <a:pt x="4968" y="-710"/>
                    <a:pt x="9451" y="-710"/>
                    <a:pt x="12289" y="2129"/>
                  </a:cubicBezTo>
                  <a:cubicBezTo>
                    <a:pt x="36943" y="26932"/>
                    <a:pt x="72355" y="39633"/>
                    <a:pt x="107169" y="36346"/>
                  </a:cubicBezTo>
                  <a:cubicBezTo>
                    <a:pt x="111203" y="36047"/>
                    <a:pt x="114640" y="38886"/>
                    <a:pt x="114939" y="42771"/>
                  </a:cubicBezTo>
                  <a:cubicBezTo>
                    <a:pt x="115387" y="46655"/>
                    <a:pt x="112399" y="50241"/>
                    <a:pt x="108514" y="50540"/>
                  </a:cubicBezTo>
                  <a:cubicBezTo>
                    <a:pt x="104330" y="50839"/>
                    <a:pt x="100146" y="51138"/>
                    <a:pt x="96112" y="51138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9" name="任意多边形: 形状 858">
              <a:extLst>
                <a:ext uri="{FF2B5EF4-FFF2-40B4-BE49-F238E27FC236}">
                  <a16:creationId xmlns:a16="http://schemas.microsoft.com/office/drawing/2014/main" id="{9650845E-0DC5-4475-AFA4-0DFF0E6A981A}"/>
                </a:ext>
              </a:extLst>
            </p:cNvPr>
            <p:cNvSpPr/>
            <p:nvPr/>
          </p:nvSpPr>
          <p:spPr>
            <a:xfrm>
              <a:off x="2288533" y="2385836"/>
              <a:ext cx="93220" cy="44639"/>
            </a:xfrm>
            <a:custGeom>
              <a:avLst/>
              <a:gdLst>
                <a:gd name="connsiteX0" fmla="*/ 14663 w 93220"/>
                <a:gd name="connsiteY0" fmla="*/ 44640 h 44639"/>
                <a:gd name="connsiteX1" fmla="*/ 6595 w 93220"/>
                <a:gd name="connsiteY1" fmla="*/ 44341 h 44639"/>
                <a:gd name="connsiteX2" fmla="*/ 21 w 93220"/>
                <a:gd name="connsiteY2" fmla="*/ 36571 h 44639"/>
                <a:gd name="connsiteX3" fmla="*/ 7790 w 93220"/>
                <a:gd name="connsiteY3" fmla="*/ 29997 h 44639"/>
                <a:gd name="connsiteX4" fmla="*/ 80855 w 93220"/>
                <a:gd name="connsiteY4" fmla="*/ 2205 h 44639"/>
                <a:gd name="connsiteX5" fmla="*/ 91015 w 93220"/>
                <a:gd name="connsiteY5" fmla="*/ 2056 h 44639"/>
                <a:gd name="connsiteX6" fmla="*/ 91165 w 93220"/>
                <a:gd name="connsiteY6" fmla="*/ 12216 h 44639"/>
                <a:gd name="connsiteX7" fmla="*/ 14663 w 93220"/>
                <a:gd name="connsiteY7" fmla="*/ 44640 h 4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220" h="44639">
                  <a:moveTo>
                    <a:pt x="14663" y="44640"/>
                  </a:moveTo>
                  <a:cubicBezTo>
                    <a:pt x="11974" y="44640"/>
                    <a:pt x="9284" y="44490"/>
                    <a:pt x="6595" y="44341"/>
                  </a:cubicBezTo>
                  <a:cubicBezTo>
                    <a:pt x="2710" y="44042"/>
                    <a:pt x="-278" y="40605"/>
                    <a:pt x="21" y="36571"/>
                  </a:cubicBezTo>
                  <a:cubicBezTo>
                    <a:pt x="319" y="32686"/>
                    <a:pt x="3756" y="29698"/>
                    <a:pt x="7790" y="29997"/>
                  </a:cubicBezTo>
                  <a:cubicBezTo>
                    <a:pt x="34835" y="32089"/>
                    <a:pt x="62029" y="21779"/>
                    <a:pt x="80855" y="2205"/>
                  </a:cubicBezTo>
                  <a:cubicBezTo>
                    <a:pt x="83545" y="-633"/>
                    <a:pt x="88176" y="-783"/>
                    <a:pt x="91015" y="2056"/>
                  </a:cubicBezTo>
                  <a:cubicBezTo>
                    <a:pt x="93854" y="4746"/>
                    <a:pt x="94004" y="9377"/>
                    <a:pt x="91165" y="12216"/>
                  </a:cubicBezTo>
                  <a:cubicBezTo>
                    <a:pt x="71143" y="32836"/>
                    <a:pt x="43202" y="44640"/>
                    <a:pt x="14663" y="44640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0" name="任意多边形: 形状 859">
              <a:extLst>
                <a:ext uri="{FF2B5EF4-FFF2-40B4-BE49-F238E27FC236}">
                  <a16:creationId xmlns:a16="http://schemas.microsoft.com/office/drawing/2014/main" id="{CBDBB0B4-7BFC-41CF-B4DD-9AB2DE07F439}"/>
                </a:ext>
              </a:extLst>
            </p:cNvPr>
            <p:cNvSpPr/>
            <p:nvPr/>
          </p:nvSpPr>
          <p:spPr>
            <a:xfrm>
              <a:off x="2313771" y="2462118"/>
              <a:ext cx="61853" cy="100142"/>
            </a:xfrm>
            <a:custGeom>
              <a:avLst/>
              <a:gdLst>
                <a:gd name="connsiteX0" fmla="*/ 54571 w 61853"/>
                <a:gd name="connsiteY0" fmla="*/ 100143 h 100142"/>
                <a:gd name="connsiteX1" fmla="*/ 54123 w 61853"/>
                <a:gd name="connsiteY1" fmla="*/ 100143 h 100142"/>
                <a:gd name="connsiteX2" fmla="*/ 47399 w 61853"/>
                <a:gd name="connsiteY2" fmla="*/ 92523 h 100142"/>
                <a:gd name="connsiteX3" fmla="*/ 3620 w 61853"/>
                <a:gd name="connsiteY3" fmla="*/ 13332 h 100142"/>
                <a:gd name="connsiteX4" fmla="*/ 930 w 61853"/>
                <a:gd name="connsiteY4" fmla="*/ 3620 h 100142"/>
                <a:gd name="connsiteX5" fmla="*/ 10642 w 61853"/>
                <a:gd name="connsiteY5" fmla="*/ 930 h 100142"/>
                <a:gd name="connsiteX6" fmla="*/ 61594 w 61853"/>
                <a:gd name="connsiteY6" fmla="*/ 93569 h 100142"/>
                <a:gd name="connsiteX7" fmla="*/ 54571 w 61853"/>
                <a:gd name="connsiteY7" fmla="*/ 100143 h 10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853" h="100142">
                  <a:moveTo>
                    <a:pt x="54571" y="100143"/>
                  </a:moveTo>
                  <a:cubicBezTo>
                    <a:pt x="54421" y="100143"/>
                    <a:pt x="54272" y="100143"/>
                    <a:pt x="54123" y="100143"/>
                  </a:cubicBezTo>
                  <a:cubicBezTo>
                    <a:pt x="50238" y="99844"/>
                    <a:pt x="47100" y="96407"/>
                    <a:pt x="47399" y="92523"/>
                  </a:cubicBezTo>
                  <a:cubicBezTo>
                    <a:pt x="49640" y="58157"/>
                    <a:pt x="34549" y="30814"/>
                    <a:pt x="3620" y="13332"/>
                  </a:cubicBezTo>
                  <a:cubicBezTo>
                    <a:pt x="183" y="11390"/>
                    <a:pt x="-1012" y="7056"/>
                    <a:pt x="930" y="3620"/>
                  </a:cubicBezTo>
                  <a:cubicBezTo>
                    <a:pt x="2873" y="183"/>
                    <a:pt x="7206" y="-1012"/>
                    <a:pt x="10642" y="930"/>
                  </a:cubicBezTo>
                  <a:cubicBezTo>
                    <a:pt x="46054" y="20952"/>
                    <a:pt x="64283" y="53824"/>
                    <a:pt x="61594" y="93569"/>
                  </a:cubicBezTo>
                  <a:cubicBezTo>
                    <a:pt x="61444" y="97304"/>
                    <a:pt x="58306" y="100143"/>
                    <a:pt x="54571" y="10014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1" name="任意多边形: 形状 860">
              <a:extLst>
                <a:ext uri="{FF2B5EF4-FFF2-40B4-BE49-F238E27FC236}">
                  <a16:creationId xmlns:a16="http://schemas.microsoft.com/office/drawing/2014/main" id="{BE04F1F4-3B66-4519-87ED-5C58258EBF79}"/>
                </a:ext>
              </a:extLst>
            </p:cNvPr>
            <p:cNvSpPr/>
            <p:nvPr/>
          </p:nvSpPr>
          <p:spPr>
            <a:xfrm>
              <a:off x="2410559" y="2496898"/>
              <a:ext cx="43619" cy="80006"/>
            </a:xfrm>
            <a:custGeom>
              <a:avLst/>
              <a:gdLst>
                <a:gd name="connsiteX0" fmla="*/ 36078 w 43619"/>
                <a:gd name="connsiteY0" fmla="*/ 80006 h 80006"/>
                <a:gd name="connsiteX1" fmla="*/ 35480 w 43619"/>
                <a:gd name="connsiteY1" fmla="*/ 80006 h 80006"/>
                <a:gd name="connsiteX2" fmla="*/ 28906 w 43619"/>
                <a:gd name="connsiteY2" fmla="*/ 72386 h 80006"/>
                <a:gd name="connsiteX3" fmla="*/ 23975 w 43619"/>
                <a:gd name="connsiteY3" fmla="*/ 39514 h 80006"/>
                <a:gd name="connsiteX4" fmla="*/ 4102 w 43619"/>
                <a:gd name="connsiteY4" fmla="*/ 13665 h 80006"/>
                <a:gd name="connsiteX5" fmla="*/ 666 w 43619"/>
                <a:gd name="connsiteY5" fmla="*/ 4102 h 80006"/>
                <a:gd name="connsiteX6" fmla="*/ 10229 w 43619"/>
                <a:gd name="connsiteY6" fmla="*/ 666 h 80006"/>
                <a:gd name="connsiteX7" fmla="*/ 37422 w 43619"/>
                <a:gd name="connsiteY7" fmla="*/ 34434 h 80006"/>
                <a:gd name="connsiteX8" fmla="*/ 43250 w 43619"/>
                <a:gd name="connsiteY8" fmla="*/ 73581 h 80006"/>
                <a:gd name="connsiteX9" fmla="*/ 36078 w 43619"/>
                <a:gd name="connsiteY9" fmla="*/ 80006 h 8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619" h="80006">
                  <a:moveTo>
                    <a:pt x="36078" y="80006"/>
                  </a:moveTo>
                  <a:cubicBezTo>
                    <a:pt x="35928" y="80006"/>
                    <a:pt x="35779" y="80006"/>
                    <a:pt x="35480" y="80006"/>
                  </a:cubicBezTo>
                  <a:cubicBezTo>
                    <a:pt x="31595" y="79707"/>
                    <a:pt x="28607" y="76271"/>
                    <a:pt x="28906" y="72386"/>
                  </a:cubicBezTo>
                  <a:cubicBezTo>
                    <a:pt x="29802" y="59984"/>
                    <a:pt x="28607" y="51617"/>
                    <a:pt x="23975" y="39514"/>
                  </a:cubicBezTo>
                  <a:cubicBezTo>
                    <a:pt x="19194" y="27112"/>
                    <a:pt x="14263" y="18446"/>
                    <a:pt x="4102" y="13665"/>
                  </a:cubicBezTo>
                  <a:cubicBezTo>
                    <a:pt x="516" y="12021"/>
                    <a:pt x="-978" y="7688"/>
                    <a:pt x="666" y="4102"/>
                  </a:cubicBezTo>
                  <a:cubicBezTo>
                    <a:pt x="2309" y="516"/>
                    <a:pt x="6642" y="-978"/>
                    <a:pt x="10229" y="666"/>
                  </a:cubicBezTo>
                  <a:cubicBezTo>
                    <a:pt x="25469" y="7838"/>
                    <a:pt x="32342" y="21136"/>
                    <a:pt x="37422" y="34434"/>
                  </a:cubicBezTo>
                  <a:cubicBezTo>
                    <a:pt x="42801" y="48628"/>
                    <a:pt x="44445" y="58938"/>
                    <a:pt x="43250" y="73581"/>
                  </a:cubicBezTo>
                  <a:cubicBezTo>
                    <a:pt x="42951" y="77167"/>
                    <a:pt x="39813" y="80006"/>
                    <a:pt x="36078" y="8000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2" name="任意多边形: 形状 861">
              <a:extLst>
                <a:ext uri="{FF2B5EF4-FFF2-40B4-BE49-F238E27FC236}">
                  <a16:creationId xmlns:a16="http://schemas.microsoft.com/office/drawing/2014/main" id="{1AC88092-F31D-4548-9BD0-B15368BB80A0}"/>
                </a:ext>
              </a:extLst>
            </p:cNvPr>
            <p:cNvSpPr/>
            <p:nvPr/>
          </p:nvSpPr>
          <p:spPr>
            <a:xfrm>
              <a:off x="2390832" y="2343294"/>
              <a:ext cx="83192" cy="51919"/>
            </a:xfrm>
            <a:custGeom>
              <a:avLst/>
              <a:gdLst>
                <a:gd name="connsiteX0" fmla="*/ 76125 w 83192"/>
                <a:gd name="connsiteY0" fmla="*/ 51920 h 51919"/>
                <a:gd name="connsiteX1" fmla="*/ 75378 w 83192"/>
                <a:gd name="connsiteY1" fmla="*/ 51920 h 51919"/>
                <a:gd name="connsiteX2" fmla="*/ 968 w 83192"/>
                <a:gd name="connsiteY2" fmla="*/ 10830 h 51919"/>
                <a:gd name="connsiteX3" fmla="*/ 3509 w 83192"/>
                <a:gd name="connsiteY3" fmla="*/ 968 h 51919"/>
                <a:gd name="connsiteX4" fmla="*/ 13370 w 83192"/>
                <a:gd name="connsiteY4" fmla="*/ 3508 h 51919"/>
                <a:gd name="connsiteX5" fmla="*/ 76723 w 83192"/>
                <a:gd name="connsiteY5" fmla="*/ 37575 h 51919"/>
                <a:gd name="connsiteX6" fmla="*/ 83148 w 83192"/>
                <a:gd name="connsiteY6" fmla="*/ 45345 h 51919"/>
                <a:gd name="connsiteX7" fmla="*/ 76125 w 83192"/>
                <a:gd name="connsiteY7" fmla="*/ 51920 h 5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192" h="51919">
                  <a:moveTo>
                    <a:pt x="76125" y="51920"/>
                  </a:moveTo>
                  <a:cubicBezTo>
                    <a:pt x="75826" y="51920"/>
                    <a:pt x="75677" y="51920"/>
                    <a:pt x="75378" y="51920"/>
                  </a:cubicBezTo>
                  <a:cubicBezTo>
                    <a:pt x="46839" y="49081"/>
                    <a:pt x="12175" y="29955"/>
                    <a:pt x="968" y="10830"/>
                  </a:cubicBezTo>
                  <a:cubicBezTo>
                    <a:pt x="-974" y="7393"/>
                    <a:pt x="72" y="3060"/>
                    <a:pt x="3509" y="968"/>
                  </a:cubicBezTo>
                  <a:cubicBezTo>
                    <a:pt x="6945" y="-974"/>
                    <a:pt x="11278" y="72"/>
                    <a:pt x="13370" y="3508"/>
                  </a:cubicBezTo>
                  <a:cubicBezTo>
                    <a:pt x="22186" y="18600"/>
                    <a:pt x="52965" y="35185"/>
                    <a:pt x="76723" y="37575"/>
                  </a:cubicBezTo>
                  <a:cubicBezTo>
                    <a:pt x="80608" y="38024"/>
                    <a:pt x="83596" y="41460"/>
                    <a:pt x="83148" y="45345"/>
                  </a:cubicBezTo>
                  <a:cubicBezTo>
                    <a:pt x="82849" y="49081"/>
                    <a:pt x="79711" y="51920"/>
                    <a:pt x="76125" y="51920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3" name="任意多边形: 形状 862">
              <a:extLst>
                <a:ext uri="{FF2B5EF4-FFF2-40B4-BE49-F238E27FC236}">
                  <a16:creationId xmlns:a16="http://schemas.microsoft.com/office/drawing/2014/main" id="{56D61D1B-F05A-4B86-A965-3D28BC4C6B11}"/>
                </a:ext>
              </a:extLst>
            </p:cNvPr>
            <p:cNvSpPr/>
            <p:nvPr/>
          </p:nvSpPr>
          <p:spPr>
            <a:xfrm>
              <a:off x="2398668" y="2411817"/>
              <a:ext cx="69763" cy="59448"/>
            </a:xfrm>
            <a:custGeom>
              <a:avLst/>
              <a:gdLst>
                <a:gd name="connsiteX0" fmla="*/ 7177 w 69763"/>
                <a:gd name="connsiteY0" fmla="*/ 59449 h 59448"/>
                <a:gd name="connsiteX1" fmla="*/ 5 w 69763"/>
                <a:gd name="connsiteY1" fmla="*/ 52725 h 59448"/>
                <a:gd name="connsiteX2" fmla="*/ 6729 w 69763"/>
                <a:gd name="connsiteY2" fmla="*/ 45105 h 59448"/>
                <a:gd name="connsiteX3" fmla="*/ 55588 w 69763"/>
                <a:gd name="connsiteY3" fmla="*/ 5808 h 59448"/>
                <a:gd name="connsiteX4" fmla="*/ 63956 w 69763"/>
                <a:gd name="connsiteY4" fmla="*/ 130 h 59448"/>
                <a:gd name="connsiteX5" fmla="*/ 69634 w 69763"/>
                <a:gd name="connsiteY5" fmla="*/ 8498 h 59448"/>
                <a:gd name="connsiteX6" fmla="*/ 7476 w 69763"/>
                <a:gd name="connsiteY6" fmla="*/ 59449 h 59448"/>
                <a:gd name="connsiteX7" fmla="*/ 7177 w 69763"/>
                <a:gd name="connsiteY7" fmla="*/ 59449 h 5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763" h="59448">
                  <a:moveTo>
                    <a:pt x="7177" y="59449"/>
                  </a:moveTo>
                  <a:cubicBezTo>
                    <a:pt x="3442" y="59449"/>
                    <a:pt x="155" y="56460"/>
                    <a:pt x="5" y="52725"/>
                  </a:cubicBezTo>
                  <a:cubicBezTo>
                    <a:pt x="-144" y="48840"/>
                    <a:pt x="2844" y="45404"/>
                    <a:pt x="6729" y="45105"/>
                  </a:cubicBezTo>
                  <a:cubicBezTo>
                    <a:pt x="30785" y="43760"/>
                    <a:pt x="51255" y="27324"/>
                    <a:pt x="55588" y="5808"/>
                  </a:cubicBezTo>
                  <a:cubicBezTo>
                    <a:pt x="56335" y="1924"/>
                    <a:pt x="60071" y="-617"/>
                    <a:pt x="63956" y="130"/>
                  </a:cubicBezTo>
                  <a:cubicBezTo>
                    <a:pt x="67841" y="877"/>
                    <a:pt x="70381" y="4613"/>
                    <a:pt x="69634" y="8498"/>
                  </a:cubicBezTo>
                  <a:cubicBezTo>
                    <a:pt x="64105" y="36439"/>
                    <a:pt x="38107" y="57805"/>
                    <a:pt x="7476" y="59449"/>
                  </a:cubicBezTo>
                  <a:cubicBezTo>
                    <a:pt x="7476" y="59449"/>
                    <a:pt x="7327" y="59449"/>
                    <a:pt x="7177" y="5944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4" name="任意多边形: 形状 863">
              <a:extLst>
                <a:ext uri="{FF2B5EF4-FFF2-40B4-BE49-F238E27FC236}">
                  <a16:creationId xmlns:a16="http://schemas.microsoft.com/office/drawing/2014/main" id="{2BD4D2AC-D054-418D-BE17-E7597D62E318}"/>
                </a:ext>
              </a:extLst>
            </p:cNvPr>
            <p:cNvSpPr/>
            <p:nvPr/>
          </p:nvSpPr>
          <p:spPr>
            <a:xfrm>
              <a:off x="2196071" y="2520358"/>
              <a:ext cx="98972" cy="39212"/>
            </a:xfrm>
            <a:custGeom>
              <a:avLst/>
              <a:gdLst>
                <a:gd name="connsiteX0" fmla="*/ 36600 w 98972"/>
                <a:gd name="connsiteY0" fmla="*/ 39213 h 39212"/>
                <a:gd name="connsiteX1" fmla="*/ 3878 w 98972"/>
                <a:gd name="connsiteY1" fmla="*/ 32190 h 39212"/>
                <a:gd name="connsiteX2" fmla="*/ 890 w 98972"/>
                <a:gd name="connsiteY2" fmla="*/ 22478 h 39212"/>
                <a:gd name="connsiteX3" fmla="*/ 10602 w 98972"/>
                <a:gd name="connsiteY3" fmla="*/ 19490 h 39212"/>
                <a:gd name="connsiteX4" fmla="*/ 86057 w 98972"/>
                <a:gd name="connsiteY4" fmla="*/ 2905 h 39212"/>
                <a:gd name="connsiteX5" fmla="*/ 96068 w 98972"/>
                <a:gd name="connsiteY5" fmla="*/ 1411 h 39212"/>
                <a:gd name="connsiteX6" fmla="*/ 97562 w 98972"/>
                <a:gd name="connsiteY6" fmla="*/ 11421 h 39212"/>
                <a:gd name="connsiteX7" fmla="*/ 36600 w 98972"/>
                <a:gd name="connsiteY7" fmla="*/ 39213 h 3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972" h="39212">
                  <a:moveTo>
                    <a:pt x="36600" y="39213"/>
                  </a:moveTo>
                  <a:cubicBezTo>
                    <a:pt x="24050" y="39213"/>
                    <a:pt x="12395" y="36673"/>
                    <a:pt x="3878" y="32190"/>
                  </a:cubicBezTo>
                  <a:cubicBezTo>
                    <a:pt x="292" y="30397"/>
                    <a:pt x="-1052" y="26064"/>
                    <a:pt x="890" y="22478"/>
                  </a:cubicBezTo>
                  <a:cubicBezTo>
                    <a:pt x="2683" y="18892"/>
                    <a:pt x="7016" y="17548"/>
                    <a:pt x="10602" y="19490"/>
                  </a:cubicBezTo>
                  <a:cubicBezTo>
                    <a:pt x="29279" y="29202"/>
                    <a:pt x="67978" y="27558"/>
                    <a:pt x="86057" y="2905"/>
                  </a:cubicBezTo>
                  <a:cubicBezTo>
                    <a:pt x="88448" y="-233"/>
                    <a:pt x="92931" y="-980"/>
                    <a:pt x="96068" y="1411"/>
                  </a:cubicBezTo>
                  <a:cubicBezTo>
                    <a:pt x="99206" y="3801"/>
                    <a:pt x="99953" y="8284"/>
                    <a:pt x="97562" y="11421"/>
                  </a:cubicBezTo>
                  <a:cubicBezTo>
                    <a:pt x="82920" y="31294"/>
                    <a:pt x="58565" y="39213"/>
                    <a:pt x="36600" y="3921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5" name="任意多边形: 形状 864">
              <a:extLst>
                <a:ext uri="{FF2B5EF4-FFF2-40B4-BE49-F238E27FC236}">
                  <a16:creationId xmlns:a16="http://schemas.microsoft.com/office/drawing/2014/main" id="{A73E63D9-5784-4BC1-9EEE-64000A4E65AF}"/>
                </a:ext>
              </a:extLst>
            </p:cNvPr>
            <p:cNvSpPr/>
            <p:nvPr/>
          </p:nvSpPr>
          <p:spPr>
            <a:xfrm>
              <a:off x="2205167" y="2437477"/>
              <a:ext cx="88936" cy="63672"/>
            </a:xfrm>
            <a:custGeom>
              <a:avLst/>
              <a:gdLst>
                <a:gd name="connsiteX0" fmla="*/ 7185 w 88936"/>
                <a:gd name="connsiteY0" fmla="*/ 63672 h 63672"/>
                <a:gd name="connsiteX1" fmla="*/ 4047 w 88936"/>
                <a:gd name="connsiteY1" fmla="*/ 62925 h 63672"/>
                <a:gd name="connsiteX2" fmla="*/ 760 w 88936"/>
                <a:gd name="connsiteY2" fmla="*/ 53362 h 63672"/>
                <a:gd name="connsiteX3" fmla="*/ 43194 w 88936"/>
                <a:gd name="connsiteY3" fmla="*/ 11526 h 63672"/>
                <a:gd name="connsiteX4" fmla="*/ 81146 w 88936"/>
                <a:gd name="connsiteY4" fmla="*/ 21 h 63672"/>
                <a:gd name="connsiteX5" fmla="*/ 88916 w 88936"/>
                <a:gd name="connsiteY5" fmla="*/ 6595 h 63672"/>
                <a:gd name="connsiteX6" fmla="*/ 82341 w 88936"/>
                <a:gd name="connsiteY6" fmla="*/ 14364 h 63672"/>
                <a:gd name="connsiteX7" fmla="*/ 50665 w 88936"/>
                <a:gd name="connsiteY7" fmla="*/ 23927 h 63672"/>
                <a:gd name="connsiteX8" fmla="*/ 13759 w 88936"/>
                <a:gd name="connsiteY8" fmla="*/ 59787 h 63672"/>
                <a:gd name="connsiteX9" fmla="*/ 7185 w 88936"/>
                <a:gd name="connsiteY9" fmla="*/ 63672 h 63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936" h="63672">
                  <a:moveTo>
                    <a:pt x="7185" y="63672"/>
                  </a:moveTo>
                  <a:cubicBezTo>
                    <a:pt x="6139" y="63672"/>
                    <a:pt x="5093" y="63373"/>
                    <a:pt x="4047" y="62925"/>
                  </a:cubicBezTo>
                  <a:cubicBezTo>
                    <a:pt x="461" y="61132"/>
                    <a:pt x="-1033" y="56948"/>
                    <a:pt x="760" y="53362"/>
                  </a:cubicBezTo>
                  <a:cubicBezTo>
                    <a:pt x="8380" y="37674"/>
                    <a:pt x="22276" y="23927"/>
                    <a:pt x="43194" y="11526"/>
                  </a:cubicBezTo>
                  <a:cubicBezTo>
                    <a:pt x="51113" y="6744"/>
                    <a:pt x="68296" y="1066"/>
                    <a:pt x="81146" y="21"/>
                  </a:cubicBezTo>
                  <a:cubicBezTo>
                    <a:pt x="85031" y="-278"/>
                    <a:pt x="88617" y="2710"/>
                    <a:pt x="88916" y="6595"/>
                  </a:cubicBezTo>
                  <a:cubicBezTo>
                    <a:pt x="89214" y="10480"/>
                    <a:pt x="86226" y="14066"/>
                    <a:pt x="82341" y="14364"/>
                  </a:cubicBezTo>
                  <a:cubicBezTo>
                    <a:pt x="71284" y="15261"/>
                    <a:pt x="56193" y="20640"/>
                    <a:pt x="50665" y="23927"/>
                  </a:cubicBezTo>
                  <a:cubicBezTo>
                    <a:pt x="32287" y="34984"/>
                    <a:pt x="20184" y="46639"/>
                    <a:pt x="13759" y="59787"/>
                  </a:cubicBezTo>
                  <a:cubicBezTo>
                    <a:pt x="12414" y="62178"/>
                    <a:pt x="9874" y="63672"/>
                    <a:pt x="7185" y="63672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6" name="任意多边形: 形状 865">
              <a:extLst>
                <a:ext uri="{FF2B5EF4-FFF2-40B4-BE49-F238E27FC236}">
                  <a16:creationId xmlns:a16="http://schemas.microsoft.com/office/drawing/2014/main" id="{DCBE35EE-3BB7-402E-8E0C-BABE1E3A0817}"/>
                </a:ext>
              </a:extLst>
            </p:cNvPr>
            <p:cNvSpPr/>
            <p:nvPr/>
          </p:nvSpPr>
          <p:spPr>
            <a:xfrm>
              <a:off x="2143159" y="2434049"/>
              <a:ext cx="25390" cy="105052"/>
            </a:xfrm>
            <a:custGeom>
              <a:avLst/>
              <a:gdLst>
                <a:gd name="connsiteX0" fmla="*/ 10024 w 25390"/>
                <a:gd name="connsiteY0" fmla="*/ 105053 h 105052"/>
                <a:gd name="connsiteX1" fmla="*/ 7185 w 25390"/>
                <a:gd name="connsiteY1" fmla="*/ 104455 h 105052"/>
                <a:gd name="connsiteX2" fmla="*/ 3300 w 25390"/>
                <a:gd name="connsiteY2" fmla="*/ 95042 h 105052"/>
                <a:gd name="connsiteX3" fmla="*/ 760 w 25390"/>
                <a:gd name="connsiteY3" fmla="*/ 10322 h 105052"/>
                <a:gd name="connsiteX4" fmla="*/ 4047 w 25390"/>
                <a:gd name="connsiteY4" fmla="*/ 760 h 105052"/>
                <a:gd name="connsiteX5" fmla="*/ 13610 w 25390"/>
                <a:gd name="connsiteY5" fmla="*/ 4047 h 105052"/>
                <a:gd name="connsiteX6" fmla="*/ 16449 w 25390"/>
                <a:gd name="connsiteY6" fmla="*/ 100570 h 105052"/>
                <a:gd name="connsiteX7" fmla="*/ 10024 w 25390"/>
                <a:gd name="connsiteY7" fmla="*/ 105053 h 105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90" h="105052">
                  <a:moveTo>
                    <a:pt x="10024" y="105053"/>
                  </a:moveTo>
                  <a:cubicBezTo>
                    <a:pt x="9127" y="105053"/>
                    <a:pt x="8231" y="104903"/>
                    <a:pt x="7185" y="104455"/>
                  </a:cubicBezTo>
                  <a:cubicBezTo>
                    <a:pt x="3599" y="102961"/>
                    <a:pt x="1806" y="98777"/>
                    <a:pt x="3300" y="95042"/>
                  </a:cubicBezTo>
                  <a:cubicBezTo>
                    <a:pt x="14506" y="68147"/>
                    <a:pt x="13610" y="36470"/>
                    <a:pt x="760" y="10322"/>
                  </a:cubicBezTo>
                  <a:cubicBezTo>
                    <a:pt x="-1033" y="6736"/>
                    <a:pt x="461" y="2403"/>
                    <a:pt x="4047" y="760"/>
                  </a:cubicBezTo>
                  <a:cubicBezTo>
                    <a:pt x="7633" y="-1033"/>
                    <a:pt x="11966" y="461"/>
                    <a:pt x="13610" y="4047"/>
                  </a:cubicBezTo>
                  <a:cubicBezTo>
                    <a:pt x="28252" y="33930"/>
                    <a:pt x="29298" y="69940"/>
                    <a:pt x="16449" y="100570"/>
                  </a:cubicBezTo>
                  <a:cubicBezTo>
                    <a:pt x="15552" y="103409"/>
                    <a:pt x="12863" y="105053"/>
                    <a:pt x="10024" y="10505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7" name="任意多边形: 形状 866">
              <a:extLst>
                <a:ext uri="{FF2B5EF4-FFF2-40B4-BE49-F238E27FC236}">
                  <a16:creationId xmlns:a16="http://schemas.microsoft.com/office/drawing/2014/main" id="{8DA058F8-58B4-43F4-AEA4-DA59989332AA}"/>
                </a:ext>
              </a:extLst>
            </p:cNvPr>
            <p:cNvSpPr/>
            <p:nvPr/>
          </p:nvSpPr>
          <p:spPr>
            <a:xfrm>
              <a:off x="2051830" y="2482724"/>
              <a:ext cx="66047" cy="81927"/>
            </a:xfrm>
            <a:custGeom>
              <a:avLst/>
              <a:gdLst>
                <a:gd name="connsiteX0" fmla="*/ 58918 w 66047"/>
                <a:gd name="connsiteY0" fmla="*/ 81928 h 81927"/>
                <a:gd name="connsiteX1" fmla="*/ 52045 w 66047"/>
                <a:gd name="connsiteY1" fmla="*/ 76549 h 81927"/>
                <a:gd name="connsiteX2" fmla="*/ 3783 w 66047"/>
                <a:gd name="connsiteY2" fmla="*/ 13495 h 81927"/>
                <a:gd name="connsiteX3" fmla="*/ 795 w 66047"/>
                <a:gd name="connsiteY3" fmla="*/ 3783 h 81927"/>
                <a:gd name="connsiteX4" fmla="*/ 10507 w 66047"/>
                <a:gd name="connsiteY4" fmla="*/ 795 h 81927"/>
                <a:gd name="connsiteX5" fmla="*/ 65791 w 66047"/>
                <a:gd name="connsiteY5" fmla="*/ 72814 h 81927"/>
                <a:gd name="connsiteX6" fmla="*/ 60711 w 66047"/>
                <a:gd name="connsiteY6" fmla="*/ 81629 h 81927"/>
                <a:gd name="connsiteX7" fmla="*/ 58918 w 66047"/>
                <a:gd name="connsiteY7" fmla="*/ 81928 h 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047" h="81927">
                  <a:moveTo>
                    <a:pt x="58918" y="81928"/>
                  </a:moveTo>
                  <a:cubicBezTo>
                    <a:pt x="55780" y="81928"/>
                    <a:pt x="52792" y="79836"/>
                    <a:pt x="52045" y="76549"/>
                  </a:cubicBezTo>
                  <a:cubicBezTo>
                    <a:pt x="43976" y="46367"/>
                    <a:pt x="29184" y="26943"/>
                    <a:pt x="3783" y="13495"/>
                  </a:cubicBezTo>
                  <a:cubicBezTo>
                    <a:pt x="346" y="11702"/>
                    <a:pt x="-998" y="7369"/>
                    <a:pt x="795" y="3783"/>
                  </a:cubicBezTo>
                  <a:cubicBezTo>
                    <a:pt x="2588" y="347"/>
                    <a:pt x="6921" y="-998"/>
                    <a:pt x="10507" y="795"/>
                  </a:cubicBezTo>
                  <a:cubicBezTo>
                    <a:pt x="39195" y="16035"/>
                    <a:pt x="56826" y="38896"/>
                    <a:pt x="65791" y="72814"/>
                  </a:cubicBezTo>
                  <a:cubicBezTo>
                    <a:pt x="66837" y="76698"/>
                    <a:pt x="64596" y="80583"/>
                    <a:pt x="60711" y="81629"/>
                  </a:cubicBezTo>
                  <a:cubicBezTo>
                    <a:pt x="60113" y="81779"/>
                    <a:pt x="59515" y="81928"/>
                    <a:pt x="58918" y="81928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8" name="任意多边形: 形状 867">
              <a:extLst>
                <a:ext uri="{FF2B5EF4-FFF2-40B4-BE49-F238E27FC236}">
                  <a16:creationId xmlns:a16="http://schemas.microsoft.com/office/drawing/2014/main" id="{1B1FA140-6892-4F22-AEC7-C2B74D082F9C}"/>
                </a:ext>
              </a:extLst>
            </p:cNvPr>
            <p:cNvSpPr/>
            <p:nvPr/>
          </p:nvSpPr>
          <p:spPr>
            <a:xfrm>
              <a:off x="1973362" y="2511686"/>
              <a:ext cx="92881" cy="46540"/>
            </a:xfrm>
            <a:custGeom>
              <a:avLst/>
              <a:gdLst>
                <a:gd name="connsiteX0" fmla="*/ 75826 w 92881"/>
                <a:gd name="connsiteY0" fmla="*/ 46541 h 46540"/>
                <a:gd name="connsiteX1" fmla="*/ 968 w 92881"/>
                <a:gd name="connsiteY1" fmla="*/ 10830 h 46540"/>
                <a:gd name="connsiteX2" fmla="*/ 3509 w 92881"/>
                <a:gd name="connsiteY2" fmla="*/ 969 h 46540"/>
                <a:gd name="connsiteX3" fmla="*/ 13370 w 92881"/>
                <a:gd name="connsiteY3" fmla="*/ 3509 h 46540"/>
                <a:gd name="connsiteX4" fmla="*/ 85090 w 92881"/>
                <a:gd name="connsiteY4" fmla="*/ 31748 h 46540"/>
                <a:gd name="connsiteX5" fmla="*/ 92860 w 92881"/>
                <a:gd name="connsiteY5" fmla="*/ 38323 h 46540"/>
                <a:gd name="connsiteX6" fmla="*/ 86285 w 92881"/>
                <a:gd name="connsiteY6" fmla="*/ 46092 h 46540"/>
                <a:gd name="connsiteX7" fmla="*/ 75826 w 92881"/>
                <a:gd name="connsiteY7" fmla="*/ 46541 h 4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881" h="46540">
                  <a:moveTo>
                    <a:pt x="75826" y="46541"/>
                  </a:moveTo>
                  <a:cubicBezTo>
                    <a:pt x="43253" y="46541"/>
                    <a:pt x="13968" y="32794"/>
                    <a:pt x="968" y="10830"/>
                  </a:cubicBezTo>
                  <a:cubicBezTo>
                    <a:pt x="-974" y="7393"/>
                    <a:pt x="72" y="3060"/>
                    <a:pt x="3509" y="969"/>
                  </a:cubicBezTo>
                  <a:cubicBezTo>
                    <a:pt x="6945" y="-974"/>
                    <a:pt x="11278" y="72"/>
                    <a:pt x="13370" y="3509"/>
                  </a:cubicBezTo>
                  <a:cubicBezTo>
                    <a:pt x="24875" y="22933"/>
                    <a:pt x="54310" y="34587"/>
                    <a:pt x="85090" y="31748"/>
                  </a:cubicBezTo>
                  <a:cubicBezTo>
                    <a:pt x="88975" y="31449"/>
                    <a:pt x="92561" y="34288"/>
                    <a:pt x="92860" y="38323"/>
                  </a:cubicBezTo>
                  <a:cubicBezTo>
                    <a:pt x="93159" y="42207"/>
                    <a:pt x="90320" y="45794"/>
                    <a:pt x="86285" y="46092"/>
                  </a:cubicBezTo>
                  <a:cubicBezTo>
                    <a:pt x="82699" y="46391"/>
                    <a:pt x="79263" y="46541"/>
                    <a:pt x="75826" y="46541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9" name="任意多边形: 形状 868">
              <a:extLst>
                <a:ext uri="{FF2B5EF4-FFF2-40B4-BE49-F238E27FC236}">
                  <a16:creationId xmlns:a16="http://schemas.microsoft.com/office/drawing/2014/main" id="{C5AA9F11-94E5-4111-8372-CFB307D275C4}"/>
                </a:ext>
              </a:extLst>
            </p:cNvPr>
            <p:cNvSpPr/>
            <p:nvPr/>
          </p:nvSpPr>
          <p:spPr>
            <a:xfrm>
              <a:off x="1840926" y="2506737"/>
              <a:ext cx="98082" cy="48949"/>
            </a:xfrm>
            <a:custGeom>
              <a:avLst/>
              <a:gdLst>
                <a:gd name="connsiteX0" fmla="*/ 17756 w 98082"/>
                <a:gd name="connsiteY0" fmla="*/ 48949 h 48949"/>
                <a:gd name="connsiteX1" fmla="*/ 5952 w 98082"/>
                <a:gd name="connsiteY1" fmla="*/ 48053 h 48949"/>
                <a:gd name="connsiteX2" fmla="*/ 125 w 98082"/>
                <a:gd name="connsiteY2" fmla="*/ 39835 h 48949"/>
                <a:gd name="connsiteX3" fmla="*/ 8343 w 98082"/>
                <a:gd name="connsiteY3" fmla="*/ 34008 h 48949"/>
                <a:gd name="connsiteX4" fmla="*/ 84994 w 98082"/>
                <a:gd name="connsiteY4" fmla="*/ 3078 h 48949"/>
                <a:gd name="connsiteX5" fmla="*/ 95004 w 98082"/>
                <a:gd name="connsiteY5" fmla="*/ 1285 h 48949"/>
                <a:gd name="connsiteX6" fmla="*/ 96797 w 98082"/>
                <a:gd name="connsiteY6" fmla="*/ 11296 h 48949"/>
                <a:gd name="connsiteX7" fmla="*/ 17756 w 98082"/>
                <a:gd name="connsiteY7" fmla="*/ 48949 h 4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082" h="48949">
                  <a:moveTo>
                    <a:pt x="17756" y="48949"/>
                  </a:moveTo>
                  <a:cubicBezTo>
                    <a:pt x="13722" y="48949"/>
                    <a:pt x="9688" y="48651"/>
                    <a:pt x="5952" y="48053"/>
                  </a:cubicBezTo>
                  <a:cubicBezTo>
                    <a:pt x="2067" y="47455"/>
                    <a:pt x="-622" y="43720"/>
                    <a:pt x="125" y="39835"/>
                  </a:cubicBezTo>
                  <a:cubicBezTo>
                    <a:pt x="723" y="35950"/>
                    <a:pt x="4458" y="33261"/>
                    <a:pt x="8343" y="34008"/>
                  </a:cubicBezTo>
                  <a:cubicBezTo>
                    <a:pt x="33893" y="38341"/>
                    <a:pt x="70351" y="23698"/>
                    <a:pt x="84994" y="3078"/>
                  </a:cubicBezTo>
                  <a:cubicBezTo>
                    <a:pt x="87235" y="-209"/>
                    <a:pt x="91717" y="-956"/>
                    <a:pt x="95004" y="1285"/>
                  </a:cubicBezTo>
                  <a:cubicBezTo>
                    <a:pt x="98292" y="3527"/>
                    <a:pt x="99039" y="8009"/>
                    <a:pt x="96797" y="11296"/>
                  </a:cubicBezTo>
                  <a:cubicBezTo>
                    <a:pt x="81258" y="32962"/>
                    <a:pt x="46743" y="48949"/>
                    <a:pt x="17756" y="4894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0" name="任意多边形: 形状 869">
              <a:extLst>
                <a:ext uri="{FF2B5EF4-FFF2-40B4-BE49-F238E27FC236}">
                  <a16:creationId xmlns:a16="http://schemas.microsoft.com/office/drawing/2014/main" id="{24D983DE-95CA-4DF6-A3CE-23706DD8740C}"/>
                </a:ext>
              </a:extLst>
            </p:cNvPr>
            <p:cNvSpPr/>
            <p:nvPr/>
          </p:nvSpPr>
          <p:spPr>
            <a:xfrm>
              <a:off x="1812415" y="2429780"/>
              <a:ext cx="81698" cy="69725"/>
            </a:xfrm>
            <a:custGeom>
              <a:avLst/>
              <a:gdLst>
                <a:gd name="connsiteX0" fmla="*/ 74507 w 81698"/>
                <a:gd name="connsiteY0" fmla="*/ 69725 h 69725"/>
                <a:gd name="connsiteX1" fmla="*/ 74059 w 81698"/>
                <a:gd name="connsiteY1" fmla="*/ 69725 h 69725"/>
                <a:gd name="connsiteX2" fmla="*/ 27291 w 81698"/>
                <a:gd name="connsiteY2" fmla="*/ 51347 h 69725"/>
                <a:gd name="connsiteX3" fmla="*/ 247 w 81698"/>
                <a:gd name="connsiteY3" fmla="*/ 9062 h 69725"/>
                <a:gd name="connsiteX4" fmla="*/ 5327 w 81698"/>
                <a:gd name="connsiteY4" fmla="*/ 247 h 69725"/>
                <a:gd name="connsiteX5" fmla="*/ 14142 w 81698"/>
                <a:gd name="connsiteY5" fmla="*/ 5327 h 69725"/>
                <a:gd name="connsiteX6" fmla="*/ 36405 w 81698"/>
                <a:gd name="connsiteY6" fmla="*/ 40141 h 69725"/>
                <a:gd name="connsiteX7" fmla="*/ 74955 w 81698"/>
                <a:gd name="connsiteY7" fmla="*/ 55232 h 69725"/>
                <a:gd name="connsiteX8" fmla="*/ 81679 w 81698"/>
                <a:gd name="connsiteY8" fmla="*/ 62852 h 69725"/>
                <a:gd name="connsiteX9" fmla="*/ 74507 w 81698"/>
                <a:gd name="connsiteY9" fmla="*/ 69725 h 6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698" h="69725">
                  <a:moveTo>
                    <a:pt x="74507" y="69725"/>
                  </a:moveTo>
                  <a:cubicBezTo>
                    <a:pt x="74357" y="69725"/>
                    <a:pt x="74208" y="69725"/>
                    <a:pt x="74059" y="69725"/>
                  </a:cubicBezTo>
                  <a:cubicBezTo>
                    <a:pt x="57025" y="68680"/>
                    <a:pt x="40440" y="62255"/>
                    <a:pt x="27291" y="51347"/>
                  </a:cubicBezTo>
                  <a:cubicBezTo>
                    <a:pt x="14142" y="40589"/>
                    <a:pt x="4580" y="25498"/>
                    <a:pt x="247" y="9062"/>
                  </a:cubicBezTo>
                  <a:cubicBezTo>
                    <a:pt x="-799" y="5177"/>
                    <a:pt x="1591" y="1293"/>
                    <a:pt x="5327" y="247"/>
                  </a:cubicBezTo>
                  <a:cubicBezTo>
                    <a:pt x="9212" y="-799"/>
                    <a:pt x="13097" y="1591"/>
                    <a:pt x="14142" y="5327"/>
                  </a:cubicBezTo>
                  <a:cubicBezTo>
                    <a:pt x="17728" y="18924"/>
                    <a:pt x="25648" y="31325"/>
                    <a:pt x="36405" y="40141"/>
                  </a:cubicBezTo>
                  <a:cubicBezTo>
                    <a:pt x="47313" y="49106"/>
                    <a:pt x="60910" y="54335"/>
                    <a:pt x="74955" y="55232"/>
                  </a:cubicBezTo>
                  <a:cubicBezTo>
                    <a:pt x="78840" y="55531"/>
                    <a:pt x="81978" y="58818"/>
                    <a:pt x="81679" y="62852"/>
                  </a:cubicBezTo>
                  <a:cubicBezTo>
                    <a:pt x="81529" y="66886"/>
                    <a:pt x="78392" y="69725"/>
                    <a:pt x="74507" y="6972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1" name="任意多边形: 形状 870">
              <a:extLst>
                <a:ext uri="{FF2B5EF4-FFF2-40B4-BE49-F238E27FC236}">
                  <a16:creationId xmlns:a16="http://schemas.microsoft.com/office/drawing/2014/main" id="{EF0B5D17-2605-4FCA-B7DA-6527B858A6FB}"/>
                </a:ext>
              </a:extLst>
            </p:cNvPr>
            <p:cNvSpPr/>
            <p:nvPr/>
          </p:nvSpPr>
          <p:spPr>
            <a:xfrm>
              <a:off x="1900369" y="2428080"/>
              <a:ext cx="84010" cy="59771"/>
            </a:xfrm>
            <a:custGeom>
              <a:avLst/>
              <a:gdLst>
                <a:gd name="connsiteX0" fmla="*/ 76800 w 84010"/>
                <a:gd name="connsiteY0" fmla="*/ 59772 h 59771"/>
                <a:gd name="connsiteX1" fmla="*/ 70226 w 84010"/>
                <a:gd name="connsiteY1" fmla="*/ 55439 h 59771"/>
                <a:gd name="connsiteX2" fmla="*/ 7023 w 84010"/>
                <a:gd name="connsiteY2" fmla="*/ 14349 h 59771"/>
                <a:gd name="connsiteX3" fmla="*/ 0 w 84010"/>
                <a:gd name="connsiteY3" fmla="*/ 7027 h 59771"/>
                <a:gd name="connsiteX4" fmla="*/ 7321 w 84010"/>
                <a:gd name="connsiteY4" fmla="*/ 5 h 59771"/>
                <a:gd name="connsiteX5" fmla="*/ 83374 w 84010"/>
                <a:gd name="connsiteY5" fmla="*/ 49761 h 59771"/>
                <a:gd name="connsiteX6" fmla="*/ 79639 w 84010"/>
                <a:gd name="connsiteY6" fmla="*/ 59174 h 59771"/>
                <a:gd name="connsiteX7" fmla="*/ 76800 w 84010"/>
                <a:gd name="connsiteY7" fmla="*/ 59772 h 5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10" h="59771">
                  <a:moveTo>
                    <a:pt x="76800" y="59772"/>
                  </a:moveTo>
                  <a:cubicBezTo>
                    <a:pt x="74111" y="59772"/>
                    <a:pt x="71421" y="58128"/>
                    <a:pt x="70226" y="55439"/>
                  </a:cubicBezTo>
                  <a:cubicBezTo>
                    <a:pt x="58571" y="28842"/>
                    <a:pt x="37354" y="15096"/>
                    <a:pt x="7023" y="14349"/>
                  </a:cubicBezTo>
                  <a:cubicBezTo>
                    <a:pt x="2988" y="14199"/>
                    <a:pt x="0" y="10912"/>
                    <a:pt x="0" y="7027"/>
                  </a:cubicBezTo>
                  <a:cubicBezTo>
                    <a:pt x="0" y="3143"/>
                    <a:pt x="3437" y="-144"/>
                    <a:pt x="7321" y="5"/>
                  </a:cubicBezTo>
                  <a:cubicBezTo>
                    <a:pt x="43181" y="901"/>
                    <a:pt x="69479" y="18084"/>
                    <a:pt x="83374" y="49761"/>
                  </a:cubicBezTo>
                  <a:cubicBezTo>
                    <a:pt x="85018" y="53347"/>
                    <a:pt x="83374" y="57680"/>
                    <a:pt x="79639" y="59174"/>
                  </a:cubicBezTo>
                  <a:cubicBezTo>
                    <a:pt x="78743" y="59473"/>
                    <a:pt x="77846" y="59772"/>
                    <a:pt x="76800" y="59772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2" name="任意多边形: 形状 871">
              <a:extLst>
                <a:ext uri="{FF2B5EF4-FFF2-40B4-BE49-F238E27FC236}">
                  <a16:creationId xmlns:a16="http://schemas.microsoft.com/office/drawing/2014/main" id="{7A17B582-C074-4E47-B7AB-978DCCDEDF6D}"/>
                </a:ext>
              </a:extLst>
            </p:cNvPr>
            <p:cNvSpPr/>
            <p:nvPr/>
          </p:nvSpPr>
          <p:spPr>
            <a:xfrm>
              <a:off x="2014027" y="2410622"/>
              <a:ext cx="70554" cy="72746"/>
            </a:xfrm>
            <a:custGeom>
              <a:avLst/>
              <a:gdLst>
                <a:gd name="connsiteX0" fmla="*/ 7221 w 70554"/>
                <a:gd name="connsiteY0" fmla="*/ 72747 h 72746"/>
                <a:gd name="connsiteX1" fmla="*/ 6175 w 70554"/>
                <a:gd name="connsiteY1" fmla="*/ 72747 h 72746"/>
                <a:gd name="connsiteX2" fmla="*/ 49 w 70554"/>
                <a:gd name="connsiteY2" fmla="*/ 64678 h 72746"/>
                <a:gd name="connsiteX3" fmla="*/ 62057 w 70554"/>
                <a:gd name="connsiteY3" fmla="*/ 130 h 72746"/>
                <a:gd name="connsiteX4" fmla="*/ 70424 w 70554"/>
                <a:gd name="connsiteY4" fmla="*/ 5808 h 72746"/>
                <a:gd name="connsiteX5" fmla="*/ 64746 w 70554"/>
                <a:gd name="connsiteY5" fmla="*/ 14175 h 72746"/>
                <a:gd name="connsiteX6" fmla="*/ 14094 w 70554"/>
                <a:gd name="connsiteY6" fmla="*/ 66770 h 72746"/>
                <a:gd name="connsiteX7" fmla="*/ 7221 w 70554"/>
                <a:gd name="connsiteY7" fmla="*/ 72747 h 7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554" h="72746">
                  <a:moveTo>
                    <a:pt x="7221" y="72747"/>
                  </a:moveTo>
                  <a:cubicBezTo>
                    <a:pt x="6922" y="72747"/>
                    <a:pt x="6474" y="72747"/>
                    <a:pt x="6175" y="72747"/>
                  </a:cubicBezTo>
                  <a:cubicBezTo>
                    <a:pt x="2290" y="72149"/>
                    <a:pt x="-399" y="68563"/>
                    <a:pt x="49" y="64678"/>
                  </a:cubicBezTo>
                  <a:cubicBezTo>
                    <a:pt x="5129" y="29864"/>
                    <a:pt x="27093" y="6854"/>
                    <a:pt x="62057" y="130"/>
                  </a:cubicBezTo>
                  <a:cubicBezTo>
                    <a:pt x="65941" y="-617"/>
                    <a:pt x="69677" y="1923"/>
                    <a:pt x="70424" y="5808"/>
                  </a:cubicBezTo>
                  <a:cubicBezTo>
                    <a:pt x="71171" y="9693"/>
                    <a:pt x="68631" y="13428"/>
                    <a:pt x="64746" y="14175"/>
                  </a:cubicBezTo>
                  <a:cubicBezTo>
                    <a:pt x="35311" y="19853"/>
                    <a:pt x="18278" y="37634"/>
                    <a:pt x="14094" y="66770"/>
                  </a:cubicBezTo>
                  <a:cubicBezTo>
                    <a:pt x="13795" y="70207"/>
                    <a:pt x="10657" y="72747"/>
                    <a:pt x="7221" y="72747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3" name="任意多边形: 形状 872">
              <a:extLst>
                <a:ext uri="{FF2B5EF4-FFF2-40B4-BE49-F238E27FC236}">
                  <a16:creationId xmlns:a16="http://schemas.microsoft.com/office/drawing/2014/main" id="{5D1E12C9-FAFB-4B3C-9066-B29D9F6A0150}"/>
                </a:ext>
              </a:extLst>
            </p:cNvPr>
            <p:cNvSpPr/>
            <p:nvPr/>
          </p:nvSpPr>
          <p:spPr>
            <a:xfrm>
              <a:off x="1954827" y="2356584"/>
              <a:ext cx="86462" cy="50731"/>
            </a:xfrm>
            <a:custGeom>
              <a:avLst/>
              <a:gdLst>
                <a:gd name="connsiteX0" fmla="*/ 74339 w 86462"/>
                <a:gd name="connsiteY0" fmla="*/ 50731 h 50731"/>
                <a:gd name="connsiteX1" fmla="*/ 1125 w 86462"/>
                <a:gd name="connsiteY1" fmla="*/ 10987 h 50731"/>
                <a:gd name="connsiteX2" fmla="*/ 3217 w 86462"/>
                <a:gd name="connsiteY2" fmla="*/ 1125 h 50731"/>
                <a:gd name="connsiteX3" fmla="*/ 13079 w 86462"/>
                <a:gd name="connsiteY3" fmla="*/ 3217 h 50731"/>
                <a:gd name="connsiteX4" fmla="*/ 78822 w 86462"/>
                <a:gd name="connsiteY4" fmla="*/ 36238 h 50731"/>
                <a:gd name="connsiteX5" fmla="*/ 86442 w 86462"/>
                <a:gd name="connsiteY5" fmla="*/ 42962 h 50731"/>
                <a:gd name="connsiteX6" fmla="*/ 79718 w 86462"/>
                <a:gd name="connsiteY6" fmla="*/ 50582 h 50731"/>
                <a:gd name="connsiteX7" fmla="*/ 74339 w 86462"/>
                <a:gd name="connsiteY7" fmla="*/ 50731 h 5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62" h="50731">
                  <a:moveTo>
                    <a:pt x="74339" y="50731"/>
                  </a:moveTo>
                  <a:cubicBezTo>
                    <a:pt x="45203" y="50731"/>
                    <a:pt x="16963" y="35491"/>
                    <a:pt x="1125" y="10987"/>
                  </a:cubicBezTo>
                  <a:cubicBezTo>
                    <a:pt x="-967" y="7699"/>
                    <a:pt x="-70" y="3217"/>
                    <a:pt x="3217" y="1125"/>
                  </a:cubicBezTo>
                  <a:cubicBezTo>
                    <a:pt x="6504" y="-967"/>
                    <a:pt x="10987" y="-70"/>
                    <a:pt x="13079" y="3217"/>
                  </a:cubicBezTo>
                  <a:cubicBezTo>
                    <a:pt x="26974" y="24733"/>
                    <a:pt x="53421" y="38031"/>
                    <a:pt x="78822" y="36238"/>
                  </a:cubicBezTo>
                  <a:cubicBezTo>
                    <a:pt x="82707" y="35939"/>
                    <a:pt x="86143" y="38928"/>
                    <a:pt x="86442" y="42962"/>
                  </a:cubicBezTo>
                  <a:cubicBezTo>
                    <a:pt x="86741" y="46847"/>
                    <a:pt x="83753" y="50283"/>
                    <a:pt x="79718" y="50582"/>
                  </a:cubicBezTo>
                  <a:cubicBezTo>
                    <a:pt x="77925" y="50582"/>
                    <a:pt x="76132" y="50731"/>
                    <a:pt x="74339" y="50731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4" name="任意多边形: 形状 873">
              <a:extLst>
                <a:ext uri="{FF2B5EF4-FFF2-40B4-BE49-F238E27FC236}">
                  <a16:creationId xmlns:a16="http://schemas.microsoft.com/office/drawing/2014/main" id="{7B7A9BDD-66D6-40DC-AA6F-B4E58B36A343}"/>
                </a:ext>
              </a:extLst>
            </p:cNvPr>
            <p:cNvSpPr/>
            <p:nvPr/>
          </p:nvSpPr>
          <p:spPr>
            <a:xfrm>
              <a:off x="1717845" y="2424156"/>
              <a:ext cx="79321" cy="101945"/>
            </a:xfrm>
            <a:custGeom>
              <a:avLst/>
              <a:gdLst>
                <a:gd name="connsiteX0" fmla="*/ 7259 w 79321"/>
                <a:gd name="connsiteY0" fmla="*/ 101946 h 101945"/>
                <a:gd name="connsiteX1" fmla="*/ 5914 w 79321"/>
                <a:gd name="connsiteY1" fmla="*/ 101796 h 101945"/>
                <a:gd name="connsiteX2" fmla="*/ 87 w 79321"/>
                <a:gd name="connsiteY2" fmla="*/ 93429 h 101945"/>
                <a:gd name="connsiteX3" fmla="*/ 68819 w 79321"/>
                <a:gd name="connsiteY3" fmla="*/ 791 h 101945"/>
                <a:gd name="connsiteX4" fmla="*/ 78531 w 79321"/>
                <a:gd name="connsiteY4" fmla="*/ 3928 h 101945"/>
                <a:gd name="connsiteX5" fmla="*/ 75393 w 79321"/>
                <a:gd name="connsiteY5" fmla="*/ 13641 h 101945"/>
                <a:gd name="connsiteX6" fmla="*/ 14282 w 79321"/>
                <a:gd name="connsiteY6" fmla="*/ 96118 h 101945"/>
                <a:gd name="connsiteX7" fmla="*/ 7259 w 79321"/>
                <a:gd name="connsiteY7" fmla="*/ 101946 h 10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321" h="101945">
                  <a:moveTo>
                    <a:pt x="7259" y="101946"/>
                  </a:moveTo>
                  <a:cubicBezTo>
                    <a:pt x="6811" y="101946"/>
                    <a:pt x="6362" y="101946"/>
                    <a:pt x="5914" y="101796"/>
                  </a:cubicBezTo>
                  <a:cubicBezTo>
                    <a:pt x="2029" y="101049"/>
                    <a:pt x="-511" y="97314"/>
                    <a:pt x="87" y="93429"/>
                  </a:cubicBezTo>
                  <a:cubicBezTo>
                    <a:pt x="7259" y="54431"/>
                    <a:pt x="33556" y="19020"/>
                    <a:pt x="68819" y="791"/>
                  </a:cubicBezTo>
                  <a:cubicBezTo>
                    <a:pt x="72405" y="-1002"/>
                    <a:pt x="76738" y="343"/>
                    <a:pt x="78531" y="3928"/>
                  </a:cubicBezTo>
                  <a:cubicBezTo>
                    <a:pt x="80324" y="7515"/>
                    <a:pt x="78979" y="11847"/>
                    <a:pt x="75393" y="13641"/>
                  </a:cubicBezTo>
                  <a:cubicBezTo>
                    <a:pt x="44015" y="29777"/>
                    <a:pt x="20557" y="61304"/>
                    <a:pt x="14282" y="96118"/>
                  </a:cubicBezTo>
                  <a:cubicBezTo>
                    <a:pt x="13684" y="99555"/>
                    <a:pt x="10696" y="101946"/>
                    <a:pt x="7259" y="10194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5" name="任意多边形: 形状 874">
              <a:extLst>
                <a:ext uri="{FF2B5EF4-FFF2-40B4-BE49-F238E27FC236}">
                  <a16:creationId xmlns:a16="http://schemas.microsoft.com/office/drawing/2014/main" id="{B6E1B02E-98E9-42B0-8216-EF2B16674C5E}"/>
                </a:ext>
              </a:extLst>
            </p:cNvPr>
            <p:cNvSpPr/>
            <p:nvPr/>
          </p:nvSpPr>
          <p:spPr>
            <a:xfrm>
              <a:off x="1734764" y="2494318"/>
              <a:ext cx="74119" cy="82734"/>
            </a:xfrm>
            <a:custGeom>
              <a:avLst/>
              <a:gdLst>
                <a:gd name="connsiteX0" fmla="*/ 7223 w 74119"/>
                <a:gd name="connsiteY0" fmla="*/ 82735 h 82734"/>
                <a:gd name="connsiteX1" fmla="*/ 350 w 74119"/>
                <a:gd name="connsiteY1" fmla="*/ 77804 h 82734"/>
                <a:gd name="connsiteX2" fmla="*/ 4982 w 74119"/>
                <a:gd name="connsiteY2" fmla="*/ 68689 h 82734"/>
                <a:gd name="connsiteX3" fmla="*/ 59968 w 74119"/>
                <a:gd name="connsiteY3" fmla="*/ 5337 h 82734"/>
                <a:gd name="connsiteX4" fmla="*/ 68783 w 74119"/>
                <a:gd name="connsiteY4" fmla="*/ 257 h 82734"/>
                <a:gd name="connsiteX5" fmla="*/ 73863 w 74119"/>
                <a:gd name="connsiteY5" fmla="*/ 9072 h 82734"/>
                <a:gd name="connsiteX6" fmla="*/ 9465 w 74119"/>
                <a:gd name="connsiteY6" fmla="*/ 82436 h 82734"/>
                <a:gd name="connsiteX7" fmla="*/ 7223 w 74119"/>
                <a:gd name="connsiteY7" fmla="*/ 82735 h 8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119" h="82734">
                  <a:moveTo>
                    <a:pt x="7223" y="82735"/>
                  </a:moveTo>
                  <a:cubicBezTo>
                    <a:pt x="4235" y="82735"/>
                    <a:pt x="1396" y="80792"/>
                    <a:pt x="350" y="77804"/>
                  </a:cubicBezTo>
                  <a:cubicBezTo>
                    <a:pt x="-845" y="74068"/>
                    <a:pt x="1097" y="70034"/>
                    <a:pt x="4982" y="68689"/>
                  </a:cubicBezTo>
                  <a:cubicBezTo>
                    <a:pt x="31728" y="59874"/>
                    <a:pt x="51750" y="36864"/>
                    <a:pt x="59968" y="5337"/>
                  </a:cubicBezTo>
                  <a:cubicBezTo>
                    <a:pt x="61013" y="1452"/>
                    <a:pt x="64898" y="-789"/>
                    <a:pt x="68783" y="257"/>
                  </a:cubicBezTo>
                  <a:cubicBezTo>
                    <a:pt x="72668" y="1303"/>
                    <a:pt x="74909" y="5187"/>
                    <a:pt x="73863" y="9072"/>
                  </a:cubicBezTo>
                  <a:cubicBezTo>
                    <a:pt x="64301" y="45380"/>
                    <a:pt x="40842" y="72126"/>
                    <a:pt x="9465" y="82436"/>
                  </a:cubicBezTo>
                  <a:cubicBezTo>
                    <a:pt x="8718" y="82735"/>
                    <a:pt x="7971" y="82735"/>
                    <a:pt x="7223" y="8273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78" name="任意多边形: 形状 877">
            <a:extLst>
              <a:ext uri="{FF2B5EF4-FFF2-40B4-BE49-F238E27FC236}">
                <a16:creationId xmlns:a16="http://schemas.microsoft.com/office/drawing/2014/main" id="{71807D36-5687-4FCB-A071-85C8F243122E}"/>
              </a:ext>
            </a:extLst>
          </p:cNvPr>
          <p:cNvSpPr/>
          <p:nvPr/>
        </p:nvSpPr>
        <p:spPr>
          <a:xfrm rot="3027804">
            <a:off x="7960407" y="4873425"/>
            <a:ext cx="539996" cy="604832"/>
          </a:xfrm>
          <a:custGeom>
            <a:avLst/>
            <a:gdLst>
              <a:gd name="connsiteX0" fmla="*/ 251169 w 457961"/>
              <a:gd name="connsiteY0" fmla="*/ 0 h 512947"/>
              <a:gd name="connsiteX1" fmla="*/ 21815 w 457961"/>
              <a:gd name="connsiteY1" fmla="*/ 112062 h 512947"/>
              <a:gd name="connsiteX2" fmla="*/ 0 w 457961"/>
              <a:gd name="connsiteY2" fmla="*/ 365025 h 512947"/>
              <a:gd name="connsiteX3" fmla="*/ 206942 w 457961"/>
              <a:gd name="connsiteY3" fmla="*/ 512947 h 512947"/>
              <a:gd name="connsiteX4" fmla="*/ 436147 w 457961"/>
              <a:gd name="connsiteY4" fmla="*/ 402678 h 512947"/>
              <a:gd name="connsiteX5" fmla="*/ 457962 w 457961"/>
              <a:gd name="connsiteY5" fmla="*/ 149716 h 512947"/>
              <a:gd name="connsiteX6" fmla="*/ 251169 w 457961"/>
              <a:gd name="connsiteY6" fmla="*/ 0 h 512947"/>
              <a:gd name="connsiteX7" fmla="*/ 445261 w 457961"/>
              <a:gd name="connsiteY7" fmla="*/ 150911 h 512947"/>
              <a:gd name="connsiteX8" fmla="*/ 229354 w 457961"/>
              <a:gd name="connsiteY8" fmla="*/ 254905 h 512947"/>
              <a:gd name="connsiteX9" fmla="*/ 34366 w 457961"/>
              <a:gd name="connsiteY9" fmla="*/ 115649 h 512947"/>
              <a:gd name="connsiteX10" fmla="*/ 250422 w 457961"/>
              <a:gd name="connsiteY10" fmla="*/ 10011 h 512947"/>
              <a:gd name="connsiteX11" fmla="*/ 445261 w 457961"/>
              <a:gd name="connsiteY11" fmla="*/ 150911 h 512947"/>
              <a:gd name="connsiteX12" fmla="*/ 29584 w 457961"/>
              <a:gd name="connsiteY12" fmla="*/ 122671 h 512947"/>
              <a:gd name="connsiteX13" fmla="*/ 224424 w 457961"/>
              <a:gd name="connsiteY13" fmla="*/ 261927 h 512947"/>
              <a:gd name="connsiteX14" fmla="*/ 203954 w 457961"/>
              <a:gd name="connsiteY14" fmla="*/ 500097 h 512947"/>
              <a:gd name="connsiteX15" fmla="*/ 9114 w 457961"/>
              <a:gd name="connsiteY15" fmla="*/ 360841 h 512947"/>
              <a:gd name="connsiteX16" fmla="*/ 29584 w 457961"/>
              <a:gd name="connsiteY16" fmla="*/ 122671 h 512947"/>
              <a:gd name="connsiteX17" fmla="*/ 212321 w 457961"/>
              <a:gd name="connsiteY17" fmla="*/ 500695 h 512947"/>
              <a:gd name="connsiteX18" fmla="*/ 232791 w 457961"/>
              <a:gd name="connsiteY18" fmla="*/ 262525 h 512947"/>
              <a:gd name="connsiteX19" fmla="*/ 448548 w 457961"/>
              <a:gd name="connsiteY19" fmla="*/ 158680 h 512947"/>
              <a:gd name="connsiteX20" fmla="*/ 428078 w 457961"/>
              <a:gd name="connsiteY20" fmla="*/ 396701 h 512947"/>
              <a:gd name="connsiteX21" fmla="*/ 212321 w 457961"/>
              <a:gd name="connsiteY21" fmla="*/ 500695 h 51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7961" h="512947">
                <a:moveTo>
                  <a:pt x="251169" y="0"/>
                </a:moveTo>
                <a:lnTo>
                  <a:pt x="21815" y="112062"/>
                </a:lnTo>
                <a:lnTo>
                  <a:pt x="0" y="365025"/>
                </a:lnTo>
                <a:lnTo>
                  <a:pt x="206942" y="512947"/>
                </a:lnTo>
                <a:lnTo>
                  <a:pt x="436147" y="402678"/>
                </a:lnTo>
                <a:lnTo>
                  <a:pt x="457962" y="149716"/>
                </a:lnTo>
                <a:lnTo>
                  <a:pt x="251169" y="0"/>
                </a:lnTo>
                <a:close/>
                <a:moveTo>
                  <a:pt x="445261" y="150911"/>
                </a:moveTo>
                <a:lnTo>
                  <a:pt x="229354" y="254905"/>
                </a:lnTo>
                <a:lnTo>
                  <a:pt x="34366" y="115649"/>
                </a:lnTo>
                <a:lnTo>
                  <a:pt x="250422" y="10011"/>
                </a:lnTo>
                <a:lnTo>
                  <a:pt x="445261" y="150911"/>
                </a:lnTo>
                <a:close/>
                <a:moveTo>
                  <a:pt x="29584" y="122671"/>
                </a:moveTo>
                <a:lnTo>
                  <a:pt x="224424" y="261927"/>
                </a:lnTo>
                <a:lnTo>
                  <a:pt x="203954" y="500097"/>
                </a:lnTo>
                <a:lnTo>
                  <a:pt x="9114" y="360841"/>
                </a:lnTo>
                <a:lnTo>
                  <a:pt x="29584" y="122671"/>
                </a:lnTo>
                <a:close/>
                <a:moveTo>
                  <a:pt x="212321" y="500695"/>
                </a:moveTo>
                <a:lnTo>
                  <a:pt x="232791" y="262525"/>
                </a:lnTo>
                <a:lnTo>
                  <a:pt x="448548" y="158680"/>
                </a:lnTo>
                <a:lnTo>
                  <a:pt x="428078" y="396701"/>
                </a:lnTo>
                <a:lnTo>
                  <a:pt x="212321" y="500695"/>
                </a:lnTo>
                <a:close/>
              </a:path>
            </a:pathLst>
          </a:custGeom>
          <a:solidFill>
            <a:srgbClr val="DEC3F3"/>
          </a:solidFill>
          <a:ln w="1493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7ABBC9D-7CCE-42BD-9184-47AAF134F269}"/>
              </a:ext>
            </a:extLst>
          </p:cNvPr>
          <p:cNvGrpSpPr/>
          <p:nvPr/>
        </p:nvGrpSpPr>
        <p:grpSpPr>
          <a:xfrm>
            <a:off x="910630" y="273283"/>
            <a:ext cx="5602816" cy="5717603"/>
            <a:chOff x="910630" y="273283"/>
            <a:chExt cx="5602816" cy="5717603"/>
          </a:xfrm>
        </p:grpSpPr>
        <p:sp>
          <p:nvSpPr>
            <p:cNvPr id="883" name="文本框 882">
              <a:extLst>
                <a:ext uri="{FF2B5EF4-FFF2-40B4-BE49-F238E27FC236}">
                  <a16:creationId xmlns:a16="http://schemas.microsoft.com/office/drawing/2014/main" id="{CA0A72F2-4C7A-4967-827F-BEDC5B9458F2}"/>
                </a:ext>
              </a:extLst>
            </p:cNvPr>
            <p:cNvSpPr txBox="1"/>
            <p:nvPr/>
          </p:nvSpPr>
          <p:spPr>
            <a:xfrm>
              <a:off x="910630" y="604796"/>
              <a:ext cx="5602816" cy="5386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4400" dirty="0">
                  <a:gradFill flip="none" rotWithShape="1">
                    <a:gsLst>
                      <a:gs pos="66000">
                        <a:srgbClr val="D9CBDE">
                          <a:alpha val="22000"/>
                        </a:srgbClr>
                      </a:gs>
                      <a:gs pos="41000">
                        <a:srgbClr val="C9CEE2">
                          <a:alpha val="4000"/>
                        </a:srgbClr>
                      </a:gs>
                      <a:gs pos="0">
                        <a:srgbClr val="94DAF1">
                          <a:alpha val="43000"/>
                        </a:srgbClr>
                      </a:gs>
                      <a:gs pos="100000">
                        <a:srgbClr val="FEC3D4"/>
                      </a:gs>
                    </a:gsLst>
                    <a:lin ang="16200000" scaled="1"/>
                    <a:tileRect/>
                  </a:gradFill>
                  <a:latin typeface="HarmonyOS Sans SC Black" panose="00000A00000000000000" pitchFamily="2" charset="-122"/>
                  <a:ea typeface="HarmonyOS Sans SC Black" panose="00000A00000000000000" pitchFamily="2" charset="-122"/>
                  <a:cs typeface="+mn-ea"/>
                  <a:sym typeface="+mn-lt"/>
                </a:rPr>
                <a:t>02</a:t>
              </a:r>
              <a:endParaRPr kumimoji="1" lang="zh-CN" altLang="en-US" sz="34400" dirty="0">
                <a:gradFill flip="none" rotWithShape="1">
                  <a:gsLst>
                    <a:gs pos="66000">
                      <a:srgbClr val="D9CBDE">
                        <a:alpha val="22000"/>
                      </a:srgbClr>
                    </a:gs>
                    <a:gs pos="41000">
                      <a:srgbClr val="C9CEE2">
                        <a:alpha val="4000"/>
                      </a:srgbClr>
                    </a:gs>
                    <a:gs pos="0">
                      <a:srgbClr val="94DAF1">
                        <a:alpha val="43000"/>
                      </a:srgbClr>
                    </a:gs>
                    <a:gs pos="100000">
                      <a:srgbClr val="FEC3D4"/>
                    </a:gs>
                  </a:gsLst>
                  <a:lin ang="16200000" scaled="1"/>
                  <a:tileRect/>
                </a:gradFill>
                <a:latin typeface="HarmonyOS Sans SC Black" panose="00000A00000000000000" pitchFamily="2" charset="-122"/>
                <a:ea typeface="HarmonyOS Sans SC Black" panose="00000A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879" name="文本框 878">
              <a:extLst>
                <a:ext uri="{FF2B5EF4-FFF2-40B4-BE49-F238E27FC236}">
                  <a16:creationId xmlns:a16="http://schemas.microsoft.com/office/drawing/2014/main" id="{A5F7EA88-1B9C-4EFC-8B97-9D3229EC3B25}"/>
                </a:ext>
              </a:extLst>
            </p:cNvPr>
            <p:cNvSpPr txBox="1"/>
            <p:nvPr/>
          </p:nvSpPr>
          <p:spPr>
            <a:xfrm>
              <a:off x="1435874" y="273283"/>
              <a:ext cx="27444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5400" dirty="0">
                  <a:gradFill flip="none" rotWithShape="1">
                    <a:gsLst>
                      <a:gs pos="18000">
                        <a:srgbClr val="94DAF1">
                          <a:alpha val="0"/>
                        </a:srgbClr>
                      </a:gs>
                      <a:gs pos="100000">
                        <a:schemeClr val="bg1">
                          <a:alpha val="64000"/>
                        </a:schemeClr>
                      </a:gs>
                    </a:gsLst>
                    <a:lin ang="16200000" scaled="1"/>
                    <a:tileRect/>
                  </a:gradFill>
                  <a:latin typeface="HarmonyOS Sans SC Black" panose="00000A00000000000000" pitchFamily="2" charset="-122"/>
                  <a:ea typeface="HarmonyOS Sans SC Black" panose="00000A00000000000000" pitchFamily="2" charset="-122"/>
                  <a:cs typeface="+mn-ea"/>
                  <a:sym typeface="+mn-lt"/>
                </a:rPr>
                <a:t>PART</a:t>
              </a:r>
            </a:p>
          </p:txBody>
        </p:sp>
      </p:grpSp>
      <p:grpSp>
        <p:nvGrpSpPr>
          <p:cNvPr id="884" name="图形 3">
            <a:extLst>
              <a:ext uri="{FF2B5EF4-FFF2-40B4-BE49-F238E27FC236}">
                <a16:creationId xmlns:a16="http://schemas.microsoft.com/office/drawing/2014/main" id="{1858AE18-9D16-4E51-8E72-0DE602166990}"/>
              </a:ext>
            </a:extLst>
          </p:cNvPr>
          <p:cNvGrpSpPr/>
          <p:nvPr/>
        </p:nvGrpSpPr>
        <p:grpSpPr>
          <a:xfrm>
            <a:off x="7949205" y="2119251"/>
            <a:ext cx="798482" cy="798482"/>
            <a:chOff x="4399213" y="3058623"/>
            <a:chExt cx="798482" cy="798482"/>
          </a:xfrm>
          <a:solidFill>
            <a:srgbClr val="FFB100"/>
          </a:solidFill>
        </p:grpSpPr>
        <p:sp>
          <p:nvSpPr>
            <p:cNvPr id="885" name="任意多边形: 形状 884">
              <a:extLst>
                <a:ext uri="{FF2B5EF4-FFF2-40B4-BE49-F238E27FC236}">
                  <a16:creationId xmlns:a16="http://schemas.microsoft.com/office/drawing/2014/main" id="{B7B7C431-DD93-4CCD-9C59-708D903F574F}"/>
                </a:ext>
              </a:extLst>
            </p:cNvPr>
            <p:cNvSpPr/>
            <p:nvPr/>
          </p:nvSpPr>
          <p:spPr>
            <a:xfrm>
              <a:off x="4399213" y="3058623"/>
              <a:ext cx="798482" cy="798482"/>
            </a:xfrm>
            <a:custGeom>
              <a:avLst/>
              <a:gdLst>
                <a:gd name="connsiteX0" fmla="*/ 399241 w 798482"/>
                <a:gd name="connsiteY0" fmla="*/ 798482 h 798482"/>
                <a:gd name="connsiteX1" fmla="*/ 0 w 798482"/>
                <a:gd name="connsiteY1" fmla="*/ 399241 h 798482"/>
                <a:gd name="connsiteX2" fmla="*/ 399241 w 798482"/>
                <a:gd name="connsiteY2" fmla="*/ 0 h 798482"/>
                <a:gd name="connsiteX3" fmla="*/ 798482 w 798482"/>
                <a:gd name="connsiteY3" fmla="*/ 399241 h 798482"/>
                <a:gd name="connsiteX4" fmla="*/ 399241 w 798482"/>
                <a:gd name="connsiteY4" fmla="*/ 798482 h 798482"/>
                <a:gd name="connsiteX5" fmla="*/ 399241 w 798482"/>
                <a:gd name="connsiteY5" fmla="*/ 9563 h 798482"/>
                <a:gd name="connsiteX6" fmla="*/ 9563 w 798482"/>
                <a:gd name="connsiteY6" fmla="*/ 399241 h 798482"/>
                <a:gd name="connsiteX7" fmla="*/ 399241 w 798482"/>
                <a:gd name="connsiteY7" fmla="*/ 788920 h 798482"/>
                <a:gd name="connsiteX8" fmla="*/ 788920 w 798482"/>
                <a:gd name="connsiteY8" fmla="*/ 399241 h 798482"/>
                <a:gd name="connsiteX9" fmla="*/ 399241 w 798482"/>
                <a:gd name="connsiteY9" fmla="*/ 9563 h 79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8482" h="798482">
                  <a:moveTo>
                    <a:pt x="399241" y="798482"/>
                  </a:moveTo>
                  <a:cubicBezTo>
                    <a:pt x="179001" y="798482"/>
                    <a:pt x="0" y="619332"/>
                    <a:pt x="0" y="399241"/>
                  </a:cubicBezTo>
                  <a:cubicBezTo>
                    <a:pt x="0" y="179001"/>
                    <a:pt x="179151" y="0"/>
                    <a:pt x="399241" y="0"/>
                  </a:cubicBezTo>
                  <a:cubicBezTo>
                    <a:pt x="619481" y="0"/>
                    <a:pt x="798482" y="179151"/>
                    <a:pt x="798482" y="399241"/>
                  </a:cubicBezTo>
                  <a:cubicBezTo>
                    <a:pt x="798482" y="619332"/>
                    <a:pt x="619332" y="798482"/>
                    <a:pt x="399241" y="798482"/>
                  </a:cubicBezTo>
                  <a:close/>
                  <a:moveTo>
                    <a:pt x="399241" y="9563"/>
                  </a:moveTo>
                  <a:cubicBezTo>
                    <a:pt x="184380" y="9563"/>
                    <a:pt x="9563" y="184380"/>
                    <a:pt x="9563" y="399241"/>
                  </a:cubicBezTo>
                  <a:cubicBezTo>
                    <a:pt x="9563" y="614102"/>
                    <a:pt x="184380" y="788920"/>
                    <a:pt x="399241" y="788920"/>
                  </a:cubicBezTo>
                  <a:cubicBezTo>
                    <a:pt x="614102" y="788920"/>
                    <a:pt x="788920" y="614102"/>
                    <a:pt x="788920" y="399241"/>
                  </a:cubicBezTo>
                  <a:cubicBezTo>
                    <a:pt x="788920" y="184380"/>
                    <a:pt x="614102" y="9563"/>
                    <a:pt x="399241" y="956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6" name="任意多边形: 形状 885">
              <a:extLst>
                <a:ext uri="{FF2B5EF4-FFF2-40B4-BE49-F238E27FC236}">
                  <a16:creationId xmlns:a16="http://schemas.microsoft.com/office/drawing/2014/main" id="{A36A4710-4718-48C2-AB65-2B277EFAE7D2}"/>
                </a:ext>
              </a:extLst>
            </p:cNvPr>
            <p:cNvSpPr/>
            <p:nvPr/>
          </p:nvSpPr>
          <p:spPr>
            <a:xfrm>
              <a:off x="4470933" y="3130343"/>
              <a:ext cx="655042" cy="655042"/>
            </a:xfrm>
            <a:custGeom>
              <a:avLst/>
              <a:gdLst>
                <a:gd name="connsiteX0" fmla="*/ 327521 w 655042"/>
                <a:gd name="connsiteY0" fmla="*/ 655042 h 655042"/>
                <a:gd name="connsiteX1" fmla="*/ 0 w 655042"/>
                <a:gd name="connsiteY1" fmla="*/ 327521 h 655042"/>
                <a:gd name="connsiteX2" fmla="*/ 327521 w 655042"/>
                <a:gd name="connsiteY2" fmla="*/ 0 h 655042"/>
                <a:gd name="connsiteX3" fmla="*/ 655042 w 655042"/>
                <a:gd name="connsiteY3" fmla="*/ 327521 h 655042"/>
                <a:gd name="connsiteX4" fmla="*/ 327521 w 655042"/>
                <a:gd name="connsiteY4" fmla="*/ 655042 h 655042"/>
                <a:gd name="connsiteX5" fmla="*/ 327521 w 655042"/>
                <a:gd name="connsiteY5" fmla="*/ 9563 h 655042"/>
                <a:gd name="connsiteX6" fmla="*/ 9563 w 655042"/>
                <a:gd name="connsiteY6" fmla="*/ 327521 h 655042"/>
                <a:gd name="connsiteX7" fmla="*/ 327521 w 655042"/>
                <a:gd name="connsiteY7" fmla="*/ 645480 h 655042"/>
                <a:gd name="connsiteX8" fmla="*/ 645480 w 655042"/>
                <a:gd name="connsiteY8" fmla="*/ 327521 h 655042"/>
                <a:gd name="connsiteX9" fmla="*/ 327521 w 655042"/>
                <a:gd name="connsiteY9" fmla="*/ 9563 h 65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5042" h="655042">
                  <a:moveTo>
                    <a:pt x="327521" y="655042"/>
                  </a:moveTo>
                  <a:cubicBezTo>
                    <a:pt x="146876" y="655042"/>
                    <a:pt x="0" y="508166"/>
                    <a:pt x="0" y="327521"/>
                  </a:cubicBezTo>
                  <a:cubicBezTo>
                    <a:pt x="0" y="146877"/>
                    <a:pt x="146876" y="0"/>
                    <a:pt x="327521" y="0"/>
                  </a:cubicBezTo>
                  <a:cubicBezTo>
                    <a:pt x="508166" y="0"/>
                    <a:pt x="655042" y="146877"/>
                    <a:pt x="655042" y="327521"/>
                  </a:cubicBezTo>
                  <a:cubicBezTo>
                    <a:pt x="655042" y="508166"/>
                    <a:pt x="508016" y="655042"/>
                    <a:pt x="327521" y="655042"/>
                  </a:cubicBezTo>
                  <a:close/>
                  <a:moveTo>
                    <a:pt x="327521" y="9563"/>
                  </a:moveTo>
                  <a:cubicBezTo>
                    <a:pt x="152106" y="9563"/>
                    <a:pt x="9563" y="152256"/>
                    <a:pt x="9563" y="327521"/>
                  </a:cubicBezTo>
                  <a:cubicBezTo>
                    <a:pt x="9563" y="502936"/>
                    <a:pt x="152256" y="645480"/>
                    <a:pt x="327521" y="645480"/>
                  </a:cubicBezTo>
                  <a:cubicBezTo>
                    <a:pt x="502787" y="645480"/>
                    <a:pt x="645480" y="502787"/>
                    <a:pt x="645480" y="327521"/>
                  </a:cubicBezTo>
                  <a:cubicBezTo>
                    <a:pt x="645480" y="152106"/>
                    <a:pt x="502787" y="9563"/>
                    <a:pt x="327521" y="956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7" name="任意多边形: 形状 886">
              <a:extLst>
                <a:ext uri="{FF2B5EF4-FFF2-40B4-BE49-F238E27FC236}">
                  <a16:creationId xmlns:a16="http://schemas.microsoft.com/office/drawing/2014/main" id="{396D8C2F-83B1-442B-885D-D74B9D592726}"/>
                </a:ext>
              </a:extLst>
            </p:cNvPr>
            <p:cNvSpPr/>
            <p:nvPr/>
          </p:nvSpPr>
          <p:spPr>
            <a:xfrm>
              <a:off x="4542652" y="3202063"/>
              <a:ext cx="511602" cy="511602"/>
            </a:xfrm>
            <a:custGeom>
              <a:avLst/>
              <a:gdLst>
                <a:gd name="connsiteX0" fmla="*/ 255801 w 511602"/>
                <a:gd name="connsiteY0" fmla="*/ 511603 h 511602"/>
                <a:gd name="connsiteX1" fmla="*/ 0 w 511602"/>
                <a:gd name="connsiteY1" fmla="*/ 255801 h 511602"/>
                <a:gd name="connsiteX2" fmla="*/ 255801 w 511602"/>
                <a:gd name="connsiteY2" fmla="*/ 0 h 511602"/>
                <a:gd name="connsiteX3" fmla="*/ 511603 w 511602"/>
                <a:gd name="connsiteY3" fmla="*/ 255801 h 511602"/>
                <a:gd name="connsiteX4" fmla="*/ 255801 w 511602"/>
                <a:gd name="connsiteY4" fmla="*/ 511603 h 511602"/>
                <a:gd name="connsiteX5" fmla="*/ 255801 w 511602"/>
                <a:gd name="connsiteY5" fmla="*/ 9563 h 511602"/>
                <a:gd name="connsiteX6" fmla="*/ 9563 w 511602"/>
                <a:gd name="connsiteY6" fmla="*/ 255801 h 511602"/>
                <a:gd name="connsiteX7" fmla="*/ 255801 w 511602"/>
                <a:gd name="connsiteY7" fmla="*/ 502040 h 511602"/>
                <a:gd name="connsiteX8" fmla="*/ 502040 w 511602"/>
                <a:gd name="connsiteY8" fmla="*/ 255801 h 511602"/>
                <a:gd name="connsiteX9" fmla="*/ 255801 w 511602"/>
                <a:gd name="connsiteY9" fmla="*/ 9563 h 51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1602" h="511602">
                  <a:moveTo>
                    <a:pt x="255801" y="511603"/>
                  </a:moveTo>
                  <a:cubicBezTo>
                    <a:pt x="114752" y="511603"/>
                    <a:pt x="0" y="396850"/>
                    <a:pt x="0" y="255801"/>
                  </a:cubicBezTo>
                  <a:cubicBezTo>
                    <a:pt x="0" y="114752"/>
                    <a:pt x="114752" y="0"/>
                    <a:pt x="255801" y="0"/>
                  </a:cubicBezTo>
                  <a:cubicBezTo>
                    <a:pt x="396850" y="0"/>
                    <a:pt x="511603" y="114752"/>
                    <a:pt x="511603" y="255801"/>
                  </a:cubicBezTo>
                  <a:cubicBezTo>
                    <a:pt x="511603" y="396850"/>
                    <a:pt x="396850" y="511603"/>
                    <a:pt x="255801" y="511603"/>
                  </a:cubicBezTo>
                  <a:close/>
                  <a:moveTo>
                    <a:pt x="255801" y="9563"/>
                  </a:moveTo>
                  <a:cubicBezTo>
                    <a:pt x="119982" y="9563"/>
                    <a:pt x="9563" y="119982"/>
                    <a:pt x="9563" y="255801"/>
                  </a:cubicBezTo>
                  <a:cubicBezTo>
                    <a:pt x="9563" y="391621"/>
                    <a:pt x="119982" y="502040"/>
                    <a:pt x="255801" y="502040"/>
                  </a:cubicBezTo>
                  <a:cubicBezTo>
                    <a:pt x="391621" y="502040"/>
                    <a:pt x="502040" y="391621"/>
                    <a:pt x="502040" y="255801"/>
                  </a:cubicBezTo>
                  <a:cubicBezTo>
                    <a:pt x="502040" y="119982"/>
                    <a:pt x="391472" y="9563"/>
                    <a:pt x="255801" y="956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8" name="任意多边形: 形状 887">
              <a:extLst>
                <a:ext uri="{FF2B5EF4-FFF2-40B4-BE49-F238E27FC236}">
                  <a16:creationId xmlns:a16="http://schemas.microsoft.com/office/drawing/2014/main" id="{DBC4D9AB-2DDC-4199-9F1F-E6853271E123}"/>
                </a:ext>
              </a:extLst>
            </p:cNvPr>
            <p:cNvSpPr/>
            <p:nvPr/>
          </p:nvSpPr>
          <p:spPr>
            <a:xfrm>
              <a:off x="4614373" y="3273783"/>
              <a:ext cx="368162" cy="368162"/>
            </a:xfrm>
            <a:custGeom>
              <a:avLst/>
              <a:gdLst>
                <a:gd name="connsiteX0" fmla="*/ 184081 w 368162"/>
                <a:gd name="connsiteY0" fmla="*/ 368163 h 368162"/>
                <a:gd name="connsiteX1" fmla="*/ 0 w 368162"/>
                <a:gd name="connsiteY1" fmla="*/ 184081 h 368162"/>
                <a:gd name="connsiteX2" fmla="*/ 184081 w 368162"/>
                <a:gd name="connsiteY2" fmla="*/ 0 h 368162"/>
                <a:gd name="connsiteX3" fmla="*/ 368162 w 368162"/>
                <a:gd name="connsiteY3" fmla="*/ 184081 h 368162"/>
                <a:gd name="connsiteX4" fmla="*/ 184081 w 368162"/>
                <a:gd name="connsiteY4" fmla="*/ 368163 h 368162"/>
                <a:gd name="connsiteX5" fmla="*/ 184081 w 368162"/>
                <a:gd name="connsiteY5" fmla="*/ 9563 h 368162"/>
                <a:gd name="connsiteX6" fmla="*/ 9562 w 368162"/>
                <a:gd name="connsiteY6" fmla="*/ 184081 h 368162"/>
                <a:gd name="connsiteX7" fmla="*/ 184081 w 368162"/>
                <a:gd name="connsiteY7" fmla="*/ 358600 h 368162"/>
                <a:gd name="connsiteX8" fmla="*/ 358600 w 368162"/>
                <a:gd name="connsiteY8" fmla="*/ 184081 h 368162"/>
                <a:gd name="connsiteX9" fmla="*/ 184081 w 368162"/>
                <a:gd name="connsiteY9" fmla="*/ 9563 h 368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162" h="368162">
                  <a:moveTo>
                    <a:pt x="184081" y="368163"/>
                  </a:moveTo>
                  <a:cubicBezTo>
                    <a:pt x="82627" y="368163"/>
                    <a:pt x="0" y="285535"/>
                    <a:pt x="0" y="184081"/>
                  </a:cubicBezTo>
                  <a:cubicBezTo>
                    <a:pt x="0" y="82627"/>
                    <a:pt x="82627" y="0"/>
                    <a:pt x="184081" y="0"/>
                  </a:cubicBezTo>
                  <a:cubicBezTo>
                    <a:pt x="285535" y="0"/>
                    <a:pt x="368162" y="82627"/>
                    <a:pt x="368162" y="184081"/>
                  </a:cubicBezTo>
                  <a:cubicBezTo>
                    <a:pt x="368162" y="285535"/>
                    <a:pt x="285535" y="368163"/>
                    <a:pt x="184081" y="368163"/>
                  </a:cubicBezTo>
                  <a:close/>
                  <a:moveTo>
                    <a:pt x="184081" y="9563"/>
                  </a:moveTo>
                  <a:cubicBezTo>
                    <a:pt x="87857" y="9563"/>
                    <a:pt x="9562" y="87857"/>
                    <a:pt x="9562" y="184081"/>
                  </a:cubicBezTo>
                  <a:cubicBezTo>
                    <a:pt x="9562" y="280305"/>
                    <a:pt x="87857" y="358600"/>
                    <a:pt x="184081" y="358600"/>
                  </a:cubicBezTo>
                  <a:cubicBezTo>
                    <a:pt x="280305" y="358600"/>
                    <a:pt x="358600" y="280305"/>
                    <a:pt x="358600" y="184081"/>
                  </a:cubicBezTo>
                  <a:cubicBezTo>
                    <a:pt x="358600" y="87857"/>
                    <a:pt x="280305" y="9563"/>
                    <a:pt x="184081" y="956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9" name="任意多边形: 形状 888">
              <a:extLst>
                <a:ext uri="{FF2B5EF4-FFF2-40B4-BE49-F238E27FC236}">
                  <a16:creationId xmlns:a16="http://schemas.microsoft.com/office/drawing/2014/main" id="{7790348F-3081-4839-ABED-27B3EA4C1473}"/>
                </a:ext>
              </a:extLst>
            </p:cNvPr>
            <p:cNvSpPr/>
            <p:nvPr/>
          </p:nvSpPr>
          <p:spPr>
            <a:xfrm>
              <a:off x="4686092" y="3345503"/>
              <a:ext cx="224722" cy="224722"/>
            </a:xfrm>
            <a:custGeom>
              <a:avLst/>
              <a:gdLst>
                <a:gd name="connsiteX0" fmla="*/ 112361 w 224722"/>
                <a:gd name="connsiteY0" fmla="*/ 224722 h 224722"/>
                <a:gd name="connsiteX1" fmla="*/ 0 w 224722"/>
                <a:gd name="connsiteY1" fmla="*/ 112361 h 224722"/>
                <a:gd name="connsiteX2" fmla="*/ 112361 w 224722"/>
                <a:gd name="connsiteY2" fmla="*/ 0 h 224722"/>
                <a:gd name="connsiteX3" fmla="*/ 224723 w 224722"/>
                <a:gd name="connsiteY3" fmla="*/ 112361 h 224722"/>
                <a:gd name="connsiteX4" fmla="*/ 112361 w 224722"/>
                <a:gd name="connsiteY4" fmla="*/ 224722 h 224722"/>
                <a:gd name="connsiteX5" fmla="*/ 112361 w 224722"/>
                <a:gd name="connsiteY5" fmla="*/ 9563 h 224722"/>
                <a:gd name="connsiteX6" fmla="*/ 9563 w 224722"/>
                <a:gd name="connsiteY6" fmla="*/ 112361 h 224722"/>
                <a:gd name="connsiteX7" fmla="*/ 112361 w 224722"/>
                <a:gd name="connsiteY7" fmla="*/ 215160 h 224722"/>
                <a:gd name="connsiteX8" fmla="*/ 215160 w 224722"/>
                <a:gd name="connsiteY8" fmla="*/ 112361 h 224722"/>
                <a:gd name="connsiteX9" fmla="*/ 112361 w 224722"/>
                <a:gd name="connsiteY9" fmla="*/ 9563 h 22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722" h="224722">
                  <a:moveTo>
                    <a:pt x="112361" y="224722"/>
                  </a:moveTo>
                  <a:cubicBezTo>
                    <a:pt x="50353" y="224722"/>
                    <a:pt x="0" y="174369"/>
                    <a:pt x="0" y="112361"/>
                  </a:cubicBezTo>
                  <a:cubicBezTo>
                    <a:pt x="0" y="50353"/>
                    <a:pt x="50353" y="0"/>
                    <a:pt x="112361" y="0"/>
                  </a:cubicBezTo>
                  <a:cubicBezTo>
                    <a:pt x="174369" y="0"/>
                    <a:pt x="224723" y="50353"/>
                    <a:pt x="224723" y="112361"/>
                  </a:cubicBezTo>
                  <a:cubicBezTo>
                    <a:pt x="224723" y="174369"/>
                    <a:pt x="174220" y="224722"/>
                    <a:pt x="112361" y="224722"/>
                  </a:cubicBezTo>
                  <a:close/>
                  <a:moveTo>
                    <a:pt x="112361" y="9563"/>
                  </a:moveTo>
                  <a:cubicBezTo>
                    <a:pt x="55733" y="9563"/>
                    <a:pt x="9563" y="55732"/>
                    <a:pt x="9563" y="112361"/>
                  </a:cubicBezTo>
                  <a:cubicBezTo>
                    <a:pt x="9563" y="168990"/>
                    <a:pt x="55733" y="215160"/>
                    <a:pt x="112361" y="215160"/>
                  </a:cubicBezTo>
                  <a:cubicBezTo>
                    <a:pt x="168990" y="215160"/>
                    <a:pt x="215160" y="168990"/>
                    <a:pt x="215160" y="112361"/>
                  </a:cubicBezTo>
                  <a:cubicBezTo>
                    <a:pt x="215160" y="55583"/>
                    <a:pt x="168990" y="9563"/>
                    <a:pt x="112361" y="956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0" name="任意多边形: 形状 889">
              <a:extLst>
                <a:ext uri="{FF2B5EF4-FFF2-40B4-BE49-F238E27FC236}">
                  <a16:creationId xmlns:a16="http://schemas.microsoft.com/office/drawing/2014/main" id="{D6950EFA-0615-4364-99C8-DBEBE09BFBEE}"/>
                </a:ext>
              </a:extLst>
            </p:cNvPr>
            <p:cNvSpPr/>
            <p:nvPr/>
          </p:nvSpPr>
          <p:spPr>
            <a:xfrm>
              <a:off x="4757813" y="3417223"/>
              <a:ext cx="81282" cy="81282"/>
            </a:xfrm>
            <a:custGeom>
              <a:avLst/>
              <a:gdLst>
                <a:gd name="connsiteX0" fmla="*/ 40641 w 81282"/>
                <a:gd name="connsiteY0" fmla="*/ 81283 h 81282"/>
                <a:gd name="connsiteX1" fmla="*/ 0 w 81282"/>
                <a:gd name="connsiteY1" fmla="*/ 40641 h 81282"/>
                <a:gd name="connsiteX2" fmla="*/ 40641 w 81282"/>
                <a:gd name="connsiteY2" fmla="*/ 0 h 81282"/>
                <a:gd name="connsiteX3" fmla="*/ 81282 w 81282"/>
                <a:gd name="connsiteY3" fmla="*/ 40641 h 81282"/>
                <a:gd name="connsiteX4" fmla="*/ 40641 w 81282"/>
                <a:gd name="connsiteY4" fmla="*/ 81283 h 81282"/>
                <a:gd name="connsiteX5" fmla="*/ 40641 w 81282"/>
                <a:gd name="connsiteY5" fmla="*/ 9563 h 81282"/>
                <a:gd name="connsiteX6" fmla="*/ 9562 w 81282"/>
                <a:gd name="connsiteY6" fmla="*/ 40641 h 81282"/>
                <a:gd name="connsiteX7" fmla="*/ 40641 w 81282"/>
                <a:gd name="connsiteY7" fmla="*/ 71720 h 81282"/>
                <a:gd name="connsiteX8" fmla="*/ 71720 w 81282"/>
                <a:gd name="connsiteY8" fmla="*/ 40641 h 81282"/>
                <a:gd name="connsiteX9" fmla="*/ 40641 w 81282"/>
                <a:gd name="connsiteY9" fmla="*/ 9563 h 8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282" h="81282">
                  <a:moveTo>
                    <a:pt x="40641" y="81283"/>
                  </a:moveTo>
                  <a:cubicBezTo>
                    <a:pt x="18228" y="81283"/>
                    <a:pt x="0" y="63054"/>
                    <a:pt x="0" y="40641"/>
                  </a:cubicBezTo>
                  <a:cubicBezTo>
                    <a:pt x="0" y="18229"/>
                    <a:pt x="18228" y="0"/>
                    <a:pt x="40641" y="0"/>
                  </a:cubicBezTo>
                  <a:cubicBezTo>
                    <a:pt x="63053" y="0"/>
                    <a:pt x="81282" y="18229"/>
                    <a:pt x="81282" y="40641"/>
                  </a:cubicBezTo>
                  <a:cubicBezTo>
                    <a:pt x="81282" y="63054"/>
                    <a:pt x="63053" y="81283"/>
                    <a:pt x="40641" y="81283"/>
                  </a:cubicBezTo>
                  <a:close/>
                  <a:moveTo>
                    <a:pt x="40641" y="9563"/>
                  </a:moveTo>
                  <a:cubicBezTo>
                    <a:pt x="23458" y="9563"/>
                    <a:pt x="9562" y="23459"/>
                    <a:pt x="9562" y="40641"/>
                  </a:cubicBezTo>
                  <a:cubicBezTo>
                    <a:pt x="9562" y="57824"/>
                    <a:pt x="23458" y="71720"/>
                    <a:pt x="40641" y="71720"/>
                  </a:cubicBezTo>
                  <a:cubicBezTo>
                    <a:pt x="57824" y="71720"/>
                    <a:pt x="71720" y="57824"/>
                    <a:pt x="71720" y="40641"/>
                  </a:cubicBezTo>
                  <a:cubicBezTo>
                    <a:pt x="71720" y="23459"/>
                    <a:pt x="57675" y="9563"/>
                    <a:pt x="40641" y="956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96" name="图形 3">
            <a:extLst>
              <a:ext uri="{FF2B5EF4-FFF2-40B4-BE49-F238E27FC236}">
                <a16:creationId xmlns:a16="http://schemas.microsoft.com/office/drawing/2014/main" id="{EAD8430F-FE8A-43C4-BB53-38B420B24788}"/>
              </a:ext>
            </a:extLst>
          </p:cNvPr>
          <p:cNvGrpSpPr/>
          <p:nvPr/>
        </p:nvGrpSpPr>
        <p:grpSpPr>
          <a:xfrm>
            <a:off x="11198645" y="5945688"/>
            <a:ext cx="592885" cy="563748"/>
            <a:chOff x="9997703" y="4373937"/>
            <a:chExt cx="592885" cy="563748"/>
          </a:xfrm>
          <a:solidFill>
            <a:srgbClr val="CCF4FE"/>
          </a:solidFill>
        </p:grpSpPr>
        <p:sp>
          <p:nvSpPr>
            <p:cNvPr id="897" name="任意多边形: 形状 896">
              <a:extLst>
                <a:ext uri="{FF2B5EF4-FFF2-40B4-BE49-F238E27FC236}">
                  <a16:creationId xmlns:a16="http://schemas.microsoft.com/office/drawing/2014/main" id="{2A49E182-E1AD-417E-8E60-1D6632E8E235}"/>
                </a:ext>
              </a:extLst>
            </p:cNvPr>
            <p:cNvSpPr/>
            <p:nvPr/>
          </p:nvSpPr>
          <p:spPr>
            <a:xfrm>
              <a:off x="9997703" y="4373937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8" name="任意多边形: 形状 897">
              <a:extLst>
                <a:ext uri="{FF2B5EF4-FFF2-40B4-BE49-F238E27FC236}">
                  <a16:creationId xmlns:a16="http://schemas.microsoft.com/office/drawing/2014/main" id="{E3158C50-2A52-499C-A0DF-AD4282E3670B}"/>
                </a:ext>
              </a:extLst>
            </p:cNvPr>
            <p:cNvSpPr/>
            <p:nvPr/>
          </p:nvSpPr>
          <p:spPr>
            <a:xfrm>
              <a:off x="10091836" y="4373937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9" name="任意多边形: 形状 898">
              <a:extLst>
                <a:ext uri="{FF2B5EF4-FFF2-40B4-BE49-F238E27FC236}">
                  <a16:creationId xmlns:a16="http://schemas.microsoft.com/office/drawing/2014/main" id="{9AD9DD7A-8060-4FB0-84E7-13E0F8250447}"/>
                </a:ext>
              </a:extLst>
            </p:cNvPr>
            <p:cNvSpPr/>
            <p:nvPr/>
          </p:nvSpPr>
          <p:spPr>
            <a:xfrm>
              <a:off x="10185968" y="4373937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0" name="任意多边形: 形状 899">
              <a:extLst>
                <a:ext uri="{FF2B5EF4-FFF2-40B4-BE49-F238E27FC236}">
                  <a16:creationId xmlns:a16="http://schemas.microsoft.com/office/drawing/2014/main" id="{68A4E9DB-6A0D-406F-9D58-9DA9DE255AD4}"/>
                </a:ext>
              </a:extLst>
            </p:cNvPr>
            <p:cNvSpPr/>
            <p:nvPr/>
          </p:nvSpPr>
          <p:spPr>
            <a:xfrm>
              <a:off x="10280101" y="4373937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1" name="任意多边形: 形状 900">
              <a:extLst>
                <a:ext uri="{FF2B5EF4-FFF2-40B4-BE49-F238E27FC236}">
                  <a16:creationId xmlns:a16="http://schemas.microsoft.com/office/drawing/2014/main" id="{87B11FDB-BDFC-4E59-8A09-7CB8855227E9}"/>
                </a:ext>
              </a:extLst>
            </p:cNvPr>
            <p:cNvSpPr/>
            <p:nvPr/>
          </p:nvSpPr>
          <p:spPr>
            <a:xfrm>
              <a:off x="10374233" y="4373937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2" name="任意多边形: 形状 901">
              <a:extLst>
                <a:ext uri="{FF2B5EF4-FFF2-40B4-BE49-F238E27FC236}">
                  <a16:creationId xmlns:a16="http://schemas.microsoft.com/office/drawing/2014/main" id="{194094C6-C752-47AE-8A97-43F9217DFC9A}"/>
                </a:ext>
              </a:extLst>
            </p:cNvPr>
            <p:cNvSpPr/>
            <p:nvPr/>
          </p:nvSpPr>
          <p:spPr>
            <a:xfrm>
              <a:off x="10468365" y="4373937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3" name="任意多边形: 形状 902">
              <a:extLst>
                <a:ext uri="{FF2B5EF4-FFF2-40B4-BE49-F238E27FC236}">
                  <a16:creationId xmlns:a16="http://schemas.microsoft.com/office/drawing/2014/main" id="{E677FB11-E566-4902-9816-86CA90C2F2F6}"/>
                </a:ext>
              </a:extLst>
            </p:cNvPr>
            <p:cNvSpPr/>
            <p:nvPr/>
          </p:nvSpPr>
          <p:spPr>
            <a:xfrm>
              <a:off x="10562498" y="4373937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4" name="任意多边形: 形状 903">
              <a:extLst>
                <a:ext uri="{FF2B5EF4-FFF2-40B4-BE49-F238E27FC236}">
                  <a16:creationId xmlns:a16="http://schemas.microsoft.com/office/drawing/2014/main" id="{8B31E29D-901A-4A5E-86BC-02231D5075CB}"/>
                </a:ext>
              </a:extLst>
            </p:cNvPr>
            <p:cNvSpPr/>
            <p:nvPr/>
          </p:nvSpPr>
          <p:spPr>
            <a:xfrm>
              <a:off x="9997703" y="4481069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5" name="任意多边形: 形状 904">
              <a:extLst>
                <a:ext uri="{FF2B5EF4-FFF2-40B4-BE49-F238E27FC236}">
                  <a16:creationId xmlns:a16="http://schemas.microsoft.com/office/drawing/2014/main" id="{78697875-8A1A-44F0-8A6B-C832F376ACDA}"/>
                </a:ext>
              </a:extLst>
            </p:cNvPr>
            <p:cNvSpPr/>
            <p:nvPr/>
          </p:nvSpPr>
          <p:spPr>
            <a:xfrm>
              <a:off x="10091836" y="4481069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6" name="任意多边形: 形状 905">
              <a:extLst>
                <a:ext uri="{FF2B5EF4-FFF2-40B4-BE49-F238E27FC236}">
                  <a16:creationId xmlns:a16="http://schemas.microsoft.com/office/drawing/2014/main" id="{1C7DFB44-22B8-46A0-9745-545B31130F3A}"/>
                </a:ext>
              </a:extLst>
            </p:cNvPr>
            <p:cNvSpPr/>
            <p:nvPr/>
          </p:nvSpPr>
          <p:spPr>
            <a:xfrm>
              <a:off x="10185968" y="4481069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7" name="任意多边形: 形状 906">
              <a:extLst>
                <a:ext uri="{FF2B5EF4-FFF2-40B4-BE49-F238E27FC236}">
                  <a16:creationId xmlns:a16="http://schemas.microsoft.com/office/drawing/2014/main" id="{3932F36A-3DD9-4D36-9D92-551CA5707C86}"/>
                </a:ext>
              </a:extLst>
            </p:cNvPr>
            <p:cNvSpPr/>
            <p:nvPr/>
          </p:nvSpPr>
          <p:spPr>
            <a:xfrm>
              <a:off x="10280101" y="4481069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8" name="任意多边形: 形状 907">
              <a:extLst>
                <a:ext uri="{FF2B5EF4-FFF2-40B4-BE49-F238E27FC236}">
                  <a16:creationId xmlns:a16="http://schemas.microsoft.com/office/drawing/2014/main" id="{CBD6F5F6-8011-447C-9960-54B12D824832}"/>
                </a:ext>
              </a:extLst>
            </p:cNvPr>
            <p:cNvSpPr/>
            <p:nvPr/>
          </p:nvSpPr>
          <p:spPr>
            <a:xfrm>
              <a:off x="10374233" y="4481069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9" name="任意多边形: 形状 908">
              <a:extLst>
                <a:ext uri="{FF2B5EF4-FFF2-40B4-BE49-F238E27FC236}">
                  <a16:creationId xmlns:a16="http://schemas.microsoft.com/office/drawing/2014/main" id="{66BB972C-0E51-433E-948F-BD20656B6654}"/>
                </a:ext>
              </a:extLst>
            </p:cNvPr>
            <p:cNvSpPr/>
            <p:nvPr/>
          </p:nvSpPr>
          <p:spPr>
            <a:xfrm>
              <a:off x="10468365" y="4481069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0" name="任意多边形: 形状 909">
              <a:extLst>
                <a:ext uri="{FF2B5EF4-FFF2-40B4-BE49-F238E27FC236}">
                  <a16:creationId xmlns:a16="http://schemas.microsoft.com/office/drawing/2014/main" id="{79B5B5CC-D366-447D-909A-F109B77E8FF9}"/>
                </a:ext>
              </a:extLst>
            </p:cNvPr>
            <p:cNvSpPr/>
            <p:nvPr/>
          </p:nvSpPr>
          <p:spPr>
            <a:xfrm>
              <a:off x="10562498" y="4481069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1" name="任意多边形: 形状 910">
              <a:extLst>
                <a:ext uri="{FF2B5EF4-FFF2-40B4-BE49-F238E27FC236}">
                  <a16:creationId xmlns:a16="http://schemas.microsoft.com/office/drawing/2014/main" id="{FC704E19-1ECF-4826-AD61-DAC21D754D8C}"/>
                </a:ext>
              </a:extLst>
            </p:cNvPr>
            <p:cNvSpPr/>
            <p:nvPr/>
          </p:nvSpPr>
          <p:spPr>
            <a:xfrm>
              <a:off x="9997703" y="4588200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2" name="任意多边形: 形状 911">
              <a:extLst>
                <a:ext uri="{FF2B5EF4-FFF2-40B4-BE49-F238E27FC236}">
                  <a16:creationId xmlns:a16="http://schemas.microsoft.com/office/drawing/2014/main" id="{A2E791BA-56C7-451C-B26C-B152DD17D6C1}"/>
                </a:ext>
              </a:extLst>
            </p:cNvPr>
            <p:cNvSpPr/>
            <p:nvPr/>
          </p:nvSpPr>
          <p:spPr>
            <a:xfrm>
              <a:off x="10091836" y="4588200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3" name="任意多边形: 形状 912">
              <a:extLst>
                <a:ext uri="{FF2B5EF4-FFF2-40B4-BE49-F238E27FC236}">
                  <a16:creationId xmlns:a16="http://schemas.microsoft.com/office/drawing/2014/main" id="{0AEAC7A0-1170-43AE-AA34-F65C52C5FFDE}"/>
                </a:ext>
              </a:extLst>
            </p:cNvPr>
            <p:cNvSpPr/>
            <p:nvPr/>
          </p:nvSpPr>
          <p:spPr>
            <a:xfrm>
              <a:off x="10185968" y="4588200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4" name="任意多边形: 形状 913">
              <a:extLst>
                <a:ext uri="{FF2B5EF4-FFF2-40B4-BE49-F238E27FC236}">
                  <a16:creationId xmlns:a16="http://schemas.microsoft.com/office/drawing/2014/main" id="{191F3938-6619-4980-82E7-2E04705F560B}"/>
                </a:ext>
              </a:extLst>
            </p:cNvPr>
            <p:cNvSpPr/>
            <p:nvPr/>
          </p:nvSpPr>
          <p:spPr>
            <a:xfrm>
              <a:off x="10280101" y="4588200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5" name="任意多边形: 形状 914">
              <a:extLst>
                <a:ext uri="{FF2B5EF4-FFF2-40B4-BE49-F238E27FC236}">
                  <a16:creationId xmlns:a16="http://schemas.microsoft.com/office/drawing/2014/main" id="{EB19CD7A-04E4-4A64-BE73-A3CDB4D03455}"/>
                </a:ext>
              </a:extLst>
            </p:cNvPr>
            <p:cNvSpPr/>
            <p:nvPr/>
          </p:nvSpPr>
          <p:spPr>
            <a:xfrm>
              <a:off x="10374233" y="4588200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6" name="任意多边形: 形状 915">
              <a:extLst>
                <a:ext uri="{FF2B5EF4-FFF2-40B4-BE49-F238E27FC236}">
                  <a16:creationId xmlns:a16="http://schemas.microsoft.com/office/drawing/2014/main" id="{8CE48777-8CF9-4AA4-A412-73EC88415477}"/>
                </a:ext>
              </a:extLst>
            </p:cNvPr>
            <p:cNvSpPr/>
            <p:nvPr/>
          </p:nvSpPr>
          <p:spPr>
            <a:xfrm>
              <a:off x="10468365" y="4588200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7" name="任意多边形: 形状 916">
              <a:extLst>
                <a:ext uri="{FF2B5EF4-FFF2-40B4-BE49-F238E27FC236}">
                  <a16:creationId xmlns:a16="http://schemas.microsoft.com/office/drawing/2014/main" id="{B5FD07D1-9D09-4058-996D-99D01B1CF7E2}"/>
                </a:ext>
              </a:extLst>
            </p:cNvPr>
            <p:cNvSpPr/>
            <p:nvPr/>
          </p:nvSpPr>
          <p:spPr>
            <a:xfrm>
              <a:off x="10562498" y="4588200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8" name="任意多边形: 形状 917">
              <a:extLst>
                <a:ext uri="{FF2B5EF4-FFF2-40B4-BE49-F238E27FC236}">
                  <a16:creationId xmlns:a16="http://schemas.microsoft.com/office/drawing/2014/main" id="{849EBAF5-9BC8-4FDC-B192-A034D25A1E60}"/>
                </a:ext>
              </a:extLst>
            </p:cNvPr>
            <p:cNvSpPr/>
            <p:nvPr/>
          </p:nvSpPr>
          <p:spPr>
            <a:xfrm>
              <a:off x="9997703" y="4695332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9" name="任意多边形: 形状 918">
              <a:extLst>
                <a:ext uri="{FF2B5EF4-FFF2-40B4-BE49-F238E27FC236}">
                  <a16:creationId xmlns:a16="http://schemas.microsoft.com/office/drawing/2014/main" id="{D6601E96-4D98-4719-ACCD-13B12CC87BD1}"/>
                </a:ext>
              </a:extLst>
            </p:cNvPr>
            <p:cNvSpPr/>
            <p:nvPr/>
          </p:nvSpPr>
          <p:spPr>
            <a:xfrm>
              <a:off x="10091836" y="4695332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0" name="任意多边形: 形状 919">
              <a:extLst>
                <a:ext uri="{FF2B5EF4-FFF2-40B4-BE49-F238E27FC236}">
                  <a16:creationId xmlns:a16="http://schemas.microsoft.com/office/drawing/2014/main" id="{E8B5ECC1-038D-4E80-B94E-0E712A890D8C}"/>
                </a:ext>
              </a:extLst>
            </p:cNvPr>
            <p:cNvSpPr/>
            <p:nvPr/>
          </p:nvSpPr>
          <p:spPr>
            <a:xfrm>
              <a:off x="10185968" y="4695332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1" name="任意多边形: 形状 920">
              <a:extLst>
                <a:ext uri="{FF2B5EF4-FFF2-40B4-BE49-F238E27FC236}">
                  <a16:creationId xmlns:a16="http://schemas.microsoft.com/office/drawing/2014/main" id="{6A47EF9E-B2FD-4666-93A9-5C9A94D7701A}"/>
                </a:ext>
              </a:extLst>
            </p:cNvPr>
            <p:cNvSpPr/>
            <p:nvPr/>
          </p:nvSpPr>
          <p:spPr>
            <a:xfrm>
              <a:off x="10280101" y="4695332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2" name="任意多边形: 形状 921">
              <a:extLst>
                <a:ext uri="{FF2B5EF4-FFF2-40B4-BE49-F238E27FC236}">
                  <a16:creationId xmlns:a16="http://schemas.microsoft.com/office/drawing/2014/main" id="{6574B8F9-E416-4E7B-A357-4CB64111B6EA}"/>
                </a:ext>
              </a:extLst>
            </p:cNvPr>
            <p:cNvSpPr/>
            <p:nvPr/>
          </p:nvSpPr>
          <p:spPr>
            <a:xfrm>
              <a:off x="10374233" y="4695332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3" name="任意多边形: 形状 922">
              <a:extLst>
                <a:ext uri="{FF2B5EF4-FFF2-40B4-BE49-F238E27FC236}">
                  <a16:creationId xmlns:a16="http://schemas.microsoft.com/office/drawing/2014/main" id="{35EBCF13-A7D9-4D62-83F2-FEDC1DB3BAAD}"/>
                </a:ext>
              </a:extLst>
            </p:cNvPr>
            <p:cNvSpPr/>
            <p:nvPr/>
          </p:nvSpPr>
          <p:spPr>
            <a:xfrm>
              <a:off x="10468365" y="4695332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4" name="任意多边形: 形状 923">
              <a:extLst>
                <a:ext uri="{FF2B5EF4-FFF2-40B4-BE49-F238E27FC236}">
                  <a16:creationId xmlns:a16="http://schemas.microsoft.com/office/drawing/2014/main" id="{9A410243-CDC5-4F2C-B22E-8911AD519FC4}"/>
                </a:ext>
              </a:extLst>
            </p:cNvPr>
            <p:cNvSpPr/>
            <p:nvPr/>
          </p:nvSpPr>
          <p:spPr>
            <a:xfrm>
              <a:off x="10562498" y="4695332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5" name="任意多边形: 形状 924">
              <a:extLst>
                <a:ext uri="{FF2B5EF4-FFF2-40B4-BE49-F238E27FC236}">
                  <a16:creationId xmlns:a16="http://schemas.microsoft.com/office/drawing/2014/main" id="{A15847B8-F7EE-422A-A134-FC46804BA596}"/>
                </a:ext>
              </a:extLst>
            </p:cNvPr>
            <p:cNvSpPr/>
            <p:nvPr/>
          </p:nvSpPr>
          <p:spPr>
            <a:xfrm>
              <a:off x="9997703" y="4802464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6" name="任意多边形: 形状 925">
              <a:extLst>
                <a:ext uri="{FF2B5EF4-FFF2-40B4-BE49-F238E27FC236}">
                  <a16:creationId xmlns:a16="http://schemas.microsoft.com/office/drawing/2014/main" id="{D28FE2BF-8EA7-4188-A924-742714CA5F53}"/>
                </a:ext>
              </a:extLst>
            </p:cNvPr>
            <p:cNvSpPr/>
            <p:nvPr/>
          </p:nvSpPr>
          <p:spPr>
            <a:xfrm>
              <a:off x="10091836" y="4802464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7" name="任意多边形: 形状 926">
              <a:extLst>
                <a:ext uri="{FF2B5EF4-FFF2-40B4-BE49-F238E27FC236}">
                  <a16:creationId xmlns:a16="http://schemas.microsoft.com/office/drawing/2014/main" id="{38A5F503-CDB0-47B1-B8B0-7C8A14410011}"/>
                </a:ext>
              </a:extLst>
            </p:cNvPr>
            <p:cNvSpPr/>
            <p:nvPr/>
          </p:nvSpPr>
          <p:spPr>
            <a:xfrm>
              <a:off x="10185968" y="4802464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8" name="任意多边形: 形状 927">
              <a:extLst>
                <a:ext uri="{FF2B5EF4-FFF2-40B4-BE49-F238E27FC236}">
                  <a16:creationId xmlns:a16="http://schemas.microsoft.com/office/drawing/2014/main" id="{F161C598-72F0-4065-860D-8802C3FC2CFA}"/>
                </a:ext>
              </a:extLst>
            </p:cNvPr>
            <p:cNvSpPr/>
            <p:nvPr/>
          </p:nvSpPr>
          <p:spPr>
            <a:xfrm>
              <a:off x="10280101" y="4802464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9" name="任意多边形: 形状 928">
              <a:extLst>
                <a:ext uri="{FF2B5EF4-FFF2-40B4-BE49-F238E27FC236}">
                  <a16:creationId xmlns:a16="http://schemas.microsoft.com/office/drawing/2014/main" id="{3041109D-41D9-4959-B305-7C27BD48241F}"/>
                </a:ext>
              </a:extLst>
            </p:cNvPr>
            <p:cNvSpPr/>
            <p:nvPr/>
          </p:nvSpPr>
          <p:spPr>
            <a:xfrm>
              <a:off x="10374233" y="4802464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0" name="任意多边形: 形状 929">
              <a:extLst>
                <a:ext uri="{FF2B5EF4-FFF2-40B4-BE49-F238E27FC236}">
                  <a16:creationId xmlns:a16="http://schemas.microsoft.com/office/drawing/2014/main" id="{D2F7681B-7A04-46DA-B5A4-A2BFEDF97DB1}"/>
                </a:ext>
              </a:extLst>
            </p:cNvPr>
            <p:cNvSpPr/>
            <p:nvPr/>
          </p:nvSpPr>
          <p:spPr>
            <a:xfrm>
              <a:off x="10468365" y="4802464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1" name="任意多边形: 形状 930">
              <a:extLst>
                <a:ext uri="{FF2B5EF4-FFF2-40B4-BE49-F238E27FC236}">
                  <a16:creationId xmlns:a16="http://schemas.microsoft.com/office/drawing/2014/main" id="{03387C71-2E3D-4A79-9F6D-BD25883B3D37}"/>
                </a:ext>
              </a:extLst>
            </p:cNvPr>
            <p:cNvSpPr/>
            <p:nvPr/>
          </p:nvSpPr>
          <p:spPr>
            <a:xfrm>
              <a:off x="10562498" y="4802464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2" name="任意多边形: 形状 931">
              <a:extLst>
                <a:ext uri="{FF2B5EF4-FFF2-40B4-BE49-F238E27FC236}">
                  <a16:creationId xmlns:a16="http://schemas.microsoft.com/office/drawing/2014/main" id="{6E212125-94EC-497E-B1B2-45A84EC2CBEF}"/>
                </a:ext>
              </a:extLst>
            </p:cNvPr>
            <p:cNvSpPr/>
            <p:nvPr/>
          </p:nvSpPr>
          <p:spPr>
            <a:xfrm>
              <a:off x="9997703" y="4909596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3" name="任意多边形: 形状 932">
              <a:extLst>
                <a:ext uri="{FF2B5EF4-FFF2-40B4-BE49-F238E27FC236}">
                  <a16:creationId xmlns:a16="http://schemas.microsoft.com/office/drawing/2014/main" id="{94134730-199C-49D4-AC4C-A5ABD1B0AA56}"/>
                </a:ext>
              </a:extLst>
            </p:cNvPr>
            <p:cNvSpPr/>
            <p:nvPr/>
          </p:nvSpPr>
          <p:spPr>
            <a:xfrm>
              <a:off x="10091836" y="4909596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4" name="任意多边形: 形状 933">
              <a:extLst>
                <a:ext uri="{FF2B5EF4-FFF2-40B4-BE49-F238E27FC236}">
                  <a16:creationId xmlns:a16="http://schemas.microsoft.com/office/drawing/2014/main" id="{6ED7EBA4-2284-4886-A282-F213A614356E}"/>
                </a:ext>
              </a:extLst>
            </p:cNvPr>
            <p:cNvSpPr/>
            <p:nvPr/>
          </p:nvSpPr>
          <p:spPr>
            <a:xfrm>
              <a:off x="10185968" y="4909596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5" name="任意多边形: 形状 934">
              <a:extLst>
                <a:ext uri="{FF2B5EF4-FFF2-40B4-BE49-F238E27FC236}">
                  <a16:creationId xmlns:a16="http://schemas.microsoft.com/office/drawing/2014/main" id="{4FEAAC41-4EE7-4FBD-90F2-992C9C6EF377}"/>
                </a:ext>
              </a:extLst>
            </p:cNvPr>
            <p:cNvSpPr/>
            <p:nvPr/>
          </p:nvSpPr>
          <p:spPr>
            <a:xfrm>
              <a:off x="10280101" y="4909596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6" name="任意多边形: 形状 935">
              <a:extLst>
                <a:ext uri="{FF2B5EF4-FFF2-40B4-BE49-F238E27FC236}">
                  <a16:creationId xmlns:a16="http://schemas.microsoft.com/office/drawing/2014/main" id="{B1D56B7B-268A-4A33-BE5F-60E191EF6EE2}"/>
                </a:ext>
              </a:extLst>
            </p:cNvPr>
            <p:cNvSpPr/>
            <p:nvPr/>
          </p:nvSpPr>
          <p:spPr>
            <a:xfrm>
              <a:off x="10374233" y="4909596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7" name="任意多边形: 形状 936">
              <a:extLst>
                <a:ext uri="{FF2B5EF4-FFF2-40B4-BE49-F238E27FC236}">
                  <a16:creationId xmlns:a16="http://schemas.microsoft.com/office/drawing/2014/main" id="{719ABE84-9071-40DE-8290-45A09FC0E689}"/>
                </a:ext>
              </a:extLst>
            </p:cNvPr>
            <p:cNvSpPr/>
            <p:nvPr/>
          </p:nvSpPr>
          <p:spPr>
            <a:xfrm>
              <a:off x="10468365" y="4909596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8" name="任意多边形: 形状 937">
              <a:extLst>
                <a:ext uri="{FF2B5EF4-FFF2-40B4-BE49-F238E27FC236}">
                  <a16:creationId xmlns:a16="http://schemas.microsoft.com/office/drawing/2014/main" id="{0834DC36-B5D3-45D8-B2DD-9E04F36A64E9}"/>
                </a:ext>
              </a:extLst>
            </p:cNvPr>
            <p:cNvSpPr/>
            <p:nvPr/>
          </p:nvSpPr>
          <p:spPr>
            <a:xfrm>
              <a:off x="10562498" y="4909596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39" name="图形 3">
            <a:extLst>
              <a:ext uri="{FF2B5EF4-FFF2-40B4-BE49-F238E27FC236}">
                <a16:creationId xmlns:a16="http://schemas.microsoft.com/office/drawing/2014/main" id="{F1C8A349-9664-4E82-893C-20146AC3B04D}"/>
              </a:ext>
            </a:extLst>
          </p:cNvPr>
          <p:cNvGrpSpPr/>
          <p:nvPr/>
        </p:nvGrpSpPr>
        <p:grpSpPr>
          <a:xfrm>
            <a:off x="6489367" y="441102"/>
            <a:ext cx="883948" cy="250422"/>
            <a:chOff x="6945421" y="3221188"/>
            <a:chExt cx="883948" cy="250422"/>
          </a:xfrm>
          <a:solidFill>
            <a:srgbClr val="FFFFFF"/>
          </a:solidFill>
        </p:grpSpPr>
        <p:sp>
          <p:nvSpPr>
            <p:cNvPr id="940" name="任意多边形: 形状 939">
              <a:extLst>
                <a:ext uri="{FF2B5EF4-FFF2-40B4-BE49-F238E27FC236}">
                  <a16:creationId xmlns:a16="http://schemas.microsoft.com/office/drawing/2014/main" id="{0DE1CFDD-E875-462D-B485-3069DDEE2ECD}"/>
                </a:ext>
              </a:extLst>
            </p:cNvPr>
            <p:cNvSpPr/>
            <p:nvPr/>
          </p:nvSpPr>
          <p:spPr>
            <a:xfrm>
              <a:off x="6945421" y="3221188"/>
              <a:ext cx="883948" cy="47813"/>
            </a:xfrm>
            <a:custGeom>
              <a:avLst/>
              <a:gdLst>
                <a:gd name="connsiteX0" fmla="*/ 879018 w 883948"/>
                <a:gd name="connsiteY0" fmla="*/ 47813 h 47813"/>
                <a:gd name="connsiteX1" fmla="*/ 827469 w 883948"/>
                <a:gd name="connsiteY1" fmla="*/ 27642 h 47813"/>
                <a:gd name="connsiteX2" fmla="*/ 781897 w 883948"/>
                <a:gd name="connsiteY2" fmla="*/ 9563 h 47813"/>
                <a:gd name="connsiteX3" fmla="*/ 736176 w 883948"/>
                <a:gd name="connsiteY3" fmla="*/ 27642 h 47813"/>
                <a:gd name="connsiteX4" fmla="*/ 684627 w 883948"/>
                <a:gd name="connsiteY4" fmla="*/ 47813 h 47813"/>
                <a:gd name="connsiteX5" fmla="*/ 633079 w 883948"/>
                <a:gd name="connsiteY5" fmla="*/ 27642 h 47813"/>
                <a:gd name="connsiteX6" fmla="*/ 587506 w 883948"/>
                <a:gd name="connsiteY6" fmla="*/ 9563 h 47813"/>
                <a:gd name="connsiteX7" fmla="*/ 541934 w 883948"/>
                <a:gd name="connsiteY7" fmla="*/ 27642 h 47813"/>
                <a:gd name="connsiteX8" fmla="*/ 490385 w 883948"/>
                <a:gd name="connsiteY8" fmla="*/ 47813 h 47813"/>
                <a:gd name="connsiteX9" fmla="*/ 438837 w 883948"/>
                <a:gd name="connsiteY9" fmla="*/ 27642 h 47813"/>
                <a:gd name="connsiteX10" fmla="*/ 393265 w 883948"/>
                <a:gd name="connsiteY10" fmla="*/ 9563 h 47813"/>
                <a:gd name="connsiteX11" fmla="*/ 347693 w 883948"/>
                <a:gd name="connsiteY11" fmla="*/ 27642 h 47813"/>
                <a:gd name="connsiteX12" fmla="*/ 296144 w 883948"/>
                <a:gd name="connsiteY12" fmla="*/ 47813 h 47813"/>
                <a:gd name="connsiteX13" fmla="*/ 244595 w 883948"/>
                <a:gd name="connsiteY13" fmla="*/ 27642 h 47813"/>
                <a:gd name="connsiteX14" fmla="*/ 199023 w 883948"/>
                <a:gd name="connsiteY14" fmla="*/ 9563 h 47813"/>
                <a:gd name="connsiteX15" fmla="*/ 153451 w 883948"/>
                <a:gd name="connsiteY15" fmla="*/ 27642 h 47813"/>
                <a:gd name="connsiteX16" fmla="*/ 101902 w 883948"/>
                <a:gd name="connsiteY16" fmla="*/ 47813 h 47813"/>
                <a:gd name="connsiteX17" fmla="*/ 50354 w 883948"/>
                <a:gd name="connsiteY17" fmla="*/ 27642 h 47813"/>
                <a:gd name="connsiteX18" fmla="*/ 4781 w 883948"/>
                <a:gd name="connsiteY18" fmla="*/ 9563 h 47813"/>
                <a:gd name="connsiteX19" fmla="*/ 0 w 883948"/>
                <a:gd name="connsiteY19" fmla="*/ 4781 h 47813"/>
                <a:gd name="connsiteX20" fmla="*/ 4781 w 883948"/>
                <a:gd name="connsiteY20" fmla="*/ 0 h 47813"/>
                <a:gd name="connsiteX21" fmla="*/ 56330 w 883948"/>
                <a:gd name="connsiteY21" fmla="*/ 20171 h 47813"/>
                <a:gd name="connsiteX22" fmla="*/ 101902 w 883948"/>
                <a:gd name="connsiteY22" fmla="*/ 38251 h 47813"/>
                <a:gd name="connsiteX23" fmla="*/ 147475 w 883948"/>
                <a:gd name="connsiteY23" fmla="*/ 20171 h 47813"/>
                <a:gd name="connsiteX24" fmla="*/ 199023 w 883948"/>
                <a:gd name="connsiteY24" fmla="*/ 0 h 47813"/>
                <a:gd name="connsiteX25" fmla="*/ 250572 w 883948"/>
                <a:gd name="connsiteY25" fmla="*/ 20171 h 47813"/>
                <a:gd name="connsiteX26" fmla="*/ 296144 w 883948"/>
                <a:gd name="connsiteY26" fmla="*/ 38251 h 47813"/>
                <a:gd name="connsiteX27" fmla="*/ 341716 w 883948"/>
                <a:gd name="connsiteY27" fmla="*/ 20171 h 47813"/>
                <a:gd name="connsiteX28" fmla="*/ 393265 w 883948"/>
                <a:gd name="connsiteY28" fmla="*/ 0 h 47813"/>
                <a:gd name="connsiteX29" fmla="*/ 444814 w 883948"/>
                <a:gd name="connsiteY29" fmla="*/ 20171 h 47813"/>
                <a:gd name="connsiteX30" fmla="*/ 490385 w 883948"/>
                <a:gd name="connsiteY30" fmla="*/ 38251 h 47813"/>
                <a:gd name="connsiteX31" fmla="*/ 535958 w 883948"/>
                <a:gd name="connsiteY31" fmla="*/ 20171 h 47813"/>
                <a:gd name="connsiteX32" fmla="*/ 587506 w 883948"/>
                <a:gd name="connsiteY32" fmla="*/ 0 h 47813"/>
                <a:gd name="connsiteX33" fmla="*/ 639055 w 883948"/>
                <a:gd name="connsiteY33" fmla="*/ 20171 h 47813"/>
                <a:gd name="connsiteX34" fmla="*/ 684627 w 883948"/>
                <a:gd name="connsiteY34" fmla="*/ 38251 h 47813"/>
                <a:gd name="connsiteX35" fmla="*/ 730348 w 883948"/>
                <a:gd name="connsiteY35" fmla="*/ 20171 h 47813"/>
                <a:gd name="connsiteX36" fmla="*/ 781897 w 883948"/>
                <a:gd name="connsiteY36" fmla="*/ 0 h 47813"/>
                <a:gd name="connsiteX37" fmla="*/ 833446 w 883948"/>
                <a:gd name="connsiteY37" fmla="*/ 20171 h 47813"/>
                <a:gd name="connsiteX38" fmla="*/ 879168 w 883948"/>
                <a:gd name="connsiteY38" fmla="*/ 38251 h 47813"/>
                <a:gd name="connsiteX39" fmla="*/ 883949 w 883948"/>
                <a:gd name="connsiteY39" fmla="*/ 43032 h 47813"/>
                <a:gd name="connsiteX40" fmla="*/ 879018 w 883948"/>
                <a:gd name="connsiteY40" fmla="*/ 47813 h 4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3948" h="47813">
                  <a:moveTo>
                    <a:pt x="879018" y="47813"/>
                  </a:moveTo>
                  <a:cubicBezTo>
                    <a:pt x="853020" y="47813"/>
                    <a:pt x="840020" y="37503"/>
                    <a:pt x="827469" y="27642"/>
                  </a:cubicBezTo>
                  <a:cubicBezTo>
                    <a:pt x="815666" y="18378"/>
                    <a:pt x="804459" y="9563"/>
                    <a:pt x="781897" y="9563"/>
                  </a:cubicBezTo>
                  <a:cubicBezTo>
                    <a:pt x="759186" y="9563"/>
                    <a:pt x="748129" y="18378"/>
                    <a:pt x="736176" y="27642"/>
                  </a:cubicBezTo>
                  <a:cubicBezTo>
                    <a:pt x="723625" y="37503"/>
                    <a:pt x="710625" y="47813"/>
                    <a:pt x="684627" y="47813"/>
                  </a:cubicBezTo>
                  <a:cubicBezTo>
                    <a:pt x="658629" y="47813"/>
                    <a:pt x="645629" y="37503"/>
                    <a:pt x="633079" y="27642"/>
                  </a:cubicBezTo>
                  <a:cubicBezTo>
                    <a:pt x="621275" y="18378"/>
                    <a:pt x="610068" y="9563"/>
                    <a:pt x="587506" y="9563"/>
                  </a:cubicBezTo>
                  <a:cubicBezTo>
                    <a:pt x="564795" y="9563"/>
                    <a:pt x="553738" y="18378"/>
                    <a:pt x="541934" y="27642"/>
                  </a:cubicBezTo>
                  <a:cubicBezTo>
                    <a:pt x="529383" y="37503"/>
                    <a:pt x="516384" y="47813"/>
                    <a:pt x="490385" y="47813"/>
                  </a:cubicBezTo>
                  <a:cubicBezTo>
                    <a:pt x="464387" y="47813"/>
                    <a:pt x="451388" y="37503"/>
                    <a:pt x="438837" y="27642"/>
                  </a:cubicBezTo>
                  <a:cubicBezTo>
                    <a:pt x="427033" y="18378"/>
                    <a:pt x="415827" y="9563"/>
                    <a:pt x="393265" y="9563"/>
                  </a:cubicBezTo>
                  <a:cubicBezTo>
                    <a:pt x="370553" y="9563"/>
                    <a:pt x="359496" y="18378"/>
                    <a:pt x="347693" y="27642"/>
                  </a:cubicBezTo>
                  <a:cubicBezTo>
                    <a:pt x="335142" y="37503"/>
                    <a:pt x="322142" y="47813"/>
                    <a:pt x="296144" y="47813"/>
                  </a:cubicBezTo>
                  <a:cubicBezTo>
                    <a:pt x="270145" y="47813"/>
                    <a:pt x="257146" y="37503"/>
                    <a:pt x="244595" y="27642"/>
                  </a:cubicBezTo>
                  <a:cubicBezTo>
                    <a:pt x="232791" y="18378"/>
                    <a:pt x="221585" y="9563"/>
                    <a:pt x="199023" y="9563"/>
                  </a:cubicBezTo>
                  <a:cubicBezTo>
                    <a:pt x="176461" y="9563"/>
                    <a:pt x="165255" y="18378"/>
                    <a:pt x="153451" y="27642"/>
                  </a:cubicBezTo>
                  <a:cubicBezTo>
                    <a:pt x="140900" y="37503"/>
                    <a:pt x="127901" y="47813"/>
                    <a:pt x="101902" y="47813"/>
                  </a:cubicBezTo>
                  <a:cubicBezTo>
                    <a:pt x="75904" y="47813"/>
                    <a:pt x="62905" y="37503"/>
                    <a:pt x="50354" y="27642"/>
                  </a:cubicBezTo>
                  <a:cubicBezTo>
                    <a:pt x="38550" y="18378"/>
                    <a:pt x="27343" y="9563"/>
                    <a:pt x="4781" y="9563"/>
                  </a:cubicBezTo>
                  <a:cubicBezTo>
                    <a:pt x="2092" y="9563"/>
                    <a:pt x="0" y="7471"/>
                    <a:pt x="0" y="4781"/>
                  </a:cubicBezTo>
                  <a:cubicBezTo>
                    <a:pt x="0" y="2092"/>
                    <a:pt x="2092" y="0"/>
                    <a:pt x="4781" y="0"/>
                  </a:cubicBezTo>
                  <a:cubicBezTo>
                    <a:pt x="30780" y="0"/>
                    <a:pt x="43779" y="10310"/>
                    <a:pt x="56330" y="20171"/>
                  </a:cubicBezTo>
                  <a:cubicBezTo>
                    <a:pt x="68134" y="29435"/>
                    <a:pt x="79340" y="38251"/>
                    <a:pt x="101902" y="38251"/>
                  </a:cubicBezTo>
                  <a:cubicBezTo>
                    <a:pt x="124614" y="38251"/>
                    <a:pt x="135671" y="29435"/>
                    <a:pt x="147475" y="20171"/>
                  </a:cubicBezTo>
                  <a:cubicBezTo>
                    <a:pt x="160026" y="10310"/>
                    <a:pt x="173025" y="0"/>
                    <a:pt x="199023" y="0"/>
                  </a:cubicBezTo>
                  <a:cubicBezTo>
                    <a:pt x="225021" y="0"/>
                    <a:pt x="238021" y="10310"/>
                    <a:pt x="250572" y="20171"/>
                  </a:cubicBezTo>
                  <a:cubicBezTo>
                    <a:pt x="262376" y="29435"/>
                    <a:pt x="273582" y="38251"/>
                    <a:pt x="296144" y="38251"/>
                  </a:cubicBezTo>
                  <a:cubicBezTo>
                    <a:pt x="318855" y="38251"/>
                    <a:pt x="329912" y="29435"/>
                    <a:pt x="341716" y="20171"/>
                  </a:cubicBezTo>
                  <a:cubicBezTo>
                    <a:pt x="354267" y="10310"/>
                    <a:pt x="367266" y="0"/>
                    <a:pt x="393265" y="0"/>
                  </a:cubicBezTo>
                  <a:cubicBezTo>
                    <a:pt x="419263" y="0"/>
                    <a:pt x="432263" y="10310"/>
                    <a:pt x="444814" y="20171"/>
                  </a:cubicBezTo>
                  <a:cubicBezTo>
                    <a:pt x="456617" y="29435"/>
                    <a:pt x="467823" y="38251"/>
                    <a:pt x="490385" y="38251"/>
                  </a:cubicBezTo>
                  <a:cubicBezTo>
                    <a:pt x="513097" y="38251"/>
                    <a:pt x="524154" y="29435"/>
                    <a:pt x="535958" y="20171"/>
                  </a:cubicBezTo>
                  <a:cubicBezTo>
                    <a:pt x="548509" y="10310"/>
                    <a:pt x="561508" y="0"/>
                    <a:pt x="587506" y="0"/>
                  </a:cubicBezTo>
                  <a:cubicBezTo>
                    <a:pt x="613505" y="0"/>
                    <a:pt x="626504" y="10310"/>
                    <a:pt x="639055" y="20171"/>
                  </a:cubicBezTo>
                  <a:cubicBezTo>
                    <a:pt x="650859" y="29435"/>
                    <a:pt x="662065" y="38251"/>
                    <a:pt x="684627" y="38251"/>
                  </a:cubicBezTo>
                  <a:cubicBezTo>
                    <a:pt x="707339" y="38251"/>
                    <a:pt x="718395" y="29435"/>
                    <a:pt x="730348" y="20171"/>
                  </a:cubicBezTo>
                  <a:cubicBezTo>
                    <a:pt x="742899" y="10310"/>
                    <a:pt x="755899" y="0"/>
                    <a:pt x="781897" y="0"/>
                  </a:cubicBezTo>
                  <a:cubicBezTo>
                    <a:pt x="807896" y="0"/>
                    <a:pt x="820895" y="10310"/>
                    <a:pt x="833446" y="20171"/>
                  </a:cubicBezTo>
                  <a:cubicBezTo>
                    <a:pt x="845250" y="29435"/>
                    <a:pt x="856456" y="38251"/>
                    <a:pt x="879168" y="38251"/>
                  </a:cubicBezTo>
                  <a:cubicBezTo>
                    <a:pt x="881857" y="38251"/>
                    <a:pt x="883949" y="40342"/>
                    <a:pt x="883949" y="43032"/>
                  </a:cubicBezTo>
                  <a:cubicBezTo>
                    <a:pt x="883800" y="45572"/>
                    <a:pt x="881558" y="47813"/>
                    <a:pt x="879018" y="47813"/>
                  </a:cubicBezTo>
                  <a:close/>
                </a:path>
              </a:pathLst>
            </a:custGeom>
            <a:solidFill>
              <a:srgbClr val="FFFFFF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1" name="任意多边形: 形状 940">
              <a:extLst>
                <a:ext uri="{FF2B5EF4-FFF2-40B4-BE49-F238E27FC236}">
                  <a16:creationId xmlns:a16="http://schemas.microsoft.com/office/drawing/2014/main" id="{40CD0551-4055-4C17-9D18-5C67575B7484}"/>
                </a:ext>
              </a:extLst>
            </p:cNvPr>
            <p:cNvSpPr/>
            <p:nvPr/>
          </p:nvSpPr>
          <p:spPr>
            <a:xfrm>
              <a:off x="6945421" y="3271840"/>
              <a:ext cx="883948" cy="47813"/>
            </a:xfrm>
            <a:custGeom>
              <a:avLst/>
              <a:gdLst>
                <a:gd name="connsiteX0" fmla="*/ 879018 w 883948"/>
                <a:gd name="connsiteY0" fmla="*/ 47813 h 47813"/>
                <a:gd name="connsiteX1" fmla="*/ 827469 w 883948"/>
                <a:gd name="connsiteY1" fmla="*/ 27642 h 47813"/>
                <a:gd name="connsiteX2" fmla="*/ 781897 w 883948"/>
                <a:gd name="connsiteY2" fmla="*/ 9563 h 47813"/>
                <a:gd name="connsiteX3" fmla="*/ 736176 w 883948"/>
                <a:gd name="connsiteY3" fmla="*/ 27642 h 47813"/>
                <a:gd name="connsiteX4" fmla="*/ 684627 w 883948"/>
                <a:gd name="connsiteY4" fmla="*/ 47813 h 47813"/>
                <a:gd name="connsiteX5" fmla="*/ 633079 w 883948"/>
                <a:gd name="connsiteY5" fmla="*/ 27642 h 47813"/>
                <a:gd name="connsiteX6" fmla="*/ 587506 w 883948"/>
                <a:gd name="connsiteY6" fmla="*/ 9563 h 47813"/>
                <a:gd name="connsiteX7" fmla="*/ 541934 w 883948"/>
                <a:gd name="connsiteY7" fmla="*/ 27642 h 47813"/>
                <a:gd name="connsiteX8" fmla="*/ 490385 w 883948"/>
                <a:gd name="connsiteY8" fmla="*/ 47813 h 47813"/>
                <a:gd name="connsiteX9" fmla="*/ 438837 w 883948"/>
                <a:gd name="connsiteY9" fmla="*/ 27642 h 47813"/>
                <a:gd name="connsiteX10" fmla="*/ 393265 w 883948"/>
                <a:gd name="connsiteY10" fmla="*/ 9563 h 47813"/>
                <a:gd name="connsiteX11" fmla="*/ 347693 w 883948"/>
                <a:gd name="connsiteY11" fmla="*/ 27642 h 47813"/>
                <a:gd name="connsiteX12" fmla="*/ 296144 w 883948"/>
                <a:gd name="connsiteY12" fmla="*/ 47813 h 47813"/>
                <a:gd name="connsiteX13" fmla="*/ 244595 w 883948"/>
                <a:gd name="connsiteY13" fmla="*/ 27642 h 47813"/>
                <a:gd name="connsiteX14" fmla="*/ 199023 w 883948"/>
                <a:gd name="connsiteY14" fmla="*/ 9563 h 47813"/>
                <a:gd name="connsiteX15" fmla="*/ 153451 w 883948"/>
                <a:gd name="connsiteY15" fmla="*/ 27642 h 47813"/>
                <a:gd name="connsiteX16" fmla="*/ 101902 w 883948"/>
                <a:gd name="connsiteY16" fmla="*/ 47813 h 47813"/>
                <a:gd name="connsiteX17" fmla="*/ 50354 w 883948"/>
                <a:gd name="connsiteY17" fmla="*/ 27642 h 47813"/>
                <a:gd name="connsiteX18" fmla="*/ 4781 w 883948"/>
                <a:gd name="connsiteY18" fmla="*/ 9563 h 47813"/>
                <a:gd name="connsiteX19" fmla="*/ 0 w 883948"/>
                <a:gd name="connsiteY19" fmla="*/ 4781 h 47813"/>
                <a:gd name="connsiteX20" fmla="*/ 4781 w 883948"/>
                <a:gd name="connsiteY20" fmla="*/ 0 h 47813"/>
                <a:gd name="connsiteX21" fmla="*/ 56330 w 883948"/>
                <a:gd name="connsiteY21" fmla="*/ 20171 h 47813"/>
                <a:gd name="connsiteX22" fmla="*/ 101902 w 883948"/>
                <a:gd name="connsiteY22" fmla="*/ 38251 h 47813"/>
                <a:gd name="connsiteX23" fmla="*/ 147475 w 883948"/>
                <a:gd name="connsiteY23" fmla="*/ 20171 h 47813"/>
                <a:gd name="connsiteX24" fmla="*/ 199023 w 883948"/>
                <a:gd name="connsiteY24" fmla="*/ 0 h 47813"/>
                <a:gd name="connsiteX25" fmla="*/ 250572 w 883948"/>
                <a:gd name="connsiteY25" fmla="*/ 20171 h 47813"/>
                <a:gd name="connsiteX26" fmla="*/ 296144 w 883948"/>
                <a:gd name="connsiteY26" fmla="*/ 38251 h 47813"/>
                <a:gd name="connsiteX27" fmla="*/ 341716 w 883948"/>
                <a:gd name="connsiteY27" fmla="*/ 20171 h 47813"/>
                <a:gd name="connsiteX28" fmla="*/ 393265 w 883948"/>
                <a:gd name="connsiteY28" fmla="*/ 0 h 47813"/>
                <a:gd name="connsiteX29" fmla="*/ 444814 w 883948"/>
                <a:gd name="connsiteY29" fmla="*/ 20171 h 47813"/>
                <a:gd name="connsiteX30" fmla="*/ 490385 w 883948"/>
                <a:gd name="connsiteY30" fmla="*/ 38251 h 47813"/>
                <a:gd name="connsiteX31" fmla="*/ 535958 w 883948"/>
                <a:gd name="connsiteY31" fmla="*/ 20171 h 47813"/>
                <a:gd name="connsiteX32" fmla="*/ 587506 w 883948"/>
                <a:gd name="connsiteY32" fmla="*/ 0 h 47813"/>
                <a:gd name="connsiteX33" fmla="*/ 639055 w 883948"/>
                <a:gd name="connsiteY33" fmla="*/ 20171 h 47813"/>
                <a:gd name="connsiteX34" fmla="*/ 684627 w 883948"/>
                <a:gd name="connsiteY34" fmla="*/ 38251 h 47813"/>
                <a:gd name="connsiteX35" fmla="*/ 730348 w 883948"/>
                <a:gd name="connsiteY35" fmla="*/ 20171 h 47813"/>
                <a:gd name="connsiteX36" fmla="*/ 781897 w 883948"/>
                <a:gd name="connsiteY36" fmla="*/ 0 h 47813"/>
                <a:gd name="connsiteX37" fmla="*/ 833446 w 883948"/>
                <a:gd name="connsiteY37" fmla="*/ 20171 h 47813"/>
                <a:gd name="connsiteX38" fmla="*/ 879168 w 883948"/>
                <a:gd name="connsiteY38" fmla="*/ 38251 h 47813"/>
                <a:gd name="connsiteX39" fmla="*/ 883949 w 883948"/>
                <a:gd name="connsiteY39" fmla="*/ 43032 h 47813"/>
                <a:gd name="connsiteX40" fmla="*/ 879018 w 883948"/>
                <a:gd name="connsiteY40" fmla="*/ 47813 h 4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3948" h="47813">
                  <a:moveTo>
                    <a:pt x="879018" y="47813"/>
                  </a:moveTo>
                  <a:cubicBezTo>
                    <a:pt x="853020" y="47813"/>
                    <a:pt x="840020" y="37503"/>
                    <a:pt x="827469" y="27642"/>
                  </a:cubicBezTo>
                  <a:cubicBezTo>
                    <a:pt x="815666" y="18378"/>
                    <a:pt x="804459" y="9563"/>
                    <a:pt x="781897" y="9563"/>
                  </a:cubicBezTo>
                  <a:cubicBezTo>
                    <a:pt x="759186" y="9563"/>
                    <a:pt x="748129" y="18378"/>
                    <a:pt x="736176" y="27642"/>
                  </a:cubicBezTo>
                  <a:cubicBezTo>
                    <a:pt x="723625" y="37503"/>
                    <a:pt x="710625" y="47813"/>
                    <a:pt x="684627" y="47813"/>
                  </a:cubicBezTo>
                  <a:cubicBezTo>
                    <a:pt x="658629" y="47813"/>
                    <a:pt x="645629" y="37503"/>
                    <a:pt x="633079" y="27642"/>
                  </a:cubicBezTo>
                  <a:cubicBezTo>
                    <a:pt x="621275" y="18378"/>
                    <a:pt x="610068" y="9563"/>
                    <a:pt x="587506" y="9563"/>
                  </a:cubicBezTo>
                  <a:cubicBezTo>
                    <a:pt x="564795" y="9563"/>
                    <a:pt x="553738" y="18378"/>
                    <a:pt x="541934" y="27642"/>
                  </a:cubicBezTo>
                  <a:cubicBezTo>
                    <a:pt x="529383" y="37503"/>
                    <a:pt x="516384" y="47813"/>
                    <a:pt x="490385" y="47813"/>
                  </a:cubicBezTo>
                  <a:cubicBezTo>
                    <a:pt x="464387" y="47813"/>
                    <a:pt x="451388" y="37503"/>
                    <a:pt x="438837" y="27642"/>
                  </a:cubicBezTo>
                  <a:cubicBezTo>
                    <a:pt x="427033" y="18378"/>
                    <a:pt x="415827" y="9563"/>
                    <a:pt x="393265" y="9563"/>
                  </a:cubicBezTo>
                  <a:cubicBezTo>
                    <a:pt x="370553" y="9563"/>
                    <a:pt x="359496" y="18378"/>
                    <a:pt x="347693" y="27642"/>
                  </a:cubicBezTo>
                  <a:cubicBezTo>
                    <a:pt x="335142" y="37503"/>
                    <a:pt x="322142" y="47813"/>
                    <a:pt x="296144" y="47813"/>
                  </a:cubicBezTo>
                  <a:cubicBezTo>
                    <a:pt x="270145" y="47813"/>
                    <a:pt x="257146" y="37503"/>
                    <a:pt x="244595" y="27642"/>
                  </a:cubicBezTo>
                  <a:cubicBezTo>
                    <a:pt x="232791" y="18378"/>
                    <a:pt x="221585" y="9563"/>
                    <a:pt x="199023" y="9563"/>
                  </a:cubicBezTo>
                  <a:cubicBezTo>
                    <a:pt x="176461" y="9563"/>
                    <a:pt x="165255" y="18378"/>
                    <a:pt x="153451" y="27642"/>
                  </a:cubicBezTo>
                  <a:cubicBezTo>
                    <a:pt x="140900" y="37503"/>
                    <a:pt x="127901" y="47813"/>
                    <a:pt x="101902" y="47813"/>
                  </a:cubicBezTo>
                  <a:cubicBezTo>
                    <a:pt x="75904" y="47813"/>
                    <a:pt x="62905" y="37503"/>
                    <a:pt x="50354" y="27642"/>
                  </a:cubicBezTo>
                  <a:cubicBezTo>
                    <a:pt x="38550" y="18378"/>
                    <a:pt x="27343" y="9563"/>
                    <a:pt x="4781" y="9563"/>
                  </a:cubicBezTo>
                  <a:cubicBezTo>
                    <a:pt x="2092" y="9563"/>
                    <a:pt x="0" y="7471"/>
                    <a:pt x="0" y="4781"/>
                  </a:cubicBezTo>
                  <a:cubicBezTo>
                    <a:pt x="0" y="2092"/>
                    <a:pt x="2092" y="0"/>
                    <a:pt x="4781" y="0"/>
                  </a:cubicBezTo>
                  <a:cubicBezTo>
                    <a:pt x="30780" y="0"/>
                    <a:pt x="43779" y="10310"/>
                    <a:pt x="56330" y="20171"/>
                  </a:cubicBezTo>
                  <a:cubicBezTo>
                    <a:pt x="68134" y="29435"/>
                    <a:pt x="79340" y="38251"/>
                    <a:pt x="101902" y="38251"/>
                  </a:cubicBezTo>
                  <a:cubicBezTo>
                    <a:pt x="124614" y="38251"/>
                    <a:pt x="135671" y="29435"/>
                    <a:pt x="147475" y="20171"/>
                  </a:cubicBezTo>
                  <a:cubicBezTo>
                    <a:pt x="160026" y="10310"/>
                    <a:pt x="173025" y="0"/>
                    <a:pt x="199023" y="0"/>
                  </a:cubicBezTo>
                  <a:cubicBezTo>
                    <a:pt x="225021" y="0"/>
                    <a:pt x="238021" y="10310"/>
                    <a:pt x="250572" y="20171"/>
                  </a:cubicBezTo>
                  <a:cubicBezTo>
                    <a:pt x="262376" y="29435"/>
                    <a:pt x="273582" y="38251"/>
                    <a:pt x="296144" y="38251"/>
                  </a:cubicBezTo>
                  <a:cubicBezTo>
                    <a:pt x="318855" y="38251"/>
                    <a:pt x="329912" y="29435"/>
                    <a:pt x="341716" y="20171"/>
                  </a:cubicBezTo>
                  <a:cubicBezTo>
                    <a:pt x="354267" y="10310"/>
                    <a:pt x="367266" y="0"/>
                    <a:pt x="393265" y="0"/>
                  </a:cubicBezTo>
                  <a:cubicBezTo>
                    <a:pt x="419263" y="0"/>
                    <a:pt x="432263" y="10310"/>
                    <a:pt x="444814" y="20171"/>
                  </a:cubicBezTo>
                  <a:cubicBezTo>
                    <a:pt x="456617" y="29435"/>
                    <a:pt x="467823" y="38251"/>
                    <a:pt x="490385" y="38251"/>
                  </a:cubicBezTo>
                  <a:cubicBezTo>
                    <a:pt x="513097" y="38251"/>
                    <a:pt x="524154" y="29435"/>
                    <a:pt x="535958" y="20171"/>
                  </a:cubicBezTo>
                  <a:cubicBezTo>
                    <a:pt x="548509" y="10310"/>
                    <a:pt x="561508" y="0"/>
                    <a:pt x="587506" y="0"/>
                  </a:cubicBezTo>
                  <a:cubicBezTo>
                    <a:pt x="613505" y="0"/>
                    <a:pt x="626504" y="10310"/>
                    <a:pt x="639055" y="20171"/>
                  </a:cubicBezTo>
                  <a:cubicBezTo>
                    <a:pt x="650859" y="29435"/>
                    <a:pt x="662065" y="38251"/>
                    <a:pt x="684627" y="38251"/>
                  </a:cubicBezTo>
                  <a:cubicBezTo>
                    <a:pt x="707339" y="38251"/>
                    <a:pt x="718395" y="29435"/>
                    <a:pt x="730348" y="20171"/>
                  </a:cubicBezTo>
                  <a:cubicBezTo>
                    <a:pt x="742899" y="10310"/>
                    <a:pt x="755899" y="0"/>
                    <a:pt x="781897" y="0"/>
                  </a:cubicBezTo>
                  <a:cubicBezTo>
                    <a:pt x="807896" y="0"/>
                    <a:pt x="820895" y="10310"/>
                    <a:pt x="833446" y="20171"/>
                  </a:cubicBezTo>
                  <a:cubicBezTo>
                    <a:pt x="845250" y="29435"/>
                    <a:pt x="856456" y="38251"/>
                    <a:pt x="879168" y="38251"/>
                  </a:cubicBezTo>
                  <a:cubicBezTo>
                    <a:pt x="881857" y="38251"/>
                    <a:pt x="883949" y="40342"/>
                    <a:pt x="883949" y="43032"/>
                  </a:cubicBezTo>
                  <a:cubicBezTo>
                    <a:pt x="883800" y="45572"/>
                    <a:pt x="881558" y="47813"/>
                    <a:pt x="879018" y="47813"/>
                  </a:cubicBezTo>
                  <a:close/>
                </a:path>
              </a:pathLst>
            </a:custGeom>
            <a:solidFill>
              <a:srgbClr val="FFFFFF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2" name="任意多边形: 形状 941">
              <a:extLst>
                <a:ext uri="{FF2B5EF4-FFF2-40B4-BE49-F238E27FC236}">
                  <a16:creationId xmlns:a16="http://schemas.microsoft.com/office/drawing/2014/main" id="{8EF67362-5EC2-41DB-BD45-CE370E8853F8}"/>
                </a:ext>
              </a:extLst>
            </p:cNvPr>
            <p:cNvSpPr/>
            <p:nvPr/>
          </p:nvSpPr>
          <p:spPr>
            <a:xfrm>
              <a:off x="6945421" y="3322492"/>
              <a:ext cx="883948" cy="47813"/>
            </a:xfrm>
            <a:custGeom>
              <a:avLst/>
              <a:gdLst>
                <a:gd name="connsiteX0" fmla="*/ 879018 w 883948"/>
                <a:gd name="connsiteY0" fmla="*/ 47813 h 47813"/>
                <a:gd name="connsiteX1" fmla="*/ 827469 w 883948"/>
                <a:gd name="connsiteY1" fmla="*/ 27642 h 47813"/>
                <a:gd name="connsiteX2" fmla="*/ 781897 w 883948"/>
                <a:gd name="connsiteY2" fmla="*/ 9563 h 47813"/>
                <a:gd name="connsiteX3" fmla="*/ 736176 w 883948"/>
                <a:gd name="connsiteY3" fmla="*/ 27642 h 47813"/>
                <a:gd name="connsiteX4" fmla="*/ 684627 w 883948"/>
                <a:gd name="connsiteY4" fmla="*/ 47813 h 47813"/>
                <a:gd name="connsiteX5" fmla="*/ 633079 w 883948"/>
                <a:gd name="connsiteY5" fmla="*/ 27642 h 47813"/>
                <a:gd name="connsiteX6" fmla="*/ 587506 w 883948"/>
                <a:gd name="connsiteY6" fmla="*/ 9563 h 47813"/>
                <a:gd name="connsiteX7" fmla="*/ 541934 w 883948"/>
                <a:gd name="connsiteY7" fmla="*/ 27642 h 47813"/>
                <a:gd name="connsiteX8" fmla="*/ 490385 w 883948"/>
                <a:gd name="connsiteY8" fmla="*/ 47813 h 47813"/>
                <a:gd name="connsiteX9" fmla="*/ 438837 w 883948"/>
                <a:gd name="connsiteY9" fmla="*/ 27642 h 47813"/>
                <a:gd name="connsiteX10" fmla="*/ 393265 w 883948"/>
                <a:gd name="connsiteY10" fmla="*/ 9563 h 47813"/>
                <a:gd name="connsiteX11" fmla="*/ 347693 w 883948"/>
                <a:gd name="connsiteY11" fmla="*/ 27642 h 47813"/>
                <a:gd name="connsiteX12" fmla="*/ 296144 w 883948"/>
                <a:gd name="connsiteY12" fmla="*/ 47813 h 47813"/>
                <a:gd name="connsiteX13" fmla="*/ 244595 w 883948"/>
                <a:gd name="connsiteY13" fmla="*/ 27642 h 47813"/>
                <a:gd name="connsiteX14" fmla="*/ 199023 w 883948"/>
                <a:gd name="connsiteY14" fmla="*/ 9563 h 47813"/>
                <a:gd name="connsiteX15" fmla="*/ 153451 w 883948"/>
                <a:gd name="connsiteY15" fmla="*/ 27642 h 47813"/>
                <a:gd name="connsiteX16" fmla="*/ 101902 w 883948"/>
                <a:gd name="connsiteY16" fmla="*/ 47813 h 47813"/>
                <a:gd name="connsiteX17" fmla="*/ 50354 w 883948"/>
                <a:gd name="connsiteY17" fmla="*/ 27642 h 47813"/>
                <a:gd name="connsiteX18" fmla="*/ 4781 w 883948"/>
                <a:gd name="connsiteY18" fmla="*/ 9563 h 47813"/>
                <a:gd name="connsiteX19" fmla="*/ 0 w 883948"/>
                <a:gd name="connsiteY19" fmla="*/ 4781 h 47813"/>
                <a:gd name="connsiteX20" fmla="*/ 4781 w 883948"/>
                <a:gd name="connsiteY20" fmla="*/ 0 h 47813"/>
                <a:gd name="connsiteX21" fmla="*/ 56330 w 883948"/>
                <a:gd name="connsiteY21" fmla="*/ 20171 h 47813"/>
                <a:gd name="connsiteX22" fmla="*/ 101902 w 883948"/>
                <a:gd name="connsiteY22" fmla="*/ 38251 h 47813"/>
                <a:gd name="connsiteX23" fmla="*/ 147475 w 883948"/>
                <a:gd name="connsiteY23" fmla="*/ 20171 h 47813"/>
                <a:gd name="connsiteX24" fmla="*/ 199023 w 883948"/>
                <a:gd name="connsiteY24" fmla="*/ 0 h 47813"/>
                <a:gd name="connsiteX25" fmla="*/ 250572 w 883948"/>
                <a:gd name="connsiteY25" fmla="*/ 20171 h 47813"/>
                <a:gd name="connsiteX26" fmla="*/ 296144 w 883948"/>
                <a:gd name="connsiteY26" fmla="*/ 38251 h 47813"/>
                <a:gd name="connsiteX27" fmla="*/ 341716 w 883948"/>
                <a:gd name="connsiteY27" fmla="*/ 20171 h 47813"/>
                <a:gd name="connsiteX28" fmla="*/ 393265 w 883948"/>
                <a:gd name="connsiteY28" fmla="*/ 0 h 47813"/>
                <a:gd name="connsiteX29" fmla="*/ 444814 w 883948"/>
                <a:gd name="connsiteY29" fmla="*/ 20171 h 47813"/>
                <a:gd name="connsiteX30" fmla="*/ 490385 w 883948"/>
                <a:gd name="connsiteY30" fmla="*/ 38251 h 47813"/>
                <a:gd name="connsiteX31" fmla="*/ 535958 w 883948"/>
                <a:gd name="connsiteY31" fmla="*/ 20171 h 47813"/>
                <a:gd name="connsiteX32" fmla="*/ 587506 w 883948"/>
                <a:gd name="connsiteY32" fmla="*/ 0 h 47813"/>
                <a:gd name="connsiteX33" fmla="*/ 639055 w 883948"/>
                <a:gd name="connsiteY33" fmla="*/ 20171 h 47813"/>
                <a:gd name="connsiteX34" fmla="*/ 684627 w 883948"/>
                <a:gd name="connsiteY34" fmla="*/ 38251 h 47813"/>
                <a:gd name="connsiteX35" fmla="*/ 730348 w 883948"/>
                <a:gd name="connsiteY35" fmla="*/ 20171 h 47813"/>
                <a:gd name="connsiteX36" fmla="*/ 781897 w 883948"/>
                <a:gd name="connsiteY36" fmla="*/ 0 h 47813"/>
                <a:gd name="connsiteX37" fmla="*/ 833446 w 883948"/>
                <a:gd name="connsiteY37" fmla="*/ 20171 h 47813"/>
                <a:gd name="connsiteX38" fmla="*/ 879168 w 883948"/>
                <a:gd name="connsiteY38" fmla="*/ 38251 h 47813"/>
                <a:gd name="connsiteX39" fmla="*/ 883949 w 883948"/>
                <a:gd name="connsiteY39" fmla="*/ 43032 h 47813"/>
                <a:gd name="connsiteX40" fmla="*/ 879018 w 883948"/>
                <a:gd name="connsiteY40" fmla="*/ 47813 h 4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3948" h="47813">
                  <a:moveTo>
                    <a:pt x="879018" y="47813"/>
                  </a:moveTo>
                  <a:cubicBezTo>
                    <a:pt x="853020" y="47813"/>
                    <a:pt x="840020" y="37503"/>
                    <a:pt x="827469" y="27642"/>
                  </a:cubicBezTo>
                  <a:cubicBezTo>
                    <a:pt x="815666" y="18378"/>
                    <a:pt x="804459" y="9563"/>
                    <a:pt x="781897" y="9563"/>
                  </a:cubicBezTo>
                  <a:cubicBezTo>
                    <a:pt x="759186" y="9563"/>
                    <a:pt x="748129" y="18378"/>
                    <a:pt x="736176" y="27642"/>
                  </a:cubicBezTo>
                  <a:cubicBezTo>
                    <a:pt x="723625" y="37503"/>
                    <a:pt x="710625" y="47813"/>
                    <a:pt x="684627" y="47813"/>
                  </a:cubicBezTo>
                  <a:cubicBezTo>
                    <a:pt x="658629" y="47813"/>
                    <a:pt x="645629" y="37503"/>
                    <a:pt x="633079" y="27642"/>
                  </a:cubicBezTo>
                  <a:cubicBezTo>
                    <a:pt x="621275" y="18378"/>
                    <a:pt x="610068" y="9563"/>
                    <a:pt x="587506" y="9563"/>
                  </a:cubicBezTo>
                  <a:cubicBezTo>
                    <a:pt x="564795" y="9563"/>
                    <a:pt x="553738" y="18378"/>
                    <a:pt x="541934" y="27642"/>
                  </a:cubicBezTo>
                  <a:cubicBezTo>
                    <a:pt x="529383" y="37503"/>
                    <a:pt x="516384" y="47813"/>
                    <a:pt x="490385" y="47813"/>
                  </a:cubicBezTo>
                  <a:cubicBezTo>
                    <a:pt x="464387" y="47813"/>
                    <a:pt x="451388" y="37503"/>
                    <a:pt x="438837" y="27642"/>
                  </a:cubicBezTo>
                  <a:cubicBezTo>
                    <a:pt x="427033" y="18378"/>
                    <a:pt x="415827" y="9563"/>
                    <a:pt x="393265" y="9563"/>
                  </a:cubicBezTo>
                  <a:cubicBezTo>
                    <a:pt x="370553" y="9563"/>
                    <a:pt x="359496" y="18378"/>
                    <a:pt x="347693" y="27642"/>
                  </a:cubicBezTo>
                  <a:cubicBezTo>
                    <a:pt x="335142" y="37503"/>
                    <a:pt x="322142" y="47813"/>
                    <a:pt x="296144" y="47813"/>
                  </a:cubicBezTo>
                  <a:cubicBezTo>
                    <a:pt x="270145" y="47813"/>
                    <a:pt x="257146" y="37503"/>
                    <a:pt x="244595" y="27642"/>
                  </a:cubicBezTo>
                  <a:cubicBezTo>
                    <a:pt x="232791" y="18378"/>
                    <a:pt x="221585" y="9563"/>
                    <a:pt x="199023" y="9563"/>
                  </a:cubicBezTo>
                  <a:cubicBezTo>
                    <a:pt x="176461" y="9563"/>
                    <a:pt x="165255" y="18378"/>
                    <a:pt x="153451" y="27642"/>
                  </a:cubicBezTo>
                  <a:cubicBezTo>
                    <a:pt x="140900" y="37503"/>
                    <a:pt x="127901" y="47813"/>
                    <a:pt x="101902" y="47813"/>
                  </a:cubicBezTo>
                  <a:cubicBezTo>
                    <a:pt x="75904" y="47813"/>
                    <a:pt x="62905" y="37503"/>
                    <a:pt x="50354" y="27642"/>
                  </a:cubicBezTo>
                  <a:cubicBezTo>
                    <a:pt x="38550" y="18378"/>
                    <a:pt x="27343" y="9563"/>
                    <a:pt x="4781" y="9563"/>
                  </a:cubicBezTo>
                  <a:cubicBezTo>
                    <a:pt x="2092" y="9563"/>
                    <a:pt x="0" y="7471"/>
                    <a:pt x="0" y="4781"/>
                  </a:cubicBezTo>
                  <a:cubicBezTo>
                    <a:pt x="0" y="2092"/>
                    <a:pt x="2092" y="0"/>
                    <a:pt x="4781" y="0"/>
                  </a:cubicBezTo>
                  <a:cubicBezTo>
                    <a:pt x="30780" y="0"/>
                    <a:pt x="43779" y="10310"/>
                    <a:pt x="56330" y="20171"/>
                  </a:cubicBezTo>
                  <a:cubicBezTo>
                    <a:pt x="68134" y="29435"/>
                    <a:pt x="79340" y="38251"/>
                    <a:pt x="101902" y="38251"/>
                  </a:cubicBezTo>
                  <a:cubicBezTo>
                    <a:pt x="124614" y="38251"/>
                    <a:pt x="135671" y="29435"/>
                    <a:pt x="147475" y="20171"/>
                  </a:cubicBezTo>
                  <a:cubicBezTo>
                    <a:pt x="160026" y="10310"/>
                    <a:pt x="173025" y="0"/>
                    <a:pt x="199023" y="0"/>
                  </a:cubicBezTo>
                  <a:cubicBezTo>
                    <a:pt x="225021" y="0"/>
                    <a:pt x="238021" y="10310"/>
                    <a:pt x="250572" y="20171"/>
                  </a:cubicBezTo>
                  <a:cubicBezTo>
                    <a:pt x="262376" y="29435"/>
                    <a:pt x="273582" y="38251"/>
                    <a:pt x="296144" y="38251"/>
                  </a:cubicBezTo>
                  <a:cubicBezTo>
                    <a:pt x="318855" y="38251"/>
                    <a:pt x="329912" y="29435"/>
                    <a:pt x="341716" y="20171"/>
                  </a:cubicBezTo>
                  <a:cubicBezTo>
                    <a:pt x="354267" y="10310"/>
                    <a:pt x="367266" y="0"/>
                    <a:pt x="393265" y="0"/>
                  </a:cubicBezTo>
                  <a:cubicBezTo>
                    <a:pt x="419263" y="0"/>
                    <a:pt x="432263" y="10310"/>
                    <a:pt x="444814" y="20171"/>
                  </a:cubicBezTo>
                  <a:cubicBezTo>
                    <a:pt x="456617" y="29435"/>
                    <a:pt x="467823" y="38251"/>
                    <a:pt x="490385" y="38251"/>
                  </a:cubicBezTo>
                  <a:cubicBezTo>
                    <a:pt x="513097" y="38251"/>
                    <a:pt x="524154" y="29435"/>
                    <a:pt x="535958" y="20171"/>
                  </a:cubicBezTo>
                  <a:cubicBezTo>
                    <a:pt x="548509" y="10310"/>
                    <a:pt x="561508" y="0"/>
                    <a:pt x="587506" y="0"/>
                  </a:cubicBezTo>
                  <a:cubicBezTo>
                    <a:pt x="613505" y="0"/>
                    <a:pt x="626504" y="10310"/>
                    <a:pt x="639055" y="20171"/>
                  </a:cubicBezTo>
                  <a:cubicBezTo>
                    <a:pt x="650859" y="29435"/>
                    <a:pt x="662065" y="38251"/>
                    <a:pt x="684627" y="38251"/>
                  </a:cubicBezTo>
                  <a:cubicBezTo>
                    <a:pt x="707339" y="38251"/>
                    <a:pt x="718395" y="29435"/>
                    <a:pt x="730348" y="20171"/>
                  </a:cubicBezTo>
                  <a:cubicBezTo>
                    <a:pt x="742899" y="10310"/>
                    <a:pt x="755899" y="0"/>
                    <a:pt x="781897" y="0"/>
                  </a:cubicBezTo>
                  <a:cubicBezTo>
                    <a:pt x="807896" y="0"/>
                    <a:pt x="820895" y="10310"/>
                    <a:pt x="833446" y="20171"/>
                  </a:cubicBezTo>
                  <a:cubicBezTo>
                    <a:pt x="845250" y="29435"/>
                    <a:pt x="856456" y="38251"/>
                    <a:pt x="879168" y="38251"/>
                  </a:cubicBezTo>
                  <a:cubicBezTo>
                    <a:pt x="881857" y="38251"/>
                    <a:pt x="883949" y="40342"/>
                    <a:pt x="883949" y="43032"/>
                  </a:cubicBezTo>
                  <a:cubicBezTo>
                    <a:pt x="883800" y="45572"/>
                    <a:pt x="881558" y="47813"/>
                    <a:pt x="879018" y="47813"/>
                  </a:cubicBezTo>
                  <a:close/>
                </a:path>
              </a:pathLst>
            </a:custGeom>
            <a:solidFill>
              <a:srgbClr val="FFFFFF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3" name="任意多边形: 形状 942">
              <a:extLst>
                <a:ext uri="{FF2B5EF4-FFF2-40B4-BE49-F238E27FC236}">
                  <a16:creationId xmlns:a16="http://schemas.microsoft.com/office/drawing/2014/main" id="{F81FE5F7-78CB-40AD-8EF8-23994B8EB4EC}"/>
                </a:ext>
              </a:extLst>
            </p:cNvPr>
            <p:cNvSpPr/>
            <p:nvPr/>
          </p:nvSpPr>
          <p:spPr>
            <a:xfrm>
              <a:off x="6945421" y="3373145"/>
              <a:ext cx="883948" cy="47813"/>
            </a:xfrm>
            <a:custGeom>
              <a:avLst/>
              <a:gdLst>
                <a:gd name="connsiteX0" fmla="*/ 879018 w 883948"/>
                <a:gd name="connsiteY0" fmla="*/ 47813 h 47813"/>
                <a:gd name="connsiteX1" fmla="*/ 827469 w 883948"/>
                <a:gd name="connsiteY1" fmla="*/ 27642 h 47813"/>
                <a:gd name="connsiteX2" fmla="*/ 781897 w 883948"/>
                <a:gd name="connsiteY2" fmla="*/ 9563 h 47813"/>
                <a:gd name="connsiteX3" fmla="*/ 736176 w 883948"/>
                <a:gd name="connsiteY3" fmla="*/ 27642 h 47813"/>
                <a:gd name="connsiteX4" fmla="*/ 684627 w 883948"/>
                <a:gd name="connsiteY4" fmla="*/ 47813 h 47813"/>
                <a:gd name="connsiteX5" fmla="*/ 633079 w 883948"/>
                <a:gd name="connsiteY5" fmla="*/ 27642 h 47813"/>
                <a:gd name="connsiteX6" fmla="*/ 587506 w 883948"/>
                <a:gd name="connsiteY6" fmla="*/ 9563 h 47813"/>
                <a:gd name="connsiteX7" fmla="*/ 541934 w 883948"/>
                <a:gd name="connsiteY7" fmla="*/ 27642 h 47813"/>
                <a:gd name="connsiteX8" fmla="*/ 490385 w 883948"/>
                <a:gd name="connsiteY8" fmla="*/ 47813 h 47813"/>
                <a:gd name="connsiteX9" fmla="*/ 438837 w 883948"/>
                <a:gd name="connsiteY9" fmla="*/ 27642 h 47813"/>
                <a:gd name="connsiteX10" fmla="*/ 393265 w 883948"/>
                <a:gd name="connsiteY10" fmla="*/ 9563 h 47813"/>
                <a:gd name="connsiteX11" fmla="*/ 347693 w 883948"/>
                <a:gd name="connsiteY11" fmla="*/ 27642 h 47813"/>
                <a:gd name="connsiteX12" fmla="*/ 296144 w 883948"/>
                <a:gd name="connsiteY12" fmla="*/ 47813 h 47813"/>
                <a:gd name="connsiteX13" fmla="*/ 244595 w 883948"/>
                <a:gd name="connsiteY13" fmla="*/ 27642 h 47813"/>
                <a:gd name="connsiteX14" fmla="*/ 199023 w 883948"/>
                <a:gd name="connsiteY14" fmla="*/ 9563 h 47813"/>
                <a:gd name="connsiteX15" fmla="*/ 153451 w 883948"/>
                <a:gd name="connsiteY15" fmla="*/ 27642 h 47813"/>
                <a:gd name="connsiteX16" fmla="*/ 101902 w 883948"/>
                <a:gd name="connsiteY16" fmla="*/ 47813 h 47813"/>
                <a:gd name="connsiteX17" fmla="*/ 50354 w 883948"/>
                <a:gd name="connsiteY17" fmla="*/ 27642 h 47813"/>
                <a:gd name="connsiteX18" fmla="*/ 4781 w 883948"/>
                <a:gd name="connsiteY18" fmla="*/ 9563 h 47813"/>
                <a:gd name="connsiteX19" fmla="*/ 0 w 883948"/>
                <a:gd name="connsiteY19" fmla="*/ 4781 h 47813"/>
                <a:gd name="connsiteX20" fmla="*/ 4781 w 883948"/>
                <a:gd name="connsiteY20" fmla="*/ 0 h 47813"/>
                <a:gd name="connsiteX21" fmla="*/ 56330 w 883948"/>
                <a:gd name="connsiteY21" fmla="*/ 20171 h 47813"/>
                <a:gd name="connsiteX22" fmla="*/ 101902 w 883948"/>
                <a:gd name="connsiteY22" fmla="*/ 38251 h 47813"/>
                <a:gd name="connsiteX23" fmla="*/ 147475 w 883948"/>
                <a:gd name="connsiteY23" fmla="*/ 20171 h 47813"/>
                <a:gd name="connsiteX24" fmla="*/ 199023 w 883948"/>
                <a:gd name="connsiteY24" fmla="*/ 0 h 47813"/>
                <a:gd name="connsiteX25" fmla="*/ 250572 w 883948"/>
                <a:gd name="connsiteY25" fmla="*/ 20171 h 47813"/>
                <a:gd name="connsiteX26" fmla="*/ 296144 w 883948"/>
                <a:gd name="connsiteY26" fmla="*/ 38251 h 47813"/>
                <a:gd name="connsiteX27" fmla="*/ 341716 w 883948"/>
                <a:gd name="connsiteY27" fmla="*/ 20171 h 47813"/>
                <a:gd name="connsiteX28" fmla="*/ 393265 w 883948"/>
                <a:gd name="connsiteY28" fmla="*/ 0 h 47813"/>
                <a:gd name="connsiteX29" fmla="*/ 444814 w 883948"/>
                <a:gd name="connsiteY29" fmla="*/ 20171 h 47813"/>
                <a:gd name="connsiteX30" fmla="*/ 490385 w 883948"/>
                <a:gd name="connsiteY30" fmla="*/ 38251 h 47813"/>
                <a:gd name="connsiteX31" fmla="*/ 535958 w 883948"/>
                <a:gd name="connsiteY31" fmla="*/ 20171 h 47813"/>
                <a:gd name="connsiteX32" fmla="*/ 587506 w 883948"/>
                <a:gd name="connsiteY32" fmla="*/ 0 h 47813"/>
                <a:gd name="connsiteX33" fmla="*/ 639055 w 883948"/>
                <a:gd name="connsiteY33" fmla="*/ 20171 h 47813"/>
                <a:gd name="connsiteX34" fmla="*/ 684627 w 883948"/>
                <a:gd name="connsiteY34" fmla="*/ 38251 h 47813"/>
                <a:gd name="connsiteX35" fmla="*/ 730348 w 883948"/>
                <a:gd name="connsiteY35" fmla="*/ 20171 h 47813"/>
                <a:gd name="connsiteX36" fmla="*/ 781897 w 883948"/>
                <a:gd name="connsiteY36" fmla="*/ 0 h 47813"/>
                <a:gd name="connsiteX37" fmla="*/ 833446 w 883948"/>
                <a:gd name="connsiteY37" fmla="*/ 20171 h 47813"/>
                <a:gd name="connsiteX38" fmla="*/ 879168 w 883948"/>
                <a:gd name="connsiteY38" fmla="*/ 38251 h 47813"/>
                <a:gd name="connsiteX39" fmla="*/ 883949 w 883948"/>
                <a:gd name="connsiteY39" fmla="*/ 43032 h 47813"/>
                <a:gd name="connsiteX40" fmla="*/ 879018 w 883948"/>
                <a:gd name="connsiteY40" fmla="*/ 47813 h 4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3948" h="47813">
                  <a:moveTo>
                    <a:pt x="879018" y="47813"/>
                  </a:moveTo>
                  <a:cubicBezTo>
                    <a:pt x="853020" y="47813"/>
                    <a:pt x="840020" y="37504"/>
                    <a:pt x="827469" y="27642"/>
                  </a:cubicBezTo>
                  <a:cubicBezTo>
                    <a:pt x="815666" y="18378"/>
                    <a:pt x="804459" y="9563"/>
                    <a:pt x="781897" y="9563"/>
                  </a:cubicBezTo>
                  <a:cubicBezTo>
                    <a:pt x="759186" y="9563"/>
                    <a:pt x="748129" y="18378"/>
                    <a:pt x="736176" y="27642"/>
                  </a:cubicBezTo>
                  <a:cubicBezTo>
                    <a:pt x="723625" y="37504"/>
                    <a:pt x="710625" y="47813"/>
                    <a:pt x="684627" y="47813"/>
                  </a:cubicBezTo>
                  <a:cubicBezTo>
                    <a:pt x="658629" y="47813"/>
                    <a:pt x="645629" y="37504"/>
                    <a:pt x="633079" y="27642"/>
                  </a:cubicBezTo>
                  <a:cubicBezTo>
                    <a:pt x="621275" y="18378"/>
                    <a:pt x="610068" y="9563"/>
                    <a:pt x="587506" y="9563"/>
                  </a:cubicBezTo>
                  <a:cubicBezTo>
                    <a:pt x="564795" y="9563"/>
                    <a:pt x="553738" y="18378"/>
                    <a:pt x="541934" y="27642"/>
                  </a:cubicBezTo>
                  <a:cubicBezTo>
                    <a:pt x="529383" y="37504"/>
                    <a:pt x="516384" y="47813"/>
                    <a:pt x="490385" y="47813"/>
                  </a:cubicBezTo>
                  <a:cubicBezTo>
                    <a:pt x="464387" y="47813"/>
                    <a:pt x="451388" y="37504"/>
                    <a:pt x="438837" y="27642"/>
                  </a:cubicBezTo>
                  <a:cubicBezTo>
                    <a:pt x="427033" y="18378"/>
                    <a:pt x="415827" y="9563"/>
                    <a:pt x="393265" y="9563"/>
                  </a:cubicBezTo>
                  <a:cubicBezTo>
                    <a:pt x="370553" y="9563"/>
                    <a:pt x="359496" y="18378"/>
                    <a:pt x="347693" y="27642"/>
                  </a:cubicBezTo>
                  <a:cubicBezTo>
                    <a:pt x="335142" y="37504"/>
                    <a:pt x="322142" y="47813"/>
                    <a:pt x="296144" y="47813"/>
                  </a:cubicBezTo>
                  <a:cubicBezTo>
                    <a:pt x="270145" y="47813"/>
                    <a:pt x="257146" y="37504"/>
                    <a:pt x="244595" y="27642"/>
                  </a:cubicBezTo>
                  <a:cubicBezTo>
                    <a:pt x="232791" y="18378"/>
                    <a:pt x="221585" y="9563"/>
                    <a:pt x="199023" y="9563"/>
                  </a:cubicBezTo>
                  <a:cubicBezTo>
                    <a:pt x="176461" y="9563"/>
                    <a:pt x="165255" y="18378"/>
                    <a:pt x="153451" y="27642"/>
                  </a:cubicBezTo>
                  <a:cubicBezTo>
                    <a:pt x="140900" y="37504"/>
                    <a:pt x="127901" y="47813"/>
                    <a:pt x="101902" y="47813"/>
                  </a:cubicBezTo>
                  <a:cubicBezTo>
                    <a:pt x="75904" y="47813"/>
                    <a:pt x="62905" y="37504"/>
                    <a:pt x="50354" y="27642"/>
                  </a:cubicBezTo>
                  <a:cubicBezTo>
                    <a:pt x="38550" y="18378"/>
                    <a:pt x="27343" y="9563"/>
                    <a:pt x="4781" y="9563"/>
                  </a:cubicBezTo>
                  <a:cubicBezTo>
                    <a:pt x="2092" y="9563"/>
                    <a:pt x="0" y="7471"/>
                    <a:pt x="0" y="4781"/>
                  </a:cubicBezTo>
                  <a:cubicBezTo>
                    <a:pt x="0" y="2092"/>
                    <a:pt x="2092" y="0"/>
                    <a:pt x="4781" y="0"/>
                  </a:cubicBezTo>
                  <a:cubicBezTo>
                    <a:pt x="30780" y="0"/>
                    <a:pt x="43779" y="10310"/>
                    <a:pt x="56330" y="20171"/>
                  </a:cubicBezTo>
                  <a:cubicBezTo>
                    <a:pt x="68134" y="29435"/>
                    <a:pt x="79340" y="38251"/>
                    <a:pt x="101902" y="38251"/>
                  </a:cubicBezTo>
                  <a:cubicBezTo>
                    <a:pt x="124614" y="38251"/>
                    <a:pt x="135671" y="29435"/>
                    <a:pt x="147475" y="20171"/>
                  </a:cubicBezTo>
                  <a:cubicBezTo>
                    <a:pt x="160026" y="10310"/>
                    <a:pt x="173025" y="0"/>
                    <a:pt x="199023" y="0"/>
                  </a:cubicBezTo>
                  <a:cubicBezTo>
                    <a:pt x="225021" y="0"/>
                    <a:pt x="238021" y="10310"/>
                    <a:pt x="250572" y="20171"/>
                  </a:cubicBezTo>
                  <a:cubicBezTo>
                    <a:pt x="262376" y="29435"/>
                    <a:pt x="273582" y="38251"/>
                    <a:pt x="296144" y="38251"/>
                  </a:cubicBezTo>
                  <a:cubicBezTo>
                    <a:pt x="318855" y="38251"/>
                    <a:pt x="329912" y="29435"/>
                    <a:pt x="341716" y="20171"/>
                  </a:cubicBezTo>
                  <a:cubicBezTo>
                    <a:pt x="354267" y="10310"/>
                    <a:pt x="367266" y="0"/>
                    <a:pt x="393265" y="0"/>
                  </a:cubicBezTo>
                  <a:cubicBezTo>
                    <a:pt x="419263" y="0"/>
                    <a:pt x="432263" y="10310"/>
                    <a:pt x="444814" y="20171"/>
                  </a:cubicBezTo>
                  <a:cubicBezTo>
                    <a:pt x="456617" y="29435"/>
                    <a:pt x="467823" y="38251"/>
                    <a:pt x="490385" y="38251"/>
                  </a:cubicBezTo>
                  <a:cubicBezTo>
                    <a:pt x="513097" y="38251"/>
                    <a:pt x="524154" y="29435"/>
                    <a:pt x="535958" y="20171"/>
                  </a:cubicBezTo>
                  <a:cubicBezTo>
                    <a:pt x="548509" y="10310"/>
                    <a:pt x="561508" y="0"/>
                    <a:pt x="587506" y="0"/>
                  </a:cubicBezTo>
                  <a:cubicBezTo>
                    <a:pt x="613505" y="0"/>
                    <a:pt x="626504" y="10310"/>
                    <a:pt x="639055" y="20171"/>
                  </a:cubicBezTo>
                  <a:cubicBezTo>
                    <a:pt x="650859" y="29435"/>
                    <a:pt x="662065" y="38251"/>
                    <a:pt x="684627" y="38251"/>
                  </a:cubicBezTo>
                  <a:cubicBezTo>
                    <a:pt x="707339" y="38251"/>
                    <a:pt x="718395" y="29435"/>
                    <a:pt x="730348" y="20171"/>
                  </a:cubicBezTo>
                  <a:cubicBezTo>
                    <a:pt x="742899" y="10310"/>
                    <a:pt x="755899" y="0"/>
                    <a:pt x="781897" y="0"/>
                  </a:cubicBezTo>
                  <a:cubicBezTo>
                    <a:pt x="807896" y="0"/>
                    <a:pt x="820895" y="10310"/>
                    <a:pt x="833446" y="20171"/>
                  </a:cubicBezTo>
                  <a:cubicBezTo>
                    <a:pt x="845250" y="29435"/>
                    <a:pt x="856456" y="38251"/>
                    <a:pt x="879168" y="38251"/>
                  </a:cubicBezTo>
                  <a:cubicBezTo>
                    <a:pt x="881857" y="38251"/>
                    <a:pt x="883949" y="40342"/>
                    <a:pt x="883949" y="43032"/>
                  </a:cubicBezTo>
                  <a:cubicBezTo>
                    <a:pt x="883800" y="45572"/>
                    <a:pt x="881558" y="47813"/>
                    <a:pt x="879018" y="47813"/>
                  </a:cubicBezTo>
                  <a:close/>
                </a:path>
              </a:pathLst>
            </a:custGeom>
            <a:solidFill>
              <a:srgbClr val="FFFFFF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4" name="任意多边形: 形状 943">
              <a:extLst>
                <a:ext uri="{FF2B5EF4-FFF2-40B4-BE49-F238E27FC236}">
                  <a16:creationId xmlns:a16="http://schemas.microsoft.com/office/drawing/2014/main" id="{F918F30C-7032-41FD-8D0D-C59176FA6759}"/>
                </a:ext>
              </a:extLst>
            </p:cNvPr>
            <p:cNvSpPr/>
            <p:nvPr/>
          </p:nvSpPr>
          <p:spPr>
            <a:xfrm>
              <a:off x="6945421" y="3423797"/>
              <a:ext cx="883948" cy="47813"/>
            </a:xfrm>
            <a:custGeom>
              <a:avLst/>
              <a:gdLst>
                <a:gd name="connsiteX0" fmla="*/ 879018 w 883948"/>
                <a:gd name="connsiteY0" fmla="*/ 47813 h 47813"/>
                <a:gd name="connsiteX1" fmla="*/ 827469 w 883948"/>
                <a:gd name="connsiteY1" fmla="*/ 27642 h 47813"/>
                <a:gd name="connsiteX2" fmla="*/ 781897 w 883948"/>
                <a:gd name="connsiteY2" fmla="*/ 9563 h 47813"/>
                <a:gd name="connsiteX3" fmla="*/ 736176 w 883948"/>
                <a:gd name="connsiteY3" fmla="*/ 27642 h 47813"/>
                <a:gd name="connsiteX4" fmla="*/ 684627 w 883948"/>
                <a:gd name="connsiteY4" fmla="*/ 47813 h 47813"/>
                <a:gd name="connsiteX5" fmla="*/ 633079 w 883948"/>
                <a:gd name="connsiteY5" fmla="*/ 27642 h 47813"/>
                <a:gd name="connsiteX6" fmla="*/ 587506 w 883948"/>
                <a:gd name="connsiteY6" fmla="*/ 9563 h 47813"/>
                <a:gd name="connsiteX7" fmla="*/ 541934 w 883948"/>
                <a:gd name="connsiteY7" fmla="*/ 27642 h 47813"/>
                <a:gd name="connsiteX8" fmla="*/ 490385 w 883948"/>
                <a:gd name="connsiteY8" fmla="*/ 47813 h 47813"/>
                <a:gd name="connsiteX9" fmla="*/ 438837 w 883948"/>
                <a:gd name="connsiteY9" fmla="*/ 27642 h 47813"/>
                <a:gd name="connsiteX10" fmla="*/ 393265 w 883948"/>
                <a:gd name="connsiteY10" fmla="*/ 9563 h 47813"/>
                <a:gd name="connsiteX11" fmla="*/ 347693 w 883948"/>
                <a:gd name="connsiteY11" fmla="*/ 27642 h 47813"/>
                <a:gd name="connsiteX12" fmla="*/ 296144 w 883948"/>
                <a:gd name="connsiteY12" fmla="*/ 47813 h 47813"/>
                <a:gd name="connsiteX13" fmla="*/ 244595 w 883948"/>
                <a:gd name="connsiteY13" fmla="*/ 27642 h 47813"/>
                <a:gd name="connsiteX14" fmla="*/ 199023 w 883948"/>
                <a:gd name="connsiteY14" fmla="*/ 9563 h 47813"/>
                <a:gd name="connsiteX15" fmla="*/ 153451 w 883948"/>
                <a:gd name="connsiteY15" fmla="*/ 27642 h 47813"/>
                <a:gd name="connsiteX16" fmla="*/ 101902 w 883948"/>
                <a:gd name="connsiteY16" fmla="*/ 47813 h 47813"/>
                <a:gd name="connsiteX17" fmla="*/ 50354 w 883948"/>
                <a:gd name="connsiteY17" fmla="*/ 27642 h 47813"/>
                <a:gd name="connsiteX18" fmla="*/ 4781 w 883948"/>
                <a:gd name="connsiteY18" fmla="*/ 9563 h 47813"/>
                <a:gd name="connsiteX19" fmla="*/ 0 w 883948"/>
                <a:gd name="connsiteY19" fmla="*/ 4781 h 47813"/>
                <a:gd name="connsiteX20" fmla="*/ 4781 w 883948"/>
                <a:gd name="connsiteY20" fmla="*/ 0 h 47813"/>
                <a:gd name="connsiteX21" fmla="*/ 56330 w 883948"/>
                <a:gd name="connsiteY21" fmla="*/ 20171 h 47813"/>
                <a:gd name="connsiteX22" fmla="*/ 101902 w 883948"/>
                <a:gd name="connsiteY22" fmla="*/ 38251 h 47813"/>
                <a:gd name="connsiteX23" fmla="*/ 147475 w 883948"/>
                <a:gd name="connsiteY23" fmla="*/ 20171 h 47813"/>
                <a:gd name="connsiteX24" fmla="*/ 199023 w 883948"/>
                <a:gd name="connsiteY24" fmla="*/ 0 h 47813"/>
                <a:gd name="connsiteX25" fmla="*/ 250572 w 883948"/>
                <a:gd name="connsiteY25" fmla="*/ 20171 h 47813"/>
                <a:gd name="connsiteX26" fmla="*/ 296144 w 883948"/>
                <a:gd name="connsiteY26" fmla="*/ 38251 h 47813"/>
                <a:gd name="connsiteX27" fmla="*/ 341716 w 883948"/>
                <a:gd name="connsiteY27" fmla="*/ 20171 h 47813"/>
                <a:gd name="connsiteX28" fmla="*/ 393265 w 883948"/>
                <a:gd name="connsiteY28" fmla="*/ 0 h 47813"/>
                <a:gd name="connsiteX29" fmla="*/ 444814 w 883948"/>
                <a:gd name="connsiteY29" fmla="*/ 20171 h 47813"/>
                <a:gd name="connsiteX30" fmla="*/ 490385 w 883948"/>
                <a:gd name="connsiteY30" fmla="*/ 38251 h 47813"/>
                <a:gd name="connsiteX31" fmla="*/ 535958 w 883948"/>
                <a:gd name="connsiteY31" fmla="*/ 20171 h 47813"/>
                <a:gd name="connsiteX32" fmla="*/ 587506 w 883948"/>
                <a:gd name="connsiteY32" fmla="*/ 0 h 47813"/>
                <a:gd name="connsiteX33" fmla="*/ 639055 w 883948"/>
                <a:gd name="connsiteY33" fmla="*/ 20171 h 47813"/>
                <a:gd name="connsiteX34" fmla="*/ 684627 w 883948"/>
                <a:gd name="connsiteY34" fmla="*/ 38251 h 47813"/>
                <a:gd name="connsiteX35" fmla="*/ 730348 w 883948"/>
                <a:gd name="connsiteY35" fmla="*/ 20171 h 47813"/>
                <a:gd name="connsiteX36" fmla="*/ 781897 w 883948"/>
                <a:gd name="connsiteY36" fmla="*/ 0 h 47813"/>
                <a:gd name="connsiteX37" fmla="*/ 833446 w 883948"/>
                <a:gd name="connsiteY37" fmla="*/ 20171 h 47813"/>
                <a:gd name="connsiteX38" fmla="*/ 879168 w 883948"/>
                <a:gd name="connsiteY38" fmla="*/ 38251 h 47813"/>
                <a:gd name="connsiteX39" fmla="*/ 883949 w 883948"/>
                <a:gd name="connsiteY39" fmla="*/ 43032 h 47813"/>
                <a:gd name="connsiteX40" fmla="*/ 879018 w 883948"/>
                <a:gd name="connsiteY40" fmla="*/ 47813 h 4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3948" h="47813">
                  <a:moveTo>
                    <a:pt x="879018" y="47813"/>
                  </a:moveTo>
                  <a:cubicBezTo>
                    <a:pt x="853020" y="47813"/>
                    <a:pt x="840020" y="37504"/>
                    <a:pt x="827469" y="27642"/>
                  </a:cubicBezTo>
                  <a:cubicBezTo>
                    <a:pt x="815666" y="18378"/>
                    <a:pt x="804459" y="9563"/>
                    <a:pt x="781897" y="9563"/>
                  </a:cubicBezTo>
                  <a:cubicBezTo>
                    <a:pt x="759186" y="9563"/>
                    <a:pt x="748129" y="18378"/>
                    <a:pt x="736176" y="27642"/>
                  </a:cubicBezTo>
                  <a:cubicBezTo>
                    <a:pt x="723625" y="37504"/>
                    <a:pt x="710625" y="47813"/>
                    <a:pt x="684627" y="47813"/>
                  </a:cubicBezTo>
                  <a:cubicBezTo>
                    <a:pt x="658629" y="47813"/>
                    <a:pt x="645629" y="37504"/>
                    <a:pt x="633079" y="27642"/>
                  </a:cubicBezTo>
                  <a:cubicBezTo>
                    <a:pt x="621275" y="18378"/>
                    <a:pt x="610068" y="9563"/>
                    <a:pt x="587506" y="9563"/>
                  </a:cubicBezTo>
                  <a:cubicBezTo>
                    <a:pt x="564795" y="9563"/>
                    <a:pt x="553738" y="18378"/>
                    <a:pt x="541934" y="27642"/>
                  </a:cubicBezTo>
                  <a:cubicBezTo>
                    <a:pt x="529383" y="37504"/>
                    <a:pt x="516384" y="47813"/>
                    <a:pt x="490385" y="47813"/>
                  </a:cubicBezTo>
                  <a:cubicBezTo>
                    <a:pt x="464387" y="47813"/>
                    <a:pt x="451388" y="37504"/>
                    <a:pt x="438837" y="27642"/>
                  </a:cubicBezTo>
                  <a:cubicBezTo>
                    <a:pt x="427033" y="18378"/>
                    <a:pt x="415827" y="9563"/>
                    <a:pt x="393265" y="9563"/>
                  </a:cubicBezTo>
                  <a:cubicBezTo>
                    <a:pt x="370553" y="9563"/>
                    <a:pt x="359496" y="18378"/>
                    <a:pt x="347693" y="27642"/>
                  </a:cubicBezTo>
                  <a:cubicBezTo>
                    <a:pt x="335142" y="37504"/>
                    <a:pt x="322142" y="47813"/>
                    <a:pt x="296144" y="47813"/>
                  </a:cubicBezTo>
                  <a:cubicBezTo>
                    <a:pt x="270145" y="47813"/>
                    <a:pt x="257146" y="37504"/>
                    <a:pt x="244595" y="27642"/>
                  </a:cubicBezTo>
                  <a:cubicBezTo>
                    <a:pt x="232791" y="18378"/>
                    <a:pt x="221585" y="9563"/>
                    <a:pt x="199023" y="9563"/>
                  </a:cubicBezTo>
                  <a:cubicBezTo>
                    <a:pt x="176461" y="9563"/>
                    <a:pt x="165255" y="18378"/>
                    <a:pt x="153451" y="27642"/>
                  </a:cubicBezTo>
                  <a:cubicBezTo>
                    <a:pt x="140900" y="37504"/>
                    <a:pt x="127901" y="47813"/>
                    <a:pt x="101902" y="47813"/>
                  </a:cubicBezTo>
                  <a:cubicBezTo>
                    <a:pt x="75904" y="47813"/>
                    <a:pt x="62905" y="37504"/>
                    <a:pt x="50354" y="27642"/>
                  </a:cubicBezTo>
                  <a:cubicBezTo>
                    <a:pt x="38550" y="18378"/>
                    <a:pt x="27343" y="9563"/>
                    <a:pt x="4781" y="9563"/>
                  </a:cubicBezTo>
                  <a:cubicBezTo>
                    <a:pt x="2092" y="9563"/>
                    <a:pt x="0" y="7471"/>
                    <a:pt x="0" y="4781"/>
                  </a:cubicBezTo>
                  <a:cubicBezTo>
                    <a:pt x="0" y="2092"/>
                    <a:pt x="2092" y="0"/>
                    <a:pt x="4781" y="0"/>
                  </a:cubicBezTo>
                  <a:cubicBezTo>
                    <a:pt x="30780" y="0"/>
                    <a:pt x="43779" y="10310"/>
                    <a:pt x="56330" y="20171"/>
                  </a:cubicBezTo>
                  <a:cubicBezTo>
                    <a:pt x="68134" y="29435"/>
                    <a:pt x="79340" y="38251"/>
                    <a:pt x="101902" y="38251"/>
                  </a:cubicBezTo>
                  <a:cubicBezTo>
                    <a:pt x="124614" y="38251"/>
                    <a:pt x="135671" y="29435"/>
                    <a:pt x="147475" y="20171"/>
                  </a:cubicBezTo>
                  <a:cubicBezTo>
                    <a:pt x="160026" y="10310"/>
                    <a:pt x="173025" y="0"/>
                    <a:pt x="199023" y="0"/>
                  </a:cubicBezTo>
                  <a:cubicBezTo>
                    <a:pt x="225021" y="0"/>
                    <a:pt x="238021" y="10310"/>
                    <a:pt x="250572" y="20171"/>
                  </a:cubicBezTo>
                  <a:cubicBezTo>
                    <a:pt x="262376" y="29435"/>
                    <a:pt x="273582" y="38251"/>
                    <a:pt x="296144" y="38251"/>
                  </a:cubicBezTo>
                  <a:cubicBezTo>
                    <a:pt x="318855" y="38251"/>
                    <a:pt x="329912" y="29435"/>
                    <a:pt x="341716" y="20171"/>
                  </a:cubicBezTo>
                  <a:cubicBezTo>
                    <a:pt x="354267" y="10310"/>
                    <a:pt x="367266" y="0"/>
                    <a:pt x="393265" y="0"/>
                  </a:cubicBezTo>
                  <a:cubicBezTo>
                    <a:pt x="419263" y="0"/>
                    <a:pt x="432263" y="10310"/>
                    <a:pt x="444814" y="20171"/>
                  </a:cubicBezTo>
                  <a:cubicBezTo>
                    <a:pt x="456617" y="29435"/>
                    <a:pt x="467823" y="38251"/>
                    <a:pt x="490385" y="38251"/>
                  </a:cubicBezTo>
                  <a:cubicBezTo>
                    <a:pt x="513097" y="38251"/>
                    <a:pt x="524154" y="29435"/>
                    <a:pt x="535958" y="20171"/>
                  </a:cubicBezTo>
                  <a:cubicBezTo>
                    <a:pt x="548509" y="10310"/>
                    <a:pt x="561508" y="0"/>
                    <a:pt x="587506" y="0"/>
                  </a:cubicBezTo>
                  <a:cubicBezTo>
                    <a:pt x="613505" y="0"/>
                    <a:pt x="626504" y="10310"/>
                    <a:pt x="639055" y="20171"/>
                  </a:cubicBezTo>
                  <a:cubicBezTo>
                    <a:pt x="650859" y="29435"/>
                    <a:pt x="662065" y="38251"/>
                    <a:pt x="684627" y="38251"/>
                  </a:cubicBezTo>
                  <a:cubicBezTo>
                    <a:pt x="707339" y="38251"/>
                    <a:pt x="718395" y="29435"/>
                    <a:pt x="730348" y="20171"/>
                  </a:cubicBezTo>
                  <a:cubicBezTo>
                    <a:pt x="742899" y="10310"/>
                    <a:pt x="755899" y="0"/>
                    <a:pt x="781897" y="0"/>
                  </a:cubicBezTo>
                  <a:cubicBezTo>
                    <a:pt x="807896" y="0"/>
                    <a:pt x="820895" y="10310"/>
                    <a:pt x="833446" y="20171"/>
                  </a:cubicBezTo>
                  <a:cubicBezTo>
                    <a:pt x="845250" y="29435"/>
                    <a:pt x="856456" y="38251"/>
                    <a:pt x="879168" y="38251"/>
                  </a:cubicBezTo>
                  <a:cubicBezTo>
                    <a:pt x="881857" y="38251"/>
                    <a:pt x="883949" y="40342"/>
                    <a:pt x="883949" y="43032"/>
                  </a:cubicBezTo>
                  <a:cubicBezTo>
                    <a:pt x="883800" y="45572"/>
                    <a:pt x="881558" y="47813"/>
                    <a:pt x="879018" y="47813"/>
                  </a:cubicBezTo>
                  <a:close/>
                </a:path>
              </a:pathLst>
            </a:custGeom>
            <a:solidFill>
              <a:srgbClr val="FFFFFF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45" name="任意多边形: 形状 944">
            <a:extLst>
              <a:ext uri="{FF2B5EF4-FFF2-40B4-BE49-F238E27FC236}">
                <a16:creationId xmlns:a16="http://schemas.microsoft.com/office/drawing/2014/main" id="{18494DA7-5E18-4A9A-8132-E3130A535F25}"/>
              </a:ext>
            </a:extLst>
          </p:cNvPr>
          <p:cNvSpPr/>
          <p:nvPr/>
        </p:nvSpPr>
        <p:spPr>
          <a:xfrm>
            <a:off x="7256106" y="3955535"/>
            <a:ext cx="797323" cy="798482"/>
          </a:xfrm>
          <a:custGeom>
            <a:avLst/>
            <a:gdLst>
              <a:gd name="connsiteX0" fmla="*/ 228159 w 445808"/>
              <a:gd name="connsiteY0" fmla="*/ 446457 h 446456"/>
              <a:gd name="connsiteX1" fmla="*/ 226516 w 445808"/>
              <a:gd name="connsiteY1" fmla="*/ 379518 h 446456"/>
              <a:gd name="connsiteX2" fmla="*/ 234286 w 445808"/>
              <a:gd name="connsiteY2" fmla="*/ 379070 h 446456"/>
              <a:gd name="connsiteX3" fmla="*/ 239216 w 445808"/>
              <a:gd name="connsiteY3" fmla="*/ 445859 h 446456"/>
              <a:gd name="connsiteX4" fmla="*/ 228159 w 445808"/>
              <a:gd name="connsiteY4" fmla="*/ 446457 h 446456"/>
              <a:gd name="connsiteX5" fmla="*/ 172875 w 445808"/>
              <a:gd name="connsiteY5" fmla="*/ 441078 h 446456"/>
              <a:gd name="connsiteX6" fmla="*/ 161968 w 445808"/>
              <a:gd name="connsiteY6" fmla="*/ 438388 h 446456"/>
              <a:gd name="connsiteX7" fmla="*/ 180047 w 445808"/>
              <a:gd name="connsiteY7" fmla="*/ 373990 h 446456"/>
              <a:gd name="connsiteX8" fmla="*/ 187518 w 445808"/>
              <a:gd name="connsiteY8" fmla="*/ 375932 h 446456"/>
              <a:gd name="connsiteX9" fmla="*/ 172875 w 445808"/>
              <a:gd name="connsiteY9" fmla="*/ 441078 h 446456"/>
              <a:gd name="connsiteX10" fmla="*/ 293753 w 445808"/>
              <a:gd name="connsiteY10" fmla="*/ 434952 h 446456"/>
              <a:gd name="connsiteX11" fmla="*/ 272387 w 445808"/>
              <a:gd name="connsiteY11" fmla="*/ 371450 h 446456"/>
              <a:gd name="connsiteX12" fmla="*/ 279708 w 445808"/>
              <a:gd name="connsiteY12" fmla="*/ 368760 h 446456"/>
              <a:gd name="connsiteX13" fmla="*/ 304212 w 445808"/>
              <a:gd name="connsiteY13" fmla="*/ 431067 h 446456"/>
              <a:gd name="connsiteX14" fmla="*/ 293753 w 445808"/>
              <a:gd name="connsiteY14" fmla="*/ 434952 h 446456"/>
              <a:gd name="connsiteX15" fmla="*/ 110867 w 445808"/>
              <a:gd name="connsiteY15" fmla="*/ 416723 h 446456"/>
              <a:gd name="connsiteX16" fmla="*/ 101304 w 445808"/>
              <a:gd name="connsiteY16" fmla="*/ 410896 h 446456"/>
              <a:gd name="connsiteX17" fmla="*/ 137613 w 445808"/>
              <a:gd name="connsiteY17" fmla="*/ 354715 h 446456"/>
              <a:gd name="connsiteX18" fmla="*/ 144336 w 445808"/>
              <a:gd name="connsiteY18" fmla="*/ 358749 h 446456"/>
              <a:gd name="connsiteX19" fmla="*/ 110867 w 445808"/>
              <a:gd name="connsiteY19" fmla="*/ 416723 h 446456"/>
              <a:gd name="connsiteX20" fmla="*/ 352922 w 445808"/>
              <a:gd name="connsiteY20" fmla="*/ 404471 h 446456"/>
              <a:gd name="connsiteX21" fmla="*/ 313775 w 445808"/>
              <a:gd name="connsiteY21" fmla="*/ 350233 h 446456"/>
              <a:gd name="connsiteX22" fmla="*/ 320051 w 445808"/>
              <a:gd name="connsiteY22" fmla="*/ 345451 h 446456"/>
              <a:gd name="connsiteX23" fmla="*/ 361887 w 445808"/>
              <a:gd name="connsiteY23" fmla="*/ 397747 h 446456"/>
              <a:gd name="connsiteX24" fmla="*/ 352922 w 445808"/>
              <a:gd name="connsiteY24" fmla="*/ 404471 h 446456"/>
              <a:gd name="connsiteX25" fmla="*/ 58721 w 445808"/>
              <a:gd name="connsiteY25" fmla="*/ 375334 h 446456"/>
              <a:gd name="connsiteX26" fmla="*/ 51399 w 445808"/>
              <a:gd name="connsiteY26" fmla="*/ 366967 h 446456"/>
              <a:gd name="connsiteX27" fmla="*/ 102650 w 445808"/>
              <a:gd name="connsiteY27" fmla="*/ 323935 h 446456"/>
              <a:gd name="connsiteX28" fmla="*/ 107879 w 445808"/>
              <a:gd name="connsiteY28" fmla="*/ 329763 h 446456"/>
              <a:gd name="connsiteX29" fmla="*/ 58721 w 445808"/>
              <a:gd name="connsiteY29" fmla="*/ 375334 h 446456"/>
              <a:gd name="connsiteX30" fmla="*/ 400586 w 445808"/>
              <a:gd name="connsiteY30" fmla="*/ 358002 h 446456"/>
              <a:gd name="connsiteX31" fmla="*/ 347245 w 445808"/>
              <a:gd name="connsiteY31" fmla="*/ 317510 h 446456"/>
              <a:gd name="connsiteX32" fmla="*/ 351876 w 445808"/>
              <a:gd name="connsiteY32" fmla="*/ 311235 h 446456"/>
              <a:gd name="connsiteX33" fmla="*/ 407160 w 445808"/>
              <a:gd name="connsiteY33" fmla="*/ 349037 h 446456"/>
              <a:gd name="connsiteX34" fmla="*/ 400586 w 445808"/>
              <a:gd name="connsiteY34" fmla="*/ 358002 h 446456"/>
              <a:gd name="connsiteX35" fmla="*/ 21068 w 445808"/>
              <a:gd name="connsiteY35" fmla="*/ 320349 h 446456"/>
              <a:gd name="connsiteX36" fmla="*/ 16436 w 445808"/>
              <a:gd name="connsiteY36" fmla="*/ 310189 h 446456"/>
              <a:gd name="connsiteX37" fmla="*/ 77995 w 445808"/>
              <a:gd name="connsiteY37" fmla="*/ 284041 h 446456"/>
              <a:gd name="connsiteX38" fmla="*/ 81283 w 445808"/>
              <a:gd name="connsiteY38" fmla="*/ 291063 h 446456"/>
              <a:gd name="connsiteX39" fmla="*/ 21068 w 445808"/>
              <a:gd name="connsiteY39" fmla="*/ 320349 h 446456"/>
              <a:gd name="connsiteX40" fmla="*/ 432412 w 445808"/>
              <a:gd name="connsiteY40" fmla="*/ 299431 h 446456"/>
              <a:gd name="connsiteX41" fmla="*/ 369507 w 445808"/>
              <a:gd name="connsiteY41" fmla="*/ 276570 h 446456"/>
              <a:gd name="connsiteX42" fmla="*/ 372048 w 445808"/>
              <a:gd name="connsiteY42" fmla="*/ 269099 h 446456"/>
              <a:gd name="connsiteX43" fmla="*/ 435998 w 445808"/>
              <a:gd name="connsiteY43" fmla="*/ 288822 h 446456"/>
              <a:gd name="connsiteX44" fmla="*/ 432412 w 445808"/>
              <a:gd name="connsiteY44" fmla="*/ 299431 h 446456"/>
              <a:gd name="connsiteX45" fmla="*/ 1345 w 445808"/>
              <a:gd name="connsiteY45" fmla="*/ 256698 h 446456"/>
              <a:gd name="connsiteX46" fmla="*/ 0 w 445808"/>
              <a:gd name="connsiteY46" fmla="*/ 245641 h 446456"/>
              <a:gd name="connsiteX47" fmla="*/ 66640 w 445808"/>
              <a:gd name="connsiteY47" fmla="*/ 238917 h 446456"/>
              <a:gd name="connsiteX48" fmla="*/ 67686 w 445808"/>
              <a:gd name="connsiteY48" fmla="*/ 246687 h 446456"/>
              <a:gd name="connsiteX49" fmla="*/ 1345 w 445808"/>
              <a:gd name="connsiteY49" fmla="*/ 256698 h 446456"/>
              <a:gd name="connsiteX50" fmla="*/ 445560 w 445808"/>
              <a:gd name="connsiteY50" fmla="*/ 234136 h 446456"/>
              <a:gd name="connsiteX51" fmla="*/ 378622 w 445808"/>
              <a:gd name="connsiteY51" fmla="*/ 230849 h 446456"/>
              <a:gd name="connsiteX52" fmla="*/ 378771 w 445808"/>
              <a:gd name="connsiteY52" fmla="*/ 223079 h 446456"/>
              <a:gd name="connsiteX53" fmla="*/ 378771 w 445808"/>
              <a:gd name="connsiteY53" fmla="*/ 222332 h 446456"/>
              <a:gd name="connsiteX54" fmla="*/ 445710 w 445808"/>
              <a:gd name="connsiteY54" fmla="*/ 222332 h 446456"/>
              <a:gd name="connsiteX55" fmla="*/ 445710 w 445808"/>
              <a:gd name="connsiteY55" fmla="*/ 223079 h 446456"/>
              <a:gd name="connsiteX56" fmla="*/ 445560 w 445808"/>
              <a:gd name="connsiteY56" fmla="*/ 234136 h 446456"/>
              <a:gd name="connsiteX57" fmla="*/ 67387 w 445808"/>
              <a:gd name="connsiteY57" fmla="*/ 200069 h 446456"/>
              <a:gd name="connsiteX58" fmla="*/ 1196 w 445808"/>
              <a:gd name="connsiteY58" fmla="*/ 190357 h 446456"/>
              <a:gd name="connsiteX59" fmla="*/ 3138 w 445808"/>
              <a:gd name="connsiteY59" fmla="*/ 179449 h 446456"/>
              <a:gd name="connsiteX60" fmla="*/ 68732 w 445808"/>
              <a:gd name="connsiteY60" fmla="*/ 192449 h 446456"/>
              <a:gd name="connsiteX61" fmla="*/ 67387 w 445808"/>
              <a:gd name="connsiteY61" fmla="*/ 200069 h 446456"/>
              <a:gd name="connsiteX62" fmla="*/ 373990 w 445808"/>
              <a:gd name="connsiteY62" fmla="*/ 183782 h 446456"/>
              <a:gd name="connsiteX63" fmla="*/ 371898 w 445808"/>
              <a:gd name="connsiteY63" fmla="*/ 176312 h 446456"/>
              <a:gd name="connsiteX64" fmla="*/ 435848 w 445808"/>
              <a:gd name="connsiteY64" fmla="*/ 156290 h 446456"/>
              <a:gd name="connsiteX65" fmla="*/ 438837 w 445808"/>
              <a:gd name="connsiteY65" fmla="*/ 167048 h 446456"/>
              <a:gd name="connsiteX66" fmla="*/ 373990 w 445808"/>
              <a:gd name="connsiteY66" fmla="*/ 183782 h 446456"/>
              <a:gd name="connsiteX67" fmla="*/ 80984 w 445808"/>
              <a:gd name="connsiteY67" fmla="*/ 155393 h 446456"/>
              <a:gd name="connsiteX68" fmla="*/ 20620 w 445808"/>
              <a:gd name="connsiteY68" fmla="*/ 126407 h 446456"/>
              <a:gd name="connsiteX69" fmla="*/ 25700 w 445808"/>
              <a:gd name="connsiteY69" fmla="*/ 116545 h 446456"/>
              <a:gd name="connsiteX70" fmla="*/ 84570 w 445808"/>
              <a:gd name="connsiteY70" fmla="*/ 148520 h 446456"/>
              <a:gd name="connsiteX71" fmla="*/ 80984 w 445808"/>
              <a:gd name="connsiteY71" fmla="*/ 155393 h 446456"/>
              <a:gd name="connsiteX72" fmla="*/ 355761 w 445808"/>
              <a:gd name="connsiteY72" fmla="*/ 140900 h 446456"/>
              <a:gd name="connsiteX73" fmla="*/ 351428 w 445808"/>
              <a:gd name="connsiteY73" fmla="*/ 134326 h 446456"/>
              <a:gd name="connsiteX74" fmla="*/ 406563 w 445808"/>
              <a:gd name="connsiteY74" fmla="*/ 96374 h 446456"/>
              <a:gd name="connsiteX75" fmla="*/ 412689 w 445808"/>
              <a:gd name="connsiteY75" fmla="*/ 105638 h 446456"/>
              <a:gd name="connsiteX76" fmla="*/ 355761 w 445808"/>
              <a:gd name="connsiteY76" fmla="*/ 140900 h 446456"/>
              <a:gd name="connsiteX77" fmla="*/ 107281 w 445808"/>
              <a:gd name="connsiteY77" fmla="*/ 116844 h 446456"/>
              <a:gd name="connsiteX78" fmla="*/ 58123 w 445808"/>
              <a:gd name="connsiteY78" fmla="*/ 71421 h 446456"/>
              <a:gd name="connsiteX79" fmla="*/ 65893 w 445808"/>
              <a:gd name="connsiteY79" fmla="*/ 63502 h 446456"/>
              <a:gd name="connsiteX80" fmla="*/ 112810 w 445808"/>
              <a:gd name="connsiteY80" fmla="*/ 111315 h 446456"/>
              <a:gd name="connsiteX81" fmla="*/ 107281 w 445808"/>
              <a:gd name="connsiteY81" fmla="*/ 116844 h 446456"/>
              <a:gd name="connsiteX82" fmla="*/ 325579 w 445808"/>
              <a:gd name="connsiteY82" fmla="*/ 105189 h 446456"/>
              <a:gd name="connsiteX83" fmla="*/ 319602 w 445808"/>
              <a:gd name="connsiteY83" fmla="*/ 100259 h 446456"/>
              <a:gd name="connsiteX84" fmla="*/ 361140 w 445808"/>
              <a:gd name="connsiteY84" fmla="*/ 47813 h 446456"/>
              <a:gd name="connsiteX85" fmla="*/ 369657 w 445808"/>
              <a:gd name="connsiteY85" fmla="*/ 54985 h 446456"/>
              <a:gd name="connsiteX86" fmla="*/ 325579 w 445808"/>
              <a:gd name="connsiteY86" fmla="*/ 105189 h 446456"/>
              <a:gd name="connsiteX87" fmla="*/ 143739 w 445808"/>
              <a:gd name="connsiteY87" fmla="*/ 87558 h 446456"/>
              <a:gd name="connsiteX88" fmla="*/ 110120 w 445808"/>
              <a:gd name="connsiteY88" fmla="*/ 29734 h 446456"/>
              <a:gd name="connsiteX89" fmla="*/ 119832 w 445808"/>
              <a:gd name="connsiteY89" fmla="*/ 24355 h 446456"/>
              <a:gd name="connsiteX90" fmla="*/ 150612 w 445808"/>
              <a:gd name="connsiteY90" fmla="*/ 83823 h 446456"/>
              <a:gd name="connsiteX91" fmla="*/ 143739 w 445808"/>
              <a:gd name="connsiteY91" fmla="*/ 87558 h 446456"/>
              <a:gd name="connsiteX92" fmla="*/ 286282 w 445808"/>
              <a:gd name="connsiteY92" fmla="*/ 80087 h 446456"/>
              <a:gd name="connsiteX93" fmla="*/ 279111 w 445808"/>
              <a:gd name="connsiteY93" fmla="*/ 77099 h 446456"/>
              <a:gd name="connsiteX94" fmla="*/ 303316 w 445808"/>
              <a:gd name="connsiteY94" fmla="*/ 14643 h 446456"/>
              <a:gd name="connsiteX95" fmla="*/ 313626 w 445808"/>
              <a:gd name="connsiteY95" fmla="*/ 18976 h 446456"/>
              <a:gd name="connsiteX96" fmla="*/ 286282 w 445808"/>
              <a:gd name="connsiteY96" fmla="*/ 80087 h 446456"/>
              <a:gd name="connsiteX97" fmla="*/ 187070 w 445808"/>
              <a:gd name="connsiteY97" fmla="*/ 70375 h 446456"/>
              <a:gd name="connsiteX98" fmla="*/ 171979 w 445808"/>
              <a:gd name="connsiteY98" fmla="*/ 5080 h 446456"/>
              <a:gd name="connsiteX99" fmla="*/ 182886 w 445808"/>
              <a:gd name="connsiteY99" fmla="*/ 2839 h 446456"/>
              <a:gd name="connsiteX100" fmla="*/ 194690 w 445808"/>
              <a:gd name="connsiteY100" fmla="*/ 68732 h 446456"/>
              <a:gd name="connsiteX101" fmla="*/ 187070 w 445808"/>
              <a:gd name="connsiteY101" fmla="*/ 70375 h 446456"/>
              <a:gd name="connsiteX102" fmla="*/ 241308 w 445808"/>
              <a:gd name="connsiteY102" fmla="*/ 67536 h 446456"/>
              <a:gd name="connsiteX103" fmla="*/ 233538 w 445808"/>
              <a:gd name="connsiteY103" fmla="*/ 66789 h 446456"/>
              <a:gd name="connsiteX104" fmla="*/ 238320 w 445808"/>
              <a:gd name="connsiteY104" fmla="*/ 0 h 446456"/>
              <a:gd name="connsiteX105" fmla="*/ 249376 w 445808"/>
              <a:gd name="connsiteY105" fmla="*/ 1046 h 446456"/>
              <a:gd name="connsiteX106" fmla="*/ 241308 w 445808"/>
              <a:gd name="connsiteY106" fmla="*/ 67536 h 44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445808" h="446456">
                <a:moveTo>
                  <a:pt x="228159" y="446457"/>
                </a:moveTo>
                <a:lnTo>
                  <a:pt x="226516" y="379518"/>
                </a:lnTo>
                <a:cubicBezTo>
                  <a:pt x="229205" y="379518"/>
                  <a:pt x="231745" y="379369"/>
                  <a:pt x="234286" y="379070"/>
                </a:cubicBezTo>
                <a:lnTo>
                  <a:pt x="239216" y="445859"/>
                </a:lnTo>
                <a:cubicBezTo>
                  <a:pt x="235481" y="446158"/>
                  <a:pt x="231895" y="446457"/>
                  <a:pt x="228159" y="446457"/>
                </a:cubicBezTo>
                <a:close/>
                <a:moveTo>
                  <a:pt x="172875" y="441078"/>
                </a:moveTo>
                <a:cubicBezTo>
                  <a:pt x="169289" y="440181"/>
                  <a:pt x="165554" y="439285"/>
                  <a:pt x="161968" y="438388"/>
                </a:cubicBezTo>
                <a:lnTo>
                  <a:pt x="180047" y="373990"/>
                </a:lnTo>
                <a:cubicBezTo>
                  <a:pt x="182587" y="374737"/>
                  <a:pt x="184978" y="375334"/>
                  <a:pt x="187518" y="375932"/>
                </a:cubicBezTo>
                <a:lnTo>
                  <a:pt x="172875" y="441078"/>
                </a:lnTo>
                <a:close/>
                <a:moveTo>
                  <a:pt x="293753" y="434952"/>
                </a:moveTo>
                <a:lnTo>
                  <a:pt x="272387" y="371450"/>
                </a:lnTo>
                <a:cubicBezTo>
                  <a:pt x="274777" y="370553"/>
                  <a:pt x="277318" y="369806"/>
                  <a:pt x="279708" y="368760"/>
                </a:cubicBezTo>
                <a:lnTo>
                  <a:pt x="304212" y="431067"/>
                </a:lnTo>
                <a:cubicBezTo>
                  <a:pt x="300776" y="432412"/>
                  <a:pt x="297190" y="433756"/>
                  <a:pt x="293753" y="434952"/>
                </a:cubicBezTo>
                <a:close/>
                <a:moveTo>
                  <a:pt x="110867" y="416723"/>
                </a:moveTo>
                <a:cubicBezTo>
                  <a:pt x="107580" y="414930"/>
                  <a:pt x="104443" y="412987"/>
                  <a:pt x="101304" y="410896"/>
                </a:cubicBezTo>
                <a:lnTo>
                  <a:pt x="137613" y="354715"/>
                </a:lnTo>
                <a:cubicBezTo>
                  <a:pt x="139854" y="356060"/>
                  <a:pt x="142095" y="357554"/>
                  <a:pt x="144336" y="358749"/>
                </a:cubicBezTo>
                <a:lnTo>
                  <a:pt x="110867" y="416723"/>
                </a:lnTo>
                <a:close/>
                <a:moveTo>
                  <a:pt x="352922" y="404471"/>
                </a:moveTo>
                <a:lnTo>
                  <a:pt x="313775" y="350233"/>
                </a:lnTo>
                <a:cubicBezTo>
                  <a:pt x="315867" y="348738"/>
                  <a:pt x="317959" y="347095"/>
                  <a:pt x="320051" y="345451"/>
                </a:cubicBezTo>
                <a:lnTo>
                  <a:pt x="361887" y="397747"/>
                </a:lnTo>
                <a:cubicBezTo>
                  <a:pt x="358899" y="399988"/>
                  <a:pt x="355910" y="402229"/>
                  <a:pt x="352922" y="404471"/>
                </a:cubicBezTo>
                <a:close/>
                <a:moveTo>
                  <a:pt x="58721" y="375334"/>
                </a:moveTo>
                <a:cubicBezTo>
                  <a:pt x="56181" y="372645"/>
                  <a:pt x="53790" y="369806"/>
                  <a:pt x="51399" y="366967"/>
                </a:cubicBezTo>
                <a:lnTo>
                  <a:pt x="102650" y="323935"/>
                </a:lnTo>
                <a:cubicBezTo>
                  <a:pt x="104293" y="325878"/>
                  <a:pt x="106086" y="327820"/>
                  <a:pt x="107879" y="329763"/>
                </a:cubicBezTo>
                <a:lnTo>
                  <a:pt x="58721" y="375334"/>
                </a:lnTo>
                <a:close/>
                <a:moveTo>
                  <a:pt x="400586" y="358002"/>
                </a:moveTo>
                <a:lnTo>
                  <a:pt x="347245" y="317510"/>
                </a:lnTo>
                <a:cubicBezTo>
                  <a:pt x="348888" y="315418"/>
                  <a:pt x="350382" y="313327"/>
                  <a:pt x="351876" y="311235"/>
                </a:cubicBezTo>
                <a:lnTo>
                  <a:pt x="407160" y="349037"/>
                </a:lnTo>
                <a:cubicBezTo>
                  <a:pt x="404919" y="352025"/>
                  <a:pt x="402827" y="355014"/>
                  <a:pt x="400586" y="358002"/>
                </a:cubicBezTo>
                <a:close/>
                <a:moveTo>
                  <a:pt x="21068" y="320349"/>
                </a:moveTo>
                <a:cubicBezTo>
                  <a:pt x="19424" y="317062"/>
                  <a:pt x="17930" y="313626"/>
                  <a:pt x="16436" y="310189"/>
                </a:cubicBezTo>
                <a:lnTo>
                  <a:pt x="77995" y="284041"/>
                </a:lnTo>
                <a:cubicBezTo>
                  <a:pt x="79042" y="286432"/>
                  <a:pt x="80088" y="288822"/>
                  <a:pt x="81283" y="291063"/>
                </a:cubicBezTo>
                <a:lnTo>
                  <a:pt x="21068" y="320349"/>
                </a:lnTo>
                <a:close/>
                <a:moveTo>
                  <a:pt x="432412" y="299431"/>
                </a:moveTo>
                <a:lnTo>
                  <a:pt x="369507" y="276570"/>
                </a:lnTo>
                <a:cubicBezTo>
                  <a:pt x="370404" y="274180"/>
                  <a:pt x="371300" y="271640"/>
                  <a:pt x="372048" y="269099"/>
                </a:cubicBezTo>
                <a:lnTo>
                  <a:pt x="435998" y="288822"/>
                </a:lnTo>
                <a:cubicBezTo>
                  <a:pt x="434952" y="292408"/>
                  <a:pt x="433756" y="295994"/>
                  <a:pt x="432412" y="299431"/>
                </a:cubicBezTo>
                <a:close/>
                <a:moveTo>
                  <a:pt x="1345" y="256698"/>
                </a:moveTo>
                <a:cubicBezTo>
                  <a:pt x="747" y="253112"/>
                  <a:pt x="299" y="249376"/>
                  <a:pt x="0" y="245641"/>
                </a:cubicBezTo>
                <a:lnTo>
                  <a:pt x="66640" y="238917"/>
                </a:lnTo>
                <a:cubicBezTo>
                  <a:pt x="66939" y="241457"/>
                  <a:pt x="67237" y="244147"/>
                  <a:pt x="67686" y="246687"/>
                </a:cubicBezTo>
                <a:lnTo>
                  <a:pt x="1345" y="256698"/>
                </a:lnTo>
                <a:close/>
                <a:moveTo>
                  <a:pt x="445560" y="234136"/>
                </a:moveTo>
                <a:lnTo>
                  <a:pt x="378622" y="230849"/>
                </a:lnTo>
                <a:cubicBezTo>
                  <a:pt x="378771" y="228309"/>
                  <a:pt x="378771" y="225619"/>
                  <a:pt x="378771" y="223079"/>
                </a:cubicBezTo>
                <a:lnTo>
                  <a:pt x="378771" y="222332"/>
                </a:lnTo>
                <a:lnTo>
                  <a:pt x="445710" y="222332"/>
                </a:lnTo>
                <a:lnTo>
                  <a:pt x="445710" y="223079"/>
                </a:lnTo>
                <a:cubicBezTo>
                  <a:pt x="445860" y="226815"/>
                  <a:pt x="445860" y="230400"/>
                  <a:pt x="445560" y="234136"/>
                </a:cubicBezTo>
                <a:close/>
                <a:moveTo>
                  <a:pt x="67387" y="200069"/>
                </a:moveTo>
                <a:lnTo>
                  <a:pt x="1196" y="190357"/>
                </a:lnTo>
                <a:cubicBezTo>
                  <a:pt x="1793" y="186621"/>
                  <a:pt x="2391" y="183035"/>
                  <a:pt x="3138" y="179449"/>
                </a:cubicBezTo>
                <a:lnTo>
                  <a:pt x="68732" y="192449"/>
                </a:lnTo>
                <a:cubicBezTo>
                  <a:pt x="68283" y="194839"/>
                  <a:pt x="67835" y="197379"/>
                  <a:pt x="67387" y="200069"/>
                </a:cubicBezTo>
                <a:close/>
                <a:moveTo>
                  <a:pt x="373990" y="183782"/>
                </a:moveTo>
                <a:cubicBezTo>
                  <a:pt x="373392" y="181242"/>
                  <a:pt x="372645" y="178702"/>
                  <a:pt x="371898" y="176312"/>
                </a:cubicBezTo>
                <a:lnTo>
                  <a:pt x="435848" y="156290"/>
                </a:lnTo>
                <a:cubicBezTo>
                  <a:pt x="436894" y="159876"/>
                  <a:pt x="437940" y="163462"/>
                  <a:pt x="438837" y="167048"/>
                </a:cubicBezTo>
                <a:lnTo>
                  <a:pt x="373990" y="183782"/>
                </a:lnTo>
                <a:close/>
                <a:moveTo>
                  <a:pt x="80984" y="155393"/>
                </a:moveTo>
                <a:lnTo>
                  <a:pt x="20620" y="126407"/>
                </a:lnTo>
                <a:cubicBezTo>
                  <a:pt x="22263" y="123119"/>
                  <a:pt x="23907" y="119683"/>
                  <a:pt x="25700" y="116545"/>
                </a:cubicBezTo>
                <a:lnTo>
                  <a:pt x="84570" y="148520"/>
                </a:lnTo>
                <a:cubicBezTo>
                  <a:pt x="83375" y="150761"/>
                  <a:pt x="82179" y="153152"/>
                  <a:pt x="80984" y="155393"/>
                </a:cubicBezTo>
                <a:close/>
                <a:moveTo>
                  <a:pt x="355761" y="140900"/>
                </a:moveTo>
                <a:cubicBezTo>
                  <a:pt x="354416" y="138659"/>
                  <a:pt x="352922" y="136567"/>
                  <a:pt x="351428" y="134326"/>
                </a:cubicBezTo>
                <a:lnTo>
                  <a:pt x="406563" y="96374"/>
                </a:lnTo>
                <a:cubicBezTo>
                  <a:pt x="408655" y="99362"/>
                  <a:pt x="410747" y="102500"/>
                  <a:pt x="412689" y="105638"/>
                </a:cubicBezTo>
                <a:lnTo>
                  <a:pt x="355761" y="140900"/>
                </a:lnTo>
                <a:close/>
                <a:moveTo>
                  <a:pt x="107281" y="116844"/>
                </a:moveTo>
                <a:lnTo>
                  <a:pt x="58123" y="71421"/>
                </a:lnTo>
                <a:cubicBezTo>
                  <a:pt x="60664" y="68732"/>
                  <a:pt x="63203" y="66042"/>
                  <a:pt x="65893" y="63502"/>
                </a:cubicBezTo>
                <a:lnTo>
                  <a:pt x="112810" y="111315"/>
                </a:lnTo>
                <a:cubicBezTo>
                  <a:pt x="110867" y="112959"/>
                  <a:pt x="109074" y="114901"/>
                  <a:pt x="107281" y="116844"/>
                </a:cubicBezTo>
                <a:close/>
                <a:moveTo>
                  <a:pt x="325579" y="105189"/>
                </a:moveTo>
                <a:cubicBezTo>
                  <a:pt x="323636" y="103546"/>
                  <a:pt x="321694" y="101753"/>
                  <a:pt x="319602" y="100259"/>
                </a:cubicBezTo>
                <a:lnTo>
                  <a:pt x="361140" y="47813"/>
                </a:lnTo>
                <a:cubicBezTo>
                  <a:pt x="364129" y="50055"/>
                  <a:pt x="366968" y="52445"/>
                  <a:pt x="369657" y="54985"/>
                </a:cubicBezTo>
                <a:lnTo>
                  <a:pt x="325579" y="105189"/>
                </a:lnTo>
                <a:close/>
                <a:moveTo>
                  <a:pt x="143739" y="87558"/>
                </a:moveTo>
                <a:lnTo>
                  <a:pt x="110120" y="29734"/>
                </a:lnTo>
                <a:cubicBezTo>
                  <a:pt x="113258" y="27941"/>
                  <a:pt x="116545" y="26148"/>
                  <a:pt x="119832" y="24355"/>
                </a:cubicBezTo>
                <a:lnTo>
                  <a:pt x="150612" y="83823"/>
                </a:lnTo>
                <a:cubicBezTo>
                  <a:pt x="148221" y="85018"/>
                  <a:pt x="145980" y="86213"/>
                  <a:pt x="143739" y="87558"/>
                </a:cubicBezTo>
                <a:close/>
                <a:moveTo>
                  <a:pt x="286282" y="80087"/>
                </a:moveTo>
                <a:cubicBezTo>
                  <a:pt x="283892" y="79042"/>
                  <a:pt x="281501" y="77995"/>
                  <a:pt x="279111" y="77099"/>
                </a:cubicBezTo>
                <a:lnTo>
                  <a:pt x="303316" y="14643"/>
                </a:lnTo>
                <a:cubicBezTo>
                  <a:pt x="306752" y="15988"/>
                  <a:pt x="310189" y="17482"/>
                  <a:pt x="313626" y="18976"/>
                </a:cubicBezTo>
                <a:lnTo>
                  <a:pt x="286282" y="80087"/>
                </a:lnTo>
                <a:close/>
                <a:moveTo>
                  <a:pt x="187070" y="70375"/>
                </a:moveTo>
                <a:lnTo>
                  <a:pt x="171979" y="5080"/>
                </a:lnTo>
                <a:cubicBezTo>
                  <a:pt x="175565" y="4184"/>
                  <a:pt x="179300" y="3437"/>
                  <a:pt x="182886" y="2839"/>
                </a:cubicBezTo>
                <a:lnTo>
                  <a:pt x="194690" y="68732"/>
                </a:lnTo>
                <a:cubicBezTo>
                  <a:pt x="192150" y="69329"/>
                  <a:pt x="189610" y="69778"/>
                  <a:pt x="187070" y="70375"/>
                </a:cubicBezTo>
                <a:close/>
                <a:moveTo>
                  <a:pt x="241308" y="67536"/>
                </a:moveTo>
                <a:cubicBezTo>
                  <a:pt x="238768" y="67237"/>
                  <a:pt x="236079" y="66939"/>
                  <a:pt x="233538" y="66789"/>
                </a:cubicBezTo>
                <a:lnTo>
                  <a:pt x="238320" y="0"/>
                </a:lnTo>
                <a:cubicBezTo>
                  <a:pt x="242055" y="299"/>
                  <a:pt x="245790" y="598"/>
                  <a:pt x="249376" y="1046"/>
                </a:cubicBezTo>
                <a:lnTo>
                  <a:pt x="241308" y="67536"/>
                </a:lnTo>
                <a:close/>
              </a:path>
            </a:pathLst>
          </a:custGeom>
          <a:solidFill>
            <a:srgbClr val="FEA5BF"/>
          </a:solidFill>
          <a:ln w="1493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47" name="图形 3">
            <a:extLst>
              <a:ext uri="{FF2B5EF4-FFF2-40B4-BE49-F238E27FC236}">
                <a16:creationId xmlns:a16="http://schemas.microsoft.com/office/drawing/2014/main" id="{55446238-CEBA-4F9B-A756-B495EE2C18B8}"/>
              </a:ext>
            </a:extLst>
          </p:cNvPr>
          <p:cNvGrpSpPr/>
          <p:nvPr/>
        </p:nvGrpSpPr>
        <p:grpSpPr>
          <a:xfrm>
            <a:off x="10191575" y="4751270"/>
            <a:ext cx="267754" cy="800275"/>
            <a:chOff x="8246690" y="3627751"/>
            <a:chExt cx="267754" cy="800275"/>
          </a:xfrm>
          <a:solidFill>
            <a:schemeClr val="bg1"/>
          </a:solidFill>
        </p:grpSpPr>
        <p:sp>
          <p:nvSpPr>
            <p:cNvPr id="948" name="任意多边形: 形状 947">
              <a:extLst>
                <a:ext uri="{FF2B5EF4-FFF2-40B4-BE49-F238E27FC236}">
                  <a16:creationId xmlns:a16="http://schemas.microsoft.com/office/drawing/2014/main" id="{FC870512-E601-48A4-BEEE-812D15BAA331}"/>
                </a:ext>
              </a:extLst>
            </p:cNvPr>
            <p:cNvSpPr/>
            <p:nvPr/>
          </p:nvSpPr>
          <p:spPr>
            <a:xfrm>
              <a:off x="8457068" y="3627751"/>
              <a:ext cx="57376" cy="800275"/>
            </a:xfrm>
            <a:custGeom>
              <a:avLst/>
              <a:gdLst>
                <a:gd name="connsiteX0" fmla="*/ 4781 w 57376"/>
                <a:gd name="connsiteY0" fmla="*/ 800275 h 800275"/>
                <a:gd name="connsiteX1" fmla="*/ 0 w 57376"/>
                <a:gd name="connsiteY1" fmla="*/ 795494 h 800275"/>
                <a:gd name="connsiteX2" fmla="*/ 24206 w 57376"/>
                <a:gd name="connsiteY2" fmla="*/ 662065 h 800275"/>
                <a:gd name="connsiteX3" fmla="*/ 47813 w 57376"/>
                <a:gd name="connsiteY3" fmla="*/ 531923 h 800275"/>
                <a:gd name="connsiteX4" fmla="*/ 24206 w 57376"/>
                <a:gd name="connsiteY4" fmla="*/ 401781 h 800275"/>
                <a:gd name="connsiteX5" fmla="*/ 0 w 57376"/>
                <a:gd name="connsiteY5" fmla="*/ 268352 h 800275"/>
                <a:gd name="connsiteX6" fmla="*/ 24206 w 57376"/>
                <a:gd name="connsiteY6" fmla="*/ 134923 h 800275"/>
                <a:gd name="connsiteX7" fmla="*/ 47813 w 57376"/>
                <a:gd name="connsiteY7" fmla="*/ 4781 h 800275"/>
                <a:gd name="connsiteX8" fmla="*/ 52595 w 57376"/>
                <a:gd name="connsiteY8" fmla="*/ 0 h 800275"/>
                <a:gd name="connsiteX9" fmla="*/ 57376 w 57376"/>
                <a:gd name="connsiteY9" fmla="*/ 4781 h 800275"/>
                <a:gd name="connsiteX10" fmla="*/ 33171 w 57376"/>
                <a:gd name="connsiteY10" fmla="*/ 138210 h 800275"/>
                <a:gd name="connsiteX11" fmla="*/ 9563 w 57376"/>
                <a:gd name="connsiteY11" fmla="*/ 268352 h 800275"/>
                <a:gd name="connsiteX12" fmla="*/ 33171 w 57376"/>
                <a:gd name="connsiteY12" fmla="*/ 398494 h 800275"/>
                <a:gd name="connsiteX13" fmla="*/ 57376 w 57376"/>
                <a:gd name="connsiteY13" fmla="*/ 531923 h 800275"/>
                <a:gd name="connsiteX14" fmla="*/ 33171 w 57376"/>
                <a:gd name="connsiteY14" fmla="*/ 665352 h 800275"/>
                <a:gd name="connsiteX15" fmla="*/ 9563 w 57376"/>
                <a:gd name="connsiteY15" fmla="*/ 795494 h 800275"/>
                <a:gd name="connsiteX16" fmla="*/ 4781 w 57376"/>
                <a:gd name="connsiteY16" fmla="*/ 800275 h 80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376" h="800275">
                  <a:moveTo>
                    <a:pt x="4781" y="800275"/>
                  </a:moveTo>
                  <a:cubicBezTo>
                    <a:pt x="2092" y="800275"/>
                    <a:pt x="0" y="798183"/>
                    <a:pt x="0" y="795494"/>
                  </a:cubicBezTo>
                  <a:cubicBezTo>
                    <a:pt x="0" y="728705"/>
                    <a:pt x="12252" y="694936"/>
                    <a:pt x="24206" y="662065"/>
                  </a:cubicBezTo>
                  <a:cubicBezTo>
                    <a:pt x="36309" y="628596"/>
                    <a:pt x="47813" y="596919"/>
                    <a:pt x="47813" y="531923"/>
                  </a:cubicBezTo>
                  <a:cubicBezTo>
                    <a:pt x="47813" y="466927"/>
                    <a:pt x="36309" y="435250"/>
                    <a:pt x="24206" y="401781"/>
                  </a:cubicBezTo>
                  <a:cubicBezTo>
                    <a:pt x="12252" y="369059"/>
                    <a:pt x="0" y="335141"/>
                    <a:pt x="0" y="268352"/>
                  </a:cubicBezTo>
                  <a:cubicBezTo>
                    <a:pt x="0" y="201712"/>
                    <a:pt x="12252" y="167795"/>
                    <a:pt x="24206" y="134923"/>
                  </a:cubicBezTo>
                  <a:cubicBezTo>
                    <a:pt x="36309" y="101454"/>
                    <a:pt x="47813" y="69778"/>
                    <a:pt x="47813" y="4781"/>
                  </a:cubicBezTo>
                  <a:cubicBezTo>
                    <a:pt x="47813" y="2092"/>
                    <a:pt x="49906" y="0"/>
                    <a:pt x="52595" y="0"/>
                  </a:cubicBezTo>
                  <a:cubicBezTo>
                    <a:pt x="55284" y="0"/>
                    <a:pt x="57376" y="2092"/>
                    <a:pt x="57376" y="4781"/>
                  </a:cubicBezTo>
                  <a:cubicBezTo>
                    <a:pt x="57376" y="71421"/>
                    <a:pt x="45124" y="105339"/>
                    <a:pt x="33171" y="138210"/>
                  </a:cubicBezTo>
                  <a:cubicBezTo>
                    <a:pt x="21068" y="171680"/>
                    <a:pt x="9563" y="203356"/>
                    <a:pt x="9563" y="268352"/>
                  </a:cubicBezTo>
                  <a:cubicBezTo>
                    <a:pt x="9563" y="333348"/>
                    <a:pt x="21068" y="365025"/>
                    <a:pt x="33171" y="398494"/>
                  </a:cubicBezTo>
                  <a:cubicBezTo>
                    <a:pt x="45124" y="431216"/>
                    <a:pt x="57376" y="465134"/>
                    <a:pt x="57376" y="531923"/>
                  </a:cubicBezTo>
                  <a:cubicBezTo>
                    <a:pt x="57376" y="598712"/>
                    <a:pt x="45124" y="632480"/>
                    <a:pt x="33171" y="665352"/>
                  </a:cubicBezTo>
                  <a:cubicBezTo>
                    <a:pt x="21068" y="698821"/>
                    <a:pt x="9563" y="730498"/>
                    <a:pt x="9563" y="795494"/>
                  </a:cubicBezTo>
                  <a:cubicBezTo>
                    <a:pt x="9563" y="798034"/>
                    <a:pt x="7471" y="800275"/>
                    <a:pt x="4781" y="80027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9" name="任意多边形: 形状 948">
              <a:extLst>
                <a:ext uri="{FF2B5EF4-FFF2-40B4-BE49-F238E27FC236}">
                  <a16:creationId xmlns:a16="http://schemas.microsoft.com/office/drawing/2014/main" id="{F9BD53E5-A2BE-426D-91DA-B73084963D46}"/>
                </a:ext>
              </a:extLst>
            </p:cNvPr>
            <p:cNvSpPr/>
            <p:nvPr/>
          </p:nvSpPr>
          <p:spPr>
            <a:xfrm>
              <a:off x="8404474" y="3627751"/>
              <a:ext cx="57375" cy="800275"/>
            </a:xfrm>
            <a:custGeom>
              <a:avLst/>
              <a:gdLst>
                <a:gd name="connsiteX0" fmla="*/ 4781 w 57375"/>
                <a:gd name="connsiteY0" fmla="*/ 800275 h 800275"/>
                <a:gd name="connsiteX1" fmla="*/ 0 w 57375"/>
                <a:gd name="connsiteY1" fmla="*/ 795494 h 800275"/>
                <a:gd name="connsiteX2" fmla="*/ 24205 w 57375"/>
                <a:gd name="connsiteY2" fmla="*/ 662065 h 800275"/>
                <a:gd name="connsiteX3" fmla="*/ 47813 w 57375"/>
                <a:gd name="connsiteY3" fmla="*/ 531923 h 800275"/>
                <a:gd name="connsiteX4" fmla="*/ 24205 w 57375"/>
                <a:gd name="connsiteY4" fmla="*/ 401781 h 800275"/>
                <a:gd name="connsiteX5" fmla="*/ 0 w 57375"/>
                <a:gd name="connsiteY5" fmla="*/ 268352 h 800275"/>
                <a:gd name="connsiteX6" fmla="*/ 24205 w 57375"/>
                <a:gd name="connsiteY6" fmla="*/ 134923 h 800275"/>
                <a:gd name="connsiteX7" fmla="*/ 47813 w 57375"/>
                <a:gd name="connsiteY7" fmla="*/ 4781 h 800275"/>
                <a:gd name="connsiteX8" fmla="*/ 52594 w 57375"/>
                <a:gd name="connsiteY8" fmla="*/ 0 h 800275"/>
                <a:gd name="connsiteX9" fmla="*/ 57375 w 57375"/>
                <a:gd name="connsiteY9" fmla="*/ 4781 h 800275"/>
                <a:gd name="connsiteX10" fmla="*/ 33170 w 57375"/>
                <a:gd name="connsiteY10" fmla="*/ 138210 h 800275"/>
                <a:gd name="connsiteX11" fmla="*/ 9563 w 57375"/>
                <a:gd name="connsiteY11" fmla="*/ 268352 h 800275"/>
                <a:gd name="connsiteX12" fmla="*/ 33170 w 57375"/>
                <a:gd name="connsiteY12" fmla="*/ 398494 h 800275"/>
                <a:gd name="connsiteX13" fmla="*/ 57375 w 57375"/>
                <a:gd name="connsiteY13" fmla="*/ 531923 h 800275"/>
                <a:gd name="connsiteX14" fmla="*/ 33170 w 57375"/>
                <a:gd name="connsiteY14" fmla="*/ 665352 h 800275"/>
                <a:gd name="connsiteX15" fmla="*/ 9563 w 57375"/>
                <a:gd name="connsiteY15" fmla="*/ 795494 h 800275"/>
                <a:gd name="connsiteX16" fmla="*/ 4781 w 57375"/>
                <a:gd name="connsiteY16" fmla="*/ 800275 h 80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375" h="800275">
                  <a:moveTo>
                    <a:pt x="4781" y="800275"/>
                  </a:moveTo>
                  <a:cubicBezTo>
                    <a:pt x="2092" y="800275"/>
                    <a:pt x="0" y="798183"/>
                    <a:pt x="0" y="795494"/>
                  </a:cubicBezTo>
                  <a:cubicBezTo>
                    <a:pt x="0" y="728705"/>
                    <a:pt x="12252" y="694936"/>
                    <a:pt x="24205" y="662065"/>
                  </a:cubicBezTo>
                  <a:cubicBezTo>
                    <a:pt x="36308" y="628596"/>
                    <a:pt x="47813" y="596919"/>
                    <a:pt x="47813" y="531923"/>
                  </a:cubicBezTo>
                  <a:cubicBezTo>
                    <a:pt x="47813" y="466927"/>
                    <a:pt x="36308" y="435250"/>
                    <a:pt x="24205" y="401781"/>
                  </a:cubicBezTo>
                  <a:cubicBezTo>
                    <a:pt x="12252" y="369059"/>
                    <a:pt x="0" y="335141"/>
                    <a:pt x="0" y="268352"/>
                  </a:cubicBezTo>
                  <a:cubicBezTo>
                    <a:pt x="0" y="201712"/>
                    <a:pt x="12252" y="167795"/>
                    <a:pt x="24205" y="134923"/>
                  </a:cubicBezTo>
                  <a:cubicBezTo>
                    <a:pt x="36308" y="101454"/>
                    <a:pt x="47813" y="69778"/>
                    <a:pt x="47813" y="4781"/>
                  </a:cubicBezTo>
                  <a:cubicBezTo>
                    <a:pt x="47813" y="2092"/>
                    <a:pt x="49905" y="0"/>
                    <a:pt x="52594" y="0"/>
                  </a:cubicBezTo>
                  <a:cubicBezTo>
                    <a:pt x="55284" y="0"/>
                    <a:pt x="57375" y="2092"/>
                    <a:pt x="57375" y="4781"/>
                  </a:cubicBezTo>
                  <a:cubicBezTo>
                    <a:pt x="57375" y="71421"/>
                    <a:pt x="45123" y="105339"/>
                    <a:pt x="33170" y="138210"/>
                  </a:cubicBezTo>
                  <a:cubicBezTo>
                    <a:pt x="21067" y="171680"/>
                    <a:pt x="9563" y="203356"/>
                    <a:pt x="9563" y="268352"/>
                  </a:cubicBezTo>
                  <a:cubicBezTo>
                    <a:pt x="9563" y="333348"/>
                    <a:pt x="21067" y="365025"/>
                    <a:pt x="33170" y="398494"/>
                  </a:cubicBezTo>
                  <a:cubicBezTo>
                    <a:pt x="45123" y="431216"/>
                    <a:pt x="57375" y="465134"/>
                    <a:pt x="57375" y="531923"/>
                  </a:cubicBezTo>
                  <a:cubicBezTo>
                    <a:pt x="57375" y="598712"/>
                    <a:pt x="45123" y="632480"/>
                    <a:pt x="33170" y="665352"/>
                  </a:cubicBezTo>
                  <a:cubicBezTo>
                    <a:pt x="21067" y="698821"/>
                    <a:pt x="9563" y="730498"/>
                    <a:pt x="9563" y="795494"/>
                  </a:cubicBezTo>
                  <a:cubicBezTo>
                    <a:pt x="9563" y="798034"/>
                    <a:pt x="7321" y="800275"/>
                    <a:pt x="4781" y="80027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0" name="任意多边形: 形状 949">
              <a:extLst>
                <a:ext uri="{FF2B5EF4-FFF2-40B4-BE49-F238E27FC236}">
                  <a16:creationId xmlns:a16="http://schemas.microsoft.com/office/drawing/2014/main" id="{2600AC23-28B1-4979-9F11-19800E14107F}"/>
                </a:ext>
              </a:extLst>
            </p:cNvPr>
            <p:cNvSpPr/>
            <p:nvPr/>
          </p:nvSpPr>
          <p:spPr>
            <a:xfrm>
              <a:off x="8351879" y="3627751"/>
              <a:ext cx="57376" cy="800275"/>
            </a:xfrm>
            <a:custGeom>
              <a:avLst/>
              <a:gdLst>
                <a:gd name="connsiteX0" fmla="*/ 4781 w 57376"/>
                <a:gd name="connsiteY0" fmla="*/ 800275 h 800275"/>
                <a:gd name="connsiteX1" fmla="*/ 0 w 57376"/>
                <a:gd name="connsiteY1" fmla="*/ 795494 h 800275"/>
                <a:gd name="connsiteX2" fmla="*/ 24205 w 57376"/>
                <a:gd name="connsiteY2" fmla="*/ 662065 h 800275"/>
                <a:gd name="connsiteX3" fmla="*/ 47813 w 57376"/>
                <a:gd name="connsiteY3" fmla="*/ 531923 h 800275"/>
                <a:gd name="connsiteX4" fmla="*/ 24205 w 57376"/>
                <a:gd name="connsiteY4" fmla="*/ 401781 h 800275"/>
                <a:gd name="connsiteX5" fmla="*/ 0 w 57376"/>
                <a:gd name="connsiteY5" fmla="*/ 268352 h 800275"/>
                <a:gd name="connsiteX6" fmla="*/ 24205 w 57376"/>
                <a:gd name="connsiteY6" fmla="*/ 134923 h 800275"/>
                <a:gd name="connsiteX7" fmla="*/ 47813 w 57376"/>
                <a:gd name="connsiteY7" fmla="*/ 4781 h 800275"/>
                <a:gd name="connsiteX8" fmla="*/ 52595 w 57376"/>
                <a:gd name="connsiteY8" fmla="*/ 0 h 800275"/>
                <a:gd name="connsiteX9" fmla="*/ 57376 w 57376"/>
                <a:gd name="connsiteY9" fmla="*/ 4781 h 800275"/>
                <a:gd name="connsiteX10" fmla="*/ 33171 w 57376"/>
                <a:gd name="connsiteY10" fmla="*/ 138210 h 800275"/>
                <a:gd name="connsiteX11" fmla="*/ 9563 w 57376"/>
                <a:gd name="connsiteY11" fmla="*/ 268352 h 800275"/>
                <a:gd name="connsiteX12" fmla="*/ 33171 w 57376"/>
                <a:gd name="connsiteY12" fmla="*/ 398494 h 800275"/>
                <a:gd name="connsiteX13" fmla="*/ 57376 w 57376"/>
                <a:gd name="connsiteY13" fmla="*/ 531923 h 800275"/>
                <a:gd name="connsiteX14" fmla="*/ 33171 w 57376"/>
                <a:gd name="connsiteY14" fmla="*/ 665352 h 800275"/>
                <a:gd name="connsiteX15" fmla="*/ 9563 w 57376"/>
                <a:gd name="connsiteY15" fmla="*/ 795494 h 800275"/>
                <a:gd name="connsiteX16" fmla="*/ 4781 w 57376"/>
                <a:gd name="connsiteY16" fmla="*/ 800275 h 80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376" h="800275">
                  <a:moveTo>
                    <a:pt x="4781" y="800275"/>
                  </a:moveTo>
                  <a:cubicBezTo>
                    <a:pt x="2092" y="800275"/>
                    <a:pt x="0" y="798183"/>
                    <a:pt x="0" y="795494"/>
                  </a:cubicBezTo>
                  <a:cubicBezTo>
                    <a:pt x="0" y="728705"/>
                    <a:pt x="12252" y="694936"/>
                    <a:pt x="24205" y="662065"/>
                  </a:cubicBezTo>
                  <a:cubicBezTo>
                    <a:pt x="36308" y="628596"/>
                    <a:pt x="47813" y="596919"/>
                    <a:pt x="47813" y="531923"/>
                  </a:cubicBezTo>
                  <a:cubicBezTo>
                    <a:pt x="47813" y="466927"/>
                    <a:pt x="36308" y="435250"/>
                    <a:pt x="24205" y="401781"/>
                  </a:cubicBezTo>
                  <a:cubicBezTo>
                    <a:pt x="12252" y="369059"/>
                    <a:pt x="0" y="335141"/>
                    <a:pt x="0" y="268352"/>
                  </a:cubicBezTo>
                  <a:cubicBezTo>
                    <a:pt x="0" y="201712"/>
                    <a:pt x="12252" y="167795"/>
                    <a:pt x="24205" y="134923"/>
                  </a:cubicBezTo>
                  <a:cubicBezTo>
                    <a:pt x="36308" y="101454"/>
                    <a:pt x="47813" y="69778"/>
                    <a:pt x="47813" y="4781"/>
                  </a:cubicBezTo>
                  <a:cubicBezTo>
                    <a:pt x="47813" y="2092"/>
                    <a:pt x="49906" y="0"/>
                    <a:pt x="52595" y="0"/>
                  </a:cubicBezTo>
                  <a:cubicBezTo>
                    <a:pt x="55284" y="0"/>
                    <a:pt x="57376" y="2092"/>
                    <a:pt x="57376" y="4781"/>
                  </a:cubicBezTo>
                  <a:cubicBezTo>
                    <a:pt x="57376" y="71421"/>
                    <a:pt x="45124" y="105339"/>
                    <a:pt x="33171" y="138210"/>
                  </a:cubicBezTo>
                  <a:cubicBezTo>
                    <a:pt x="21068" y="171680"/>
                    <a:pt x="9563" y="203356"/>
                    <a:pt x="9563" y="268352"/>
                  </a:cubicBezTo>
                  <a:cubicBezTo>
                    <a:pt x="9563" y="333348"/>
                    <a:pt x="21068" y="365025"/>
                    <a:pt x="33171" y="398494"/>
                  </a:cubicBezTo>
                  <a:cubicBezTo>
                    <a:pt x="45124" y="431216"/>
                    <a:pt x="57376" y="465134"/>
                    <a:pt x="57376" y="531923"/>
                  </a:cubicBezTo>
                  <a:cubicBezTo>
                    <a:pt x="57376" y="598712"/>
                    <a:pt x="45124" y="632480"/>
                    <a:pt x="33171" y="665352"/>
                  </a:cubicBezTo>
                  <a:cubicBezTo>
                    <a:pt x="21068" y="698821"/>
                    <a:pt x="9563" y="730498"/>
                    <a:pt x="9563" y="795494"/>
                  </a:cubicBezTo>
                  <a:cubicBezTo>
                    <a:pt x="9563" y="798034"/>
                    <a:pt x="7321" y="800275"/>
                    <a:pt x="4781" y="80027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1" name="任意多边形: 形状 950">
              <a:extLst>
                <a:ext uri="{FF2B5EF4-FFF2-40B4-BE49-F238E27FC236}">
                  <a16:creationId xmlns:a16="http://schemas.microsoft.com/office/drawing/2014/main" id="{1F056F83-9DA0-4788-8A13-54F852DF3429}"/>
                </a:ext>
              </a:extLst>
            </p:cNvPr>
            <p:cNvSpPr/>
            <p:nvPr/>
          </p:nvSpPr>
          <p:spPr>
            <a:xfrm>
              <a:off x="8299285" y="3627751"/>
              <a:ext cx="57375" cy="800275"/>
            </a:xfrm>
            <a:custGeom>
              <a:avLst/>
              <a:gdLst>
                <a:gd name="connsiteX0" fmla="*/ 4781 w 57375"/>
                <a:gd name="connsiteY0" fmla="*/ 800275 h 800275"/>
                <a:gd name="connsiteX1" fmla="*/ 0 w 57375"/>
                <a:gd name="connsiteY1" fmla="*/ 795494 h 800275"/>
                <a:gd name="connsiteX2" fmla="*/ 24205 w 57375"/>
                <a:gd name="connsiteY2" fmla="*/ 662065 h 800275"/>
                <a:gd name="connsiteX3" fmla="*/ 47813 w 57375"/>
                <a:gd name="connsiteY3" fmla="*/ 531923 h 800275"/>
                <a:gd name="connsiteX4" fmla="*/ 24205 w 57375"/>
                <a:gd name="connsiteY4" fmla="*/ 401781 h 800275"/>
                <a:gd name="connsiteX5" fmla="*/ 0 w 57375"/>
                <a:gd name="connsiteY5" fmla="*/ 268352 h 800275"/>
                <a:gd name="connsiteX6" fmla="*/ 24205 w 57375"/>
                <a:gd name="connsiteY6" fmla="*/ 134923 h 800275"/>
                <a:gd name="connsiteX7" fmla="*/ 47813 w 57375"/>
                <a:gd name="connsiteY7" fmla="*/ 4781 h 800275"/>
                <a:gd name="connsiteX8" fmla="*/ 52594 w 57375"/>
                <a:gd name="connsiteY8" fmla="*/ 0 h 800275"/>
                <a:gd name="connsiteX9" fmla="*/ 57376 w 57375"/>
                <a:gd name="connsiteY9" fmla="*/ 4781 h 800275"/>
                <a:gd name="connsiteX10" fmla="*/ 33171 w 57375"/>
                <a:gd name="connsiteY10" fmla="*/ 138210 h 800275"/>
                <a:gd name="connsiteX11" fmla="*/ 9562 w 57375"/>
                <a:gd name="connsiteY11" fmla="*/ 268352 h 800275"/>
                <a:gd name="connsiteX12" fmla="*/ 33171 w 57375"/>
                <a:gd name="connsiteY12" fmla="*/ 398494 h 800275"/>
                <a:gd name="connsiteX13" fmla="*/ 57376 w 57375"/>
                <a:gd name="connsiteY13" fmla="*/ 531923 h 800275"/>
                <a:gd name="connsiteX14" fmla="*/ 33171 w 57375"/>
                <a:gd name="connsiteY14" fmla="*/ 665352 h 800275"/>
                <a:gd name="connsiteX15" fmla="*/ 9562 w 57375"/>
                <a:gd name="connsiteY15" fmla="*/ 795494 h 800275"/>
                <a:gd name="connsiteX16" fmla="*/ 4781 w 57375"/>
                <a:gd name="connsiteY16" fmla="*/ 800275 h 80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375" h="800275">
                  <a:moveTo>
                    <a:pt x="4781" y="800275"/>
                  </a:moveTo>
                  <a:cubicBezTo>
                    <a:pt x="2092" y="800275"/>
                    <a:pt x="0" y="798183"/>
                    <a:pt x="0" y="795494"/>
                  </a:cubicBezTo>
                  <a:cubicBezTo>
                    <a:pt x="0" y="728705"/>
                    <a:pt x="12252" y="694936"/>
                    <a:pt x="24205" y="662065"/>
                  </a:cubicBezTo>
                  <a:cubicBezTo>
                    <a:pt x="36308" y="628596"/>
                    <a:pt x="47813" y="596919"/>
                    <a:pt x="47813" y="531923"/>
                  </a:cubicBezTo>
                  <a:cubicBezTo>
                    <a:pt x="47813" y="466927"/>
                    <a:pt x="36308" y="435250"/>
                    <a:pt x="24205" y="401781"/>
                  </a:cubicBezTo>
                  <a:cubicBezTo>
                    <a:pt x="12252" y="369059"/>
                    <a:pt x="0" y="335141"/>
                    <a:pt x="0" y="268352"/>
                  </a:cubicBezTo>
                  <a:cubicBezTo>
                    <a:pt x="0" y="201712"/>
                    <a:pt x="12252" y="167795"/>
                    <a:pt x="24205" y="134923"/>
                  </a:cubicBezTo>
                  <a:cubicBezTo>
                    <a:pt x="36308" y="101454"/>
                    <a:pt x="47813" y="69778"/>
                    <a:pt x="47813" y="4781"/>
                  </a:cubicBezTo>
                  <a:cubicBezTo>
                    <a:pt x="47813" y="2092"/>
                    <a:pt x="49905" y="0"/>
                    <a:pt x="52594" y="0"/>
                  </a:cubicBezTo>
                  <a:cubicBezTo>
                    <a:pt x="55284" y="0"/>
                    <a:pt x="57376" y="2092"/>
                    <a:pt x="57376" y="4781"/>
                  </a:cubicBezTo>
                  <a:cubicBezTo>
                    <a:pt x="57376" y="71421"/>
                    <a:pt x="45124" y="105339"/>
                    <a:pt x="33171" y="138210"/>
                  </a:cubicBezTo>
                  <a:cubicBezTo>
                    <a:pt x="21068" y="171680"/>
                    <a:pt x="9562" y="203356"/>
                    <a:pt x="9562" y="268352"/>
                  </a:cubicBezTo>
                  <a:cubicBezTo>
                    <a:pt x="9562" y="333348"/>
                    <a:pt x="21068" y="365025"/>
                    <a:pt x="33171" y="398494"/>
                  </a:cubicBezTo>
                  <a:cubicBezTo>
                    <a:pt x="45124" y="431216"/>
                    <a:pt x="57376" y="465134"/>
                    <a:pt x="57376" y="531923"/>
                  </a:cubicBezTo>
                  <a:cubicBezTo>
                    <a:pt x="57376" y="598712"/>
                    <a:pt x="45124" y="632480"/>
                    <a:pt x="33171" y="665352"/>
                  </a:cubicBezTo>
                  <a:cubicBezTo>
                    <a:pt x="21068" y="698821"/>
                    <a:pt x="9562" y="730498"/>
                    <a:pt x="9562" y="795494"/>
                  </a:cubicBezTo>
                  <a:cubicBezTo>
                    <a:pt x="9562" y="798034"/>
                    <a:pt x="7321" y="800275"/>
                    <a:pt x="4781" y="80027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2" name="任意多边形: 形状 951">
              <a:extLst>
                <a:ext uri="{FF2B5EF4-FFF2-40B4-BE49-F238E27FC236}">
                  <a16:creationId xmlns:a16="http://schemas.microsoft.com/office/drawing/2014/main" id="{31B11F89-DF8B-4504-9323-91A6EF2820CD}"/>
                </a:ext>
              </a:extLst>
            </p:cNvPr>
            <p:cNvSpPr/>
            <p:nvPr/>
          </p:nvSpPr>
          <p:spPr>
            <a:xfrm>
              <a:off x="8246690" y="3627751"/>
              <a:ext cx="57375" cy="800275"/>
            </a:xfrm>
            <a:custGeom>
              <a:avLst/>
              <a:gdLst>
                <a:gd name="connsiteX0" fmla="*/ 4781 w 57375"/>
                <a:gd name="connsiteY0" fmla="*/ 800275 h 800275"/>
                <a:gd name="connsiteX1" fmla="*/ 0 w 57375"/>
                <a:gd name="connsiteY1" fmla="*/ 795494 h 800275"/>
                <a:gd name="connsiteX2" fmla="*/ 24205 w 57375"/>
                <a:gd name="connsiteY2" fmla="*/ 662065 h 800275"/>
                <a:gd name="connsiteX3" fmla="*/ 47813 w 57375"/>
                <a:gd name="connsiteY3" fmla="*/ 531923 h 800275"/>
                <a:gd name="connsiteX4" fmla="*/ 24205 w 57375"/>
                <a:gd name="connsiteY4" fmla="*/ 401781 h 800275"/>
                <a:gd name="connsiteX5" fmla="*/ 0 w 57375"/>
                <a:gd name="connsiteY5" fmla="*/ 268352 h 800275"/>
                <a:gd name="connsiteX6" fmla="*/ 24205 w 57375"/>
                <a:gd name="connsiteY6" fmla="*/ 134923 h 800275"/>
                <a:gd name="connsiteX7" fmla="*/ 47813 w 57375"/>
                <a:gd name="connsiteY7" fmla="*/ 4781 h 800275"/>
                <a:gd name="connsiteX8" fmla="*/ 52594 w 57375"/>
                <a:gd name="connsiteY8" fmla="*/ 0 h 800275"/>
                <a:gd name="connsiteX9" fmla="*/ 57376 w 57375"/>
                <a:gd name="connsiteY9" fmla="*/ 4781 h 800275"/>
                <a:gd name="connsiteX10" fmla="*/ 33170 w 57375"/>
                <a:gd name="connsiteY10" fmla="*/ 138210 h 800275"/>
                <a:gd name="connsiteX11" fmla="*/ 9562 w 57375"/>
                <a:gd name="connsiteY11" fmla="*/ 268352 h 800275"/>
                <a:gd name="connsiteX12" fmla="*/ 33170 w 57375"/>
                <a:gd name="connsiteY12" fmla="*/ 398494 h 800275"/>
                <a:gd name="connsiteX13" fmla="*/ 57376 w 57375"/>
                <a:gd name="connsiteY13" fmla="*/ 531923 h 800275"/>
                <a:gd name="connsiteX14" fmla="*/ 33170 w 57375"/>
                <a:gd name="connsiteY14" fmla="*/ 665352 h 800275"/>
                <a:gd name="connsiteX15" fmla="*/ 9562 w 57375"/>
                <a:gd name="connsiteY15" fmla="*/ 795494 h 800275"/>
                <a:gd name="connsiteX16" fmla="*/ 4781 w 57375"/>
                <a:gd name="connsiteY16" fmla="*/ 800275 h 80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375" h="800275">
                  <a:moveTo>
                    <a:pt x="4781" y="800275"/>
                  </a:moveTo>
                  <a:cubicBezTo>
                    <a:pt x="2092" y="800275"/>
                    <a:pt x="0" y="798183"/>
                    <a:pt x="0" y="795494"/>
                  </a:cubicBezTo>
                  <a:cubicBezTo>
                    <a:pt x="0" y="728705"/>
                    <a:pt x="12252" y="694936"/>
                    <a:pt x="24205" y="662065"/>
                  </a:cubicBezTo>
                  <a:cubicBezTo>
                    <a:pt x="36308" y="628596"/>
                    <a:pt x="47813" y="596919"/>
                    <a:pt x="47813" y="531923"/>
                  </a:cubicBezTo>
                  <a:cubicBezTo>
                    <a:pt x="47813" y="466927"/>
                    <a:pt x="36308" y="435250"/>
                    <a:pt x="24205" y="401781"/>
                  </a:cubicBezTo>
                  <a:cubicBezTo>
                    <a:pt x="12252" y="369059"/>
                    <a:pt x="0" y="335141"/>
                    <a:pt x="0" y="268352"/>
                  </a:cubicBezTo>
                  <a:cubicBezTo>
                    <a:pt x="0" y="201712"/>
                    <a:pt x="12252" y="167795"/>
                    <a:pt x="24205" y="134923"/>
                  </a:cubicBezTo>
                  <a:cubicBezTo>
                    <a:pt x="36308" y="101454"/>
                    <a:pt x="47813" y="69778"/>
                    <a:pt x="47813" y="4781"/>
                  </a:cubicBezTo>
                  <a:cubicBezTo>
                    <a:pt x="47813" y="2092"/>
                    <a:pt x="49905" y="0"/>
                    <a:pt x="52594" y="0"/>
                  </a:cubicBezTo>
                  <a:cubicBezTo>
                    <a:pt x="55284" y="0"/>
                    <a:pt x="57376" y="2092"/>
                    <a:pt x="57376" y="4781"/>
                  </a:cubicBezTo>
                  <a:cubicBezTo>
                    <a:pt x="57376" y="71421"/>
                    <a:pt x="45124" y="105339"/>
                    <a:pt x="33170" y="138210"/>
                  </a:cubicBezTo>
                  <a:cubicBezTo>
                    <a:pt x="21067" y="171680"/>
                    <a:pt x="9562" y="203356"/>
                    <a:pt x="9562" y="268352"/>
                  </a:cubicBezTo>
                  <a:cubicBezTo>
                    <a:pt x="9562" y="333348"/>
                    <a:pt x="21067" y="365025"/>
                    <a:pt x="33170" y="398494"/>
                  </a:cubicBezTo>
                  <a:cubicBezTo>
                    <a:pt x="45124" y="431216"/>
                    <a:pt x="57376" y="465134"/>
                    <a:pt x="57376" y="531923"/>
                  </a:cubicBezTo>
                  <a:cubicBezTo>
                    <a:pt x="57376" y="598712"/>
                    <a:pt x="45124" y="632480"/>
                    <a:pt x="33170" y="665352"/>
                  </a:cubicBezTo>
                  <a:cubicBezTo>
                    <a:pt x="21067" y="698821"/>
                    <a:pt x="9562" y="730498"/>
                    <a:pt x="9562" y="795494"/>
                  </a:cubicBezTo>
                  <a:cubicBezTo>
                    <a:pt x="9562" y="798034"/>
                    <a:pt x="7321" y="800275"/>
                    <a:pt x="4781" y="80027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66" name="文本框 165">
            <a:extLst>
              <a:ext uri="{FF2B5EF4-FFF2-40B4-BE49-F238E27FC236}">
                <a16:creationId xmlns:a16="http://schemas.microsoft.com/office/drawing/2014/main" id="{07BC3903-2962-463F-A3CD-C9EA535441B9}"/>
              </a:ext>
            </a:extLst>
          </p:cNvPr>
          <p:cNvSpPr txBox="1"/>
          <p:nvPr/>
        </p:nvSpPr>
        <p:spPr>
          <a:xfrm>
            <a:off x="1169976" y="3501394"/>
            <a:ext cx="4658695" cy="707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</a:rPr>
              <a:t>Click here to add text content, such as keywords, some brief introductions, etc.</a:t>
            </a:r>
            <a:r>
              <a:rPr lang="zh-CN" altLang="en-US" sz="1400" dirty="0">
                <a:solidFill>
                  <a:schemeClr val="bg1"/>
                </a:solidFill>
              </a:rPr>
              <a:t>... ...</a:t>
            </a:r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C38A8763-FF74-4409-8584-09AAEA78ED03}"/>
              </a:ext>
            </a:extLst>
          </p:cNvPr>
          <p:cNvSpPr txBox="1"/>
          <p:nvPr/>
        </p:nvSpPr>
        <p:spPr>
          <a:xfrm>
            <a:off x="1505431" y="2623620"/>
            <a:ext cx="3954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Add title text here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72" name="文本框 171">
            <a:extLst>
              <a:ext uri="{FF2B5EF4-FFF2-40B4-BE49-F238E27FC236}">
                <a16:creationId xmlns:a16="http://schemas.microsoft.com/office/drawing/2014/main" id="{10E74040-EB53-4035-A4B8-597897985ABA}"/>
              </a:ext>
            </a:extLst>
          </p:cNvPr>
          <p:cNvSpPr txBox="1"/>
          <p:nvPr/>
        </p:nvSpPr>
        <p:spPr>
          <a:xfrm>
            <a:off x="1549452" y="3097403"/>
            <a:ext cx="3623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gradFill>
                  <a:gsLst>
                    <a:gs pos="0">
                      <a:srgbClr val="94DAF1"/>
                    </a:gs>
                    <a:gs pos="100000">
                      <a:srgbClr val="FEC3D4"/>
                    </a:gs>
                  </a:gsLst>
                  <a:lin ang="16200000" scaled="1"/>
                </a:gradFill>
              </a:rPr>
              <a:t>Click here to add title text</a:t>
            </a:r>
          </a:p>
        </p:txBody>
      </p:sp>
    </p:spTree>
    <p:extLst>
      <p:ext uri="{BB962C8B-B14F-4D97-AF65-F5344CB8AC3E}">
        <p14:creationId xmlns:p14="http://schemas.microsoft.com/office/powerpoint/2010/main" val="1327354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弧形 13"/>
          <p:cNvSpPr>
            <a:spLocks/>
          </p:cNvSpPr>
          <p:nvPr/>
        </p:nvSpPr>
        <p:spPr bwMode="auto">
          <a:xfrm>
            <a:off x="2134766" y="1916832"/>
            <a:ext cx="1655762" cy="1655762"/>
          </a:xfrm>
          <a:custGeom>
            <a:avLst/>
            <a:gdLst>
              <a:gd name="T0" fmla="*/ 686426 w 1656184"/>
              <a:gd name="T1" fmla="*/ 1643199 h 1656184"/>
              <a:gd name="T2" fmla="*/ 126 w 1656184"/>
              <a:gd name="T3" fmla="*/ 842157 h 1656184"/>
              <a:gd name="T4" fmla="*/ 827670 w 1656184"/>
              <a:gd name="T5" fmla="*/ 827670 h 1656184"/>
              <a:gd name="T6" fmla="*/ 686426 w 1656184"/>
              <a:gd name="T7" fmla="*/ 1643199 h 1656184"/>
              <a:gd name="T8" fmla="*/ 686426 w 1656184"/>
              <a:gd name="T9" fmla="*/ 1643199 h 1656184"/>
              <a:gd name="T10" fmla="*/ 126 w 1656184"/>
              <a:gd name="T11" fmla="*/ 842157 h 1656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56184" h="1656184" stroke="0">
                <a:moveTo>
                  <a:pt x="686776" y="1644037"/>
                </a:moveTo>
                <a:cubicBezTo>
                  <a:pt x="295252" y="1576228"/>
                  <a:pt x="7082" y="1239879"/>
                  <a:pt x="126" y="842587"/>
                </a:cubicBezTo>
                <a:lnTo>
                  <a:pt x="828092" y="828092"/>
                </a:lnTo>
                <a:lnTo>
                  <a:pt x="686776" y="1644037"/>
                </a:lnTo>
                <a:close/>
              </a:path>
              <a:path w="1656184" h="1656184" fill="none">
                <a:moveTo>
                  <a:pt x="686776" y="1644037"/>
                </a:moveTo>
                <a:cubicBezTo>
                  <a:pt x="295252" y="1576228"/>
                  <a:pt x="7082" y="1239879"/>
                  <a:pt x="126" y="842587"/>
                </a:cubicBezTo>
              </a:path>
            </a:pathLst>
          </a:custGeom>
          <a:noFill/>
          <a:ln w="12700" cap="flat" cmpd="sng">
            <a:solidFill>
              <a:schemeClr val="bg1">
                <a:lumMod val="75000"/>
              </a:schemeClr>
            </a:solidFill>
            <a:bevel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弧形 14"/>
          <p:cNvSpPr>
            <a:spLocks/>
          </p:cNvSpPr>
          <p:nvPr/>
        </p:nvSpPr>
        <p:spPr bwMode="auto">
          <a:xfrm>
            <a:off x="3473517" y="4073792"/>
            <a:ext cx="1655763" cy="1655762"/>
          </a:xfrm>
          <a:custGeom>
            <a:avLst/>
            <a:gdLst>
              <a:gd name="T0" fmla="*/ 823415 w 1656184"/>
              <a:gd name="T1" fmla="*/ 1655329 h 1656184"/>
              <a:gd name="T2" fmla="*/ 24780 w 1656184"/>
              <a:gd name="T3" fmla="*/ 1028678 h 1656184"/>
              <a:gd name="T4" fmla="*/ 827672 w 1656184"/>
              <a:gd name="T5" fmla="*/ 827670 h 1656184"/>
              <a:gd name="T6" fmla="*/ 823415 w 1656184"/>
              <a:gd name="T7" fmla="*/ 1655329 h 1656184"/>
              <a:gd name="T8" fmla="*/ 823415 w 1656184"/>
              <a:gd name="T9" fmla="*/ 1655329 h 1656184"/>
              <a:gd name="T10" fmla="*/ 24780 w 1656184"/>
              <a:gd name="T11" fmla="*/ 1028678 h 1656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56184" h="1656184" stroke="0">
                <a:moveTo>
                  <a:pt x="823833" y="1656173"/>
                </a:moveTo>
                <a:cubicBezTo>
                  <a:pt x="445543" y="1654227"/>
                  <a:pt x="116664" y="1396171"/>
                  <a:pt x="24792" y="1029202"/>
                </a:cubicBezTo>
                <a:lnTo>
                  <a:pt x="828092" y="828092"/>
                </a:lnTo>
                <a:cubicBezTo>
                  <a:pt x="826672" y="1104119"/>
                  <a:pt x="825253" y="1380146"/>
                  <a:pt x="823833" y="1656173"/>
                </a:cubicBezTo>
                <a:close/>
              </a:path>
              <a:path w="1656184" h="1656184" fill="none">
                <a:moveTo>
                  <a:pt x="823833" y="1656173"/>
                </a:moveTo>
                <a:cubicBezTo>
                  <a:pt x="445543" y="1654227"/>
                  <a:pt x="116664" y="1396171"/>
                  <a:pt x="24792" y="1029202"/>
                </a:cubicBezTo>
              </a:path>
            </a:pathLst>
          </a:custGeom>
          <a:noFill/>
          <a:ln w="12700" cap="flat" cmpd="sng">
            <a:solidFill>
              <a:schemeClr val="bg1">
                <a:lumMod val="75000"/>
              </a:schemeClr>
            </a:solidFill>
            <a:bevel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121650" y="1409074"/>
            <a:ext cx="1500187" cy="1500188"/>
            <a:chOff x="850603" y="1496764"/>
            <a:chExt cx="1500187" cy="1500188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50603" y="1496764"/>
              <a:ext cx="1500187" cy="1500188"/>
              <a:chOff x="0" y="0"/>
              <a:chExt cx="2101515" cy="2101515"/>
            </a:xfrm>
          </p:grpSpPr>
          <p:sp>
            <p:nvSpPr>
              <p:cNvPr id="4" name="椭圆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101515" cy="2101515"/>
              </a:xfrm>
              <a:prstGeom prst="ellipse">
                <a:avLst/>
              </a:prstGeom>
              <a:solidFill>
                <a:srgbClr val="CCF4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Tx/>
                  <a:buNone/>
                </a:pPr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同心圆 11"/>
              <p:cNvSpPr>
                <a:spLocks/>
              </p:cNvSpPr>
              <p:nvPr/>
            </p:nvSpPr>
            <p:spPr bwMode="auto">
              <a:xfrm>
                <a:off x="79987" y="80731"/>
                <a:ext cx="1941540" cy="1941540"/>
              </a:xfrm>
              <a:custGeom>
                <a:avLst/>
                <a:gdLst>
                  <a:gd name="T0" fmla="*/ 0 w 21600"/>
                  <a:gd name="T1" fmla="*/ 87258740 h 21600"/>
                  <a:gd name="T2" fmla="*/ 87258740 w 21600"/>
                  <a:gd name="T3" fmla="*/ 0 h 21600"/>
                  <a:gd name="T4" fmla="*/ 174517480 w 21600"/>
                  <a:gd name="T5" fmla="*/ 87258740 h 21600"/>
                  <a:gd name="T6" fmla="*/ 87258740 w 21600"/>
                  <a:gd name="T7" fmla="*/ 174517480 h 21600"/>
                  <a:gd name="T8" fmla="*/ 0 w 21600"/>
                  <a:gd name="T9" fmla="*/ 87258740 h 21600"/>
                  <a:gd name="T10" fmla="*/ 1664421 w 21600"/>
                  <a:gd name="T11" fmla="*/ 87258740 h 21600"/>
                  <a:gd name="T12" fmla="*/ 87258740 w 21600"/>
                  <a:gd name="T13" fmla="*/ 172853059 h 21600"/>
                  <a:gd name="T14" fmla="*/ 172853059 w 21600"/>
                  <a:gd name="T15" fmla="*/ 87258740 h 21600"/>
                  <a:gd name="T16" fmla="*/ 87258740 w 21600"/>
                  <a:gd name="T17" fmla="*/ 1664421 h 21600"/>
                  <a:gd name="T18" fmla="*/ 1664421 w 21600"/>
                  <a:gd name="T19" fmla="*/ 8725874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3163 w 21600"/>
                  <a:gd name="T31" fmla="*/ 3163 h 21600"/>
                  <a:gd name="T32" fmla="*/ 18437 w 21600"/>
                  <a:gd name="T33" fmla="*/ 18437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06" y="10800"/>
                    </a:moveTo>
                    <a:cubicBezTo>
                      <a:pt x="206" y="16651"/>
                      <a:pt x="4949" y="21394"/>
                      <a:pt x="10800" y="21394"/>
                    </a:cubicBezTo>
                    <a:cubicBezTo>
                      <a:pt x="16651" y="21394"/>
                      <a:pt x="21394" y="16651"/>
                      <a:pt x="21394" y="10800"/>
                    </a:cubicBezTo>
                    <a:cubicBezTo>
                      <a:pt x="21394" y="4949"/>
                      <a:pt x="16651" y="206"/>
                      <a:pt x="10800" y="206"/>
                    </a:cubicBezTo>
                    <a:cubicBezTo>
                      <a:pt x="4949" y="206"/>
                      <a:pt x="206" y="4949"/>
                      <a:pt x="206" y="10800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5" name="TextBox 15"/>
            <p:cNvSpPr txBox="1">
              <a:spLocks noChangeArrowheads="1"/>
            </p:cNvSpPr>
            <p:nvPr/>
          </p:nvSpPr>
          <p:spPr bwMode="auto">
            <a:xfrm>
              <a:off x="982638" y="1988840"/>
              <a:ext cx="12144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keyword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21" name="直接连接符 20"/>
          <p:cNvCxnSpPr/>
          <p:nvPr/>
        </p:nvCxnSpPr>
        <p:spPr>
          <a:xfrm>
            <a:off x="3774189" y="1973158"/>
            <a:ext cx="7416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4480241" y="3857346"/>
            <a:ext cx="7416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6281829" y="5331144"/>
            <a:ext cx="7416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2770528" y="3364368"/>
            <a:ext cx="1501775" cy="1500188"/>
            <a:chOff x="1647801" y="3584094"/>
            <a:chExt cx="1501775" cy="1500188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1647801" y="3584094"/>
              <a:ext cx="1501775" cy="1500188"/>
              <a:chOff x="0" y="0"/>
              <a:chExt cx="2101515" cy="2101515"/>
            </a:xfrm>
          </p:grpSpPr>
          <p:sp>
            <p:nvSpPr>
              <p:cNvPr id="7" name="椭圆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101515" cy="2101515"/>
              </a:xfrm>
              <a:prstGeom prst="ellipse">
                <a:avLst/>
              </a:prstGeom>
              <a:solidFill>
                <a:srgbClr val="FEA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Tx/>
                  <a:buNone/>
                </a:pPr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同心圆 11"/>
              <p:cNvSpPr>
                <a:spLocks/>
              </p:cNvSpPr>
              <p:nvPr/>
            </p:nvSpPr>
            <p:spPr bwMode="auto">
              <a:xfrm>
                <a:off x="79987" y="80731"/>
                <a:ext cx="1941540" cy="1941540"/>
              </a:xfrm>
              <a:custGeom>
                <a:avLst/>
                <a:gdLst>
                  <a:gd name="T0" fmla="*/ 0 w 21600"/>
                  <a:gd name="T1" fmla="*/ 87258740 h 21600"/>
                  <a:gd name="T2" fmla="*/ 87258740 w 21600"/>
                  <a:gd name="T3" fmla="*/ 0 h 21600"/>
                  <a:gd name="T4" fmla="*/ 174517480 w 21600"/>
                  <a:gd name="T5" fmla="*/ 87258740 h 21600"/>
                  <a:gd name="T6" fmla="*/ 87258740 w 21600"/>
                  <a:gd name="T7" fmla="*/ 174517480 h 21600"/>
                  <a:gd name="T8" fmla="*/ 0 w 21600"/>
                  <a:gd name="T9" fmla="*/ 87258740 h 21600"/>
                  <a:gd name="T10" fmla="*/ 1664421 w 21600"/>
                  <a:gd name="T11" fmla="*/ 87258740 h 21600"/>
                  <a:gd name="T12" fmla="*/ 87258740 w 21600"/>
                  <a:gd name="T13" fmla="*/ 172853059 h 21600"/>
                  <a:gd name="T14" fmla="*/ 172853059 w 21600"/>
                  <a:gd name="T15" fmla="*/ 87258740 h 21600"/>
                  <a:gd name="T16" fmla="*/ 87258740 w 21600"/>
                  <a:gd name="T17" fmla="*/ 1664421 h 21600"/>
                  <a:gd name="T18" fmla="*/ 1664421 w 21600"/>
                  <a:gd name="T19" fmla="*/ 8725874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3163 w 21600"/>
                  <a:gd name="T31" fmla="*/ 3163 h 21600"/>
                  <a:gd name="T32" fmla="*/ 18437 w 21600"/>
                  <a:gd name="T33" fmla="*/ 18437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06" y="10800"/>
                    </a:moveTo>
                    <a:cubicBezTo>
                      <a:pt x="206" y="16651"/>
                      <a:pt x="4949" y="21394"/>
                      <a:pt x="10800" y="21394"/>
                    </a:cubicBezTo>
                    <a:cubicBezTo>
                      <a:pt x="16651" y="21394"/>
                      <a:pt x="21394" y="16651"/>
                      <a:pt x="21394" y="10800"/>
                    </a:cubicBezTo>
                    <a:cubicBezTo>
                      <a:pt x="21394" y="4949"/>
                      <a:pt x="16651" y="206"/>
                      <a:pt x="10800" y="206"/>
                    </a:cubicBezTo>
                    <a:cubicBezTo>
                      <a:pt x="4949" y="206"/>
                      <a:pt x="206" y="4949"/>
                      <a:pt x="206" y="10800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4" name="TextBox 15"/>
            <p:cNvSpPr txBox="1">
              <a:spLocks noChangeArrowheads="1"/>
            </p:cNvSpPr>
            <p:nvPr/>
          </p:nvSpPr>
          <p:spPr bwMode="auto">
            <a:xfrm>
              <a:off x="1791469" y="4135844"/>
              <a:ext cx="12144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keyword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6" name="Freeform 97"/>
          <p:cNvSpPr>
            <a:spLocks noEditPoints="1"/>
          </p:cNvSpPr>
          <p:nvPr/>
        </p:nvSpPr>
        <p:spPr bwMode="auto">
          <a:xfrm>
            <a:off x="5543173" y="3615353"/>
            <a:ext cx="483986" cy="483986"/>
          </a:xfrm>
          <a:custGeom>
            <a:avLst/>
            <a:gdLst>
              <a:gd name="T0" fmla="*/ 108909 w 288"/>
              <a:gd name="T1" fmla="*/ 55067 h 288"/>
              <a:gd name="T2" fmla="*/ 110133 w 288"/>
              <a:gd name="T3" fmla="*/ 53843 h 288"/>
              <a:gd name="T4" fmla="*/ 107686 w 288"/>
              <a:gd name="T5" fmla="*/ 57514 h 288"/>
              <a:gd name="T6" fmla="*/ 116863 w 288"/>
              <a:gd name="T7" fmla="*/ 66080 h 288"/>
              <a:gd name="T8" fmla="*/ 128489 w 288"/>
              <a:gd name="T9" fmla="*/ 75869 h 288"/>
              <a:gd name="T10" fmla="*/ 144397 w 288"/>
              <a:gd name="T11" fmla="*/ 95449 h 288"/>
              <a:gd name="T12" fmla="*/ 141949 w 288"/>
              <a:gd name="T13" fmla="*/ 106462 h 288"/>
              <a:gd name="T14" fmla="*/ 135831 w 288"/>
              <a:gd name="T15" fmla="*/ 131548 h 288"/>
              <a:gd name="T16" fmla="*/ 120535 w 288"/>
              <a:gd name="T17" fmla="*/ 127265 h 288"/>
              <a:gd name="T18" fmla="*/ 114416 w 288"/>
              <a:gd name="T19" fmla="*/ 101567 h 288"/>
              <a:gd name="T20" fmla="*/ 99732 w 288"/>
              <a:gd name="T21" fmla="*/ 82600 h 288"/>
              <a:gd name="T22" fmla="*/ 108298 w 288"/>
              <a:gd name="T23" fmla="*/ 72198 h 288"/>
              <a:gd name="T24" fmla="*/ 146844 w 288"/>
              <a:gd name="T25" fmla="*/ 118087 h 288"/>
              <a:gd name="T26" fmla="*/ 106462 w 288"/>
              <a:gd name="T27" fmla="*/ 53843 h 288"/>
              <a:gd name="T28" fmla="*/ 100344 w 288"/>
              <a:gd name="T29" fmla="*/ 43441 h 288"/>
              <a:gd name="T30" fmla="*/ 144397 w 288"/>
              <a:gd name="T31" fmla="*/ 120535 h 288"/>
              <a:gd name="T32" fmla="*/ 146232 w 288"/>
              <a:gd name="T33" fmla="*/ 126041 h 288"/>
              <a:gd name="T34" fmla="*/ 146844 w 288"/>
              <a:gd name="T35" fmla="*/ 77705 h 288"/>
              <a:gd name="T36" fmla="*/ 152963 w 288"/>
              <a:gd name="T37" fmla="*/ 81376 h 288"/>
              <a:gd name="T38" fmla="*/ 146844 w 288"/>
              <a:gd name="T39" fmla="*/ 92389 h 288"/>
              <a:gd name="T40" fmla="*/ 136443 w 288"/>
              <a:gd name="T41" fmla="*/ 75869 h 288"/>
              <a:gd name="T42" fmla="*/ 128489 w 288"/>
              <a:gd name="T43" fmla="*/ 66692 h 288"/>
              <a:gd name="T44" fmla="*/ 119923 w 288"/>
              <a:gd name="T45" fmla="*/ 64244 h 288"/>
              <a:gd name="T46" fmla="*/ 116863 w 288"/>
              <a:gd name="T47" fmla="*/ 63632 h 288"/>
              <a:gd name="T48" fmla="*/ 105238 w 288"/>
              <a:gd name="T49" fmla="*/ 64856 h 288"/>
              <a:gd name="T50" fmla="*/ 110133 w 288"/>
              <a:gd name="T51" fmla="*/ 58738 h 288"/>
              <a:gd name="T52" fmla="*/ 118087 w 288"/>
              <a:gd name="T53" fmla="*/ 51395 h 288"/>
              <a:gd name="T54" fmla="*/ 119311 w 288"/>
              <a:gd name="T55" fmla="*/ 44665 h 288"/>
              <a:gd name="T56" fmla="*/ 135831 w 288"/>
              <a:gd name="T57" fmla="*/ 42830 h 288"/>
              <a:gd name="T58" fmla="*/ 40994 w 288"/>
              <a:gd name="T59" fmla="*/ 35487 h 288"/>
              <a:gd name="T60" fmla="*/ 43441 w 288"/>
              <a:gd name="T61" fmla="*/ 41606 h 288"/>
              <a:gd name="T62" fmla="*/ 53231 w 288"/>
              <a:gd name="T63" fmla="*/ 39158 h 288"/>
              <a:gd name="T64" fmla="*/ 56902 w 288"/>
              <a:gd name="T65" fmla="*/ 42218 h 288"/>
              <a:gd name="T66" fmla="*/ 48948 w 288"/>
              <a:gd name="T67" fmla="*/ 48948 h 288"/>
              <a:gd name="T68" fmla="*/ 61185 w 288"/>
              <a:gd name="T69" fmla="*/ 56290 h 288"/>
              <a:gd name="T70" fmla="*/ 65468 w 288"/>
              <a:gd name="T71" fmla="*/ 46501 h 288"/>
              <a:gd name="T72" fmla="*/ 75869 w 288"/>
              <a:gd name="T73" fmla="*/ 53231 h 288"/>
              <a:gd name="T74" fmla="*/ 69751 w 288"/>
              <a:gd name="T75" fmla="*/ 59961 h 288"/>
              <a:gd name="T76" fmla="*/ 71587 w 288"/>
              <a:gd name="T77" fmla="*/ 63021 h 288"/>
              <a:gd name="T78" fmla="*/ 61185 w 288"/>
              <a:gd name="T79" fmla="*/ 72810 h 288"/>
              <a:gd name="T80" fmla="*/ 53231 w 288"/>
              <a:gd name="T81" fmla="*/ 77705 h 288"/>
              <a:gd name="T82" fmla="*/ 51395 w 288"/>
              <a:gd name="T83" fmla="*/ 88107 h 288"/>
              <a:gd name="T84" fmla="*/ 56290 w 288"/>
              <a:gd name="T85" fmla="*/ 91166 h 288"/>
              <a:gd name="T86" fmla="*/ 64244 w 288"/>
              <a:gd name="T87" fmla="*/ 95449 h 288"/>
              <a:gd name="T88" fmla="*/ 74646 w 288"/>
              <a:gd name="T89" fmla="*/ 96672 h 288"/>
              <a:gd name="T90" fmla="*/ 81988 w 288"/>
              <a:gd name="T91" fmla="*/ 102179 h 288"/>
              <a:gd name="T92" fmla="*/ 90554 w 288"/>
              <a:gd name="T93" fmla="*/ 108298 h 288"/>
              <a:gd name="T94" fmla="*/ 85047 w 288"/>
              <a:gd name="T95" fmla="*/ 129100 h 288"/>
              <a:gd name="T96" fmla="*/ 77705 w 288"/>
              <a:gd name="T97" fmla="*/ 141949 h 288"/>
              <a:gd name="T98" fmla="*/ 69751 w 288"/>
              <a:gd name="T99" fmla="*/ 151127 h 288"/>
              <a:gd name="T100" fmla="*/ 64244 w 288"/>
              <a:gd name="T101" fmla="*/ 146844 h 288"/>
              <a:gd name="T102" fmla="*/ 62409 w 288"/>
              <a:gd name="T103" fmla="*/ 115640 h 288"/>
              <a:gd name="T104" fmla="*/ 56902 w 288"/>
              <a:gd name="T105" fmla="*/ 97284 h 288"/>
              <a:gd name="T106" fmla="*/ 38547 w 288"/>
              <a:gd name="T107" fmla="*/ 81376 h 288"/>
              <a:gd name="T108" fmla="*/ 31816 w 288"/>
              <a:gd name="T109" fmla="*/ 74646 h 288"/>
              <a:gd name="T110" fmla="*/ 74034 w 288"/>
              <a:gd name="T111" fmla="*/ 62409 h 288"/>
              <a:gd name="T112" fmla="*/ 65468 w 288"/>
              <a:gd name="T113" fmla="*/ 86883 h 288"/>
              <a:gd name="T114" fmla="*/ 67304 w 288"/>
              <a:gd name="T115" fmla="*/ 93613 h 288"/>
              <a:gd name="T116" fmla="*/ 62409 w 288"/>
              <a:gd name="T117" fmla="*/ 88718 h 288"/>
              <a:gd name="T118" fmla="*/ 58126 w 288"/>
              <a:gd name="T119" fmla="*/ 84435 h 2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88"/>
              <a:gd name="T181" fmla="*/ 0 h 288"/>
              <a:gd name="T182" fmla="*/ 288 w 288"/>
              <a:gd name="T183" fmla="*/ 288 h 28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88" h="288">
                <a:moveTo>
                  <a:pt x="144" y="0"/>
                </a:moveTo>
                <a:cubicBezTo>
                  <a:pt x="65" y="0"/>
                  <a:pt x="0" y="64"/>
                  <a:pt x="0" y="144"/>
                </a:cubicBezTo>
                <a:cubicBezTo>
                  <a:pt x="0" y="223"/>
                  <a:pt x="65" y="288"/>
                  <a:pt x="144" y="288"/>
                </a:cubicBezTo>
                <a:cubicBezTo>
                  <a:pt x="224" y="288"/>
                  <a:pt x="288" y="223"/>
                  <a:pt x="288" y="144"/>
                </a:cubicBezTo>
                <a:cubicBezTo>
                  <a:pt x="288" y="64"/>
                  <a:pt x="224" y="0"/>
                  <a:pt x="144" y="0"/>
                </a:cubicBezTo>
                <a:close/>
                <a:moveTo>
                  <a:pt x="177" y="93"/>
                </a:moveTo>
                <a:cubicBezTo>
                  <a:pt x="175" y="93"/>
                  <a:pt x="176" y="91"/>
                  <a:pt x="176" y="90"/>
                </a:cubicBezTo>
                <a:cubicBezTo>
                  <a:pt x="177" y="90"/>
                  <a:pt x="180" y="90"/>
                  <a:pt x="178" y="90"/>
                </a:cubicBezTo>
                <a:cubicBezTo>
                  <a:pt x="178" y="88"/>
                  <a:pt x="177" y="87"/>
                  <a:pt x="176" y="87"/>
                </a:cubicBezTo>
                <a:cubicBezTo>
                  <a:pt x="176" y="86"/>
                  <a:pt x="175" y="86"/>
                  <a:pt x="175" y="84"/>
                </a:cubicBezTo>
                <a:cubicBezTo>
                  <a:pt x="175" y="82"/>
                  <a:pt x="177" y="84"/>
                  <a:pt x="177" y="82"/>
                </a:cubicBezTo>
                <a:cubicBezTo>
                  <a:pt x="179" y="82"/>
                  <a:pt x="177" y="83"/>
                  <a:pt x="177" y="83"/>
                </a:cubicBezTo>
                <a:cubicBezTo>
                  <a:pt x="177" y="83"/>
                  <a:pt x="177" y="84"/>
                  <a:pt x="177" y="84"/>
                </a:cubicBezTo>
                <a:cubicBezTo>
                  <a:pt x="179" y="84"/>
                  <a:pt x="179" y="83"/>
                  <a:pt x="180" y="83"/>
                </a:cubicBezTo>
                <a:cubicBezTo>
                  <a:pt x="179" y="84"/>
                  <a:pt x="178" y="85"/>
                  <a:pt x="179" y="86"/>
                </a:cubicBezTo>
                <a:cubicBezTo>
                  <a:pt x="180" y="86"/>
                  <a:pt x="181" y="87"/>
                  <a:pt x="180" y="88"/>
                </a:cubicBezTo>
                <a:cubicBezTo>
                  <a:pt x="182" y="88"/>
                  <a:pt x="183" y="90"/>
                  <a:pt x="182" y="92"/>
                </a:cubicBezTo>
                <a:cubicBezTo>
                  <a:pt x="183" y="92"/>
                  <a:pt x="183" y="92"/>
                  <a:pt x="183" y="91"/>
                </a:cubicBezTo>
                <a:cubicBezTo>
                  <a:pt x="184" y="91"/>
                  <a:pt x="184" y="92"/>
                  <a:pt x="183" y="92"/>
                </a:cubicBezTo>
                <a:cubicBezTo>
                  <a:pt x="182" y="94"/>
                  <a:pt x="180" y="94"/>
                  <a:pt x="178" y="94"/>
                </a:cubicBezTo>
                <a:cubicBezTo>
                  <a:pt x="178" y="92"/>
                  <a:pt x="178" y="92"/>
                  <a:pt x="177" y="93"/>
                </a:cubicBezTo>
                <a:close/>
                <a:moveTo>
                  <a:pt x="177" y="94"/>
                </a:moveTo>
                <a:cubicBezTo>
                  <a:pt x="177" y="95"/>
                  <a:pt x="176" y="95"/>
                  <a:pt x="176" y="94"/>
                </a:cubicBezTo>
                <a:cubicBezTo>
                  <a:pt x="176" y="94"/>
                  <a:pt x="176" y="94"/>
                  <a:pt x="176" y="94"/>
                </a:cubicBezTo>
                <a:cubicBezTo>
                  <a:pt x="176" y="94"/>
                  <a:pt x="176" y="94"/>
                  <a:pt x="177" y="94"/>
                </a:cubicBezTo>
                <a:close/>
                <a:moveTo>
                  <a:pt x="191" y="109"/>
                </a:moveTo>
                <a:cubicBezTo>
                  <a:pt x="191" y="110"/>
                  <a:pt x="191" y="110"/>
                  <a:pt x="191" y="109"/>
                </a:cubicBezTo>
                <a:cubicBezTo>
                  <a:pt x="192" y="109"/>
                  <a:pt x="192" y="112"/>
                  <a:pt x="190" y="112"/>
                </a:cubicBezTo>
                <a:cubicBezTo>
                  <a:pt x="190" y="111"/>
                  <a:pt x="190" y="109"/>
                  <a:pt x="191" y="109"/>
                </a:cubicBezTo>
                <a:close/>
                <a:moveTo>
                  <a:pt x="191" y="106"/>
                </a:moveTo>
                <a:cubicBezTo>
                  <a:pt x="191" y="107"/>
                  <a:pt x="192" y="107"/>
                  <a:pt x="192" y="106"/>
                </a:cubicBezTo>
                <a:cubicBezTo>
                  <a:pt x="193" y="106"/>
                  <a:pt x="191" y="107"/>
                  <a:pt x="191" y="108"/>
                </a:cubicBezTo>
                <a:cubicBezTo>
                  <a:pt x="191" y="108"/>
                  <a:pt x="191" y="107"/>
                  <a:pt x="191" y="106"/>
                </a:cubicBezTo>
                <a:close/>
                <a:moveTo>
                  <a:pt x="192" y="116"/>
                </a:moveTo>
                <a:cubicBezTo>
                  <a:pt x="192" y="116"/>
                  <a:pt x="192" y="115"/>
                  <a:pt x="192" y="115"/>
                </a:cubicBezTo>
                <a:cubicBezTo>
                  <a:pt x="194" y="116"/>
                  <a:pt x="196" y="121"/>
                  <a:pt x="196" y="123"/>
                </a:cubicBezTo>
                <a:cubicBezTo>
                  <a:pt x="197" y="123"/>
                  <a:pt x="198" y="123"/>
                  <a:pt x="199" y="123"/>
                </a:cubicBezTo>
                <a:cubicBezTo>
                  <a:pt x="199" y="124"/>
                  <a:pt x="201" y="124"/>
                  <a:pt x="202" y="124"/>
                </a:cubicBezTo>
                <a:cubicBezTo>
                  <a:pt x="204" y="124"/>
                  <a:pt x="208" y="124"/>
                  <a:pt x="208" y="122"/>
                </a:cubicBezTo>
                <a:cubicBezTo>
                  <a:pt x="209" y="122"/>
                  <a:pt x="210" y="123"/>
                  <a:pt x="210" y="124"/>
                </a:cubicBezTo>
                <a:cubicBezTo>
                  <a:pt x="211" y="124"/>
                  <a:pt x="219" y="124"/>
                  <a:pt x="218" y="126"/>
                </a:cubicBezTo>
                <a:cubicBezTo>
                  <a:pt x="219" y="126"/>
                  <a:pt x="220" y="128"/>
                  <a:pt x="221" y="128"/>
                </a:cubicBezTo>
                <a:cubicBezTo>
                  <a:pt x="221" y="129"/>
                  <a:pt x="222" y="133"/>
                  <a:pt x="223" y="133"/>
                </a:cubicBezTo>
                <a:cubicBezTo>
                  <a:pt x="223" y="134"/>
                  <a:pt x="224" y="136"/>
                  <a:pt x="225" y="137"/>
                </a:cubicBezTo>
                <a:cubicBezTo>
                  <a:pt x="225" y="138"/>
                  <a:pt x="227" y="142"/>
                  <a:pt x="229" y="143"/>
                </a:cubicBezTo>
                <a:cubicBezTo>
                  <a:pt x="228" y="144"/>
                  <a:pt x="230" y="145"/>
                  <a:pt x="230" y="146"/>
                </a:cubicBezTo>
                <a:cubicBezTo>
                  <a:pt x="230" y="146"/>
                  <a:pt x="231" y="148"/>
                  <a:pt x="231" y="149"/>
                </a:cubicBezTo>
                <a:cubicBezTo>
                  <a:pt x="231" y="150"/>
                  <a:pt x="234" y="156"/>
                  <a:pt x="236" y="156"/>
                </a:cubicBezTo>
                <a:cubicBezTo>
                  <a:pt x="236" y="156"/>
                  <a:pt x="234" y="157"/>
                  <a:pt x="236" y="157"/>
                </a:cubicBezTo>
                <a:cubicBezTo>
                  <a:pt x="237" y="157"/>
                  <a:pt x="238" y="157"/>
                  <a:pt x="238" y="156"/>
                </a:cubicBezTo>
                <a:cubicBezTo>
                  <a:pt x="240" y="156"/>
                  <a:pt x="242" y="156"/>
                  <a:pt x="244" y="156"/>
                </a:cubicBezTo>
                <a:cubicBezTo>
                  <a:pt x="244" y="158"/>
                  <a:pt x="242" y="159"/>
                  <a:pt x="242" y="162"/>
                </a:cubicBezTo>
                <a:cubicBezTo>
                  <a:pt x="241" y="162"/>
                  <a:pt x="241" y="163"/>
                  <a:pt x="241" y="164"/>
                </a:cubicBezTo>
                <a:cubicBezTo>
                  <a:pt x="240" y="164"/>
                  <a:pt x="240" y="165"/>
                  <a:pt x="239" y="166"/>
                </a:cubicBezTo>
                <a:cubicBezTo>
                  <a:pt x="239" y="167"/>
                  <a:pt x="237" y="169"/>
                  <a:pt x="236" y="170"/>
                </a:cubicBezTo>
                <a:cubicBezTo>
                  <a:pt x="235" y="171"/>
                  <a:pt x="233" y="172"/>
                  <a:pt x="232" y="174"/>
                </a:cubicBezTo>
                <a:cubicBezTo>
                  <a:pt x="233" y="174"/>
                  <a:pt x="228" y="179"/>
                  <a:pt x="229" y="179"/>
                </a:cubicBezTo>
                <a:cubicBezTo>
                  <a:pt x="229" y="180"/>
                  <a:pt x="228" y="187"/>
                  <a:pt x="229" y="187"/>
                </a:cubicBezTo>
                <a:cubicBezTo>
                  <a:pt x="229" y="188"/>
                  <a:pt x="231" y="194"/>
                  <a:pt x="230" y="194"/>
                </a:cubicBezTo>
                <a:cubicBezTo>
                  <a:pt x="230" y="196"/>
                  <a:pt x="229" y="197"/>
                  <a:pt x="229" y="199"/>
                </a:cubicBezTo>
                <a:cubicBezTo>
                  <a:pt x="228" y="199"/>
                  <a:pt x="227" y="200"/>
                  <a:pt x="227" y="200"/>
                </a:cubicBezTo>
                <a:cubicBezTo>
                  <a:pt x="226" y="200"/>
                  <a:pt x="225" y="203"/>
                  <a:pt x="225" y="203"/>
                </a:cubicBezTo>
                <a:cubicBezTo>
                  <a:pt x="225" y="205"/>
                  <a:pt x="224" y="207"/>
                  <a:pt x="224" y="210"/>
                </a:cubicBezTo>
                <a:cubicBezTo>
                  <a:pt x="224" y="210"/>
                  <a:pt x="222" y="215"/>
                  <a:pt x="222" y="215"/>
                </a:cubicBezTo>
                <a:cubicBezTo>
                  <a:pt x="221" y="216"/>
                  <a:pt x="217" y="219"/>
                  <a:pt x="217" y="221"/>
                </a:cubicBezTo>
                <a:cubicBezTo>
                  <a:pt x="217" y="221"/>
                  <a:pt x="215" y="224"/>
                  <a:pt x="215" y="225"/>
                </a:cubicBezTo>
                <a:cubicBezTo>
                  <a:pt x="214" y="225"/>
                  <a:pt x="208" y="226"/>
                  <a:pt x="208" y="226"/>
                </a:cubicBezTo>
                <a:cubicBezTo>
                  <a:pt x="207" y="226"/>
                  <a:pt x="204" y="227"/>
                  <a:pt x="203" y="226"/>
                </a:cubicBezTo>
                <a:cubicBezTo>
                  <a:pt x="203" y="225"/>
                  <a:pt x="202" y="224"/>
                  <a:pt x="202" y="222"/>
                </a:cubicBezTo>
                <a:cubicBezTo>
                  <a:pt x="202" y="222"/>
                  <a:pt x="202" y="219"/>
                  <a:pt x="201" y="219"/>
                </a:cubicBezTo>
                <a:cubicBezTo>
                  <a:pt x="201" y="219"/>
                  <a:pt x="197" y="212"/>
                  <a:pt x="198" y="212"/>
                </a:cubicBezTo>
                <a:cubicBezTo>
                  <a:pt x="198" y="211"/>
                  <a:pt x="197" y="208"/>
                  <a:pt x="197" y="208"/>
                </a:cubicBezTo>
                <a:cubicBezTo>
                  <a:pt x="197" y="206"/>
                  <a:pt x="195" y="204"/>
                  <a:pt x="195" y="201"/>
                </a:cubicBezTo>
                <a:cubicBezTo>
                  <a:pt x="195" y="201"/>
                  <a:pt x="194" y="196"/>
                  <a:pt x="194" y="196"/>
                </a:cubicBezTo>
                <a:cubicBezTo>
                  <a:pt x="194" y="193"/>
                  <a:pt x="195" y="191"/>
                  <a:pt x="195" y="188"/>
                </a:cubicBezTo>
                <a:cubicBezTo>
                  <a:pt x="196" y="185"/>
                  <a:pt x="195" y="183"/>
                  <a:pt x="195" y="181"/>
                </a:cubicBezTo>
                <a:cubicBezTo>
                  <a:pt x="194" y="181"/>
                  <a:pt x="193" y="179"/>
                  <a:pt x="193" y="178"/>
                </a:cubicBezTo>
                <a:cubicBezTo>
                  <a:pt x="192" y="177"/>
                  <a:pt x="191" y="175"/>
                  <a:pt x="191" y="173"/>
                </a:cubicBezTo>
                <a:cubicBezTo>
                  <a:pt x="192" y="172"/>
                  <a:pt x="192" y="168"/>
                  <a:pt x="192" y="167"/>
                </a:cubicBezTo>
                <a:cubicBezTo>
                  <a:pt x="190" y="166"/>
                  <a:pt x="190" y="166"/>
                  <a:pt x="187" y="166"/>
                </a:cubicBezTo>
                <a:cubicBezTo>
                  <a:pt x="186" y="164"/>
                  <a:pt x="178" y="165"/>
                  <a:pt x="176" y="165"/>
                </a:cubicBezTo>
                <a:cubicBezTo>
                  <a:pt x="176" y="166"/>
                  <a:pt x="170" y="165"/>
                  <a:pt x="170" y="164"/>
                </a:cubicBezTo>
                <a:cubicBezTo>
                  <a:pt x="168" y="164"/>
                  <a:pt x="165" y="161"/>
                  <a:pt x="165" y="159"/>
                </a:cubicBezTo>
                <a:cubicBezTo>
                  <a:pt x="164" y="158"/>
                  <a:pt x="161" y="153"/>
                  <a:pt x="161" y="152"/>
                </a:cubicBezTo>
                <a:cubicBezTo>
                  <a:pt x="160" y="151"/>
                  <a:pt x="160" y="148"/>
                  <a:pt x="161" y="148"/>
                </a:cubicBezTo>
                <a:cubicBezTo>
                  <a:pt x="161" y="148"/>
                  <a:pt x="161" y="145"/>
                  <a:pt x="160" y="144"/>
                </a:cubicBezTo>
                <a:cubicBezTo>
                  <a:pt x="160" y="144"/>
                  <a:pt x="161" y="143"/>
                  <a:pt x="161" y="142"/>
                </a:cubicBezTo>
                <a:cubicBezTo>
                  <a:pt x="161" y="139"/>
                  <a:pt x="161" y="138"/>
                  <a:pt x="163" y="135"/>
                </a:cubicBezTo>
                <a:cubicBezTo>
                  <a:pt x="163" y="134"/>
                  <a:pt x="164" y="133"/>
                  <a:pt x="164" y="132"/>
                </a:cubicBezTo>
                <a:cubicBezTo>
                  <a:pt x="165" y="130"/>
                  <a:pt x="165" y="132"/>
                  <a:pt x="166" y="130"/>
                </a:cubicBezTo>
                <a:cubicBezTo>
                  <a:pt x="167" y="130"/>
                  <a:pt x="168" y="128"/>
                  <a:pt x="169" y="127"/>
                </a:cubicBezTo>
                <a:cubicBezTo>
                  <a:pt x="169" y="127"/>
                  <a:pt x="169" y="127"/>
                  <a:pt x="169" y="126"/>
                </a:cubicBezTo>
                <a:cubicBezTo>
                  <a:pt x="169" y="126"/>
                  <a:pt x="170" y="123"/>
                  <a:pt x="170" y="122"/>
                </a:cubicBezTo>
                <a:cubicBezTo>
                  <a:pt x="172" y="120"/>
                  <a:pt x="171" y="121"/>
                  <a:pt x="172" y="122"/>
                </a:cubicBezTo>
                <a:cubicBezTo>
                  <a:pt x="173" y="121"/>
                  <a:pt x="174" y="119"/>
                  <a:pt x="174" y="119"/>
                </a:cubicBezTo>
                <a:cubicBezTo>
                  <a:pt x="175" y="119"/>
                  <a:pt x="176" y="118"/>
                  <a:pt x="177" y="118"/>
                </a:cubicBezTo>
                <a:cubicBezTo>
                  <a:pt x="177" y="119"/>
                  <a:pt x="180" y="118"/>
                  <a:pt x="180" y="118"/>
                </a:cubicBezTo>
                <a:cubicBezTo>
                  <a:pt x="180" y="117"/>
                  <a:pt x="184" y="116"/>
                  <a:pt x="185" y="116"/>
                </a:cubicBezTo>
                <a:cubicBezTo>
                  <a:pt x="185" y="114"/>
                  <a:pt x="191" y="116"/>
                  <a:pt x="192" y="116"/>
                </a:cubicBezTo>
                <a:close/>
                <a:moveTo>
                  <a:pt x="195" y="114"/>
                </a:moveTo>
                <a:cubicBezTo>
                  <a:pt x="196" y="113"/>
                  <a:pt x="196" y="114"/>
                  <a:pt x="197" y="114"/>
                </a:cubicBezTo>
                <a:cubicBezTo>
                  <a:pt x="198" y="115"/>
                  <a:pt x="198" y="114"/>
                  <a:pt x="199" y="114"/>
                </a:cubicBezTo>
                <a:cubicBezTo>
                  <a:pt x="199" y="117"/>
                  <a:pt x="197" y="115"/>
                  <a:pt x="195" y="114"/>
                </a:cubicBezTo>
                <a:close/>
                <a:moveTo>
                  <a:pt x="240" y="193"/>
                </a:moveTo>
                <a:cubicBezTo>
                  <a:pt x="240" y="192"/>
                  <a:pt x="240" y="193"/>
                  <a:pt x="241" y="192"/>
                </a:cubicBezTo>
                <a:cubicBezTo>
                  <a:pt x="241" y="193"/>
                  <a:pt x="241" y="193"/>
                  <a:pt x="240" y="193"/>
                </a:cubicBezTo>
                <a:close/>
                <a:moveTo>
                  <a:pt x="170" y="92"/>
                </a:moveTo>
                <a:cubicBezTo>
                  <a:pt x="169" y="91"/>
                  <a:pt x="170" y="91"/>
                  <a:pt x="170" y="90"/>
                </a:cubicBezTo>
                <a:cubicBezTo>
                  <a:pt x="168" y="89"/>
                  <a:pt x="172" y="89"/>
                  <a:pt x="172" y="88"/>
                </a:cubicBezTo>
                <a:cubicBezTo>
                  <a:pt x="172" y="88"/>
                  <a:pt x="171" y="87"/>
                  <a:pt x="172" y="87"/>
                </a:cubicBezTo>
                <a:cubicBezTo>
                  <a:pt x="172" y="86"/>
                  <a:pt x="172" y="88"/>
                  <a:pt x="173" y="87"/>
                </a:cubicBezTo>
                <a:cubicBezTo>
                  <a:pt x="174" y="87"/>
                  <a:pt x="175" y="86"/>
                  <a:pt x="174" y="88"/>
                </a:cubicBezTo>
                <a:cubicBezTo>
                  <a:pt x="174" y="91"/>
                  <a:pt x="173" y="92"/>
                  <a:pt x="170" y="92"/>
                </a:cubicBezTo>
                <a:close/>
                <a:moveTo>
                  <a:pt x="153" y="71"/>
                </a:moveTo>
                <a:cubicBezTo>
                  <a:pt x="153" y="71"/>
                  <a:pt x="155" y="70"/>
                  <a:pt x="156" y="70"/>
                </a:cubicBezTo>
                <a:cubicBezTo>
                  <a:pt x="156" y="70"/>
                  <a:pt x="155" y="70"/>
                  <a:pt x="156" y="70"/>
                </a:cubicBezTo>
                <a:cubicBezTo>
                  <a:pt x="156" y="70"/>
                  <a:pt x="156" y="71"/>
                  <a:pt x="156" y="71"/>
                </a:cubicBezTo>
                <a:cubicBezTo>
                  <a:pt x="156" y="72"/>
                  <a:pt x="159" y="71"/>
                  <a:pt x="159" y="71"/>
                </a:cubicBezTo>
                <a:cubicBezTo>
                  <a:pt x="162" y="71"/>
                  <a:pt x="162" y="69"/>
                  <a:pt x="162" y="71"/>
                </a:cubicBezTo>
                <a:cubicBezTo>
                  <a:pt x="163" y="72"/>
                  <a:pt x="163" y="71"/>
                  <a:pt x="164" y="71"/>
                </a:cubicBezTo>
                <a:cubicBezTo>
                  <a:pt x="164" y="72"/>
                  <a:pt x="165" y="72"/>
                  <a:pt x="164" y="72"/>
                </a:cubicBezTo>
                <a:cubicBezTo>
                  <a:pt x="163" y="73"/>
                  <a:pt x="162" y="73"/>
                  <a:pt x="160" y="73"/>
                </a:cubicBezTo>
                <a:cubicBezTo>
                  <a:pt x="160" y="73"/>
                  <a:pt x="157" y="74"/>
                  <a:pt x="157" y="74"/>
                </a:cubicBezTo>
                <a:cubicBezTo>
                  <a:pt x="155" y="74"/>
                  <a:pt x="155" y="73"/>
                  <a:pt x="153" y="73"/>
                </a:cubicBezTo>
                <a:cubicBezTo>
                  <a:pt x="153" y="72"/>
                  <a:pt x="155" y="71"/>
                  <a:pt x="153" y="71"/>
                </a:cubicBezTo>
                <a:close/>
                <a:moveTo>
                  <a:pt x="235" y="198"/>
                </a:moveTo>
                <a:cubicBezTo>
                  <a:pt x="236" y="199"/>
                  <a:pt x="236" y="200"/>
                  <a:pt x="237" y="198"/>
                </a:cubicBezTo>
                <a:cubicBezTo>
                  <a:pt x="235" y="198"/>
                  <a:pt x="236" y="198"/>
                  <a:pt x="236" y="197"/>
                </a:cubicBezTo>
                <a:cubicBezTo>
                  <a:pt x="237" y="197"/>
                  <a:pt x="240" y="198"/>
                  <a:pt x="240" y="196"/>
                </a:cubicBezTo>
                <a:cubicBezTo>
                  <a:pt x="237" y="196"/>
                  <a:pt x="240" y="192"/>
                  <a:pt x="240" y="195"/>
                </a:cubicBezTo>
                <a:cubicBezTo>
                  <a:pt x="242" y="195"/>
                  <a:pt x="241" y="192"/>
                  <a:pt x="242" y="191"/>
                </a:cubicBezTo>
                <a:cubicBezTo>
                  <a:pt x="242" y="192"/>
                  <a:pt x="242" y="195"/>
                  <a:pt x="243" y="195"/>
                </a:cubicBezTo>
                <a:cubicBezTo>
                  <a:pt x="244" y="197"/>
                  <a:pt x="242" y="197"/>
                  <a:pt x="242" y="198"/>
                </a:cubicBezTo>
                <a:cubicBezTo>
                  <a:pt x="241" y="199"/>
                  <a:pt x="241" y="200"/>
                  <a:pt x="241" y="200"/>
                </a:cubicBezTo>
                <a:cubicBezTo>
                  <a:pt x="241" y="200"/>
                  <a:pt x="240" y="200"/>
                  <a:pt x="240" y="200"/>
                </a:cubicBezTo>
                <a:cubicBezTo>
                  <a:pt x="240" y="202"/>
                  <a:pt x="239" y="204"/>
                  <a:pt x="239" y="206"/>
                </a:cubicBezTo>
                <a:cubicBezTo>
                  <a:pt x="238" y="206"/>
                  <a:pt x="238" y="209"/>
                  <a:pt x="238" y="211"/>
                </a:cubicBezTo>
                <a:cubicBezTo>
                  <a:pt x="238" y="212"/>
                  <a:pt x="237" y="212"/>
                  <a:pt x="237" y="213"/>
                </a:cubicBezTo>
                <a:cubicBezTo>
                  <a:pt x="232" y="213"/>
                  <a:pt x="234" y="201"/>
                  <a:pt x="235" y="198"/>
                </a:cubicBezTo>
                <a:close/>
                <a:moveTo>
                  <a:pt x="259" y="134"/>
                </a:moveTo>
                <a:cubicBezTo>
                  <a:pt x="258" y="134"/>
                  <a:pt x="256" y="134"/>
                  <a:pt x="255" y="133"/>
                </a:cubicBezTo>
                <a:cubicBezTo>
                  <a:pt x="252" y="133"/>
                  <a:pt x="248" y="130"/>
                  <a:pt x="245" y="131"/>
                </a:cubicBezTo>
                <a:cubicBezTo>
                  <a:pt x="245" y="131"/>
                  <a:pt x="245" y="131"/>
                  <a:pt x="244" y="131"/>
                </a:cubicBezTo>
                <a:cubicBezTo>
                  <a:pt x="245" y="130"/>
                  <a:pt x="242" y="124"/>
                  <a:pt x="240" y="127"/>
                </a:cubicBezTo>
                <a:cubicBezTo>
                  <a:pt x="240" y="127"/>
                  <a:pt x="241" y="130"/>
                  <a:pt x="242" y="130"/>
                </a:cubicBezTo>
                <a:cubicBezTo>
                  <a:pt x="242" y="131"/>
                  <a:pt x="242" y="132"/>
                  <a:pt x="243" y="132"/>
                </a:cubicBezTo>
                <a:cubicBezTo>
                  <a:pt x="244" y="133"/>
                  <a:pt x="242" y="134"/>
                  <a:pt x="243" y="134"/>
                </a:cubicBezTo>
                <a:cubicBezTo>
                  <a:pt x="244" y="134"/>
                  <a:pt x="244" y="134"/>
                  <a:pt x="244" y="132"/>
                </a:cubicBezTo>
                <a:cubicBezTo>
                  <a:pt x="244" y="132"/>
                  <a:pt x="244" y="132"/>
                  <a:pt x="245" y="132"/>
                </a:cubicBezTo>
                <a:cubicBezTo>
                  <a:pt x="244" y="133"/>
                  <a:pt x="244" y="134"/>
                  <a:pt x="245" y="134"/>
                </a:cubicBezTo>
                <a:cubicBezTo>
                  <a:pt x="246" y="137"/>
                  <a:pt x="245" y="135"/>
                  <a:pt x="245" y="136"/>
                </a:cubicBezTo>
                <a:cubicBezTo>
                  <a:pt x="247" y="136"/>
                  <a:pt x="249" y="135"/>
                  <a:pt x="250" y="133"/>
                </a:cubicBezTo>
                <a:cubicBezTo>
                  <a:pt x="251" y="133"/>
                  <a:pt x="250" y="134"/>
                  <a:pt x="250" y="134"/>
                </a:cubicBezTo>
                <a:cubicBezTo>
                  <a:pt x="251" y="135"/>
                  <a:pt x="252" y="135"/>
                  <a:pt x="251" y="136"/>
                </a:cubicBezTo>
                <a:cubicBezTo>
                  <a:pt x="251" y="137"/>
                  <a:pt x="253" y="138"/>
                  <a:pt x="252" y="136"/>
                </a:cubicBezTo>
                <a:cubicBezTo>
                  <a:pt x="255" y="136"/>
                  <a:pt x="254" y="139"/>
                  <a:pt x="253" y="140"/>
                </a:cubicBezTo>
                <a:cubicBezTo>
                  <a:pt x="253" y="141"/>
                  <a:pt x="252" y="141"/>
                  <a:pt x="252" y="142"/>
                </a:cubicBezTo>
                <a:cubicBezTo>
                  <a:pt x="252" y="143"/>
                  <a:pt x="251" y="145"/>
                  <a:pt x="250" y="145"/>
                </a:cubicBezTo>
                <a:cubicBezTo>
                  <a:pt x="250" y="145"/>
                  <a:pt x="245" y="148"/>
                  <a:pt x="245" y="149"/>
                </a:cubicBezTo>
                <a:cubicBezTo>
                  <a:pt x="244" y="149"/>
                  <a:pt x="241" y="150"/>
                  <a:pt x="240" y="151"/>
                </a:cubicBezTo>
                <a:cubicBezTo>
                  <a:pt x="239" y="151"/>
                  <a:pt x="236" y="152"/>
                  <a:pt x="236" y="153"/>
                </a:cubicBezTo>
                <a:cubicBezTo>
                  <a:pt x="233" y="153"/>
                  <a:pt x="233" y="149"/>
                  <a:pt x="232" y="149"/>
                </a:cubicBezTo>
                <a:cubicBezTo>
                  <a:pt x="232" y="148"/>
                  <a:pt x="231" y="148"/>
                  <a:pt x="231" y="147"/>
                </a:cubicBezTo>
                <a:cubicBezTo>
                  <a:pt x="232" y="147"/>
                  <a:pt x="228" y="139"/>
                  <a:pt x="228" y="137"/>
                </a:cubicBezTo>
                <a:cubicBezTo>
                  <a:pt x="227" y="137"/>
                  <a:pt x="226" y="135"/>
                  <a:pt x="226" y="134"/>
                </a:cubicBezTo>
                <a:cubicBezTo>
                  <a:pt x="225" y="133"/>
                  <a:pt x="224" y="131"/>
                  <a:pt x="224" y="130"/>
                </a:cubicBezTo>
                <a:cubicBezTo>
                  <a:pt x="223" y="129"/>
                  <a:pt x="220" y="126"/>
                  <a:pt x="220" y="125"/>
                </a:cubicBezTo>
                <a:cubicBezTo>
                  <a:pt x="221" y="125"/>
                  <a:pt x="223" y="126"/>
                  <a:pt x="223" y="124"/>
                </a:cubicBezTo>
                <a:cubicBezTo>
                  <a:pt x="222" y="124"/>
                  <a:pt x="222" y="123"/>
                  <a:pt x="223" y="123"/>
                </a:cubicBezTo>
                <a:cubicBezTo>
                  <a:pt x="223" y="122"/>
                  <a:pt x="224" y="121"/>
                  <a:pt x="224" y="120"/>
                </a:cubicBezTo>
                <a:cubicBezTo>
                  <a:pt x="224" y="119"/>
                  <a:pt x="225" y="117"/>
                  <a:pt x="225" y="116"/>
                </a:cubicBezTo>
                <a:cubicBezTo>
                  <a:pt x="223" y="116"/>
                  <a:pt x="223" y="116"/>
                  <a:pt x="222" y="116"/>
                </a:cubicBezTo>
                <a:cubicBezTo>
                  <a:pt x="222" y="117"/>
                  <a:pt x="220" y="116"/>
                  <a:pt x="219" y="116"/>
                </a:cubicBezTo>
                <a:cubicBezTo>
                  <a:pt x="219" y="115"/>
                  <a:pt x="215" y="117"/>
                  <a:pt x="214" y="115"/>
                </a:cubicBezTo>
                <a:cubicBezTo>
                  <a:pt x="213" y="114"/>
                  <a:pt x="213" y="113"/>
                  <a:pt x="213" y="111"/>
                </a:cubicBezTo>
                <a:cubicBezTo>
                  <a:pt x="212" y="110"/>
                  <a:pt x="211" y="109"/>
                  <a:pt x="210" y="109"/>
                </a:cubicBezTo>
                <a:cubicBezTo>
                  <a:pt x="208" y="109"/>
                  <a:pt x="209" y="112"/>
                  <a:pt x="209" y="113"/>
                </a:cubicBezTo>
                <a:cubicBezTo>
                  <a:pt x="211" y="113"/>
                  <a:pt x="208" y="115"/>
                  <a:pt x="208" y="116"/>
                </a:cubicBezTo>
                <a:cubicBezTo>
                  <a:pt x="206" y="115"/>
                  <a:pt x="207" y="112"/>
                  <a:pt x="205" y="112"/>
                </a:cubicBezTo>
                <a:cubicBezTo>
                  <a:pt x="205" y="111"/>
                  <a:pt x="205" y="110"/>
                  <a:pt x="204" y="110"/>
                </a:cubicBezTo>
                <a:cubicBezTo>
                  <a:pt x="204" y="109"/>
                  <a:pt x="204" y="108"/>
                  <a:pt x="203" y="107"/>
                </a:cubicBezTo>
                <a:cubicBezTo>
                  <a:pt x="203" y="107"/>
                  <a:pt x="201" y="106"/>
                  <a:pt x="201" y="106"/>
                </a:cubicBezTo>
                <a:cubicBezTo>
                  <a:pt x="200" y="106"/>
                  <a:pt x="196" y="101"/>
                  <a:pt x="195" y="102"/>
                </a:cubicBezTo>
                <a:cubicBezTo>
                  <a:pt x="195" y="104"/>
                  <a:pt x="196" y="104"/>
                  <a:pt x="196" y="105"/>
                </a:cubicBezTo>
                <a:cubicBezTo>
                  <a:pt x="198" y="104"/>
                  <a:pt x="198" y="108"/>
                  <a:pt x="200" y="108"/>
                </a:cubicBezTo>
                <a:cubicBezTo>
                  <a:pt x="200" y="108"/>
                  <a:pt x="200" y="109"/>
                  <a:pt x="201" y="109"/>
                </a:cubicBezTo>
                <a:cubicBezTo>
                  <a:pt x="202" y="109"/>
                  <a:pt x="202" y="110"/>
                  <a:pt x="203" y="110"/>
                </a:cubicBezTo>
                <a:cubicBezTo>
                  <a:pt x="202" y="111"/>
                  <a:pt x="200" y="109"/>
                  <a:pt x="201" y="111"/>
                </a:cubicBezTo>
                <a:cubicBezTo>
                  <a:pt x="201" y="112"/>
                  <a:pt x="201" y="113"/>
                  <a:pt x="200" y="114"/>
                </a:cubicBezTo>
                <a:cubicBezTo>
                  <a:pt x="200" y="113"/>
                  <a:pt x="199" y="110"/>
                  <a:pt x="198" y="110"/>
                </a:cubicBezTo>
                <a:cubicBezTo>
                  <a:pt x="197" y="108"/>
                  <a:pt x="195" y="108"/>
                  <a:pt x="194" y="107"/>
                </a:cubicBezTo>
                <a:cubicBezTo>
                  <a:pt x="193" y="107"/>
                  <a:pt x="193" y="104"/>
                  <a:pt x="191" y="104"/>
                </a:cubicBezTo>
                <a:cubicBezTo>
                  <a:pt x="191" y="104"/>
                  <a:pt x="190" y="105"/>
                  <a:pt x="190" y="105"/>
                </a:cubicBezTo>
                <a:cubicBezTo>
                  <a:pt x="189" y="106"/>
                  <a:pt x="184" y="105"/>
                  <a:pt x="184" y="105"/>
                </a:cubicBezTo>
                <a:cubicBezTo>
                  <a:pt x="184" y="105"/>
                  <a:pt x="182" y="111"/>
                  <a:pt x="182" y="112"/>
                </a:cubicBezTo>
                <a:cubicBezTo>
                  <a:pt x="181" y="114"/>
                  <a:pt x="180" y="114"/>
                  <a:pt x="180" y="115"/>
                </a:cubicBezTo>
                <a:cubicBezTo>
                  <a:pt x="179" y="116"/>
                  <a:pt x="174" y="116"/>
                  <a:pt x="174" y="116"/>
                </a:cubicBezTo>
                <a:cubicBezTo>
                  <a:pt x="172" y="116"/>
                  <a:pt x="170" y="114"/>
                  <a:pt x="170" y="112"/>
                </a:cubicBezTo>
                <a:cubicBezTo>
                  <a:pt x="170" y="112"/>
                  <a:pt x="171" y="106"/>
                  <a:pt x="171" y="105"/>
                </a:cubicBezTo>
                <a:cubicBezTo>
                  <a:pt x="172" y="105"/>
                  <a:pt x="172" y="105"/>
                  <a:pt x="172" y="106"/>
                </a:cubicBezTo>
                <a:cubicBezTo>
                  <a:pt x="173" y="105"/>
                  <a:pt x="176" y="106"/>
                  <a:pt x="176" y="105"/>
                </a:cubicBezTo>
                <a:cubicBezTo>
                  <a:pt x="178" y="105"/>
                  <a:pt x="178" y="105"/>
                  <a:pt x="177" y="106"/>
                </a:cubicBezTo>
                <a:cubicBezTo>
                  <a:pt x="179" y="106"/>
                  <a:pt x="181" y="107"/>
                  <a:pt x="181" y="105"/>
                </a:cubicBezTo>
                <a:cubicBezTo>
                  <a:pt x="180" y="105"/>
                  <a:pt x="180" y="105"/>
                  <a:pt x="180" y="104"/>
                </a:cubicBezTo>
                <a:cubicBezTo>
                  <a:pt x="182" y="102"/>
                  <a:pt x="178" y="100"/>
                  <a:pt x="178" y="98"/>
                </a:cubicBezTo>
                <a:cubicBezTo>
                  <a:pt x="177" y="98"/>
                  <a:pt x="176" y="96"/>
                  <a:pt x="177" y="97"/>
                </a:cubicBezTo>
                <a:cubicBezTo>
                  <a:pt x="178" y="98"/>
                  <a:pt x="182" y="99"/>
                  <a:pt x="180" y="96"/>
                </a:cubicBezTo>
                <a:cubicBezTo>
                  <a:pt x="180" y="96"/>
                  <a:pt x="180" y="96"/>
                  <a:pt x="180" y="96"/>
                </a:cubicBezTo>
                <a:cubicBezTo>
                  <a:pt x="181" y="97"/>
                  <a:pt x="182" y="98"/>
                  <a:pt x="182" y="97"/>
                </a:cubicBezTo>
                <a:cubicBezTo>
                  <a:pt x="183" y="97"/>
                  <a:pt x="185" y="95"/>
                  <a:pt x="183" y="95"/>
                </a:cubicBezTo>
                <a:cubicBezTo>
                  <a:pt x="183" y="95"/>
                  <a:pt x="183" y="94"/>
                  <a:pt x="183" y="93"/>
                </a:cubicBezTo>
                <a:cubicBezTo>
                  <a:pt x="186" y="95"/>
                  <a:pt x="184" y="93"/>
                  <a:pt x="186" y="92"/>
                </a:cubicBezTo>
                <a:cubicBezTo>
                  <a:pt x="186" y="93"/>
                  <a:pt x="187" y="91"/>
                  <a:pt x="188" y="91"/>
                </a:cubicBezTo>
                <a:cubicBezTo>
                  <a:pt x="189" y="90"/>
                  <a:pt x="191" y="91"/>
                  <a:pt x="191" y="89"/>
                </a:cubicBezTo>
                <a:cubicBezTo>
                  <a:pt x="190" y="89"/>
                  <a:pt x="190" y="86"/>
                  <a:pt x="190" y="85"/>
                </a:cubicBezTo>
                <a:cubicBezTo>
                  <a:pt x="192" y="85"/>
                  <a:pt x="193" y="83"/>
                  <a:pt x="193" y="84"/>
                </a:cubicBezTo>
                <a:cubicBezTo>
                  <a:pt x="194" y="85"/>
                  <a:pt x="194" y="86"/>
                  <a:pt x="194" y="87"/>
                </a:cubicBezTo>
                <a:cubicBezTo>
                  <a:pt x="196" y="88"/>
                  <a:pt x="195" y="86"/>
                  <a:pt x="195" y="85"/>
                </a:cubicBezTo>
                <a:cubicBezTo>
                  <a:pt x="195" y="85"/>
                  <a:pt x="194" y="82"/>
                  <a:pt x="194" y="81"/>
                </a:cubicBezTo>
                <a:cubicBezTo>
                  <a:pt x="193" y="81"/>
                  <a:pt x="192" y="82"/>
                  <a:pt x="192" y="82"/>
                </a:cubicBezTo>
                <a:cubicBezTo>
                  <a:pt x="190" y="82"/>
                  <a:pt x="189" y="81"/>
                  <a:pt x="187" y="81"/>
                </a:cubicBezTo>
                <a:cubicBezTo>
                  <a:pt x="187" y="81"/>
                  <a:pt x="185" y="79"/>
                  <a:pt x="185" y="79"/>
                </a:cubicBezTo>
                <a:cubicBezTo>
                  <a:pt x="184" y="77"/>
                  <a:pt x="186" y="77"/>
                  <a:pt x="187" y="77"/>
                </a:cubicBezTo>
                <a:cubicBezTo>
                  <a:pt x="187" y="75"/>
                  <a:pt x="194" y="76"/>
                  <a:pt x="195" y="73"/>
                </a:cubicBezTo>
                <a:cubicBezTo>
                  <a:pt x="192" y="73"/>
                  <a:pt x="197" y="68"/>
                  <a:pt x="197" y="68"/>
                </a:cubicBezTo>
                <a:cubicBezTo>
                  <a:pt x="199" y="67"/>
                  <a:pt x="200" y="66"/>
                  <a:pt x="202" y="66"/>
                </a:cubicBezTo>
                <a:cubicBezTo>
                  <a:pt x="203" y="65"/>
                  <a:pt x="213" y="63"/>
                  <a:pt x="213" y="64"/>
                </a:cubicBezTo>
                <a:cubicBezTo>
                  <a:pt x="214" y="64"/>
                  <a:pt x="221" y="64"/>
                  <a:pt x="221" y="65"/>
                </a:cubicBezTo>
                <a:cubicBezTo>
                  <a:pt x="222" y="65"/>
                  <a:pt x="224" y="66"/>
                  <a:pt x="225" y="65"/>
                </a:cubicBezTo>
                <a:cubicBezTo>
                  <a:pt x="226" y="65"/>
                  <a:pt x="231" y="67"/>
                  <a:pt x="231" y="69"/>
                </a:cubicBezTo>
                <a:cubicBezTo>
                  <a:pt x="229" y="69"/>
                  <a:pt x="225" y="69"/>
                  <a:pt x="222" y="69"/>
                </a:cubicBezTo>
                <a:cubicBezTo>
                  <a:pt x="222" y="70"/>
                  <a:pt x="222" y="69"/>
                  <a:pt x="222" y="70"/>
                </a:cubicBezTo>
                <a:cubicBezTo>
                  <a:pt x="223" y="70"/>
                  <a:pt x="225" y="73"/>
                  <a:pt x="225" y="74"/>
                </a:cubicBezTo>
                <a:cubicBezTo>
                  <a:pt x="226" y="74"/>
                  <a:pt x="227" y="73"/>
                  <a:pt x="228" y="73"/>
                </a:cubicBezTo>
                <a:cubicBezTo>
                  <a:pt x="228" y="74"/>
                  <a:pt x="230" y="74"/>
                  <a:pt x="230" y="73"/>
                </a:cubicBezTo>
                <a:cubicBezTo>
                  <a:pt x="229" y="73"/>
                  <a:pt x="229" y="71"/>
                  <a:pt x="230" y="71"/>
                </a:cubicBezTo>
                <a:cubicBezTo>
                  <a:pt x="230" y="70"/>
                  <a:pt x="232" y="71"/>
                  <a:pt x="233" y="69"/>
                </a:cubicBezTo>
                <a:cubicBezTo>
                  <a:pt x="248" y="87"/>
                  <a:pt x="257" y="110"/>
                  <a:pt x="259" y="134"/>
                </a:cubicBezTo>
                <a:close/>
                <a:moveTo>
                  <a:pt x="65" y="59"/>
                </a:moveTo>
                <a:cubicBezTo>
                  <a:pt x="66" y="59"/>
                  <a:pt x="67" y="58"/>
                  <a:pt x="67" y="58"/>
                </a:cubicBezTo>
                <a:cubicBezTo>
                  <a:pt x="67" y="59"/>
                  <a:pt x="67" y="59"/>
                  <a:pt x="68" y="61"/>
                </a:cubicBezTo>
                <a:cubicBezTo>
                  <a:pt x="68" y="61"/>
                  <a:pt x="69" y="63"/>
                  <a:pt x="69" y="63"/>
                </a:cubicBezTo>
                <a:cubicBezTo>
                  <a:pt x="70" y="63"/>
                  <a:pt x="71" y="63"/>
                  <a:pt x="72" y="64"/>
                </a:cubicBezTo>
                <a:cubicBezTo>
                  <a:pt x="71" y="64"/>
                  <a:pt x="71" y="64"/>
                  <a:pt x="70" y="64"/>
                </a:cubicBezTo>
                <a:cubicBezTo>
                  <a:pt x="71" y="67"/>
                  <a:pt x="69" y="65"/>
                  <a:pt x="68" y="65"/>
                </a:cubicBezTo>
                <a:cubicBezTo>
                  <a:pt x="68" y="65"/>
                  <a:pt x="63" y="63"/>
                  <a:pt x="65" y="66"/>
                </a:cubicBezTo>
                <a:cubicBezTo>
                  <a:pt x="66" y="66"/>
                  <a:pt x="65" y="66"/>
                  <a:pt x="67" y="67"/>
                </a:cubicBezTo>
                <a:cubicBezTo>
                  <a:pt x="68" y="67"/>
                  <a:pt x="70" y="68"/>
                  <a:pt x="71" y="68"/>
                </a:cubicBezTo>
                <a:cubicBezTo>
                  <a:pt x="72" y="68"/>
                  <a:pt x="73" y="68"/>
                  <a:pt x="74" y="68"/>
                </a:cubicBezTo>
                <a:cubicBezTo>
                  <a:pt x="74" y="68"/>
                  <a:pt x="77" y="66"/>
                  <a:pt x="75" y="66"/>
                </a:cubicBezTo>
                <a:cubicBezTo>
                  <a:pt x="75" y="65"/>
                  <a:pt x="75" y="65"/>
                  <a:pt x="74" y="65"/>
                </a:cubicBezTo>
                <a:cubicBezTo>
                  <a:pt x="74" y="64"/>
                  <a:pt x="76" y="65"/>
                  <a:pt x="77" y="65"/>
                </a:cubicBezTo>
                <a:cubicBezTo>
                  <a:pt x="78" y="63"/>
                  <a:pt x="77" y="63"/>
                  <a:pt x="78" y="62"/>
                </a:cubicBezTo>
                <a:cubicBezTo>
                  <a:pt x="79" y="61"/>
                  <a:pt x="80" y="62"/>
                  <a:pt x="81" y="61"/>
                </a:cubicBezTo>
                <a:cubicBezTo>
                  <a:pt x="82" y="61"/>
                  <a:pt x="82" y="61"/>
                  <a:pt x="83" y="62"/>
                </a:cubicBezTo>
                <a:cubicBezTo>
                  <a:pt x="83" y="63"/>
                  <a:pt x="87" y="68"/>
                  <a:pt x="87" y="64"/>
                </a:cubicBezTo>
                <a:cubicBezTo>
                  <a:pt x="88" y="65"/>
                  <a:pt x="89" y="67"/>
                  <a:pt x="89" y="68"/>
                </a:cubicBezTo>
                <a:cubicBezTo>
                  <a:pt x="91" y="68"/>
                  <a:pt x="91" y="66"/>
                  <a:pt x="91" y="65"/>
                </a:cubicBezTo>
                <a:cubicBezTo>
                  <a:pt x="92" y="65"/>
                  <a:pt x="91" y="64"/>
                  <a:pt x="91" y="64"/>
                </a:cubicBezTo>
                <a:cubicBezTo>
                  <a:pt x="92" y="63"/>
                  <a:pt x="93" y="64"/>
                  <a:pt x="93" y="63"/>
                </a:cubicBezTo>
                <a:cubicBezTo>
                  <a:pt x="93" y="63"/>
                  <a:pt x="93" y="64"/>
                  <a:pt x="93" y="64"/>
                </a:cubicBezTo>
                <a:cubicBezTo>
                  <a:pt x="94" y="64"/>
                  <a:pt x="95" y="64"/>
                  <a:pt x="96" y="64"/>
                </a:cubicBezTo>
                <a:cubicBezTo>
                  <a:pt x="96" y="64"/>
                  <a:pt x="96" y="67"/>
                  <a:pt x="96" y="68"/>
                </a:cubicBezTo>
                <a:cubicBezTo>
                  <a:pt x="95" y="69"/>
                  <a:pt x="93" y="69"/>
                  <a:pt x="93" y="69"/>
                </a:cubicBezTo>
                <a:cubicBezTo>
                  <a:pt x="91" y="71"/>
                  <a:pt x="96" y="72"/>
                  <a:pt x="97" y="73"/>
                </a:cubicBezTo>
                <a:cubicBezTo>
                  <a:pt x="97" y="73"/>
                  <a:pt x="95" y="73"/>
                  <a:pt x="95" y="73"/>
                </a:cubicBezTo>
                <a:cubicBezTo>
                  <a:pt x="93" y="73"/>
                  <a:pt x="90" y="74"/>
                  <a:pt x="89" y="73"/>
                </a:cubicBezTo>
                <a:cubicBezTo>
                  <a:pt x="91" y="73"/>
                  <a:pt x="91" y="72"/>
                  <a:pt x="92" y="70"/>
                </a:cubicBezTo>
                <a:cubicBezTo>
                  <a:pt x="90" y="69"/>
                  <a:pt x="89" y="70"/>
                  <a:pt x="88" y="72"/>
                </a:cubicBezTo>
                <a:cubicBezTo>
                  <a:pt x="87" y="74"/>
                  <a:pt x="86" y="71"/>
                  <a:pt x="85" y="73"/>
                </a:cubicBezTo>
                <a:cubicBezTo>
                  <a:pt x="85" y="73"/>
                  <a:pt x="82" y="74"/>
                  <a:pt x="82" y="74"/>
                </a:cubicBezTo>
                <a:cubicBezTo>
                  <a:pt x="79" y="74"/>
                  <a:pt x="80" y="77"/>
                  <a:pt x="80" y="80"/>
                </a:cubicBezTo>
                <a:cubicBezTo>
                  <a:pt x="81" y="81"/>
                  <a:pt x="84" y="83"/>
                  <a:pt x="83" y="84"/>
                </a:cubicBezTo>
                <a:cubicBezTo>
                  <a:pt x="86" y="84"/>
                  <a:pt x="87" y="85"/>
                  <a:pt x="90" y="85"/>
                </a:cubicBezTo>
                <a:cubicBezTo>
                  <a:pt x="90" y="85"/>
                  <a:pt x="91" y="86"/>
                  <a:pt x="91" y="86"/>
                </a:cubicBezTo>
                <a:cubicBezTo>
                  <a:pt x="91" y="87"/>
                  <a:pt x="93" y="87"/>
                  <a:pt x="94" y="87"/>
                </a:cubicBezTo>
                <a:cubicBezTo>
                  <a:pt x="94" y="85"/>
                  <a:pt x="96" y="89"/>
                  <a:pt x="97" y="90"/>
                </a:cubicBezTo>
                <a:cubicBezTo>
                  <a:pt x="96" y="90"/>
                  <a:pt x="97" y="92"/>
                  <a:pt x="97" y="92"/>
                </a:cubicBezTo>
                <a:cubicBezTo>
                  <a:pt x="97" y="92"/>
                  <a:pt x="97" y="92"/>
                  <a:pt x="97" y="93"/>
                </a:cubicBezTo>
                <a:cubicBezTo>
                  <a:pt x="98" y="93"/>
                  <a:pt x="100" y="93"/>
                  <a:pt x="100" y="92"/>
                </a:cubicBezTo>
                <a:cubicBezTo>
                  <a:pt x="99" y="92"/>
                  <a:pt x="100" y="91"/>
                  <a:pt x="100" y="90"/>
                </a:cubicBezTo>
                <a:cubicBezTo>
                  <a:pt x="99" y="89"/>
                  <a:pt x="99" y="87"/>
                  <a:pt x="100" y="87"/>
                </a:cubicBezTo>
                <a:cubicBezTo>
                  <a:pt x="100" y="88"/>
                  <a:pt x="104" y="86"/>
                  <a:pt x="102" y="86"/>
                </a:cubicBezTo>
                <a:cubicBezTo>
                  <a:pt x="102" y="84"/>
                  <a:pt x="103" y="83"/>
                  <a:pt x="102" y="82"/>
                </a:cubicBezTo>
                <a:cubicBezTo>
                  <a:pt x="101" y="81"/>
                  <a:pt x="100" y="82"/>
                  <a:pt x="100" y="81"/>
                </a:cubicBezTo>
                <a:cubicBezTo>
                  <a:pt x="102" y="80"/>
                  <a:pt x="101" y="77"/>
                  <a:pt x="100" y="76"/>
                </a:cubicBezTo>
                <a:cubicBezTo>
                  <a:pt x="101" y="76"/>
                  <a:pt x="102" y="76"/>
                  <a:pt x="102" y="76"/>
                </a:cubicBezTo>
                <a:cubicBezTo>
                  <a:pt x="104" y="76"/>
                  <a:pt x="106" y="78"/>
                  <a:pt x="107" y="76"/>
                </a:cubicBezTo>
                <a:cubicBezTo>
                  <a:pt x="109" y="77"/>
                  <a:pt x="107" y="78"/>
                  <a:pt x="110" y="77"/>
                </a:cubicBezTo>
                <a:cubicBezTo>
                  <a:pt x="110" y="78"/>
                  <a:pt x="113" y="80"/>
                  <a:pt x="113" y="80"/>
                </a:cubicBezTo>
                <a:cubicBezTo>
                  <a:pt x="113" y="80"/>
                  <a:pt x="113" y="81"/>
                  <a:pt x="114" y="81"/>
                </a:cubicBezTo>
                <a:cubicBezTo>
                  <a:pt x="114" y="82"/>
                  <a:pt x="113" y="81"/>
                  <a:pt x="113" y="82"/>
                </a:cubicBezTo>
                <a:cubicBezTo>
                  <a:pt x="114" y="82"/>
                  <a:pt x="116" y="82"/>
                  <a:pt x="116" y="82"/>
                </a:cubicBezTo>
                <a:cubicBezTo>
                  <a:pt x="117" y="82"/>
                  <a:pt x="118" y="80"/>
                  <a:pt x="118" y="79"/>
                </a:cubicBezTo>
                <a:cubicBezTo>
                  <a:pt x="118" y="79"/>
                  <a:pt x="120" y="83"/>
                  <a:pt x="121" y="83"/>
                </a:cubicBezTo>
                <a:cubicBezTo>
                  <a:pt x="121" y="84"/>
                  <a:pt x="124" y="86"/>
                  <a:pt x="124" y="87"/>
                </a:cubicBezTo>
                <a:cubicBezTo>
                  <a:pt x="124" y="87"/>
                  <a:pt x="124" y="87"/>
                  <a:pt x="124" y="88"/>
                </a:cubicBezTo>
                <a:cubicBezTo>
                  <a:pt x="125" y="88"/>
                  <a:pt x="126" y="86"/>
                  <a:pt x="126" y="88"/>
                </a:cubicBezTo>
                <a:cubicBezTo>
                  <a:pt x="127" y="88"/>
                  <a:pt x="128" y="89"/>
                  <a:pt x="128" y="90"/>
                </a:cubicBezTo>
                <a:cubicBezTo>
                  <a:pt x="127" y="90"/>
                  <a:pt x="128" y="92"/>
                  <a:pt x="128" y="92"/>
                </a:cubicBezTo>
                <a:cubicBezTo>
                  <a:pt x="128" y="93"/>
                  <a:pt x="125" y="92"/>
                  <a:pt x="124" y="92"/>
                </a:cubicBezTo>
                <a:cubicBezTo>
                  <a:pt x="123" y="96"/>
                  <a:pt x="118" y="93"/>
                  <a:pt x="114" y="94"/>
                </a:cubicBezTo>
                <a:cubicBezTo>
                  <a:pt x="113" y="95"/>
                  <a:pt x="109" y="98"/>
                  <a:pt x="109" y="100"/>
                </a:cubicBezTo>
                <a:cubicBezTo>
                  <a:pt x="111" y="100"/>
                  <a:pt x="112" y="99"/>
                  <a:pt x="114" y="98"/>
                </a:cubicBezTo>
                <a:cubicBezTo>
                  <a:pt x="116" y="98"/>
                  <a:pt x="116" y="97"/>
                  <a:pt x="117" y="97"/>
                </a:cubicBezTo>
                <a:cubicBezTo>
                  <a:pt x="117" y="97"/>
                  <a:pt x="118" y="97"/>
                  <a:pt x="118" y="97"/>
                </a:cubicBezTo>
                <a:cubicBezTo>
                  <a:pt x="115" y="97"/>
                  <a:pt x="117" y="99"/>
                  <a:pt x="117" y="100"/>
                </a:cubicBezTo>
                <a:cubicBezTo>
                  <a:pt x="118" y="101"/>
                  <a:pt x="119" y="102"/>
                  <a:pt x="120" y="102"/>
                </a:cubicBezTo>
                <a:cubicBezTo>
                  <a:pt x="120" y="103"/>
                  <a:pt x="118" y="102"/>
                  <a:pt x="118" y="103"/>
                </a:cubicBezTo>
                <a:cubicBezTo>
                  <a:pt x="118" y="103"/>
                  <a:pt x="117" y="104"/>
                  <a:pt x="117" y="104"/>
                </a:cubicBezTo>
                <a:cubicBezTo>
                  <a:pt x="114" y="104"/>
                  <a:pt x="115" y="104"/>
                  <a:pt x="115" y="103"/>
                </a:cubicBezTo>
                <a:cubicBezTo>
                  <a:pt x="116" y="104"/>
                  <a:pt x="117" y="103"/>
                  <a:pt x="117" y="103"/>
                </a:cubicBezTo>
                <a:cubicBezTo>
                  <a:pt x="116" y="102"/>
                  <a:pt x="116" y="103"/>
                  <a:pt x="116" y="102"/>
                </a:cubicBezTo>
                <a:cubicBezTo>
                  <a:pt x="115" y="102"/>
                  <a:pt x="114" y="103"/>
                  <a:pt x="113" y="103"/>
                </a:cubicBezTo>
                <a:cubicBezTo>
                  <a:pt x="112" y="103"/>
                  <a:pt x="111" y="104"/>
                  <a:pt x="111" y="104"/>
                </a:cubicBezTo>
                <a:cubicBezTo>
                  <a:pt x="110" y="106"/>
                  <a:pt x="109" y="108"/>
                  <a:pt x="108" y="108"/>
                </a:cubicBezTo>
                <a:cubicBezTo>
                  <a:pt x="108" y="108"/>
                  <a:pt x="106" y="110"/>
                  <a:pt x="106" y="110"/>
                </a:cubicBezTo>
                <a:cubicBezTo>
                  <a:pt x="105" y="111"/>
                  <a:pt x="105" y="111"/>
                  <a:pt x="104" y="112"/>
                </a:cubicBezTo>
                <a:cubicBezTo>
                  <a:pt x="104" y="113"/>
                  <a:pt x="104" y="115"/>
                  <a:pt x="104" y="115"/>
                </a:cubicBezTo>
                <a:cubicBezTo>
                  <a:pt x="102" y="116"/>
                  <a:pt x="102" y="119"/>
                  <a:pt x="100" y="119"/>
                </a:cubicBezTo>
                <a:cubicBezTo>
                  <a:pt x="99" y="122"/>
                  <a:pt x="97" y="122"/>
                  <a:pt x="97" y="125"/>
                </a:cubicBezTo>
                <a:cubicBezTo>
                  <a:pt x="97" y="126"/>
                  <a:pt x="98" y="129"/>
                  <a:pt x="98" y="130"/>
                </a:cubicBezTo>
                <a:cubicBezTo>
                  <a:pt x="98" y="131"/>
                  <a:pt x="98" y="133"/>
                  <a:pt x="97" y="133"/>
                </a:cubicBezTo>
                <a:cubicBezTo>
                  <a:pt x="97" y="133"/>
                  <a:pt x="95" y="131"/>
                  <a:pt x="96" y="131"/>
                </a:cubicBezTo>
                <a:cubicBezTo>
                  <a:pt x="96" y="130"/>
                  <a:pt x="95" y="127"/>
                  <a:pt x="94" y="127"/>
                </a:cubicBezTo>
                <a:cubicBezTo>
                  <a:pt x="93" y="126"/>
                  <a:pt x="92" y="127"/>
                  <a:pt x="91" y="126"/>
                </a:cubicBezTo>
                <a:cubicBezTo>
                  <a:pt x="90" y="125"/>
                  <a:pt x="87" y="125"/>
                  <a:pt x="86" y="125"/>
                </a:cubicBezTo>
                <a:cubicBezTo>
                  <a:pt x="86" y="126"/>
                  <a:pt x="87" y="126"/>
                  <a:pt x="87" y="127"/>
                </a:cubicBezTo>
                <a:cubicBezTo>
                  <a:pt x="86" y="127"/>
                  <a:pt x="85" y="128"/>
                  <a:pt x="84" y="128"/>
                </a:cubicBezTo>
                <a:cubicBezTo>
                  <a:pt x="83" y="127"/>
                  <a:pt x="83" y="126"/>
                  <a:pt x="81" y="126"/>
                </a:cubicBezTo>
                <a:cubicBezTo>
                  <a:pt x="78" y="126"/>
                  <a:pt x="76" y="129"/>
                  <a:pt x="76" y="132"/>
                </a:cubicBezTo>
                <a:cubicBezTo>
                  <a:pt x="76" y="132"/>
                  <a:pt x="76" y="137"/>
                  <a:pt x="76" y="137"/>
                </a:cubicBezTo>
                <a:cubicBezTo>
                  <a:pt x="76" y="139"/>
                  <a:pt x="78" y="140"/>
                  <a:pt x="78" y="141"/>
                </a:cubicBezTo>
                <a:cubicBezTo>
                  <a:pt x="79" y="141"/>
                  <a:pt x="80" y="144"/>
                  <a:pt x="82" y="144"/>
                </a:cubicBezTo>
                <a:cubicBezTo>
                  <a:pt x="82" y="145"/>
                  <a:pt x="81" y="145"/>
                  <a:pt x="83" y="145"/>
                </a:cubicBezTo>
                <a:cubicBezTo>
                  <a:pt x="83" y="145"/>
                  <a:pt x="84" y="145"/>
                  <a:pt x="84" y="144"/>
                </a:cubicBezTo>
                <a:cubicBezTo>
                  <a:pt x="83" y="143"/>
                  <a:pt x="84" y="142"/>
                  <a:pt x="85" y="141"/>
                </a:cubicBezTo>
                <a:cubicBezTo>
                  <a:pt x="85" y="143"/>
                  <a:pt x="87" y="141"/>
                  <a:pt x="87" y="141"/>
                </a:cubicBezTo>
                <a:cubicBezTo>
                  <a:pt x="87" y="141"/>
                  <a:pt x="89" y="140"/>
                  <a:pt x="89" y="140"/>
                </a:cubicBezTo>
                <a:cubicBezTo>
                  <a:pt x="89" y="138"/>
                  <a:pt x="91" y="140"/>
                  <a:pt x="90" y="141"/>
                </a:cubicBezTo>
                <a:cubicBezTo>
                  <a:pt x="89" y="141"/>
                  <a:pt x="89" y="142"/>
                  <a:pt x="88" y="142"/>
                </a:cubicBezTo>
                <a:cubicBezTo>
                  <a:pt x="88" y="144"/>
                  <a:pt x="87" y="145"/>
                  <a:pt x="87" y="146"/>
                </a:cubicBezTo>
                <a:cubicBezTo>
                  <a:pt x="87" y="147"/>
                  <a:pt x="88" y="147"/>
                  <a:pt x="88" y="149"/>
                </a:cubicBezTo>
                <a:cubicBezTo>
                  <a:pt x="89" y="149"/>
                  <a:pt x="91" y="149"/>
                  <a:pt x="92" y="149"/>
                </a:cubicBezTo>
                <a:cubicBezTo>
                  <a:pt x="92" y="148"/>
                  <a:pt x="92" y="148"/>
                  <a:pt x="92" y="148"/>
                </a:cubicBezTo>
                <a:cubicBezTo>
                  <a:pt x="94" y="148"/>
                  <a:pt x="92" y="152"/>
                  <a:pt x="94" y="152"/>
                </a:cubicBezTo>
                <a:cubicBezTo>
                  <a:pt x="94" y="154"/>
                  <a:pt x="94" y="155"/>
                  <a:pt x="94" y="156"/>
                </a:cubicBezTo>
                <a:cubicBezTo>
                  <a:pt x="95" y="157"/>
                  <a:pt x="96" y="158"/>
                  <a:pt x="96" y="159"/>
                </a:cubicBezTo>
                <a:cubicBezTo>
                  <a:pt x="97" y="159"/>
                  <a:pt x="100" y="159"/>
                  <a:pt x="100" y="158"/>
                </a:cubicBezTo>
                <a:cubicBezTo>
                  <a:pt x="101" y="158"/>
                  <a:pt x="102" y="159"/>
                  <a:pt x="101" y="160"/>
                </a:cubicBezTo>
                <a:cubicBezTo>
                  <a:pt x="105" y="160"/>
                  <a:pt x="103" y="157"/>
                  <a:pt x="104" y="157"/>
                </a:cubicBezTo>
                <a:cubicBezTo>
                  <a:pt x="105" y="156"/>
                  <a:pt x="105" y="156"/>
                  <a:pt x="105" y="156"/>
                </a:cubicBezTo>
                <a:cubicBezTo>
                  <a:pt x="106" y="157"/>
                  <a:pt x="107" y="155"/>
                  <a:pt x="107" y="155"/>
                </a:cubicBezTo>
                <a:cubicBezTo>
                  <a:pt x="107" y="155"/>
                  <a:pt x="108" y="154"/>
                  <a:pt x="108" y="154"/>
                </a:cubicBezTo>
                <a:cubicBezTo>
                  <a:pt x="109" y="155"/>
                  <a:pt x="109" y="155"/>
                  <a:pt x="109" y="155"/>
                </a:cubicBezTo>
                <a:cubicBezTo>
                  <a:pt x="110" y="155"/>
                  <a:pt x="111" y="154"/>
                  <a:pt x="112" y="154"/>
                </a:cubicBezTo>
                <a:cubicBezTo>
                  <a:pt x="113" y="154"/>
                  <a:pt x="113" y="157"/>
                  <a:pt x="115" y="157"/>
                </a:cubicBezTo>
                <a:cubicBezTo>
                  <a:pt x="117" y="157"/>
                  <a:pt x="119" y="158"/>
                  <a:pt x="120" y="157"/>
                </a:cubicBezTo>
                <a:cubicBezTo>
                  <a:pt x="120" y="157"/>
                  <a:pt x="121" y="157"/>
                  <a:pt x="121" y="158"/>
                </a:cubicBezTo>
                <a:cubicBezTo>
                  <a:pt x="122" y="158"/>
                  <a:pt x="122" y="158"/>
                  <a:pt x="122" y="158"/>
                </a:cubicBezTo>
                <a:cubicBezTo>
                  <a:pt x="122" y="159"/>
                  <a:pt x="122" y="159"/>
                  <a:pt x="122" y="159"/>
                </a:cubicBezTo>
                <a:cubicBezTo>
                  <a:pt x="123" y="159"/>
                  <a:pt x="123" y="159"/>
                  <a:pt x="124" y="160"/>
                </a:cubicBezTo>
                <a:cubicBezTo>
                  <a:pt x="124" y="161"/>
                  <a:pt x="125" y="161"/>
                  <a:pt x="125" y="161"/>
                </a:cubicBezTo>
                <a:cubicBezTo>
                  <a:pt x="126" y="162"/>
                  <a:pt x="125" y="162"/>
                  <a:pt x="127" y="163"/>
                </a:cubicBezTo>
                <a:cubicBezTo>
                  <a:pt x="128" y="163"/>
                  <a:pt x="129" y="164"/>
                  <a:pt x="130" y="164"/>
                </a:cubicBezTo>
                <a:cubicBezTo>
                  <a:pt x="130" y="162"/>
                  <a:pt x="131" y="164"/>
                  <a:pt x="132" y="164"/>
                </a:cubicBezTo>
                <a:cubicBezTo>
                  <a:pt x="132" y="164"/>
                  <a:pt x="132" y="164"/>
                  <a:pt x="133" y="165"/>
                </a:cubicBezTo>
                <a:cubicBezTo>
                  <a:pt x="134" y="166"/>
                  <a:pt x="133" y="166"/>
                  <a:pt x="134" y="167"/>
                </a:cubicBezTo>
                <a:cubicBezTo>
                  <a:pt x="135" y="168"/>
                  <a:pt x="135" y="170"/>
                  <a:pt x="135" y="171"/>
                </a:cubicBezTo>
                <a:cubicBezTo>
                  <a:pt x="135" y="171"/>
                  <a:pt x="135" y="173"/>
                  <a:pt x="135" y="174"/>
                </a:cubicBezTo>
                <a:cubicBezTo>
                  <a:pt x="134" y="174"/>
                  <a:pt x="137" y="175"/>
                  <a:pt x="137" y="173"/>
                </a:cubicBezTo>
                <a:cubicBezTo>
                  <a:pt x="138" y="173"/>
                  <a:pt x="139" y="175"/>
                  <a:pt x="140" y="175"/>
                </a:cubicBezTo>
                <a:cubicBezTo>
                  <a:pt x="139" y="176"/>
                  <a:pt x="141" y="177"/>
                  <a:pt x="141" y="175"/>
                </a:cubicBezTo>
                <a:cubicBezTo>
                  <a:pt x="143" y="175"/>
                  <a:pt x="143" y="178"/>
                  <a:pt x="142" y="179"/>
                </a:cubicBezTo>
                <a:cubicBezTo>
                  <a:pt x="144" y="179"/>
                  <a:pt x="144" y="178"/>
                  <a:pt x="146" y="178"/>
                </a:cubicBezTo>
                <a:cubicBezTo>
                  <a:pt x="147" y="178"/>
                  <a:pt x="147" y="178"/>
                  <a:pt x="148" y="177"/>
                </a:cubicBezTo>
                <a:cubicBezTo>
                  <a:pt x="150" y="178"/>
                  <a:pt x="151" y="179"/>
                  <a:pt x="152" y="180"/>
                </a:cubicBezTo>
                <a:cubicBezTo>
                  <a:pt x="155" y="182"/>
                  <a:pt x="155" y="188"/>
                  <a:pt x="152" y="190"/>
                </a:cubicBezTo>
                <a:cubicBezTo>
                  <a:pt x="152" y="190"/>
                  <a:pt x="150" y="193"/>
                  <a:pt x="150" y="193"/>
                </a:cubicBezTo>
                <a:cubicBezTo>
                  <a:pt x="150" y="193"/>
                  <a:pt x="150" y="197"/>
                  <a:pt x="149" y="197"/>
                </a:cubicBezTo>
                <a:cubicBezTo>
                  <a:pt x="149" y="198"/>
                  <a:pt x="149" y="202"/>
                  <a:pt x="148" y="202"/>
                </a:cubicBezTo>
                <a:cubicBezTo>
                  <a:pt x="148" y="204"/>
                  <a:pt x="147" y="205"/>
                  <a:pt x="146" y="207"/>
                </a:cubicBezTo>
                <a:cubicBezTo>
                  <a:pt x="145" y="207"/>
                  <a:pt x="142" y="209"/>
                  <a:pt x="142" y="210"/>
                </a:cubicBezTo>
                <a:cubicBezTo>
                  <a:pt x="141" y="210"/>
                  <a:pt x="140" y="211"/>
                  <a:pt x="139" y="211"/>
                </a:cubicBezTo>
                <a:cubicBezTo>
                  <a:pt x="139" y="211"/>
                  <a:pt x="137" y="213"/>
                  <a:pt x="138" y="213"/>
                </a:cubicBezTo>
                <a:cubicBezTo>
                  <a:pt x="137" y="214"/>
                  <a:pt x="138" y="217"/>
                  <a:pt x="137" y="218"/>
                </a:cubicBezTo>
                <a:cubicBezTo>
                  <a:pt x="136" y="219"/>
                  <a:pt x="136" y="219"/>
                  <a:pt x="136" y="219"/>
                </a:cubicBezTo>
                <a:cubicBezTo>
                  <a:pt x="135" y="219"/>
                  <a:pt x="136" y="220"/>
                  <a:pt x="134" y="220"/>
                </a:cubicBezTo>
                <a:cubicBezTo>
                  <a:pt x="133" y="220"/>
                  <a:pt x="131" y="222"/>
                  <a:pt x="131" y="223"/>
                </a:cubicBezTo>
                <a:cubicBezTo>
                  <a:pt x="131" y="225"/>
                  <a:pt x="131" y="226"/>
                  <a:pt x="130" y="227"/>
                </a:cubicBezTo>
                <a:cubicBezTo>
                  <a:pt x="130" y="227"/>
                  <a:pt x="127" y="227"/>
                  <a:pt x="127" y="229"/>
                </a:cubicBezTo>
                <a:cubicBezTo>
                  <a:pt x="127" y="229"/>
                  <a:pt x="127" y="231"/>
                  <a:pt x="127" y="232"/>
                </a:cubicBezTo>
                <a:cubicBezTo>
                  <a:pt x="126" y="232"/>
                  <a:pt x="125" y="232"/>
                  <a:pt x="124" y="233"/>
                </a:cubicBezTo>
                <a:cubicBezTo>
                  <a:pt x="122" y="233"/>
                  <a:pt x="122" y="233"/>
                  <a:pt x="121" y="234"/>
                </a:cubicBezTo>
                <a:cubicBezTo>
                  <a:pt x="121" y="235"/>
                  <a:pt x="120" y="236"/>
                  <a:pt x="120" y="236"/>
                </a:cubicBezTo>
                <a:cubicBezTo>
                  <a:pt x="120" y="238"/>
                  <a:pt x="119" y="236"/>
                  <a:pt x="117" y="237"/>
                </a:cubicBezTo>
                <a:cubicBezTo>
                  <a:pt x="118" y="237"/>
                  <a:pt x="118" y="239"/>
                  <a:pt x="118" y="239"/>
                </a:cubicBezTo>
                <a:cubicBezTo>
                  <a:pt x="118" y="240"/>
                  <a:pt x="117" y="241"/>
                  <a:pt x="116" y="242"/>
                </a:cubicBezTo>
                <a:cubicBezTo>
                  <a:pt x="116" y="242"/>
                  <a:pt x="115" y="243"/>
                  <a:pt x="115" y="243"/>
                </a:cubicBezTo>
                <a:cubicBezTo>
                  <a:pt x="115" y="245"/>
                  <a:pt x="114" y="246"/>
                  <a:pt x="114" y="247"/>
                </a:cubicBezTo>
                <a:cubicBezTo>
                  <a:pt x="115" y="247"/>
                  <a:pt x="114" y="247"/>
                  <a:pt x="114" y="248"/>
                </a:cubicBezTo>
                <a:cubicBezTo>
                  <a:pt x="115" y="247"/>
                  <a:pt x="115" y="247"/>
                  <a:pt x="115" y="247"/>
                </a:cubicBezTo>
                <a:cubicBezTo>
                  <a:pt x="115" y="246"/>
                  <a:pt x="117" y="247"/>
                  <a:pt x="116" y="247"/>
                </a:cubicBezTo>
                <a:cubicBezTo>
                  <a:pt x="115" y="249"/>
                  <a:pt x="114" y="249"/>
                  <a:pt x="114" y="250"/>
                </a:cubicBezTo>
                <a:cubicBezTo>
                  <a:pt x="112" y="250"/>
                  <a:pt x="111" y="254"/>
                  <a:pt x="112" y="254"/>
                </a:cubicBezTo>
                <a:cubicBezTo>
                  <a:pt x="112" y="254"/>
                  <a:pt x="113" y="255"/>
                  <a:pt x="113" y="255"/>
                </a:cubicBezTo>
                <a:cubicBezTo>
                  <a:pt x="110" y="254"/>
                  <a:pt x="107" y="253"/>
                  <a:pt x="104" y="252"/>
                </a:cubicBezTo>
                <a:cubicBezTo>
                  <a:pt x="104" y="249"/>
                  <a:pt x="104" y="240"/>
                  <a:pt x="105" y="240"/>
                </a:cubicBezTo>
                <a:cubicBezTo>
                  <a:pt x="105" y="239"/>
                  <a:pt x="106" y="237"/>
                  <a:pt x="106" y="237"/>
                </a:cubicBezTo>
                <a:cubicBezTo>
                  <a:pt x="106" y="235"/>
                  <a:pt x="106" y="234"/>
                  <a:pt x="106" y="232"/>
                </a:cubicBezTo>
                <a:cubicBezTo>
                  <a:pt x="105" y="231"/>
                  <a:pt x="107" y="229"/>
                  <a:pt x="107" y="227"/>
                </a:cubicBezTo>
                <a:cubicBezTo>
                  <a:pt x="109" y="226"/>
                  <a:pt x="108" y="215"/>
                  <a:pt x="109" y="215"/>
                </a:cubicBezTo>
                <a:cubicBezTo>
                  <a:pt x="109" y="210"/>
                  <a:pt x="111" y="207"/>
                  <a:pt x="110" y="201"/>
                </a:cubicBezTo>
                <a:cubicBezTo>
                  <a:pt x="110" y="201"/>
                  <a:pt x="107" y="198"/>
                  <a:pt x="107" y="198"/>
                </a:cubicBezTo>
                <a:cubicBezTo>
                  <a:pt x="105" y="198"/>
                  <a:pt x="103" y="194"/>
                  <a:pt x="103" y="192"/>
                </a:cubicBezTo>
                <a:cubicBezTo>
                  <a:pt x="102" y="191"/>
                  <a:pt x="102" y="190"/>
                  <a:pt x="102" y="189"/>
                </a:cubicBezTo>
                <a:cubicBezTo>
                  <a:pt x="102" y="189"/>
                  <a:pt x="98" y="182"/>
                  <a:pt x="98" y="182"/>
                </a:cubicBezTo>
                <a:cubicBezTo>
                  <a:pt x="95" y="181"/>
                  <a:pt x="98" y="179"/>
                  <a:pt x="98" y="177"/>
                </a:cubicBezTo>
                <a:cubicBezTo>
                  <a:pt x="96" y="176"/>
                  <a:pt x="98" y="170"/>
                  <a:pt x="99" y="170"/>
                </a:cubicBezTo>
                <a:cubicBezTo>
                  <a:pt x="99" y="170"/>
                  <a:pt x="99" y="169"/>
                  <a:pt x="100" y="169"/>
                </a:cubicBezTo>
                <a:cubicBezTo>
                  <a:pt x="101" y="171"/>
                  <a:pt x="103" y="168"/>
                  <a:pt x="101" y="168"/>
                </a:cubicBezTo>
                <a:cubicBezTo>
                  <a:pt x="101" y="167"/>
                  <a:pt x="101" y="164"/>
                  <a:pt x="101" y="163"/>
                </a:cubicBezTo>
                <a:cubicBezTo>
                  <a:pt x="101" y="161"/>
                  <a:pt x="99" y="158"/>
                  <a:pt x="98" y="162"/>
                </a:cubicBezTo>
                <a:cubicBezTo>
                  <a:pt x="97" y="161"/>
                  <a:pt x="93" y="161"/>
                  <a:pt x="93" y="159"/>
                </a:cubicBezTo>
                <a:cubicBezTo>
                  <a:pt x="93" y="158"/>
                  <a:pt x="91" y="155"/>
                  <a:pt x="90" y="155"/>
                </a:cubicBezTo>
                <a:cubicBezTo>
                  <a:pt x="91" y="153"/>
                  <a:pt x="86" y="150"/>
                  <a:pt x="84" y="150"/>
                </a:cubicBezTo>
                <a:cubicBezTo>
                  <a:pt x="84" y="150"/>
                  <a:pt x="84" y="150"/>
                  <a:pt x="83" y="150"/>
                </a:cubicBezTo>
                <a:cubicBezTo>
                  <a:pt x="82" y="150"/>
                  <a:pt x="81" y="147"/>
                  <a:pt x="79" y="147"/>
                </a:cubicBezTo>
                <a:cubicBezTo>
                  <a:pt x="77" y="147"/>
                  <a:pt x="75" y="146"/>
                  <a:pt x="73" y="146"/>
                </a:cubicBezTo>
                <a:cubicBezTo>
                  <a:pt x="72" y="145"/>
                  <a:pt x="69" y="145"/>
                  <a:pt x="68" y="144"/>
                </a:cubicBezTo>
                <a:cubicBezTo>
                  <a:pt x="67" y="144"/>
                  <a:pt x="66" y="141"/>
                  <a:pt x="66" y="139"/>
                </a:cubicBezTo>
                <a:cubicBezTo>
                  <a:pt x="66" y="138"/>
                  <a:pt x="65" y="133"/>
                  <a:pt x="63" y="133"/>
                </a:cubicBezTo>
                <a:cubicBezTo>
                  <a:pt x="63" y="132"/>
                  <a:pt x="60" y="130"/>
                  <a:pt x="59" y="130"/>
                </a:cubicBezTo>
                <a:cubicBezTo>
                  <a:pt x="59" y="130"/>
                  <a:pt x="58" y="127"/>
                  <a:pt x="58" y="127"/>
                </a:cubicBezTo>
                <a:cubicBezTo>
                  <a:pt x="58" y="126"/>
                  <a:pt x="55" y="123"/>
                  <a:pt x="55" y="124"/>
                </a:cubicBezTo>
                <a:cubicBezTo>
                  <a:pt x="54" y="125"/>
                  <a:pt x="57" y="127"/>
                  <a:pt x="57" y="128"/>
                </a:cubicBezTo>
                <a:cubicBezTo>
                  <a:pt x="57" y="128"/>
                  <a:pt x="59" y="132"/>
                  <a:pt x="60" y="132"/>
                </a:cubicBezTo>
                <a:cubicBezTo>
                  <a:pt x="64" y="140"/>
                  <a:pt x="56" y="135"/>
                  <a:pt x="56" y="132"/>
                </a:cubicBezTo>
                <a:cubicBezTo>
                  <a:pt x="56" y="131"/>
                  <a:pt x="54" y="127"/>
                  <a:pt x="54" y="126"/>
                </a:cubicBezTo>
                <a:cubicBezTo>
                  <a:pt x="53" y="126"/>
                  <a:pt x="52" y="122"/>
                  <a:pt x="52" y="122"/>
                </a:cubicBezTo>
                <a:cubicBezTo>
                  <a:pt x="52" y="120"/>
                  <a:pt x="51" y="119"/>
                  <a:pt x="48" y="119"/>
                </a:cubicBezTo>
                <a:cubicBezTo>
                  <a:pt x="48" y="119"/>
                  <a:pt x="46" y="116"/>
                  <a:pt x="46" y="116"/>
                </a:cubicBezTo>
                <a:cubicBezTo>
                  <a:pt x="46" y="115"/>
                  <a:pt x="44" y="112"/>
                  <a:pt x="43" y="112"/>
                </a:cubicBezTo>
                <a:cubicBezTo>
                  <a:pt x="43" y="110"/>
                  <a:pt x="42" y="107"/>
                  <a:pt x="43" y="105"/>
                </a:cubicBezTo>
                <a:cubicBezTo>
                  <a:pt x="43" y="102"/>
                  <a:pt x="43" y="97"/>
                  <a:pt x="39" y="94"/>
                </a:cubicBezTo>
                <a:cubicBezTo>
                  <a:pt x="46" y="81"/>
                  <a:pt x="55" y="69"/>
                  <a:pt x="65" y="59"/>
                </a:cubicBezTo>
                <a:close/>
                <a:moveTo>
                  <a:pt x="122" y="100"/>
                </a:moveTo>
                <a:cubicBezTo>
                  <a:pt x="122" y="101"/>
                  <a:pt x="122" y="102"/>
                  <a:pt x="121" y="102"/>
                </a:cubicBezTo>
                <a:cubicBezTo>
                  <a:pt x="121" y="101"/>
                  <a:pt x="121" y="101"/>
                  <a:pt x="122" y="100"/>
                </a:cubicBezTo>
                <a:close/>
                <a:moveTo>
                  <a:pt x="116" y="144"/>
                </a:moveTo>
                <a:cubicBezTo>
                  <a:pt x="116" y="144"/>
                  <a:pt x="115" y="145"/>
                  <a:pt x="115" y="144"/>
                </a:cubicBezTo>
                <a:cubicBezTo>
                  <a:pt x="116" y="144"/>
                  <a:pt x="116" y="144"/>
                  <a:pt x="116" y="144"/>
                </a:cubicBezTo>
                <a:close/>
                <a:moveTo>
                  <a:pt x="108" y="144"/>
                </a:moveTo>
                <a:cubicBezTo>
                  <a:pt x="108" y="145"/>
                  <a:pt x="105" y="145"/>
                  <a:pt x="105" y="144"/>
                </a:cubicBezTo>
                <a:cubicBezTo>
                  <a:pt x="106" y="144"/>
                  <a:pt x="107" y="144"/>
                  <a:pt x="108" y="144"/>
                </a:cubicBezTo>
                <a:cubicBezTo>
                  <a:pt x="108" y="143"/>
                  <a:pt x="107" y="143"/>
                  <a:pt x="107" y="142"/>
                </a:cubicBezTo>
                <a:cubicBezTo>
                  <a:pt x="108" y="142"/>
                  <a:pt x="109" y="143"/>
                  <a:pt x="111" y="143"/>
                </a:cubicBezTo>
                <a:cubicBezTo>
                  <a:pt x="111" y="142"/>
                  <a:pt x="110" y="143"/>
                  <a:pt x="111" y="142"/>
                </a:cubicBezTo>
                <a:cubicBezTo>
                  <a:pt x="111" y="142"/>
                  <a:pt x="113" y="144"/>
                  <a:pt x="113" y="144"/>
                </a:cubicBezTo>
                <a:cubicBezTo>
                  <a:pt x="111" y="144"/>
                  <a:pt x="110" y="144"/>
                  <a:pt x="108" y="144"/>
                </a:cubicBezTo>
                <a:close/>
                <a:moveTo>
                  <a:pt x="110" y="153"/>
                </a:moveTo>
                <a:cubicBezTo>
                  <a:pt x="110" y="153"/>
                  <a:pt x="110" y="153"/>
                  <a:pt x="109" y="153"/>
                </a:cubicBezTo>
                <a:cubicBezTo>
                  <a:pt x="109" y="153"/>
                  <a:pt x="109" y="153"/>
                  <a:pt x="109" y="153"/>
                </a:cubicBezTo>
                <a:cubicBezTo>
                  <a:pt x="109" y="153"/>
                  <a:pt x="110" y="153"/>
                  <a:pt x="110" y="153"/>
                </a:cubicBezTo>
                <a:close/>
                <a:moveTo>
                  <a:pt x="100" y="140"/>
                </a:moveTo>
                <a:cubicBezTo>
                  <a:pt x="99" y="140"/>
                  <a:pt x="97" y="139"/>
                  <a:pt x="97" y="138"/>
                </a:cubicBezTo>
                <a:cubicBezTo>
                  <a:pt x="97" y="138"/>
                  <a:pt x="98" y="138"/>
                  <a:pt x="99" y="137"/>
                </a:cubicBezTo>
                <a:cubicBezTo>
                  <a:pt x="101" y="137"/>
                  <a:pt x="102" y="139"/>
                  <a:pt x="104" y="139"/>
                </a:cubicBezTo>
                <a:cubicBezTo>
                  <a:pt x="104" y="140"/>
                  <a:pt x="106" y="141"/>
                  <a:pt x="104" y="141"/>
                </a:cubicBezTo>
                <a:cubicBezTo>
                  <a:pt x="102" y="142"/>
                  <a:pt x="101" y="141"/>
                  <a:pt x="100" y="140"/>
                </a:cubicBezTo>
                <a:close/>
                <a:moveTo>
                  <a:pt x="103" y="145"/>
                </a:moveTo>
                <a:cubicBezTo>
                  <a:pt x="102" y="145"/>
                  <a:pt x="102" y="145"/>
                  <a:pt x="102" y="145"/>
                </a:cubicBezTo>
                <a:cubicBezTo>
                  <a:pt x="102" y="144"/>
                  <a:pt x="103" y="143"/>
                  <a:pt x="103" y="145"/>
                </a:cubicBezTo>
                <a:close/>
                <a:moveTo>
                  <a:pt x="101" y="145"/>
                </a:moveTo>
                <a:cubicBezTo>
                  <a:pt x="101" y="145"/>
                  <a:pt x="100" y="145"/>
                  <a:pt x="100" y="144"/>
                </a:cubicBezTo>
                <a:cubicBezTo>
                  <a:pt x="101" y="144"/>
                  <a:pt x="101" y="144"/>
                  <a:pt x="101" y="145"/>
                </a:cubicBezTo>
                <a:close/>
                <a:moveTo>
                  <a:pt x="95" y="138"/>
                </a:moveTo>
                <a:cubicBezTo>
                  <a:pt x="95" y="139"/>
                  <a:pt x="92" y="139"/>
                  <a:pt x="93" y="137"/>
                </a:cubicBezTo>
                <a:cubicBezTo>
                  <a:pt x="93" y="137"/>
                  <a:pt x="93" y="137"/>
                  <a:pt x="93" y="137"/>
                </a:cubicBezTo>
                <a:cubicBezTo>
                  <a:pt x="94" y="138"/>
                  <a:pt x="94" y="138"/>
                  <a:pt x="95" y="138"/>
                </a:cubicBezTo>
                <a:close/>
              </a:path>
            </a:pathLst>
          </a:custGeom>
          <a:solidFill>
            <a:srgbClr val="BB81E7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299234" y="5076777"/>
            <a:ext cx="483989" cy="436025"/>
            <a:chOff x="6184900" y="3173413"/>
            <a:chExt cx="176213" cy="158750"/>
          </a:xfrm>
          <a:solidFill>
            <a:srgbClr val="9259DD"/>
          </a:solidFill>
        </p:grpSpPr>
        <p:sp>
          <p:nvSpPr>
            <p:cNvPr id="34" name="Freeform 148"/>
            <p:cNvSpPr>
              <a:spLocks/>
            </p:cNvSpPr>
            <p:nvPr/>
          </p:nvSpPr>
          <p:spPr bwMode="auto">
            <a:xfrm>
              <a:off x="6184900" y="3173413"/>
              <a:ext cx="176213" cy="158750"/>
            </a:xfrm>
            <a:custGeom>
              <a:avLst/>
              <a:gdLst>
                <a:gd name="T0" fmla="*/ 97284 w 288"/>
                <a:gd name="T1" fmla="*/ 0 h 258"/>
                <a:gd name="T2" fmla="*/ 18967 w 288"/>
                <a:gd name="T3" fmla="*/ 79375 h 258"/>
                <a:gd name="T4" fmla="*/ 18967 w 288"/>
                <a:gd name="T5" fmla="*/ 79990 h 258"/>
                <a:gd name="T6" fmla="*/ 0 w 288"/>
                <a:gd name="T7" fmla="*/ 79990 h 258"/>
                <a:gd name="T8" fmla="*/ 29369 w 288"/>
                <a:gd name="T9" fmla="*/ 109525 h 258"/>
                <a:gd name="T10" fmla="*/ 59350 w 288"/>
                <a:gd name="T11" fmla="*/ 79990 h 258"/>
                <a:gd name="T12" fmla="*/ 40382 w 288"/>
                <a:gd name="T13" fmla="*/ 79990 h 258"/>
                <a:gd name="T14" fmla="*/ 40382 w 288"/>
                <a:gd name="T15" fmla="*/ 79990 h 258"/>
                <a:gd name="T16" fmla="*/ 40382 w 288"/>
                <a:gd name="T17" fmla="*/ 79990 h 258"/>
                <a:gd name="T18" fmla="*/ 40382 w 288"/>
                <a:gd name="T19" fmla="*/ 79375 h 258"/>
                <a:gd name="T20" fmla="*/ 97284 w 288"/>
                <a:gd name="T21" fmla="*/ 22151 h 258"/>
                <a:gd name="T22" fmla="*/ 154798 w 288"/>
                <a:gd name="T23" fmla="*/ 79375 h 258"/>
                <a:gd name="T24" fmla="*/ 97284 w 288"/>
                <a:gd name="T25" fmla="*/ 136599 h 258"/>
                <a:gd name="T26" fmla="*/ 51395 w 288"/>
                <a:gd name="T27" fmla="*/ 112602 h 258"/>
                <a:gd name="T28" fmla="*/ 42218 w 288"/>
                <a:gd name="T29" fmla="*/ 121831 h 258"/>
                <a:gd name="T30" fmla="*/ 35487 w 288"/>
                <a:gd name="T31" fmla="*/ 128600 h 258"/>
                <a:gd name="T32" fmla="*/ 97284 w 288"/>
                <a:gd name="T33" fmla="*/ 158750 h 258"/>
                <a:gd name="T34" fmla="*/ 176213 w 288"/>
                <a:gd name="T35" fmla="*/ 79375 h 258"/>
                <a:gd name="T36" fmla="*/ 97284 w 288"/>
                <a:gd name="T37" fmla="*/ 0 h 2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8"/>
                <a:gd name="T58" fmla="*/ 0 h 258"/>
                <a:gd name="T59" fmla="*/ 288 w 288"/>
                <a:gd name="T60" fmla="*/ 258 h 2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8" h="258">
                  <a:moveTo>
                    <a:pt x="159" y="0"/>
                  </a:moveTo>
                  <a:cubicBezTo>
                    <a:pt x="88" y="0"/>
                    <a:pt x="31" y="58"/>
                    <a:pt x="31" y="129"/>
                  </a:cubicBezTo>
                  <a:cubicBezTo>
                    <a:pt x="31" y="129"/>
                    <a:pt x="31" y="129"/>
                    <a:pt x="31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48" y="178"/>
                    <a:pt x="48" y="178"/>
                    <a:pt x="48" y="178"/>
                  </a:cubicBezTo>
                  <a:cubicBezTo>
                    <a:pt x="97" y="130"/>
                    <a:pt x="97" y="130"/>
                    <a:pt x="97" y="130"/>
                  </a:cubicBezTo>
                  <a:cubicBezTo>
                    <a:pt x="66" y="130"/>
                    <a:pt x="66" y="130"/>
                    <a:pt x="66" y="130"/>
                  </a:cubicBezTo>
                  <a:cubicBezTo>
                    <a:pt x="66" y="130"/>
                    <a:pt x="66" y="130"/>
                    <a:pt x="66" y="130"/>
                  </a:cubicBezTo>
                  <a:cubicBezTo>
                    <a:pt x="66" y="130"/>
                    <a:pt x="66" y="130"/>
                    <a:pt x="66" y="130"/>
                  </a:cubicBezTo>
                  <a:cubicBezTo>
                    <a:pt x="66" y="129"/>
                    <a:pt x="66" y="129"/>
                    <a:pt x="66" y="129"/>
                  </a:cubicBezTo>
                  <a:cubicBezTo>
                    <a:pt x="66" y="78"/>
                    <a:pt x="108" y="36"/>
                    <a:pt x="159" y="36"/>
                  </a:cubicBezTo>
                  <a:cubicBezTo>
                    <a:pt x="211" y="36"/>
                    <a:pt x="253" y="78"/>
                    <a:pt x="253" y="129"/>
                  </a:cubicBezTo>
                  <a:cubicBezTo>
                    <a:pt x="253" y="180"/>
                    <a:pt x="211" y="222"/>
                    <a:pt x="159" y="222"/>
                  </a:cubicBezTo>
                  <a:cubicBezTo>
                    <a:pt x="128" y="222"/>
                    <a:pt x="101" y="207"/>
                    <a:pt x="84" y="183"/>
                  </a:cubicBezTo>
                  <a:cubicBezTo>
                    <a:pt x="69" y="198"/>
                    <a:pt x="69" y="198"/>
                    <a:pt x="69" y="198"/>
                  </a:cubicBezTo>
                  <a:cubicBezTo>
                    <a:pt x="58" y="209"/>
                    <a:pt x="58" y="209"/>
                    <a:pt x="58" y="209"/>
                  </a:cubicBezTo>
                  <a:cubicBezTo>
                    <a:pt x="82" y="239"/>
                    <a:pt x="118" y="258"/>
                    <a:pt x="159" y="258"/>
                  </a:cubicBezTo>
                  <a:cubicBezTo>
                    <a:pt x="231" y="258"/>
                    <a:pt x="288" y="200"/>
                    <a:pt x="288" y="129"/>
                  </a:cubicBezTo>
                  <a:cubicBezTo>
                    <a:pt x="288" y="58"/>
                    <a:pt x="231" y="0"/>
                    <a:pt x="159" y="0"/>
                  </a:cubicBez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Freeform 149"/>
            <p:cNvSpPr>
              <a:spLocks/>
            </p:cNvSpPr>
            <p:nvPr/>
          </p:nvSpPr>
          <p:spPr bwMode="auto">
            <a:xfrm>
              <a:off x="6276975" y="3213100"/>
              <a:ext cx="41275" cy="65088"/>
            </a:xfrm>
            <a:custGeom>
              <a:avLst/>
              <a:gdLst>
                <a:gd name="T0" fmla="*/ 0 w 26"/>
                <a:gd name="T1" fmla="*/ 0 h 41"/>
                <a:gd name="T2" fmla="*/ 0 w 26"/>
                <a:gd name="T3" fmla="*/ 42863 h 41"/>
                <a:gd name="T4" fmla="*/ 0 w 26"/>
                <a:gd name="T5" fmla="*/ 42863 h 41"/>
                <a:gd name="T6" fmla="*/ 36513 w 26"/>
                <a:gd name="T7" fmla="*/ 65088 h 41"/>
                <a:gd name="T8" fmla="*/ 41275 w 26"/>
                <a:gd name="T9" fmla="*/ 57150 h 41"/>
                <a:gd name="T10" fmla="*/ 9525 w 26"/>
                <a:gd name="T11" fmla="*/ 38100 h 41"/>
                <a:gd name="T12" fmla="*/ 9525 w 26"/>
                <a:gd name="T13" fmla="*/ 0 h 41"/>
                <a:gd name="T14" fmla="*/ 0 w 26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41"/>
                <a:gd name="T26" fmla="*/ 26 w 26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41">
                  <a:moveTo>
                    <a:pt x="0" y="0"/>
                  </a:moveTo>
                  <a:lnTo>
                    <a:pt x="0" y="27"/>
                  </a:lnTo>
                  <a:lnTo>
                    <a:pt x="23" y="41"/>
                  </a:lnTo>
                  <a:lnTo>
                    <a:pt x="26" y="36"/>
                  </a:lnTo>
                  <a:lnTo>
                    <a:pt x="6" y="24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840092" y="1712936"/>
            <a:ext cx="437508" cy="437508"/>
            <a:chOff x="4059238" y="3516313"/>
            <a:chExt cx="182562" cy="182562"/>
          </a:xfrm>
          <a:solidFill>
            <a:srgbClr val="CF66E0"/>
          </a:solidFill>
        </p:grpSpPr>
        <p:sp>
          <p:nvSpPr>
            <p:cNvPr id="30" name="Freeform 305"/>
            <p:cNvSpPr>
              <a:spLocks/>
            </p:cNvSpPr>
            <p:nvPr/>
          </p:nvSpPr>
          <p:spPr bwMode="auto">
            <a:xfrm>
              <a:off x="4059238" y="3516313"/>
              <a:ext cx="182562" cy="182562"/>
            </a:xfrm>
            <a:custGeom>
              <a:avLst/>
              <a:gdLst>
                <a:gd name="T0" fmla="*/ 180104 w 297"/>
                <a:gd name="T1" fmla="*/ 142608 h 297"/>
                <a:gd name="T2" fmla="*/ 141379 w 297"/>
                <a:gd name="T3" fmla="*/ 119865 h 297"/>
                <a:gd name="T4" fmla="*/ 135232 w 297"/>
                <a:gd name="T5" fmla="*/ 120479 h 297"/>
                <a:gd name="T6" fmla="*/ 123553 w 297"/>
                <a:gd name="T7" fmla="*/ 132158 h 297"/>
                <a:gd name="T8" fmla="*/ 116791 w 297"/>
                <a:gd name="T9" fmla="*/ 135232 h 297"/>
                <a:gd name="T10" fmla="*/ 74992 w 297"/>
                <a:gd name="T11" fmla="*/ 108185 h 297"/>
                <a:gd name="T12" fmla="*/ 47946 w 297"/>
                <a:gd name="T13" fmla="*/ 66387 h 297"/>
                <a:gd name="T14" fmla="*/ 50405 w 297"/>
                <a:gd name="T15" fmla="*/ 59010 h 297"/>
                <a:gd name="T16" fmla="*/ 60240 w 297"/>
                <a:gd name="T17" fmla="*/ 49175 h 297"/>
                <a:gd name="T18" fmla="*/ 61469 w 297"/>
                <a:gd name="T19" fmla="*/ 43028 h 297"/>
                <a:gd name="T20" fmla="*/ 39955 w 297"/>
                <a:gd name="T21" fmla="*/ 2459 h 297"/>
                <a:gd name="T22" fmla="*/ 35652 w 297"/>
                <a:gd name="T23" fmla="*/ 1844 h 297"/>
                <a:gd name="T24" fmla="*/ 8606 w 297"/>
                <a:gd name="T25" fmla="*/ 28276 h 297"/>
                <a:gd name="T26" fmla="*/ 5532 w 297"/>
                <a:gd name="T27" fmla="*/ 35037 h 297"/>
                <a:gd name="T28" fmla="*/ 54707 w 297"/>
                <a:gd name="T29" fmla="*/ 128470 h 297"/>
                <a:gd name="T30" fmla="*/ 147526 w 297"/>
                <a:gd name="T31" fmla="*/ 177031 h 297"/>
                <a:gd name="T32" fmla="*/ 154902 w 297"/>
                <a:gd name="T33" fmla="*/ 173957 h 297"/>
                <a:gd name="T34" fmla="*/ 181334 w 297"/>
                <a:gd name="T35" fmla="*/ 147526 h 297"/>
                <a:gd name="T36" fmla="*/ 180104 w 297"/>
                <a:gd name="T37" fmla="*/ 142608 h 2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7"/>
                <a:gd name="T58" fmla="*/ 0 h 297"/>
                <a:gd name="T59" fmla="*/ 297 w 297"/>
                <a:gd name="T60" fmla="*/ 297 h 29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7" h="297">
                  <a:moveTo>
                    <a:pt x="293" y="232"/>
                  </a:moveTo>
                  <a:cubicBezTo>
                    <a:pt x="230" y="195"/>
                    <a:pt x="230" y="195"/>
                    <a:pt x="230" y="195"/>
                  </a:cubicBezTo>
                  <a:cubicBezTo>
                    <a:pt x="227" y="193"/>
                    <a:pt x="222" y="194"/>
                    <a:pt x="220" y="196"/>
                  </a:cubicBezTo>
                  <a:cubicBezTo>
                    <a:pt x="201" y="215"/>
                    <a:pt x="201" y="215"/>
                    <a:pt x="201" y="215"/>
                  </a:cubicBezTo>
                  <a:cubicBezTo>
                    <a:pt x="198" y="217"/>
                    <a:pt x="193" y="220"/>
                    <a:pt x="190" y="220"/>
                  </a:cubicBezTo>
                  <a:cubicBezTo>
                    <a:pt x="190" y="220"/>
                    <a:pt x="166" y="220"/>
                    <a:pt x="122" y="176"/>
                  </a:cubicBezTo>
                  <a:cubicBezTo>
                    <a:pt x="77" y="132"/>
                    <a:pt x="78" y="108"/>
                    <a:pt x="78" y="108"/>
                  </a:cubicBezTo>
                  <a:cubicBezTo>
                    <a:pt x="78" y="104"/>
                    <a:pt x="80" y="99"/>
                    <a:pt x="82" y="96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101" y="78"/>
                    <a:pt x="102" y="73"/>
                    <a:pt x="100" y="70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1"/>
                    <a:pt x="60" y="0"/>
                    <a:pt x="58" y="3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8"/>
                    <a:pt x="9" y="53"/>
                    <a:pt x="9" y="57"/>
                  </a:cubicBezTo>
                  <a:cubicBezTo>
                    <a:pt x="9" y="57"/>
                    <a:pt x="0" y="120"/>
                    <a:pt x="89" y="209"/>
                  </a:cubicBezTo>
                  <a:cubicBezTo>
                    <a:pt x="177" y="297"/>
                    <a:pt x="240" y="288"/>
                    <a:pt x="240" y="288"/>
                  </a:cubicBezTo>
                  <a:cubicBezTo>
                    <a:pt x="244" y="288"/>
                    <a:pt x="249" y="285"/>
                    <a:pt x="252" y="283"/>
                  </a:cubicBezTo>
                  <a:cubicBezTo>
                    <a:pt x="295" y="240"/>
                    <a:pt x="295" y="240"/>
                    <a:pt x="295" y="240"/>
                  </a:cubicBezTo>
                  <a:cubicBezTo>
                    <a:pt x="297" y="237"/>
                    <a:pt x="297" y="233"/>
                    <a:pt x="293" y="232"/>
                  </a:cubicBez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Freeform 306"/>
            <p:cNvSpPr>
              <a:spLocks/>
            </p:cNvSpPr>
            <p:nvPr/>
          </p:nvSpPr>
          <p:spPr bwMode="auto">
            <a:xfrm>
              <a:off x="4144963" y="3575050"/>
              <a:ext cx="34925" cy="34925"/>
            </a:xfrm>
            <a:custGeom>
              <a:avLst/>
              <a:gdLst>
                <a:gd name="T0" fmla="*/ 0 w 57"/>
                <a:gd name="T1" fmla="*/ 11029 h 57"/>
                <a:gd name="T2" fmla="*/ 15318 w 57"/>
                <a:gd name="T3" fmla="*/ 19607 h 57"/>
                <a:gd name="T4" fmla="*/ 24509 w 57"/>
                <a:gd name="T5" fmla="*/ 34925 h 57"/>
                <a:gd name="T6" fmla="*/ 34925 w 57"/>
                <a:gd name="T7" fmla="*/ 34925 h 57"/>
                <a:gd name="T8" fmla="*/ 23896 w 57"/>
                <a:gd name="T9" fmla="*/ 11642 h 57"/>
                <a:gd name="T10" fmla="*/ 0 w 57"/>
                <a:gd name="T11" fmla="*/ 0 h 57"/>
                <a:gd name="T12" fmla="*/ 0 w 57"/>
                <a:gd name="T13" fmla="*/ 11029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57"/>
                <a:gd name="T23" fmla="*/ 57 w 57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57">
                  <a:moveTo>
                    <a:pt x="0" y="18"/>
                  </a:moveTo>
                  <a:cubicBezTo>
                    <a:pt x="9" y="20"/>
                    <a:pt x="18" y="25"/>
                    <a:pt x="25" y="32"/>
                  </a:cubicBezTo>
                  <a:cubicBezTo>
                    <a:pt x="33" y="39"/>
                    <a:pt x="37" y="48"/>
                    <a:pt x="40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6" y="43"/>
                    <a:pt x="49" y="29"/>
                    <a:pt x="39" y="19"/>
                  </a:cubicBezTo>
                  <a:cubicBezTo>
                    <a:pt x="28" y="8"/>
                    <a:pt x="15" y="2"/>
                    <a:pt x="0" y="0"/>
                  </a:cubicBezTo>
                  <a:lnTo>
                    <a:pt x="0" y="18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Freeform 307"/>
            <p:cNvSpPr>
              <a:spLocks/>
            </p:cNvSpPr>
            <p:nvPr/>
          </p:nvSpPr>
          <p:spPr bwMode="auto">
            <a:xfrm>
              <a:off x="4144963" y="3517900"/>
              <a:ext cx="93662" cy="92075"/>
            </a:xfrm>
            <a:custGeom>
              <a:avLst/>
              <a:gdLst>
                <a:gd name="T0" fmla="*/ 81419 w 153"/>
                <a:gd name="T1" fmla="*/ 92075 h 152"/>
                <a:gd name="T2" fmla="*/ 93663 w 153"/>
                <a:gd name="T3" fmla="*/ 92075 h 152"/>
                <a:gd name="T4" fmla="*/ 0 w 153"/>
                <a:gd name="T5" fmla="*/ 0 h 152"/>
                <a:gd name="T6" fmla="*/ 0 w 153"/>
                <a:gd name="T7" fmla="*/ 12115 h 152"/>
                <a:gd name="T8" fmla="*/ 81419 w 153"/>
                <a:gd name="T9" fmla="*/ 92075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152"/>
                <a:gd name="T17" fmla="*/ 153 w 153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152">
                  <a:moveTo>
                    <a:pt x="133" y="152"/>
                  </a:moveTo>
                  <a:cubicBezTo>
                    <a:pt x="153" y="152"/>
                    <a:pt x="153" y="152"/>
                    <a:pt x="153" y="152"/>
                  </a:cubicBezTo>
                  <a:cubicBezTo>
                    <a:pt x="152" y="73"/>
                    <a:pt x="79" y="1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71" y="24"/>
                    <a:pt x="128" y="81"/>
                    <a:pt x="133" y="152"/>
                  </a:cubicBez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Freeform 308"/>
            <p:cNvSpPr>
              <a:spLocks/>
            </p:cNvSpPr>
            <p:nvPr/>
          </p:nvSpPr>
          <p:spPr bwMode="auto">
            <a:xfrm>
              <a:off x="4144963" y="3546475"/>
              <a:ext cx="65087" cy="63500"/>
            </a:xfrm>
            <a:custGeom>
              <a:avLst/>
              <a:gdLst>
                <a:gd name="T0" fmla="*/ 52690 w 105"/>
                <a:gd name="T1" fmla="*/ 63500 h 105"/>
                <a:gd name="T2" fmla="*/ 65088 w 105"/>
                <a:gd name="T3" fmla="*/ 63500 h 105"/>
                <a:gd name="T4" fmla="*/ 0 w 105"/>
                <a:gd name="T5" fmla="*/ 0 h 105"/>
                <a:gd name="T6" fmla="*/ 0 w 105"/>
                <a:gd name="T7" fmla="*/ 12700 h 105"/>
                <a:gd name="T8" fmla="*/ 52690 w 105"/>
                <a:gd name="T9" fmla="*/ 6350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105"/>
                <a:gd name="T17" fmla="*/ 105 w 105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105">
                  <a:moveTo>
                    <a:pt x="85" y="105"/>
                  </a:moveTo>
                  <a:cubicBezTo>
                    <a:pt x="105" y="105"/>
                    <a:pt x="105" y="105"/>
                    <a:pt x="105" y="105"/>
                  </a:cubicBezTo>
                  <a:cubicBezTo>
                    <a:pt x="101" y="49"/>
                    <a:pt x="56" y="4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5" y="25"/>
                    <a:pt x="81" y="60"/>
                    <a:pt x="85" y="105"/>
                  </a:cubicBez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480241" y="4649434"/>
            <a:ext cx="1501775" cy="1500188"/>
            <a:chOff x="3357514" y="5051546"/>
            <a:chExt cx="1501775" cy="1500188"/>
          </a:xfrm>
        </p:grpSpPr>
        <p:grpSp>
          <p:nvGrpSpPr>
            <p:cNvPr id="18" name="Group 8"/>
            <p:cNvGrpSpPr>
              <a:grpSpLocks/>
            </p:cNvGrpSpPr>
            <p:nvPr/>
          </p:nvGrpSpPr>
          <p:grpSpPr bwMode="auto">
            <a:xfrm>
              <a:off x="3357514" y="5051546"/>
              <a:ext cx="1501775" cy="1500188"/>
              <a:chOff x="0" y="0"/>
              <a:chExt cx="2101515" cy="2101515"/>
            </a:xfrm>
          </p:grpSpPr>
          <p:sp>
            <p:nvSpPr>
              <p:cNvPr id="19" name="椭圆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101515" cy="2101515"/>
              </a:xfrm>
              <a:prstGeom prst="ellipse">
                <a:avLst/>
              </a:prstGeom>
              <a:solidFill>
                <a:srgbClr val="CF6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Tx/>
                  <a:buNone/>
                </a:pPr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同心圆 11"/>
              <p:cNvSpPr>
                <a:spLocks/>
              </p:cNvSpPr>
              <p:nvPr/>
            </p:nvSpPr>
            <p:spPr bwMode="auto">
              <a:xfrm>
                <a:off x="79987" y="80731"/>
                <a:ext cx="1941540" cy="1941540"/>
              </a:xfrm>
              <a:custGeom>
                <a:avLst/>
                <a:gdLst>
                  <a:gd name="T0" fmla="*/ 0 w 21600"/>
                  <a:gd name="T1" fmla="*/ 87258740 h 21600"/>
                  <a:gd name="T2" fmla="*/ 87258740 w 21600"/>
                  <a:gd name="T3" fmla="*/ 0 h 21600"/>
                  <a:gd name="T4" fmla="*/ 174517480 w 21600"/>
                  <a:gd name="T5" fmla="*/ 87258740 h 21600"/>
                  <a:gd name="T6" fmla="*/ 87258740 w 21600"/>
                  <a:gd name="T7" fmla="*/ 174517480 h 21600"/>
                  <a:gd name="T8" fmla="*/ 0 w 21600"/>
                  <a:gd name="T9" fmla="*/ 87258740 h 21600"/>
                  <a:gd name="T10" fmla="*/ 1664421 w 21600"/>
                  <a:gd name="T11" fmla="*/ 87258740 h 21600"/>
                  <a:gd name="T12" fmla="*/ 87258740 w 21600"/>
                  <a:gd name="T13" fmla="*/ 172853059 h 21600"/>
                  <a:gd name="T14" fmla="*/ 172853059 w 21600"/>
                  <a:gd name="T15" fmla="*/ 87258740 h 21600"/>
                  <a:gd name="T16" fmla="*/ 87258740 w 21600"/>
                  <a:gd name="T17" fmla="*/ 1664421 h 21600"/>
                  <a:gd name="T18" fmla="*/ 1664421 w 21600"/>
                  <a:gd name="T19" fmla="*/ 8725874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3163 w 21600"/>
                  <a:gd name="T31" fmla="*/ 3163 h 21600"/>
                  <a:gd name="T32" fmla="*/ 18437 w 21600"/>
                  <a:gd name="T33" fmla="*/ 18437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06" y="10800"/>
                    </a:moveTo>
                    <a:cubicBezTo>
                      <a:pt x="206" y="16651"/>
                      <a:pt x="4949" y="21394"/>
                      <a:pt x="10800" y="21394"/>
                    </a:cubicBezTo>
                    <a:cubicBezTo>
                      <a:pt x="16651" y="21394"/>
                      <a:pt x="21394" y="16651"/>
                      <a:pt x="21394" y="10800"/>
                    </a:cubicBezTo>
                    <a:cubicBezTo>
                      <a:pt x="21394" y="4949"/>
                      <a:pt x="16651" y="206"/>
                      <a:pt x="10800" y="206"/>
                    </a:cubicBezTo>
                    <a:cubicBezTo>
                      <a:pt x="4949" y="206"/>
                      <a:pt x="206" y="4949"/>
                      <a:pt x="206" y="10800"/>
                    </a:cubicBez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8" name="TextBox 15"/>
            <p:cNvSpPr txBox="1">
              <a:spLocks noChangeArrowheads="1"/>
            </p:cNvSpPr>
            <p:nvPr/>
          </p:nvSpPr>
          <p:spPr bwMode="auto">
            <a:xfrm>
              <a:off x="3510161" y="5608233"/>
              <a:ext cx="12144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keyword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0" name="TextBox 16"/>
          <p:cNvSpPr txBox="1"/>
          <p:nvPr/>
        </p:nvSpPr>
        <p:spPr>
          <a:xfrm>
            <a:off x="5406950" y="1636461"/>
            <a:ext cx="3500089" cy="522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etc.... ...</a:t>
            </a:r>
          </a:p>
        </p:txBody>
      </p:sp>
      <p:sp>
        <p:nvSpPr>
          <p:cNvPr id="41" name="TextBox 16"/>
          <p:cNvSpPr txBox="1"/>
          <p:nvPr/>
        </p:nvSpPr>
        <p:spPr>
          <a:xfrm>
            <a:off x="6163255" y="3615353"/>
            <a:ext cx="3500089" cy="522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etc.... ...</a:t>
            </a:r>
          </a:p>
        </p:txBody>
      </p:sp>
      <p:sp>
        <p:nvSpPr>
          <p:cNvPr id="42" name="TextBox 16"/>
          <p:cNvSpPr txBox="1"/>
          <p:nvPr/>
        </p:nvSpPr>
        <p:spPr>
          <a:xfrm>
            <a:off x="7902066" y="5033435"/>
            <a:ext cx="3500089" cy="522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etc.... ...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02AD4E16-B77A-449A-A22B-4E0758FE8C5C}"/>
              </a:ext>
            </a:extLst>
          </p:cNvPr>
          <p:cNvSpPr txBox="1"/>
          <p:nvPr/>
        </p:nvSpPr>
        <p:spPr>
          <a:xfrm>
            <a:off x="1371707" y="405132"/>
            <a:ext cx="3954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+mn-ea"/>
              </a:rPr>
              <a:t>Add title text here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3E8E53A-15DD-4F2A-9F4E-1980F8F34EDE}"/>
              </a:ext>
            </a:extLst>
          </p:cNvPr>
          <p:cNvSpPr txBox="1"/>
          <p:nvPr/>
        </p:nvSpPr>
        <p:spPr>
          <a:xfrm>
            <a:off x="377837" y="271618"/>
            <a:ext cx="8771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dirty="0">
                <a:solidFill>
                  <a:schemeClr val="bg1"/>
                </a:solidFill>
                <a:latin typeface="HarmonyOS Sans SC Black" panose="00000A00000000000000" pitchFamily="2" charset="-122"/>
                <a:ea typeface="HarmonyOS Sans SC Black" panose="00000A00000000000000" pitchFamily="2" charset="-122"/>
                <a:cs typeface="+mn-ea"/>
                <a:sym typeface="+mn-lt"/>
              </a:rPr>
              <a:t>02</a:t>
            </a:r>
            <a:endParaRPr kumimoji="1" lang="zh-CN" altLang="en-US" sz="4400" dirty="0">
              <a:solidFill>
                <a:schemeClr val="bg1"/>
              </a:solidFill>
              <a:latin typeface="HarmonyOS Sans SC Black" panose="00000A00000000000000" pitchFamily="2" charset="-122"/>
              <a:ea typeface="HarmonyOS Sans SC Black" panose="00000A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87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hecker dir="vert"/>
      </p:transition>
    </mc:Choice>
    <mc:Fallback xmlns="">
      <p:transition spd="slow">
        <p:checker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2"/>
          <p:cNvSpPr>
            <a:spLocks/>
          </p:cNvSpPr>
          <p:nvPr/>
        </p:nvSpPr>
        <p:spPr bwMode="auto">
          <a:xfrm flipH="1" flipV="1">
            <a:off x="3086259" y="3933056"/>
            <a:ext cx="620918" cy="4225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endParaRPr lang="zh-CN" altLang="en-US">
              <a:solidFill>
                <a:schemeClr val="accent6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12"/>
          <p:cNvSpPr>
            <a:spLocks/>
          </p:cNvSpPr>
          <p:nvPr/>
        </p:nvSpPr>
        <p:spPr bwMode="auto">
          <a:xfrm flipH="1" flipV="1">
            <a:off x="5570086" y="2874514"/>
            <a:ext cx="621324" cy="417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endParaRPr lang="zh-CN" altLang="en-US">
              <a:solidFill>
                <a:schemeClr val="accent6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12"/>
          <p:cNvSpPr>
            <a:spLocks/>
          </p:cNvSpPr>
          <p:nvPr/>
        </p:nvSpPr>
        <p:spPr bwMode="auto">
          <a:xfrm flipH="1" flipV="1">
            <a:off x="8055465" y="1815811"/>
            <a:ext cx="621198" cy="4236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endParaRPr lang="zh-CN" altLang="en-US">
              <a:solidFill>
                <a:schemeClr val="accent6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00880" y="4355615"/>
            <a:ext cx="3106336" cy="636587"/>
            <a:chOff x="600880" y="4640263"/>
            <a:chExt cx="3106336" cy="636587"/>
          </a:xfrm>
        </p:grpSpPr>
        <p:sp>
          <p:nvSpPr>
            <p:cNvPr id="7" name="流程图: 数据 21"/>
            <p:cNvSpPr>
              <a:spLocks noChangeArrowheads="1"/>
            </p:cNvSpPr>
            <p:nvPr/>
          </p:nvSpPr>
          <p:spPr bwMode="auto">
            <a:xfrm>
              <a:off x="600880" y="4640263"/>
              <a:ext cx="3106336" cy="636587"/>
            </a:xfrm>
            <a:prstGeom prst="flowChartInputOutput">
              <a:avLst/>
            </a:prstGeom>
            <a:solidFill>
              <a:srgbClr val="CF66E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22"/>
            <p:cNvSpPr txBox="1">
              <a:spLocks noChangeArrowheads="1"/>
            </p:cNvSpPr>
            <p:nvPr/>
          </p:nvSpPr>
          <p:spPr bwMode="auto">
            <a:xfrm>
              <a:off x="1295058" y="4791676"/>
              <a:ext cx="1430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086259" y="3296752"/>
            <a:ext cx="3106335" cy="636588"/>
            <a:chOff x="3086259" y="3581400"/>
            <a:chExt cx="3106335" cy="636588"/>
          </a:xfrm>
        </p:grpSpPr>
        <p:sp>
          <p:nvSpPr>
            <p:cNvPr id="10" name="流程图: 数据 16"/>
            <p:cNvSpPr>
              <a:spLocks noChangeArrowheads="1"/>
            </p:cNvSpPr>
            <p:nvPr/>
          </p:nvSpPr>
          <p:spPr bwMode="auto">
            <a:xfrm>
              <a:off x="3086259" y="3581400"/>
              <a:ext cx="3106335" cy="636588"/>
            </a:xfrm>
            <a:prstGeom prst="flowChartInputOutput">
              <a:avLst/>
            </a:prstGeom>
            <a:solidFill>
              <a:srgbClr val="FEA5B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26"/>
            <p:cNvSpPr txBox="1">
              <a:spLocks noChangeArrowheads="1"/>
            </p:cNvSpPr>
            <p:nvPr/>
          </p:nvSpPr>
          <p:spPr bwMode="auto">
            <a:xfrm>
              <a:off x="3959354" y="3730625"/>
              <a:ext cx="1430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570086" y="2239477"/>
            <a:ext cx="3106335" cy="635000"/>
            <a:chOff x="5570086" y="2524125"/>
            <a:chExt cx="3106335" cy="635000"/>
          </a:xfrm>
        </p:grpSpPr>
        <p:sp>
          <p:nvSpPr>
            <p:cNvPr id="14" name="流程图: 数据 17"/>
            <p:cNvSpPr>
              <a:spLocks noChangeArrowheads="1"/>
            </p:cNvSpPr>
            <p:nvPr/>
          </p:nvSpPr>
          <p:spPr bwMode="auto">
            <a:xfrm>
              <a:off x="5570086" y="2524125"/>
              <a:ext cx="3106335" cy="635000"/>
            </a:xfrm>
            <a:prstGeom prst="flowChartInputOutput">
              <a:avLst/>
            </a:prstGeom>
            <a:solidFill>
              <a:srgbClr val="CCF4F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30"/>
            <p:cNvSpPr txBox="1">
              <a:spLocks noChangeArrowheads="1"/>
            </p:cNvSpPr>
            <p:nvPr/>
          </p:nvSpPr>
          <p:spPr bwMode="auto">
            <a:xfrm>
              <a:off x="6407626" y="2667000"/>
              <a:ext cx="1430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055465" y="1180615"/>
            <a:ext cx="3106336" cy="635198"/>
            <a:chOff x="8055465" y="1465263"/>
            <a:chExt cx="3106336" cy="635198"/>
          </a:xfrm>
        </p:grpSpPr>
        <p:sp>
          <p:nvSpPr>
            <p:cNvPr id="17" name="流程图: 数据 32"/>
            <p:cNvSpPr>
              <a:spLocks noChangeArrowheads="1"/>
            </p:cNvSpPr>
            <p:nvPr/>
          </p:nvSpPr>
          <p:spPr bwMode="auto">
            <a:xfrm>
              <a:off x="8055465" y="1465263"/>
              <a:ext cx="3106336" cy="635198"/>
            </a:xfrm>
            <a:prstGeom prst="flowChartInputOutput">
              <a:avLst/>
            </a:prstGeom>
            <a:solidFill>
              <a:srgbClr val="2E6B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accent6">
                    <a:lumMod val="20000"/>
                    <a:lumOff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35"/>
            <p:cNvSpPr txBox="1">
              <a:spLocks noChangeArrowheads="1"/>
            </p:cNvSpPr>
            <p:nvPr/>
          </p:nvSpPr>
          <p:spPr bwMode="auto">
            <a:xfrm>
              <a:off x="8927906" y="1586370"/>
              <a:ext cx="1430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974644" y="5143615"/>
            <a:ext cx="2024218" cy="965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etc.... ...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923799" y="4133669"/>
            <a:ext cx="2024218" cy="965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etc.... ...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407626" y="3030999"/>
            <a:ext cx="2024218" cy="965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etc.... ...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906881" y="2009993"/>
            <a:ext cx="2024218" cy="965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etc.... ...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EC56F6F-86C8-4F6F-9A79-C7A1EB4A0983}"/>
              </a:ext>
            </a:extLst>
          </p:cNvPr>
          <p:cNvSpPr txBox="1"/>
          <p:nvPr/>
        </p:nvSpPr>
        <p:spPr>
          <a:xfrm>
            <a:off x="1371707" y="405132"/>
            <a:ext cx="3954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+mn-ea"/>
              </a:rPr>
              <a:t>Add title text here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AEBEEB7-E41A-4866-BA80-9C451F81B445}"/>
              </a:ext>
            </a:extLst>
          </p:cNvPr>
          <p:cNvSpPr txBox="1"/>
          <p:nvPr/>
        </p:nvSpPr>
        <p:spPr>
          <a:xfrm>
            <a:off x="377837" y="271618"/>
            <a:ext cx="8771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dirty="0">
                <a:solidFill>
                  <a:schemeClr val="bg1"/>
                </a:solidFill>
                <a:latin typeface="HarmonyOS Sans SC Black" panose="00000A00000000000000" pitchFamily="2" charset="-122"/>
                <a:ea typeface="HarmonyOS Sans SC Black" panose="00000A00000000000000" pitchFamily="2" charset="-122"/>
                <a:cs typeface="+mn-ea"/>
                <a:sym typeface="+mn-lt"/>
              </a:rPr>
              <a:t>02</a:t>
            </a:r>
            <a:endParaRPr kumimoji="1" lang="zh-CN" altLang="en-US" sz="4400" dirty="0">
              <a:solidFill>
                <a:schemeClr val="bg1"/>
              </a:solidFill>
              <a:latin typeface="HarmonyOS Sans SC Black" panose="00000A00000000000000" pitchFamily="2" charset="-122"/>
              <a:ea typeface="HarmonyOS Sans SC Black" panose="00000A00000000000000" pitchFamily="2" charset="-122"/>
              <a:cs typeface="+mn-ea"/>
              <a:sym typeface="+mn-lt"/>
            </a:endParaRPr>
          </a:p>
        </p:txBody>
      </p:sp>
      <p:sp>
        <p:nvSpPr>
          <p:cNvPr id="32" name="Rectangle 89" descr="e7d195523061f1c0205959036996ad55c215b892a7aac5c0B9ADEF7896FB48F2EF97163A2DE1401E1875DEDC438B7864AD24CA23553DBBBD975DAF4CAD4A2592689FFB6CEE59FFA55B2702D0E5EE29CDFC0DD98BC7D6A39A972B9CF5C57439F63DF8F9992C06A5DCF328E37031B8E7966000C8DF7F63EAFDD8644C15722395F61CC450D784C36B19">
            <a:extLst>
              <a:ext uri="{FF2B5EF4-FFF2-40B4-BE49-F238E27FC236}">
                <a16:creationId xmlns:a16="http://schemas.microsoft.com/office/drawing/2014/main" id="{05723351-9486-4EC0-8E48-19447CBADBB7}"/>
              </a:ext>
            </a:extLst>
          </p:cNvPr>
          <p:cNvSpPr/>
          <p:nvPr/>
        </p:nvSpPr>
        <p:spPr>
          <a:xfrm>
            <a:off x="1370513" y="2219691"/>
            <a:ext cx="3741078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4" name="组合 12">
            <a:extLst>
              <a:ext uri="{FF2B5EF4-FFF2-40B4-BE49-F238E27FC236}">
                <a16:creationId xmlns:a16="http://schemas.microsoft.com/office/drawing/2014/main" id="{948EC095-45A9-46CA-96AF-F40F14D7D9D2}"/>
              </a:ext>
            </a:extLst>
          </p:cNvPr>
          <p:cNvGrpSpPr>
            <a:grpSpLocks/>
          </p:cNvGrpSpPr>
          <p:nvPr/>
        </p:nvGrpSpPr>
        <p:grpSpPr bwMode="auto">
          <a:xfrm>
            <a:off x="1370513" y="1484784"/>
            <a:ext cx="4152669" cy="709386"/>
            <a:chOff x="5013324" y="1286473"/>
            <a:chExt cx="4152669" cy="707441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D73DABB5-D999-4EC4-9222-83171A5647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3324" y="1286473"/>
              <a:ext cx="4152669" cy="4910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2600" b="1" dirty="0">
                  <a:gradFill>
                    <a:gsLst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  <a:gs pos="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  <a:cs typeface="+mn-ea"/>
                  <a:sym typeface="+mn-lt"/>
                </a:rPr>
                <a:t>Add title text here</a:t>
              </a:r>
              <a:endParaRPr lang="zh-CN" altLang="en-US" sz="2600" b="1" dirty="0">
                <a:gradFill>
                  <a:gsLst>
                    <a:gs pos="10000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7FA6EBA1-E317-4355-89B1-012F54595EA5}"/>
                </a:ext>
              </a:extLst>
            </p:cNvPr>
            <p:cNvSpPr txBox="1"/>
            <p:nvPr/>
          </p:nvSpPr>
          <p:spPr>
            <a:xfrm>
              <a:off x="5013325" y="1656288"/>
              <a:ext cx="3741078" cy="3376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600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</a:gradFill>
                </a:rPr>
                <a:t>Click here to add title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87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045665" y="1340768"/>
            <a:ext cx="3490241" cy="3663471"/>
            <a:chOff x="2045665" y="1624767"/>
            <a:chExt cx="3490241" cy="3663471"/>
          </a:xfrm>
        </p:grpSpPr>
        <p:sp>
          <p:nvSpPr>
            <p:cNvPr id="4" name="稻壳儿小白白(http://dwz.cn/Wu2UP)"/>
            <p:cNvSpPr/>
            <p:nvPr/>
          </p:nvSpPr>
          <p:spPr bwMode="auto">
            <a:xfrm rot="17872006">
              <a:off x="2767921" y="1751230"/>
              <a:ext cx="1755604" cy="1502678"/>
            </a:xfrm>
            <a:custGeom>
              <a:avLst/>
              <a:gdLst>
                <a:gd name="T0" fmla="*/ 11 w 46"/>
                <a:gd name="T1" fmla="*/ 7 h 39"/>
                <a:gd name="T2" fmla="*/ 3 w 46"/>
                <a:gd name="T3" fmla="*/ 24 h 39"/>
                <a:gd name="T4" fmla="*/ 32 w 46"/>
                <a:gd name="T5" fmla="*/ 11 h 39"/>
                <a:gd name="T6" fmla="*/ 0 w 46"/>
                <a:gd name="T7" fmla="*/ 36 h 39"/>
                <a:gd name="T8" fmla="*/ 4 w 46"/>
                <a:gd name="T9" fmla="*/ 37 h 39"/>
                <a:gd name="T10" fmla="*/ 9 w 46"/>
                <a:gd name="T11" fmla="*/ 29 h 39"/>
                <a:gd name="T12" fmla="*/ 27 w 46"/>
                <a:gd name="T13" fmla="*/ 29 h 39"/>
                <a:gd name="T14" fmla="*/ 44 w 46"/>
                <a:gd name="T15" fmla="*/ 7 h 39"/>
                <a:gd name="T16" fmla="*/ 11 w 46"/>
                <a:gd name="T17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9">
                  <a:moveTo>
                    <a:pt x="11" y="7"/>
                  </a:moveTo>
                  <a:cubicBezTo>
                    <a:pt x="2" y="12"/>
                    <a:pt x="3" y="21"/>
                    <a:pt x="3" y="24"/>
                  </a:cubicBezTo>
                  <a:cubicBezTo>
                    <a:pt x="15" y="10"/>
                    <a:pt x="32" y="11"/>
                    <a:pt x="32" y="11"/>
                  </a:cubicBezTo>
                  <a:cubicBezTo>
                    <a:pt x="32" y="11"/>
                    <a:pt x="7" y="19"/>
                    <a:pt x="0" y="36"/>
                  </a:cubicBezTo>
                  <a:cubicBezTo>
                    <a:pt x="0" y="37"/>
                    <a:pt x="3" y="39"/>
                    <a:pt x="4" y="37"/>
                  </a:cubicBezTo>
                  <a:cubicBezTo>
                    <a:pt x="6" y="33"/>
                    <a:pt x="9" y="29"/>
                    <a:pt x="9" y="29"/>
                  </a:cubicBezTo>
                  <a:cubicBezTo>
                    <a:pt x="13" y="31"/>
                    <a:pt x="21" y="33"/>
                    <a:pt x="27" y="29"/>
                  </a:cubicBezTo>
                  <a:cubicBezTo>
                    <a:pt x="34" y="24"/>
                    <a:pt x="33" y="12"/>
                    <a:pt x="44" y="7"/>
                  </a:cubicBezTo>
                  <a:cubicBezTo>
                    <a:pt x="46" y="5"/>
                    <a:pt x="23" y="0"/>
                    <a:pt x="11" y="7"/>
                  </a:cubicBezTo>
                  <a:close/>
                </a:path>
              </a:pathLst>
            </a:custGeom>
            <a:solidFill>
              <a:srgbClr val="43D8F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>
                <a:solidFill>
                  <a:srgbClr val="A557DF"/>
                </a:solidFill>
                <a:cs typeface="+mn-ea"/>
                <a:sym typeface="+mn-lt"/>
              </a:endParaRPr>
            </a:p>
          </p:txBody>
        </p:sp>
        <p:sp>
          <p:nvSpPr>
            <p:cNvPr id="5" name="稻壳儿小白白(http://dwz.cn/Wu2UP)"/>
            <p:cNvSpPr/>
            <p:nvPr/>
          </p:nvSpPr>
          <p:spPr bwMode="auto">
            <a:xfrm rot="4818007">
              <a:off x="3656544" y="3447321"/>
              <a:ext cx="1755604" cy="1502679"/>
            </a:xfrm>
            <a:custGeom>
              <a:avLst/>
              <a:gdLst>
                <a:gd name="T0" fmla="*/ 11 w 46"/>
                <a:gd name="T1" fmla="*/ 7 h 39"/>
                <a:gd name="T2" fmla="*/ 3 w 46"/>
                <a:gd name="T3" fmla="*/ 24 h 39"/>
                <a:gd name="T4" fmla="*/ 32 w 46"/>
                <a:gd name="T5" fmla="*/ 11 h 39"/>
                <a:gd name="T6" fmla="*/ 0 w 46"/>
                <a:gd name="T7" fmla="*/ 36 h 39"/>
                <a:gd name="T8" fmla="*/ 4 w 46"/>
                <a:gd name="T9" fmla="*/ 37 h 39"/>
                <a:gd name="T10" fmla="*/ 9 w 46"/>
                <a:gd name="T11" fmla="*/ 29 h 39"/>
                <a:gd name="T12" fmla="*/ 27 w 46"/>
                <a:gd name="T13" fmla="*/ 29 h 39"/>
                <a:gd name="T14" fmla="*/ 44 w 46"/>
                <a:gd name="T15" fmla="*/ 7 h 39"/>
                <a:gd name="T16" fmla="*/ 11 w 46"/>
                <a:gd name="T17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9">
                  <a:moveTo>
                    <a:pt x="11" y="7"/>
                  </a:moveTo>
                  <a:cubicBezTo>
                    <a:pt x="2" y="12"/>
                    <a:pt x="3" y="21"/>
                    <a:pt x="3" y="24"/>
                  </a:cubicBezTo>
                  <a:cubicBezTo>
                    <a:pt x="15" y="10"/>
                    <a:pt x="32" y="11"/>
                    <a:pt x="32" y="11"/>
                  </a:cubicBezTo>
                  <a:cubicBezTo>
                    <a:pt x="32" y="11"/>
                    <a:pt x="7" y="19"/>
                    <a:pt x="0" y="36"/>
                  </a:cubicBezTo>
                  <a:cubicBezTo>
                    <a:pt x="0" y="37"/>
                    <a:pt x="3" y="39"/>
                    <a:pt x="4" y="37"/>
                  </a:cubicBezTo>
                  <a:cubicBezTo>
                    <a:pt x="6" y="33"/>
                    <a:pt x="9" y="29"/>
                    <a:pt x="9" y="29"/>
                  </a:cubicBezTo>
                  <a:cubicBezTo>
                    <a:pt x="13" y="31"/>
                    <a:pt x="21" y="33"/>
                    <a:pt x="27" y="29"/>
                  </a:cubicBezTo>
                  <a:cubicBezTo>
                    <a:pt x="34" y="24"/>
                    <a:pt x="33" y="12"/>
                    <a:pt x="44" y="7"/>
                  </a:cubicBezTo>
                  <a:cubicBezTo>
                    <a:pt x="46" y="5"/>
                    <a:pt x="23" y="0"/>
                    <a:pt x="11" y="7"/>
                  </a:cubicBezTo>
                  <a:close/>
                </a:path>
              </a:pathLst>
            </a:custGeom>
            <a:solidFill>
              <a:srgbClr val="2E6B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>
                <a:solidFill>
                  <a:srgbClr val="A557DF"/>
                </a:solidFill>
                <a:cs typeface="+mn-ea"/>
                <a:sym typeface="+mn-lt"/>
              </a:endParaRPr>
            </a:p>
          </p:txBody>
        </p:sp>
        <p:sp>
          <p:nvSpPr>
            <p:cNvPr id="6" name="稻壳儿小白白(http://dwz.cn/Wu2UP)"/>
            <p:cNvSpPr/>
            <p:nvPr/>
          </p:nvSpPr>
          <p:spPr bwMode="auto">
            <a:xfrm rot="487966">
              <a:off x="3780302" y="2311859"/>
              <a:ext cx="1755604" cy="1502678"/>
            </a:xfrm>
            <a:custGeom>
              <a:avLst/>
              <a:gdLst>
                <a:gd name="T0" fmla="*/ 11 w 46"/>
                <a:gd name="T1" fmla="*/ 7 h 39"/>
                <a:gd name="T2" fmla="*/ 3 w 46"/>
                <a:gd name="T3" fmla="*/ 24 h 39"/>
                <a:gd name="T4" fmla="*/ 32 w 46"/>
                <a:gd name="T5" fmla="*/ 11 h 39"/>
                <a:gd name="T6" fmla="*/ 0 w 46"/>
                <a:gd name="T7" fmla="*/ 36 h 39"/>
                <a:gd name="T8" fmla="*/ 4 w 46"/>
                <a:gd name="T9" fmla="*/ 37 h 39"/>
                <a:gd name="T10" fmla="*/ 9 w 46"/>
                <a:gd name="T11" fmla="*/ 29 h 39"/>
                <a:gd name="T12" fmla="*/ 27 w 46"/>
                <a:gd name="T13" fmla="*/ 29 h 39"/>
                <a:gd name="T14" fmla="*/ 44 w 46"/>
                <a:gd name="T15" fmla="*/ 7 h 39"/>
                <a:gd name="T16" fmla="*/ 11 w 46"/>
                <a:gd name="T17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9">
                  <a:moveTo>
                    <a:pt x="11" y="7"/>
                  </a:moveTo>
                  <a:cubicBezTo>
                    <a:pt x="2" y="12"/>
                    <a:pt x="3" y="21"/>
                    <a:pt x="3" y="24"/>
                  </a:cubicBezTo>
                  <a:cubicBezTo>
                    <a:pt x="15" y="10"/>
                    <a:pt x="32" y="11"/>
                    <a:pt x="32" y="11"/>
                  </a:cubicBezTo>
                  <a:cubicBezTo>
                    <a:pt x="32" y="11"/>
                    <a:pt x="7" y="19"/>
                    <a:pt x="0" y="36"/>
                  </a:cubicBezTo>
                  <a:cubicBezTo>
                    <a:pt x="0" y="37"/>
                    <a:pt x="3" y="39"/>
                    <a:pt x="4" y="37"/>
                  </a:cubicBezTo>
                  <a:cubicBezTo>
                    <a:pt x="6" y="33"/>
                    <a:pt x="9" y="29"/>
                    <a:pt x="9" y="29"/>
                  </a:cubicBezTo>
                  <a:cubicBezTo>
                    <a:pt x="13" y="31"/>
                    <a:pt x="21" y="33"/>
                    <a:pt x="27" y="29"/>
                  </a:cubicBezTo>
                  <a:cubicBezTo>
                    <a:pt x="34" y="24"/>
                    <a:pt x="33" y="12"/>
                    <a:pt x="44" y="7"/>
                  </a:cubicBezTo>
                  <a:cubicBezTo>
                    <a:pt x="46" y="5"/>
                    <a:pt x="23" y="0"/>
                    <a:pt x="11" y="7"/>
                  </a:cubicBezTo>
                  <a:close/>
                </a:path>
              </a:pathLst>
            </a:custGeom>
            <a:solidFill>
              <a:srgbClr val="CCF4F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>
                <a:solidFill>
                  <a:srgbClr val="A557DF"/>
                </a:solidFill>
                <a:cs typeface="+mn-ea"/>
                <a:sym typeface="+mn-lt"/>
              </a:endParaRPr>
            </a:p>
          </p:txBody>
        </p:sp>
        <p:sp>
          <p:nvSpPr>
            <p:cNvPr id="7" name="稻壳儿小白白(http://dwz.cn/Wu2UP)"/>
            <p:cNvSpPr/>
            <p:nvPr/>
          </p:nvSpPr>
          <p:spPr bwMode="auto">
            <a:xfrm rot="9152418">
              <a:off x="2418398" y="3785559"/>
              <a:ext cx="1755605" cy="1502679"/>
            </a:xfrm>
            <a:custGeom>
              <a:avLst/>
              <a:gdLst>
                <a:gd name="T0" fmla="*/ 11 w 46"/>
                <a:gd name="T1" fmla="*/ 7 h 39"/>
                <a:gd name="T2" fmla="*/ 3 w 46"/>
                <a:gd name="T3" fmla="*/ 24 h 39"/>
                <a:gd name="T4" fmla="*/ 32 w 46"/>
                <a:gd name="T5" fmla="*/ 11 h 39"/>
                <a:gd name="T6" fmla="*/ 0 w 46"/>
                <a:gd name="T7" fmla="*/ 36 h 39"/>
                <a:gd name="T8" fmla="*/ 4 w 46"/>
                <a:gd name="T9" fmla="*/ 37 h 39"/>
                <a:gd name="T10" fmla="*/ 9 w 46"/>
                <a:gd name="T11" fmla="*/ 29 h 39"/>
                <a:gd name="T12" fmla="*/ 27 w 46"/>
                <a:gd name="T13" fmla="*/ 29 h 39"/>
                <a:gd name="T14" fmla="*/ 44 w 46"/>
                <a:gd name="T15" fmla="*/ 7 h 39"/>
                <a:gd name="T16" fmla="*/ 11 w 46"/>
                <a:gd name="T17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9">
                  <a:moveTo>
                    <a:pt x="11" y="7"/>
                  </a:moveTo>
                  <a:cubicBezTo>
                    <a:pt x="2" y="12"/>
                    <a:pt x="3" y="21"/>
                    <a:pt x="3" y="24"/>
                  </a:cubicBezTo>
                  <a:cubicBezTo>
                    <a:pt x="15" y="10"/>
                    <a:pt x="32" y="11"/>
                    <a:pt x="32" y="11"/>
                  </a:cubicBezTo>
                  <a:cubicBezTo>
                    <a:pt x="32" y="11"/>
                    <a:pt x="7" y="19"/>
                    <a:pt x="0" y="36"/>
                  </a:cubicBezTo>
                  <a:cubicBezTo>
                    <a:pt x="0" y="37"/>
                    <a:pt x="3" y="39"/>
                    <a:pt x="4" y="37"/>
                  </a:cubicBezTo>
                  <a:cubicBezTo>
                    <a:pt x="6" y="33"/>
                    <a:pt x="9" y="29"/>
                    <a:pt x="9" y="29"/>
                  </a:cubicBezTo>
                  <a:cubicBezTo>
                    <a:pt x="13" y="31"/>
                    <a:pt x="21" y="33"/>
                    <a:pt x="27" y="29"/>
                  </a:cubicBezTo>
                  <a:cubicBezTo>
                    <a:pt x="34" y="24"/>
                    <a:pt x="33" y="12"/>
                    <a:pt x="44" y="7"/>
                  </a:cubicBezTo>
                  <a:cubicBezTo>
                    <a:pt x="46" y="5"/>
                    <a:pt x="23" y="0"/>
                    <a:pt x="11" y="7"/>
                  </a:cubicBezTo>
                  <a:close/>
                </a:path>
              </a:pathLst>
            </a:custGeom>
            <a:solidFill>
              <a:srgbClr val="FEA5B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>
                <a:solidFill>
                  <a:srgbClr val="A557DF"/>
                </a:solidFill>
                <a:cs typeface="+mn-ea"/>
                <a:sym typeface="+mn-lt"/>
              </a:endParaRPr>
            </a:p>
          </p:txBody>
        </p:sp>
        <p:sp>
          <p:nvSpPr>
            <p:cNvPr id="8" name="稻壳儿小白白(http://dwz.cn/Wu2UP)"/>
            <p:cNvSpPr/>
            <p:nvPr/>
          </p:nvSpPr>
          <p:spPr bwMode="auto">
            <a:xfrm rot="18716556" flipH="1">
              <a:off x="1918526" y="2989106"/>
              <a:ext cx="1755604" cy="1501326"/>
            </a:xfrm>
            <a:custGeom>
              <a:avLst/>
              <a:gdLst>
                <a:gd name="T0" fmla="*/ 11 w 46"/>
                <a:gd name="T1" fmla="*/ 7 h 39"/>
                <a:gd name="T2" fmla="*/ 3 w 46"/>
                <a:gd name="T3" fmla="*/ 24 h 39"/>
                <a:gd name="T4" fmla="*/ 32 w 46"/>
                <a:gd name="T5" fmla="*/ 11 h 39"/>
                <a:gd name="T6" fmla="*/ 0 w 46"/>
                <a:gd name="T7" fmla="*/ 36 h 39"/>
                <a:gd name="T8" fmla="*/ 4 w 46"/>
                <a:gd name="T9" fmla="*/ 37 h 39"/>
                <a:gd name="T10" fmla="*/ 9 w 46"/>
                <a:gd name="T11" fmla="*/ 29 h 39"/>
                <a:gd name="T12" fmla="*/ 27 w 46"/>
                <a:gd name="T13" fmla="*/ 29 h 39"/>
                <a:gd name="T14" fmla="*/ 44 w 46"/>
                <a:gd name="T15" fmla="*/ 7 h 39"/>
                <a:gd name="T16" fmla="*/ 11 w 46"/>
                <a:gd name="T17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9">
                  <a:moveTo>
                    <a:pt x="11" y="7"/>
                  </a:moveTo>
                  <a:cubicBezTo>
                    <a:pt x="2" y="12"/>
                    <a:pt x="3" y="21"/>
                    <a:pt x="3" y="24"/>
                  </a:cubicBezTo>
                  <a:cubicBezTo>
                    <a:pt x="15" y="10"/>
                    <a:pt x="32" y="11"/>
                    <a:pt x="32" y="11"/>
                  </a:cubicBezTo>
                  <a:cubicBezTo>
                    <a:pt x="32" y="11"/>
                    <a:pt x="7" y="19"/>
                    <a:pt x="0" y="36"/>
                  </a:cubicBezTo>
                  <a:cubicBezTo>
                    <a:pt x="0" y="37"/>
                    <a:pt x="3" y="39"/>
                    <a:pt x="4" y="37"/>
                  </a:cubicBezTo>
                  <a:cubicBezTo>
                    <a:pt x="6" y="33"/>
                    <a:pt x="9" y="29"/>
                    <a:pt x="9" y="29"/>
                  </a:cubicBezTo>
                  <a:cubicBezTo>
                    <a:pt x="13" y="31"/>
                    <a:pt x="21" y="33"/>
                    <a:pt x="27" y="29"/>
                  </a:cubicBezTo>
                  <a:cubicBezTo>
                    <a:pt x="34" y="24"/>
                    <a:pt x="33" y="12"/>
                    <a:pt x="44" y="7"/>
                  </a:cubicBezTo>
                  <a:cubicBezTo>
                    <a:pt x="46" y="5"/>
                    <a:pt x="23" y="0"/>
                    <a:pt x="11" y="7"/>
                  </a:cubicBezTo>
                  <a:close/>
                </a:path>
              </a:pathLst>
            </a:custGeom>
            <a:solidFill>
              <a:srgbClr val="CF66E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>
                <a:solidFill>
                  <a:srgbClr val="A557D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Oval 27"/>
          <p:cNvSpPr>
            <a:spLocks noChangeArrowheads="1"/>
          </p:cNvSpPr>
          <p:nvPr/>
        </p:nvSpPr>
        <p:spPr bwMode="auto">
          <a:xfrm>
            <a:off x="1270670" y="1931799"/>
            <a:ext cx="1559979" cy="57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0" name="Oval 27"/>
          <p:cNvSpPr>
            <a:spLocks noChangeArrowheads="1"/>
          </p:cNvSpPr>
          <p:nvPr/>
        </p:nvSpPr>
        <p:spPr bwMode="auto">
          <a:xfrm>
            <a:off x="2361615" y="5091739"/>
            <a:ext cx="1270132" cy="57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2" name="Oval 27"/>
          <p:cNvSpPr>
            <a:spLocks noChangeArrowheads="1"/>
          </p:cNvSpPr>
          <p:nvPr/>
        </p:nvSpPr>
        <p:spPr bwMode="auto">
          <a:xfrm>
            <a:off x="4533038" y="4837056"/>
            <a:ext cx="1270132" cy="57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3" name="Oval 27"/>
          <p:cNvSpPr>
            <a:spLocks noChangeArrowheads="1"/>
          </p:cNvSpPr>
          <p:nvPr/>
        </p:nvSpPr>
        <p:spPr bwMode="auto">
          <a:xfrm>
            <a:off x="5241935" y="2597878"/>
            <a:ext cx="1270132" cy="57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4" name="Oval 27"/>
          <p:cNvSpPr>
            <a:spLocks noChangeArrowheads="1"/>
          </p:cNvSpPr>
          <p:nvPr/>
        </p:nvSpPr>
        <p:spPr bwMode="auto">
          <a:xfrm>
            <a:off x="872422" y="3967488"/>
            <a:ext cx="1543314" cy="57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51FD83E-8811-4146-B6FC-45F94FC7BE01}"/>
              </a:ext>
            </a:extLst>
          </p:cNvPr>
          <p:cNvSpPr txBox="1"/>
          <p:nvPr/>
        </p:nvSpPr>
        <p:spPr>
          <a:xfrm>
            <a:off x="1371707" y="405132"/>
            <a:ext cx="3954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+mn-ea"/>
              </a:rPr>
              <a:t>Add title text here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61866BA-DFCA-4A05-A386-B61FB5F00F50}"/>
              </a:ext>
            </a:extLst>
          </p:cNvPr>
          <p:cNvSpPr txBox="1"/>
          <p:nvPr/>
        </p:nvSpPr>
        <p:spPr>
          <a:xfrm>
            <a:off x="377837" y="271618"/>
            <a:ext cx="8771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dirty="0">
                <a:solidFill>
                  <a:schemeClr val="bg1"/>
                </a:solidFill>
                <a:latin typeface="HarmonyOS Sans SC Black" panose="00000A00000000000000" pitchFamily="2" charset="-122"/>
                <a:ea typeface="HarmonyOS Sans SC Black" panose="00000A00000000000000" pitchFamily="2" charset="-122"/>
                <a:cs typeface="+mn-ea"/>
                <a:sym typeface="+mn-lt"/>
              </a:rPr>
              <a:t>02</a:t>
            </a:r>
            <a:endParaRPr kumimoji="1" lang="zh-CN" altLang="en-US" sz="4400" dirty="0">
              <a:solidFill>
                <a:schemeClr val="bg1"/>
              </a:solidFill>
              <a:latin typeface="HarmonyOS Sans SC Black" panose="00000A00000000000000" pitchFamily="2" charset="-122"/>
              <a:ea typeface="HarmonyOS Sans SC Black" panose="00000A00000000000000" pitchFamily="2" charset="-122"/>
              <a:cs typeface="+mn-ea"/>
              <a:sym typeface="+mn-lt"/>
            </a:endParaRPr>
          </a:p>
        </p:txBody>
      </p:sp>
      <p:sp>
        <p:nvSpPr>
          <p:cNvPr id="27" name="Rectangle 89" descr="e7d195523061f1c0205959036996ad55c215b892a7aac5c0B9ADEF7896FB48F2EF97163A2DE1401E1875DEDC438B7864AD24CA23553DBBBD975DAF4CAD4A2592689FFB6CEE59FFA55B2702D0E5EE29CDFC0DD98BC7D6A39A972B9CF5C57439F63DF8F9992C06A5DCF328E37031B8E7966000C8DF7F63EAFDD8644C15722395F61CC450D784C36B19">
            <a:extLst>
              <a:ext uri="{FF2B5EF4-FFF2-40B4-BE49-F238E27FC236}">
                <a16:creationId xmlns:a16="http://schemas.microsoft.com/office/drawing/2014/main" id="{21EA63E7-194D-48F9-A190-47316570530B}"/>
              </a:ext>
            </a:extLst>
          </p:cNvPr>
          <p:cNvSpPr/>
          <p:nvPr/>
        </p:nvSpPr>
        <p:spPr>
          <a:xfrm>
            <a:off x="6652957" y="2645925"/>
            <a:ext cx="4868373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Rectangle 89" descr="e7d195523061f1c0205959036996ad55c215b892a7aac5c0B9ADEF7896FB48F2EF97163A2DE1401E1875DEDC438B7864AD24CA23553DBBBD975DAF4CAD4A2592689FFB6CEE59FFA55B2702D0E5EE29CDFC0DD98BC7D6A39A972B9CF5C57439F63DF8F9992C06A5DCF328E37031B8E7966000C8DF7F63EAFDD8644C15722395F61CC450D784C36B19">
            <a:extLst>
              <a:ext uri="{FF2B5EF4-FFF2-40B4-BE49-F238E27FC236}">
                <a16:creationId xmlns:a16="http://schemas.microsoft.com/office/drawing/2014/main" id="{A9E52376-816C-488C-97F3-D1BF56F45EF9}"/>
              </a:ext>
            </a:extLst>
          </p:cNvPr>
          <p:cNvSpPr/>
          <p:nvPr/>
        </p:nvSpPr>
        <p:spPr>
          <a:xfrm>
            <a:off x="6632252" y="3778369"/>
            <a:ext cx="4889078" cy="1519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200000"/>
              </a:lnSpc>
              <a:buFont typeface="+mj-ea"/>
              <a:buAutoNum type="circleNumDbPlain"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etc.... ...</a:t>
            </a:r>
          </a:p>
          <a:p>
            <a:pPr marL="228600" indent="-228600">
              <a:lnSpc>
                <a:spcPct val="200000"/>
              </a:lnSpc>
              <a:buFont typeface="+mj-ea"/>
              <a:buAutoNum type="circleNumDbPlain"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etc.... ...</a:t>
            </a:r>
          </a:p>
        </p:txBody>
      </p:sp>
      <p:grpSp>
        <p:nvGrpSpPr>
          <p:cNvPr id="29" name="组合 12">
            <a:extLst>
              <a:ext uri="{FF2B5EF4-FFF2-40B4-BE49-F238E27FC236}">
                <a16:creationId xmlns:a16="http://schemas.microsoft.com/office/drawing/2014/main" id="{EE05FE66-2E08-41D5-98AA-EFDF032BAFE1}"/>
              </a:ext>
            </a:extLst>
          </p:cNvPr>
          <p:cNvGrpSpPr>
            <a:grpSpLocks/>
          </p:cNvGrpSpPr>
          <p:nvPr/>
        </p:nvGrpSpPr>
        <p:grpSpPr bwMode="auto">
          <a:xfrm>
            <a:off x="6652957" y="1894500"/>
            <a:ext cx="4152669" cy="725903"/>
            <a:chOff x="5013324" y="1270001"/>
            <a:chExt cx="4152669" cy="723913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C405C4F3-CD06-49EE-BD83-2B29929D33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3324" y="1270001"/>
              <a:ext cx="4152669" cy="4910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2600" b="1" dirty="0">
                  <a:gradFill>
                    <a:gsLst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  <a:gs pos="0">
                        <a:schemeClr val="bg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  <a:cs typeface="+mn-ea"/>
                  <a:sym typeface="+mn-lt"/>
                </a:rPr>
                <a:t>Add title text here</a:t>
              </a:r>
              <a:endParaRPr lang="zh-CN" altLang="en-US" sz="2600" b="1" dirty="0">
                <a:gradFill>
                  <a:gsLst>
                    <a:gs pos="10000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411A8140-3F07-48C4-997E-23C64E071970}"/>
                </a:ext>
              </a:extLst>
            </p:cNvPr>
            <p:cNvSpPr txBox="1"/>
            <p:nvPr/>
          </p:nvSpPr>
          <p:spPr>
            <a:xfrm>
              <a:off x="5013325" y="1656288"/>
              <a:ext cx="3741078" cy="3376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600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</a:gradFill>
                </a:rPr>
                <a:t>Click here to add title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87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01788" y="1772816"/>
            <a:ext cx="2165350" cy="1514475"/>
            <a:chOff x="1601788" y="2286000"/>
            <a:chExt cx="2165350" cy="1514475"/>
          </a:xfrm>
        </p:grpSpPr>
        <p:sp>
          <p:nvSpPr>
            <p:cNvPr id="4" name="任意多边形 14"/>
            <p:cNvSpPr>
              <a:spLocks/>
            </p:cNvSpPr>
            <p:nvPr/>
          </p:nvSpPr>
          <p:spPr bwMode="auto">
            <a:xfrm>
              <a:off x="2035175" y="2286000"/>
              <a:ext cx="1731963" cy="1514475"/>
            </a:xfrm>
            <a:custGeom>
              <a:avLst/>
              <a:gdLst>
                <a:gd name="T0" fmla="*/ 0 w 1732808"/>
                <a:gd name="T1" fmla="*/ 227204 h 1514692"/>
                <a:gd name="T2" fmla="*/ 974928 w 1732808"/>
                <a:gd name="T3" fmla="*/ 227204 h 1514692"/>
                <a:gd name="T4" fmla="*/ 974928 w 1732808"/>
                <a:gd name="T5" fmla="*/ 0 h 1514692"/>
                <a:gd name="T6" fmla="*/ 1731857 w 1732808"/>
                <a:gd name="T7" fmla="*/ 757346 h 1514692"/>
                <a:gd name="T8" fmla="*/ 974928 w 1732808"/>
                <a:gd name="T9" fmla="*/ 1514692 h 1514692"/>
                <a:gd name="T10" fmla="*/ 974928 w 1732808"/>
                <a:gd name="T11" fmla="*/ 1287488 h 1514692"/>
                <a:gd name="T12" fmla="*/ 0 w 1732808"/>
                <a:gd name="T13" fmla="*/ 1287488 h 1514692"/>
                <a:gd name="T14" fmla="*/ 0 w 1732808"/>
                <a:gd name="T15" fmla="*/ 227204 h 15146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32808"/>
                <a:gd name="T25" fmla="*/ 0 h 1514692"/>
                <a:gd name="T26" fmla="*/ 1732808 w 1732808"/>
                <a:gd name="T27" fmla="*/ 1514692 h 15146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32808" h="1514692">
                  <a:moveTo>
                    <a:pt x="0" y="227204"/>
                  </a:moveTo>
                  <a:lnTo>
                    <a:pt x="975462" y="227204"/>
                  </a:lnTo>
                  <a:lnTo>
                    <a:pt x="975462" y="0"/>
                  </a:lnTo>
                  <a:lnTo>
                    <a:pt x="1732808" y="757346"/>
                  </a:lnTo>
                  <a:lnTo>
                    <a:pt x="975462" y="1514692"/>
                  </a:lnTo>
                  <a:lnTo>
                    <a:pt x="975462" y="1287488"/>
                  </a:lnTo>
                  <a:lnTo>
                    <a:pt x="0" y="1287488"/>
                  </a:lnTo>
                  <a:lnTo>
                    <a:pt x="0" y="227204"/>
                  </a:lnTo>
                  <a:close/>
                </a:path>
              </a:pathLst>
            </a:custGeom>
            <a:solidFill>
              <a:srgbClr val="CF66E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lvl="1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" name="任意多边形 15"/>
            <p:cNvSpPr>
              <a:spLocks/>
            </p:cNvSpPr>
            <p:nvPr/>
          </p:nvSpPr>
          <p:spPr bwMode="auto">
            <a:xfrm>
              <a:off x="1601788" y="2609850"/>
              <a:ext cx="866775" cy="866775"/>
            </a:xfrm>
            <a:custGeom>
              <a:avLst/>
              <a:gdLst>
                <a:gd name="T0" fmla="*/ 0 w 866404"/>
                <a:gd name="T1" fmla="*/ 433945 h 866404"/>
                <a:gd name="T2" fmla="*/ 434156 w 866404"/>
                <a:gd name="T3" fmla="*/ 0 h 866404"/>
                <a:gd name="T4" fmla="*/ 868310 w 866404"/>
                <a:gd name="T5" fmla="*/ 433945 h 866404"/>
                <a:gd name="T6" fmla="*/ 434156 w 866404"/>
                <a:gd name="T7" fmla="*/ 867890 h 866404"/>
                <a:gd name="T8" fmla="*/ 0 w 866404"/>
                <a:gd name="T9" fmla="*/ 433945 h 8664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6404"/>
                <a:gd name="T16" fmla="*/ 0 h 866404"/>
                <a:gd name="T17" fmla="*/ 866404 w 866404"/>
                <a:gd name="T18" fmla="*/ 866404 h 8664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6404" h="866404">
                  <a:moveTo>
                    <a:pt x="0" y="433202"/>
                  </a:moveTo>
                  <a:cubicBezTo>
                    <a:pt x="0" y="193951"/>
                    <a:pt x="193951" y="0"/>
                    <a:pt x="433202" y="0"/>
                  </a:cubicBezTo>
                  <a:cubicBezTo>
                    <a:pt x="672453" y="0"/>
                    <a:pt x="866404" y="193951"/>
                    <a:pt x="866404" y="433202"/>
                  </a:cubicBezTo>
                  <a:cubicBezTo>
                    <a:pt x="866404" y="672453"/>
                    <a:pt x="672453" y="866404"/>
                    <a:pt x="433202" y="866404"/>
                  </a:cubicBezTo>
                  <a:cubicBezTo>
                    <a:pt x="193951" y="866404"/>
                    <a:pt x="0" y="672453"/>
                    <a:pt x="0" y="4332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778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13"/>
            <p:cNvSpPr>
              <a:spLocks/>
            </p:cNvSpPr>
            <p:nvPr/>
          </p:nvSpPr>
          <p:spPr bwMode="auto">
            <a:xfrm>
              <a:off x="2804109" y="2869431"/>
              <a:ext cx="371526" cy="347612"/>
            </a:xfrm>
            <a:custGeom>
              <a:avLst/>
              <a:gdLst>
                <a:gd name="T0" fmla="*/ 489318365 w 257"/>
                <a:gd name="T1" fmla="*/ 49945046 h 241"/>
                <a:gd name="T2" fmla="*/ 384763494 w 257"/>
                <a:gd name="T3" fmla="*/ 0 h 241"/>
                <a:gd name="T4" fmla="*/ 288572576 w 257"/>
                <a:gd name="T5" fmla="*/ 49945046 h 241"/>
                <a:gd name="T6" fmla="*/ 41821670 w 257"/>
                <a:gd name="T7" fmla="*/ 299670232 h 241"/>
                <a:gd name="T8" fmla="*/ 41821670 w 257"/>
                <a:gd name="T9" fmla="*/ 457829084 h 241"/>
                <a:gd name="T10" fmla="*/ 198654779 w 257"/>
                <a:gd name="T11" fmla="*/ 457829084 h 241"/>
                <a:gd name="T12" fmla="*/ 432859632 w 257"/>
                <a:gd name="T13" fmla="*/ 220590852 h 241"/>
                <a:gd name="T14" fmla="*/ 443314685 w 257"/>
                <a:gd name="T15" fmla="*/ 93646581 h 241"/>
                <a:gd name="T16" fmla="*/ 319939181 w 257"/>
                <a:gd name="T17" fmla="*/ 106133581 h 241"/>
                <a:gd name="T18" fmla="*/ 92008830 w 257"/>
                <a:gd name="T19" fmla="*/ 339209923 h 241"/>
                <a:gd name="T20" fmla="*/ 92008830 w 257"/>
                <a:gd name="T21" fmla="*/ 362100791 h 241"/>
                <a:gd name="T22" fmla="*/ 115011416 w 257"/>
                <a:gd name="T23" fmla="*/ 362100791 h 241"/>
                <a:gd name="T24" fmla="*/ 342941745 w 257"/>
                <a:gd name="T25" fmla="*/ 129024449 h 241"/>
                <a:gd name="T26" fmla="*/ 422403132 w 257"/>
                <a:gd name="T27" fmla="*/ 116538915 h 241"/>
                <a:gd name="T28" fmla="*/ 409857068 w 257"/>
                <a:gd name="T29" fmla="*/ 197698541 h 241"/>
                <a:gd name="T30" fmla="*/ 175653617 w 257"/>
                <a:gd name="T31" fmla="*/ 434936773 h 241"/>
                <a:gd name="T32" fmla="*/ 64824245 w 257"/>
                <a:gd name="T33" fmla="*/ 434936773 h 241"/>
                <a:gd name="T34" fmla="*/ 64824245 w 257"/>
                <a:gd name="T35" fmla="*/ 322561101 h 241"/>
                <a:gd name="T36" fmla="*/ 311575139 w 257"/>
                <a:gd name="T37" fmla="*/ 70755713 h 241"/>
                <a:gd name="T38" fmla="*/ 384763494 w 257"/>
                <a:gd name="T39" fmla="*/ 33296213 h 241"/>
                <a:gd name="T40" fmla="*/ 466317248 w 257"/>
                <a:gd name="T41" fmla="*/ 72835914 h 241"/>
                <a:gd name="T42" fmla="*/ 503956886 w 257"/>
                <a:gd name="T43" fmla="*/ 153996961 h 241"/>
                <a:gd name="T44" fmla="*/ 466317248 w 257"/>
                <a:gd name="T45" fmla="*/ 230994743 h 241"/>
                <a:gd name="T46" fmla="*/ 328303224 w 257"/>
                <a:gd name="T47" fmla="*/ 370424481 h 241"/>
                <a:gd name="T48" fmla="*/ 328303224 w 257"/>
                <a:gd name="T49" fmla="*/ 393316881 h 241"/>
                <a:gd name="T50" fmla="*/ 351305787 w 257"/>
                <a:gd name="T51" fmla="*/ 393316881 h 241"/>
                <a:gd name="T52" fmla="*/ 487227355 w 257"/>
                <a:gd name="T53" fmla="*/ 253887054 h 241"/>
                <a:gd name="T54" fmla="*/ 535323492 w 257"/>
                <a:gd name="T55" fmla="*/ 156078605 h 241"/>
                <a:gd name="T56" fmla="*/ 489318365 w 257"/>
                <a:gd name="T57" fmla="*/ 49945046 h 24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7"/>
                <a:gd name="T88" fmla="*/ 0 h 241"/>
                <a:gd name="T89" fmla="*/ 257 w 257"/>
                <a:gd name="T90" fmla="*/ 241 h 24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7" h="241">
                  <a:moveTo>
                    <a:pt x="234" y="24"/>
                  </a:moveTo>
                  <a:cubicBezTo>
                    <a:pt x="218" y="8"/>
                    <a:pt x="201" y="0"/>
                    <a:pt x="184" y="0"/>
                  </a:cubicBezTo>
                  <a:cubicBezTo>
                    <a:pt x="156" y="2"/>
                    <a:pt x="138" y="23"/>
                    <a:pt x="138" y="2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0" y="165"/>
                    <a:pt x="0" y="199"/>
                    <a:pt x="20" y="220"/>
                  </a:cubicBezTo>
                  <a:cubicBezTo>
                    <a:pt x="41" y="241"/>
                    <a:pt x="74" y="241"/>
                    <a:pt x="95" y="220"/>
                  </a:cubicBezTo>
                  <a:cubicBezTo>
                    <a:pt x="207" y="106"/>
                    <a:pt x="207" y="106"/>
                    <a:pt x="207" y="106"/>
                  </a:cubicBezTo>
                  <a:cubicBezTo>
                    <a:pt x="224" y="88"/>
                    <a:pt x="227" y="61"/>
                    <a:pt x="212" y="45"/>
                  </a:cubicBezTo>
                  <a:cubicBezTo>
                    <a:pt x="198" y="30"/>
                    <a:pt x="171" y="33"/>
                    <a:pt x="153" y="51"/>
                  </a:cubicBezTo>
                  <a:cubicBezTo>
                    <a:pt x="44" y="163"/>
                    <a:pt x="44" y="163"/>
                    <a:pt x="44" y="163"/>
                  </a:cubicBezTo>
                  <a:cubicBezTo>
                    <a:pt x="41" y="166"/>
                    <a:pt x="41" y="171"/>
                    <a:pt x="44" y="174"/>
                  </a:cubicBezTo>
                  <a:cubicBezTo>
                    <a:pt x="47" y="177"/>
                    <a:pt x="52" y="177"/>
                    <a:pt x="55" y="174"/>
                  </a:cubicBezTo>
                  <a:cubicBezTo>
                    <a:pt x="164" y="62"/>
                    <a:pt x="164" y="62"/>
                    <a:pt x="164" y="62"/>
                  </a:cubicBezTo>
                  <a:cubicBezTo>
                    <a:pt x="176" y="50"/>
                    <a:pt x="193" y="47"/>
                    <a:pt x="202" y="56"/>
                  </a:cubicBezTo>
                  <a:cubicBezTo>
                    <a:pt x="210" y="65"/>
                    <a:pt x="208" y="83"/>
                    <a:pt x="196" y="95"/>
                  </a:cubicBezTo>
                  <a:cubicBezTo>
                    <a:pt x="84" y="209"/>
                    <a:pt x="84" y="209"/>
                    <a:pt x="84" y="209"/>
                  </a:cubicBezTo>
                  <a:cubicBezTo>
                    <a:pt x="70" y="225"/>
                    <a:pt x="46" y="225"/>
                    <a:pt x="31" y="209"/>
                  </a:cubicBezTo>
                  <a:cubicBezTo>
                    <a:pt x="16" y="194"/>
                    <a:pt x="16" y="170"/>
                    <a:pt x="31" y="155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49" y="34"/>
                    <a:pt x="163" y="17"/>
                    <a:pt x="184" y="16"/>
                  </a:cubicBezTo>
                  <a:cubicBezTo>
                    <a:pt x="197" y="15"/>
                    <a:pt x="210" y="22"/>
                    <a:pt x="223" y="35"/>
                  </a:cubicBezTo>
                  <a:cubicBezTo>
                    <a:pt x="236" y="47"/>
                    <a:pt x="242" y="61"/>
                    <a:pt x="241" y="74"/>
                  </a:cubicBezTo>
                  <a:cubicBezTo>
                    <a:pt x="240" y="95"/>
                    <a:pt x="224" y="111"/>
                    <a:pt x="223" y="111"/>
                  </a:cubicBezTo>
                  <a:cubicBezTo>
                    <a:pt x="157" y="178"/>
                    <a:pt x="157" y="178"/>
                    <a:pt x="157" y="178"/>
                  </a:cubicBezTo>
                  <a:cubicBezTo>
                    <a:pt x="155" y="181"/>
                    <a:pt x="155" y="186"/>
                    <a:pt x="157" y="189"/>
                  </a:cubicBezTo>
                  <a:cubicBezTo>
                    <a:pt x="160" y="192"/>
                    <a:pt x="165" y="192"/>
                    <a:pt x="168" y="189"/>
                  </a:cubicBezTo>
                  <a:cubicBezTo>
                    <a:pt x="233" y="122"/>
                    <a:pt x="233" y="122"/>
                    <a:pt x="233" y="122"/>
                  </a:cubicBezTo>
                  <a:cubicBezTo>
                    <a:pt x="234" y="122"/>
                    <a:pt x="255" y="103"/>
                    <a:pt x="256" y="75"/>
                  </a:cubicBezTo>
                  <a:cubicBezTo>
                    <a:pt x="257" y="57"/>
                    <a:pt x="249" y="40"/>
                    <a:pt x="234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149975" y="1772816"/>
            <a:ext cx="2166938" cy="1514475"/>
            <a:chOff x="6149975" y="2286000"/>
            <a:chExt cx="2166938" cy="1514475"/>
          </a:xfrm>
        </p:grpSpPr>
        <p:sp>
          <p:nvSpPr>
            <p:cNvPr id="8" name="任意多边形 18"/>
            <p:cNvSpPr>
              <a:spLocks/>
            </p:cNvSpPr>
            <p:nvPr/>
          </p:nvSpPr>
          <p:spPr bwMode="auto">
            <a:xfrm>
              <a:off x="6583363" y="2286000"/>
              <a:ext cx="1733550" cy="1514475"/>
            </a:xfrm>
            <a:custGeom>
              <a:avLst/>
              <a:gdLst>
                <a:gd name="T0" fmla="*/ 0 w 1732808"/>
                <a:gd name="T1" fmla="*/ 227204 h 1514692"/>
                <a:gd name="T2" fmla="*/ 975462 w 1732808"/>
                <a:gd name="T3" fmla="*/ 227204 h 1514692"/>
                <a:gd name="T4" fmla="*/ 975462 w 1732808"/>
                <a:gd name="T5" fmla="*/ 0 h 1514692"/>
                <a:gd name="T6" fmla="*/ 1732808 w 1732808"/>
                <a:gd name="T7" fmla="*/ 757346 h 1514692"/>
                <a:gd name="T8" fmla="*/ 975462 w 1732808"/>
                <a:gd name="T9" fmla="*/ 1514692 h 1514692"/>
                <a:gd name="T10" fmla="*/ 975462 w 1732808"/>
                <a:gd name="T11" fmla="*/ 1287488 h 1514692"/>
                <a:gd name="T12" fmla="*/ 0 w 1732808"/>
                <a:gd name="T13" fmla="*/ 1287488 h 1514692"/>
                <a:gd name="T14" fmla="*/ 0 w 1732808"/>
                <a:gd name="T15" fmla="*/ 227204 h 15146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32808"/>
                <a:gd name="T25" fmla="*/ 0 h 1514692"/>
                <a:gd name="T26" fmla="*/ 1732808 w 1732808"/>
                <a:gd name="T27" fmla="*/ 1514692 h 15146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32808" h="1514692">
                  <a:moveTo>
                    <a:pt x="0" y="227204"/>
                  </a:moveTo>
                  <a:lnTo>
                    <a:pt x="975462" y="227204"/>
                  </a:lnTo>
                  <a:lnTo>
                    <a:pt x="975462" y="0"/>
                  </a:lnTo>
                  <a:lnTo>
                    <a:pt x="1732808" y="757346"/>
                  </a:lnTo>
                  <a:lnTo>
                    <a:pt x="975462" y="1514692"/>
                  </a:lnTo>
                  <a:lnTo>
                    <a:pt x="975462" y="1287488"/>
                  </a:lnTo>
                  <a:lnTo>
                    <a:pt x="0" y="1287488"/>
                  </a:lnTo>
                  <a:lnTo>
                    <a:pt x="0" y="227204"/>
                  </a:lnTo>
                  <a:close/>
                </a:path>
              </a:pathLst>
            </a:custGeom>
            <a:solidFill>
              <a:srgbClr val="43D8F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lvl="1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" name="任意多边形 19"/>
            <p:cNvSpPr>
              <a:spLocks/>
            </p:cNvSpPr>
            <p:nvPr/>
          </p:nvSpPr>
          <p:spPr bwMode="auto">
            <a:xfrm>
              <a:off x="6149975" y="2609850"/>
              <a:ext cx="866775" cy="866775"/>
            </a:xfrm>
            <a:custGeom>
              <a:avLst/>
              <a:gdLst>
                <a:gd name="T0" fmla="*/ 0 w 866404"/>
                <a:gd name="T1" fmla="*/ 433945 h 866404"/>
                <a:gd name="T2" fmla="*/ 433202 w 866404"/>
                <a:gd name="T3" fmla="*/ 0 h 866404"/>
                <a:gd name="T4" fmla="*/ 866404 w 866404"/>
                <a:gd name="T5" fmla="*/ 433945 h 866404"/>
                <a:gd name="T6" fmla="*/ 433202 w 866404"/>
                <a:gd name="T7" fmla="*/ 867890 h 866404"/>
                <a:gd name="T8" fmla="*/ 0 w 866404"/>
                <a:gd name="T9" fmla="*/ 433945 h 8664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6404"/>
                <a:gd name="T16" fmla="*/ 0 h 866404"/>
                <a:gd name="T17" fmla="*/ 866404 w 866404"/>
                <a:gd name="T18" fmla="*/ 866404 h 8664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6404" h="866404">
                  <a:moveTo>
                    <a:pt x="0" y="433202"/>
                  </a:moveTo>
                  <a:cubicBezTo>
                    <a:pt x="0" y="193951"/>
                    <a:pt x="193951" y="0"/>
                    <a:pt x="433202" y="0"/>
                  </a:cubicBezTo>
                  <a:cubicBezTo>
                    <a:pt x="672453" y="0"/>
                    <a:pt x="866404" y="193951"/>
                    <a:pt x="866404" y="433202"/>
                  </a:cubicBezTo>
                  <a:cubicBezTo>
                    <a:pt x="866404" y="672453"/>
                    <a:pt x="672453" y="866404"/>
                    <a:pt x="433202" y="866404"/>
                  </a:cubicBezTo>
                  <a:cubicBezTo>
                    <a:pt x="193951" y="866404"/>
                    <a:pt x="0" y="672453"/>
                    <a:pt x="0" y="4332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778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14"/>
            <p:cNvSpPr>
              <a:spLocks noEditPoints="1"/>
            </p:cNvSpPr>
            <p:nvPr/>
          </p:nvSpPr>
          <p:spPr bwMode="auto">
            <a:xfrm>
              <a:off x="7362772" y="2867035"/>
              <a:ext cx="352608" cy="352407"/>
            </a:xfrm>
            <a:custGeom>
              <a:avLst/>
              <a:gdLst>
                <a:gd name="T0" fmla="*/ 327681924 w 147"/>
                <a:gd name="T1" fmla="*/ 845074349 h 147"/>
                <a:gd name="T2" fmla="*/ 0 w 147"/>
                <a:gd name="T3" fmla="*/ 0 h 147"/>
                <a:gd name="T4" fmla="*/ 845074349 w 147"/>
                <a:gd name="T5" fmla="*/ 356425140 h 147"/>
                <a:gd name="T6" fmla="*/ 454156391 w 147"/>
                <a:gd name="T7" fmla="*/ 454156391 h 147"/>
                <a:gd name="T8" fmla="*/ 327681924 w 147"/>
                <a:gd name="T9" fmla="*/ 845074349 h 147"/>
                <a:gd name="T10" fmla="*/ 97728890 w 147"/>
                <a:gd name="T11" fmla="*/ 97728890 h 147"/>
                <a:gd name="T12" fmla="*/ 321932322 w 147"/>
                <a:gd name="T13" fmla="*/ 684107064 h 147"/>
                <a:gd name="T14" fmla="*/ 413913970 w 147"/>
                <a:gd name="T15" fmla="*/ 413913970 h 147"/>
                <a:gd name="T16" fmla="*/ 678359860 w 147"/>
                <a:gd name="T17" fmla="*/ 344928333 h 147"/>
                <a:gd name="T18" fmla="*/ 97728890 w 147"/>
                <a:gd name="T19" fmla="*/ 97728890 h 1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7"/>
                <a:gd name="T31" fmla="*/ 0 h 147"/>
                <a:gd name="T32" fmla="*/ 147 w 147"/>
                <a:gd name="T33" fmla="*/ 147 h 1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7" h="147">
                  <a:moveTo>
                    <a:pt x="57" y="147"/>
                  </a:moveTo>
                  <a:lnTo>
                    <a:pt x="0" y="0"/>
                  </a:lnTo>
                  <a:lnTo>
                    <a:pt x="147" y="62"/>
                  </a:lnTo>
                  <a:lnTo>
                    <a:pt x="79" y="79"/>
                  </a:lnTo>
                  <a:lnTo>
                    <a:pt x="57" y="147"/>
                  </a:lnTo>
                  <a:close/>
                  <a:moveTo>
                    <a:pt x="17" y="17"/>
                  </a:moveTo>
                  <a:lnTo>
                    <a:pt x="56" y="119"/>
                  </a:lnTo>
                  <a:lnTo>
                    <a:pt x="72" y="72"/>
                  </a:lnTo>
                  <a:lnTo>
                    <a:pt x="118" y="60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75088" y="1772816"/>
            <a:ext cx="2166937" cy="1514475"/>
            <a:chOff x="3875088" y="2286000"/>
            <a:chExt cx="2166937" cy="1514475"/>
          </a:xfrm>
        </p:grpSpPr>
        <p:sp>
          <p:nvSpPr>
            <p:cNvPr id="13" name="任意多边形 16"/>
            <p:cNvSpPr>
              <a:spLocks/>
            </p:cNvSpPr>
            <p:nvPr/>
          </p:nvSpPr>
          <p:spPr bwMode="auto">
            <a:xfrm>
              <a:off x="4308475" y="2286000"/>
              <a:ext cx="1733550" cy="1514475"/>
            </a:xfrm>
            <a:custGeom>
              <a:avLst/>
              <a:gdLst>
                <a:gd name="T0" fmla="*/ 0 w 1732808"/>
                <a:gd name="T1" fmla="*/ 227204 h 1514692"/>
                <a:gd name="T2" fmla="*/ 975462 w 1732808"/>
                <a:gd name="T3" fmla="*/ 227204 h 1514692"/>
                <a:gd name="T4" fmla="*/ 975462 w 1732808"/>
                <a:gd name="T5" fmla="*/ 0 h 1514692"/>
                <a:gd name="T6" fmla="*/ 1732808 w 1732808"/>
                <a:gd name="T7" fmla="*/ 757346 h 1514692"/>
                <a:gd name="T8" fmla="*/ 975462 w 1732808"/>
                <a:gd name="T9" fmla="*/ 1514692 h 1514692"/>
                <a:gd name="T10" fmla="*/ 975462 w 1732808"/>
                <a:gd name="T11" fmla="*/ 1287488 h 1514692"/>
                <a:gd name="T12" fmla="*/ 0 w 1732808"/>
                <a:gd name="T13" fmla="*/ 1287488 h 1514692"/>
                <a:gd name="T14" fmla="*/ 0 w 1732808"/>
                <a:gd name="T15" fmla="*/ 227204 h 15146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32808"/>
                <a:gd name="T25" fmla="*/ 0 h 1514692"/>
                <a:gd name="T26" fmla="*/ 1732808 w 1732808"/>
                <a:gd name="T27" fmla="*/ 1514692 h 15146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32808" h="1514692">
                  <a:moveTo>
                    <a:pt x="0" y="227204"/>
                  </a:moveTo>
                  <a:lnTo>
                    <a:pt x="975462" y="227204"/>
                  </a:lnTo>
                  <a:lnTo>
                    <a:pt x="975462" y="0"/>
                  </a:lnTo>
                  <a:lnTo>
                    <a:pt x="1732808" y="757346"/>
                  </a:lnTo>
                  <a:lnTo>
                    <a:pt x="975462" y="1514692"/>
                  </a:lnTo>
                  <a:lnTo>
                    <a:pt x="975462" y="1287488"/>
                  </a:lnTo>
                  <a:lnTo>
                    <a:pt x="0" y="1287488"/>
                  </a:lnTo>
                  <a:lnTo>
                    <a:pt x="0" y="227204"/>
                  </a:lnTo>
                  <a:close/>
                </a:path>
              </a:pathLst>
            </a:custGeom>
            <a:solidFill>
              <a:srgbClr val="FEA5B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1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lvl="1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4" name="任意多边形 17"/>
            <p:cNvSpPr>
              <a:spLocks/>
            </p:cNvSpPr>
            <p:nvPr/>
          </p:nvSpPr>
          <p:spPr bwMode="auto">
            <a:xfrm>
              <a:off x="3875088" y="2609850"/>
              <a:ext cx="866775" cy="866775"/>
            </a:xfrm>
            <a:custGeom>
              <a:avLst/>
              <a:gdLst>
                <a:gd name="T0" fmla="*/ 0 w 866404"/>
                <a:gd name="T1" fmla="*/ 433945 h 866404"/>
                <a:gd name="T2" fmla="*/ 433202 w 866404"/>
                <a:gd name="T3" fmla="*/ 0 h 866404"/>
                <a:gd name="T4" fmla="*/ 866404 w 866404"/>
                <a:gd name="T5" fmla="*/ 433945 h 866404"/>
                <a:gd name="T6" fmla="*/ 433202 w 866404"/>
                <a:gd name="T7" fmla="*/ 867890 h 866404"/>
                <a:gd name="T8" fmla="*/ 0 w 866404"/>
                <a:gd name="T9" fmla="*/ 433945 h 8664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6404"/>
                <a:gd name="T16" fmla="*/ 0 h 866404"/>
                <a:gd name="T17" fmla="*/ 866404 w 866404"/>
                <a:gd name="T18" fmla="*/ 866404 h 8664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6404" h="866404">
                  <a:moveTo>
                    <a:pt x="0" y="433202"/>
                  </a:moveTo>
                  <a:cubicBezTo>
                    <a:pt x="0" y="193951"/>
                    <a:pt x="193951" y="0"/>
                    <a:pt x="433202" y="0"/>
                  </a:cubicBezTo>
                  <a:cubicBezTo>
                    <a:pt x="672453" y="0"/>
                    <a:pt x="866404" y="193951"/>
                    <a:pt x="866404" y="433202"/>
                  </a:cubicBezTo>
                  <a:cubicBezTo>
                    <a:pt x="866404" y="672453"/>
                    <a:pt x="672453" y="866404"/>
                    <a:pt x="433202" y="866404"/>
                  </a:cubicBezTo>
                  <a:cubicBezTo>
                    <a:pt x="193951" y="866404"/>
                    <a:pt x="0" y="672453"/>
                    <a:pt x="0" y="4332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778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9"/>
            <p:cNvSpPr>
              <a:spLocks noEditPoints="1"/>
            </p:cNvSpPr>
            <p:nvPr/>
          </p:nvSpPr>
          <p:spPr bwMode="auto">
            <a:xfrm>
              <a:off x="5032715" y="2894604"/>
              <a:ext cx="462947" cy="297267"/>
            </a:xfrm>
            <a:custGeom>
              <a:avLst/>
              <a:gdLst>
                <a:gd name="T0" fmla="*/ 516520418 w 320"/>
                <a:gd name="T1" fmla="*/ 429093432 h 206"/>
                <a:gd name="T2" fmla="*/ 98285003 w 320"/>
                <a:gd name="T3" fmla="*/ 429093432 h 206"/>
                <a:gd name="T4" fmla="*/ 0 w 320"/>
                <a:gd name="T5" fmla="*/ 306197548 h 206"/>
                <a:gd name="T6" fmla="*/ 127562543 w 320"/>
                <a:gd name="T7" fmla="*/ 185384321 h 206"/>
                <a:gd name="T8" fmla="*/ 340862320 w 320"/>
                <a:gd name="T9" fmla="*/ 0 h 206"/>
                <a:gd name="T10" fmla="*/ 549980050 w 320"/>
                <a:gd name="T11" fmla="*/ 141642240 h 206"/>
                <a:gd name="T12" fmla="*/ 669176916 w 320"/>
                <a:gd name="T13" fmla="*/ 283284479 h 206"/>
                <a:gd name="T14" fmla="*/ 516520418 w 320"/>
                <a:gd name="T15" fmla="*/ 429093432 h 206"/>
                <a:gd name="T16" fmla="*/ 102467096 w 320"/>
                <a:gd name="T17" fmla="*/ 397848470 h 206"/>
                <a:gd name="T18" fmla="*/ 516520418 w 320"/>
                <a:gd name="T19" fmla="*/ 397848470 h 206"/>
                <a:gd name="T20" fmla="*/ 637809776 w 320"/>
                <a:gd name="T21" fmla="*/ 283284479 h 206"/>
                <a:gd name="T22" fmla="*/ 535341280 w 320"/>
                <a:gd name="T23" fmla="*/ 170804589 h 206"/>
                <a:gd name="T24" fmla="*/ 524886049 w 320"/>
                <a:gd name="T25" fmla="*/ 170804589 h 206"/>
                <a:gd name="T26" fmla="*/ 522795002 w 320"/>
                <a:gd name="T27" fmla="*/ 160388640 h 206"/>
                <a:gd name="T28" fmla="*/ 340862320 w 320"/>
                <a:gd name="T29" fmla="*/ 33327586 h 206"/>
                <a:gd name="T30" fmla="*/ 156838636 w 320"/>
                <a:gd name="T31" fmla="*/ 204132210 h 206"/>
                <a:gd name="T32" fmla="*/ 156838636 w 320"/>
                <a:gd name="T33" fmla="*/ 222878610 h 206"/>
                <a:gd name="T34" fmla="*/ 138017774 w 320"/>
                <a:gd name="T35" fmla="*/ 218713385 h 206"/>
                <a:gd name="T36" fmla="*/ 123379004 w 320"/>
                <a:gd name="T37" fmla="*/ 218713385 h 206"/>
                <a:gd name="T38" fmla="*/ 31367151 w 320"/>
                <a:gd name="T39" fmla="*/ 306197548 h 206"/>
                <a:gd name="T40" fmla="*/ 102467096 w 320"/>
                <a:gd name="T41" fmla="*/ 397848470 h 2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0"/>
                <a:gd name="T64" fmla="*/ 0 h 206"/>
                <a:gd name="T65" fmla="*/ 320 w 320"/>
                <a:gd name="T66" fmla="*/ 206 h 2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0" h="206">
                  <a:moveTo>
                    <a:pt x="247" y="206"/>
                  </a:moveTo>
                  <a:cubicBezTo>
                    <a:pt x="47" y="206"/>
                    <a:pt x="47" y="206"/>
                    <a:pt x="47" y="206"/>
                  </a:cubicBezTo>
                  <a:cubicBezTo>
                    <a:pt x="20" y="200"/>
                    <a:pt x="0" y="175"/>
                    <a:pt x="0" y="147"/>
                  </a:cubicBezTo>
                  <a:cubicBezTo>
                    <a:pt x="0" y="115"/>
                    <a:pt x="27" y="88"/>
                    <a:pt x="61" y="89"/>
                  </a:cubicBezTo>
                  <a:cubicBezTo>
                    <a:pt x="67" y="38"/>
                    <a:pt x="110" y="0"/>
                    <a:pt x="163" y="0"/>
                  </a:cubicBezTo>
                  <a:cubicBezTo>
                    <a:pt x="208" y="0"/>
                    <a:pt x="248" y="28"/>
                    <a:pt x="263" y="68"/>
                  </a:cubicBezTo>
                  <a:cubicBezTo>
                    <a:pt x="296" y="74"/>
                    <a:pt x="320" y="103"/>
                    <a:pt x="320" y="136"/>
                  </a:cubicBezTo>
                  <a:cubicBezTo>
                    <a:pt x="320" y="174"/>
                    <a:pt x="287" y="206"/>
                    <a:pt x="247" y="206"/>
                  </a:cubicBezTo>
                  <a:close/>
                  <a:moveTo>
                    <a:pt x="49" y="191"/>
                  </a:moveTo>
                  <a:cubicBezTo>
                    <a:pt x="247" y="191"/>
                    <a:pt x="247" y="191"/>
                    <a:pt x="247" y="191"/>
                  </a:cubicBezTo>
                  <a:cubicBezTo>
                    <a:pt x="278" y="191"/>
                    <a:pt x="305" y="165"/>
                    <a:pt x="305" y="136"/>
                  </a:cubicBezTo>
                  <a:cubicBezTo>
                    <a:pt x="305" y="109"/>
                    <a:pt x="284" y="86"/>
                    <a:pt x="256" y="82"/>
                  </a:cubicBezTo>
                  <a:cubicBezTo>
                    <a:pt x="251" y="82"/>
                    <a:pt x="251" y="82"/>
                    <a:pt x="251" y="82"/>
                  </a:cubicBezTo>
                  <a:cubicBezTo>
                    <a:pt x="250" y="77"/>
                    <a:pt x="250" y="77"/>
                    <a:pt x="250" y="77"/>
                  </a:cubicBezTo>
                  <a:cubicBezTo>
                    <a:pt x="239" y="41"/>
                    <a:pt x="203" y="16"/>
                    <a:pt x="163" y="16"/>
                  </a:cubicBezTo>
                  <a:cubicBezTo>
                    <a:pt x="115" y="16"/>
                    <a:pt x="77" y="51"/>
                    <a:pt x="75" y="98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3" y="105"/>
                    <a:pt x="61" y="105"/>
                    <a:pt x="59" y="105"/>
                  </a:cubicBezTo>
                  <a:cubicBezTo>
                    <a:pt x="35" y="105"/>
                    <a:pt x="15" y="124"/>
                    <a:pt x="15" y="147"/>
                  </a:cubicBezTo>
                  <a:cubicBezTo>
                    <a:pt x="15" y="167"/>
                    <a:pt x="30" y="186"/>
                    <a:pt x="49" y="1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424863" y="1772816"/>
            <a:ext cx="2165350" cy="1514475"/>
            <a:chOff x="8424863" y="2286000"/>
            <a:chExt cx="2165350" cy="1514475"/>
          </a:xfrm>
        </p:grpSpPr>
        <p:sp>
          <p:nvSpPr>
            <p:cNvPr id="17" name="右箭头 20"/>
            <p:cNvSpPr>
              <a:spLocks noChangeArrowheads="1"/>
            </p:cNvSpPr>
            <p:nvPr/>
          </p:nvSpPr>
          <p:spPr bwMode="auto">
            <a:xfrm>
              <a:off x="8858250" y="2286000"/>
              <a:ext cx="1731963" cy="1514475"/>
            </a:xfrm>
            <a:prstGeom prst="rightArrow">
              <a:avLst>
                <a:gd name="adj1" fmla="val 70000"/>
                <a:gd name="adj2" fmla="val 49998"/>
              </a:avLst>
            </a:prstGeom>
            <a:solidFill>
              <a:srgbClr val="2E6B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8" name="任意多边形 21"/>
            <p:cNvSpPr>
              <a:spLocks/>
            </p:cNvSpPr>
            <p:nvPr/>
          </p:nvSpPr>
          <p:spPr bwMode="auto">
            <a:xfrm>
              <a:off x="8424863" y="2609850"/>
              <a:ext cx="866775" cy="866775"/>
            </a:xfrm>
            <a:custGeom>
              <a:avLst/>
              <a:gdLst>
                <a:gd name="T0" fmla="*/ 0 w 866404"/>
                <a:gd name="T1" fmla="*/ 433945 h 866404"/>
                <a:gd name="T2" fmla="*/ 434156 w 866404"/>
                <a:gd name="T3" fmla="*/ 0 h 866404"/>
                <a:gd name="T4" fmla="*/ 868310 w 866404"/>
                <a:gd name="T5" fmla="*/ 433945 h 866404"/>
                <a:gd name="T6" fmla="*/ 434156 w 866404"/>
                <a:gd name="T7" fmla="*/ 867890 h 866404"/>
                <a:gd name="T8" fmla="*/ 0 w 866404"/>
                <a:gd name="T9" fmla="*/ 433945 h 8664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6404"/>
                <a:gd name="T16" fmla="*/ 0 h 866404"/>
                <a:gd name="T17" fmla="*/ 866404 w 866404"/>
                <a:gd name="T18" fmla="*/ 866404 h 8664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6404" h="866404">
                  <a:moveTo>
                    <a:pt x="0" y="433202"/>
                  </a:moveTo>
                  <a:cubicBezTo>
                    <a:pt x="0" y="193951"/>
                    <a:pt x="193951" y="0"/>
                    <a:pt x="433202" y="0"/>
                  </a:cubicBezTo>
                  <a:cubicBezTo>
                    <a:pt x="672453" y="0"/>
                    <a:pt x="866404" y="193951"/>
                    <a:pt x="866404" y="433202"/>
                  </a:cubicBezTo>
                  <a:cubicBezTo>
                    <a:pt x="866404" y="672453"/>
                    <a:pt x="672453" y="866404"/>
                    <a:pt x="433202" y="866404"/>
                  </a:cubicBezTo>
                  <a:cubicBezTo>
                    <a:pt x="193951" y="866404"/>
                    <a:pt x="0" y="672453"/>
                    <a:pt x="0" y="4332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778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04</a:t>
              </a:r>
              <a:endPara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26"/>
            <p:cNvSpPr>
              <a:spLocks noEditPoints="1"/>
            </p:cNvSpPr>
            <p:nvPr/>
          </p:nvSpPr>
          <p:spPr bwMode="auto">
            <a:xfrm>
              <a:off x="9639168" y="2820287"/>
              <a:ext cx="347556" cy="445901"/>
            </a:xfrm>
            <a:custGeom>
              <a:avLst/>
              <a:gdLst>
                <a:gd name="T0" fmla="*/ 182561661 w 240"/>
                <a:gd name="T1" fmla="*/ 645729734 h 308"/>
                <a:gd name="T2" fmla="*/ 142692083 w 240"/>
                <a:gd name="T3" fmla="*/ 612185361 h 308"/>
                <a:gd name="T4" fmla="*/ 4196570 w 240"/>
                <a:gd name="T5" fmla="*/ 113212849 h 308"/>
                <a:gd name="T6" fmla="*/ 8393141 w 240"/>
                <a:gd name="T7" fmla="*/ 79668453 h 308"/>
                <a:gd name="T8" fmla="*/ 31476452 w 240"/>
                <a:gd name="T9" fmla="*/ 62895542 h 308"/>
                <a:gd name="T10" fmla="*/ 73445050 w 240"/>
                <a:gd name="T11" fmla="*/ 85956846 h 308"/>
                <a:gd name="T12" fmla="*/ 119610229 w 240"/>
                <a:gd name="T13" fmla="*/ 94343302 h 308"/>
                <a:gd name="T14" fmla="*/ 119610229 w 240"/>
                <a:gd name="T15" fmla="*/ 94343302 h 308"/>
                <a:gd name="T16" fmla="*/ 228726862 w 240"/>
                <a:gd name="T17" fmla="*/ 50317307 h 308"/>
                <a:gd name="T18" fmla="*/ 352533615 w 240"/>
                <a:gd name="T19" fmla="*/ 0 h 308"/>
                <a:gd name="T20" fmla="*/ 421782164 w 240"/>
                <a:gd name="T21" fmla="*/ 16772916 h 308"/>
                <a:gd name="T22" fmla="*/ 428077741 w 240"/>
                <a:gd name="T23" fmla="*/ 18868082 h 308"/>
                <a:gd name="T24" fmla="*/ 503620329 w 240"/>
                <a:gd name="T25" fmla="*/ 295609611 h 308"/>
                <a:gd name="T26" fmla="*/ 474242897 w 240"/>
                <a:gd name="T27" fmla="*/ 280934762 h 308"/>
                <a:gd name="T28" fmla="*/ 419683155 w 240"/>
                <a:gd name="T29" fmla="*/ 266258465 h 308"/>
                <a:gd name="T30" fmla="*/ 310566476 w 240"/>
                <a:gd name="T31" fmla="*/ 310285908 h 308"/>
                <a:gd name="T32" fmla="*/ 184660670 w 240"/>
                <a:gd name="T33" fmla="*/ 360601744 h 308"/>
                <a:gd name="T34" fmla="*/ 151086669 w 240"/>
                <a:gd name="T35" fmla="*/ 356409965 h 308"/>
                <a:gd name="T36" fmla="*/ 218236164 w 240"/>
                <a:gd name="T37" fmla="*/ 595412450 h 308"/>
                <a:gd name="T38" fmla="*/ 214038146 w 240"/>
                <a:gd name="T39" fmla="*/ 628956823 h 308"/>
                <a:gd name="T40" fmla="*/ 188857239 w 240"/>
                <a:gd name="T41" fmla="*/ 645729734 h 308"/>
                <a:gd name="T42" fmla="*/ 182561661 w 240"/>
                <a:gd name="T43" fmla="*/ 645729734 h 308"/>
                <a:gd name="T44" fmla="*/ 37772029 w 240"/>
                <a:gd name="T45" fmla="*/ 90150074 h 308"/>
                <a:gd name="T46" fmla="*/ 31476452 w 240"/>
                <a:gd name="T47" fmla="*/ 94343302 h 308"/>
                <a:gd name="T48" fmla="*/ 29377443 w 240"/>
                <a:gd name="T49" fmla="*/ 104826394 h 308"/>
                <a:gd name="T50" fmla="*/ 169971954 w 240"/>
                <a:gd name="T51" fmla="*/ 603798905 h 308"/>
                <a:gd name="T52" fmla="*/ 184660670 w 240"/>
                <a:gd name="T53" fmla="*/ 618475202 h 308"/>
                <a:gd name="T54" fmla="*/ 188857239 w 240"/>
                <a:gd name="T55" fmla="*/ 614281975 h 308"/>
                <a:gd name="T56" fmla="*/ 190956293 w 240"/>
                <a:gd name="T57" fmla="*/ 603798905 h 308"/>
                <a:gd name="T58" fmla="*/ 109118082 w 240"/>
                <a:gd name="T59" fmla="*/ 308189294 h 308"/>
                <a:gd name="T60" fmla="*/ 136396505 w 240"/>
                <a:gd name="T61" fmla="*/ 320768977 h 308"/>
                <a:gd name="T62" fmla="*/ 184660670 w 240"/>
                <a:gd name="T63" fmla="*/ 333347212 h 308"/>
                <a:gd name="T64" fmla="*/ 293778752 w 240"/>
                <a:gd name="T65" fmla="*/ 287224604 h 308"/>
                <a:gd name="T66" fmla="*/ 419683155 w 240"/>
                <a:gd name="T67" fmla="*/ 236907319 h 308"/>
                <a:gd name="T68" fmla="*/ 459554182 w 240"/>
                <a:gd name="T69" fmla="*/ 243197161 h 308"/>
                <a:gd name="T70" fmla="*/ 402896879 w 240"/>
                <a:gd name="T71" fmla="*/ 39834226 h 308"/>
                <a:gd name="T72" fmla="*/ 352533615 w 240"/>
                <a:gd name="T73" fmla="*/ 27254543 h 308"/>
                <a:gd name="T74" fmla="*/ 243417027 w 240"/>
                <a:gd name="T75" fmla="*/ 73378611 h 308"/>
                <a:gd name="T76" fmla="*/ 119610229 w 240"/>
                <a:gd name="T77" fmla="*/ 123694470 h 308"/>
                <a:gd name="T78" fmla="*/ 119610229 w 240"/>
                <a:gd name="T79" fmla="*/ 123694470 h 308"/>
                <a:gd name="T80" fmla="*/ 58756334 w 240"/>
                <a:gd name="T81" fmla="*/ 109019621 h 308"/>
                <a:gd name="T82" fmla="*/ 52460757 w 240"/>
                <a:gd name="T83" fmla="*/ 106923007 h 308"/>
                <a:gd name="T84" fmla="*/ 50361748 w 240"/>
                <a:gd name="T85" fmla="*/ 100633166 h 308"/>
                <a:gd name="T86" fmla="*/ 37772029 w 240"/>
                <a:gd name="T87" fmla="*/ 90150074 h 30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0"/>
                <a:gd name="T133" fmla="*/ 0 h 308"/>
                <a:gd name="T134" fmla="*/ 240 w 240"/>
                <a:gd name="T135" fmla="*/ 308 h 30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0" h="308">
                  <a:moveTo>
                    <a:pt x="87" y="308"/>
                  </a:moveTo>
                  <a:cubicBezTo>
                    <a:pt x="79" y="308"/>
                    <a:pt x="70" y="301"/>
                    <a:pt x="68" y="292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0" y="48"/>
                    <a:pt x="1" y="42"/>
                    <a:pt x="4" y="38"/>
                  </a:cubicBezTo>
                  <a:cubicBezTo>
                    <a:pt x="6" y="34"/>
                    <a:pt x="10" y="31"/>
                    <a:pt x="15" y="30"/>
                  </a:cubicBezTo>
                  <a:cubicBezTo>
                    <a:pt x="23" y="29"/>
                    <a:pt x="31" y="33"/>
                    <a:pt x="35" y="41"/>
                  </a:cubicBezTo>
                  <a:cubicBezTo>
                    <a:pt x="43" y="44"/>
                    <a:pt x="50" y="45"/>
                    <a:pt x="57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75" y="45"/>
                    <a:pt x="92" y="35"/>
                    <a:pt x="109" y="24"/>
                  </a:cubicBezTo>
                  <a:cubicBezTo>
                    <a:pt x="127" y="12"/>
                    <a:pt x="146" y="0"/>
                    <a:pt x="168" y="0"/>
                  </a:cubicBezTo>
                  <a:cubicBezTo>
                    <a:pt x="179" y="0"/>
                    <a:pt x="190" y="2"/>
                    <a:pt x="201" y="8"/>
                  </a:cubicBezTo>
                  <a:cubicBezTo>
                    <a:pt x="204" y="9"/>
                    <a:pt x="204" y="9"/>
                    <a:pt x="204" y="9"/>
                  </a:cubicBezTo>
                  <a:cubicBezTo>
                    <a:pt x="240" y="141"/>
                    <a:pt x="240" y="141"/>
                    <a:pt x="240" y="141"/>
                  </a:cubicBezTo>
                  <a:cubicBezTo>
                    <a:pt x="226" y="134"/>
                    <a:pt x="226" y="134"/>
                    <a:pt x="226" y="134"/>
                  </a:cubicBezTo>
                  <a:cubicBezTo>
                    <a:pt x="217" y="129"/>
                    <a:pt x="209" y="127"/>
                    <a:pt x="200" y="127"/>
                  </a:cubicBezTo>
                  <a:cubicBezTo>
                    <a:pt x="181" y="127"/>
                    <a:pt x="165" y="137"/>
                    <a:pt x="148" y="148"/>
                  </a:cubicBezTo>
                  <a:cubicBezTo>
                    <a:pt x="130" y="160"/>
                    <a:pt x="111" y="172"/>
                    <a:pt x="88" y="172"/>
                  </a:cubicBezTo>
                  <a:cubicBezTo>
                    <a:pt x="83" y="172"/>
                    <a:pt x="77" y="172"/>
                    <a:pt x="72" y="170"/>
                  </a:cubicBezTo>
                  <a:cubicBezTo>
                    <a:pt x="104" y="284"/>
                    <a:pt x="104" y="284"/>
                    <a:pt x="104" y="284"/>
                  </a:cubicBezTo>
                  <a:cubicBezTo>
                    <a:pt x="105" y="290"/>
                    <a:pt x="104" y="296"/>
                    <a:pt x="102" y="300"/>
                  </a:cubicBezTo>
                  <a:cubicBezTo>
                    <a:pt x="99" y="304"/>
                    <a:pt x="95" y="307"/>
                    <a:pt x="90" y="308"/>
                  </a:cubicBezTo>
                  <a:cubicBezTo>
                    <a:pt x="89" y="308"/>
                    <a:pt x="88" y="308"/>
                    <a:pt x="87" y="308"/>
                  </a:cubicBezTo>
                  <a:close/>
                  <a:moveTo>
                    <a:pt x="18" y="43"/>
                  </a:moveTo>
                  <a:cubicBezTo>
                    <a:pt x="16" y="43"/>
                    <a:pt x="15" y="44"/>
                    <a:pt x="15" y="45"/>
                  </a:cubicBezTo>
                  <a:cubicBezTo>
                    <a:pt x="14" y="46"/>
                    <a:pt x="14" y="48"/>
                    <a:pt x="14" y="50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2" y="293"/>
                    <a:pt x="85" y="295"/>
                    <a:pt x="88" y="295"/>
                  </a:cubicBezTo>
                  <a:cubicBezTo>
                    <a:pt x="89" y="294"/>
                    <a:pt x="90" y="294"/>
                    <a:pt x="90" y="293"/>
                  </a:cubicBezTo>
                  <a:cubicBezTo>
                    <a:pt x="91" y="292"/>
                    <a:pt x="91" y="290"/>
                    <a:pt x="91" y="288"/>
                  </a:cubicBezTo>
                  <a:cubicBezTo>
                    <a:pt x="52" y="147"/>
                    <a:pt x="52" y="147"/>
                    <a:pt x="52" y="147"/>
                  </a:cubicBezTo>
                  <a:cubicBezTo>
                    <a:pt x="65" y="153"/>
                    <a:pt x="65" y="153"/>
                    <a:pt x="65" y="153"/>
                  </a:cubicBezTo>
                  <a:cubicBezTo>
                    <a:pt x="73" y="157"/>
                    <a:pt x="80" y="159"/>
                    <a:pt x="88" y="159"/>
                  </a:cubicBezTo>
                  <a:cubicBezTo>
                    <a:pt x="107" y="159"/>
                    <a:pt x="123" y="148"/>
                    <a:pt x="140" y="137"/>
                  </a:cubicBezTo>
                  <a:cubicBezTo>
                    <a:pt x="159" y="125"/>
                    <a:pt x="177" y="113"/>
                    <a:pt x="200" y="113"/>
                  </a:cubicBezTo>
                  <a:cubicBezTo>
                    <a:pt x="206" y="113"/>
                    <a:pt x="213" y="114"/>
                    <a:pt x="219" y="116"/>
                  </a:cubicBezTo>
                  <a:cubicBezTo>
                    <a:pt x="192" y="19"/>
                    <a:pt x="192" y="19"/>
                    <a:pt x="192" y="19"/>
                  </a:cubicBezTo>
                  <a:cubicBezTo>
                    <a:pt x="184" y="15"/>
                    <a:pt x="176" y="13"/>
                    <a:pt x="168" y="13"/>
                  </a:cubicBezTo>
                  <a:cubicBezTo>
                    <a:pt x="150" y="13"/>
                    <a:pt x="133" y="24"/>
                    <a:pt x="116" y="35"/>
                  </a:cubicBezTo>
                  <a:cubicBezTo>
                    <a:pt x="98" y="47"/>
                    <a:pt x="79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47" y="59"/>
                    <a:pt x="37" y="57"/>
                    <a:pt x="28" y="52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3" y="45"/>
                    <a:pt x="20" y="43"/>
                    <a:pt x="18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176B6FFB-7ED7-4105-A73C-4C4E4A1206B2}"/>
              </a:ext>
            </a:extLst>
          </p:cNvPr>
          <p:cNvSpPr txBox="1"/>
          <p:nvPr/>
        </p:nvSpPr>
        <p:spPr>
          <a:xfrm>
            <a:off x="1371707" y="405132"/>
            <a:ext cx="3954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+mn-ea"/>
              </a:rPr>
              <a:t>Add title text here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A815527-443D-4EE8-83A8-BF5FFD425AF3}"/>
              </a:ext>
            </a:extLst>
          </p:cNvPr>
          <p:cNvSpPr txBox="1"/>
          <p:nvPr/>
        </p:nvSpPr>
        <p:spPr>
          <a:xfrm>
            <a:off x="377837" y="271618"/>
            <a:ext cx="8771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dirty="0">
                <a:solidFill>
                  <a:schemeClr val="bg1"/>
                </a:solidFill>
                <a:latin typeface="HarmonyOS Sans SC Black" panose="00000A00000000000000" pitchFamily="2" charset="-122"/>
                <a:ea typeface="HarmonyOS Sans SC Black" panose="00000A00000000000000" pitchFamily="2" charset="-122"/>
                <a:cs typeface="+mn-ea"/>
                <a:sym typeface="+mn-lt"/>
              </a:rPr>
              <a:t>02</a:t>
            </a:r>
            <a:endParaRPr kumimoji="1" lang="zh-CN" altLang="en-US" sz="4400" dirty="0">
              <a:solidFill>
                <a:schemeClr val="bg1"/>
              </a:solidFill>
              <a:latin typeface="HarmonyOS Sans SC Black" panose="00000A00000000000000" pitchFamily="2" charset="-122"/>
              <a:ea typeface="HarmonyOS Sans SC Black" panose="00000A00000000000000" pitchFamily="2" charset="-122"/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3EE8D309-5475-4A24-BBEF-7EC3BC870C7A}"/>
              </a:ext>
            </a:extLst>
          </p:cNvPr>
          <p:cNvGrpSpPr/>
          <p:nvPr/>
        </p:nvGrpSpPr>
        <p:grpSpPr>
          <a:xfrm>
            <a:off x="1901699" y="3762245"/>
            <a:ext cx="2249291" cy="1386719"/>
            <a:chOff x="3694181" y="1830402"/>
            <a:chExt cx="2249291" cy="1386719"/>
          </a:xfrm>
        </p:grpSpPr>
        <p:sp>
          <p:nvSpPr>
            <p:cNvPr id="35" name="TextBox 37">
              <a:extLst>
                <a:ext uri="{FF2B5EF4-FFF2-40B4-BE49-F238E27FC236}">
                  <a16:creationId xmlns:a16="http://schemas.microsoft.com/office/drawing/2014/main" id="{12893701-2649-4629-B786-AE43E3BBB51C}"/>
                </a:ext>
              </a:extLst>
            </p:cNvPr>
            <p:cNvSpPr txBox="1"/>
            <p:nvPr/>
          </p:nvSpPr>
          <p:spPr>
            <a:xfrm>
              <a:off x="3694181" y="2258717"/>
              <a:ext cx="2249291" cy="9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etc.... ...</a:t>
              </a:r>
            </a:p>
            <a:p>
              <a:pPr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MH_Text_1">
              <a:extLst>
                <a:ext uri="{FF2B5EF4-FFF2-40B4-BE49-F238E27FC236}">
                  <a16:creationId xmlns:a16="http://schemas.microsoft.com/office/drawing/2014/main" id="{2026AF63-0672-436E-9E99-8B8D6316F192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3696733" y="1830402"/>
              <a:ext cx="1833436" cy="58450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eaLnBrk="1" hangingPunct="1"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EE8E5520-9EE0-483B-9DEE-5BD800DDC06B}"/>
              </a:ext>
            </a:extLst>
          </p:cNvPr>
          <p:cNvGrpSpPr/>
          <p:nvPr/>
        </p:nvGrpSpPr>
        <p:grpSpPr>
          <a:xfrm>
            <a:off x="4165486" y="3762245"/>
            <a:ext cx="2249291" cy="1386719"/>
            <a:chOff x="3694181" y="1830402"/>
            <a:chExt cx="2249291" cy="138671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DBB7804-1C80-4EDA-8A64-3FDF3958C81E}"/>
                </a:ext>
              </a:extLst>
            </p:cNvPr>
            <p:cNvSpPr txBox="1"/>
            <p:nvPr/>
          </p:nvSpPr>
          <p:spPr>
            <a:xfrm>
              <a:off x="3694181" y="2258717"/>
              <a:ext cx="2249291" cy="9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etc.... ...</a:t>
              </a:r>
            </a:p>
            <a:p>
              <a:pPr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MH_Text_1">
              <a:extLst>
                <a:ext uri="{FF2B5EF4-FFF2-40B4-BE49-F238E27FC236}">
                  <a16:creationId xmlns:a16="http://schemas.microsoft.com/office/drawing/2014/main" id="{2B0EF785-A8DF-455F-BA94-206B9F277DF4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3696733" y="1830402"/>
              <a:ext cx="1833436" cy="58450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eaLnBrk="1" hangingPunct="1"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92FD38E8-DAFF-4000-8743-F261A48E33A3}"/>
              </a:ext>
            </a:extLst>
          </p:cNvPr>
          <p:cNvGrpSpPr/>
          <p:nvPr/>
        </p:nvGrpSpPr>
        <p:grpSpPr>
          <a:xfrm>
            <a:off x="6460814" y="3762245"/>
            <a:ext cx="2249291" cy="1386719"/>
            <a:chOff x="3694181" y="1830402"/>
            <a:chExt cx="2249291" cy="1386719"/>
          </a:xfrm>
        </p:grpSpPr>
        <p:sp>
          <p:nvSpPr>
            <p:cNvPr id="41" name="TextBox 37">
              <a:extLst>
                <a:ext uri="{FF2B5EF4-FFF2-40B4-BE49-F238E27FC236}">
                  <a16:creationId xmlns:a16="http://schemas.microsoft.com/office/drawing/2014/main" id="{58ACC61F-EEAF-44DF-A87B-C82C709AB099}"/>
                </a:ext>
              </a:extLst>
            </p:cNvPr>
            <p:cNvSpPr txBox="1"/>
            <p:nvPr/>
          </p:nvSpPr>
          <p:spPr>
            <a:xfrm>
              <a:off x="3694181" y="2258717"/>
              <a:ext cx="2249291" cy="9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etc.... ...</a:t>
              </a:r>
            </a:p>
            <a:p>
              <a:pPr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MH_Text_1">
              <a:extLst>
                <a:ext uri="{FF2B5EF4-FFF2-40B4-BE49-F238E27FC236}">
                  <a16:creationId xmlns:a16="http://schemas.microsoft.com/office/drawing/2014/main" id="{3F4853D5-BA8B-4E9D-BE8D-C1A72D199A37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696733" y="1830402"/>
              <a:ext cx="1833436" cy="58450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eaLnBrk="1" hangingPunct="1"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943D39D7-A250-4AC4-81AA-17BFA995D4B9}"/>
              </a:ext>
            </a:extLst>
          </p:cNvPr>
          <p:cNvGrpSpPr/>
          <p:nvPr/>
        </p:nvGrpSpPr>
        <p:grpSpPr>
          <a:xfrm>
            <a:off x="8820018" y="3762245"/>
            <a:ext cx="2249291" cy="1386719"/>
            <a:chOff x="3694181" y="1830402"/>
            <a:chExt cx="2249291" cy="1386719"/>
          </a:xfrm>
        </p:grpSpPr>
        <p:sp>
          <p:nvSpPr>
            <p:cNvPr id="44" name="TextBox 37">
              <a:extLst>
                <a:ext uri="{FF2B5EF4-FFF2-40B4-BE49-F238E27FC236}">
                  <a16:creationId xmlns:a16="http://schemas.microsoft.com/office/drawing/2014/main" id="{0F05A934-732E-4AFF-99BC-F31305318797}"/>
                </a:ext>
              </a:extLst>
            </p:cNvPr>
            <p:cNvSpPr txBox="1"/>
            <p:nvPr/>
          </p:nvSpPr>
          <p:spPr>
            <a:xfrm>
              <a:off x="3694181" y="2258717"/>
              <a:ext cx="2249291" cy="9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etc.... ...</a:t>
              </a:r>
            </a:p>
            <a:p>
              <a:pPr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MH_Text_1">
              <a:extLst>
                <a:ext uri="{FF2B5EF4-FFF2-40B4-BE49-F238E27FC236}">
                  <a16:creationId xmlns:a16="http://schemas.microsoft.com/office/drawing/2014/main" id="{53E0467D-329E-4A08-8571-C6E306FB1BA3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696733" y="1830402"/>
              <a:ext cx="1833436" cy="58450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eaLnBrk="1" hangingPunct="1"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87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222750" y="1340768"/>
            <a:ext cx="2719388" cy="1377868"/>
            <a:chOff x="4222750" y="1485086"/>
            <a:chExt cx="2719388" cy="1377868"/>
          </a:xfrm>
        </p:grpSpPr>
        <p:sp>
          <p:nvSpPr>
            <p:cNvPr id="4" name="任意多边形 3"/>
            <p:cNvSpPr/>
            <p:nvPr/>
          </p:nvSpPr>
          <p:spPr bwMode="auto">
            <a:xfrm flipH="1" flipV="1">
              <a:off x="4222750" y="1739900"/>
              <a:ext cx="2719388" cy="862013"/>
            </a:xfrm>
            <a:custGeom>
              <a:avLst/>
              <a:gdLst>
                <a:gd name="connsiteX0" fmla="*/ 1007049 w 3789039"/>
                <a:gd name="connsiteY0" fmla="*/ 0 h 1200155"/>
                <a:gd name="connsiteX1" fmla="*/ 3188962 w 3789039"/>
                <a:gd name="connsiteY1" fmla="*/ 0 h 1200155"/>
                <a:gd name="connsiteX2" fmla="*/ 3789039 w 3789039"/>
                <a:gd name="connsiteY2" fmla="*/ 600078 h 1200155"/>
                <a:gd name="connsiteX3" fmla="*/ 3188962 w 3789039"/>
                <a:gd name="connsiteY3" fmla="*/ 1200155 h 1200155"/>
                <a:gd name="connsiteX4" fmla="*/ 0 w 3789039"/>
                <a:gd name="connsiteY4" fmla="*/ 1200155 h 120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9039" h="1200155">
                  <a:moveTo>
                    <a:pt x="1007049" y="0"/>
                  </a:moveTo>
                  <a:lnTo>
                    <a:pt x="3188962" y="0"/>
                  </a:lnTo>
                  <a:lnTo>
                    <a:pt x="3789039" y="600078"/>
                  </a:lnTo>
                  <a:lnTo>
                    <a:pt x="3188962" y="1200155"/>
                  </a:lnTo>
                  <a:lnTo>
                    <a:pt x="0" y="1200155"/>
                  </a:lnTo>
                  <a:close/>
                </a:path>
              </a:pathLst>
            </a:custGeom>
            <a:solidFill>
              <a:srgbClr val="CF66E0"/>
            </a:solidFill>
            <a:ln>
              <a:noFill/>
            </a:ln>
            <a:effectLst>
              <a:outerShdw blurRad="1778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组合 14"/>
            <p:cNvGrpSpPr>
              <a:grpSpLocks/>
            </p:cNvGrpSpPr>
            <p:nvPr/>
          </p:nvGrpSpPr>
          <p:grpSpPr bwMode="auto">
            <a:xfrm>
              <a:off x="4644876" y="1843416"/>
              <a:ext cx="2173278" cy="653802"/>
              <a:chOff x="4683185" y="812775"/>
              <a:chExt cx="3028263" cy="911055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4683393" y="812318"/>
                <a:ext cx="3028277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4683393" y="1723719"/>
                <a:ext cx="2267337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矩形 48"/>
            <p:cNvSpPr/>
            <p:nvPr/>
          </p:nvSpPr>
          <p:spPr bwMode="auto">
            <a:xfrm rot="18586845">
              <a:off x="5765573" y="1985513"/>
              <a:ext cx="1377868" cy="377014"/>
            </a:xfrm>
            <a:custGeom>
              <a:avLst/>
              <a:gdLst>
                <a:gd name="connsiteX0" fmla="*/ 0 w 1556201"/>
                <a:gd name="connsiteY0" fmla="*/ 0 h 245909"/>
                <a:gd name="connsiteX1" fmla="*/ 1556201 w 1556201"/>
                <a:gd name="connsiteY1" fmla="*/ 0 h 245909"/>
                <a:gd name="connsiteX2" fmla="*/ 1556201 w 1556201"/>
                <a:gd name="connsiteY2" fmla="*/ 245909 h 245909"/>
                <a:gd name="connsiteX3" fmla="*/ 0 w 1556201"/>
                <a:gd name="connsiteY3" fmla="*/ 245909 h 245909"/>
                <a:gd name="connsiteX4" fmla="*/ 0 w 1556201"/>
                <a:gd name="connsiteY4" fmla="*/ 0 h 245909"/>
                <a:gd name="connsiteX0" fmla="*/ 0 w 1915878"/>
                <a:gd name="connsiteY0" fmla="*/ 0 h 454608"/>
                <a:gd name="connsiteX1" fmla="*/ 1556201 w 1915878"/>
                <a:gd name="connsiteY1" fmla="*/ 0 h 454608"/>
                <a:gd name="connsiteX2" fmla="*/ 1915878 w 1915878"/>
                <a:gd name="connsiteY2" fmla="*/ 454608 h 454608"/>
                <a:gd name="connsiteX3" fmla="*/ 0 w 1915878"/>
                <a:gd name="connsiteY3" fmla="*/ 245909 h 454608"/>
                <a:gd name="connsiteX4" fmla="*/ 0 w 1915878"/>
                <a:gd name="connsiteY4" fmla="*/ 0 h 454608"/>
                <a:gd name="connsiteX0" fmla="*/ 0 w 1915878"/>
                <a:gd name="connsiteY0" fmla="*/ 0 h 454608"/>
                <a:gd name="connsiteX1" fmla="*/ 1535467 w 1915878"/>
                <a:gd name="connsiteY1" fmla="*/ 4869 h 454608"/>
                <a:gd name="connsiteX2" fmla="*/ 1915878 w 1915878"/>
                <a:gd name="connsiteY2" fmla="*/ 454608 h 454608"/>
                <a:gd name="connsiteX3" fmla="*/ 0 w 1915878"/>
                <a:gd name="connsiteY3" fmla="*/ 245909 h 454608"/>
                <a:gd name="connsiteX4" fmla="*/ 0 w 1915878"/>
                <a:gd name="connsiteY4" fmla="*/ 0 h 454608"/>
                <a:gd name="connsiteX0" fmla="*/ 0 w 1915878"/>
                <a:gd name="connsiteY0" fmla="*/ 0 h 605876"/>
                <a:gd name="connsiteX1" fmla="*/ 1535467 w 1915878"/>
                <a:gd name="connsiteY1" fmla="*/ 4869 h 605876"/>
                <a:gd name="connsiteX2" fmla="*/ 1915878 w 1915878"/>
                <a:gd name="connsiteY2" fmla="*/ 454608 h 605876"/>
                <a:gd name="connsiteX3" fmla="*/ 460835 w 1915878"/>
                <a:gd name="connsiteY3" fmla="*/ 605876 h 605876"/>
                <a:gd name="connsiteX4" fmla="*/ 0 w 1915878"/>
                <a:gd name="connsiteY4" fmla="*/ 0 h 605876"/>
                <a:gd name="connsiteX0" fmla="*/ 0 w 1930518"/>
                <a:gd name="connsiteY0" fmla="*/ 7320 h 601007"/>
                <a:gd name="connsiteX1" fmla="*/ 1550107 w 1930518"/>
                <a:gd name="connsiteY1" fmla="*/ 0 h 601007"/>
                <a:gd name="connsiteX2" fmla="*/ 1930518 w 1930518"/>
                <a:gd name="connsiteY2" fmla="*/ 449739 h 601007"/>
                <a:gd name="connsiteX3" fmla="*/ 475475 w 1930518"/>
                <a:gd name="connsiteY3" fmla="*/ 601007 h 601007"/>
                <a:gd name="connsiteX4" fmla="*/ 0 w 1930518"/>
                <a:gd name="connsiteY4" fmla="*/ 7320 h 601007"/>
                <a:gd name="connsiteX0" fmla="*/ 0 w 1930518"/>
                <a:gd name="connsiteY0" fmla="*/ 7320 h 637608"/>
                <a:gd name="connsiteX1" fmla="*/ 1550107 w 1930518"/>
                <a:gd name="connsiteY1" fmla="*/ 0 h 637608"/>
                <a:gd name="connsiteX2" fmla="*/ 1930518 w 1930518"/>
                <a:gd name="connsiteY2" fmla="*/ 449739 h 637608"/>
                <a:gd name="connsiteX3" fmla="*/ 505948 w 1930518"/>
                <a:gd name="connsiteY3" fmla="*/ 637608 h 637608"/>
                <a:gd name="connsiteX4" fmla="*/ 0 w 1930518"/>
                <a:gd name="connsiteY4" fmla="*/ 7320 h 637608"/>
                <a:gd name="connsiteX0" fmla="*/ 0 w 1930518"/>
                <a:gd name="connsiteY0" fmla="*/ 7320 h 637608"/>
                <a:gd name="connsiteX1" fmla="*/ 1550107 w 1930518"/>
                <a:gd name="connsiteY1" fmla="*/ 0 h 637608"/>
                <a:gd name="connsiteX2" fmla="*/ 1930518 w 1930518"/>
                <a:gd name="connsiteY2" fmla="*/ 449739 h 637608"/>
                <a:gd name="connsiteX3" fmla="*/ 505948 w 1930518"/>
                <a:gd name="connsiteY3" fmla="*/ 637608 h 637608"/>
                <a:gd name="connsiteX4" fmla="*/ 0 w 1930518"/>
                <a:gd name="connsiteY4" fmla="*/ 7320 h 637608"/>
                <a:gd name="connsiteX0" fmla="*/ 0 w 2038995"/>
                <a:gd name="connsiteY0" fmla="*/ 7320 h 637608"/>
                <a:gd name="connsiteX1" fmla="*/ 1550107 w 2038995"/>
                <a:gd name="connsiteY1" fmla="*/ 0 h 637608"/>
                <a:gd name="connsiteX2" fmla="*/ 2038995 w 2038995"/>
                <a:gd name="connsiteY2" fmla="*/ 594912 h 637608"/>
                <a:gd name="connsiteX3" fmla="*/ 505948 w 2038995"/>
                <a:gd name="connsiteY3" fmla="*/ 637608 h 637608"/>
                <a:gd name="connsiteX4" fmla="*/ 0 w 2038995"/>
                <a:gd name="connsiteY4" fmla="*/ 7320 h 637608"/>
                <a:gd name="connsiteX0" fmla="*/ 0 w 1920021"/>
                <a:gd name="connsiteY0" fmla="*/ 150215 h 637608"/>
                <a:gd name="connsiteX1" fmla="*/ 1431133 w 1920021"/>
                <a:gd name="connsiteY1" fmla="*/ 0 h 637608"/>
                <a:gd name="connsiteX2" fmla="*/ 1920021 w 1920021"/>
                <a:gd name="connsiteY2" fmla="*/ 594912 h 637608"/>
                <a:gd name="connsiteX3" fmla="*/ 386974 w 1920021"/>
                <a:gd name="connsiteY3" fmla="*/ 637608 h 637608"/>
                <a:gd name="connsiteX4" fmla="*/ 0 w 1920021"/>
                <a:gd name="connsiteY4" fmla="*/ 150215 h 637608"/>
                <a:gd name="connsiteX0" fmla="*/ 0 w 1920021"/>
                <a:gd name="connsiteY0" fmla="*/ 37941 h 525334"/>
                <a:gd name="connsiteX1" fmla="*/ 1524612 w 1920021"/>
                <a:gd name="connsiteY1" fmla="*/ 0 h 525334"/>
                <a:gd name="connsiteX2" fmla="*/ 1920021 w 1920021"/>
                <a:gd name="connsiteY2" fmla="*/ 482638 h 525334"/>
                <a:gd name="connsiteX3" fmla="*/ 386974 w 1920021"/>
                <a:gd name="connsiteY3" fmla="*/ 525334 h 525334"/>
                <a:gd name="connsiteX4" fmla="*/ 0 w 1920021"/>
                <a:gd name="connsiteY4" fmla="*/ 37941 h 5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0021" h="525334">
                  <a:moveTo>
                    <a:pt x="0" y="37941"/>
                  </a:moveTo>
                  <a:lnTo>
                    <a:pt x="1524612" y="0"/>
                  </a:lnTo>
                  <a:lnTo>
                    <a:pt x="1920021" y="482638"/>
                  </a:lnTo>
                  <a:lnTo>
                    <a:pt x="386974" y="525334"/>
                  </a:lnTo>
                  <a:lnTo>
                    <a:pt x="0" y="37941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7030A0"/>
                </a:gs>
                <a:gs pos="0">
                  <a:srgbClr val="CF66E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127"/>
            <p:cNvSpPr txBox="1">
              <a:spLocks noChangeArrowheads="1"/>
            </p:cNvSpPr>
            <p:nvPr/>
          </p:nvSpPr>
          <p:spPr bwMode="auto">
            <a:xfrm>
              <a:off x="4430713" y="1800225"/>
              <a:ext cx="744537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40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40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02213" y="1989138"/>
              <a:ext cx="1428750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794000" y="3057019"/>
            <a:ext cx="2719388" cy="1365672"/>
            <a:chOff x="2794000" y="3201337"/>
            <a:chExt cx="2719388" cy="1365672"/>
          </a:xfrm>
        </p:grpSpPr>
        <p:sp>
          <p:nvSpPr>
            <p:cNvPr id="13" name="任意多边形 12"/>
            <p:cNvSpPr/>
            <p:nvPr/>
          </p:nvSpPr>
          <p:spPr bwMode="auto">
            <a:xfrm flipH="1" flipV="1">
              <a:off x="2794000" y="3452813"/>
              <a:ext cx="2719388" cy="862012"/>
            </a:xfrm>
            <a:custGeom>
              <a:avLst/>
              <a:gdLst>
                <a:gd name="connsiteX0" fmla="*/ 1007049 w 3789039"/>
                <a:gd name="connsiteY0" fmla="*/ 0 h 1200155"/>
                <a:gd name="connsiteX1" fmla="*/ 3188962 w 3789039"/>
                <a:gd name="connsiteY1" fmla="*/ 0 h 1200155"/>
                <a:gd name="connsiteX2" fmla="*/ 3789039 w 3789039"/>
                <a:gd name="connsiteY2" fmla="*/ 600078 h 1200155"/>
                <a:gd name="connsiteX3" fmla="*/ 3188962 w 3789039"/>
                <a:gd name="connsiteY3" fmla="*/ 1200155 h 1200155"/>
                <a:gd name="connsiteX4" fmla="*/ 0 w 3789039"/>
                <a:gd name="connsiteY4" fmla="*/ 1200155 h 120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9039" h="1200155">
                  <a:moveTo>
                    <a:pt x="1007049" y="0"/>
                  </a:moveTo>
                  <a:lnTo>
                    <a:pt x="3188962" y="0"/>
                  </a:lnTo>
                  <a:lnTo>
                    <a:pt x="3789039" y="600078"/>
                  </a:lnTo>
                  <a:lnTo>
                    <a:pt x="3188962" y="1200155"/>
                  </a:lnTo>
                  <a:lnTo>
                    <a:pt x="0" y="1200155"/>
                  </a:lnTo>
                  <a:close/>
                </a:path>
              </a:pathLst>
            </a:custGeom>
            <a:solidFill>
              <a:srgbClr val="CCF4FE"/>
            </a:solidFill>
            <a:ln>
              <a:noFill/>
            </a:ln>
            <a:effectLst>
              <a:outerShdw blurRad="1778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4" name="组合 15"/>
            <p:cNvGrpSpPr>
              <a:grpSpLocks/>
            </p:cNvGrpSpPr>
            <p:nvPr/>
          </p:nvGrpSpPr>
          <p:grpSpPr bwMode="auto">
            <a:xfrm>
              <a:off x="3220640" y="3550869"/>
              <a:ext cx="2173278" cy="653802"/>
              <a:chOff x="4683185" y="812775"/>
              <a:chExt cx="3028263" cy="911055"/>
            </a:xfrm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4683740" y="813289"/>
                <a:ext cx="3028276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4683740" y="1724690"/>
                <a:ext cx="2267335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矩形 48"/>
            <p:cNvSpPr/>
            <p:nvPr/>
          </p:nvSpPr>
          <p:spPr bwMode="auto">
            <a:xfrm rot="18586845">
              <a:off x="4372159" y="3709703"/>
              <a:ext cx="1365672" cy="348940"/>
            </a:xfrm>
            <a:custGeom>
              <a:avLst/>
              <a:gdLst>
                <a:gd name="connsiteX0" fmla="*/ 0 w 1556201"/>
                <a:gd name="connsiteY0" fmla="*/ 0 h 245909"/>
                <a:gd name="connsiteX1" fmla="*/ 1556201 w 1556201"/>
                <a:gd name="connsiteY1" fmla="*/ 0 h 245909"/>
                <a:gd name="connsiteX2" fmla="*/ 1556201 w 1556201"/>
                <a:gd name="connsiteY2" fmla="*/ 245909 h 245909"/>
                <a:gd name="connsiteX3" fmla="*/ 0 w 1556201"/>
                <a:gd name="connsiteY3" fmla="*/ 245909 h 245909"/>
                <a:gd name="connsiteX4" fmla="*/ 0 w 1556201"/>
                <a:gd name="connsiteY4" fmla="*/ 0 h 245909"/>
                <a:gd name="connsiteX0" fmla="*/ 0 w 1915878"/>
                <a:gd name="connsiteY0" fmla="*/ 0 h 454608"/>
                <a:gd name="connsiteX1" fmla="*/ 1556201 w 1915878"/>
                <a:gd name="connsiteY1" fmla="*/ 0 h 454608"/>
                <a:gd name="connsiteX2" fmla="*/ 1915878 w 1915878"/>
                <a:gd name="connsiteY2" fmla="*/ 454608 h 454608"/>
                <a:gd name="connsiteX3" fmla="*/ 0 w 1915878"/>
                <a:gd name="connsiteY3" fmla="*/ 245909 h 454608"/>
                <a:gd name="connsiteX4" fmla="*/ 0 w 1915878"/>
                <a:gd name="connsiteY4" fmla="*/ 0 h 454608"/>
                <a:gd name="connsiteX0" fmla="*/ 0 w 1915878"/>
                <a:gd name="connsiteY0" fmla="*/ 0 h 454608"/>
                <a:gd name="connsiteX1" fmla="*/ 1535467 w 1915878"/>
                <a:gd name="connsiteY1" fmla="*/ 4869 h 454608"/>
                <a:gd name="connsiteX2" fmla="*/ 1915878 w 1915878"/>
                <a:gd name="connsiteY2" fmla="*/ 454608 h 454608"/>
                <a:gd name="connsiteX3" fmla="*/ 0 w 1915878"/>
                <a:gd name="connsiteY3" fmla="*/ 245909 h 454608"/>
                <a:gd name="connsiteX4" fmla="*/ 0 w 1915878"/>
                <a:gd name="connsiteY4" fmla="*/ 0 h 454608"/>
                <a:gd name="connsiteX0" fmla="*/ 0 w 1915878"/>
                <a:gd name="connsiteY0" fmla="*/ 0 h 605876"/>
                <a:gd name="connsiteX1" fmla="*/ 1535467 w 1915878"/>
                <a:gd name="connsiteY1" fmla="*/ 4869 h 605876"/>
                <a:gd name="connsiteX2" fmla="*/ 1915878 w 1915878"/>
                <a:gd name="connsiteY2" fmla="*/ 454608 h 605876"/>
                <a:gd name="connsiteX3" fmla="*/ 460835 w 1915878"/>
                <a:gd name="connsiteY3" fmla="*/ 605876 h 605876"/>
                <a:gd name="connsiteX4" fmla="*/ 0 w 1915878"/>
                <a:gd name="connsiteY4" fmla="*/ 0 h 605876"/>
                <a:gd name="connsiteX0" fmla="*/ 0 w 1930518"/>
                <a:gd name="connsiteY0" fmla="*/ 7320 h 601007"/>
                <a:gd name="connsiteX1" fmla="*/ 1550107 w 1930518"/>
                <a:gd name="connsiteY1" fmla="*/ 0 h 601007"/>
                <a:gd name="connsiteX2" fmla="*/ 1930518 w 1930518"/>
                <a:gd name="connsiteY2" fmla="*/ 449739 h 601007"/>
                <a:gd name="connsiteX3" fmla="*/ 475475 w 1930518"/>
                <a:gd name="connsiteY3" fmla="*/ 601007 h 601007"/>
                <a:gd name="connsiteX4" fmla="*/ 0 w 1930518"/>
                <a:gd name="connsiteY4" fmla="*/ 7320 h 601007"/>
                <a:gd name="connsiteX0" fmla="*/ 0 w 1930518"/>
                <a:gd name="connsiteY0" fmla="*/ 7320 h 637608"/>
                <a:gd name="connsiteX1" fmla="*/ 1550107 w 1930518"/>
                <a:gd name="connsiteY1" fmla="*/ 0 h 637608"/>
                <a:gd name="connsiteX2" fmla="*/ 1930518 w 1930518"/>
                <a:gd name="connsiteY2" fmla="*/ 449739 h 637608"/>
                <a:gd name="connsiteX3" fmla="*/ 505948 w 1930518"/>
                <a:gd name="connsiteY3" fmla="*/ 637608 h 637608"/>
                <a:gd name="connsiteX4" fmla="*/ 0 w 1930518"/>
                <a:gd name="connsiteY4" fmla="*/ 7320 h 637608"/>
                <a:gd name="connsiteX0" fmla="*/ 0 w 1930518"/>
                <a:gd name="connsiteY0" fmla="*/ 7320 h 637608"/>
                <a:gd name="connsiteX1" fmla="*/ 1550107 w 1930518"/>
                <a:gd name="connsiteY1" fmla="*/ 0 h 637608"/>
                <a:gd name="connsiteX2" fmla="*/ 1930518 w 1930518"/>
                <a:gd name="connsiteY2" fmla="*/ 449739 h 637608"/>
                <a:gd name="connsiteX3" fmla="*/ 505948 w 1930518"/>
                <a:gd name="connsiteY3" fmla="*/ 637608 h 637608"/>
                <a:gd name="connsiteX4" fmla="*/ 0 w 1930518"/>
                <a:gd name="connsiteY4" fmla="*/ 7320 h 637608"/>
                <a:gd name="connsiteX0" fmla="*/ 0 w 2038995"/>
                <a:gd name="connsiteY0" fmla="*/ 7320 h 637608"/>
                <a:gd name="connsiteX1" fmla="*/ 1550107 w 2038995"/>
                <a:gd name="connsiteY1" fmla="*/ 0 h 637608"/>
                <a:gd name="connsiteX2" fmla="*/ 2038995 w 2038995"/>
                <a:gd name="connsiteY2" fmla="*/ 594912 h 637608"/>
                <a:gd name="connsiteX3" fmla="*/ 505948 w 2038995"/>
                <a:gd name="connsiteY3" fmla="*/ 637608 h 637608"/>
                <a:gd name="connsiteX4" fmla="*/ 0 w 2038995"/>
                <a:gd name="connsiteY4" fmla="*/ 7320 h 637608"/>
                <a:gd name="connsiteX0" fmla="*/ 0 w 2038995"/>
                <a:gd name="connsiteY0" fmla="*/ 0 h 630288"/>
                <a:gd name="connsiteX1" fmla="*/ 1601095 w 2038995"/>
                <a:gd name="connsiteY1" fmla="*/ 53921 h 630288"/>
                <a:gd name="connsiteX2" fmla="*/ 2038995 w 2038995"/>
                <a:gd name="connsiteY2" fmla="*/ 587592 h 630288"/>
                <a:gd name="connsiteX3" fmla="*/ 505948 w 2038995"/>
                <a:gd name="connsiteY3" fmla="*/ 630288 h 630288"/>
                <a:gd name="connsiteX4" fmla="*/ 0 w 2038995"/>
                <a:gd name="connsiteY4" fmla="*/ 0 h 630288"/>
                <a:gd name="connsiteX0" fmla="*/ 0 w 1869033"/>
                <a:gd name="connsiteY0" fmla="*/ 150213 h 576367"/>
                <a:gd name="connsiteX1" fmla="*/ 1431133 w 1869033"/>
                <a:gd name="connsiteY1" fmla="*/ 0 h 576367"/>
                <a:gd name="connsiteX2" fmla="*/ 1869033 w 1869033"/>
                <a:gd name="connsiteY2" fmla="*/ 533671 h 576367"/>
                <a:gd name="connsiteX3" fmla="*/ 335986 w 1869033"/>
                <a:gd name="connsiteY3" fmla="*/ 576367 h 576367"/>
                <a:gd name="connsiteX4" fmla="*/ 0 w 1869033"/>
                <a:gd name="connsiteY4" fmla="*/ 150213 h 576367"/>
                <a:gd name="connsiteX0" fmla="*/ 0 w 1903026"/>
                <a:gd name="connsiteY0" fmla="*/ 109385 h 576367"/>
                <a:gd name="connsiteX1" fmla="*/ 1465126 w 1903026"/>
                <a:gd name="connsiteY1" fmla="*/ 0 h 576367"/>
                <a:gd name="connsiteX2" fmla="*/ 1903026 w 1903026"/>
                <a:gd name="connsiteY2" fmla="*/ 533671 h 576367"/>
                <a:gd name="connsiteX3" fmla="*/ 369979 w 1903026"/>
                <a:gd name="connsiteY3" fmla="*/ 576367 h 576367"/>
                <a:gd name="connsiteX4" fmla="*/ 0 w 1903026"/>
                <a:gd name="connsiteY4" fmla="*/ 109385 h 576367"/>
                <a:gd name="connsiteX0" fmla="*/ 0 w 1903026"/>
                <a:gd name="connsiteY0" fmla="*/ 48146 h 515128"/>
                <a:gd name="connsiteX1" fmla="*/ 1516115 w 1903026"/>
                <a:gd name="connsiteY1" fmla="*/ 0 h 515128"/>
                <a:gd name="connsiteX2" fmla="*/ 1903026 w 1903026"/>
                <a:gd name="connsiteY2" fmla="*/ 472432 h 515128"/>
                <a:gd name="connsiteX3" fmla="*/ 369979 w 1903026"/>
                <a:gd name="connsiteY3" fmla="*/ 515128 h 515128"/>
                <a:gd name="connsiteX4" fmla="*/ 0 w 1903026"/>
                <a:gd name="connsiteY4" fmla="*/ 48146 h 515128"/>
                <a:gd name="connsiteX0" fmla="*/ 0 w 1903026"/>
                <a:gd name="connsiteY0" fmla="*/ 19234 h 486216"/>
                <a:gd name="connsiteX1" fmla="*/ 1522905 w 1903026"/>
                <a:gd name="connsiteY1" fmla="*/ 0 h 486216"/>
                <a:gd name="connsiteX2" fmla="*/ 1903026 w 1903026"/>
                <a:gd name="connsiteY2" fmla="*/ 443520 h 486216"/>
                <a:gd name="connsiteX3" fmla="*/ 369979 w 1903026"/>
                <a:gd name="connsiteY3" fmla="*/ 486216 h 486216"/>
                <a:gd name="connsiteX4" fmla="*/ 0 w 1903026"/>
                <a:gd name="connsiteY4" fmla="*/ 19234 h 48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3026" h="486216">
                  <a:moveTo>
                    <a:pt x="0" y="19234"/>
                  </a:moveTo>
                  <a:lnTo>
                    <a:pt x="1522905" y="0"/>
                  </a:lnTo>
                  <a:lnTo>
                    <a:pt x="1903026" y="443520"/>
                  </a:lnTo>
                  <a:lnTo>
                    <a:pt x="369979" y="486216"/>
                  </a:lnTo>
                  <a:lnTo>
                    <a:pt x="0" y="1923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CF4FE"/>
                </a:gs>
                <a:gs pos="94000">
                  <a:srgbClr val="43D8F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29"/>
            <p:cNvSpPr txBox="1">
              <a:spLocks noChangeArrowheads="1"/>
            </p:cNvSpPr>
            <p:nvPr/>
          </p:nvSpPr>
          <p:spPr bwMode="auto">
            <a:xfrm>
              <a:off x="3014663" y="3519488"/>
              <a:ext cx="74612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40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zh-CN" altLang="en-US" sz="40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87750" y="3729038"/>
              <a:ext cx="1428750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938838" y="2620412"/>
            <a:ext cx="2719387" cy="1321757"/>
            <a:chOff x="5938838" y="2764730"/>
            <a:chExt cx="2719387" cy="1321757"/>
          </a:xfrm>
        </p:grpSpPr>
        <p:sp>
          <p:nvSpPr>
            <p:cNvPr id="21" name="任意多边形 20"/>
            <p:cNvSpPr/>
            <p:nvPr/>
          </p:nvSpPr>
          <p:spPr bwMode="auto">
            <a:xfrm>
              <a:off x="5938838" y="2984500"/>
              <a:ext cx="2719387" cy="862013"/>
            </a:xfrm>
            <a:custGeom>
              <a:avLst/>
              <a:gdLst>
                <a:gd name="connsiteX0" fmla="*/ 1007049 w 3789039"/>
                <a:gd name="connsiteY0" fmla="*/ 0 h 1200155"/>
                <a:gd name="connsiteX1" fmla="*/ 3188962 w 3789039"/>
                <a:gd name="connsiteY1" fmla="*/ 0 h 1200155"/>
                <a:gd name="connsiteX2" fmla="*/ 3789039 w 3789039"/>
                <a:gd name="connsiteY2" fmla="*/ 600078 h 1200155"/>
                <a:gd name="connsiteX3" fmla="*/ 3188962 w 3789039"/>
                <a:gd name="connsiteY3" fmla="*/ 1200155 h 1200155"/>
                <a:gd name="connsiteX4" fmla="*/ 0 w 3789039"/>
                <a:gd name="connsiteY4" fmla="*/ 1200155 h 120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9039" h="1200155">
                  <a:moveTo>
                    <a:pt x="1007049" y="0"/>
                  </a:moveTo>
                  <a:lnTo>
                    <a:pt x="3188962" y="0"/>
                  </a:lnTo>
                  <a:lnTo>
                    <a:pt x="3789039" y="600078"/>
                  </a:lnTo>
                  <a:lnTo>
                    <a:pt x="3188962" y="1200155"/>
                  </a:lnTo>
                  <a:lnTo>
                    <a:pt x="0" y="1200155"/>
                  </a:lnTo>
                  <a:close/>
                </a:path>
              </a:pathLst>
            </a:custGeom>
            <a:solidFill>
              <a:srgbClr val="FEA5BF"/>
            </a:solidFill>
            <a:ln>
              <a:noFill/>
            </a:ln>
            <a:effectLst>
              <a:outerShdw blurRad="1778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2" name="组合 16"/>
            <p:cNvGrpSpPr>
              <a:grpSpLocks/>
            </p:cNvGrpSpPr>
            <p:nvPr/>
          </p:nvGrpSpPr>
          <p:grpSpPr bwMode="auto">
            <a:xfrm flipH="1" flipV="1">
              <a:off x="6016584" y="3086669"/>
              <a:ext cx="2173278" cy="653802"/>
              <a:chOff x="4683185" y="812775"/>
              <a:chExt cx="3028263" cy="911055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4683114" y="813222"/>
                <a:ext cx="3028277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4683114" y="1724623"/>
                <a:ext cx="2267337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矩形 48"/>
            <p:cNvSpPr/>
            <p:nvPr/>
          </p:nvSpPr>
          <p:spPr bwMode="auto">
            <a:xfrm rot="18586845">
              <a:off x="5770649" y="3277389"/>
              <a:ext cx="1321757" cy="296439"/>
            </a:xfrm>
            <a:custGeom>
              <a:avLst/>
              <a:gdLst>
                <a:gd name="connsiteX0" fmla="*/ 0 w 1556201"/>
                <a:gd name="connsiteY0" fmla="*/ 0 h 245909"/>
                <a:gd name="connsiteX1" fmla="*/ 1556201 w 1556201"/>
                <a:gd name="connsiteY1" fmla="*/ 0 h 245909"/>
                <a:gd name="connsiteX2" fmla="*/ 1556201 w 1556201"/>
                <a:gd name="connsiteY2" fmla="*/ 245909 h 245909"/>
                <a:gd name="connsiteX3" fmla="*/ 0 w 1556201"/>
                <a:gd name="connsiteY3" fmla="*/ 245909 h 245909"/>
                <a:gd name="connsiteX4" fmla="*/ 0 w 1556201"/>
                <a:gd name="connsiteY4" fmla="*/ 0 h 245909"/>
                <a:gd name="connsiteX0" fmla="*/ 0 w 1915878"/>
                <a:gd name="connsiteY0" fmla="*/ 0 h 454608"/>
                <a:gd name="connsiteX1" fmla="*/ 1556201 w 1915878"/>
                <a:gd name="connsiteY1" fmla="*/ 0 h 454608"/>
                <a:gd name="connsiteX2" fmla="*/ 1915878 w 1915878"/>
                <a:gd name="connsiteY2" fmla="*/ 454608 h 454608"/>
                <a:gd name="connsiteX3" fmla="*/ 0 w 1915878"/>
                <a:gd name="connsiteY3" fmla="*/ 245909 h 454608"/>
                <a:gd name="connsiteX4" fmla="*/ 0 w 1915878"/>
                <a:gd name="connsiteY4" fmla="*/ 0 h 454608"/>
                <a:gd name="connsiteX0" fmla="*/ 0 w 1915878"/>
                <a:gd name="connsiteY0" fmla="*/ 0 h 454608"/>
                <a:gd name="connsiteX1" fmla="*/ 1535467 w 1915878"/>
                <a:gd name="connsiteY1" fmla="*/ 4869 h 454608"/>
                <a:gd name="connsiteX2" fmla="*/ 1915878 w 1915878"/>
                <a:gd name="connsiteY2" fmla="*/ 454608 h 454608"/>
                <a:gd name="connsiteX3" fmla="*/ 0 w 1915878"/>
                <a:gd name="connsiteY3" fmla="*/ 245909 h 454608"/>
                <a:gd name="connsiteX4" fmla="*/ 0 w 1915878"/>
                <a:gd name="connsiteY4" fmla="*/ 0 h 454608"/>
                <a:gd name="connsiteX0" fmla="*/ 0 w 1915878"/>
                <a:gd name="connsiteY0" fmla="*/ 0 h 605876"/>
                <a:gd name="connsiteX1" fmla="*/ 1535467 w 1915878"/>
                <a:gd name="connsiteY1" fmla="*/ 4869 h 605876"/>
                <a:gd name="connsiteX2" fmla="*/ 1915878 w 1915878"/>
                <a:gd name="connsiteY2" fmla="*/ 454608 h 605876"/>
                <a:gd name="connsiteX3" fmla="*/ 460835 w 1915878"/>
                <a:gd name="connsiteY3" fmla="*/ 605876 h 605876"/>
                <a:gd name="connsiteX4" fmla="*/ 0 w 1915878"/>
                <a:gd name="connsiteY4" fmla="*/ 0 h 605876"/>
                <a:gd name="connsiteX0" fmla="*/ 0 w 1930518"/>
                <a:gd name="connsiteY0" fmla="*/ 7320 h 601007"/>
                <a:gd name="connsiteX1" fmla="*/ 1550107 w 1930518"/>
                <a:gd name="connsiteY1" fmla="*/ 0 h 601007"/>
                <a:gd name="connsiteX2" fmla="*/ 1930518 w 1930518"/>
                <a:gd name="connsiteY2" fmla="*/ 449739 h 601007"/>
                <a:gd name="connsiteX3" fmla="*/ 475475 w 1930518"/>
                <a:gd name="connsiteY3" fmla="*/ 601007 h 601007"/>
                <a:gd name="connsiteX4" fmla="*/ 0 w 1930518"/>
                <a:gd name="connsiteY4" fmla="*/ 7320 h 601007"/>
                <a:gd name="connsiteX0" fmla="*/ 0 w 1930518"/>
                <a:gd name="connsiteY0" fmla="*/ 7320 h 637608"/>
                <a:gd name="connsiteX1" fmla="*/ 1550107 w 1930518"/>
                <a:gd name="connsiteY1" fmla="*/ 0 h 637608"/>
                <a:gd name="connsiteX2" fmla="*/ 1930518 w 1930518"/>
                <a:gd name="connsiteY2" fmla="*/ 449739 h 637608"/>
                <a:gd name="connsiteX3" fmla="*/ 505948 w 1930518"/>
                <a:gd name="connsiteY3" fmla="*/ 637608 h 637608"/>
                <a:gd name="connsiteX4" fmla="*/ 0 w 1930518"/>
                <a:gd name="connsiteY4" fmla="*/ 7320 h 637608"/>
                <a:gd name="connsiteX0" fmla="*/ 0 w 1930518"/>
                <a:gd name="connsiteY0" fmla="*/ 7320 h 637608"/>
                <a:gd name="connsiteX1" fmla="*/ 1550107 w 1930518"/>
                <a:gd name="connsiteY1" fmla="*/ 0 h 637608"/>
                <a:gd name="connsiteX2" fmla="*/ 1930518 w 1930518"/>
                <a:gd name="connsiteY2" fmla="*/ 449739 h 637608"/>
                <a:gd name="connsiteX3" fmla="*/ 505948 w 1930518"/>
                <a:gd name="connsiteY3" fmla="*/ 637608 h 637608"/>
                <a:gd name="connsiteX4" fmla="*/ 0 w 1930518"/>
                <a:gd name="connsiteY4" fmla="*/ 7320 h 637608"/>
                <a:gd name="connsiteX0" fmla="*/ 0 w 2038995"/>
                <a:gd name="connsiteY0" fmla="*/ 7320 h 637608"/>
                <a:gd name="connsiteX1" fmla="*/ 1550107 w 2038995"/>
                <a:gd name="connsiteY1" fmla="*/ 0 h 637608"/>
                <a:gd name="connsiteX2" fmla="*/ 2038995 w 2038995"/>
                <a:gd name="connsiteY2" fmla="*/ 594912 h 637608"/>
                <a:gd name="connsiteX3" fmla="*/ 505948 w 2038995"/>
                <a:gd name="connsiteY3" fmla="*/ 637608 h 637608"/>
                <a:gd name="connsiteX4" fmla="*/ 0 w 2038995"/>
                <a:gd name="connsiteY4" fmla="*/ 7320 h 637608"/>
                <a:gd name="connsiteX0" fmla="*/ 0 w 1841830"/>
                <a:gd name="connsiteY0" fmla="*/ 7320 h 637608"/>
                <a:gd name="connsiteX1" fmla="*/ 1550107 w 1841830"/>
                <a:gd name="connsiteY1" fmla="*/ 0 h 637608"/>
                <a:gd name="connsiteX2" fmla="*/ 1841830 w 1841830"/>
                <a:gd name="connsiteY2" fmla="*/ 378862 h 637608"/>
                <a:gd name="connsiteX3" fmla="*/ 505948 w 1841830"/>
                <a:gd name="connsiteY3" fmla="*/ 637608 h 637608"/>
                <a:gd name="connsiteX4" fmla="*/ 0 w 1841830"/>
                <a:gd name="connsiteY4" fmla="*/ 7320 h 637608"/>
                <a:gd name="connsiteX0" fmla="*/ 0 w 1841830"/>
                <a:gd name="connsiteY0" fmla="*/ 7320 h 413061"/>
                <a:gd name="connsiteX1" fmla="*/ 1550107 w 1841830"/>
                <a:gd name="connsiteY1" fmla="*/ 0 h 413061"/>
                <a:gd name="connsiteX2" fmla="*/ 1841830 w 1841830"/>
                <a:gd name="connsiteY2" fmla="*/ 378862 h 413061"/>
                <a:gd name="connsiteX3" fmla="*/ 318989 w 1841830"/>
                <a:gd name="connsiteY3" fmla="*/ 413061 h 413061"/>
                <a:gd name="connsiteX4" fmla="*/ 0 w 1841830"/>
                <a:gd name="connsiteY4" fmla="*/ 7320 h 41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1830" h="413061">
                  <a:moveTo>
                    <a:pt x="0" y="7320"/>
                  </a:moveTo>
                  <a:lnTo>
                    <a:pt x="1550107" y="0"/>
                  </a:lnTo>
                  <a:lnTo>
                    <a:pt x="1841830" y="378862"/>
                  </a:lnTo>
                  <a:lnTo>
                    <a:pt x="318989" y="413061"/>
                  </a:lnTo>
                  <a:lnTo>
                    <a:pt x="0" y="73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EA5BF"/>
                </a:gs>
                <a:gs pos="94000">
                  <a:srgbClr val="CF66E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128"/>
            <p:cNvSpPr txBox="1">
              <a:spLocks noChangeArrowheads="1"/>
            </p:cNvSpPr>
            <p:nvPr/>
          </p:nvSpPr>
          <p:spPr bwMode="auto">
            <a:xfrm>
              <a:off x="6300788" y="3051175"/>
              <a:ext cx="74612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40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40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24663" y="3209925"/>
              <a:ext cx="1430337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489450" y="4329648"/>
            <a:ext cx="2719388" cy="1304686"/>
            <a:chOff x="4489450" y="4473966"/>
            <a:chExt cx="2719388" cy="1304686"/>
          </a:xfrm>
        </p:grpSpPr>
        <p:sp>
          <p:nvSpPr>
            <p:cNvPr id="29" name="任意多边形 28"/>
            <p:cNvSpPr/>
            <p:nvPr/>
          </p:nvSpPr>
          <p:spPr bwMode="auto">
            <a:xfrm>
              <a:off x="4489450" y="4697413"/>
              <a:ext cx="2719388" cy="862012"/>
            </a:xfrm>
            <a:custGeom>
              <a:avLst/>
              <a:gdLst>
                <a:gd name="connsiteX0" fmla="*/ 1007049 w 3789039"/>
                <a:gd name="connsiteY0" fmla="*/ 0 h 1200155"/>
                <a:gd name="connsiteX1" fmla="*/ 3188962 w 3789039"/>
                <a:gd name="connsiteY1" fmla="*/ 0 h 1200155"/>
                <a:gd name="connsiteX2" fmla="*/ 3789039 w 3789039"/>
                <a:gd name="connsiteY2" fmla="*/ 600078 h 1200155"/>
                <a:gd name="connsiteX3" fmla="*/ 3188962 w 3789039"/>
                <a:gd name="connsiteY3" fmla="*/ 1200155 h 1200155"/>
                <a:gd name="connsiteX4" fmla="*/ 0 w 3789039"/>
                <a:gd name="connsiteY4" fmla="*/ 1200155 h 120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9039" h="1200155">
                  <a:moveTo>
                    <a:pt x="1007049" y="0"/>
                  </a:moveTo>
                  <a:lnTo>
                    <a:pt x="3188962" y="0"/>
                  </a:lnTo>
                  <a:lnTo>
                    <a:pt x="3789039" y="600078"/>
                  </a:lnTo>
                  <a:lnTo>
                    <a:pt x="3188962" y="1200155"/>
                  </a:lnTo>
                  <a:lnTo>
                    <a:pt x="0" y="1200155"/>
                  </a:lnTo>
                  <a:close/>
                </a:path>
              </a:pathLst>
            </a:custGeom>
            <a:solidFill>
              <a:srgbClr val="2E6BF2"/>
            </a:solidFill>
            <a:ln>
              <a:noFill/>
            </a:ln>
            <a:effectLst>
              <a:outerShdw blurRad="1778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0" name="组合 17"/>
            <p:cNvGrpSpPr>
              <a:grpSpLocks/>
            </p:cNvGrpSpPr>
            <p:nvPr/>
          </p:nvGrpSpPr>
          <p:grpSpPr bwMode="auto">
            <a:xfrm flipH="1" flipV="1">
              <a:off x="4588564" y="4804975"/>
              <a:ext cx="2173278" cy="653802"/>
              <a:chOff x="4683185" y="812775"/>
              <a:chExt cx="3028263" cy="911055"/>
            </a:xfrm>
          </p:grpSpPr>
          <p:cxnSp>
            <p:nvCxnSpPr>
              <p:cNvPr id="34" name="直接连接符 33"/>
              <p:cNvCxnSpPr/>
              <p:nvPr/>
            </p:nvCxnSpPr>
            <p:spPr>
              <a:xfrm>
                <a:off x="4684131" y="811889"/>
                <a:ext cx="3028277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4684131" y="1723289"/>
                <a:ext cx="2267337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矩形 48"/>
            <p:cNvSpPr/>
            <p:nvPr/>
          </p:nvSpPr>
          <p:spPr bwMode="auto">
            <a:xfrm rot="18586845">
              <a:off x="4326384" y="4996402"/>
              <a:ext cx="1304686" cy="259814"/>
            </a:xfrm>
            <a:custGeom>
              <a:avLst/>
              <a:gdLst>
                <a:gd name="connsiteX0" fmla="*/ 0 w 1556201"/>
                <a:gd name="connsiteY0" fmla="*/ 0 h 245909"/>
                <a:gd name="connsiteX1" fmla="*/ 1556201 w 1556201"/>
                <a:gd name="connsiteY1" fmla="*/ 0 h 245909"/>
                <a:gd name="connsiteX2" fmla="*/ 1556201 w 1556201"/>
                <a:gd name="connsiteY2" fmla="*/ 245909 h 245909"/>
                <a:gd name="connsiteX3" fmla="*/ 0 w 1556201"/>
                <a:gd name="connsiteY3" fmla="*/ 245909 h 245909"/>
                <a:gd name="connsiteX4" fmla="*/ 0 w 1556201"/>
                <a:gd name="connsiteY4" fmla="*/ 0 h 245909"/>
                <a:gd name="connsiteX0" fmla="*/ 0 w 1915878"/>
                <a:gd name="connsiteY0" fmla="*/ 0 h 454608"/>
                <a:gd name="connsiteX1" fmla="*/ 1556201 w 1915878"/>
                <a:gd name="connsiteY1" fmla="*/ 0 h 454608"/>
                <a:gd name="connsiteX2" fmla="*/ 1915878 w 1915878"/>
                <a:gd name="connsiteY2" fmla="*/ 454608 h 454608"/>
                <a:gd name="connsiteX3" fmla="*/ 0 w 1915878"/>
                <a:gd name="connsiteY3" fmla="*/ 245909 h 454608"/>
                <a:gd name="connsiteX4" fmla="*/ 0 w 1915878"/>
                <a:gd name="connsiteY4" fmla="*/ 0 h 454608"/>
                <a:gd name="connsiteX0" fmla="*/ 0 w 1915878"/>
                <a:gd name="connsiteY0" fmla="*/ 0 h 454608"/>
                <a:gd name="connsiteX1" fmla="*/ 1535467 w 1915878"/>
                <a:gd name="connsiteY1" fmla="*/ 4869 h 454608"/>
                <a:gd name="connsiteX2" fmla="*/ 1915878 w 1915878"/>
                <a:gd name="connsiteY2" fmla="*/ 454608 h 454608"/>
                <a:gd name="connsiteX3" fmla="*/ 0 w 1915878"/>
                <a:gd name="connsiteY3" fmla="*/ 245909 h 454608"/>
                <a:gd name="connsiteX4" fmla="*/ 0 w 1915878"/>
                <a:gd name="connsiteY4" fmla="*/ 0 h 454608"/>
                <a:gd name="connsiteX0" fmla="*/ 0 w 1915878"/>
                <a:gd name="connsiteY0" fmla="*/ 0 h 605876"/>
                <a:gd name="connsiteX1" fmla="*/ 1535467 w 1915878"/>
                <a:gd name="connsiteY1" fmla="*/ 4869 h 605876"/>
                <a:gd name="connsiteX2" fmla="*/ 1915878 w 1915878"/>
                <a:gd name="connsiteY2" fmla="*/ 454608 h 605876"/>
                <a:gd name="connsiteX3" fmla="*/ 460835 w 1915878"/>
                <a:gd name="connsiteY3" fmla="*/ 605876 h 605876"/>
                <a:gd name="connsiteX4" fmla="*/ 0 w 1915878"/>
                <a:gd name="connsiteY4" fmla="*/ 0 h 605876"/>
                <a:gd name="connsiteX0" fmla="*/ 0 w 1930518"/>
                <a:gd name="connsiteY0" fmla="*/ 7320 h 601007"/>
                <a:gd name="connsiteX1" fmla="*/ 1550107 w 1930518"/>
                <a:gd name="connsiteY1" fmla="*/ 0 h 601007"/>
                <a:gd name="connsiteX2" fmla="*/ 1930518 w 1930518"/>
                <a:gd name="connsiteY2" fmla="*/ 449739 h 601007"/>
                <a:gd name="connsiteX3" fmla="*/ 475475 w 1930518"/>
                <a:gd name="connsiteY3" fmla="*/ 601007 h 601007"/>
                <a:gd name="connsiteX4" fmla="*/ 0 w 1930518"/>
                <a:gd name="connsiteY4" fmla="*/ 7320 h 601007"/>
                <a:gd name="connsiteX0" fmla="*/ 0 w 1930518"/>
                <a:gd name="connsiteY0" fmla="*/ 7320 h 637608"/>
                <a:gd name="connsiteX1" fmla="*/ 1550107 w 1930518"/>
                <a:gd name="connsiteY1" fmla="*/ 0 h 637608"/>
                <a:gd name="connsiteX2" fmla="*/ 1930518 w 1930518"/>
                <a:gd name="connsiteY2" fmla="*/ 449739 h 637608"/>
                <a:gd name="connsiteX3" fmla="*/ 505948 w 1930518"/>
                <a:gd name="connsiteY3" fmla="*/ 637608 h 637608"/>
                <a:gd name="connsiteX4" fmla="*/ 0 w 1930518"/>
                <a:gd name="connsiteY4" fmla="*/ 7320 h 637608"/>
                <a:gd name="connsiteX0" fmla="*/ 0 w 1930518"/>
                <a:gd name="connsiteY0" fmla="*/ 7320 h 637608"/>
                <a:gd name="connsiteX1" fmla="*/ 1550107 w 1930518"/>
                <a:gd name="connsiteY1" fmla="*/ 0 h 637608"/>
                <a:gd name="connsiteX2" fmla="*/ 1930518 w 1930518"/>
                <a:gd name="connsiteY2" fmla="*/ 449739 h 637608"/>
                <a:gd name="connsiteX3" fmla="*/ 505948 w 1930518"/>
                <a:gd name="connsiteY3" fmla="*/ 637608 h 637608"/>
                <a:gd name="connsiteX4" fmla="*/ 0 w 1930518"/>
                <a:gd name="connsiteY4" fmla="*/ 7320 h 637608"/>
                <a:gd name="connsiteX0" fmla="*/ 0 w 2038995"/>
                <a:gd name="connsiteY0" fmla="*/ 7320 h 637608"/>
                <a:gd name="connsiteX1" fmla="*/ 1550107 w 2038995"/>
                <a:gd name="connsiteY1" fmla="*/ 0 h 637608"/>
                <a:gd name="connsiteX2" fmla="*/ 2038995 w 2038995"/>
                <a:gd name="connsiteY2" fmla="*/ 594912 h 637608"/>
                <a:gd name="connsiteX3" fmla="*/ 505948 w 2038995"/>
                <a:gd name="connsiteY3" fmla="*/ 637608 h 637608"/>
                <a:gd name="connsiteX4" fmla="*/ 0 w 2038995"/>
                <a:gd name="connsiteY4" fmla="*/ 7320 h 637608"/>
                <a:gd name="connsiteX0" fmla="*/ 0 w 1828251"/>
                <a:gd name="connsiteY0" fmla="*/ 7320 h 637608"/>
                <a:gd name="connsiteX1" fmla="*/ 1550107 w 1828251"/>
                <a:gd name="connsiteY1" fmla="*/ 0 h 637608"/>
                <a:gd name="connsiteX2" fmla="*/ 1828251 w 1828251"/>
                <a:gd name="connsiteY2" fmla="*/ 321039 h 637608"/>
                <a:gd name="connsiteX3" fmla="*/ 505948 w 1828251"/>
                <a:gd name="connsiteY3" fmla="*/ 637608 h 637608"/>
                <a:gd name="connsiteX4" fmla="*/ 0 w 1828251"/>
                <a:gd name="connsiteY4" fmla="*/ 7320 h 637608"/>
                <a:gd name="connsiteX0" fmla="*/ 0 w 1828251"/>
                <a:gd name="connsiteY0" fmla="*/ 7320 h 404561"/>
                <a:gd name="connsiteX1" fmla="*/ 1550107 w 1828251"/>
                <a:gd name="connsiteY1" fmla="*/ 0 h 404561"/>
                <a:gd name="connsiteX2" fmla="*/ 1828251 w 1828251"/>
                <a:gd name="connsiteY2" fmla="*/ 321039 h 404561"/>
                <a:gd name="connsiteX3" fmla="*/ 329196 w 1828251"/>
                <a:gd name="connsiteY3" fmla="*/ 404561 h 404561"/>
                <a:gd name="connsiteX4" fmla="*/ 0 w 1828251"/>
                <a:gd name="connsiteY4" fmla="*/ 7320 h 404561"/>
                <a:gd name="connsiteX0" fmla="*/ 0 w 1828251"/>
                <a:gd name="connsiteY0" fmla="*/ 7320 h 362026"/>
                <a:gd name="connsiteX1" fmla="*/ 1550107 w 1828251"/>
                <a:gd name="connsiteY1" fmla="*/ 0 h 362026"/>
                <a:gd name="connsiteX2" fmla="*/ 1828251 w 1828251"/>
                <a:gd name="connsiteY2" fmla="*/ 321039 h 362026"/>
                <a:gd name="connsiteX3" fmla="*/ 276499 w 1828251"/>
                <a:gd name="connsiteY3" fmla="*/ 362026 h 362026"/>
                <a:gd name="connsiteX4" fmla="*/ 0 w 1828251"/>
                <a:gd name="connsiteY4" fmla="*/ 7320 h 362026"/>
                <a:gd name="connsiteX0" fmla="*/ 0 w 1818044"/>
                <a:gd name="connsiteY0" fmla="*/ 7320 h 362026"/>
                <a:gd name="connsiteX1" fmla="*/ 1550107 w 1818044"/>
                <a:gd name="connsiteY1" fmla="*/ 0 h 362026"/>
                <a:gd name="connsiteX2" fmla="*/ 1818044 w 1818044"/>
                <a:gd name="connsiteY2" fmla="*/ 329537 h 362026"/>
                <a:gd name="connsiteX3" fmla="*/ 276499 w 1818044"/>
                <a:gd name="connsiteY3" fmla="*/ 362026 h 362026"/>
                <a:gd name="connsiteX4" fmla="*/ 0 w 1818044"/>
                <a:gd name="connsiteY4" fmla="*/ 7320 h 36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8044" h="362026">
                  <a:moveTo>
                    <a:pt x="0" y="7320"/>
                  </a:moveTo>
                  <a:lnTo>
                    <a:pt x="1550107" y="0"/>
                  </a:lnTo>
                  <a:lnTo>
                    <a:pt x="1818044" y="329537"/>
                  </a:lnTo>
                  <a:lnTo>
                    <a:pt x="276499" y="362026"/>
                  </a:lnTo>
                  <a:lnTo>
                    <a:pt x="0" y="73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E6BF2"/>
                </a:gs>
                <a:gs pos="94000">
                  <a:srgbClr val="3A65BD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130"/>
            <p:cNvSpPr txBox="1">
              <a:spLocks noChangeArrowheads="1"/>
            </p:cNvSpPr>
            <p:nvPr/>
          </p:nvSpPr>
          <p:spPr bwMode="auto">
            <a:xfrm>
              <a:off x="4911725" y="4772025"/>
              <a:ext cx="74612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lang="zh-CN" alt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495925" y="4957763"/>
              <a:ext cx="1430338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695325" y="1484482"/>
            <a:ext cx="3239641" cy="522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etc.... ...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733115" y="2980995"/>
            <a:ext cx="2761973" cy="744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etc.... ...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95325" y="3443898"/>
            <a:ext cx="2015505" cy="965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etc.... ...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442848" y="4642209"/>
            <a:ext cx="4052240" cy="522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etc.... ...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0" name="组合 22"/>
          <p:cNvGrpSpPr>
            <a:grpSpLocks/>
          </p:cNvGrpSpPr>
          <p:nvPr/>
        </p:nvGrpSpPr>
        <p:grpSpPr bwMode="auto">
          <a:xfrm rot="2400000">
            <a:off x="5231736" y="1087582"/>
            <a:ext cx="595096" cy="5283200"/>
            <a:chOff x="5502018" y="-26083"/>
            <a:chExt cx="829211" cy="7361991"/>
          </a:xfrm>
        </p:grpSpPr>
        <p:grpSp>
          <p:nvGrpSpPr>
            <p:cNvPr id="41" name="组合 23"/>
            <p:cNvGrpSpPr>
              <a:grpSpLocks/>
            </p:cNvGrpSpPr>
            <p:nvPr/>
          </p:nvGrpSpPr>
          <p:grpSpPr bwMode="auto">
            <a:xfrm>
              <a:off x="5502018" y="4642127"/>
              <a:ext cx="829211" cy="2693781"/>
              <a:chOff x="5262593" y="4456196"/>
              <a:chExt cx="587315" cy="1857518"/>
            </a:xfrm>
          </p:grpSpPr>
          <p:sp>
            <p:nvSpPr>
              <p:cNvPr id="76" name="矩形 58"/>
              <p:cNvSpPr>
                <a:spLocks noChangeArrowheads="1"/>
              </p:cNvSpPr>
              <p:nvPr/>
            </p:nvSpPr>
            <p:spPr bwMode="auto">
              <a:xfrm flipV="1">
                <a:off x="5267913" y="4509661"/>
                <a:ext cx="175950" cy="1176751"/>
              </a:xfrm>
              <a:prstGeom prst="rect">
                <a:avLst/>
              </a:prstGeom>
              <a:solidFill>
                <a:srgbClr val="2E6B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矩形 59"/>
              <p:cNvSpPr>
                <a:spLocks noChangeArrowheads="1"/>
              </p:cNvSpPr>
              <p:nvPr/>
            </p:nvSpPr>
            <p:spPr bwMode="auto">
              <a:xfrm flipV="1">
                <a:off x="5443711" y="4509659"/>
                <a:ext cx="224035" cy="1176751"/>
              </a:xfrm>
              <a:prstGeom prst="rect">
                <a:avLst/>
              </a:prstGeom>
              <a:solidFill>
                <a:srgbClr val="2E6B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矩形 60"/>
              <p:cNvSpPr>
                <a:spLocks noChangeArrowheads="1"/>
              </p:cNvSpPr>
              <p:nvPr/>
            </p:nvSpPr>
            <p:spPr bwMode="auto">
              <a:xfrm flipV="1">
                <a:off x="5667594" y="4509661"/>
                <a:ext cx="175950" cy="1176751"/>
              </a:xfrm>
              <a:prstGeom prst="rect">
                <a:avLst/>
              </a:prstGeom>
              <a:solidFill>
                <a:srgbClr val="2E6B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79" name="组合 61"/>
              <p:cNvGrpSpPr>
                <a:grpSpLocks/>
              </p:cNvGrpSpPr>
              <p:nvPr/>
            </p:nvGrpSpPr>
            <p:grpSpPr bwMode="auto">
              <a:xfrm>
                <a:off x="5262593" y="5632227"/>
                <a:ext cx="587315" cy="681487"/>
                <a:chOff x="495667" y="2553066"/>
                <a:chExt cx="2921000" cy="2319339"/>
              </a:xfrm>
            </p:grpSpPr>
            <p:grpSp>
              <p:nvGrpSpPr>
                <p:cNvPr id="83" name="组合 65"/>
                <p:cNvGrpSpPr>
                  <a:grpSpLocks/>
                </p:cNvGrpSpPr>
                <p:nvPr/>
              </p:nvGrpSpPr>
              <p:grpSpPr bwMode="auto">
                <a:xfrm>
                  <a:off x="495667" y="2553066"/>
                  <a:ext cx="2921000" cy="2319339"/>
                  <a:chOff x="495667" y="2553066"/>
                  <a:chExt cx="2921000" cy="2319339"/>
                </a:xfrm>
              </p:grpSpPr>
              <p:sp>
                <p:nvSpPr>
                  <p:cNvPr id="89" name="Freeform 5"/>
                  <p:cNvSpPr>
                    <a:spLocks/>
                  </p:cNvSpPr>
                  <p:nvPr/>
                </p:nvSpPr>
                <p:spPr bwMode="auto">
                  <a:xfrm>
                    <a:off x="495667" y="2557829"/>
                    <a:ext cx="2921000" cy="2308225"/>
                  </a:xfrm>
                  <a:custGeom>
                    <a:avLst/>
                    <a:gdLst>
                      <a:gd name="T0" fmla="*/ 2499413 w 776"/>
                      <a:gd name="T1" fmla="*/ 0 h 613"/>
                      <a:gd name="T2" fmla="*/ 2921000 w 776"/>
                      <a:gd name="T3" fmla="*/ 124260 h 613"/>
                      <a:gd name="T4" fmla="*/ 1460500 w 776"/>
                      <a:gd name="T5" fmla="*/ 2308225 h 613"/>
                      <a:gd name="T6" fmla="*/ 0 w 776"/>
                      <a:gd name="T7" fmla="*/ 124260 h 613"/>
                      <a:gd name="T8" fmla="*/ 421588 w 776"/>
                      <a:gd name="T9" fmla="*/ 0 h 613"/>
                      <a:gd name="T10" fmla="*/ 865760 w 776"/>
                      <a:gd name="T11" fmla="*/ 139322 h 613"/>
                      <a:gd name="T12" fmla="*/ 1460500 w 776"/>
                      <a:gd name="T13" fmla="*/ 0 h 613"/>
                      <a:gd name="T14" fmla="*/ 2055240 w 776"/>
                      <a:gd name="T15" fmla="*/ 143087 h 613"/>
                      <a:gd name="T16" fmla="*/ 2499413 w 776"/>
                      <a:gd name="T17" fmla="*/ 0 h 61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776"/>
                      <a:gd name="T28" fmla="*/ 0 h 613"/>
                      <a:gd name="T29" fmla="*/ 776 w 776"/>
                      <a:gd name="T30" fmla="*/ 613 h 61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776" h="613">
                        <a:moveTo>
                          <a:pt x="664" y="0"/>
                        </a:moveTo>
                        <a:cubicBezTo>
                          <a:pt x="704" y="0"/>
                          <a:pt x="742" y="12"/>
                          <a:pt x="776" y="33"/>
                        </a:cubicBezTo>
                        <a:cubicBezTo>
                          <a:pt x="388" y="613"/>
                          <a:pt x="388" y="613"/>
                          <a:pt x="388" y="613"/>
                        </a:cubicBezTo>
                        <a:cubicBezTo>
                          <a:pt x="0" y="33"/>
                          <a:pt x="0" y="33"/>
                          <a:pt x="0" y="33"/>
                        </a:cubicBezTo>
                        <a:cubicBezTo>
                          <a:pt x="34" y="12"/>
                          <a:pt x="72" y="0"/>
                          <a:pt x="112" y="0"/>
                        </a:cubicBezTo>
                        <a:cubicBezTo>
                          <a:pt x="154" y="0"/>
                          <a:pt x="194" y="14"/>
                          <a:pt x="230" y="37"/>
                        </a:cubicBezTo>
                        <a:cubicBezTo>
                          <a:pt x="277" y="14"/>
                          <a:pt x="331" y="0"/>
                          <a:pt x="388" y="0"/>
                        </a:cubicBezTo>
                        <a:cubicBezTo>
                          <a:pt x="445" y="0"/>
                          <a:pt x="498" y="14"/>
                          <a:pt x="546" y="38"/>
                        </a:cubicBezTo>
                        <a:cubicBezTo>
                          <a:pt x="582" y="14"/>
                          <a:pt x="622" y="0"/>
                          <a:pt x="664" y="0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D7BF7D"/>
                      </a:gs>
                      <a:gs pos="100000">
                        <a:srgbClr val="F0DDA6"/>
                      </a:gs>
                    </a:gsLst>
                    <a:lin ang="162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0" name="Freeform 9"/>
                  <p:cNvSpPr>
                    <a:spLocks/>
                  </p:cNvSpPr>
                  <p:nvPr/>
                </p:nvSpPr>
                <p:spPr bwMode="auto">
                  <a:xfrm>
                    <a:off x="901701" y="2553066"/>
                    <a:ext cx="1041400" cy="2312988"/>
                  </a:xfrm>
                  <a:custGeom>
                    <a:avLst/>
                    <a:gdLst>
                      <a:gd name="T0" fmla="*/ 0 w 277"/>
                      <a:gd name="T1" fmla="*/ 0 h 614"/>
                      <a:gd name="T2" fmla="*/ 3760 w 277"/>
                      <a:gd name="T3" fmla="*/ 0 h 614"/>
                      <a:gd name="T4" fmla="*/ 447388 w 277"/>
                      <a:gd name="T5" fmla="*/ 143149 h 614"/>
                      <a:gd name="T6" fmla="*/ 706798 w 277"/>
                      <a:gd name="T7" fmla="*/ 45205 h 614"/>
                      <a:gd name="T8" fmla="*/ 1041400 w 277"/>
                      <a:gd name="T9" fmla="*/ 2312988 h 614"/>
                      <a:gd name="T10" fmla="*/ 0 w 277"/>
                      <a:gd name="T11" fmla="*/ 0 h 61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77"/>
                      <a:gd name="T19" fmla="*/ 0 h 614"/>
                      <a:gd name="T20" fmla="*/ 277 w 277"/>
                      <a:gd name="T21" fmla="*/ 614 h 61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77" h="614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43" y="0"/>
                          <a:pt x="83" y="14"/>
                          <a:pt x="119" y="38"/>
                        </a:cubicBezTo>
                        <a:cubicBezTo>
                          <a:pt x="141" y="27"/>
                          <a:pt x="164" y="18"/>
                          <a:pt x="188" y="12"/>
                        </a:cubicBezTo>
                        <a:cubicBezTo>
                          <a:pt x="277" y="614"/>
                          <a:pt x="277" y="614"/>
                          <a:pt x="277" y="614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AF3DD"/>
                      </a:gs>
                      <a:gs pos="86000">
                        <a:srgbClr val="F0DDA6"/>
                      </a:gs>
                      <a:gs pos="100000">
                        <a:srgbClr val="F0DDA6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1" name="Freeform 10"/>
                  <p:cNvSpPr>
                    <a:spLocks/>
                  </p:cNvSpPr>
                  <p:nvPr/>
                </p:nvSpPr>
                <p:spPr bwMode="auto">
                  <a:xfrm>
                    <a:off x="1176704" y="2608630"/>
                    <a:ext cx="779463" cy="2263775"/>
                  </a:xfrm>
                  <a:custGeom>
                    <a:avLst/>
                    <a:gdLst>
                      <a:gd name="T0" fmla="*/ 0 w 207"/>
                      <a:gd name="T1" fmla="*/ 0 h 601"/>
                      <a:gd name="T2" fmla="*/ 184511 w 207"/>
                      <a:gd name="T3" fmla="*/ 94167 h 601"/>
                      <a:gd name="T4" fmla="*/ 252290 w 207"/>
                      <a:gd name="T5" fmla="*/ 60267 h 601"/>
                      <a:gd name="T6" fmla="*/ 779463 w 207"/>
                      <a:gd name="T7" fmla="*/ 2263775 h 601"/>
                      <a:gd name="T8" fmla="*/ 0 w 207"/>
                      <a:gd name="T9" fmla="*/ 0 h 60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7"/>
                      <a:gd name="T16" fmla="*/ 0 h 601"/>
                      <a:gd name="T17" fmla="*/ 207 w 207"/>
                      <a:gd name="T18" fmla="*/ 601 h 60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7" h="601">
                        <a:moveTo>
                          <a:pt x="0" y="0"/>
                        </a:moveTo>
                        <a:cubicBezTo>
                          <a:pt x="17" y="6"/>
                          <a:pt x="33" y="14"/>
                          <a:pt x="49" y="25"/>
                        </a:cubicBezTo>
                        <a:cubicBezTo>
                          <a:pt x="55" y="22"/>
                          <a:pt x="61" y="19"/>
                          <a:pt x="67" y="16"/>
                        </a:cubicBezTo>
                        <a:cubicBezTo>
                          <a:pt x="207" y="601"/>
                          <a:pt x="207" y="601"/>
                          <a:pt x="207" y="601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DEB"/>
                      </a:gs>
                      <a:gs pos="86000">
                        <a:srgbClr val="F0DDA6"/>
                      </a:gs>
                      <a:gs pos="100000">
                        <a:srgbClr val="F0DDA6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2" name="Freeform 11"/>
                  <p:cNvSpPr>
                    <a:spLocks/>
                  </p:cNvSpPr>
                  <p:nvPr/>
                </p:nvSpPr>
                <p:spPr bwMode="auto">
                  <a:xfrm>
                    <a:off x="1938339" y="2557829"/>
                    <a:ext cx="1285875" cy="2309813"/>
                  </a:xfrm>
                  <a:custGeom>
                    <a:avLst/>
                    <a:gdLst>
                      <a:gd name="T0" fmla="*/ 1041484 w 342"/>
                      <a:gd name="T1" fmla="*/ 0 h 613"/>
                      <a:gd name="T2" fmla="*/ 1285875 w 342"/>
                      <a:gd name="T3" fmla="*/ 37680 h 613"/>
                      <a:gd name="T4" fmla="*/ 0 w 342"/>
                      <a:gd name="T5" fmla="*/ 2309813 h 613"/>
                      <a:gd name="T6" fmla="*/ 526382 w 342"/>
                      <a:gd name="T7" fmla="*/ 105505 h 613"/>
                      <a:gd name="T8" fmla="*/ 594059 w 342"/>
                      <a:gd name="T9" fmla="*/ 139418 h 613"/>
                      <a:gd name="T10" fmla="*/ 1041484 w 342"/>
                      <a:gd name="T11" fmla="*/ 0 h 61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42"/>
                      <a:gd name="T19" fmla="*/ 0 h 613"/>
                      <a:gd name="T20" fmla="*/ 342 w 342"/>
                      <a:gd name="T21" fmla="*/ 613 h 61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42" h="613">
                        <a:moveTo>
                          <a:pt x="277" y="0"/>
                        </a:moveTo>
                        <a:cubicBezTo>
                          <a:pt x="299" y="0"/>
                          <a:pt x="321" y="3"/>
                          <a:pt x="342" y="10"/>
                        </a:cubicBezTo>
                        <a:cubicBezTo>
                          <a:pt x="0" y="613"/>
                          <a:pt x="0" y="613"/>
                          <a:pt x="0" y="613"/>
                        </a:cubicBezTo>
                        <a:cubicBezTo>
                          <a:pt x="140" y="28"/>
                          <a:pt x="140" y="28"/>
                          <a:pt x="140" y="28"/>
                        </a:cubicBezTo>
                        <a:cubicBezTo>
                          <a:pt x="146" y="31"/>
                          <a:pt x="152" y="34"/>
                          <a:pt x="158" y="37"/>
                        </a:cubicBezTo>
                        <a:cubicBezTo>
                          <a:pt x="194" y="13"/>
                          <a:pt x="234" y="0"/>
                          <a:pt x="277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E8E36"/>
                      </a:gs>
                      <a:gs pos="100000">
                        <a:srgbClr val="F0DDA6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84" name="组合 66"/>
                <p:cNvGrpSpPr>
                  <a:grpSpLocks/>
                </p:cNvGrpSpPr>
                <p:nvPr/>
              </p:nvGrpSpPr>
              <p:grpSpPr bwMode="auto">
                <a:xfrm>
                  <a:off x="1572786" y="4210418"/>
                  <a:ext cx="766763" cy="661987"/>
                  <a:chOff x="5972176" y="3408363"/>
                  <a:chExt cx="766763" cy="661987"/>
                </a:xfrm>
              </p:grpSpPr>
              <p:sp>
                <p:nvSpPr>
                  <p:cNvPr id="85" name="Freeform 12"/>
                  <p:cNvSpPr>
                    <a:spLocks/>
                  </p:cNvSpPr>
                  <p:nvPr/>
                </p:nvSpPr>
                <p:spPr bwMode="auto">
                  <a:xfrm>
                    <a:off x="5972176" y="3408363"/>
                    <a:ext cx="766763" cy="652463"/>
                  </a:xfrm>
                  <a:custGeom>
                    <a:avLst/>
                    <a:gdLst>
                      <a:gd name="T0" fmla="*/ 766763 w 204"/>
                      <a:gd name="T1" fmla="*/ 79201 h 173"/>
                      <a:gd name="T2" fmla="*/ 383382 w 204"/>
                      <a:gd name="T3" fmla="*/ 652463 h 173"/>
                      <a:gd name="T4" fmla="*/ 0 w 204"/>
                      <a:gd name="T5" fmla="*/ 79201 h 173"/>
                      <a:gd name="T6" fmla="*/ 383382 w 204"/>
                      <a:gd name="T7" fmla="*/ 0 h 173"/>
                      <a:gd name="T8" fmla="*/ 766763 w 204"/>
                      <a:gd name="T9" fmla="*/ 79201 h 17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4"/>
                      <a:gd name="T16" fmla="*/ 0 h 173"/>
                      <a:gd name="T17" fmla="*/ 204 w 204"/>
                      <a:gd name="T18" fmla="*/ 173 h 17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4" h="173">
                        <a:moveTo>
                          <a:pt x="204" y="21"/>
                        </a:moveTo>
                        <a:cubicBezTo>
                          <a:pt x="102" y="173"/>
                          <a:pt x="102" y="173"/>
                          <a:pt x="102" y="173"/>
                        </a:cubicBezTo>
                        <a:cubicBezTo>
                          <a:pt x="0" y="21"/>
                          <a:pt x="0" y="21"/>
                          <a:pt x="0" y="21"/>
                        </a:cubicBezTo>
                        <a:cubicBezTo>
                          <a:pt x="31" y="7"/>
                          <a:pt x="66" y="0"/>
                          <a:pt x="102" y="0"/>
                        </a:cubicBezTo>
                        <a:cubicBezTo>
                          <a:pt x="138" y="0"/>
                          <a:pt x="173" y="7"/>
                          <a:pt x="204" y="21"/>
                        </a:cubicBezTo>
                        <a:close/>
                      </a:path>
                    </a:pathLst>
                  </a:custGeom>
                  <a:solidFill>
                    <a:srgbClr val="312F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6" name="Freeform 13"/>
                  <p:cNvSpPr>
                    <a:spLocks/>
                  </p:cNvSpPr>
                  <p:nvPr/>
                </p:nvSpPr>
                <p:spPr bwMode="auto">
                  <a:xfrm>
                    <a:off x="6077744" y="3413126"/>
                    <a:ext cx="277813" cy="647700"/>
                  </a:xfrm>
                  <a:custGeom>
                    <a:avLst/>
                    <a:gdLst>
                      <a:gd name="T0" fmla="*/ 183957 w 74"/>
                      <a:gd name="T1" fmla="*/ 0 h 172"/>
                      <a:gd name="T2" fmla="*/ 277813 w 74"/>
                      <a:gd name="T3" fmla="*/ 647700 h 172"/>
                      <a:gd name="T4" fmla="*/ 0 w 74"/>
                      <a:gd name="T5" fmla="*/ 33891 h 172"/>
                      <a:gd name="T6" fmla="*/ 183957 w 74"/>
                      <a:gd name="T7" fmla="*/ 0 h 17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4"/>
                      <a:gd name="T13" fmla="*/ 0 h 172"/>
                      <a:gd name="T14" fmla="*/ 74 w 74"/>
                      <a:gd name="T15" fmla="*/ 172 h 17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4" h="172">
                        <a:moveTo>
                          <a:pt x="49" y="0"/>
                        </a:moveTo>
                        <a:cubicBezTo>
                          <a:pt x="74" y="172"/>
                          <a:pt x="74" y="172"/>
                          <a:pt x="74" y="172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16" y="5"/>
                          <a:pt x="32" y="2"/>
                          <a:pt x="49" y="0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727171"/>
                      </a:gs>
                      <a:gs pos="86000">
                        <a:srgbClr val="242525"/>
                      </a:gs>
                      <a:gs pos="100000">
                        <a:srgbClr val="242525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7" name="Freeform 14"/>
                  <p:cNvSpPr>
                    <a:spLocks/>
                  </p:cNvSpPr>
                  <p:nvPr/>
                </p:nvSpPr>
                <p:spPr bwMode="auto">
                  <a:xfrm>
                    <a:off x="6138069" y="3413125"/>
                    <a:ext cx="217488" cy="642938"/>
                  </a:xfrm>
                  <a:custGeom>
                    <a:avLst/>
                    <a:gdLst>
                      <a:gd name="T0" fmla="*/ 63746 w 58"/>
                      <a:gd name="T1" fmla="*/ 0 h 171"/>
                      <a:gd name="T2" fmla="*/ 217488 w 58"/>
                      <a:gd name="T3" fmla="*/ 642938 h 171"/>
                      <a:gd name="T4" fmla="*/ 0 w 58"/>
                      <a:gd name="T5" fmla="*/ 15039 h 171"/>
                      <a:gd name="T6" fmla="*/ 63746 w 58"/>
                      <a:gd name="T7" fmla="*/ 0 h 17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8"/>
                      <a:gd name="T13" fmla="*/ 0 h 171"/>
                      <a:gd name="T14" fmla="*/ 58 w 58"/>
                      <a:gd name="T15" fmla="*/ 171 h 17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8" h="171">
                        <a:moveTo>
                          <a:pt x="17" y="0"/>
                        </a:moveTo>
                        <a:cubicBezTo>
                          <a:pt x="58" y="171"/>
                          <a:pt x="58" y="171"/>
                          <a:pt x="58" y="171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6" y="2"/>
                          <a:pt x="11" y="1"/>
                          <a:pt x="17" y="0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C9CACA"/>
                      </a:gs>
                      <a:gs pos="86000">
                        <a:srgbClr val="6A6C6C"/>
                      </a:gs>
                      <a:gs pos="100000">
                        <a:srgbClr val="6A6C6C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8" name="Freeform 15"/>
                  <p:cNvSpPr>
                    <a:spLocks/>
                  </p:cNvSpPr>
                  <p:nvPr/>
                </p:nvSpPr>
                <p:spPr bwMode="auto">
                  <a:xfrm>
                    <a:off x="6355557" y="3429000"/>
                    <a:ext cx="338138" cy="641350"/>
                  </a:xfrm>
                  <a:custGeom>
                    <a:avLst/>
                    <a:gdLst>
                      <a:gd name="T0" fmla="*/ 338138 w 90"/>
                      <a:gd name="T1" fmla="*/ 45272 h 170"/>
                      <a:gd name="T2" fmla="*/ 0 w 90"/>
                      <a:gd name="T3" fmla="*/ 641350 h 170"/>
                      <a:gd name="T4" fmla="*/ 154041 w 90"/>
                      <a:gd name="T5" fmla="*/ 0 h 170"/>
                      <a:gd name="T6" fmla="*/ 338138 w 90"/>
                      <a:gd name="T7" fmla="*/ 45272 h 17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0"/>
                      <a:gd name="T13" fmla="*/ 0 h 170"/>
                      <a:gd name="T14" fmla="*/ 90 w 90"/>
                      <a:gd name="T15" fmla="*/ 170 h 17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0" h="170">
                        <a:moveTo>
                          <a:pt x="90" y="12"/>
                        </a:moveTo>
                        <a:cubicBezTo>
                          <a:pt x="0" y="170"/>
                          <a:pt x="0" y="170"/>
                          <a:pt x="0" y="170"/>
                        </a:cubicBezTo>
                        <a:cubicBezTo>
                          <a:pt x="41" y="0"/>
                          <a:pt x="41" y="0"/>
                          <a:pt x="41" y="0"/>
                        </a:cubicBezTo>
                        <a:cubicBezTo>
                          <a:pt x="58" y="3"/>
                          <a:pt x="74" y="7"/>
                          <a:pt x="90" y="1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49019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80" name="组合 62"/>
              <p:cNvGrpSpPr>
                <a:grpSpLocks/>
              </p:cNvGrpSpPr>
              <p:nvPr/>
            </p:nvGrpSpPr>
            <p:grpSpPr bwMode="auto">
              <a:xfrm>
                <a:off x="5267912" y="4456196"/>
                <a:ext cx="575632" cy="144000"/>
                <a:chOff x="2615013" y="3846488"/>
                <a:chExt cx="824434" cy="180000"/>
              </a:xfrm>
            </p:grpSpPr>
            <p:sp>
              <p:nvSpPr>
                <p:cNvPr id="81" name="椭圆 80"/>
                <p:cNvSpPr/>
                <p:nvPr/>
              </p:nvSpPr>
              <p:spPr>
                <a:xfrm>
                  <a:off x="2609925" y="3845526"/>
                  <a:ext cx="825766" cy="179234"/>
                </a:xfrm>
                <a:prstGeom prst="ellipse">
                  <a:avLst/>
                </a:prstGeom>
                <a:solidFill>
                  <a:srgbClr val="F0DD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椭圆 81"/>
                <p:cNvSpPr/>
                <p:nvPr/>
              </p:nvSpPr>
              <p:spPr>
                <a:xfrm>
                  <a:off x="2830572" y="3876842"/>
                  <a:ext cx="381468" cy="83897"/>
                </a:xfrm>
                <a:prstGeom prst="ellipse">
                  <a:avLst/>
                </a:prstGeom>
                <a:solidFill>
                  <a:srgbClr val="A99D8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2" name="组合 24"/>
            <p:cNvGrpSpPr>
              <a:grpSpLocks/>
            </p:cNvGrpSpPr>
            <p:nvPr/>
          </p:nvGrpSpPr>
          <p:grpSpPr bwMode="auto">
            <a:xfrm>
              <a:off x="5509449" y="3086149"/>
              <a:ext cx="814350" cy="1779535"/>
              <a:chOff x="5267655" y="3200298"/>
              <a:chExt cx="576789" cy="1227094"/>
            </a:xfrm>
          </p:grpSpPr>
          <p:sp>
            <p:nvSpPr>
              <p:cNvPr id="66" name="矩形 48"/>
              <p:cNvSpPr>
                <a:spLocks noChangeArrowheads="1"/>
              </p:cNvSpPr>
              <p:nvPr/>
            </p:nvSpPr>
            <p:spPr bwMode="auto">
              <a:xfrm flipV="1">
                <a:off x="5267655" y="3272298"/>
                <a:ext cx="175950" cy="1080000"/>
              </a:xfrm>
              <a:prstGeom prst="rect">
                <a:avLst/>
              </a:prstGeom>
              <a:solidFill>
                <a:srgbClr val="CCF4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矩形 49"/>
              <p:cNvSpPr>
                <a:spLocks noChangeArrowheads="1"/>
              </p:cNvSpPr>
              <p:nvPr/>
            </p:nvSpPr>
            <p:spPr bwMode="auto">
              <a:xfrm flipV="1">
                <a:off x="5443453" y="3272298"/>
                <a:ext cx="224035" cy="1080000"/>
              </a:xfrm>
              <a:prstGeom prst="rect">
                <a:avLst/>
              </a:prstGeom>
              <a:solidFill>
                <a:srgbClr val="CCF4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矩形 50"/>
              <p:cNvSpPr>
                <a:spLocks noChangeArrowheads="1"/>
              </p:cNvSpPr>
              <p:nvPr/>
            </p:nvSpPr>
            <p:spPr bwMode="auto">
              <a:xfrm flipV="1">
                <a:off x="5667337" y="3272298"/>
                <a:ext cx="175950" cy="1080000"/>
              </a:xfrm>
              <a:prstGeom prst="rect">
                <a:avLst/>
              </a:prstGeom>
              <a:solidFill>
                <a:srgbClr val="CCF4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69" name="组合 51"/>
              <p:cNvGrpSpPr>
                <a:grpSpLocks/>
              </p:cNvGrpSpPr>
              <p:nvPr/>
            </p:nvGrpSpPr>
            <p:grpSpPr bwMode="auto">
              <a:xfrm>
                <a:off x="5268812" y="3200298"/>
                <a:ext cx="575632" cy="144000"/>
                <a:chOff x="2615013" y="3962398"/>
                <a:chExt cx="824434" cy="180000"/>
              </a:xfrm>
            </p:grpSpPr>
            <p:sp>
              <p:nvSpPr>
                <p:cNvPr id="74" name="椭圆 73"/>
                <p:cNvSpPr/>
                <p:nvPr/>
              </p:nvSpPr>
              <p:spPr>
                <a:xfrm>
                  <a:off x="2612479" y="3963024"/>
                  <a:ext cx="825764" cy="179235"/>
                </a:xfrm>
                <a:prstGeom prst="ellipse">
                  <a:avLst/>
                </a:prstGeom>
                <a:solidFill>
                  <a:srgbClr val="F0DD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椭圆 74"/>
                <p:cNvSpPr/>
                <p:nvPr/>
              </p:nvSpPr>
              <p:spPr>
                <a:xfrm>
                  <a:off x="2833125" y="3994340"/>
                  <a:ext cx="381467" cy="83897"/>
                </a:xfrm>
                <a:prstGeom prst="ellipse">
                  <a:avLst/>
                </a:prstGeom>
                <a:solidFill>
                  <a:srgbClr val="A99D8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0" name="组合 52"/>
              <p:cNvGrpSpPr>
                <a:grpSpLocks/>
              </p:cNvGrpSpPr>
              <p:nvPr/>
            </p:nvGrpSpPr>
            <p:grpSpPr bwMode="auto">
              <a:xfrm rot="-5400000">
                <a:off x="5482663" y="4069164"/>
                <a:ext cx="144000" cy="572456"/>
                <a:chOff x="5084397" y="3507435"/>
                <a:chExt cx="144000" cy="819886"/>
              </a:xfrm>
            </p:grpSpPr>
            <p:sp>
              <p:nvSpPr>
                <p:cNvPr id="71" name="任意多边形 53"/>
                <p:cNvSpPr>
                  <a:spLocks/>
                </p:cNvSpPr>
                <p:nvPr/>
              </p:nvSpPr>
              <p:spPr bwMode="auto">
                <a:xfrm rot="5400000" flipV="1">
                  <a:off x="5030505" y="3566984"/>
                  <a:ext cx="251784" cy="132685"/>
                </a:xfrm>
                <a:custGeom>
                  <a:avLst/>
                  <a:gdLst>
                    <a:gd name="T0" fmla="*/ 0 w 251783"/>
                    <a:gd name="T1" fmla="*/ 66342 h 132685"/>
                    <a:gd name="T2" fmla="*/ 0 w 251783"/>
                    <a:gd name="T3" fmla="*/ 66344 h 132685"/>
                    <a:gd name="T4" fmla="*/ 8374 w 251783"/>
                    <a:gd name="T5" fmla="*/ 80853 h 132685"/>
                    <a:gd name="T6" fmla="*/ 251764 w 251783"/>
                    <a:gd name="T7" fmla="*/ 132685 h 132685"/>
                    <a:gd name="T8" fmla="*/ 251784 w 251783"/>
                    <a:gd name="T9" fmla="*/ 132685 h 132685"/>
                    <a:gd name="T10" fmla="*/ 251784 w 251783"/>
                    <a:gd name="T11" fmla="*/ 0 h 132685"/>
                    <a:gd name="T12" fmla="*/ 251764 w 251783"/>
                    <a:gd name="T13" fmla="*/ 1 h 132685"/>
                    <a:gd name="T14" fmla="*/ 8374 w 251783"/>
                    <a:gd name="T15" fmla="*/ 51832 h 13268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51783" h="132685">
                      <a:moveTo>
                        <a:pt x="0" y="66342"/>
                      </a:moveTo>
                      <a:lnTo>
                        <a:pt x="0" y="66344"/>
                      </a:lnTo>
                      <a:lnTo>
                        <a:pt x="8374" y="80853"/>
                      </a:lnTo>
                      <a:cubicBezTo>
                        <a:pt x="35830" y="104289"/>
                        <a:pt x="128471" y="123576"/>
                        <a:pt x="251763" y="132685"/>
                      </a:cubicBezTo>
                      <a:lnTo>
                        <a:pt x="251783" y="132685"/>
                      </a:lnTo>
                      <a:lnTo>
                        <a:pt x="251783" y="0"/>
                      </a:lnTo>
                      <a:lnTo>
                        <a:pt x="251763" y="1"/>
                      </a:lnTo>
                      <a:cubicBezTo>
                        <a:pt x="128471" y="9109"/>
                        <a:pt x="35830" y="28397"/>
                        <a:pt x="8374" y="51832"/>
                      </a:cubicBezTo>
                      <a:close/>
                    </a:path>
                  </a:pathLst>
                </a:custGeom>
                <a:solidFill>
                  <a:srgbClr val="CCF4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任意多边形 54"/>
                <p:cNvSpPr>
                  <a:spLocks/>
                </p:cNvSpPr>
                <p:nvPr/>
              </p:nvSpPr>
              <p:spPr bwMode="auto">
                <a:xfrm rot="5400000" flipV="1">
                  <a:off x="4995962" y="3843108"/>
                  <a:ext cx="320869" cy="144000"/>
                </a:xfrm>
                <a:custGeom>
                  <a:avLst/>
                  <a:gdLst>
                    <a:gd name="T0" fmla="*/ 0 w 320868"/>
                    <a:gd name="T1" fmla="*/ 5658 h 144000"/>
                    <a:gd name="T2" fmla="*/ 0 w 320868"/>
                    <a:gd name="T3" fmla="*/ 138343 h 144000"/>
                    <a:gd name="T4" fmla="*/ 160435 w 320868"/>
                    <a:gd name="T5" fmla="*/ 144000 h 144000"/>
                    <a:gd name="T6" fmla="*/ 320869 w 320868"/>
                    <a:gd name="T7" fmla="*/ 138343 h 144000"/>
                    <a:gd name="T8" fmla="*/ 320869 w 320868"/>
                    <a:gd name="T9" fmla="*/ 5658 h 144000"/>
                    <a:gd name="T10" fmla="*/ 160435 w 320868"/>
                    <a:gd name="T11" fmla="*/ 0 h 1440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20868" h="144000">
                      <a:moveTo>
                        <a:pt x="0" y="5658"/>
                      </a:moveTo>
                      <a:lnTo>
                        <a:pt x="0" y="138343"/>
                      </a:lnTo>
                      <a:lnTo>
                        <a:pt x="160434" y="144000"/>
                      </a:lnTo>
                      <a:lnTo>
                        <a:pt x="320868" y="138343"/>
                      </a:lnTo>
                      <a:lnTo>
                        <a:pt x="320868" y="5658"/>
                      </a:lnTo>
                      <a:lnTo>
                        <a:pt x="160434" y="0"/>
                      </a:lnTo>
                      <a:close/>
                    </a:path>
                  </a:pathLst>
                </a:custGeom>
                <a:solidFill>
                  <a:srgbClr val="CCF4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任意多边形 55"/>
                <p:cNvSpPr>
                  <a:spLocks/>
                </p:cNvSpPr>
                <p:nvPr/>
              </p:nvSpPr>
              <p:spPr bwMode="auto">
                <a:xfrm rot="5400000" flipV="1">
                  <a:off x="5030506" y="4135086"/>
                  <a:ext cx="251784" cy="132685"/>
                </a:xfrm>
                <a:custGeom>
                  <a:avLst/>
                  <a:gdLst>
                    <a:gd name="T0" fmla="*/ 0 w 251783"/>
                    <a:gd name="T1" fmla="*/ 0 h 132685"/>
                    <a:gd name="T2" fmla="*/ 0 w 251783"/>
                    <a:gd name="T3" fmla="*/ 132685 h 132685"/>
                    <a:gd name="T4" fmla="*/ 20 w 251783"/>
                    <a:gd name="T5" fmla="*/ 132685 h 132685"/>
                    <a:gd name="T6" fmla="*/ 243410 w 251783"/>
                    <a:gd name="T7" fmla="*/ 80853 h 132685"/>
                    <a:gd name="T8" fmla="*/ 251784 w 251783"/>
                    <a:gd name="T9" fmla="*/ 66344 h 132685"/>
                    <a:gd name="T10" fmla="*/ 251784 w 251783"/>
                    <a:gd name="T11" fmla="*/ 66342 h 132685"/>
                    <a:gd name="T12" fmla="*/ 243410 w 251783"/>
                    <a:gd name="T13" fmla="*/ 51832 h 132685"/>
                    <a:gd name="T14" fmla="*/ 20 w 251783"/>
                    <a:gd name="T15" fmla="*/ 1 h 13268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51783" h="132685">
                      <a:moveTo>
                        <a:pt x="0" y="0"/>
                      </a:moveTo>
                      <a:lnTo>
                        <a:pt x="0" y="132685"/>
                      </a:lnTo>
                      <a:lnTo>
                        <a:pt x="20" y="132685"/>
                      </a:lnTo>
                      <a:cubicBezTo>
                        <a:pt x="123312" y="123576"/>
                        <a:pt x="215953" y="104289"/>
                        <a:pt x="243409" y="80853"/>
                      </a:cubicBezTo>
                      <a:lnTo>
                        <a:pt x="251783" y="66344"/>
                      </a:lnTo>
                      <a:lnTo>
                        <a:pt x="251783" y="66342"/>
                      </a:lnTo>
                      <a:lnTo>
                        <a:pt x="243409" y="51832"/>
                      </a:lnTo>
                      <a:cubicBezTo>
                        <a:pt x="215953" y="28397"/>
                        <a:pt x="123312" y="9109"/>
                        <a:pt x="20" y="1"/>
                      </a:cubicBezTo>
                      <a:close/>
                    </a:path>
                  </a:pathLst>
                </a:custGeom>
                <a:solidFill>
                  <a:srgbClr val="CCF4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3" name="组合 25"/>
            <p:cNvGrpSpPr>
              <a:grpSpLocks/>
            </p:cNvGrpSpPr>
            <p:nvPr/>
          </p:nvGrpSpPr>
          <p:grpSpPr bwMode="auto">
            <a:xfrm flipH="1">
              <a:off x="5510124" y="1544588"/>
              <a:ext cx="813003" cy="1778563"/>
              <a:chOff x="5269419" y="1825742"/>
              <a:chExt cx="575835" cy="1226424"/>
            </a:xfrm>
          </p:grpSpPr>
          <p:sp>
            <p:nvSpPr>
              <p:cNvPr id="56" name="矩形 38"/>
              <p:cNvSpPr>
                <a:spLocks noChangeArrowheads="1"/>
              </p:cNvSpPr>
              <p:nvPr/>
            </p:nvSpPr>
            <p:spPr bwMode="auto">
              <a:xfrm flipH="1" flipV="1">
                <a:off x="5669304" y="1897742"/>
                <a:ext cx="175950" cy="1080000"/>
              </a:xfrm>
              <a:prstGeom prst="rect">
                <a:avLst/>
              </a:prstGeom>
              <a:solidFill>
                <a:srgbClr val="FEA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矩形 39"/>
              <p:cNvSpPr>
                <a:spLocks noChangeArrowheads="1"/>
              </p:cNvSpPr>
              <p:nvPr/>
            </p:nvSpPr>
            <p:spPr bwMode="auto">
              <a:xfrm flipH="1" flipV="1">
                <a:off x="5445421" y="1897743"/>
                <a:ext cx="224035" cy="1080000"/>
              </a:xfrm>
              <a:prstGeom prst="rect">
                <a:avLst/>
              </a:prstGeom>
              <a:solidFill>
                <a:srgbClr val="FEA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矩形 40"/>
              <p:cNvSpPr>
                <a:spLocks noChangeArrowheads="1"/>
              </p:cNvSpPr>
              <p:nvPr/>
            </p:nvSpPr>
            <p:spPr bwMode="auto">
              <a:xfrm flipH="1" flipV="1">
                <a:off x="5269622" y="1897742"/>
                <a:ext cx="175950" cy="1080000"/>
              </a:xfrm>
              <a:prstGeom prst="rect">
                <a:avLst/>
              </a:prstGeom>
              <a:solidFill>
                <a:srgbClr val="FEA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59" name="组合 41"/>
              <p:cNvGrpSpPr>
                <a:grpSpLocks/>
              </p:cNvGrpSpPr>
              <p:nvPr/>
            </p:nvGrpSpPr>
            <p:grpSpPr bwMode="auto">
              <a:xfrm flipH="1">
                <a:off x="5269419" y="1825742"/>
                <a:ext cx="575632" cy="144000"/>
                <a:chOff x="2615013" y="3962398"/>
                <a:chExt cx="824434" cy="180000"/>
              </a:xfrm>
            </p:grpSpPr>
            <p:sp>
              <p:nvSpPr>
                <p:cNvPr id="64" name="椭圆 63"/>
                <p:cNvSpPr/>
                <p:nvPr/>
              </p:nvSpPr>
              <p:spPr>
                <a:xfrm>
                  <a:off x="2613286" y="3963311"/>
                  <a:ext cx="823522" cy="179234"/>
                </a:xfrm>
                <a:prstGeom prst="ellipse">
                  <a:avLst/>
                </a:prstGeom>
                <a:solidFill>
                  <a:srgbClr val="F0DD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椭圆 64"/>
                <p:cNvSpPr/>
                <p:nvPr/>
              </p:nvSpPr>
              <p:spPr>
                <a:xfrm>
                  <a:off x="2831690" y="3994627"/>
                  <a:ext cx="383711" cy="83897"/>
                </a:xfrm>
                <a:prstGeom prst="ellipse">
                  <a:avLst/>
                </a:prstGeom>
                <a:solidFill>
                  <a:srgbClr val="A99D8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0" name="组合 42"/>
              <p:cNvGrpSpPr>
                <a:grpSpLocks/>
              </p:cNvGrpSpPr>
              <p:nvPr/>
            </p:nvGrpSpPr>
            <p:grpSpPr bwMode="auto">
              <a:xfrm rot="5400000" flipH="1">
                <a:off x="5485277" y="2694731"/>
                <a:ext cx="144000" cy="570869"/>
                <a:chOff x="5897341" y="274559"/>
                <a:chExt cx="144000" cy="817611"/>
              </a:xfrm>
            </p:grpSpPr>
            <p:sp>
              <p:nvSpPr>
                <p:cNvPr id="61" name="任意多边形 43"/>
                <p:cNvSpPr>
                  <a:spLocks/>
                </p:cNvSpPr>
                <p:nvPr/>
              </p:nvSpPr>
              <p:spPr bwMode="auto">
                <a:xfrm rot="5400000" flipV="1">
                  <a:off x="5843449" y="334108"/>
                  <a:ext cx="251783" cy="132685"/>
                </a:xfrm>
                <a:custGeom>
                  <a:avLst/>
                  <a:gdLst>
                    <a:gd name="T0" fmla="*/ 0 w 251783"/>
                    <a:gd name="T1" fmla="*/ 66342 h 132685"/>
                    <a:gd name="T2" fmla="*/ 0 w 251783"/>
                    <a:gd name="T3" fmla="*/ 66344 h 132685"/>
                    <a:gd name="T4" fmla="*/ 8374 w 251783"/>
                    <a:gd name="T5" fmla="*/ 80853 h 132685"/>
                    <a:gd name="T6" fmla="*/ 251763 w 251783"/>
                    <a:gd name="T7" fmla="*/ 132685 h 132685"/>
                    <a:gd name="T8" fmla="*/ 251783 w 251783"/>
                    <a:gd name="T9" fmla="*/ 132685 h 132685"/>
                    <a:gd name="T10" fmla="*/ 251783 w 251783"/>
                    <a:gd name="T11" fmla="*/ 0 h 132685"/>
                    <a:gd name="T12" fmla="*/ 251763 w 251783"/>
                    <a:gd name="T13" fmla="*/ 1 h 132685"/>
                    <a:gd name="T14" fmla="*/ 8374 w 251783"/>
                    <a:gd name="T15" fmla="*/ 51832 h 13268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51783" h="132685">
                      <a:moveTo>
                        <a:pt x="0" y="66342"/>
                      </a:moveTo>
                      <a:lnTo>
                        <a:pt x="0" y="66344"/>
                      </a:lnTo>
                      <a:lnTo>
                        <a:pt x="8374" y="80853"/>
                      </a:lnTo>
                      <a:cubicBezTo>
                        <a:pt x="35830" y="104289"/>
                        <a:pt x="128471" y="123576"/>
                        <a:pt x="251763" y="132685"/>
                      </a:cubicBezTo>
                      <a:lnTo>
                        <a:pt x="251783" y="132685"/>
                      </a:lnTo>
                      <a:lnTo>
                        <a:pt x="251783" y="0"/>
                      </a:lnTo>
                      <a:lnTo>
                        <a:pt x="251763" y="1"/>
                      </a:lnTo>
                      <a:cubicBezTo>
                        <a:pt x="128471" y="9109"/>
                        <a:pt x="35830" y="28397"/>
                        <a:pt x="8374" y="51832"/>
                      </a:cubicBezTo>
                      <a:close/>
                    </a:path>
                  </a:pathLst>
                </a:custGeom>
                <a:solidFill>
                  <a:srgbClr val="FEA5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任意多边形 44"/>
                <p:cNvSpPr>
                  <a:spLocks/>
                </p:cNvSpPr>
                <p:nvPr/>
              </p:nvSpPr>
              <p:spPr bwMode="auto">
                <a:xfrm rot="5400000" flipV="1">
                  <a:off x="5808907" y="607953"/>
                  <a:ext cx="320868" cy="144000"/>
                </a:xfrm>
                <a:custGeom>
                  <a:avLst/>
                  <a:gdLst>
                    <a:gd name="T0" fmla="*/ 0 w 320868"/>
                    <a:gd name="T1" fmla="*/ 5658 h 144000"/>
                    <a:gd name="T2" fmla="*/ 0 w 320868"/>
                    <a:gd name="T3" fmla="*/ 138343 h 144000"/>
                    <a:gd name="T4" fmla="*/ 160434 w 320868"/>
                    <a:gd name="T5" fmla="*/ 144000 h 144000"/>
                    <a:gd name="T6" fmla="*/ 320868 w 320868"/>
                    <a:gd name="T7" fmla="*/ 138343 h 144000"/>
                    <a:gd name="T8" fmla="*/ 320868 w 320868"/>
                    <a:gd name="T9" fmla="*/ 5658 h 144000"/>
                    <a:gd name="T10" fmla="*/ 160434 w 320868"/>
                    <a:gd name="T11" fmla="*/ 0 h 1440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20868" h="144000">
                      <a:moveTo>
                        <a:pt x="0" y="5658"/>
                      </a:moveTo>
                      <a:lnTo>
                        <a:pt x="0" y="138343"/>
                      </a:lnTo>
                      <a:lnTo>
                        <a:pt x="160434" y="144000"/>
                      </a:lnTo>
                      <a:lnTo>
                        <a:pt x="320868" y="138343"/>
                      </a:lnTo>
                      <a:lnTo>
                        <a:pt x="320868" y="5658"/>
                      </a:lnTo>
                      <a:lnTo>
                        <a:pt x="160434" y="0"/>
                      </a:lnTo>
                      <a:close/>
                    </a:path>
                  </a:pathLst>
                </a:custGeom>
                <a:solidFill>
                  <a:srgbClr val="FEA5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任意多边形 45"/>
                <p:cNvSpPr>
                  <a:spLocks/>
                </p:cNvSpPr>
                <p:nvPr/>
              </p:nvSpPr>
              <p:spPr bwMode="auto">
                <a:xfrm rot="5400000" flipV="1">
                  <a:off x="5843449" y="899936"/>
                  <a:ext cx="251783" cy="132685"/>
                </a:xfrm>
                <a:custGeom>
                  <a:avLst/>
                  <a:gdLst>
                    <a:gd name="T0" fmla="*/ 0 w 251783"/>
                    <a:gd name="T1" fmla="*/ 0 h 132685"/>
                    <a:gd name="T2" fmla="*/ 0 w 251783"/>
                    <a:gd name="T3" fmla="*/ 132685 h 132685"/>
                    <a:gd name="T4" fmla="*/ 20 w 251783"/>
                    <a:gd name="T5" fmla="*/ 132685 h 132685"/>
                    <a:gd name="T6" fmla="*/ 243409 w 251783"/>
                    <a:gd name="T7" fmla="*/ 80853 h 132685"/>
                    <a:gd name="T8" fmla="*/ 251783 w 251783"/>
                    <a:gd name="T9" fmla="*/ 66344 h 132685"/>
                    <a:gd name="T10" fmla="*/ 251783 w 251783"/>
                    <a:gd name="T11" fmla="*/ 66342 h 132685"/>
                    <a:gd name="T12" fmla="*/ 243409 w 251783"/>
                    <a:gd name="T13" fmla="*/ 51832 h 132685"/>
                    <a:gd name="T14" fmla="*/ 20 w 251783"/>
                    <a:gd name="T15" fmla="*/ 1 h 13268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51783" h="132685">
                      <a:moveTo>
                        <a:pt x="0" y="0"/>
                      </a:moveTo>
                      <a:lnTo>
                        <a:pt x="0" y="132685"/>
                      </a:lnTo>
                      <a:lnTo>
                        <a:pt x="20" y="132685"/>
                      </a:lnTo>
                      <a:cubicBezTo>
                        <a:pt x="123312" y="123576"/>
                        <a:pt x="215953" y="104289"/>
                        <a:pt x="243409" y="80853"/>
                      </a:cubicBezTo>
                      <a:lnTo>
                        <a:pt x="251783" y="66344"/>
                      </a:lnTo>
                      <a:lnTo>
                        <a:pt x="251783" y="66342"/>
                      </a:lnTo>
                      <a:lnTo>
                        <a:pt x="243409" y="51832"/>
                      </a:lnTo>
                      <a:cubicBezTo>
                        <a:pt x="215953" y="28397"/>
                        <a:pt x="123312" y="9109"/>
                        <a:pt x="20" y="1"/>
                      </a:cubicBezTo>
                      <a:close/>
                    </a:path>
                  </a:pathLst>
                </a:custGeom>
                <a:solidFill>
                  <a:srgbClr val="FEA5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4" name="组合 26"/>
            <p:cNvGrpSpPr>
              <a:grpSpLocks/>
            </p:cNvGrpSpPr>
            <p:nvPr/>
          </p:nvGrpSpPr>
          <p:grpSpPr bwMode="auto">
            <a:xfrm flipH="1">
              <a:off x="5508880" y="-26083"/>
              <a:ext cx="815495" cy="1786949"/>
              <a:chOff x="5262018" y="556300"/>
              <a:chExt cx="577600" cy="1232207"/>
            </a:xfrm>
          </p:grpSpPr>
          <p:grpSp>
            <p:nvGrpSpPr>
              <p:cNvPr id="45" name="组合 27"/>
              <p:cNvGrpSpPr>
                <a:grpSpLocks/>
              </p:cNvGrpSpPr>
              <p:nvPr/>
            </p:nvGrpSpPr>
            <p:grpSpPr bwMode="auto">
              <a:xfrm>
                <a:off x="5263730" y="556300"/>
                <a:ext cx="575888" cy="1152000"/>
                <a:chOff x="5263730" y="556300"/>
                <a:chExt cx="575888" cy="1152000"/>
              </a:xfrm>
            </p:grpSpPr>
            <p:sp>
              <p:nvSpPr>
                <p:cNvPr id="50" name="矩形 32"/>
                <p:cNvSpPr>
                  <a:spLocks noChangeArrowheads="1"/>
                </p:cNvSpPr>
                <p:nvPr/>
              </p:nvSpPr>
              <p:spPr bwMode="auto">
                <a:xfrm flipH="1" flipV="1">
                  <a:off x="5663412" y="628300"/>
                  <a:ext cx="175950" cy="1080000"/>
                </a:xfrm>
                <a:prstGeom prst="rect">
                  <a:avLst/>
                </a:prstGeom>
                <a:solidFill>
                  <a:srgbClr val="CF66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矩形 33"/>
                <p:cNvSpPr>
                  <a:spLocks noChangeArrowheads="1"/>
                </p:cNvSpPr>
                <p:nvPr/>
              </p:nvSpPr>
              <p:spPr bwMode="auto">
                <a:xfrm flipH="1" flipV="1">
                  <a:off x="5439529" y="628300"/>
                  <a:ext cx="224035" cy="1080000"/>
                </a:xfrm>
                <a:prstGeom prst="rect">
                  <a:avLst/>
                </a:prstGeom>
                <a:solidFill>
                  <a:srgbClr val="CF66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矩形 34"/>
                <p:cNvSpPr>
                  <a:spLocks noChangeArrowheads="1"/>
                </p:cNvSpPr>
                <p:nvPr/>
              </p:nvSpPr>
              <p:spPr bwMode="auto">
                <a:xfrm flipH="1" flipV="1">
                  <a:off x="5263730" y="628300"/>
                  <a:ext cx="175950" cy="1080000"/>
                </a:xfrm>
                <a:prstGeom prst="rect">
                  <a:avLst/>
                </a:prstGeom>
                <a:solidFill>
                  <a:srgbClr val="CF66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53" name="组合 35"/>
                <p:cNvGrpSpPr>
                  <a:grpSpLocks/>
                </p:cNvGrpSpPr>
                <p:nvPr/>
              </p:nvGrpSpPr>
              <p:grpSpPr bwMode="auto">
                <a:xfrm flipH="1">
                  <a:off x="5263986" y="556300"/>
                  <a:ext cx="575632" cy="144000"/>
                  <a:chOff x="2615013" y="3962398"/>
                  <a:chExt cx="824434" cy="180000"/>
                </a:xfrm>
              </p:grpSpPr>
              <p:sp>
                <p:nvSpPr>
                  <p:cNvPr id="54" name="椭圆 53"/>
                  <p:cNvSpPr/>
                  <p:nvPr/>
                </p:nvSpPr>
                <p:spPr>
                  <a:xfrm>
                    <a:off x="2607446" y="3962580"/>
                    <a:ext cx="825764" cy="179234"/>
                  </a:xfrm>
                  <a:prstGeom prst="ellipse">
                    <a:avLst/>
                  </a:prstGeom>
                  <a:solidFill>
                    <a:srgbClr val="F0DDA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" name="椭圆 54"/>
                  <p:cNvSpPr/>
                  <p:nvPr/>
                </p:nvSpPr>
                <p:spPr>
                  <a:xfrm>
                    <a:off x="2828093" y="3993896"/>
                    <a:ext cx="381467" cy="83897"/>
                  </a:xfrm>
                  <a:prstGeom prst="ellipse">
                    <a:avLst/>
                  </a:prstGeom>
                  <a:solidFill>
                    <a:srgbClr val="A99D8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46" name="组合 28"/>
              <p:cNvGrpSpPr>
                <a:grpSpLocks/>
              </p:cNvGrpSpPr>
              <p:nvPr/>
            </p:nvGrpSpPr>
            <p:grpSpPr bwMode="auto">
              <a:xfrm rot="5400000" flipH="1">
                <a:off x="5477834" y="1428691"/>
                <a:ext cx="144000" cy="575632"/>
                <a:chOff x="5527571" y="2362662"/>
                <a:chExt cx="144000" cy="824433"/>
              </a:xfrm>
            </p:grpSpPr>
            <p:sp>
              <p:nvSpPr>
                <p:cNvPr id="47" name="任意多边形 29"/>
                <p:cNvSpPr>
                  <a:spLocks/>
                </p:cNvSpPr>
                <p:nvPr/>
              </p:nvSpPr>
              <p:spPr bwMode="auto">
                <a:xfrm rot="5400000" flipV="1">
                  <a:off x="5473679" y="2422211"/>
                  <a:ext cx="251783" cy="132685"/>
                </a:xfrm>
                <a:custGeom>
                  <a:avLst/>
                  <a:gdLst>
                    <a:gd name="T0" fmla="*/ 0 w 251783"/>
                    <a:gd name="T1" fmla="*/ 66342 h 132685"/>
                    <a:gd name="T2" fmla="*/ 0 w 251783"/>
                    <a:gd name="T3" fmla="*/ 66344 h 132685"/>
                    <a:gd name="T4" fmla="*/ 8374 w 251783"/>
                    <a:gd name="T5" fmla="*/ 80853 h 132685"/>
                    <a:gd name="T6" fmla="*/ 251763 w 251783"/>
                    <a:gd name="T7" fmla="*/ 132685 h 132685"/>
                    <a:gd name="T8" fmla="*/ 251783 w 251783"/>
                    <a:gd name="T9" fmla="*/ 132685 h 132685"/>
                    <a:gd name="T10" fmla="*/ 251783 w 251783"/>
                    <a:gd name="T11" fmla="*/ 0 h 132685"/>
                    <a:gd name="T12" fmla="*/ 251763 w 251783"/>
                    <a:gd name="T13" fmla="*/ 1 h 132685"/>
                    <a:gd name="T14" fmla="*/ 8374 w 251783"/>
                    <a:gd name="T15" fmla="*/ 51832 h 13268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51783" h="132685">
                      <a:moveTo>
                        <a:pt x="0" y="66342"/>
                      </a:moveTo>
                      <a:lnTo>
                        <a:pt x="0" y="66344"/>
                      </a:lnTo>
                      <a:lnTo>
                        <a:pt x="8374" y="80853"/>
                      </a:lnTo>
                      <a:cubicBezTo>
                        <a:pt x="35830" y="104289"/>
                        <a:pt x="128471" y="123576"/>
                        <a:pt x="251763" y="132685"/>
                      </a:cubicBezTo>
                      <a:lnTo>
                        <a:pt x="251783" y="132685"/>
                      </a:lnTo>
                      <a:lnTo>
                        <a:pt x="251783" y="0"/>
                      </a:lnTo>
                      <a:lnTo>
                        <a:pt x="251763" y="1"/>
                      </a:lnTo>
                      <a:cubicBezTo>
                        <a:pt x="128471" y="9109"/>
                        <a:pt x="35830" y="28397"/>
                        <a:pt x="8374" y="51832"/>
                      </a:cubicBezTo>
                      <a:close/>
                    </a:path>
                  </a:pathLst>
                </a:custGeom>
                <a:solidFill>
                  <a:srgbClr val="CF66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任意多边形 30"/>
                <p:cNvSpPr>
                  <a:spLocks/>
                </p:cNvSpPr>
                <p:nvPr/>
              </p:nvSpPr>
              <p:spPr bwMode="auto">
                <a:xfrm rot="5400000" flipV="1">
                  <a:off x="5439137" y="2702878"/>
                  <a:ext cx="320868" cy="144000"/>
                </a:xfrm>
                <a:custGeom>
                  <a:avLst/>
                  <a:gdLst>
                    <a:gd name="T0" fmla="*/ 0 w 320868"/>
                    <a:gd name="T1" fmla="*/ 5658 h 144000"/>
                    <a:gd name="T2" fmla="*/ 0 w 320868"/>
                    <a:gd name="T3" fmla="*/ 138343 h 144000"/>
                    <a:gd name="T4" fmla="*/ 160434 w 320868"/>
                    <a:gd name="T5" fmla="*/ 144000 h 144000"/>
                    <a:gd name="T6" fmla="*/ 320868 w 320868"/>
                    <a:gd name="T7" fmla="*/ 138343 h 144000"/>
                    <a:gd name="T8" fmla="*/ 320868 w 320868"/>
                    <a:gd name="T9" fmla="*/ 5658 h 144000"/>
                    <a:gd name="T10" fmla="*/ 160434 w 320868"/>
                    <a:gd name="T11" fmla="*/ 0 h 1440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20868" h="144000">
                      <a:moveTo>
                        <a:pt x="0" y="5658"/>
                      </a:moveTo>
                      <a:lnTo>
                        <a:pt x="0" y="138343"/>
                      </a:lnTo>
                      <a:lnTo>
                        <a:pt x="160434" y="144000"/>
                      </a:lnTo>
                      <a:lnTo>
                        <a:pt x="320868" y="138343"/>
                      </a:lnTo>
                      <a:lnTo>
                        <a:pt x="320868" y="5658"/>
                      </a:lnTo>
                      <a:lnTo>
                        <a:pt x="160434" y="0"/>
                      </a:lnTo>
                      <a:close/>
                    </a:path>
                  </a:pathLst>
                </a:custGeom>
                <a:solidFill>
                  <a:srgbClr val="CF66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任意多边形 31"/>
                <p:cNvSpPr>
                  <a:spLocks/>
                </p:cNvSpPr>
                <p:nvPr/>
              </p:nvSpPr>
              <p:spPr bwMode="auto">
                <a:xfrm rot="5400000" flipV="1">
                  <a:off x="5473679" y="2994861"/>
                  <a:ext cx="251783" cy="132685"/>
                </a:xfrm>
                <a:custGeom>
                  <a:avLst/>
                  <a:gdLst>
                    <a:gd name="T0" fmla="*/ 0 w 251783"/>
                    <a:gd name="T1" fmla="*/ 0 h 132685"/>
                    <a:gd name="T2" fmla="*/ 0 w 251783"/>
                    <a:gd name="T3" fmla="*/ 132685 h 132685"/>
                    <a:gd name="T4" fmla="*/ 20 w 251783"/>
                    <a:gd name="T5" fmla="*/ 132685 h 132685"/>
                    <a:gd name="T6" fmla="*/ 243409 w 251783"/>
                    <a:gd name="T7" fmla="*/ 80853 h 132685"/>
                    <a:gd name="T8" fmla="*/ 251783 w 251783"/>
                    <a:gd name="T9" fmla="*/ 66344 h 132685"/>
                    <a:gd name="T10" fmla="*/ 251783 w 251783"/>
                    <a:gd name="T11" fmla="*/ 66342 h 132685"/>
                    <a:gd name="T12" fmla="*/ 243409 w 251783"/>
                    <a:gd name="T13" fmla="*/ 51832 h 132685"/>
                    <a:gd name="T14" fmla="*/ 20 w 251783"/>
                    <a:gd name="T15" fmla="*/ 1 h 13268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51783" h="132685">
                      <a:moveTo>
                        <a:pt x="0" y="0"/>
                      </a:moveTo>
                      <a:lnTo>
                        <a:pt x="0" y="132685"/>
                      </a:lnTo>
                      <a:lnTo>
                        <a:pt x="20" y="132685"/>
                      </a:lnTo>
                      <a:cubicBezTo>
                        <a:pt x="123312" y="123576"/>
                        <a:pt x="215953" y="104289"/>
                        <a:pt x="243409" y="80853"/>
                      </a:cubicBezTo>
                      <a:lnTo>
                        <a:pt x="251783" y="66344"/>
                      </a:lnTo>
                      <a:lnTo>
                        <a:pt x="251783" y="66342"/>
                      </a:lnTo>
                      <a:lnTo>
                        <a:pt x="243409" y="51832"/>
                      </a:lnTo>
                      <a:cubicBezTo>
                        <a:pt x="215953" y="28397"/>
                        <a:pt x="123312" y="9109"/>
                        <a:pt x="20" y="1"/>
                      </a:cubicBezTo>
                      <a:close/>
                    </a:path>
                  </a:pathLst>
                </a:custGeom>
                <a:solidFill>
                  <a:srgbClr val="CF66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93" name="文本框 92">
            <a:extLst>
              <a:ext uri="{FF2B5EF4-FFF2-40B4-BE49-F238E27FC236}">
                <a16:creationId xmlns:a16="http://schemas.microsoft.com/office/drawing/2014/main" id="{AD2ECC4B-0F13-45A9-BCC2-3A7C0BA45463}"/>
              </a:ext>
            </a:extLst>
          </p:cNvPr>
          <p:cNvSpPr txBox="1"/>
          <p:nvPr/>
        </p:nvSpPr>
        <p:spPr>
          <a:xfrm>
            <a:off x="1371707" y="405132"/>
            <a:ext cx="3954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+mn-ea"/>
              </a:rPr>
              <a:t>Add title text here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92F9C650-D2C9-4C0B-8FC4-80AB61EF8037}"/>
              </a:ext>
            </a:extLst>
          </p:cNvPr>
          <p:cNvSpPr txBox="1"/>
          <p:nvPr/>
        </p:nvSpPr>
        <p:spPr>
          <a:xfrm>
            <a:off x="377837" y="271618"/>
            <a:ext cx="8771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dirty="0">
                <a:solidFill>
                  <a:schemeClr val="bg1"/>
                </a:solidFill>
                <a:latin typeface="HarmonyOS Sans SC Black" panose="00000A00000000000000" pitchFamily="2" charset="-122"/>
                <a:ea typeface="HarmonyOS Sans SC Black" panose="00000A00000000000000" pitchFamily="2" charset="-122"/>
                <a:cs typeface="+mn-ea"/>
                <a:sym typeface="+mn-lt"/>
              </a:rPr>
              <a:t>02</a:t>
            </a:r>
            <a:endParaRPr kumimoji="1" lang="zh-CN" altLang="en-US" sz="4400" dirty="0">
              <a:solidFill>
                <a:schemeClr val="bg1"/>
              </a:solidFill>
              <a:latin typeface="HarmonyOS Sans SC Black" panose="00000A00000000000000" pitchFamily="2" charset="-122"/>
              <a:ea typeface="HarmonyOS Sans SC Black" panose="00000A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87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E6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图形 52">
            <a:extLst>
              <a:ext uri="{FF2B5EF4-FFF2-40B4-BE49-F238E27FC236}">
                <a16:creationId xmlns:a16="http://schemas.microsoft.com/office/drawing/2014/main" id="{D12FFFB7-A463-40B9-8C28-D369494DC6E6}"/>
              </a:ext>
            </a:extLst>
          </p:cNvPr>
          <p:cNvSpPr/>
          <p:nvPr/>
        </p:nvSpPr>
        <p:spPr>
          <a:xfrm>
            <a:off x="-525129" y="4817279"/>
            <a:ext cx="12659519" cy="2658057"/>
          </a:xfrm>
          <a:custGeom>
            <a:avLst/>
            <a:gdLst>
              <a:gd name="connsiteX0" fmla="*/ 8316112 w 9144000"/>
              <a:gd name="connsiteY0" fmla="*/ 1262220 h 1919921"/>
              <a:gd name="connsiteX1" fmla="*/ 8300157 w 9144000"/>
              <a:gd name="connsiteY1" fmla="*/ 1262220 h 1919921"/>
              <a:gd name="connsiteX2" fmla="*/ 8301930 w 9144000"/>
              <a:gd name="connsiteY2" fmla="*/ 1258674 h 1919921"/>
              <a:gd name="connsiteX3" fmla="*/ 8316112 w 9144000"/>
              <a:gd name="connsiteY3" fmla="*/ 1262220 h 1919921"/>
              <a:gd name="connsiteX4" fmla="*/ 8284202 w 9144000"/>
              <a:gd name="connsiteY4" fmla="*/ 1256901 h 1919921"/>
              <a:gd name="connsiteX5" fmla="*/ 8284202 w 9144000"/>
              <a:gd name="connsiteY5" fmla="*/ 1262220 h 1919921"/>
              <a:gd name="connsiteX6" fmla="*/ 8278884 w 9144000"/>
              <a:gd name="connsiteY6" fmla="*/ 1262220 h 1919921"/>
              <a:gd name="connsiteX7" fmla="*/ 8278884 w 9144000"/>
              <a:gd name="connsiteY7" fmla="*/ 1256901 h 1919921"/>
              <a:gd name="connsiteX8" fmla="*/ 8284202 w 9144000"/>
              <a:gd name="connsiteY8" fmla="*/ 1256901 h 1919921"/>
              <a:gd name="connsiteX9" fmla="*/ 7672593 w 9144000"/>
              <a:gd name="connsiteY9" fmla="*/ 1260447 h 1919921"/>
              <a:gd name="connsiteX10" fmla="*/ 7667274 w 9144000"/>
              <a:gd name="connsiteY10" fmla="*/ 1263992 h 1919921"/>
              <a:gd name="connsiteX11" fmla="*/ 7667274 w 9144000"/>
              <a:gd name="connsiteY11" fmla="*/ 1256901 h 1919921"/>
              <a:gd name="connsiteX12" fmla="*/ 7672593 w 9144000"/>
              <a:gd name="connsiteY12" fmla="*/ 1260447 h 1919921"/>
              <a:gd name="connsiteX13" fmla="*/ 7699184 w 9144000"/>
              <a:gd name="connsiteY13" fmla="*/ 1255128 h 1919921"/>
              <a:gd name="connsiteX14" fmla="*/ 7700957 w 9144000"/>
              <a:gd name="connsiteY14" fmla="*/ 1262220 h 1919921"/>
              <a:gd name="connsiteX15" fmla="*/ 7693866 w 9144000"/>
              <a:gd name="connsiteY15" fmla="*/ 1263992 h 1919921"/>
              <a:gd name="connsiteX16" fmla="*/ 7690321 w 9144000"/>
              <a:gd name="connsiteY16" fmla="*/ 1258674 h 1919921"/>
              <a:gd name="connsiteX17" fmla="*/ 7693866 w 9144000"/>
              <a:gd name="connsiteY17" fmla="*/ 1255128 h 1919921"/>
              <a:gd name="connsiteX18" fmla="*/ 7699184 w 9144000"/>
              <a:gd name="connsiteY18" fmla="*/ 1255128 h 1919921"/>
              <a:gd name="connsiteX19" fmla="*/ 8262929 w 9144000"/>
              <a:gd name="connsiteY19" fmla="*/ 1260447 h 1919921"/>
              <a:gd name="connsiteX20" fmla="*/ 8255837 w 9144000"/>
              <a:gd name="connsiteY20" fmla="*/ 1262220 h 1919921"/>
              <a:gd name="connsiteX21" fmla="*/ 8261156 w 9144000"/>
              <a:gd name="connsiteY21" fmla="*/ 1253356 h 1919921"/>
              <a:gd name="connsiteX22" fmla="*/ 8262929 w 9144000"/>
              <a:gd name="connsiteY22" fmla="*/ 1260447 h 1919921"/>
              <a:gd name="connsiteX23" fmla="*/ 8238110 w 9144000"/>
              <a:gd name="connsiteY23" fmla="*/ 1262220 h 1919921"/>
              <a:gd name="connsiteX24" fmla="*/ 8236337 w 9144000"/>
              <a:gd name="connsiteY24" fmla="*/ 1253356 h 1919921"/>
              <a:gd name="connsiteX25" fmla="*/ 8241655 w 9144000"/>
              <a:gd name="connsiteY25" fmla="*/ 1256901 h 1919921"/>
              <a:gd name="connsiteX26" fmla="*/ 8238110 w 9144000"/>
              <a:gd name="connsiteY26" fmla="*/ 1262220 h 1919921"/>
              <a:gd name="connsiteX27" fmla="*/ 7724003 w 9144000"/>
              <a:gd name="connsiteY27" fmla="*/ 1255128 h 1919921"/>
              <a:gd name="connsiteX28" fmla="*/ 7724003 w 9144000"/>
              <a:gd name="connsiteY28" fmla="*/ 1262220 h 1919921"/>
              <a:gd name="connsiteX29" fmla="*/ 7715139 w 9144000"/>
              <a:gd name="connsiteY29" fmla="*/ 1262220 h 1919921"/>
              <a:gd name="connsiteX30" fmla="*/ 7718685 w 9144000"/>
              <a:gd name="connsiteY30" fmla="*/ 1253356 h 1919921"/>
              <a:gd name="connsiteX31" fmla="*/ 7724003 w 9144000"/>
              <a:gd name="connsiteY31" fmla="*/ 1255128 h 1919921"/>
              <a:gd name="connsiteX32" fmla="*/ 7752368 w 9144000"/>
              <a:gd name="connsiteY32" fmla="*/ 1260447 h 1919921"/>
              <a:gd name="connsiteX33" fmla="*/ 7741731 w 9144000"/>
              <a:gd name="connsiteY33" fmla="*/ 1262220 h 1919921"/>
              <a:gd name="connsiteX34" fmla="*/ 7739958 w 9144000"/>
              <a:gd name="connsiteY34" fmla="*/ 1251583 h 1919921"/>
              <a:gd name="connsiteX35" fmla="*/ 7750595 w 9144000"/>
              <a:gd name="connsiteY35" fmla="*/ 1251583 h 1919921"/>
              <a:gd name="connsiteX36" fmla="*/ 7752368 w 9144000"/>
              <a:gd name="connsiteY36" fmla="*/ 1260447 h 1919921"/>
              <a:gd name="connsiteX37" fmla="*/ 8220382 w 9144000"/>
              <a:gd name="connsiteY37" fmla="*/ 1260447 h 1919921"/>
              <a:gd name="connsiteX38" fmla="*/ 8211518 w 9144000"/>
              <a:gd name="connsiteY38" fmla="*/ 1258674 h 1919921"/>
              <a:gd name="connsiteX39" fmla="*/ 8215063 w 9144000"/>
              <a:gd name="connsiteY39" fmla="*/ 1249810 h 1919921"/>
              <a:gd name="connsiteX40" fmla="*/ 8220382 w 9144000"/>
              <a:gd name="connsiteY40" fmla="*/ 1260447 h 1919921"/>
              <a:gd name="connsiteX41" fmla="*/ 7803778 w 9144000"/>
              <a:gd name="connsiteY41" fmla="*/ 1248037 h 1919921"/>
              <a:gd name="connsiteX42" fmla="*/ 7803778 w 9144000"/>
              <a:gd name="connsiteY42" fmla="*/ 1258674 h 1919921"/>
              <a:gd name="connsiteX43" fmla="*/ 7784278 w 9144000"/>
              <a:gd name="connsiteY43" fmla="*/ 1262220 h 1919921"/>
              <a:gd name="connsiteX44" fmla="*/ 7766550 w 9144000"/>
              <a:gd name="connsiteY44" fmla="*/ 1253356 h 1919921"/>
              <a:gd name="connsiteX45" fmla="*/ 7786051 w 9144000"/>
              <a:gd name="connsiteY45" fmla="*/ 1248037 h 1919921"/>
              <a:gd name="connsiteX46" fmla="*/ 7803778 w 9144000"/>
              <a:gd name="connsiteY46" fmla="*/ 1248037 h 1919921"/>
              <a:gd name="connsiteX47" fmla="*/ 8197336 w 9144000"/>
              <a:gd name="connsiteY47" fmla="*/ 1255128 h 1919921"/>
              <a:gd name="connsiteX48" fmla="*/ 8193790 w 9144000"/>
              <a:gd name="connsiteY48" fmla="*/ 1262220 h 1919921"/>
              <a:gd name="connsiteX49" fmla="*/ 8165426 w 9144000"/>
              <a:gd name="connsiteY49" fmla="*/ 1262220 h 1919921"/>
              <a:gd name="connsiteX50" fmla="*/ 8167198 w 9144000"/>
              <a:gd name="connsiteY50" fmla="*/ 1246265 h 1919921"/>
              <a:gd name="connsiteX51" fmla="*/ 8197336 w 9144000"/>
              <a:gd name="connsiteY51" fmla="*/ 1255128 h 1919921"/>
              <a:gd name="connsiteX52" fmla="*/ 7685002 w 9144000"/>
              <a:gd name="connsiteY52" fmla="*/ 1240946 h 1919921"/>
              <a:gd name="connsiteX53" fmla="*/ 7688548 w 9144000"/>
              <a:gd name="connsiteY53" fmla="*/ 1237401 h 1919921"/>
              <a:gd name="connsiteX54" fmla="*/ 7685002 w 9144000"/>
              <a:gd name="connsiteY54" fmla="*/ 1240946 h 1919921"/>
              <a:gd name="connsiteX55" fmla="*/ 8087423 w 9144000"/>
              <a:gd name="connsiteY55" fmla="*/ 1235628 h 1919921"/>
              <a:gd name="connsiteX56" fmla="*/ 8144152 w 9144000"/>
              <a:gd name="connsiteY56" fmla="*/ 1246265 h 1919921"/>
              <a:gd name="connsiteX57" fmla="*/ 8138834 w 9144000"/>
              <a:gd name="connsiteY57" fmla="*/ 1340222 h 1919921"/>
              <a:gd name="connsiteX58" fmla="*/ 7826825 w 9144000"/>
              <a:gd name="connsiteY58" fmla="*/ 1340222 h 1919921"/>
              <a:gd name="connsiteX59" fmla="*/ 7826825 w 9144000"/>
              <a:gd name="connsiteY59" fmla="*/ 1262220 h 1919921"/>
              <a:gd name="connsiteX60" fmla="*/ 7823279 w 9144000"/>
              <a:gd name="connsiteY60" fmla="*/ 1251583 h 1919921"/>
              <a:gd name="connsiteX61" fmla="*/ 7844552 w 9144000"/>
              <a:gd name="connsiteY61" fmla="*/ 1242719 h 1919921"/>
              <a:gd name="connsiteX62" fmla="*/ 7894190 w 9144000"/>
              <a:gd name="connsiteY62" fmla="*/ 1242719 h 1919921"/>
              <a:gd name="connsiteX63" fmla="*/ 7924328 w 9144000"/>
              <a:gd name="connsiteY63" fmla="*/ 1237401 h 1919921"/>
              <a:gd name="connsiteX64" fmla="*/ 8041331 w 9144000"/>
              <a:gd name="connsiteY64" fmla="*/ 1233855 h 1919921"/>
              <a:gd name="connsiteX65" fmla="*/ 8087423 w 9144000"/>
              <a:gd name="connsiteY65" fmla="*/ 1235628 h 1919921"/>
              <a:gd name="connsiteX66" fmla="*/ 7644228 w 9144000"/>
              <a:gd name="connsiteY66" fmla="*/ 1246265 h 1919921"/>
              <a:gd name="connsiteX67" fmla="*/ 7665502 w 9144000"/>
              <a:gd name="connsiteY67" fmla="*/ 1233855 h 1919921"/>
              <a:gd name="connsiteX68" fmla="*/ 7644228 w 9144000"/>
              <a:gd name="connsiteY68" fmla="*/ 1246265 h 1919921"/>
              <a:gd name="connsiteX69" fmla="*/ 7718685 w 9144000"/>
              <a:gd name="connsiteY69" fmla="*/ 1237401 h 1919921"/>
              <a:gd name="connsiteX70" fmla="*/ 7738186 w 9144000"/>
              <a:gd name="connsiteY70" fmla="*/ 1230310 h 1919921"/>
              <a:gd name="connsiteX71" fmla="*/ 7718685 w 9144000"/>
              <a:gd name="connsiteY71" fmla="*/ 1237401 h 1919921"/>
              <a:gd name="connsiteX72" fmla="*/ 8225700 w 9144000"/>
              <a:gd name="connsiteY72" fmla="*/ 1233855 h 1919921"/>
              <a:gd name="connsiteX73" fmla="*/ 8220382 w 9144000"/>
              <a:gd name="connsiteY73" fmla="*/ 1233855 h 1919921"/>
              <a:gd name="connsiteX74" fmla="*/ 8225700 w 9144000"/>
              <a:gd name="connsiteY74" fmla="*/ 1228537 h 1919921"/>
              <a:gd name="connsiteX75" fmla="*/ 8225700 w 9144000"/>
              <a:gd name="connsiteY75" fmla="*/ 1233855 h 1919921"/>
              <a:gd name="connsiteX76" fmla="*/ 7672593 w 9144000"/>
              <a:gd name="connsiteY76" fmla="*/ 1228537 h 1919921"/>
              <a:gd name="connsiteX77" fmla="*/ 7677911 w 9144000"/>
              <a:gd name="connsiteY77" fmla="*/ 1224991 h 1919921"/>
              <a:gd name="connsiteX78" fmla="*/ 7672593 w 9144000"/>
              <a:gd name="connsiteY78" fmla="*/ 1228537 h 1919921"/>
              <a:gd name="connsiteX79" fmla="*/ 7950919 w 9144000"/>
              <a:gd name="connsiteY79" fmla="*/ 1221446 h 1919921"/>
              <a:gd name="connsiteX80" fmla="*/ 7942055 w 9144000"/>
              <a:gd name="connsiteY80" fmla="*/ 1217900 h 1919921"/>
              <a:gd name="connsiteX81" fmla="*/ 7950919 w 9144000"/>
              <a:gd name="connsiteY81" fmla="*/ 1221446 h 1919921"/>
              <a:gd name="connsiteX82" fmla="*/ 8183153 w 9144000"/>
              <a:gd name="connsiteY82" fmla="*/ 1232082 h 1919921"/>
              <a:gd name="connsiteX83" fmla="*/ 8161880 w 9144000"/>
              <a:gd name="connsiteY83" fmla="*/ 1235628 h 1919921"/>
              <a:gd name="connsiteX84" fmla="*/ 8163653 w 9144000"/>
              <a:gd name="connsiteY84" fmla="*/ 1216127 h 1919921"/>
              <a:gd name="connsiteX85" fmla="*/ 8183153 w 9144000"/>
              <a:gd name="connsiteY85" fmla="*/ 1232082 h 1919921"/>
              <a:gd name="connsiteX86" fmla="*/ 8145925 w 9144000"/>
              <a:gd name="connsiteY86" fmla="*/ 1226764 h 1919921"/>
              <a:gd name="connsiteX87" fmla="*/ 8144152 w 9144000"/>
              <a:gd name="connsiteY87" fmla="*/ 1232082 h 1919921"/>
              <a:gd name="connsiteX88" fmla="*/ 8128197 w 9144000"/>
              <a:gd name="connsiteY88" fmla="*/ 1232082 h 1919921"/>
              <a:gd name="connsiteX89" fmla="*/ 8126424 w 9144000"/>
              <a:gd name="connsiteY89" fmla="*/ 1228537 h 1919921"/>
              <a:gd name="connsiteX90" fmla="*/ 8142379 w 9144000"/>
              <a:gd name="connsiteY90" fmla="*/ 1214355 h 1919921"/>
              <a:gd name="connsiteX91" fmla="*/ 8145925 w 9144000"/>
              <a:gd name="connsiteY91" fmla="*/ 1226764 h 1919921"/>
              <a:gd name="connsiteX92" fmla="*/ 8041331 w 9144000"/>
              <a:gd name="connsiteY92" fmla="*/ 1214355 h 1919921"/>
              <a:gd name="connsiteX93" fmla="*/ 8036013 w 9144000"/>
              <a:gd name="connsiteY93" fmla="*/ 1221446 h 1919921"/>
              <a:gd name="connsiteX94" fmla="*/ 8028922 w 9144000"/>
              <a:gd name="connsiteY94" fmla="*/ 1221446 h 1919921"/>
              <a:gd name="connsiteX95" fmla="*/ 8036013 w 9144000"/>
              <a:gd name="connsiteY95" fmla="*/ 1214355 h 1919921"/>
              <a:gd name="connsiteX96" fmla="*/ 8041331 w 9144000"/>
              <a:gd name="connsiteY96" fmla="*/ 1214355 h 1919921"/>
              <a:gd name="connsiteX97" fmla="*/ 7846325 w 9144000"/>
              <a:gd name="connsiteY97" fmla="*/ 1228537 h 1919921"/>
              <a:gd name="connsiteX98" fmla="*/ 7825052 w 9144000"/>
              <a:gd name="connsiteY98" fmla="*/ 1233855 h 1919921"/>
              <a:gd name="connsiteX99" fmla="*/ 7825052 w 9144000"/>
              <a:gd name="connsiteY99" fmla="*/ 1214355 h 1919921"/>
              <a:gd name="connsiteX100" fmla="*/ 7846325 w 9144000"/>
              <a:gd name="connsiteY100" fmla="*/ 1228537 h 1919921"/>
              <a:gd name="connsiteX101" fmla="*/ 7807324 w 9144000"/>
              <a:gd name="connsiteY101" fmla="*/ 1226764 h 1919921"/>
              <a:gd name="connsiteX102" fmla="*/ 7789596 w 9144000"/>
              <a:gd name="connsiteY102" fmla="*/ 1237401 h 1919921"/>
              <a:gd name="connsiteX103" fmla="*/ 7780732 w 9144000"/>
              <a:gd name="connsiteY103" fmla="*/ 1237401 h 1919921"/>
              <a:gd name="connsiteX104" fmla="*/ 7800233 w 9144000"/>
              <a:gd name="connsiteY104" fmla="*/ 1214355 h 1919921"/>
              <a:gd name="connsiteX105" fmla="*/ 7807324 w 9144000"/>
              <a:gd name="connsiteY105" fmla="*/ 1226764 h 1919921"/>
              <a:gd name="connsiteX106" fmla="*/ 7830370 w 9144000"/>
              <a:gd name="connsiteY106" fmla="*/ 1201945 h 1919921"/>
              <a:gd name="connsiteX107" fmla="*/ 7826825 w 9144000"/>
              <a:gd name="connsiteY107" fmla="*/ 1203718 h 1919921"/>
              <a:gd name="connsiteX108" fmla="*/ 7826825 w 9144000"/>
              <a:gd name="connsiteY108" fmla="*/ 1198400 h 1919921"/>
              <a:gd name="connsiteX109" fmla="*/ 7830370 w 9144000"/>
              <a:gd name="connsiteY109" fmla="*/ 1201945 h 1919921"/>
              <a:gd name="connsiteX110" fmla="*/ 2756673 w 9144000"/>
              <a:gd name="connsiteY110" fmla="*/ 1203718 h 1919921"/>
              <a:gd name="connsiteX111" fmla="*/ 2749582 w 9144000"/>
              <a:gd name="connsiteY111" fmla="*/ 1210809 h 1919921"/>
              <a:gd name="connsiteX112" fmla="*/ 2744264 w 9144000"/>
              <a:gd name="connsiteY112" fmla="*/ 1210809 h 1919921"/>
              <a:gd name="connsiteX113" fmla="*/ 2742491 w 9144000"/>
              <a:gd name="connsiteY113" fmla="*/ 1198400 h 1919921"/>
              <a:gd name="connsiteX114" fmla="*/ 2747809 w 9144000"/>
              <a:gd name="connsiteY114" fmla="*/ 1189536 h 1919921"/>
              <a:gd name="connsiteX115" fmla="*/ 2756673 w 9144000"/>
              <a:gd name="connsiteY115" fmla="*/ 1203718 h 1919921"/>
              <a:gd name="connsiteX116" fmla="*/ 2444664 w 9144000"/>
              <a:gd name="connsiteY116" fmla="*/ 1196627 h 1919921"/>
              <a:gd name="connsiteX117" fmla="*/ 2444664 w 9144000"/>
              <a:gd name="connsiteY117" fmla="*/ 1209036 h 1919921"/>
              <a:gd name="connsiteX118" fmla="*/ 2432254 w 9144000"/>
              <a:gd name="connsiteY118" fmla="*/ 1210809 h 1919921"/>
              <a:gd name="connsiteX119" fmla="*/ 2430482 w 9144000"/>
              <a:gd name="connsiteY119" fmla="*/ 1201945 h 1919921"/>
              <a:gd name="connsiteX120" fmla="*/ 2437573 w 9144000"/>
              <a:gd name="connsiteY120" fmla="*/ 1189536 h 1919921"/>
              <a:gd name="connsiteX121" fmla="*/ 2444664 w 9144000"/>
              <a:gd name="connsiteY121" fmla="*/ 1196627 h 1919921"/>
              <a:gd name="connsiteX122" fmla="*/ 2691080 w 9144000"/>
              <a:gd name="connsiteY122" fmla="*/ 1203718 h 1919921"/>
              <a:gd name="connsiteX123" fmla="*/ 2676898 w 9144000"/>
              <a:gd name="connsiteY123" fmla="*/ 1210809 h 1919921"/>
              <a:gd name="connsiteX124" fmla="*/ 2668034 w 9144000"/>
              <a:gd name="connsiteY124" fmla="*/ 1200172 h 1919921"/>
              <a:gd name="connsiteX125" fmla="*/ 2678671 w 9144000"/>
              <a:gd name="connsiteY125" fmla="*/ 1182444 h 1919921"/>
              <a:gd name="connsiteX126" fmla="*/ 2691080 w 9144000"/>
              <a:gd name="connsiteY126" fmla="*/ 1203718 h 1919921"/>
              <a:gd name="connsiteX127" fmla="*/ 2515575 w 9144000"/>
              <a:gd name="connsiteY127" fmla="*/ 1198400 h 1919921"/>
              <a:gd name="connsiteX128" fmla="*/ 2503166 w 9144000"/>
              <a:gd name="connsiteY128" fmla="*/ 1210809 h 1919921"/>
              <a:gd name="connsiteX129" fmla="*/ 2496075 w 9144000"/>
              <a:gd name="connsiteY129" fmla="*/ 1198400 h 1919921"/>
              <a:gd name="connsiteX130" fmla="*/ 2503166 w 9144000"/>
              <a:gd name="connsiteY130" fmla="*/ 1182444 h 1919921"/>
              <a:gd name="connsiteX131" fmla="*/ 2515575 w 9144000"/>
              <a:gd name="connsiteY131" fmla="*/ 1198400 h 1919921"/>
              <a:gd name="connsiteX132" fmla="*/ 7681457 w 9144000"/>
              <a:gd name="connsiteY132" fmla="*/ 1223218 h 1919921"/>
              <a:gd name="connsiteX133" fmla="*/ 7727549 w 9144000"/>
              <a:gd name="connsiteY133" fmla="*/ 1178899 h 1919921"/>
              <a:gd name="connsiteX134" fmla="*/ 7681457 w 9144000"/>
              <a:gd name="connsiteY134" fmla="*/ 1223218 h 1919921"/>
              <a:gd name="connsiteX135" fmla="*/ 8172517 w 9144000"/>
              <a:gd name="connsiteY135" fmla="*/ 1178899 h 1919921"/>
              <a:gd name="connsiteX136" fmla="*/ 8167198 w 9144000"/>
              <a:gd name="connsiteY136" fmla="*/ 1182444 h 1919921"/>
              <a:gd name="connsiteX137" fmla="*/ 8168971 w 9144000"/>
              <a:gd name="connsiteY137" fmla="*/ 1175353 h 1919921"/>
              <a:gd name="connsiteX138" fmla="*/ 8172517 w 9144000"/>
              <a:gd name="connsiteY138" fmla="*/ 1178899 h 1919921"/>
              <a:gd name="connsiteX139" fmla="*/ 2605987 w 9144000"/>
              <a:gd name="connsiteY139" fmla="*/ 1198400 h 1919921"/>
              <a:gd name="connsiteX140" fmla="*/ 2605987 w 9144000"/>
              <a:gd name="connsiteY140" fmla="*/ 1209036 h 1919921"/>
              <a:gd name="connsiteX141" fmla="*/ 2579395 w 9144000"/>
              <a:gd name="connsiteY141" fmla="*/ 1209036 h 1919921"/>
              <a:gd name="connsiteX142" fmla="*/ 2577622 w 9144000"/>
              <a:gd name="connsiteY142" fmla="*/ 1193081 h 1919921"/>
              <a:gd name="connsiteX143" fmla="*/ 2591805 w 9144000"/>
              <a:gd name="connsiteY143" fmla="*/ 1175353 h 1919921"/>
              <a:gd name="connsiteX144" fmla="*/ 2605987 w 9144000"/>
              <a:gd name="connsiteY144" fmla="*/ 1198400 h 1919921"/>
              <a:gd name="connsiteX145" fmla="*/ 7800233 w 9144000"/>
              <a:gd name="connsiteY145" fmla="*/ 1178899 h 1919921"/>
              <a:gd name="connsiteX146" fmla="*/ 7800233 w 9144000"/>
              <a:gd name="connsiteY146" fmla="*/ 1171808 h 1919921"/>
              <a:gd name="connsiteX147" fmla="*/ 7800233 w 9144000"/>
              <a:gd name="connsiteY147" fmla="*/ 1178899 h 1919921"/>
              <a:gd name="connsiteX148" fmla="*/ 8204427 w 9144000"/>
              <a:gd name="connsiteY148" fmla="*/ 1162944 h 1919921"/>
              <a:gd name="connsiteX149" fmla="*/ 8211518 w 9144000"/>
              <a:gd name="connsiteY149" fmla="*/ 1162944 h 1919921"/>
              <a:gd name="connsiteX150" fmla="*/ 8204427 w 9144000"/>
              <a:gd name="connsiteY150" fmla="*/ 1162944 h 1919921"/>
              <a:gd name="connsiteX151" fmla="*/ 907663 w 9144000"/>
              <a:gd name="connsiteY151" fmla="*/ 1159398 h 1919921"/>
              <a:gd name="connsiteX152" fmla="*/ 904118 w 9144000"/>
              <a:gd name="connsiteY152" fmla="*/ 1162944 h 1919921"/>
              <a:gd name="connsiteX153" fmla="*/ 886390 w 9144000"/>
              <a:gd name="connsiteY153" fmla="*/ 1162944 h 1919921"/>
              <a:gd name="connsiteX154" fmla="*/ 888163 w 9144000"/>
              <a:gd name="connsiteY154" fmla="*/ 1157626 h 1919921"/>
              <a:gd name="connsiteX155" fmla="*/ 907663 w 9144000"/>
              <a:gd name="connsiteY155" fmla="*/ 1159398 h 1919921"/>
              <a:gd name="connsiteX156" fmla="*/ 1941194 w 9144000"/>
              <a:gd name="connsiteY156" fmla="*/ 1159398 h 1919921"/>
              <a:gd name="connsiteX157" fmla="*/ 1951831 w 9144000"/>
              <a:gd name="connsiteY157" fmla="*/ 1178899 h 1919921"/>
              <a:gd name="connsiteX158" fmla="*/ 1946513 w 9144000"/>
              <a:gd name="connsiteY158" fmla="*/ 1189536 h 1919921"/>
              <a:gd name="connsiteX159" fmla="*/ 1946513 w 9144000"/>
              <a:gd name="connsiteY159" fmla="*/ 1212582 h 1919921"/>
              <a:gd name="connsiteX160" fmla="*/ 1891556 w 9144000"/>
              <a:gd name="connsiteY160" fmla="*/ 1214355 h 1919921"/>
              <a:gd name="connsiteX161" fmla="*/ 1886238 w 9144000"/>
              <a:gd name="connsiteY161" fmla="*/ 1184217 h 1919921"/>
              <a:gd name="connsiteX162" fmla="*/ 1886238 w 9144000"/>
              <a:gd name="connsiteY162" fmla="*/ 1177126 h 1919921"/>
              <a:gd name="connsiteX163" fmla="*/ 1889784 w 9144000"/>
              <a:gd name="connsiteY163" fmla="*/ 1164717 h 1919921"/>
              <a:gd name="connsiteX164" fmla="*/ 1912830 w 9144000"/>
              <a:gd name="connsiteY164" fmla="*/ 1152307 h 1919921"/>
              <a:gd name="connsiteX165" fmla="*/ 1941194 w 9144000"/>
              <a:gd name="connsiteY165" fmla="*/ 1159398 h 1919921"/>
              <a:gd name="connsiteX166" fmla="*/ 1716051 w 9144000"/>
              <a:gd name="connsiteY166" fmla="*/ 1159398 h 1919921"/>
              <a:gd name="connsiteX167" fmla="*/ 1723142 w 9144000"/>
              <a:gd name="connsiteY167" fmla="*/ 1180672 h 1919921"/>
              <a:gd name="connsiteX168" fmla="*/ 1719597 w 9144000"/>
              <a:gd name="connsiteY168" fmla="*/ 1210809 h 1919921"/>
              <a:gd name="connsiteX169" fmla="*/ 1721370 w 9144000"/>
              <a:gd name="connsiteY169" fmla="*/ 1212582 h 1919921"/>
              <a:gd name="connsiteX170" fmla="*/ 1659322 w 9144000"/>
              <a:gd name="connsiteY170" fmla="*/ 1212582 h 1919921"/>
              <a:gd name="connsiteX171" fmla="*/ 1661095 w 9144000"/>
              <a:gd name="connsiteY171" fmla="*/ 1210809 h 1919921"/>
              <a:gd name="connsiteX172" fmla="*/ 1659322 w 9144000"/>
              <a:gd name="connsiteY172" fmla="*/ 1185990 h 1919921"/>
              <a:gd name="connsiteX173" fmla="*/ 1687687 w 9144000"/>
              <a:gd name="connsiteY173" fmla="*/ 1152307 h 1919921"/>
              <a:gd name="connsiteX174" fmla="*/ 1716051 w 9144000"/>
              <a:gd name="connsiteY174" fmla="*/ 1159398 h 1919921"/>
              <a:gd name="connsiteX175" fmla="*/ 8195563 w 9144000"/>
              <a:gd name="connsiteY175" fmla="*/ 1148762 h 1919921"/>
              <a:gd name="connsiteX176" fmla="*/ 8192017 w 9144000"/>
              <a:gd name="connsiteY176" fmla="*/ 1145216 h 1919921"/>
              <a:gd name="connsiteX177" fmla="*/ 8195563 w 9144000"/>
              <a:gd name="connsiteY177" fmla="*/ 1148762 h 1919921"/>
              <a:gd name="connsiteX178" fmla="*/ 7736413 w 9144000"/>
              <a:gd name="connsiteY178" fmla="*/ 1173581 h 1919921"/>
              <a:gd name="connsiteX179" fmla="*/ 7773641 w 9144000"/>
              <a:gd name="connsiteY179" fmla="*/ 1139898 h 1919921"/>
              <a:gd name="connsiteX180" fmla="*/ 7736413 w 9144000"/>
              <a:gd name="connsiteY180" fmla="*/ 1173581 h 1919921"/>
              <a:gd name="connsiteX181" fmla="*/ 8121106 w 9144000"/>
              <a:gd name="connsiteY181" fmla="*/ 1141671 h 1919921"/>
              <a:gd name="connsiteX182" fmla="*/ 8124652 w 9144000"/>
              <a:gd name="connsiteY182" fmla="*/ 1138125 h 1919921"/>
              <a:gd name="connsiteX183" fmla="*/ 8121106 w 9144000"/>
              <a:gd name="connsiteY183" fmla="*/ 1141671 h 1919921"/>
              <a:gd name="connsiteX184" fmla="*/ 6470648 w 9144000"/>
              <a:gd name="connsiteY184" fmla="*/ 1136352 h 1919921"/>
              <a:gd name="connsiteX185" fmla="*/ 6470648 w 9144000"/>
              <a:gd name="connsiteY185" fmla="*/ 1203718 h 1919921"/>
              <a:gd name="connsiteX186" fmla="*/ 6468875 w 9144000"/>
              <a:gd name="connsiteY186" fmla="*/ 1201945 h 1919921"/>
              <a:gd name="connsiteX187" fmla="*/ 6433419 w 9144000"/>
              <a:gd name="connsiteY187" fmla="*/ 1205491 h 1919921"/>
              <a:gd name="connsiteX188" fmla="*/ 6426328 w 9144000"/>
              <a:gd name="connsiteY188" fmla="*/ 1170035 h 1919921"/>
              <a:gd name="connsiteX189" fmla="*/ 6428101 w 9144000"/>
              <a:gd name="connsiteY189" fmla="*/ 1152307 h 1919921"/>
              <a:gd name="connsiteX190" fmla="*/ 6442283 w 9144000"/>
              <a:gd name="connsiteY190" fmla="*/ 1136352 h 1919921"/>
              <a:gd name="connsiteX191" fmla="*/ 6470648 w 9144000"/>
              <a:gd name="connsiteY191" fmla="*/ 1136352 h 1919921"/>
              <a:gd name="connsiteX192" fmla="*/ 7800233 w 9144000"/>
              <a:gd name="connsiteY192" fmla="*/ 1148762 h 1919921"/>
              <a:gd name="connsiteX193" fmla="*/ 7800233 w 9144000"/>
              <a:gd name="connsiteY193" fmla="*/ 1134579 h 1919921"/>
              <a:gd name="connsiteX194" fmla="*/ 7800233 w 9144000"/>
              <a:gd name="connsiteY194" fmla="*/ 1148762 h 1919921"/>
              <a:gd name="connsiteX195" fmla="*/ 6491921 w 9144000"/>
              <a:gd name="connsiteY195" fmla="*/ 1162944 h 1919921"/>
              <a:gd name="connsiteX196" fmla="*/ 6488376 w 9144000"/>
              <a:gd name="connsiteY196" fmla="*/ 1203718 h 1919921"/>
              <a:gd name="connsiteX197" fmla="*/ 6483057 w 9144000"/>
              <a:gd name="connsiteY197" fmla="*/ 1189536 h 1919921"/>
              <a:gd name="connsiteX198" fmla="*/ 6483057 w 9144000"/>
              <a:gd name="connsiteY198" fmla="*/ 1134579 h 1919921"/>
              <a:gd name="connsiteX199" fmla="*/ 6488376 w 9144000"/>
              <a:gd name="connsiteY199" fmla="*/ 1131034 h 1919921"/>
              <a:gd name="connsiteX200" fmla="*/ 6491921 w 9144000"/>
              <a:gd name="connsiteY200" fmla="*/ 1162944 h 1919921"/>
              <a:gd name="connsiteX201" fmla="*/ 6470648 w 9144000"/>
              <a:gd name="connsiteY201" fmla="*/ 1115079 h 1919921"/>
              <a:gd name="connsiteX202" fmla="*/ 6472421 w 9144000"/>
              <a:gd name="connsiteY202" fmla="*/ 1123943 h 1919921"/>
              <a:gd name="connsiteX203" fmla="*/ 6429874 w 9144000"/>
              <a:gd name="connsiteY203" fmla="*/ 1125716 h 1919921"/>
              <a:gd name="connsiteX204" fmla="*/ 6426328 w 9144000"/>
              <a:gd name="connsiteY204" fmla="*/ 1122170 h 1919921"/>
              <a:gd name="connsiteX205" fmla="*/ 6440511 w 9144000"/>
              <a:gd name="connsiteY205" fmla="*/ 1115079 h 1919921"/>
              <a:gd name="connsiteX206" fmla="*/ 6470648 w 9144000"/>
              <a:gd name="connsiteY206" fmla="*/ 1115079 h 1919921"/>
              <a:gd name="connsiteX207" fmla="*/ 7833916 w 9144000"/>
              <a:gd name="connsiteY207" fmla="*/ 1125716 h 1919921"/>
              <a:gd name="connsiteX208" fmla="*/ 7825052 w 9144000"/>
              <a:gd name="connsiteY208" fmla="*/ 1113306 h 1919921"/>
              <a:gd name="connsiteX209" fmla="*/ 7833916 w 9144000"/>
              <a:gd name="connsiteY209" fmla="*/ 1125716 h 1919921"/>
              <a:gd name="connsiteX210" fmla="*/ 7782505 w 9144000"/>
              <a:gd name="connsiteY210" fmla="*/ 1132807 h 1919921"/>
              <a:gd name="connsiteX211" fmla="*/ 7803778 w 9144000"/>
              <a:gd name="connsiteY211" fmla="*/ 1113306 h 1919921"/>
              <a:gd name="connsiteX212" fmla="*/ 7782505 w 9144000"/>
              <a:gd name="connsiteY212" fmla="*/ 1132807 h 1919921"/>
              <a:gd name="connsiteX213" fmla="*/ 820797 w 9144000"/>
              <a:gd name="connsiteY213" fmla="*/ 1111533 h 1919921"/>
              <a:gd name="connsiteX214" fmla="*/ 811933 w 9144000"/>
              <a:gd name="connsiteY214" fmla="*/ 1139898 h 1919921"/>
              <a:gd name="connsiteX215" fmla="*/ 811933 w 9144000"/>
              <a:gd name="connsiteY215" fmla="*/ 1104442 h 1919921"/>
              <a:gd name="connsiteX216" fmla="*/ 820797 w 9144000"/>
              <a:gd name="connsiteY216" fmla="*/ 1111533 h 1919921"/>
              <a:gd name="connsiteX217" fmla="*/ 769387 w 9144000"/>
              <a:gd name="connsiteY217" fmla="*/ 1155853 h 1919921"/>
              <a:gd name="connsiteX218" fmla="*/ 769387 w 9144000"/>
              <a:gd name="connsiteY218" fmla="*/ 1161171 h 1919921"/>
              <a:gd name="connsiteX219" fmla="*/ 703794 w 9144000"/>
              <a:gd name="connsiteY219" fmla="*/ 1154080 h 1919921"/>
              <a:gd name="connsiteX220" fmla="*/ 732158 w 9144000"/>
              <a:gd name="connsiteY220" fmla="*/ 1104442 h 1919921"/>
              <a:gd name="connsiteX221" fmla="*/ 769387 w 9144000"/>
              <a:gd name="connsiteY221" fmla="*/ 1155853 h 1919921"/>
              <a:gd name="connsiteX222" fmla="*/ 1854328 w 9144000"/>
              <a:gd name="connsiteY222" fmla="*/ 1109760 h 1919921"/>
              <a:gd name="connsiteX223" fmla="*/ 1863192 w 9144000"/>
              <a:gd name="connsiteY223" fmla="*/ 1152307 h 1919921"/>
              <a:gd name="connsiteX224" fmla="*/ 1857874 w 9144000"/>
              <a:gd name="connsiteY224" fmla="*/ 1214355 h 1919921"/>
              <a:gd name="connsiteX225" fmla="*/ 1751507 w 9144000"/>
              <a:gd name="connsiteY225" fmla="*/ 1214355 h 1919921"/>
              <a:gd name="connsiteX226" fmla="*/ 1746189 w 9144000"/>
              <a:gd name="connsiteY226" fmla="*/ 1191308 h 1919921"/>
              <a:gd name="connsiteX227" fmla="*/ 1746189 w 9144000"/>
              <a:gd name="connsiteY227" fmla="*/ 1139898 h 1919921"/>
              <a:gd name="connsiteX228" fmla="*/ 1753280 w 9144000"/>
              <a:gd name="connsiteY228" fmla="*/ 1111533 h 1919921"/>
              <a:gd name="connsiteX229" fmla="*/ 1804690 w 9144000"/>
              <a:gd name="connsiteY229" fmla="*/ 1102669 h 1919921"/>
              <a:gd name="connsiteX230" fmla="*/ 1854328 w 9144000"/>
              <a:gd name="connsiteY230" fmla="*/ 1109760 h 1919921"/>
              <a:gd name="connsiteX231" fmla="*/ 8484526 w 9144000"/>
              <a:gd name="connsiteY231" fmla="*/ 1061895 h 1919921"/>
              <a:gd name="connsiteX232" fmla="*/ 8488071 w 9144000"/>
              <a:gd name="connsiteY232" fmla="*/ 1072532 h 1919921"/>
              <a:gd name="connsiteX233" fmla="*/ 8477435 w 9144000"/>
              <a:gd name="connsiteY233" fmla="*/ 1076078 h 1919921"/>
              <a:gd name="connsiteX234" fmla="*/ 8475662 w 9144000"/>
              <a:gd name="connsiteY234" fmla="*/ 1072532 h 1919921"/>
              <a:gd name="connsiteX235" fmla="*/ 8479207 w 9144000"/>
              <a:gd name="connsiteY235" fmla="*/ 1061895 h 1919921"/>
              <a:gd name="connsiteX236" fmla="*/ 8484526 w 9144000"/>
              <a:gd name="connsiteY236" fmla="*/ 1061895 h 1919921"/>
              <a:gd name="connsiteX237" fmla="*/ 8461480 w 9144000"/>
              <a:gd name="connsiteY237" fmla="*/ 1072532 h 1919921"/>
              <a:gd name="connsiteX238" fmla="*/ 8454389 w 9144000"/>
              <a:gd name="connsiteY238" fmla="*/ 1076078 h 1919921"/>
              <a:gd name="connsiteX239" fmla="*/ 8450843 w 9144000"/>
              <a:gd name="connsiteY239" fmla="*/ 1074305 h 1919921"/>
              <a:gd name="connsiteX240" fmla="*/ 8449070 w 9144000"/>
              <a:gd name="connsiteY240" fmla="*/ 1068987 h 1919921"/>
              <a:gd name="connsiteX241" fmla="*/ 8454389 w 9144000"/>
              <a:gd name="connsiteY241" fmla="*/ 1061895 h 1919921"/>
              <a:gd name="connsiteX242" fmla="*/ 8461480 w 9144000"/>
              <a:gd name="connsiteY242" fmla="*/ 1072532 h 1919921"/>
              <a:gd name="connsiteX243" fmla="*/ 815479 w 9144000"/>
              <a:gd name="connsiteY243" fmla="*/ 1038849 h 1919921"/>
              <a:gd name="connsiteX244" fmla="*/ 820797 w 9144000"/>
              <a:gd name="connsiteY244" fmla="*/ 1072532 h 1919921"/>
              <a:gd name="connsiteX245" fmla="*/ 817252 w 9144000"/>
              <a:gd name="connsiteY245" fmla="*/ 1081396 h 1919921"/>
              <a:gd name="connsiteX246" fmla="*/ 808388 w 9144000"/>
              <a:gd name="connsiteY246" fmla="*/ 1056577 h 1919921"/>
              <a:gd name="connsiteX247" fmla="*/ 811933 w 9144000"/>
              <a:gd name="connsiteY247" fmla="*/ 1037076 h 1919921"/>
              <a:gd name="connsiteX248" fmla="*/ 815479 w 9144000"/>
              <a:gd name="connsiteY248" fmla="*/ 1038849 h 1919921"/>
              <a:gd name="connsiteX249" fmla="*/ 776478 w 9144000"/>
              <a:gd name="connsiteY249" fmla="*/ 1067214 h 1919921"/>
              <a:gd name="connsiteX250" fmla="*/ 774705 w 9144000"/>
              <a:gd name="connsiteY250" fmla="*/ 1123943 h 1919921"/>
              <a:gd name="connsiteX251" fmla="*/ 744568 w 9144000"/>
              <a:gd name="connsiteY251" fmla="*/ 1081396 h 1919921"/>
              <a:gd name="connsiteX252" fmla="*/ 772932 w 9144000"/>
              <a:gd name="connsiteY252" fmla="*/ 1037076 h 1919921"/>
              <a:gd name="connsiteX253" fmla="*/ 776478 w 9144000"/>
              <a:gd name="connsiteY253" fmla="*/ 1067214 h 1919921"/>
              <a:gd name="connsiteX254" fmla="*/ 5908676 w 9144000"/>
              <a:gd name="connsiteY254" fmla="*/ 900572 h 1919921"/>
              <a:gd name="connsiteX255" fmla="*/ 5905131 w 9144000"/>
              <a:gd name="connsiteY255" fmla="*/ 898800 h 1919921"/>
              <a:gd name="connsiteX256" fmla="*/ 5908676 w 9144000"/>
              <a:gd name="connsiteY256" fmla="*/ 900572 h 1919921"/>
              <a:gd name="connsiteX257" fmla="*/ 4384086 w 9144000"/>
              <a:gd name="connsiteY257" fmla="*/ 866890 h 1919921"/>
              <a:gd name="connsiteX258" fmla="*/ 4389404 w 9144000"/>
              <a:gd name="connsiteY258" fmla="*/ 881072 h 1919921"/>
              <a:gd name="connsiteX259" fmla="*/ 4387631 w 9144000"/>
              <a:gd name="connsiteY259" fmla="*/ 1152307 h 1919921"/>
              <a:gd name="connsiteX260" fmla="*/ 4247581 w 9144000"/>
              <a:gd name="connsiteY260" fmla="*/ 1152307 h 1919921"/>
              <a:gd name="connsiteX261" fmla="*/ 4247581 w 9144000"/>
              <a:gd name="connsiteY261" fmla="*/ 866890 h 1919921"/>
              <a:gd name="connsiteX262" fmla="*/ 4384086 w 9144000"/>
              <a:gd name="connsiteY262" fmla="*/ 866890 h 1919921"/>
              <a:gd name="connsiteX263" fmla="*/ 819024 w 9144000"/>
              <a:gd name="connsiteY263" fmla="*/ 866890 h 1919921"/>
              <a:gd name="connsiteX264" fmla="*/ 815479 w 9144000"/>
              <a:gd name="connsiteY264" fmla="*/ 868662 h 1919921"/>
              <a:gd name="connsiteX265" fmla="*/ 810161 w 9144000"/>
              <a:gd name="connsiteY265" fmla="*/ 858026 h 1919921"/>
              <a:gd name="connsiteX266" fmla="*/ 819024 w 9144000"/>
              <a:gd name="connsiteY266" fmla="*/ 845616 h 1919921"/>
              <a:gd name="connsiteX267" fmla="*/ 819024 w 9144000"/>
              <a:gd name="connsiteY267" fmla="*/ 866890 h 1919921"/>
              <a:gd name="connsiteX268" fmla="*/ 819024 w 9144000"/>
              <a:gd name="connsiteY268" fmla="*/ 780023 h 1919921"/>
              <a:gd name="connsiteX269" fmla="*/ 819024 w 9144000"/>
              <a:gd name="connsiteY269" fmla="*/ 811933 h 1919921"/>
              <a:gd name="connsiteX270" fmla="*/ 813706 w 9144000"/>
              <a:gd name="connsiteY270" fmla="*/ 811933 h 1919921"/>
              <a:gd name="connsiteX271" fmla="*/ 808388 w 9144000"/>
              <a:gd name="connsiteY271" fmla="*/ 788887 h 1919921"/>
              <a:gd name="connsiteX272" fmla="*/ 815479 w 9144000"/>
              <a:gd name="connsiteY272" fmla="*/ 776478 h 1919921"/>
              <a:gd name="connsiteX273" fmla="*/ 819024 w 9144000"/>
              <a:gd name="connsiteY273" fmla="*/ 780023 h 1919921"/>
              <a:gd name="connsiteX274" fmla="*/ 817252 w 9144000"/>
              <a:gd name="connsiteY274" fmla="*/ 746341 h 1919921"/>
              <a:gd name="connsiteX275" fmla="*/ 810161 w 9144000"/>
              <a:gd name="connsiteY275" fmla="*/ 741022 h 1919921"/>
              <a:gd name="connsiteX276" fmla="*/ 808388 w 9144000"/>
              <a:gd name="connsiteY276" fmla="*/ 726840 h 1919921"/>
              <a:gd name="connsiteX277" fmla="*/ 817252 w 9144000"/>
              <a:gd name="connsiteY277" fmla="*/ 717976 h 1919921"/>
              <a:gd name="connsiteX278" fmla="*/ 817252 w 9144000"/>
              <a:gd name="connsiteY278" fmla="*/ 746341 h 1919921"/>
              <a:gd name="connsiteX279" fmla="*/ 819024 w 9144000"/>
              <a:gd name="connsiteY279" fmla="*/ 659474 h 1919921"/>
              <a:gd name="connsiteX280" fmla="*/ 819024 w 9144000"/>
              <a:gd name="connsiteY280" fmla="*/ 686066 h 1919921"/>
              <a:gd name="connsiteX281" fmla="*/ 808388 w 9144000"/>
              <a:gd name="connsiteY281" fmla="*/ 666565 h 1919921"/>
              <a:gd name="connsiteX282" fmla="*/ 813706 w 9144000"/>
              <a:gd name="connsiteY282" fmla="*/ 659474 h 1919921"/>
              <a:gd name="connsiteX283" fmla="*/ 819024 w 9144000"/>
              <a:gd name="connsiteY283" fmla="*/ 659474 h 1919921"/>
              <a:gd name="connsiteX284" fmla="*/ 817252 w 9144000"/>
              <a:gd name="connsiteY284" fmla="*/ 604518 h 1919921"/>
              <a:gd name="connsiteX285" fmla="*/ 817252 w 9144000"/>
              <a:gd name="connsiteY285" fmla="*/ 625791 h 1919921"/>
              <a:gd name="connsiteX286" fmla="*/ 813706 w 9144000"/>
              <a:gd name="connsiteY286" fmla="*/ 625791 h 1919921"/>
              <a:gd name="connsiteX287" fmla="*/ 810161 w 9144000"/>
              <a:gd name="connsiteY287" fmla="*/ 620473 h 1919921"/>
              <a:gd name="connsiteX288" fmla="*/ 811933 w 9144000"/>
              <a:gd name="connsiteY288" fmla="*/ 604518 h 1919921"/>
              <a:gd name="connsiteX289" fmla="*/ 817252 w 9144000"/>
              <a:gd name="connsiteY289" fmla="*/ 604518 h 1919921"/>
              <a:gd name="connsiteX290" fmla="*/ 819024 w 9144000"/>
              <a:gd name="connsiteY290" fmla="*/ 546016 h 1919921"/>
              <a:gd name="connsiteX291" fmla="*/ 819024 w 9144000"/>
              <a:gd name="connsiteY291" fmla="*/ 567290 h 1919921"/>
              <a:gd name="connsiteX292" fmla="*/ 815479 w 9144000"/>
              <a:gd name="connsiteY292" fmla="*/ 570835 h 1919921"/>
              <a:gd name="connsiteX293" fmla="*/ 810161 w 9144000"/>
              <a:gd name="connsiteY293" fmla="*/ 567290 h 1919921"/>
              <a:gd name="connsiteX294" fmla="*/ 808388 w 9144000"/>
              <a:gd name="connsiteY294" fmla="*/ 551335 h 1919921"/>
              <a:gd name="connsiteX295" fmla="*/ 813706 w 9144000"/>
              <a:gd name="connsiteY295" fmla="*/ 542471 h 1919921"/>
              <a:gd name="connsiteX296" fmla="*/ 819024 w 9144000"/>
              <a:gd name="connsiteY296" fmla="*/ 546016 h 1919921"/>
              <a:gd name="connsiteX297" fmla="*/ 810161 w 9144000"/>
              <a:gd name="connsiteY297" fmla="*/ 0 h 1919921"/>
              <a:gd name="connsiteX298" fmla="*/ 811933 w 9144000"/>
              <a:gd name="connsiteY298" fmla="*/ 154232 h 1919921"/>
              <a:gd name="connsiteX299" fmla="*/ 819024 w 9144000"/>
              <a:gd name="connsiteY299" fmla="*/ 230461 h 1919921"/>
              <a:gd name="connsiteX300" fmla="*/ 829661 w 9144000"/>
              <a:gd name="connsiteY300" fmla="*/ 288963 h 1919921"/>
              <a:gd name="connsiteX301" fmla="*/ 820797 w 9144000"/>
              <a:gd name="connsiteY301" fmla="*/ 310237 h 1919921"/>
              <a:gd name="connsiteX302" fmla="*/ 819024 w 9144000"/>
              <a:gd name="connsiteY302" fmla="*/ 336828 h 1919921"/>
              <a:gd name="connsiteX303" fmla="*/ 824343 w 9144000"/>
              <a:gd name="connsiteY303" fmla="*/ 402421 h 1919921"/>
              <a:gd name="connsiteX304" fmla="*/ 838525 w 9144000"/>
              <a:gd name="connsiteY304" fmla="*/ 411285 h 1919921"/>
              <a:gd name="connsiteX305" fmla="*/ 877526 w 9144000"/>
              <a:gd name="connsiteY305" fmla="*/ 469787 h 1919921"/>
              <a:gd name="connsiteX306" fmla="*/ 873981 w 9144000"/>
              <a:gd name="connsiteY306" fmla="*/ 485742 h 1919921"/>
              <a:gd name="connsiteX307" fmla="*/ 849162 w 9144000"/>
              <a:gd name="connsiteY307" fmla="*/ 530061 h 1919921"/>
              <a:gd name="connsiteX308" fmla="*/ 850935 w 9144000"/>
              <a:gd name="connsiteY308" fmla="*/ 893481 h 1919921"/>
              <a:gd name="connsiteX309" fmla="*/ 881072 w 9144000"/>
              <a:gd name="connsiteY309" fmla="*/ 948437 h 1919921"/>
              <a:gd name="connsiteX310" fmla="*/ 882845 w 9144000"/>
              <a:gd name="connsiteY310" fmla="*/ 960847 h 1919921"/>
              <a:gd name="connsiteX311" fmla="*/ 849162 w 9144000"/>
              <a:gd name="connsiteY311" fmla="*/ 1029985 h 1919921"/>
              <a:gd name="connsiteX312" fmla="*/ 879299 w 9144000"/>
              <a:gd name="connsiteY312" fmla="*/ 1145216 h 1919921"/>
              <a:gd name="connsiteX313" fmla="*/ 927164 w 9144000"/>
              <a:gd name="connsiteY313" fmla="*/ 1145216 h 1919921"/>
              <a:gd name="connsiteX314" fmla="*/ 1015803 w 9144000"/>
              <a:gd name="connsiteY314" fmla="*/ 1164717 h 1919921"/>
              <a:gd name="connsiteX315" fmla="*/ 1072532 w 9144000"/>
              <a:gd name="connsiteY315" fmla="*/ 1148762 h 1919921"/>
              <a:gd name="connsiteX316" fmla="*/ 1084942 w 9144000"/>
              <a:gd name="connsiteY316" fmla="*/ 1154080 h 1919921"/>
              <a:gd name="connsiteX317" fmla="*/ 1100897 w 9144000"/>
              <a:gd name="connsiteY317" fmla="*/ 1138125 h 1919921"/>
              <a:gd name="connsiteX318" fmla="*/ 1111533 w 9144000"/>
              <a:gd name="connsiteY318" fmla="*/ 1099124 h 1919921"/>
              <a:gd name="connsiteX319" fmla="*/ 1122170 w 9144000"/>
              <a:gd name="connsiteY319" fmla="*/ 1099124 h 1919921"/>
              <a:gd name="connsiteX320" fmla="*/ 1146989 w 9144000"/>
              <a:gd name="connsiteY320" fmla="*/ 1123943 h 1919921"/>
              <a:gd name="connsiteX321" fmla="*/ 1200172 w 9144000"/>
              <a:gd name="connsiteY321" fmla="*/ 1104442 h 1919921"/>
              <a:gd name="connsiteX322" fmla="*/ 1180672 w 9144000"/>
              <a:gd name="connsiteY322" fmla="*/ 1084942 h 1919921"/>
              <a:gd name="connsiteX323" fmla="*/ 1198399 w 9144000"/>
              <a:gd name="connsiteY323" fmla="*/ 1063668 h 1919921"/>
              <a:gd name="connsiteX324" fmla="*/ 1200172 w 9144000"/>
              <a:gd name="connsiteY324" fmla="*/ 1054804 h 1919921"/>
              <a:gd name="connsiteX325" fmla="*/ 1200172 w 9144000"/>
              <a:gd name="connsiteY325" fmla="*/ 1045940 h 1919921"/>
              <a:gd name="connsiteX326" fmla="*/ 1207263 w 9144000"/>
              <a:gd name="connsiteY326" fmla="*/ 1010485 h 1919921"/>
              <a:gd name="connsiteX327" fmla="*/ 1217900 w 9144000"/>
              <a:gd name="connsiteY327" fmla="*/ 1022894 h 1919921"/>
              <a:gd name="connsiteX328" fmla="*/ 1435952 w 9144000"/>
              <a:gd name="connsiteY328" fmla="*/ 1022894 h 1919921"/>
              <a:gd name="connsiteX329" fmla="*/ 1439498 w 9144000"/>
              <a:gd name="connsiteY329" fmla="*/ 1010485 h 1919921"/>
              <a:gd name="connsiteX330" fmla="*/ 1446589 w 9144000"/>
              <a:gd name="connsiteY330" fmla="*/ 1014030 h 1919921"/>
              <a:gd name="connsiteX331" fmla="*/ 1473180 w 9144000"/>
              <a:gd name="connsiteY331" fmla="*/ 1083169 h 1919921"/>
              <a:gd name="connsiteX332" fmla="*/ 1455453 w 9144000"/>
              <a:gd name="connsiteY332" fmla="*/ 1100897 h 1919921"/>
              <a:gd name="connsiteX333" fmla="*/ 1457225 w 9144000"/>
              <a:gd name="connsiteY333" fmla="*/ 1120397 h 1919921"/>
              <a:gd name="connsiteX334" fmla="*/ 1508636 w 9144000"/>
              <a:gd name="connsiteY334" fmla="*/ 1120397 h 1919921"/>
              <a:gd name="connsiteX335" fmla="*/ 1521045 w 9144000"/>
              <a:gd name="connsiteY335" fmla="*/ 1097351 h 1919921"/>
              <a:gd name="connsiteX336" fmla="*/ 1531682 w 9144000"/>
              <a:gd name="connsiteY336" fmla="*/ 1120397 h 1919921"/>
              <a:gd name="connsiteX337" fmla="*/ 1544092 w 9144000"/>
              <a:gd name="connsiteY337" fmla="*/ 1127488 h 1919921"/>
              <a:gd name="connsiteX338" fmla="*/ 1565365 w 9144000"/>
              <a:gd name="connsiteY338" fmla="*/ 1155853 h 1919921"/>
              <a:gd name="connsiteX339" fmla="*/ 1583093 w 9144000"/>
              <a:gd name="connsiteY339" fmla="*/ 1143443 h 1919921"/>
              <a:gd name="connsiteX340" fmla="*/ 1599048 w 9144000"/>
              <a:gd name="connsiteY340" fmla="*/ 1157626 h 1919921"/>
              <a:gd name="connsiteX341" fmla="*/ 1632731 w 9144000"/>
              <a:gd name="connsiteY341" fmla="*/ 1178899 h 1919921"/>
              <a:gd name="connsiteX342" fmla="*/ 1636276 w 9144000"/>
              <a:gd name="connsiteY342" fmla="*/ 1175353 h 1919921"/>
              <a:gd name="connsiteX343" fmla="*/ 1636276 w 9144000"/>
              <a:gd name="connsiteY343" fmla="*/ 1035304 h 1919921"/>
              <a:gd name="connsiteX344" fmla="*/ 1645140 w 9144000"/>
              <a:gd name="connsiteY344" fmla="*/ 989211 h 1919921"/>
              <a:gd name="connsiteX345" fmla="*/ 1650458 w 9144000"/>
              <a:gd name="connsiteY345" fmla="*/ 990984 h 1919921"/>
              <a:gd name="connsiteX346" fmla="*/ 1664641 w 9144000"/>
              <a:gd name="connsiteY346" fmla="*/ 1049486 h 1919921"/>
              <a:gd name="connsiteX347" fmla="*/ 1719597 w 9144000"/>
              <a:gd name="connsiteY347" fmla="*/ 1049486 h 1919921"/>
              <a:gd name="connsiteX348" fmla="*/ 1733779 w 9144000"/>
              <a:gd name="connsiteY348" fmla="*/ 959074 h 1919921"/>
              <a:gd name="connsiteX349" fmla="*/ 1740870 w 9144000"/>
              <a:gd name="connsiteY349" fmla="*/ 960847 h 1919921"/>
              <a:gd name="connsiteX350" fmla="*/ 1755052 w 9144000"/>
              <a:gd name="connsiteY350" fmla="*/ 1001621 h 1919921"/>
              <a:gd name="connsiteX351" fmla="*/ 1827736 w 9144000"/>
              <a:gd name="connsiteY351" fmla="*/ 1001621 h 1919921"/>
              <a:gd name="connsiteX352" fmla="*/ 1863192 w 9144000"/>
              <a:gd name="connsiteY352" fmla="*/ 987439 h 1919921"/>
              <a:gd name="connsiteX353" fmla="*/ 1870283 w 9144000"/>
              <a:gd name="connsiteY353" fmla="*/ 959074 h 1919921"/>
              <a:gd name="connsiteX354" fmla="*/ 1875601 w 9144000"/>
              <a:gd name="connsiteY354" fmla="*/ 959074 h 1919921"/>
              <a:gd name="connsiteX355" fmla="*/ 1891556 w 9144000"/>
              <a:gd name="connsiteY355" fmla="*/ 1053032 h 1919921"/>
              <a:gd name="connsiteX356" fmla="*/ 1948285 w 9144000"/>
              <a:gd name="connsiteY356" fmla="*/ 1033531 h 1919921"/>
              <a:gd name="connsiteX357" fmla="*/ 1950058 w 9144000"/>
              <a:gd name="connsiteY357" fmla="*/ 1022894 h 1919921"/>
              <a:gd name="connsiteX358" fmla="*/ 1962468 w 9144000"/>
              <a:gd name="connsiteY358" fmla="*/ 989211 h 1919921"/>
              <a:gd name="connsiteX359" fmla="*/ 1967786 w 9144000"/>
              <a:gd name="connsiteY359" fmla="*/ 1019349 h 1919921"/>
              <a:gd name="connsiteX360" fmla="*/ 1966013 w 9144000"/>
              <a:gd name="connsiteY360" fmla="*/ 1088487 h 1919921"/>
              <a:gd name="connsiteX361" fmla="*/ 2017424 w 9144000"/>
              <a:gd name="connsiteY361" fmla="*/ 1134579 h 1919921"/>
              <a:gd name="connsiteX362" fmla="*/ 2109609 w 9144000"/>
              <a:gd name="connsiteY362" fmla="*/ 1129261 h 1919921"/>
              <a:gd name="connsiteX363" fmla="*/ 2109609 w 9144000"/>
              <a:gd name="connsiteY363" fmla="*/ 1074305 h 1919921"/>
              <a:gd name="connsiteX364" fmla="*/ 2111381 w 9144000"/>
              <a:gd name="connsiteY364" fmla="*/ 1060123 h 1919921"/>
              <a:gd name="connsiteX365" fmla="*/ 2113154 w 9144000"/>
              <a:gd name="connsiteY365" fmla="*/ 1045940 h 1919921"/>
              <a:gd name="connsiteX366" fmla="*/ 2114927 w 9144000"/>
              <a:gd name="connsiteY366" fmla="*/ 1033531 h 1919921"/>
              <a:gd name="connsiteX367" fmla="*/ 2134427 w 9144000"/>
              <a:gd name="connsiteY367" fmla="*/ 992757 h 1919921"/>
              <a:gd name="connsiteX368" fmla="*/ 2127336 w 9144000"/>
              <a:gd name="connsiteY368" fmla="*/ 969711 h 1919921"/>
              <a:gd name="connsiteX369" fmla="*/ 2187611 w 9144000"/>
              <a:gd name="connsiteY369" fmla="*/ 928937 h 1919921"/>
              <a:gd name="connsiteX370" fmla="*/ 2200020 w 9144000"/>
              <a:gd name="connsiteY370" fmla="*/ 943119 h 1919921"/>
              <a:gd name="connsiteX371" fmla="*/ 2237249 w 9144000"/>
              <a:gd name="connsiteY371" fmla="*/ 973256 h 1919921"/>
              <a:gd name="connsiteX372" fmla="*/ 2230158 w 9144000"/>
              <a:gd name="connsiteY372" fmla="*/ 1003394 h 1919921"/>
              <a:gd name="connsiteX373" fmla="*/ 2246113 w 9144000"/>
              <a:gd name="connsiteY373" fmla="*/ 1031758 h 1919921"/>
              <a:gd name="connsiteX374" fmla="*/ 2256749 w 9144000"/>
              <a:gd name="connsiteY374" fmla="*/ 1123943 h 1919921"/>
              <a:gd name="connsiteX375" fmla="*/ 2347161 w 9144000"/>
              <a:gd name="connsiteY375" fmla="*/ 1123943 h 1919921"/>
              <a:gd name="connsiteX376" fmla="*/ 2379071 w 9144000"/>
              <a:gd name="connsiteY376" fmla="*/ 1113306 h 1919921"/>
              <a:gd name="connsiteX377" fmla="*/ 2357798 w 9144000"/>
              <a:gd name="connsiteY377" fmla="*/ 1088487 h 1919921"/>
              <a:gd name="connsiteX378" fmla="*/ 2389708 w 9144000"/>
              <a:gd name="connsiteY378" fmla="*/ 1074305 h 1919921"/>
              <a:gd name="connsiteX379" fmla="*/ 2379071 w 9144000"/>
              <a:gd name="connsiteY379" fmla="*/ 1058350 h 1919921"/>
              <a:gd name="connsiteX380" fmla="*/ 2414527 w 9144000"/>
              <a:gd name="connsiteY380" fmla="*/ 1028213 h 1919921"/>
              <a:gd name="connsiteX381" fmla="*/ 2428709 w 9144000"/>
              <a:gd name="connsiteY381" fmla="*/ 983893 h 1919921"/>
              <a:gd name="connsiteX382" fmla="*/ 2437573 w 9144000"/>
              <a:gd name="connsiteY382" fmla="*/ 982120 h 1919921"/>
              <a:gd name="connsiteX383" fmla="*/ 2442891 w 9144000"/>
              <a:gd name="connsiteY383" fmla="*/ 982120 h 1919921"/>
              <a:gd name="connsiteX384" fmla="*/ 2446437 w 9144000"/>
              <a:gd name="connsiteY384" fmla="*/ 992757 h 1919921"/>
              <a:gd name="connsiteX385" fmla="*/ 2740718 w 9144000"/>
              <a:gd name="connsiteY385" fmla="*/ 992757 h 1919921"/>
              <a:gd name="connsiteX386" fmla="*/ 2749582 w 9144000"/>
              <a:gd name="connsiteY386" fmla="*/ 980348 h 1919921"/>
              <a:gd name="connsiteX387" fmla="*/ 2761992 w 9144000"/>
              <a:gd name="connsiteY387" fmla="*/ 982120 h 1919921"/>
              <a:gd name="connsiteX388" fmla="*/ 2809857 w 9144000"/>
              <a:gd name="connsiteY388" fmla="*/ 1054804 h 1919921"/>
              <a:gd name="connsiteX389" fmla="*/ 2809857 w 9144000"/>
              <a:gd name="connsiteY389" fmla="*/ 1060123 h 1919921"/>
              <a:gd name="connsiteX390" fmla="*/ 2797447 w 9144000"/>
              <a:gd name="connsiteY390" fmla="*/ 1070759 h 1919921"/>
              <a:gd name="connsiteX391" fmla="*/ 2831130 w 9144000"/>
              <a:gd name="connsiteY391" fmla="*/ 1088487 h 1919921"/>
              <a:gd name="connsiteX392" fmla="*/ 2809857 w 9144000"/>
              <a:gd name="connsiteY392" fmla="*/ 1104442 h 1919921"/>
              <a:gd name="connsiteX393" fmla="*/ 2811629 w 9144000"/>
              <a:gd name="connsiteY393" fmla="*/ 1120397 h 1919921"/>
              <a:gd name="connsiteX394" fmla="*/ 2997771 w 9144000"/>
              <a:gd name="connsiteY394" fmla="*/ 1120397 h 1919921"/>
              <a:gd name="connsiteX395" fmla="*/ 3020817 w 9144000"/>
              <a:gd name="connsiteY395" fmla="*/ 1185990 h 1919921"/>
              <a:gd name="connsiteX396" fmla="*/ 3038545 w 9144000"/>
              <a:gd name="connsiteY396" fmla="*/ 1168262 h 1919921"/>
              <a:gd name="connsiteX397" fmla="*/ 3035000 w 9144000"/>
              <a:gd name="connsiteY397" fmla="*/ 1129261 h 1919921"/>
              <a:gd name="connsiteX398" fmla="*/ 3020817 w 9144000"/>
              <a:gd name="connsiteY398" fmla="*/ 1123943 h 1919921"/>
              <a:gd name="connsiteX399" fmla="*/ 3052728 w 9144000"/>
              <a:gd name="connsiteY399" fmla="*/ 1093805 h 1919921"/>
              <a:gd name="connsiteX400" fmla="*/ 3038545 w 9144000"/>
              <a:gd name="connsiteY400" fmla="*/ 1079623 h 1919921"/>
              <a:gd name="connsiteX401" fmla="*/ 3066910 w 9144000"/>
              <a:gd name="connsiteY401" fmla="*/ 1053032 h 1919921"/>
              <a:gd name="connsiteX402" fmla="*/ 3052728 w 9144000"/>
              <a:gd name="connsiteY402" fmla="*/ 1042395 h 1919921"/>
              <a:gd name="connsiteX403" fmla="*/ 3104138 w 9144000"/>
              <a:gd name="connsiteY403" fmla="*/ 1001621 h 1919921"/>
              <a:gd name="connsiteX404" fmla="*/ 3121866 w 9144000"/>
              <a:gd name="connsiteY404" fmla="*/ 969711 h 1919921"/>
              <a:gd name="connsiteX405" fmla="*/ 3128957 w 9144000"/>
              <a:gd name="connsiteY405" fmla="*/ 969711 h 1919921"/>
              <a:gd name="connsiteX406" fmla="*/ 3134275 w 9144000"/>
              <a:gd name="connsiteY406" fmla="*/ 998075 h 1919921"/>
              <a:gd name="connsiteX407" fmla="*/ 3198096 w 9144000"/>
              <a:gd name="connsiteY407" fmla="*/ 1044168 h 1919921"/>
              <a:gd name="connsiteX408" fmla="*/ 3183913 w 9144000"/>
              <a:gd name="connsiteY408" fmla="*/ 1053032 h 1919921"/>
              <a:gd name="connsiteX409" fmla="*/ 3210505 w 9144000"/>
              <a:gd name="connsiteY409" fmla="*/ 1079623 h 1919921"/>
              <a:gd name="connsiteX410" fmla="*/ 3198096 w 9144000"/>
              <a:gd name="connsiteY410" fmla="*/ 1093805 h 1919921"/>
              <a:gd name="connsiteX411" fmla="*/ 3228233 w 9144000"/>
              <a:gd name="connsiteY411" fmla="*/ 1120397 h 1919921"/>
              <a:gd name="connsiteX412" fmla="*/ 3226460 w 9144000"/>
              <a:gd name="connsiteY412" fmla="*/ 1123943 h 1919921"/>
              <a:gd name="connsiteX413" fmla="*/ 3208732 w 9144000"/>
              <a:gd name="connsiteY413" fmla="*/ 1146989 h 1919921"/>
              <a:gd name="connsiteX414" fmla="*/ 3219369 w 9144000"/>
              <a:gd name="connsiteY414" fmla="*/ 1168262 h 1919921"/>
              <a:gd name="connsiteX415" fmla="*/ 3240642 w 9144000"/>
              <a:gd name="connsiteY415" fmla="*/ 1164717 h 1919921"/>
              <a:gd name="connsiteX416" fmla="*/ 3274325 w 9144000"/>
              <a:gd name="connsiteY416" fmla="*/ 1161171 h 1919921"/>
              <a:gd name="connsiteX417" fmla="*/ 3281416 w 9144000"/>
              <a:gd name="connsiteY417" fmla="*/ 820797 h 1919921"/>
              <a:gd name="connsiteX418" fmla="*/ 3292053 w 9144000"/>
              <a:gd name="connsiteY418" fmla="*/ 797751 h 1919921"/>
              <a:gd name="connsiteX419" fmla="*/ 3293826 w 9144000"/>
              <a:gd name="connsiteY419" fmla="*/ 785342 h 1919921"/>
              <a:gd name="connsiteX420" fmla="*/ 3334600 w 9144000"/>
              <a:gd name="connsiteY420" fmla="*/ 737477 h 1919921"/>
              <a:gd name="connsiteX421" fmla="*/ 3354100 w 9144000"/>
              <a:gd name="connsiteY421" fmla="*/ 712658 h 1919921"/>
              <a:gd name="connsiteX422" fmla="*/ 3354100 w 9144000"/>
              <a:gd name="connsiteY422" fmla="*/ 705567 h 1919921"/>
              <a:gd name="connsiteX423" fmla="*/ 3355873 w 9144000"/>
              <a:gd name="connsiteY423" fmla="*/ 673657 h 1919921"/>
              <a:gd name="connsiteX424" fmla="*/ 3361191 w 9144000"/>
              <a:gd name="connsiteY424" fmla="*/ 579699 h 1919921"/>
              <a:gd name="connsiteX425" fmla="*/ 3368282 w 9144000"/>
              <a:gd name="connsiteY425" fmla="*/ 579699 h 1919921"/>
              <a:gd name="connsiteX426" fmla="*/ 3373601 w 9144000"/>
              <a:gd name="connsiteY426" fmla="*/ 615155 h 1919921"/>
              <a:gd name="connsiteX427" fmla="*/ 3370055 w 9144000"/>
              <a:gd name="connsiteY427" fmla="*/ 671884 h 1919921"/>
              <a:gd name="connsiteX428" fmla="*/ 3393101 w 9144000"/>
              <a:gd name="connsiteY428" fmla="*/ 721522 h 1919921"/>
              <a:gd name="connsiteX429" fmla="*/ 3403738 w 9144000"/>
              <a:gd name="connsiteY429" fmla="*/ 758750 h 1919921"/>
              <a:gd name="connsiteX430" fmla="*/ 3416147 w 9144000"/>
              <a:gd name="connsiteY430" fmla="*/ 762296 h 1919921"/>
              <a:gd name="connsiteX431" fmla="*/ 3437421 w 9144000"/>
              <a:gd name="connsiteY431" fmla="*/ 780023 h 1919921"/>
              <a:gd name="connsiteX432" fmla="*/ 3455149 w 9144000"/>
              <a:gd name="connsiteY432" fmla="*/ 916527 h 1919921"/>
              <a:gd name="connsiteX433" fmla="*/ 3455149 w 9144000"/>
              <a:gd name="connsiteY433" fmla="*/ 1106215 h 1919921"/>
              <a:gd name="connsiteX434" fmla="*/ 3467558 w 9144000"/>
              <a:gd name="connsiteY434" fmla="*/ 1115079 h 1919921"/>
              <a:gd name="connsiteX435" fmla="*/ 3476422 w 9144000"/>
              <a:gd name="connsiteY435" fmla="*/ 1129261 h 1919921"/>
              <a:gd name="connsiteX436" fmla="*/ 3481740 w 9144000"/>
              <a:gd name="connsiteY436" fmla="*/ 1129261 h 1919921"/>
              <a:gd name="connsiteX437" fmla="*/ 3483513 w 9144000"/>
              <a:gd name="connsiteY437" fmla="*/ 611609 h 1919921"/>
              <a:gd name="connsiteX438" fmla="*/ 3515423 w 9144000"/>
              <a:gd name="connsiteY438" fmla="*/ 570835 h 1919921"/>
              <a:gd name="connsiteX439" fmla="*/ 3586334 w 9144000"/>
              <a:gd name="connsiteY439" fmla="*/ 581472 h 1919921"/>
              <a:gd name="connsiteX440" fmla="*/ 3593425 w 9144000"/>
              <a:gd name="connsiteY440" fmla="*/ 632883 h 1919921"/>
              <a:gd name="connsiteX441" fmla="*/ 3593425 w 9144000"/>
              <a:gd name="connsiteY441" fmla="*/ 1099124 h 1919921"/>
              <a:gd name="connsiteX442" fmla="*/ 3612926 w 9144000"/>
              <a:gd name="connsiteY442" fmla="*/ 1115079 h 1919921"/>
              <a:gd name="connsiteX443" fmla="*/ 3614699 w 9144000"/>
              <a:gd name="connsiteY443" fmla="*/ 1109760 h 1919921"/>
              <a:gd name="connsiteX444" fmla="*/ 3614699 w 9144000"/>
              <a:gd name="connsiteY444" fmla="*/ 466241 h 1919921"/>
              <a:gd name="connsiteX445" fmla="*/ 3620017 w 9144000"/>
              <a:gd name="connsiteY445" fmla="*/ 423694 h 1919921"/>
              <a:gd name="connsiteX446" fmla="*/ 3669655 w 9144000"/>
              <a:gd name="connsiteY446" fmla="*/ 423694 h 1919921"/>
              <a:gd name="connsiteX447" fmla="*/ 3701565 w 9144000"/>
              <a:gd name="connsiteY447" fmla="*/ 432558 h 1919921"/>
              <a:gd name="connsiteX448" fmla="*/ 3701565 w 9144000"/>
              <a:gd name="connsiteY448" fmla="*/ 1111533 h 1919921"/>
              <a:gd name="connsiteX449" fmla="*/ 3705111 w 9144000"/>
              <a:gd name="connsiteY449" fmla="*/ 1113306 h 1919921"/>
              <a:gd name="connsiteX450" fmla="*/ 3724611 w 9144000"/>
              <a:gd name="connsiteY450" fmla="*/ 1099124 h 1919921"/>
              <a:gd name="connsiteX451" fmla="*/ 3724611 w 9144000"/>
              <a:gd name="connsiteY451" fmla="*/ 636428 h 1919921"/>
              <a:gd name="connsiteX452" fmla="*/ 3738793 w 9144000"/>
              <a:gd name="connsiteY452" fmla="*/ 586790 h 1919921"/>
              <a:gd name="connsiteX453" fmla="*/ 3779567 w 9144000"/>
              <a:gd name="connsiteY453" fmla="*/ 586790 h 1919921"/>
              <a:gd name="connsiteX454" fmla="*/ 3832751 w 9144000"/>
              <a:gd name="connsiteY454" fmla="*/ 595654 h 1919921"/>
              <a:gd name="connsiteX455" fmla="*/ 3832751 w 9144000"/>
              <a:gd name="connsiteY455" fmla="*/ 1157626 h 1919921"/>
              <a:gd name="connsiteX456" fmla="*/ 3839842 w 9144000"/>
              <a:gd name="connsiteY456" fmla="*/ 1159398 h 1919921"/>
              <a:gd name="connsiteX457" fmla="*/ 3846933 w 9144000"/>
              <a:gd name="connsiteY457" fmla="*/ 1154080 h 1919921"/>
              <a:gd name="connsiteX458" fmla="*/ 3848706 w 9144000"/>
              <a:gd name="connsiteY458" fmla="*/ 865117 h 1919921"/>
              <a:gd name="connsiteX459" fmla="*/ 3852251 w 9144000"/>
              <a:gd name="connsiteY459" fmla="*/ 826116 h 1919921"/>
              <a:gd name="connsiteX460" fmla="*/ 3854024 w 9144000"/>
              <a:gd name="connsiteY460" fmla="*/ 799524 h 1919921"/>
              <a:gd name="connsiteX461" fmla="*/ 3857570 w 9144000"/>
              <a:gd name="connsiteY461" fmla="*/ 774705 h 1919921"/>
              <a:gd name="connsiteX462" fmla="*/ 3859343 w 9144000"/>
              <a:gd name="connsiteY462" fmla="*/ 760523 h 1919921"/>
              <a:gd name="connsiteX463" fmla="*/ 3861115 w 9144000"/>
              <a:gd name="connsiteY463" fmla="*/ 749886 h 1919921"/>
              <a:gd name="connsiteX464" fmla="*/ 3862888 w 9144000"/>
              <a:gd name="connsiteY464" fmla="*/ 744568 h 1919921"/>
              <a:gd name="connsiteX465" fmla="*/ 3907208 w 9144000"/>
              <a:gd name="connsiteY465" fmla="*/ 741022 h 1919921"/>
              <a:gd name="connsiteX466" fmla="*/ 3963937 w 9144000"/>
              <a:gd name="connsiteY466" fmla="*/ 749886 h 1919921"/>
              <a:gd name="connsiteX467" fmla="*/ 3963937 w 9144000"/>
              <a:gd name="connsiteY467" fmla="*/ 1155853 h 1919921"/>
              <a:gd name="connsiteX468" fmla="*/ 4002938 w 9144000"/>
              <a:gd name="connsiteY468" fmla="*/ 1155853 h 1919921"/>
              <a:gd name="connsiteX469" fmla="*/ 4004710 w 9144000"/>
              <a:gd name="connsiteY469" fmla="*/ 741022 h 1919921"/>
              <a:gd name="connsiteX470" fmla="*/ 3995847 w 9144000"/>
              <a:gd name="connsiteY470" fmla="*/ 712658 h 1919921"/>
              <a:gd name="connsiteX471" fmla="*/ 4011802 w 9144000"/>
              <a:gd name="connsiteY471" fmla="*/ 705567 h 1919921"/>
              <a:gd name="connsiteX472" fmla="*/ 4020665 w 9144000"/>
              <a:gd name="connsiteY472" fmla="*/ 691384 h 1919921"/>
              <a:gd name="connsiteX473" fmla="*/ 4086258 w 9144000"/>
              <a:gd name="connsiteY473" fmla="*/ 687839 h 1919921"/>
              <a:gd name="connsiteX474" fmla="*/ 4125260 w 9144000"/>
              <a:gd name="connsiteY474" fmla="*/ 691384 h 1919921"/>
              <a:gd name="connsiteX475" fmla="*/ 4132351 w 9144000"/>
              <a:gd name="connsiteY475" fmla="*/ 705567 h 1919921"/>
              <a:gd name="connsiteX476" fmla="*/ 4153624 w 9144000"/>
              <a:gd name="connsiteY476" fmla="*/ 712658 h 1919921"/>
              <a:gd name="connsiteX477" fmla="*/ 4137669 w 9144000"/>
              <a:gd name="connsiteY477" fmla="*/ 732158 h 1919921"/>
              <a:gd name="connsiteX478" fmla="*/ 4144760 w 9144000"/>
              <a:gd name="connsiteY478" fmla="*/ 1159398 h 1919921"/>
              <a:gd name="connsiteX479" fmla="*/ 4183761 w 9144000"/>
              <a:gd name="connsiteY479" fmla="*/ 1159398 h 1919921"/>
              <a:gd name="connsiteX480" fmla="*/ 4206808 w 9144000"/>
              <a:gd name="connsiteY480" fmla="*/ 932482 h 1919921"/>
              <a:gd name="connsiteX481" fmla="*/ 4206808 w 9144000"/>
              <a:gd name="connsiteY481" fmla="*/ 895254 h 1919921"/>
              <a:gd name="connsiteX482" fmla="*/ 4199716 w 9144000"/>
              <a:gd name="connsiteY482" fmla="*/ 854480 h 1919921"/>
              <a:gd name="connsiteX483" fmla="*/ 4201489 w 9144000"/>
              <a:gd name="connsiteY483" fmla="*/ 794206 h 1919921"/>
              <a:gd name="connsiteX484" fmla="*/ 4212126 w 9144000"/>
              <a:gd name="connsiteY484" fmla="*/ 756977 h 1919921"/>
              <a:gd name="connsiteX485" fmla="*/ 4439042 w 9144000"/>
              <a:gd name="connsiteY485" fmla="*/ 785342 h 1919921"/>
              <a:gd name="connsiteX486" fmla="*/ 4447906 w 9144000"/>
              <a:gd name="connsiteY486" fmla="*/ 792433 h 1919921"/>
              <a:gd name="connsiteX487" fmla="*/ 4458542 w 9144000"/>
              <a:gd name="connsiteY487" fmla="*/ 870435 h 1919921"/>
              <a:gd name="connsiteX488" fmla="*/ 4497543 w 9144000"/>
              <a:gd name="connsiteY488" fmla="*/ 1171808 h 1919921"/>
              <a:gd name="connsiteX489" fmla="*/ 4502862 w 9144000"/>
              <a:gd name="connsiteY489" fmla="*/ 1182444 h 1919921"/>
              <a:gd name="connsiteX490" fmla="*/ 4511726 w 9144000"/>
              <a:gd name="connsiteY490" fmla="*/ 1143443 h 1919921"/>
              <a:gd name="connsiteX491" fmla="*/ 4511726 w 9144000"/>
              <a:gd name="connsiteY491" fmla="*/ 1056577 h 1919921"/>
              <a:gd name="connsiteX492" fmla="*/ 4495771 w 9144000"/>
              <a:gd name="connsiteY492" fmla="*/ 953756 h 1919921"/>
              <a:gd name="connsiteX493" fmla="*/ 4497543 w 9144000"/>
              <a:gd name="connsiteY493" fmla="*/ 936028 h 1919921"/>
              <a:gd name="connsiteX494" fmla="*/ 4580864 w 9144000"/>
              <a:gd name="connsiteY494" fmla="*/ 936028 h 1919921"/>
              <a:gd name="connsiteX495" fmla="*/ 4591501 w 9144000"/>
              <a:gd name="connsiteY495" fmla="*/ 923619 h 1919921"/>
              <a:gd name="connsiteX496" fmla="*/ 4644684 w 9144000"/>
              <a:gd name="connsiteY496" fmla="*/ 923619 h 1919921"/>
              <a:gd name="connsiteX497" fmla="*/ 4650003 w 9144000"/>
              <a:gd name="connsiteY497" fmla="*/ 939574 h 1919921"/>
              <a:gd name="connsiteX498" fmla="*/ 4683685 w 9144000"/>
              <a:gd name="connsiteY498" fmla="*/ 939574 h 1919921"/>
              <a:gd name="connsiteX499" fmla="*/ 4690777 w 9144000"/>
              <a:gd name="connsiteY499" fmla="*/ 950210 h 1919921"/>
              <a:gd name="connsiteX500" fmla="*/ 4676594 w 9144000"/>
              <a:gd name="connsiteY500" fmla="*/ 1061895 h 1919921"/>
              <a:gd name="connsiteX501" fmla="*/ 4689004 w 9144000"/>
              <a:gd name="connsiteY501" fmla="*/ 1187763 h 1919921"/>
              <a:gd name="connsiteX502" fmla="*/ 4733323 w 9144000"/>
              <a:gd name="connsiteY502" fmla="*/ 1191308 h 1919921"/>
              <a:gd name="connsiteX503" fmla="*/ 4786507 w 9144000"/>
              <a:gd name="connsiteY503" fmla="*/ 1177126 h 1919921"/>
              <a:gd name="connsiteX504" fmla="*/ 4786507 w 9144000"/>
              <a:gd name="connsiteY504" fmla="*/ 982120 h 1919921"/>
              <a:gd name="connsiteX505" fmla="*/ 4795371 w 9144000"/>
              <a:gd name="connsiteY505" fmla="*/ 941346 h 1919921"/>
              <a:gd name="connsiteX506" fmla="*/ 4841463 w 9144000"/>
              <a:gd name="connsiteY506" fmla="*/ 941346 h 1919921"/>
              <a:gd name="connsiteX507" fmla="*/ 4850327 w 9144000"/>
              <a:gd name="connsiteY507" fmla="*/ 927164 h 1919921"/>
              <a:gd name="connsiteX508" fmla="*/ 4905283 w 9144000"/>
              <a:gd name="connsiteY508" fmla="*/ 927164 h 1919921"/>
              <a:gd name="connsiteX509" fmla="*/ 4924783 w 9144000"/>
              <a:gd name="connsiteY509" fmla="*/ 946665 h 1919921"/>
              <a:gd name="connsiteX510" fmla="*/ 4931875 w 9144000"/>
              <a:gd name="connsiteY510" fmla="*/ 1001621 h 1919921"/>
              <a:gd name="connsiteX511" fmla="*/ 5027605 w 9144000"/>
              <a:gd name="connsiteY511" fmla="*/ 994530 h 1919921"/>
              <a:gd name="connsiteX512" fmla="*/ 5029378 w 9144000"/>
              <a:gd name="connsiteY512" fmla="*/ 999848 h 1919921"/>
              <a:gd name="connsiteX513" fmla="*/ 5020514 w 9144000"/>
              <a:gd name="connsiteY513" fmla="*/ 1056577 h 1919921"/>
              <a:gd name="connsiteX514" fmla="*/ 5071924 w 9144000"/>
              <a:gd name="connsiteY514" fmla="*/ 1061895 h 1919921"/>
              <a:gd name="connsiteX515" fmla="*/ 5079015 w 9144000"/>
              <a:gd name="connsiteY515" fmla="*/ 1079623 h 1919921"/>
              <a:gd name="connsiteX516" fmla="*/ 5073697 w 9144000"/>
              <a:gd name="connsiteY516" fmla="*/ 1193081 h 1919921"/>
              <a:gd name="connsiteX517" fmla="*/ 5091425 w 9144000"/>
              <a:gd name="connsiteY517" fmla="*/ 1191308 h 1919921"/>
              <a:gd name="connsiteX518" fmla="*/ 5107380 w 9144000"/>
              <a:gd name="connsiteY518" fmla="*/ 1207263 h 1919921"/>
              <a:gd name="connsiteX519" fmla="*/ 5112698 w 9144000"/>
              <a:gd name="connsiteY519" fmla="*/ 1196627 h 1919921"/>
              <a:gd name="connsiteX520" fmla="*/ 5086106 w 9144000"/>
              <a:gd name="connsiteY520" fmla="*/ 1072532 h 1919921"/>
              <a:gd name="connsiteX521" fmla="*/ 5206656 w 9144000"/>
              <a:gd name="connsiteY521" fmla="*/ 1017576 h 1919921"/>
              <a:gd name="connsiteX522" fmla="*/ 5419389 w 9144000"/>
              <a:gd name="connsiteY522" fmla="*/ 1049486 h 1919921"/>
              <a:gd name="connsiteX523" fmla="*/ 5664033 w 9144000"/>
              <a:gd name="connsiteY523" fmla="*/ 1008712 h 1919921"/>
              <a:gd name="connsiteX524" fmla="*/ 5679988 w 9144000"/>
              <a:gd name="connsiteY524" fmla="*/ 964392 h 1919921"/>
              <a:gd name="connsiteX525" fmla="*/ 5685306 w 9144000"/>
              <a:gd name="connsiteY525" fmla="*/ 996303 h 1919921"/>
              <a:gd name="connsiteX526" fmla="*/ 5687079 w 9144000"/>
              <a:gd name="connsiteY526" fmla="*/ 1003394 h 1919921"/>
              <a:gd name="connsiteX527" fmla="*/ 5717216 w 9144000"/>
              <a:gd name="connsiteY527" fmla="*/ 1006939 h 1919921"/>
              <a:gd name="connsiteX528" fmla="*/ 5791673 w 9144000"/>
              <a:gd name="connsiteY528" fmla="*/ 1003394 h 1919921"/>
              <a:gd name="connsiteX529" fmla="*/ 5862584 w 9144000"/>
              <a:gd name="connsiteY529" fmla="*/ 1061895 h 1919921"/>
              <a:gd name="connsiteX530" fmla="*/ 5860811 w 9144000"/>
              <a:gd name="connsiteY530" fmla="*/ 1079623 h 1919921"/>
              <a:gd name="connsiteX531" fmla="*/ 5848402 w 9144000"/>
              <a:gd name="connsiteY531" fmla="*/ 1141671 h 1919921"/>
              <a:gd name="connsiteX532" fmla="*/ 5855493 w 9144000"/>
              <a:gd name="connsiteY532" fmla="*/ 1150534 h 1919921"/>
              <a:gd name="connsiteX533" fmla="*/ 5869675 w 9144000"/>
              <a:gd name="connsiteY533" fmla="*/ 1145216 h 1919921"/>
              <a:gd name="connsiteX534" fmla="*/ 5871448 w 9144000"/>
              <a:gd name="connsiteY534" fmla="*/ 1136352 h 1919921"/>
              <a:gd name="connsiteX535" fmla="*/ 5892721 w 9144000"/>
              <a:gd name="connsiteY535" fmla="*/ 1033531 h 1919921"/>
              <a:gd name="connsiteX536" fmla="*/ 5898040 w 9144000"/>
              <a:gd name="connsiteY536" fmla="*/ 980348 h 1919921"/>
              <a:gd name="connsiteX537" fmla="*/ 5906904 w 9144000"/>
              <a:gd name="connsiteY537" fmla="*/ 907664 h 1919921"/>
              <a:gd name="connsiteX538" fmla="*/ 5912222 w 9144000"/>
              <a:gd name="connsiteY538" fmla="*/ 932482 h 1919921"/>
              <a:gd name="connsiteX539" fmla="*/ 5913995 w 9144000"/>
              <a:gd name="connsiteY539" fmla="*/ 1017576 h 1919921"/>
              <a:gd name="connsiteX540" fmla="*/ 5924632 w 9144000"/>
              <a:gd name="connsiteY540" fmla="*/ 1058350 h 1919921"/>
              <a:gd name="connsiteX541" fmla="*/ 5924632 w 9144000"/>
              <a:gd name="connsiteY541" fmla="*/ 1037076 h 1919921"/>
              <a:gd name="connsiteX542" fmla="*/ 5937041 w 9144000"/>
              <a:gd name="connsiteY542" fmla="*/ 1019349 h 1919921"/>
              <a:gd name="connsiteX543" fmla="*/ 5967178 w 9144000"/>
              <a:gd name="connsiteY543" fmla="*/ 1054804 h 1919921"/>
              <a:gd name="connsiteX544" fmla="*/ 5961860 w 9144000"/>
              <a:gd name="connsiteY544" fmla="*/ 1116852 h 1919921"/>
              <a:gd name="connsiteX545" fmla="*/ 5967178 w 9144000"/>
              <a:gd name="connsiteY545" fmla="*/ 1146989 h 1919921"/>
              <a:gd name="connsiteX546" fmla="*/ 6082409 w 9144000"/>
              <a:gd name="connsiteY546" fmla="*/ 1146989 h 1919921"/>
              <a:gd name="connsiteX547" fmla="*/ 6140911 w 9144000"/>
              <a:gd name="connsiteY547" fmla="*/ 1129261 h 1919921"/>
              <a:gd name="connsiteX548" fmla="*/ 6151547 w 9144000"/>
              <a:gd name="connsiteY548" fmla="*/ 1109760 h 1919921"/>
              <a:gd name="connsiteX549" fmla="*/ 6174594 w 9144000"/>
              <a:gd name="connsiteY549" fmla="*/ 1083169 h 1919921"/>
              <a:gd name="connsiteX550" fmla="*/ 6192321 w 9144000"/>
              <a:gd name="connsiteY550" fmla="*/ 1115079 h 1919921"/>
              <a:gd name="connsiteX551" fmla="*/ 6211822 w 9144000"/>
              <a:gd name="connsiteY551" fmla="*/ 1095578 h 1919921"/>
              <a:gd name="connsiteX552" fmla="*/ 6229550 w 9144000"/>
              <a:gd name="connsiteY552" fmla="*/ 1109760 h 1919921"/>
              <a:gd name="connsiteX553" fmla="*/ 6231322 w 9144000"/>
              <a:gd name="connsiteY553" fmla="*/ 1081396 h 1919921"/>
              <a:gd name="connsiteX554" fmla="*/ 6263233 w 9144000"/>
              <a:gd name="connsiteY554" fmla="*/ 978575 h 1919921"/>
              <a:gd name="connsiteX555" fmla="*/ 6295143 w 9144000"/>
              <a:gd name="connsiteY555" fmla="*/ 1065441 h 1919921"/>
              <a:gd name="connsiteX556" fmla="*/ 6295143 w 9144000"/>
              <a:gd name="connsiteY556" fmla="*/ 1104442 h 1919921"/>
              <a:gd name="connsiteX557" fmla="*/ 6298688 w 9144000"/>
              <a:gd name="connsiteY557" fmla="*/ 1106215 h 1919921"/>
              <a:gd name="connsiteX558" fmla="*/ 6335916 w 9144000"/>
              <a:gd name="connsiteY558" fmla="*/ 1097351 h 1919921"/>
              <a:gd name="connsiteX559" fmla="*/ 6367827 w 9144000"/>
              <a:gd name="connsiteY559" fmla="*/ 1115079 h 1919921"/>
              <a:gd name="connsiteX560" fmla="*/ 6383782 w 9144000"/>
              <a:gd name="connsiteY560" fmla="*/ 1152307 h 1919921"/>
              <a:gd name="connsiteX561" fmla="*/ 6380236 w 9144000"/>
              <a:gd name="connsiteY561" fmla="*/ 1187763 h 1919921"/>
              <a:gd name="connsiteX562" fmla="*/ 6396191 w 9144000"/>
              <a:gd name="connsiteY562" fmla="*/ 1207263 h 1919921"/>
              <a:gd name="connsiteX563" fmla="*/ 6415692 w 9144000"/>
              <a:gd name="connsiteY563" fmla="*/ 1201945 h 1919921"/>
              <a:gd name="connsiteX564" fmla="*/ 6415692 w 9144000"/>
              <a:gd name="connsiteY564" fmla="*/ 1127488 h 1919921"/>
              <a:gd name="connsiteX565" fmla="*/ 6397964 w 9144000"/>
              <a:gd name="connsiteY565" fmla="*/ 1088487 h 1919921"/>
              <a:gd name="connsiteX566" fmla="*/ 6429874 w 9144000"/>
              <a:gd name="connsiteY566" fmla="*/ 1097351 h 1919921"/>
              <a:gd name="connsiteX567" fmla="*/ 6449374 w 9144000"/>
              <a:gd name="connsiteY567" fmla="*/ 1086714 h 1919921"/>
              <a:gd name="connsiteX568" fmla="*/ 6461784 w 9144000"/>
              <a:gd name="connsiteY568" fmla="*/ 1099124 h 1919921"/>
              <a:gd name="connsiteX569" fmla="*/ 6488376 w 9144000"/>
              <a:gd name="connsiteY569" fmla="*/ 1092033 h 1919921"/>
              <a:gd name="connsiteX570" fmla="*/ 6538013 w 9144000"/>
              <a:gd name="connsiteY570" fmla="*/ 1063668 h 1919921"/>
              <a:gd name="connsiteX571" fmla="*/ 6610697 w 9144000"/>
              <a:gd name="connsiteY571" fmla="*/ 1079623 h 1919921"/>
              <a:gd name="connsiteX572" fmla="*/ 6612470 w 9144000"/>
              <a:gd name="connsiteY572" fmla="*/ 1182444 h 1919921"/>
              <a:gd name="connsiteX573" fmla="*/ 6672745 w 9144000"/>
              <a:gd name="connsiteY573" fmla="*/ 1175353 h 1919921"/>
              <a:gd name="connsiteX574" fmla="*/ 6715291 w 9144000"/>
              <a:gd name="connsiteY574" fmla="*/ 1180672 h 1919921"/>
              <a:gd name="connsiteX575" fmla="*/ 6725928 w 9144000"/>
              <a:gd name="connsiteY575" fmla="*/ 1203718 h 1919921"/>
              <a:gd name="connsiteX576" fmla="*/ 6770248 w 9144000"/>
              <a:gd name="connsiteY576" fmla="*/ 1148762 h 1919921"/>
              <a:gd name="connsiteX577" fmla="*/ 6802158 w 9144000"/>
              <a:gd name="connsiteY577" fmla="*/ 1178899 h 1919921"/>
              <a:gd name="connsiteX578" fmla="*/ 6803930 w 9144000"/>
              <a:gd name="connsiteY578" fmla="*/ 1104442 h 1919921"/>
              <a:gd name="connsiteX579" fmla="*/ 6814567 w 9144000"/>
              <a:gd name="connsiteY579" fmla="*/ 1074305 h 1919921"/>
              <a:gd name="connsiteX580" fmla="*/ 6846477 w 9144000"/>
              <a:gd name="connsiteY580" fmla="*/ 1083169 h 1919921"/>
              <a:gd name="connsiteX581" fmla="*/ 6855341 w 9144000"/>
              <a:gd name="connsiteY581" fmla="*/ 1120397 h 1919921"/>
              <a:gd name="connsiteX582" fmla="*/ 6857114 w 9144000"/>
              <a:gd name="connsiteY582" fmla="*/ 1107988 h 1919921"/>
              <a:gd name="connsiteX583" fmla="*/ 6867751 w 9144000"/>
              <a:gd name="connsiteY583" fmla="*/ 1088487 h 1919921"/>
              <a:gd name="connsiteX584" fmla="*/ 6904979 w 9144000"/>
              <a:gd name="connsiteY584" fmla="*/ 1067214 h 1919921"/>
              <a:gd name="connsiteX585" fmla="*/ 6922707 w 9144000"/>
              <a:gd name="connsiteY585" fmla="*/ 1081396 h 1919921"/>
              <a:gd name="connsiteX586" fmla="*/ 6951071 w 9144000"/>
              <a:gd name="connsiteY586" fmla="*/ 1092033 h 1919921"/>
              <a:gd name="connsiteX587" fmla="*/ 6970572 w 9144000"/>
              <a:gd name="connsiteY587" fmla="*/ 1148762 h 1919921"/>
              <a:gd name="connsiteX588" fmla="*/ 6981208 w 9144000"/>
              <a:gd name="connsiteY588" fmla="*/ 1065441 h 1919921"/>
              <a:gd name="connsiteX589" fmla="*/ 6986527 w 9144000"/>
              <a:gd name="connsiteY589" fmla="*/ 1076078 h 1919921"/>
              <a:gd name="connsiteX590" fmla="*/ 6986527 w 9144000"/>
              <a:gd name="connsiteY590" fmla="*/ 1134579 h 1919921"/>
              <a:gd name="connsiteX591" fmla="*/ 6997163 w 9144000"/>
              <a:gd name="connsiteY591" fmla="*/ 1178899 h 1919921"/>
              <a:gd name="connsiteX592" fmla="*/ 7011346 w 9144000"/>
              <a:gd name="connsiteY592" fmla="*/ 1083169 h 1919921"/>
              <a:gd name="connsiteX593" fmla="*/ 7016664 w 9144000"/>
              <a:gd name="connsiteY593" fmla="*/ 1175353 h 1919921"/>
              <a:gd name="connsiteX594" fmla="*/ 7020210 w 9144000"/>
              <a:gd name="connsiteY594" fmla="*/ 1178899 h 1919921"/>
              <a:gd name="connsiteX595" fmla="*/ 7023755 w 9144000"/>
              <a:gd name="connsiteY595" fmla="*/ 1175353 h 1919921"/>
              <a:gd name="connsiteX596" fmla="*/ 7053892 w 9144000"/>
              <a:gd name="connsiteY596" fmla="*/ 1122170 h 1919921"/>
              <a:gd name="connsiteX597" fmla="*/ 7076939 w 9144000"/>
              <a:gd name="connsiteY597" fmla="*/ 1088487 h 1919921"/>
              <a:gd name="connsiteX598" fmla="*/ 7076939 w 9144000"/>
              <a:gd name="connsiteY598" fmla="*/ 1076078 h 1919921"/>
              <a:gd name="connsiteX599" fmla="*/ 7108849 w 9144000"/>
              <a:gd name="connsiteY599" fmla="*/ 872208 h 1919921"/>
              <a:gd name="connsiteX600" fmla="*/ 7119485 w 9144000"/>
              <a:gd name="connsiteY600" fmla="*/ 872208 h 1919921"/>
              <a:gd name="connsiteX601" fmla="*/ 7123031 w 9144000"/>
              <a:gd name="connsiteY601" fmla="*/ 914755 h 1919921"/>
              <a:gd name="connsiteX602" fmla="*/ 7137213 w 9144000"/>
              <a:gd name="connsiteY602" fmla="*/ 1031758 h 1919921"/>
              <a:gd name="connsiteX603" fmla="*/ 7153168 w 9144000"/>
              <a:gd name="connsiteY603" fmla="*/ 1099124 h 1919921"/>
              <a:gd name="connsiteX604" fmla="*/ 7174442 w 9144000"/>
              <a:gd name="connsiteY604" fmla="*/ 1123943 h 1919921"/>
              <a:gd name="connsiteX605" fmla="*/ 7202806 w 9144000"/>
              <a:gd name="connsiteY605" fmla="*/ 1173581 h 1919921"/>
              <a:gd name="connsiteX606" fmla="*/ 7208124 w 9144000"/>
              <a:gd name="connsiteY606" fmla="*/ 1146989 h 1919921"/>
              <a:gd name="connsiteX607" fmla="*/ 7213443 w 9144000"/>
              <a:gd name="connsiteY607" fmla="*/ 1079623 h 1919921"/>
              <a:gd name="connsiteX608" fmla="*/ 7222307 w 9144000"/>
              <a:gd name="connsiteY608" fmla="*/ 1120397 h 1919921"/>
              <a:gd name="connsiteX609" fmla="*/ 7222307 w 9144000"/>
              <a:gd name="connsiteY609" fmla="*/ 1159398 h 1919921"/>
              <a:gd name="connsiteX610" fmla="*/ 7227625 w 9144000"/>
              <a:gd name="connsiteY610" fmla="*/ 1178899 h 1919921"/>
              <a:gd name="connsiteX611" fmla="*/ 7243580 w 9144000"/>
              <a:gd name="connsiteY611" fmla="*/ 1067214 h 1919921"/>
              <a:gd name="connsiteX612" fmla="*/ 7248898 w 9144000"/>
              <a:gd name="connsiteY612" fmla="*/ 1079623 h 1919921"/>
              <a:gd name="connsiteX613" fmla="*/ 7248898 w 9144000"/>
              <a:gd name="connsiteY613" fmla="*/ 1115079 h 1919921"/>
              <a:gd name="connsiteX614" fmla="*/ 7264853 w 9144000"/>
              <a:gd name="connsiteY614" fmla="*/ 1168262 h 1919921"/>
              <a:gd name="connsiteX615" fmla="*/ 7303854 w 9144000"/>
              <a:gd name="connsiteY615" fmla="*/ 1102669 h 1919921"/>
              <a:gd name="connsiteX616" fmla="*/ 7328673 w 9144000"/>
              <a:gd name="connsiteY616" fmla="*/ 1131034 h 1919921"/>
              <a:gd name="connsiteX617" fmla="*/ 7332219 w 9144000"/>
              <a:gd name="connsiteY617" fmla="*/ 1168262 h 1919921"/>
              <a:gd name="connsiteX618" fmla="*/ 7358811 w 9144000"/>
              <a:gd name="connsiteY618" fmla="*/ 1180672 h 1919921"/>
              <a:gd name="connsiteX619" fmla="*/ 7385402 w 9144000"/>
              <a:gd name="connsiteY619" fmla="*/ 1175353 h 1919921"/>
              <a:gd name="connsiteX620" fmla="*/ 7397812 w 9144000"/>
              <a:gd name="connsiteY620" fmla="*/ 1198400 h 1919921"/>
              <a:gd name="connsiteX621" fmla="*/ 7410221 w 9144000"/>
              <a:gd name="connsiteY621" fmla="*/ 1198400 h 1919921"/>
              <a:gd name="connsiteX622" fmla="*/ 7465177 w 9144000"/>
              <a:gd name="connsiteY622" fmla="*/ 1185990 h 1919921"/>
              <a:gd name="connsiteX623" fmla="*/ 7504179 w 9144000"/>
              <a:gd name="connsiteY623" fmla="*/ 1198400 h 1919921"/>
              <a:gd name="connsiteX624" fmla="*/ 7504179 w 9144000"/>
              <a:gd name="connsiteY624" fmla="*/ 1256901 h 1919921"/>
              <a:gd name="connsiteX625" fmla="*/ 7509497 w 9144000"/>
              <a:gd name="connsiteY625" fmla="*/ 1258674 h 1919921"/>
              <a:gd name="connsiteX626" fmla="*/ 7571544 w 9144000"/>
              <a:gd name="connsiteY626" fmla="*/ 1141671 h 1919921"/>
              <a:gd name="connsiteX627" fmla="*/ 7578635 w 9144000"/>
              <a:gd name="connsiteY627" fmla="*/ 1143443 h 1919921"/>
              <a:gd name="connsiteX628" fmla="*/ 7585727 w 9144000"/>
              <a:gd name="connsiteY628" fmla="*/ 1217900 h 1919921"/>
              <a:gd name="connsiteX629" fmla="*/ 7608773 w 9144000"/>
              <a:gd name="connsiteY629" fmla="*/ 1255128 h 1919921"/>
              <a:gd name="connsiteX630" fmla="*/ 7812642 w 9144000"/>
              <a:gd name="connsiteY630" fmla="*/ 1093805 h 1919921"/>
              <a:gd name="connsiteX631" fmla="*/ 7958010 w 9144000"/>
              <a:gd name="connsiteY631" fmla="*/ 1219673 h 1919921"/>
              <a:gd name="connsiteX632" fmla="*/ 7991693 w 9144000"/>
              <a:gd name="connsiteY632" fmla="*/ 1228537 h 1919921"/>
              <a:gd name="connsiteX633" fmla="*/ 8018285 w 9144000"/>
              <a:gd name="connsiteY633" fmla="*/ 1221446 h 1919921"/>
              <a:gd name="connsiteX634" fmla="*/ 8160107 w 9144000"/>
              <a:gd name="connsiteY634" fmla="*/ 1104442 h 1919921"/>
              <a:gd name="connsiteX635" fmla="*/ 8165426 w 9144000"/>
              <a:gd name="connsiteY635" fmla="*/ 1118624 h 1919921"/>
              <a:gd name="connsiteX636" fmla="*/ 8168971 w 9144000"/>
              <a:gd name="connsiteY636" fmla="*/ 1120397 h 1919921"/>
              <a:gd name="connsiteX637" fmla="*/ 8172517 w 9144000"/>
              <a:gd name="connsiteY637" fmla="*/ 1116852 h 1919921"/>
              <a:gd name="connsiteX638" fmla="*/ 8367523 w 9144000"/>
              <a:gd name="connsiteY638" fmla="*/ 1260447 h 1919921"/>
              <a:gd name="connsiteX639" fmla="*/ 8381705 w 9144000"/>
              <a:gd name="connsiteY639" fmla="*/ 1256901 h 1919921"/>
              <a:gd name="connsiteX640" fmla="*/ 8411842 w 9144000"/>
              <a:gd name="connsiteY640" fmla="*/ 1180672 h 1919921"/>
              <a:gd name="connsiteX641" fmla="*/ 8408296 w 9144000"/>
              <a:gd name="connsiteY641" fmla="*/ 1145216 h 1919921"/>
              <a:gd name="connsiteX642" fmla="*/ 8408296 w 9144000"/>
              <a:gd name="connsiteY642" fmla="*/ 1136352 h 1919921"/>
              <a:gd name="connsiteX643" fmla="*/ 8410069 w 9144000"/>
              <a:gd name="connsiteY643" fmla="*/ 1125716 h 1919921"/>
              <a:gd name="connsiteX644" fmla="*/ 8424251 w 9144000"/>
              <a:gd name="connsiteY644" fmla="*/ 1099124 h 1919921"/>
              <a:gd name="connsiteX645" fmla="*/ 8424251 w 9144000"/>
              <a:gd name="connsiteY645" fmla="*/ 1061895 h 1919921"/>
              <a:gd name="connsiteX646" fmla="*/ 8427797 w 9144000"/>
              <a:gd name="connsiteY646" fmla="*/ 1049486 h 1919921"/>
              <a:gd name="connsiteX647" fmla="*/ 8443752 w 9144000"/>
              <a:gd name="connsiteY647" fmla="*/ 1040622 h 1919921"/>
              <a:gd name="connsiteX648" fmla="*/ 8443752 w 9144000"/>
              <a:gd name="connsiteY648" fmla="*/ 1033531 h 1919921"/>
              <a:gd name="connsiteX649" fmla="*/ 8445525 w 9144000"/>
              <a:gd name="connsiteY649" fmla="*/ 1019349 h 1919921"/>
              <a:gd name="connsiteX650" fmla="*/ 8445525 w 9144000"/>
              <a:gd name="connsiteY650" fmla="*/ 1005166 h 1919921"/>
              <a:gd name="connsiteX651" fmla="*/ 8447297 w 9144000"/>
              <a:gd name="connsiteY651" fmla="*/ 980348 h 1919921"/>
              <a:gd name="connsiteX652" fmla="*/ 8449070 w 9144000"/>
              <a:gd name="connsiteY652" fmla="*/ 1015803 h 1919921"/>
              <a:gd name="connsiteX653" fmla="*/ 8463252 w 9144000"/>
              <a:gd name="connsiteY653" fmla="*/ 1047713 h 1919921"/>
              <a:gd name="connsiteX654" fmla="*/ 8480980 w 9144000"/>
              <a:gd name="connsiteY654" fmla="*/ 1045940 h 1919921"/>
              <a:gd name="connsiteX655" fmla="*/ 8480980 w 9144000"/>
              <a:gd name="connsiteY655" fmla="*/ 1005166 h 1919921"/>
              <a:gd name="connsiteX656" fmla="*/ 8489844 w 9144000"/>
              <a:gd name="connsiteY656" fmla="*/ 980348 h 1919921"/>
              <a:gd name="connsiteX657" fmla="*/ 8493390 w 9144000"/>
              <a:gd name="connsiteY657" fmla="*/ 1047713 h 1919921"/>
              <a:gd name="connsiteX658" fmla="*/ 8507572 w 9144000"/>
              <a:gd name="connsiteY658" fmla="*/ 1049486 h 1919921"/>
              <a:gd name="connsiteX659" fmla="*/ 8514663 w 9144000"/>
              <a:gd name="connsiteY659" fmla="*/ 1109760 h 1919921"/>
              <a:gd name="connsiteX660" fmla="*/ 8527073 w 9144000"/>
              <a:gd name="connsiteY660" fmla="*/ 1116852 h 1919921"/>
              <a:gd name="connsiteX661" fmla="*/ 8527073 w 9144000"/>
              <a:gd name="connsiteY661" fmla="*/ 1155853 h 1919921"/>
              <a:gd name="connsiteX662" fmla="*/ 8534164 w 9144000"/>
              <a:gd name="connsiteY662" fmla="*/ 1196627 h 1919921"/>
              <a:gd name="connsiteX663" fmla="*/ 8541255 w 9144000"/>
              <a:gd name="connsiteY663" fmla="*/ 1196627 h 1919921"/>
              <a:gd name="connsiteX664" fmla="*/ 8543028 w 9144000"/>
              <a:gd name="connsiteY664" fmla="*/ 944892 h 1919921"/>
              <a:gd name="connsiteX665" fmla="*/ 8555437 w 9144000"/>
              <a:gd name="connsiteY665" fmla="*/ 936028 h 1919921"/>
              <a:gd name="connsiteX666" fmla="*/ 8555437 w 9144000"/>
              <a:gd name="connsiteY666" fmla="*/ 785342 h 1919921"/>
              <a:gd name="connsiteX667" fmla="*/ 8571392 w 9144000"/>
              <a:gd name="connsiteY667" fmla="*/ 643519 h 1919921"/>
              <a:gd name="connsiteX668" fmla="*/ 8571392 w 9144000"/>
              <a:gd name="connsiteY668" fmla="*/ 455605 h 1919921"/>
              <a:gd name="connsiteX669" fmla="*/ 8576710 w 9144000"/>
              <a:gd name="connsiteY669" fmla="*/ 423694 h 1919921"/>
              <a:gd name="connsiteX670" fmla="*/ 8580256 w 9144000"/>
              <a:gd name="connsiteY670" fmla="*/ 402421 h 1919921"/>
              <a:gd name="connsiteX671" fmla="*/ 8583801 w 9144000"/>
              <a:gd name="connsiteY671" fmla="*/ 381148 h 1919921"/>
              <a:gd name="connsiteX672" fmla="*/ 8587347 w 9144000"/>
              <a:gd name="connsiteY672" fmla="*/ 361647 h 1919921"/>
              <a:gd name="connsiteX673" fmla="*/ 8631667 w 9144000"/>
              <a:gd name="connsiteY673" fmla="*/ 326192 h 1919921"/>
              <a:gd name="connsiteX674" fmla="*/ 8633439 w 9144000"/>
              <a:gd name="connsiteY674" fmla="*/ 274781 h 1919921"/>
              <a:gd name="connsiteX675" fmla="*/ 8636985 w 9144000"/>
              <a:gd name="connsiteY675" fmla="*/ 292509 h 1919921"/>
              <a:gd name="connsiteX676" fmla="*/ 8636985 w 9144000"/>
              <a:gd name="connsiteY676" fmla="*/ 306691 h 1919921"/>
              <a:gd name="connsiteX677" fmla="*/ 8640530 w 9144000"/>
              <a:gd name="connsiteY677" fmla="*/ 333283 h 1919921"/>
              <a:gd name="connsiteX678" fmla="*/ 8686623 w 9144000"/>
              <a:gd name="connsiteY678" fmla="*/ 363420 h 1919921"/>
              <a:gd name="connsiteX679" fmla="*/ 8684850 w 9144000"/>
              <a:gd name="connsiteY679" fmla="*/ 407739 h 1919921"/>
              <a:gd name="connsiteX680" fmla="*/ 8699032 w 9144000"/>
              <a:gd name="connsiteY680" fmla="*/ 466241 h 1919921"/>
              <a:gd name="connsiteX681" fmla="*/ 8704351 w 9144000"/>
              <a:gd name="connsiteY681" fmla="*/ 522970 h 1919921"/>
              <a:gd name="connsiteX682" fmla="*/ 8697259 w 9144000"/>
              <a:gd name="connsiteY682" fmla="*/ 666565 h 1919921"/>
              <a:gd name="connsiteX683" fmla="*/ 8702578 w 9144000"/>
              <a:gd name="connsiteY683" fmla="*/ 733931 h 1919921"/>
              <a:gd name="connsiteX684" fmla="*/ 8713214 w 9144000"/>
              <a:gd name="connsiteY684" fmla="*/ 771159 h 1919921"/>
              <a:gd name="connsiteX685" fmla="*/ 8711442 w 9144000"/>
              <a:gd name="connsiteY685" fmla="*/ 895254 h 1919921"/>
              <a:gd name="connsiteX686" fmla="*/ 8727397 w 9144000"/>
              <a:gd name="connsiteY686" fmla="*/ 946665 h 1919921"/>
              <a:gd name="connsiteX687" fmla="*/ 8727397 w 9144000"/>
              <a:gd name="connsiteY687" fmla="*/ 1123943 h 1919921"/>
              <a:gd name="connsiteX688" fmla="*/ 8748670 w 9144000"/>
              <a:gd name="connsiteY688" fmla="*/ 1123943 h 1919921"/>
              <a:gd name="connsiteX689" fmla="*/ 8759307 w 9144000"/>
              <a:gd name="connsiteY689" fmla="*/ 1118624 h 1919921"/>
              <a:gd name="connsiteX690" fmla="*/ 8759307 w 9144000"/>
              <a:gd name="connsiteY690" fmla="*/ 1111533 h 1919921"/>
              <a:gd name="connsiteX691" fmla="*/ 8759307 w 9144000"/>
              <a:gd name="connsiteY691" fmla="*/ 1063668 h 1919921"/>
              <a:gd name="connsiteX692" fmla="*/ 8766398 w 9144000"/>
              <a:gd name="connsiteY692" fmla="*/ 1051259 h 1919921"/>
              <a:gd name="connsiteX693" fmla="*/ 8812490 w 9144000"/>
              <a:gd name="connsiteY693" fmla="*/ 1045940 h 1919921"/>
              <a:gd name="connsiteX694" fmla="*/ 8847946 w 9144000"/>
              <a:gd name="connsiteY694" fmla="*/ 1047713 h 1919921"/>
              <a:gd name="connsiteX695" fmla="*/ 8851491 w 9144000"/>
              <a:gd name="connsiteY695" fmla="*/ 1045940 h 1919921"/>
              <a:gd name="connsiteX696" fmla="*/ 8851491 w 9144000"/>
              <a:gd name="connsiteY696" fmla="*/ 1146989 h 1919921"/>
              <a:gd name="connsiteX697" fmla="*/ 8855037 w 9144000"/>
              <a:gd name="connsiteY697" fmla="*/ 1148762 h 1919921"/>
              <a:gd name="connsiteX698" fmla="*/ 8870992 w 9144000"/>
              <a:gd name="connsiteY698" fmla="*/ 1143443 h 1919921"/>
              <a:gd name="connsiteX699" fmla="*/ 8870992 w 9144000"/>
              <a:gd name="connsiteY699" fmla="*/ 1065441 h 1919921"/>
              <a:gd name="connsiteX700" fmla="*/ 8865674 w 9144000"/>
              <a:gd name="connsiteY700" fmla="*/ 1044168 h 1919921"/>
              <a:gd name="connsiteX701" fmla="*/ 8865674 w 9144000"/>
              <a:gd name="connsiteY701" fmla="*/ 996303 h 1919921"/>
              <a:gd name="connsiteX702" fmla="*/ 8874537 w 9144000"/>
              <a:gd name="connsiteY702" fmla="*/ 902345 h 1919921"/>
              <a:gd name="connsiteX703" fmla="*/ 8881629 w 9144000"/>
              <a:gd name="connsiteY703" fmla="*/ 905891 h 1919921"/>
              <a:gd name="connsiteX704" fmla="*/ 8886947 w 9144000"/>
              <a:gd name="connsiteY704" fmla="*/ 962620 h 1919921"/>
              <a:gd name="connsiteX705" fmla="*/ 8933039 w 9144000"/>
              <a:gd name="connsiteY705" fmla="*/ 962620 h 1919921"/>
              <a:gd name="connsiteX706" fmla="*/ 8938358 w 9144000"/>
              <a:gd name="connsiteY706" fmla="*/ 1026440 h 1919921"/>
              <a:gd name="connsiteX707" fmla="*/ 8984450 w 9144000"/>
              <a:gd name="connsiteY707" fmla="*/ 992757 h 1919921"/>
              <a:gd name="connsiteX708" fmla="*/ 8982677 w 9144000"/>
              <a:gd name="connsiteY708" fmla="*/ 973256 h 1919921"/>
              <a:gd name="connsiteX709" fmla="*/ 8982677 w 9144000"/>
              <a:gd name="connsiteY709" fmla="*/ 930710 h 1919921"/>
              <a:gd name="connsiteX710" fmla="*/ 9009269 w 9144000"/>
              <a:gd name="connsiteY710" fmla="*/ 881072 h 1919921"/>
              <a:gd name="connsiteX711" fmla="*/ 9023451 w 9144000"/>
              <a:gd name="connsiteY711" fmla="*/ 858026 h 1919921"/>
              <a:gd name="connsiteX712" fmla="*/ 9057134 w 9144000"/>
              <a:gd name="connsiteY712" fmla="*/ 858026 h 1919921"/>
              <a:gd name="connsiteX713" fmla="*/ 9057134 w 9144000"/>
              <a:gd name="connsiteY713" fmla="*/ 1343767 h 1919921"/>
              <a:gd name="connsiteX714" fmla="*/ 9144000 w 9144000"/>
              <a:gd name="connsiteY714" fmla="*/ 1343767 h 1919921"/>
              <a:gd name="connsiteX715" fmla="*/ 9144000 w 9144000"/>
              <a:gd name="connsiteY715" fmla="*/ 1919921 h 1919921"/>
              <a:gd name="connsiteX716" fmla="*/ 2308160 w 9144000"/>
              <a:gd name="connsiteY716" fmla="*/ 1919921 h 1919921"/>
              <a:gd name="connsiteX717" fmla="*/ 2081244 w 9144000"/>
              <a:gd name="connsiteY717" fmla="*/ 1847237 h 1919921"/>
              <a:gd name="connsiteX718" fmla="*/ 1024667 w 9144000"/>
              <a:gd name="connsiteY718" fmla="*/ 1646913 h 1919921"/>
              <a:gd name="connsiteX719" fmla="*/ 733931 w 9144000"/>
              <a:gd name="connsiteY719" fmla="*/ 1609685 h 1919921"/>
              <a:gd name="connsiteX720" fmla="*/ 76230 w 9144000"/>
              <a:gd name="connsiteY720" fmla="*/ 1528137 h 1919921"/>
              <a:gd name="connsiteX721" fmla="*/ 42547 w 9144000"/>
              <a:gd name="connsiteY721" fmla="*/ 1519273 h 1919921"/>
              <a:gd name="connsiteX722" fmla="*/ 28364 w 9144000"/>
              <a:gd name="connsiteY722" fmla="*/ 1411133 h 1919921"/>
              <a:gd name="connsiteX723" fmla="*/ 0 w 9144000"/>
              <a:gd name="connsiteY723" fmla="*/ 1219673 h 1919921"/>
              <a:gd name="connsiteX724" fmla="*/ 0 w 9144000"/>
              <a:gd name="connsiteY724" fmla="*/ 1150534 h 1919921"/>
              <a:gd name="connsiteX725" fmla="*/ 3546 w 9144000"/>
              <a:gd name="connsiteY725" fmla="*/ 1123943 h 1919921"/>
              <a:gd name="connsiteX726" fmla="*/ 37228 w 9144000"/>
              <a:gd name="connsiteY726" fmla="*/ 1092033 h 1919921"/>
              <a:gd name="connsiteX727" fmla="*/ 39001 w 9144000"/>
              <a:gd name="connsiteY727" fmla="*/ 1076078 h 1919921"/>
              <a:gd name="connsiteX728" fmla="*/ 209188 w 9144000"/>
              <a:gd name="connsiteY728" fmla="*/ 1076078 h 1919921"/>
              <a:gd name="connsiteX729" fmla="*/ 209188 w 9144000"/>
              <a:gd name="connsiteY729" fmla="*/ 1047713 h 1919921"/>
              <a:gd name="connsiteX730" fmla="*/ 175505 w 9144000"/>
              <a:gd name="connsiteY730" fmla="*/ 1029985 h 1919921"/>
              <a:gd name="connsiteX731" fmla="*/ 10637 w 9144000"/>
              <a:gd name="connsiteY731" fmla="*/ 943119 h 1919921"/>
              <a:gd name="connsiteX732" fmla="*/ 10637 w 9144000"/>
              <a:gd name="connsiteY732" fmla="*/ 930710 h 1919921"/>
              <a:gd name="connsiteX733" fmla="*/ 462696 w 9144000"/>
              <a:gd name="connsiteY733" fmla="*/ 936028 h 1919921"/>
              <a:gd name="connsiteX734" fmla="*/ 590336 w 9144000"/>
              <a:gd name="connsiteY734" fmla="*/ 928937 h 1919921"/>
              <a:gd name="connsiteX735" fmla="*/ 654156 w 9144000"/>
              <a:gd name="connsiteY735" fmla="*/ 932482 h 1919921"/>
              <a:gd name="connsiteX736" fmla="*/ 655929 w 9144000"/>
              <a:gd name="connsiteY736" fmla="*/ 937801 h 1919921"/>
              <a:gd name="connsiteX737" fmla="*/ 634655 w 9144000"/>
              <a:gd name="connsiteY737" fmla="*/ 959074 h 1919921"/>
              <a:gd name="connsiteX738" fmla="*/ 512333 w 9144000"/>
              <a:gd name="connsiteY738" fmla="*/ 1019349 h 1919921"/>
              <a:gd name="connsiteX739" fmla="*/ 448513 w 9144000"/>
              <a:gd name="connsiteY739" fmla="*/ 1042395 h 1919921"/>
              <a:gd name="connsiteX740" fmla="*/ 448513 w 9144000"/>
              <a:gd name="connsiteY740" fmla="*/ 1118624 h 1919921"/>
              <a:gd name="connsiteX741" fmla="*/ 572608 w 9144000"/>
              <a:gd name="connsiteY741" fmla="*/ 1118624 h 1919921"/>
              <a:gd name="connsiteX742" fmla="*/ 604518 w 9144000"/>
              <a:gd name="connsiteY742" fmla="*/ 1102669 h 1919921"/>
              <a:gd name="connsiteX743" fmla="*/ 641746 w 9144000"/>
              <a:gd name="connsiteY743" fmla="*/ 1109760 h 1919921"/>
              <a:gd name="connsiteX744" fmla="*/ 657701 w 9144000"/>
              <a:gd name="connsiteY744" fmla="*/ 1161171 h 1919921"/>
              <a:gd name="connsiteX745" fmla="*/ 678975 w 9144000"/>
              <a:gd name="connsiteY745" fmla="*/ 1143443 h 1919921"/>
              <a:gd name="connsiteX746" fmla="*/ 753432 w 9144000"/>
              <a:gd name="connsiteY746" fmla="*/ 1014030 h 1919921"/>
              <a:gd name="connsiteX747" fmla="*/ 732158 w 9144000"/>
              <a:gd name="connsiteY747" fmla="*/ 975029 h 1919921"/>
              <a:gd name="connsiteX748" fmla="*/ 732158 w 9144000"/>
              <a:gd name="connsiteY748" fmla="*/ 941346 h 1919921"/>
              <a:gd name="connsiteX749" fmla="*/ 774705 w 9144000"/>
              <a:gd name="connsiteY749" fmla="*/ 882845 h 1919921"/>
              <a:gd name="connsiteX750" fmla="*/ 774705 w 9144000"/>
              <a:gd name="connsiteY750" fmla="*/ 533607 h 1919921"/>
              <a:gd name="connsiteX751" fmla="*/ 737477 w 9144000"/>
              <a:gd name="connsiteY751" fmla="*/ 471560 h 1919921"/>
              <a:gd name="connsiteX752" fmla="*/ 737477 w 9144000"/>
              <a:gd name="connsiteY752" fmla="*/ 459150 h 1919921"/>
              <a:gd name="connsiteX753" fmla="*/ 765841 w 9144000"/>
              <a:gd name="connsiteY753" fmla="*/ 418376 h 1919921"/>
              <a:gd name="connsiteX754" fmla="*/ 785342 w 9144000"/>
              <a:gd name="connsiteY754" fmla="*/ 402421 h 1919921"/>
              <a:gd name="connsiteX755" fmla="*/ 788887 w 9144000"/>
              <a:gd name="connsiteY755" fmla="*/ 382921 h 1919921"/>
              <a:gd name="connsiteX756" fmla="*/ 794206 w 9144000"/>
              <a:gd name="connsiteY756" fmla="*/ 336828 h 1919921"/>
              <a:gd name="connsiteX757" fmla="*/ 781796 w 9144000"/>
              <a:gd name="connsiteY757" fmla="*/ 287190 h 1919921"/>
              <a:gd name="connsiteX758" fmla="*/ 795978 w 9144000"/>
              <a:gd name="connsiteY758" fmla="*/ 244644 h 1919921"/>
              <a:gd name="connsiteX759" fmla="*/ 790660 w 9144000"/>
              <a:gd name="connsiteY759" fmla="*/ 203870 h 1919921"/>
              <a:gd name="connsiteX760" fmla="*/ 799524 w 9144000"/>
              <a:gd name="connsiteY760" fmla="*/ 148914 h 1919921"/>
              <a:gd name="connsiteX761" fmla="*/ 799524 w 9144000"/>
              <a:gd name="connsiteY761" fmla="*/ 0 h 1919921"/>
              <a:gd name="connsiteX762" fmla="*/ 810161 w 9144000"/>
              <a:gd name="connsiteY762" fmla="*/ 0 h 191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</a:cxnLst>
            <a:rect l="l" t="t" r="r" b="b"/>
            <a:pathLst>
              <a:path w="9144000" h="1919921">
                <a:moveTo>
                  <a:pt x="8316112" y="1262220"/>
                </a:moveTo>
                <a:lnTo>
                  <a:pt x="8300157" y="1262220"/>
                </a:lnTo>
                <a:cubicBezTo>
                  <a:pt x="8300157" y="1262220"/>
                  <a:pt x="8301930" y="1260447"/>
                  <a:pt x="8301930" y="1258674"/>
                </a:cubicBezTo>
                <a:cubicBezTo>
                  <a:pt x="8309021" y="1260447"/>
                  <a:pt x="8312566" y="1260447"/>
                  <a:pt x="8316112" y="1262220"/>
                </a:cubicBezTo>
                <a:close/>
                <a:moveTo>
                  <a:pt x="8284202" y="1256901"/>
                </a:moveTo>
                <a:lnTo>
                  <a:pt x="8284202" y="1262220"/>
                </a:lnTo>
                <a:lnTo>
                  <a:pt x="8278884" y="1262220"/>
                </a:lnTo>
                <a:lnTo>
                  <a:pt x="8278884" y="1256901"/>
                </a:lnTo>
                <a:lnTo>
                  <a:pt x="8284202" y="1256901"/>
                </a:lnTo>
                <a:close/>
                <a:moveTo>
                  <a:pt x="7672593" y="1260447"/>
                </a:moveTo>
                <a:cubicBezTo>
                  <a:pt x="7670820" y="1262220"/>
                  <a:pt x="7669047" y="1263992"/>
                  <a:pt x="7667274" y="1263992"/>
                </a:cubicBezTo>
                <a:cubicBezTo>
                  <a:pt x="7665502" y="1262220"/>
                  <a:pt x="7667274" y="1258674"/>
                  <a:pt x="7667274" y="1256901"/>
                </a:cubicBezTo>
                <a:cubicBezTo>
                  <a:pt x="7669047" y="1258674"/>
                  <a:pt x="7670820" y="1258674"/>
                  <a:pt x="7672593" y="1260447"/>
                </a:cubicBezTo>
                <a:close/>
                <a:moveTo>
                  <a:pt x="7699184" y="1255128"/>
                </a:moveTo>
                <a:cubicBezTo>
                  <a:pt x="7699184" y="1256901"/>
                  <a:pt x="7700957" y="1258674"/>
                  <a:pt x="7700957" y="1262220"/>
                </a:cubicBezTo>
                <a:cubicBezTo>
                  <a:pt x="7699184" y="1262220"/>
                  <a:pt x="7695639" y="1263992"/>
                  <a:pt x="7693866" y="1263992"/>
                </a:cubicBezTo>
                <a:cubicBezTo>
                  <a:pt x="7692093" y="1262220"/>
                  <a:pt x="7690321" y="1260447"/>
                  <a:pt x="7690321" y="1258674"/>
                </a:cubicBezTo>
                <a:lnTo>
                  <a:pt x="7693866" y="1255128"/>
                </a:lnTo>
                <a:lnTo>
                  <a:pt x="7699184" y="1255128"/>
                </a:lnTo>
                <a:close/>
                <a:moveTo>
                  <a:pt x="8262929" y="1260447"/>
                </a:moveTo>
                <a:cubicBezTo>
                  <a:pt x="8261156" y="1260447"/>
                  <a:pt x="8257610" y="1262220"/>
                  <a:pt x="8255837" y="1262220"/>
                </a:cubicBezTo>
                <a:cubicBezTo>
                  <a:pt x="8257610" y="1258674"/>
                  <a:pt x="8255837" y="1255128"/>
                  <a:pt x="8261156" y="1253356"/>
                </a:cubicBezTo>
                <a:cubicBezTo>
                  <a:pt x="8261156" y="1255128"/>
                  <a:pt x="8262929" y="1255128"/>
                  <a:pt x="8262929" y="1260447"/>
                </a:cubicBezTo>
                <a:close/>
                <a:moveTo>
                  <a:pt x="8238110" y="1262220"/>
                </a:moveTo>
                <a:cubicBezTo>
                  <a:pt x="8236337" y="1260447"/>
                  <a:pt x="8236337" y="1256901"/>
                  <a:pt x="8236337" y="1253356"/>
                </a:cubicBezTo>
                <a:cubicBezTo>
                  <a:pt x="8236337" y="1253356"/>
                  <a:pt x="8239882" y="1255128"/>
                  <a:pt x="8241655" y="1256901"/>
                </a:cubicBezTo>
                <a:cubicBezTo>
                  <a:pt x="8241655" y="1258674"/>
                  <a:pt x="8239882" y="1260447"/>
                  <a:pt x="8238110" y="1262220"/>
                </a:cubicBezTo>
                <a:close/>
                <a:moveTo>
                  <a:pt x="7724003" y="1255128"/>
                </a:moveTo>
                <a:lnTo>
                  <a:pt x="7724003" y="1262220"/>
                </a:lnTo>
                <a:lnTo>
                  <a:pt x="7715139" y="1262220"/>
                </a:lnTo>
                <a:cubicBezTo>
                  <a:pt x="7716912" y="1256901"/>
                  <a:pt x="7716912" y="1255128"/>
                  <a:pt x="7718685" y="1253356"/>
                </a:cubicBezTo>
                <a:cubicBezTo>
                  <a:pt x="7720458" y="1253356"/>
                  <a:pt x="7722231" y="1255128"/>
                  <a:pt x="7724003" y="1255128"/>
                </a:cubicBezTo>
                <a:close/>
                <a:moveTo>
                  <a:pt x="7752368" y="1260447"/>
                </a:moveTo>
                <a:lnTo>
                  <a:pt x="7741731" y="1262220"/>
                </a:lnTo>
                <a:lnTo>
                  <a:pt x="7739958" y="1251583"/>
                </a:lnTo>
                <a:lnTo>
                  <a:pt x="7750595" y="1251583"/>
                </a:lnTo>
                <a:cubicBezTo>
                  <a:pt x="7750595" y="1253356"/>
                  <a:pt x="7752368" y="1255128"/>
                  <a:pt x="7752368" y="1260447"/>
                </a:cubicBezTo>
                <a:close/>
                <a:moveTo>
                  <a:pt x="8220382" y="1260447"/>
                </a:moveTo>
                <a:cubicBezTo>
                  <a:pt x="8220382" y="1260447"/>
                  <a:pt x="8213291" y="1260447"/>
                  <a:pt x="8211518" y="1258674"/>
                </a:cubicBezTo>
                <a:cubicBezTo>
                  <a:pt x="8213291" y="1256901"/>
                  <a:pt x="8213291" y="1253356"/>
                  <a:pt x="8215063" y="1249810"/>
                </a:cubicBezTo>
                <a:cubicBezTo>
                  <a:pt x="8216836" y="1251583"/>
                  <a:pt x="8218609" y="1256901"/>
                  <a:pt x="8220382" y="1260447"/>
                </a:cubicBezTo>
                <a:close/>
                <a:moveTo>
                  <a:pt x="7803778" y="1248037"/>
                </a:moveTo>
                <a:lnTo>
                  <a:pt x="7803778" y="1258674"/>
                </a:lnTo>
                <a:cubicBezTo>
                  <a:pt x="7798460" y="1262220"/>
                  <a:pt x="7789596" y="1262220"/>
                  <a:pt x="7784278" y="1262220"/>
                </a:cubicBezTo>
                <a:cubicBezTo>
                  <a:pt x="7778960" y="1262220"/>
                  <a:pt x="7766550" y="1263992"/>
                  <a:pt x="7766550" y="1253356"/>
                </a:cubicBezTo>
                <a:cubicBezTo>
                  <a:pt x="7766550" y="1249810"/>
                  <a:pt x="7778960" y="1249810"/>
                  <a:pt x="7786051" y="1248037"/>
                </a:cubicBezTo>
                <a:lnTo>
                  <a:pt x="7803778" y="1248037"/>
                </a:lnTo>
                <a:close/>
                <a:moveTo>
                  <a:pt x="8197336" y="1255128"/>
                </a:moveTo>
                <a:cubicBezTo>
                  <a:pt x="8197336" y="1256901"/>
                  <a:pt x="8195563" y="1260447"/>
                  <a:pt x="8193790" y="1262220"/>
                </a:cubicBezTo>
                <a:lnTo>
                  <a:pt x="8165426" y="1262220"/>
                </a:lnTo>
                <a:lnTo>
                  <a:pt x="8167198" y="1246265"/>
                </a:lnTo>
                <a:cubicBezTo>
                  <a:pt x="8174290" y="1246265"/>
                  <a:pt x="8186699" y="1246265"/>
                  <a:pt x="8197336" y="1255128"/>
                </a:cubicBezTo>
                <a:close/>
                <a:moveTo>
                  <a:pt x="7685002" y="1240946"/>
                </a:moveTo>
                <a:cubicBezTo>
                  <a:pt x="7683229" y="1240946"/>
                  <a:pt x="7685002" y="1239173"/>
                  <a:pt x="7688548" y="1237401"/>
                </a:cubicBezTo>
                <a:cubicBezTo>
                  <a:pt x="7690321" y="1237401"/>
                  <a:pt x="7686775" y="1240946"/>
                  <a:pt x="7685002" y="1240946"/>
                </a:cubicBezTo>
                <a:close/>
                <a:moveTo>
                  <a:pt x="8087423" y="1235628"/>
                </a:moveTo>
                <a:cubicBezTo>
                  <a:pt x="8105151" y="1235628"/>
                  <a:pt x="8124652" y="1240946"/>
                  <a:pt x="8144152" y="1246265"/>
                </a:cubicBezTo>
                <a:lnTo>
                  <a:pt x="8138834" y="1340222"/>
                </a:lnTo>
                <a:lnTo>
                  <a:pt x="7826825" y="1340222"/>
                </a:lnTo>
                <a:lnTo>
                  <a:pt x="7826825" y="1262220"/>
                </a:lnTo>
                <a:cubicBezTo>
                  <a:pt x="7825052" y="1260447"/>
                  <a:pt x="7823279" y="1256901"/>
                  <a:pt x="7823279" y="1251583"/>
                </a:cubicBezTo>
                <a:cubicBezTo>
                  <a:pt x="7823279" y="1248037"/>
                  <a:pt x="7839234" y="1242719"/>
                  <a:pt x="7844552" y="1242719"/>
                </a:cubicBezTo>
                <a:lnTo>
                  <a:pt x="7894190" y="1242719"/>
                </a:lnTo>
                <a:cubicBezTo>
                  <a:pt x="7904827" y="1240946"/>
                  <a:pt x="7915464" y="1239173"/>
                  <a:pt x="7924328" y="1237401"/>
                </a:cubicBezTo>
                <a:lnTo>
                  <a:pt x="8041331" y="1233855"/>
                </a:lnTo>
                <a:cubicBezTo>
                  <a:pt x="8046649" y="1233855"/>
                  <a:pt x="8051968" y="1233855"/>
                  <a:pt x="8087423" y="1235628"/>
                </a:cubicBezTo>
                <a:close/>
                <a:moveTo>
                  <a:pt x="7644228" y="1246265"/>
                </a:moveTo>
                <a:cubicBezTo>
                  <a:pt x="7649547" y="1242719"/>
                  <a:pt x="7658410" y="1237401"/>
                  <a:pt x="7665502" y="1233855"/>
                </a:cubicBezTo>
                <a:cubicBezTo>
                  <a:pt x="7658410" y="1239173"/>
                  <a:pt x="7651319" y="1242719"/>
                  <a:pt x="7644228" y="1246265"/>
                </a:cubicBezTo>
                <a:close/>
                <a:moveTo>
                  <a:pt x="7718685" y="1237401"/>
                </a:moveTo>
                <a:cubicBezTo>
                  <a:pt x="7722231" y="1235628"/>
                  <a:pt x="7731094" y="1232082"/>
                  <a:pt x="7738186" y="1230310"/>
                </a:cubicBezTo>
                <a:cubicBezTo>
                  <a:pt x="7732867" y="1233855"/>
                  <a:pt x="7725776" y="1237401"/>
                  <a:pt x="7718685" y="1237401"/>
                </a:cubicBezTo>
                <a:close/>
                <a:moveTo>
                  <a:pt x="8225700" y="1233855"/>
                </a:moveTo>
                <a:lnTo>
                  <a:pt x="8220382" y="1233855"/>
                </a:lnTo>
                <a:cubicBezTo>
                  <a:pt x="8220382" y="1232082"/>
                  <a:pt x="8223927" y="1228537"/>
                  <a:pt x="8225700" y="1228537"/>
                </a:cubicBezTo>
                <a:cubicBezTo>
                  <a:pt x="8227473" y="1230310"/>
                  <a:pt x="8227473" y="1232082"/>
                  <a:pt x="8225700" y="1233855"/>
                </a:cubicBezTo>
                <a:close/>
                <a:moveTo>
                  <a:pt x="7672593" y="1228537"/>
                </a:moveTo>
                <a:cubicBezTo>
                  <a:pt x="7674366" y="1226764"/>
                  <a:pt x="7676138" y="1224991"/>
                  <a:pt x="7677911" y="1224991"/>
                </a:cubicBezTo>
                <a:cubicBezTo>
                  <a:pt x="7676138" y="1226764"/>
                  <a:pt x="7674366" y="1228537"/>
                  <a:pt x="7672593" y="1228537"/>
                </a:cubicBezTo>
                <a:close/>
                <a:moveTo>
                  <a:pt x="7950919" y="1221446"/>
                </a:moveTo>
                <a:cubicBezTo>
                  <a:pt x="7949146" y="1221446"/>
                  <a:pt x="7945601" y="1219673"/>
                  <a:pt x="7942055" y="1217900"/>
                </a:cubicBezTo>
                <a:cubicBezTo>
                  <a:pt x="7943828" y="1217900"/>
                  <a:pt x="7947374" y="1219673"/>
                  <a:pt x="7950919" y="1221446"/>
                </a:cubicBezTo>
                <a:close/>
                <a:moveTo>
                  <a:pt x="8183153" y="1232082"/>
                </a:moveTo>
                <a:cubicBezTo>
                  <a:pt x="8172517" y="1239173"/>
                  <a:pt x="8167198" y="1233855"/>
                  <a:pt x="8161880" y="1235628"/>
                </a:cubicBezTo>
                <a:cubicBezTo>
                  <a:pt x="8163653" y="1224991"/>
                  <a:pt x="8163653" y="1219673"/>
                  <a:pt x="8163653" y="1216127"/>
                </a:cubicBezTo>
                <a:cubicBezTo>
                  <a:pt x="8168971" y="1221446"/>
                  <a:pt x="8176062" y="1226764"/>
                  <a:pt x="8183153" y="1232082"/>
                </a:cubicBezTo>
                <a:close/>
                <a:moveTo>
                  <a:pt x="8145925" y="1226764"/>
                </a:moveTo>
                <a:lnTo>
                  <a:pt x="8144152" y="1232082"/>
                </a:lnTo>
                <a:lnTo>
                  <a:pt x="8128197" y="1232082"/>
                </a:lnTo>
                <a:cubicBezTo>
                  <a:pt x="8128197" y="1232082"/>
                  <a:pt x="8128197" y="1230310"/>
                  <a:pt x="8126424" y="1228537"/>
                </a:cubicBezTo>
                <a:cubicBezTo>
                  <a:pt x="8129970" y="1224991"/>
                  <a:pt x="8137061" y="1219673"/>
                  <a:pt x="8142379" y="1214355"/>
                </a:cubicBezTo>
                <a:cubicBezTo>
                  <a:pt x="8144152" y="1217900"/>
                  <a:pt x="8145925" y="1223218"/>
                  <a:pt x="8145925" y="1226764"/>
                </a:cubicBezTo>
                <a:close/>
                <a:moveTo>
                  <a:pt x="8041331" y="1214355"/>
                </a:moveTo>
                <a:cubicBezTo>
                  <a:pt x="8039558" y="1216127"/>
                  <a:pt x="8037785" y="1219673"/>
                  <a:pt x="8036013" y="1221446"/>
                </a:cubicBezTo>
                <a:lnTo>
                  <a:pt x="8028922" y="1221446"/>
                </a:lnTo>
                <a:cubicBezTo>
                  <a:pt x="8028922" y="1219673"/>
                  <a:pt x="8032467" y="1217900"/>
                  <a:pt x="8036013" y="1214355"/>
                </a:cubicBezTo>
                <a:lnTo>
                  <a:pt x="8041331" y="1214355"/>
                </a:lnTo>
                <a:close/>
                <a:moveTo>
                  <a:pt x="7846325" y="1228537"/>
                </a:moveTo>
                <a:cubicBezTo>
                  <a:pt x="7841007" y="1232082"/>
                  <a:pt x="7835689" y="1232082"/>
                  <a:pt x="7825052" y="1233855"/>
                </a:cubicBezTo>
                <a:lnTo>
                  <a:pt x="7825052" y="1214355"/>
                </a:lnTo>
                <a:cubicBezTo>
                  <a:pt x="7832143" y="1219673"/>
                  <a:pt x="7839234" y="1223218"/>
                  <a:pt x="7846325" y="1228537"/>
                </a:cubicBezTo>
                <a:close/>
                <a:moveTo>
                  <a:pt x="7807324" y="1226764"/>
                </a:moveTo>
                <a:cubicBezTo>
                  <a:pt x="7807324" y="1235628"/>
                  <a:pt x="7798460" y="1237401"/>
                  <a:pt x="7789596" y="1237401"/>
                </a:cubicBezTo>
                <a:lnTo>
                  <a:pt x="7780732" y="1237401"/>
                </a:lnTo>
                <a:cubicBezTo>
                  <a:pt x="7784278" y="1230310"/>
                  <a:pt x="7793142" y="1221446"/>
                  <a:pt x="7800233" y="1214355"/>
                </a:cubicBezTo>
                <a:cubicBezTo>
                  <a:pt x="7803778" y="1216127"/>
                  <a:pt x="7807324" y="1221446"/>
                  <a:pt x="7807324" y="1226764"/>
                </a:cubicBezTo>
                <a:close/>
                <a:moveTo>
                  <a:pt x="7830370" y="1201945"/>
                </a:moveTo>
                <a:cubicBezTo>
                  <a:pt x="7830370" y="1201945"/>
                  <a:pt x="7828597" y="1203718"/>
                  <a:pt x="7826825" y="1203718"/>
                </a:cubicBezTo>
                <a:lnTo>
                  <a:pt x="7826825" y="1198400"/>
                </a:lnTo>
                <a:lnTo>
                  <a:pt x="7830370" y="1201945"/>
                </a:lnTo>
                <a:close/>
                <a:moveTo>
                  <a:pt x="2756673" y="1203718"/>
                </a:moveTo>
                <a:cubicBezTo>
                  <a:pt x="2756673" y="1209036"/>
                  <a:pt x="2753128" y="1209036"/>
                  <a:pt x="2749582" y="1210809"/>
                </a:cubicBezTo>
                <a:lnTo>
                  <a:pt x="2744264" y="1210809"/>
                </a:lnTo>
                <a:cubicBezTo>
                  <a:pt x="2744264" y="1207263"/>
                  <a:pt x="2742491" y="1201945"/>
                  <a:pt x="2742491" y="1198400"/>
                </a:cubicBezTo>
                <a:cubicBezTo>
                  <a:pt x="2742491" y="1193081"/>
                  <a:pt x="2744264" y="1193081"/>
                  <a:pt x="2747809" y="1189536"/>
                </a:cubicBezTo>
                <a:cubicBezTo>
                  <a:pt x="2754900" y="1193081"/>
                  <a:pt x="2756673" y="1203718"/>
                  <a:pt x="2756673" y="1203718"/>
                </a:cubicBezTo>
                <a:close/>
                <a:moveTo>
                  <a:pt x="2444664" y="1196627"/>
                </a:moveTo>
                <a:lnTo>
                  <a:pt x="2444664" y="1209036"/>
                </a:lnTo>
                <a:cubicBezTo>
                  <a:pt x="2442891" y="1209036"/>
                  <a:pt x="2439346" y="1210809"/>
                  <a:pt x="2432254" y="1210809"/>
                </a:cubicBezTo>
                <a:cubicBezTo>
                  <a:pt x="2432254" y="1209036"/>
                  <a:pt x="2430482" y="1205491"/>
                  <a:pt x="2430482" y="1201945"/>
                </a:cubicBezTo>
                <a:cubicBezTo>
                  <a:pt x="2430482" y="1196627"/>
                  <a:pt x="2434027" y="1193081"/>
                  <a:pt x="2437573" y="1189536"/>
                </a:cubicBezTo>
                <a:cubicBezTo>
                  <a:pt x="2439346" y="1191308"/>
                  <a:pt x="2442891" y="1193081"/>
                  <a:pt x="2444664" y="1196627"/>
                </a:cubicBezTo>
                <a:close/>
                <a:moveTo>
                  <a:pt x="2691080" y="1203718"/>
                </a:moveTo>
                <a:cubicBezTo>
                  <a:pt x="2691080" y="1209036"/>
                  <a:pt x="2680444" y="1210809"/>
                  <a:pt x="2676898" y="1210809"/>
                </a:cubicBezTo>
                <a:cubicBezTo>
                  <a:pt x="2668034" y="1210809"/>
                  <a:pt x="2668034" y="1203718"/>
                  <a:pt x="2668034" y="1200172"/>
                </a:cubicBezTo>
                <a:cubicBezTo>
                  <a:pt x="2668034" y="1200172"/>
                  <a:pt x="2669807" y="1182444"/>
                  <a:pt x="2678671" y="1182444"/>
                </a:cubicBezTo>
                <a:cubicBezTo>
                  <a:pt x="2689308" y="1182444"/>
                  <a:pt x="2691080" y="1203718"/>
                  <a:pt x="2691080" y="1203718"/>
                </a:cubicBezTo>
                <a:close/>
                <a:moveTo>
                  <a:pt x="2515575" y="1198400"/>
                </a:moveTo>
                <a:cubicBezTo>
                  <a:pt x="2515575" y="1209036"/>
                  <a:pt x="2508484" y="1210809"/>
                  <a:pt x="2503166" y="1210809"/>
                </a:cubicBezTo>
                <a:cubicBezTo>
                  <a:pt x="2492529" y="1210809"/>
                  <a:pt x="2496075" y="1203718"/>
                  <a:pt x="2496075" y="1198400"/>
                </a:cubicBezTo>
                <a:cubicBezTo>
                  <a:pt x="2496075" y="1194854"/>
                  <a:pt x="2494302" y="1182444"/>
                  <a:pt x="2503166" y="1182444"/>
                </a:cubicBezTo>
                <a:cubicBezTo>
                  <a:pt x="2515575" y="1182444"/>
                  <a:pt x="2515575" y="1194854"/>
                  <a:pt x="2515575" y="1198400"/>
                </a:cubicBezTo>
                <a:close/>
                <a:moveTo>
                  <a:pt x="7681457" y="1223218"/>
                </a:moveTo>
                <a:cubicBezTo>
                  <a:pt x="7693866" y="1210809"/>
                  <a:pt x="7711594" y="1193081"/>
                  <a:pt x="7727549" y="1178899"/>
                </a:cubicBezTo>
                <a:cubicBezTo>
                  <a:pt x="7722231" y="1189536"/>
                  <a:pt x="7697412" y="1207263"/>
                  <a:pt x="7681457" y="1223218"/>
                </a:cubicBezTo>
                <a:close/>
                <a:moveTo>
                  <a:pt x="8172517" y="1178899"/>
                </a:moveTo>
                <a:cubicBezTo>
                  <a:pt x="8170744" y="1180672"/>
                  <a:pt x="8168971" y="1182444"/>
                  <a:pt x="8167198" y="1182444"/>
                </a:cubicBezTo>
                <a:cubicBezTo>
                  <a:pt x="8167198" y="1180672"/>
                  <a:pt x="8168971" y="1177126"/>
                  <a:pt x="8168971" y="1175353"/>
                </a:cubicBezTo>
                <a:lnTo>
                  <a:pt x="8172517" y="1178899"/>
                </a:lnTo>
                <a:close/>
                <a:moveTo>
                  <a:pt x="2605987" y="1198400"/>
                </a:moveTo>
                <a:lnTo>
                  <a:pt x="2605987" y="1209036"/>
                </a:lnTo>
                <a:lnTo>
                  <a:pt x="2579395" y="1209036"/>
                </a:lnTo>
                <a:cubicBezTo>
                  <a:pt x="2579395" y="1203718"/>
                  <a:pt x="2577622" y="1198400"/>
                  <a:pt x="2577622" y="1193081"/>
                </a:cubicBezTo>
                <a:cubicBezTo>
                  <a:pt x="2577622" y="1187763"/>
                  <a:pt x="2586486" y="1175353"/>
                  <a:pt x="2591805" y="1175353"/>
                </a:cubicBezTo>
                <a:cubicBezTo>
                  <a:pt x="2605987" y="1175353"/>
                  <a:pt x="2605987" y="1194854"/>
                  <a:pt x="2605987" y="1198400"/>
                </a:cubicBezTo>
                <a:close/>
                <a:moveTo>
                  <a:pt x="7800233" y="1178899"/>
                </a:moveTo>
                <a:lnTo>
                  <a:pt x="7800233" y="1171808"/>
                </a:lnTo>
                <a:lnTo>
                  <a:pt x="7800233" y="1178899"/>
                </a:lnTo>
                <a:close/>
                <a:moveTo>
                  <a:pt x="8204427" y="1162944"/>
                </a:moveTo>
                <a:cubicBezTo>
                  <a:pt x="8206200" y="1159398"/>
                  <a:pt x="8209745" y="1161171"/>
                  <a:pt x="8211518" y="1162944"/>
                </a:cubicBezTo>
                <a:lnTo>
                  <a:pt x="8204427" y="1162944"/>
                </a:lnTo>
                <a:close/>
                <a:moveTo>
                  <a:pt x="907663" y="1159398"/>
                </a:moveTo>
                <a:lnTo>
                  <a:pt x="904118" y="1162944"/>
                </a:lnTo>
                <a:lnTo>
                  <a:pt x="886390" y="1162944"/>
                </a:lnTo>
                <a:cubicBezTo>
                  <a:pt x="886390" y="1161171"/>
                  <a:pt x="888163" y="1159398"/>
                  <a:pt x="888163" y="1157626"/>
                </a:cubicBezTo>
                <a:cubicBezTo>
                  <a:pt x="897027" y="1159398"/>
                  <a:pt x="904118" y="1159398"/>
                  <a:pt x="907663" y="1159398"/>
                </a:cubicBezTo>
                <a:close/>
                <a:moveTo>
                  <a:pt x="1941194" y="1159398"/>
                </a:moveTo>
                <a:cubicBezTo>
                  <a:pt x="1946513" y="1162944"/>
                  <a:pt x="1951831" y="1175353"/>
                  <a:pt x="1951831" y="1178899"/>
                </a:cubicBezTo>
                <a:cubicBezTo>
                  <a:pt x="1951831" y="1184217"/>
                  <a:pt x="1946513" y="1184217"/>
                  <a:pt x="1946513" y="1189536"/>
                </a:cubicBezTo>
                <a:cubicBezTo>
                  <a:pt x="1944740" y="1196627"/>
                  <a:pt x="1946513" y="1205491"/>
                  <a:pt x="1946513" y="1212582"/>
                </a:cubicBezTo>
                <a:cubicBezTo>
                  <a:pt x="1928785" y="1212582"/>
                  <a:pt x="1909284" y="1214355"/>
                  <a:pt x="1891556" y="1214355"/>
                </a:cubicBezTo>
                <a:cubicBezTo>
                  <a:pt x="1889784" y="1205491"/>
                  <a:pt x="1886238" y="1187763"/>
                  <a:pt x="1886238" y="1184217"/>
                </a:cubicBezTo>
                <a:lnTo>
                  <a:pt x="1886238" y="1177126"/>
                </a:lnTo>
                <a:cubicBezTo>
                  <a:pt x="1886238" y="1173581"/>
                  <a:pt x="1886238" y="1166489"/>
                  <a:pt x="1889784" y="1164717"/>
                </a:cubicBezTo>
                <a:cubicBezTo>
                  <a:pt x="1895102" y="1157626"/>
                  <a:pt x="1907512" y="1152307"/>
                  <a:pt x="1912830" y="1152307"/>
                </a:cubicBezTo>
                <a:cubicBezTo>
                  <a:pt x="1916375" y="1152307"/>
                  <a:pt x="1932330" y="1154080"/>
                  <a:pt x="1941194" y="1159398"/>
                </a:cubicBezTo>
                <a:close/>
                <a:moveTo>
                  <a:pt x="1716051" y="1159398"/>
                </a:moveTo>
                <a:cubicBezTo>
                  <a:pt x="1721370" y="1162944"/>
                  <a:pt x="1723142" y="1177126"/>
                  <a:pt x="1723142" y="1180672"/>
                </a:cubicBezTo>
                <a:cubicBezTo>
                  <a:pt x="1723142" y="1185990"/>
                  <a:pt x="1721370" y="1201945"/>
                  <a:pt x="1719597" y="1210809"/>
                </a:cubicBezTo>
                <a:lnTo>
                  <a:pt x="1721370" y="1212582"/>
                </a:lnTo>
                <a:lnTo>
                  <a:pt x="1659322" y="1212582"/>
                </a:lnTo>
                <a:lnTo>
                  <a:pt x="1661095" y="1210809"/>
                </a:lnTo>
                <a:cubicBezTo>
                  <a:pt x="1661095" y="1203718"/>
                  <a:pt x="1659322" y="1189536"/>
                  <a:pt x="1659322" y="1185990"/>
                </a:cubicBezTo>
                <a:cubicBezTo>
                  <a:pt x="1659322" y="1168262"/>
                  <a:pt x="1662868" y="1152307"/>
                  <a:pt x="1687687" y="1152307"/>
                </a:cubicBezTo>
                <a:cubicBezTo>
                  <a:pt x="1691232" y="1152307"/>
                  <a:pt x="1707187" y="1154080"/>
                  <a:pt x="1716051" y="1159398"/>
                </a:cubicBezTo>
                <a:close/>
                <a:moveTo>
                  <a:pt x="8195563" y="1148762"/>
                </a:moveTo>
                <a:lnTo>
                  <a:pt x="8192017" y="1145216"/>
                </a:lnTo>
                <a:lnTo>
                  <a:pt x="8195563" y="1148762"/>
                </a:lnTo>
                <a:close/>
                <a:moveTo>
                  <a:pt x="7736413" y="1173581"/>
                </a:moveTo>
                <a:cubicBezTo>
                  <a:pt x="7739958" y="1159398"/>
                  <a:pt x="7761232" y="1148762"/>
                  <a:pt x="7773641" y="1139898"/>
                </a:cubicBezTo>
                <a:cubicBezTo>
                  <a:pt x="7761232" y="1152307"/>
                  <a:pt x="7748822" y="1162944"/>
                  <a:pt x="7736413" y="1173581"/>
                </a:cubicBezTo>
                <a:close/>
                <a:moveTo>
                  <a:pt x="8121106" y="1141671"/>
                </a:moveTo>
                <a:lnTo>
                  <a:pt x="8124652" y="1138125"/>
                </a:lnTo>
                <a:cubicBezTo>
                  <a:pt x="8124652" y="1139898"/>
                  <a:pt x="8122879" y="1141671"/>
                  <a:pt x="8121106" y="1141671"/>
                </a:cubicBezTo>
                <a:close/>
                <a:moveTo>
                  <a:pt x="6470648" y="1136352"/>
                </a:moveTo>
                <a:lnTo>
                  <a:pt x="6470648" y="1203718"/>
                </a:lnTo>
                <a:lnTo>
                  <a:pt x="6468875" y="1201945"/>
                </a:lnTo>
                <a:cubicBezTo>
                  <a:pt x="6458238" y="1203718"/>
                  <a:pt x="6445829" y="1203718"/>
                  <a:pt x="6433419" y="1205491"/>
                </a:cubicBezTo>
                <a:cubicBezTo>
                  <a:pt x="6426328" y="1196627"/>
                  <a:pt x="6426328" y="1180672"/>
                  <a:pt x="6426328" y="1170035"/>
                </a:cubicBezTo>
                <a:cubicBezTo>
                  <a:pt x="6426328" y="1166489"/>
                  <a:pt x="6428101" y="1157626"/>
                  <a:pt x="6428101" y="1152307"/>
                </a:cubicBezTo>
                <a:cubicBezTo>
                  <a:pt x="6424556" y="1134579"/>
                  <a:pt x="6431647" y="1136352"/>
                  <a:pt x="6442283" y="1136352"/>
                </a:cubicBezTo>
                <a:cubicBezTo>
                  <a:pt x="6445829" y="1136352"/>
                  <a:pt x="6461784" y="1138125"/>
                  <a:pt x="6470648" y="1136352"/>
                </a:cubicBezTo>
                <a:close/>
                <a:moveTo>
                  <a:pt x="7800233" y="1148762"/>
                </a:moveTo>
                <a:cubicBezTo>
                  <a:pt x="7798460" y="1145216"/>
                  <a:pt x="7800233" y="1139898"/>
                  <a:pt x="7800233" y="1134579"/>
                </a:cubicBezTo>
                <a:lnTo>
                  <a:pt x="7800233" y="1148762"/>
                </a:lnTo>
                <a:close/>
                <a:moveTo>
                  <a:pt x="6491921" y="1162944"/>
                </a:moveTo>
                <a:cubicBezTo>
                  <a:pt x="6491921" y="1168262"/>
                  <a:pt x="6490148" y="1191308"/>
                  <a:pt x="6488376" y="1203718"/>
                </a:cubicBezTo>
                <a:cubicBezTo>
                  <a:pt x="6486603" y="1200172"/>
                  <a:pt x="6483057" y="1193081"/>
                  <a:pt x="6483057" y="1189536"/>
                </a:cubicBezTo>
                <a:lnTo>
                  <a:pt x="6483057" y="1134579"/>
                </a:lnTo>
                <a:cubicBezTo>
                  <a:pt x="6484830" y="1132807"/>
                  <a:pt x="6486603" y="1131034"/>
                  <a:pt x="6488376" y="1131034"/>
                </a:cubicBezTo>
                <a:cubicBezTo>
                  <a:pt x="6490148" y="1141671"/>
                  <a:pt x="6491921" y="1159398"/>
                  <a:pt x="6491921" y="1162944"/>
                </a:cubicBezTo>
                <a:close/>
                <a:moveTo>
                  <a:pt x="6470648" y="1115079"/>
                </a:moveTo>
                <a:cubicBezTo>
                  <a:pt x="6470648" y="1116852"/>
                  <a:pt x="6472421" y="1118624"/>
                  <a:pt x="6472421" y="1123943"/>
                </a:cubicBezTo>
                <a:cubicBezTo>
                  <a:pt x="6465329" y="1123943"/>
                  <a:pt x="6456466" y="1123943"/>
                  <a:pt x="6429874" y="1125716"/>
                </a:cubicBezTo>
                <a:lnTo>
                  <a:pt x="6426328" y="1122170"/>
                </a:lnTo>
                <a:cubicBezTo>
                  <a:pt x="6429874" y="1120397"/>
                  <a:pt x="6435192" y="1116852"/>
                  <a:pt x="6440511" y="1115079"/>
                </a:cubicBezTo>
                <a:lnTo>
                  <a:pt x="6470648" y="1115079"/>
                </a:lnTo>
                <a:close/>
                <a:moveTo>
                  <a:pt x="7833916" y="1125716"/>
                </a:moveTo>
                <a:cubicBezTo>
                  <a:pt x="7823279" y="1125716"/>
                  <a:pt x="7825052" y="1116852"/>
                  <a:pt x="7825052" y="1113306"/>
                </a:cubicBezTo>
                <a:cubicBezTo>
                  <a:pt x="7828597" y="1116852"/>
                  <a:pt x="7830370" y="1122170"/>
                  <a:pt x="7833916" y="1125716"/>
                </a:cubicBezTo>
                <a:close/>
                <a:moveTo>
                  <a:pt x="7782505" y="1132807"/>
                </a:moveTo>
                <a:cubicBezTo>
                  <a:pt x="7786051" y="1127488"/>
                  <a:pt x="7793142" y="1111533"/>
                  <a:pt x="7803778" y="1113306"/>
                </a:cubicBezTo>
                <a:cubicBezTo>
                  <a:pt x="7798460" y="1120397"/>
                  <a:pt x="7789596" y="1127488"/>
                  <a:pt x="7782505" y="1132807"/>
                </a:cubicBezTo>
                <a:close/>
                <a:moveTo>
                  <a:pt x="820797" y="1111533"/>
                </a:moveTo>
                <a:cubicBezTo>
                  <a:pt x="820797" y="1115079"/>
                  <a:pt x="815479" y="1131034"/>
                  <a:pt x="811933" y="1139898"/>
                </a:cubicBezTo>
                <a:lnTo>
                  <a:pt x="811933" y="1104442"/>
                </a:lnTo>
                <a:cubicBezTo>
                  <a:pt x="815479" y="1104442"/>
                  <a:pt x="820797" y="1106215"/>
                  <a:pt x="820797" y="1111533"/>
                </a:cubicBezTo>
                <a:close/>
                <a:moveTo>
                  <a:pt x="769387" y="1155853"/>
                </a:moveTo>
                <a:lnTo>
                  <a:pt x="769387" y="1161171"/>
                </a:lnTo>
                <a:lnTo>
                  <a:pt x="703794" y="1154080"/>
                </a:lnTo>
                <a:lnTo>
                  <a:pt x="732158" y="1104442"/>
                </a:lnTo>
                <a:cubicBezTo>
                  <a:pt x="744568" y="1120397"/>
                  <a:pt x="756977" y="1138125"/>
                  <a:pt x="769387" y="1155853"/>
                </a:cubicBezTo>
                <a:close/>
                <a:moveTo>
                  <a:pt x="1854328" y="1109760"/>
                </a:moveTo>
                <a:cubicBezTo>
                  <a:pt x="1863192" y="1118624"/>
                  <a:pt x="1863192" y="1138125"/>
                  <a:pt x="1863192" y="1152307"/>
                </a:cubicBezTo>
                <a:lnTo>
                  <a:pt x="1857874" y="1214355"/>
                </a:lnTo>
                <a:lnTo>
                  <a:pt x="1751507" y="1214355"/>
                </a:lnTo>
                <a:cubicBezTo>
                  <a:pt x="1749734" y="1207263"/>
                  <a:pt x="1746189" y="1194854"/>
                  <a:pt x="1746189" y="1191308"/>
                </a:cubicBezTo>
                <a:lnTo>
                  <a:pt x="1746189" y="1139898"/>
                </a:lnTo>
                <a:cubicBezTo>
                  <a:pt x="1747961" y="1131034"/>
                  <a:pt x="1747961" y="1118624"/>
                  <a:pt x="1753280" y="1111533"/>
                </a:cubicBezTo>
                <a:cubicBezTo>
                  <a:pt x="1753280" y="1107988"/>
                  <a:pt x="1797599" y="1102669"/>
                  <a:pt x="1804690" y="1102669"/>
                </a:cubicBezTo>
                <a:cubicBezTo>
                  <a:pt x="1811781" y="1102669"/>
                  <a:pt x="1850783" y="1106215"/>
                  <a:pt x="1854328" y="1109760"/>
                </a:cubicBezTo>
                <a:close/>
                <a:moveTo>
                  <a:pt x="8484526" y="1061895"/>
                </a:moveTo>
                <a:cubicBezTo>
                  <a:pt x="8486299" y="1065441"/>
                  <a:pt x="8486299" y="1068987"/>
                  <a:pt x="8488071" y="1072532"/>
                </a:cubicBezTo>
                <a:cubicBezTo>
                  <a:pt x="8484526" y="1074305"/>
                  <a:pt x="8480980" y="1076078"/>
                  <a:pt x="8477435" y="1076078"/>
                </a:cubicBezTo>
                <a:cubicBezTo>
                  <a:pt x="8477435" y="1076078"/>
                  <a:pt x="8475662" y="1076078"/>
                  <a:pt x="8475662" y="1072532"/>
                </a:cubicBezTo>
                <a:cubicBezTo>
                  <a:pt x="8475662" y="1067214"/>
                  <a:pt x="8477435" y="1065441"/>
                  <a:pt x="8479207" y="1061895"/>
                </a:cubicBezTo>
                <a:lnTo>
                  <a:pt x="8484526" y="1061895"/>
                </a:lnTo>
                <a:close/>
                <a:moveTo>
                  <a:pt x="8461480" y="1072532"/>
                </a:moveTo>
                <a:cubicBezTo>
                  <a:pt x="8459707" y="1074305"/>
                  <a:pt x="8459707" y="1076078"/>
                  <a:pt x="8454389" y="1076078"/>
                </a:cubicBezTo>
                <a:lnTo>
                  <a:pt x="8450843" y="1074305"/>
                </a:lnTo>
                <a:cubicBezTo>
                  <a:pt x="8450843" y="1072532"/>
                  <a:pt x="8449070" y="1072532"/>
                  <a:pt x="8449070" y="1068987"/>
                </a:cubicBezTo>
                <a:cubicBezTo>
                  <a:pt x="8449070" y="1063668"/>
                  <a:pt x="8452616" y="1063668"/>
                  <a:pt x="8454389" y="1061895"/>
                </a:cubicBezTo>
                <a:cubicBezTo>
                  <a:pt x="8456161" y="1063668"/>
                  <a:pt x="8459707" y="1067214"/>
                  <a:pt x="8461480" y="1072532"/>
                </a:cubicBezTo>
                <a:close/>
                <a:moveTo>
                  <a:pt x="815479" y="1038849"/>
                </a:moveTo>
                <a:cubicBezTo>
                  <a:pt x="819024" y="1049486"/>
                  <a:pt x="820797" y="1067214"/>
                  <a:pt x="820797" y="1072532"/>
                </a:cubicBezTo>
                <a:cubicBezTo>
                  <a:pt x="820797" y="1076078"/>
                  <a:pt x="820797" y="1077850"/>
                  <a:pt x="817252" y="1081396"/>
                </a:cubicBezTo>
                <a:cubicBezTo>
                  <a:pt x="810161" y="1077850"/>
                  <a:pt x="808388" y="1058350"/>
                  <a:pt x="808388" y="1056577"/>
                </a:cubicBezTo>
                <a:cubicBezTo>
                  <a:pt x="808388" y="1051259"/>
                  <a:pt x="810161" y="1044168"/>
                  <a:pt x="811933" y="1037076"/>
                </a:cubicBezTo>
                <a:cubicBezTo>
                  <a:pt x="813706" y="1037076"/>
                  <a:pt x="815479" y="1038849"/>
                  <a:pt x="815479" y="1038849"/>
                </a:cubicBezTo>
                <a:close/>
                <a:moveTo>
                  <a:pt x="776478" y="1067214"/>
                </a:moveTo>
                <a:cubicBezTo>
                  <a:pt x="776478" y="1070759"/>
                  <a:pt x="774705" y="1074305"/>
                  <a:pt x="774705" y="1123943"/>
                </a:cubicBezTo>
                <a:lnTo>
                  <a:pt x="744568" y="1081396"/>
                </a:lnTo>
                <a:cubicBezTo>
                  <a:pt x="753432" y="1067214"/>
                  <a:pt x="762295" y="1051259"/>
                  <a:pt x="772932" y="1037076"/>
                </a:cubicBezTo>
                <a:cubicBezTo>
                  <a:pt x="774705" y="1045940"/>
                  <a:pt x="776478" y="1061895"/>
                  <a:pt x="776478" y="1067214"/>
                </a:cubicBezTo>
                <a:close/>
                <a:moveTo>
                  <a:pt x="5908676" y="900572"/>
                </a:moveTo>
                <a:cubicBezTo>
                  <a:pt x="5906904" y="902345"/>
                  <a:pt x="5905131" y="900572"/>
                  <a:pt x="5905131" y="898800"/>
                </a:cubicBezTo>
                <a:cubicBezTo>
                  <a:pt x="5905131" y="898800"/>
                  <a:pt x="5906904" y="898800"/>
                  <a:pt x="5908676" y="900572"/>
                </a:cubicBezTo>
                <a:close/>
                <a:moveTo>
                  <a:pt x="4384086" y="866890"/>
                </a:moveTo>
                <a:cubicBezTo>
                  <a:pt x="4385858" y="872208"/>
                  <a:pt x="4389404" y="875753"/>
                  <a:pt x="4389404" y="881072"/>
                </a:cubicBezTo>
                <a:lnTo>
                  <a:pt x="4387631" y="1152307"/>
                </a:lnTo>
                <a:lnTo>
                  <a:pt x="4247581" y="1152307"/>
                </a:lnTo>
                <a:lnTo>
                  <a:pt x="4247581" y="866890"/>
                </a:lnTo>
                <a:lnTo>
                  <a:pt x="4384086" y="866890"/>
                </a:lnTo>
                <a:close/>
                <a:moveTo>
                  <a:pt x="819024" y="866890"/>
                </a:moveTo>
                <a:cubicBezTo>
                  <a:pt x="819024" y="866890"/>
                  <a:pt x="819024" y="868662"/>
                  <a:pt x="815479" y="868662"/>
                </a:cubicBezTo>
                <a:cubicBezTo>
                  <a:pt x="808388" y="868662"/>
                  <a:pt x="810161" y="858026"/>
                  <a:pt x="810161" y="858026"/>
                </a:cubicBezTo>
                <a:cubicBezTo>
                  <a:pt x="810161" y="856253"/>
                  <a:pt x="808388" y="845616"/>
                  <a:pt x="819024" y="845616"/>
                </a:cubicBezTo>
                <a:lnTo>
                  <a:pt x="819024" y="866890"/>
                </a:lnTo>
                <a:close/>
                <a:moveTo>
                  <a:pt x="819024" y="780023"/>
                </a:moveTo>
                <a:lnTo>
                  <a:pt x="819024" y="811933"/>
                </a:lnTo>
                <a:lnTo>
                  <a:pt x="813706" y="811933"/>
                </a:lnTo>
                <a:cubicBezTo>
                  <a:pt x="810161" y="804842"/>
                  <a:pt x="808388" y="794206"/>
                  <a:pt x="808388" y="788887"/>
                </a:cubicBezTo>
                <a:cubicBezTo>
                  <a:pt x="808388" y="785342"/>
                  <a:pt x="808388" y="781796"/>
                  <a:pt x="815479" y="776478"/>
                </a:cubicBezTo>
                <a:cubicBezTo>
                  <a:pt x="815479" y="776478"/>
                  <a:pt x="819024" y="776478"/>
                  <a:pt x="819024" y="780023"/>
                </a:cubicBezTo>
                <a:close/>
                <a:moveTo>
                  <a:pt x="817252" y="746341"/>
                </a:moveTo>
                <a:cubicBezTo>
                  <a:pt x="815479" y="746341"/>
                  <a:pt x="811933" y="742795"/>
                  <a:pt x="810161" y="741022"/>
                </a:cubicBezTo>
                <a:cubicBezTo>
                  <a:pt x="810161" y="737477"/>
                  <a:pt x="808388" y="730385"/>
                  <a:pt x="808388" y="726840"/>
                </a:cubicBezTo>
                <a:cubicBezTo>
                  <a:pt x="808388" y="721522"/>
                  <a:pt x="810161" y="721522"/>
                  <a:pt x="817252" y="717976"/>
                </a:cubicBezTo>
                <a:lnTo>
                  <a:pt x="817252" y="746341"/>
                </a:lnTo>
                <a:close/>
                <a:moveTo>
                  <a:pt x="819024" y="659474"/>
                </a:moveTo>
                <a:lnTo>
                  <a:pt x="819024" y="686066"/>
                </a:lnTo>
                <a:cubicBezTo>
                  <a:pt x="811933" y="682520"/>
                  <a:pt x="808388" y="671884"/>
                  <a:pt x="808388" y="666565"/>
                </a:cubicBezTo>
                <a:cubicBezTo>
                  <a:pt x="808388" y="663020"/>
                  <a:pt x="811933" y="661247"/>
                  <a:pt x="813706" y="659474"/>
                </a:cubicBezTo>
                <a:lnTo>
                  <a:pt x="819024" y="659474"/>
                </a:lnTo>
                <a:close/>
                <a:moveTo>
                  <a:pt x="817252" y="604518"/>
                </a:moveTo>
                <a:lnTo>
                  <a:pt x="817252" y="625791"/>
                </a:lnTo>
                <a:lnTo>
                  <a:pt x="813706" y="625791"/>
                </a:lnTo>
                <a:cubicBezTo>
                  <a:pt x="811933" y="624019"/>
                  <a:pt x="811933" y="622246"/>
                  <a:pt x="810161" y="620473"/>
                </a:cubicBezTo>
                <a:lnTo>
                  <a:pt x="811933" y="604518"/>
                </a:lnTo>
                <a:lnTo>
                  <a:pt x="817252" y="604518"/>
                </a:lnTo>
                <a:close/>
                <a:moveTo>
                  <a:pt x="819024" y="546016"/>
                </a:moveTo>
                <a:lnTo>
                  <a:pt x="819024" y="567290"/>
                </a:lnTo>
                <a:lnTo>
                  <a:pt x="815479" y="570835"/>
                </a:lnTo>
                <a:cubicBezTo>
                  <a:pt x="813706" y="570835"/>
                  <a:pt x="811933" y="569062"/>
                  <a:pt x="810161" y="567290"/>
                </a:cubicBezTo>
                <a:cubicBezTo>
                  <a:pt x="810161" y="561971"/>
                  <a:pt x="808388" y="556653"/>
                  <a:pt x="808388" y="551335"/>
                </a:cubicBezTo>
                <a:cubicBezTo>
                  <a:pt x="808388" y="547789"/>
                  <a:pt x="810161" y="546016"/>
                  <a:pt x="813706" y="542471"/>
                </a:cubicBezTo>
                <a:cubicBezTo>
                  <a:pt x="815479" y="544244"/>
                  <a:pt x="817252" y="544244"/>
                  <a:pt x="819024" y="546016"/>
                </a:cubicBezTo>
                <a:close/>
                <a:moveTo>
                  <a:pt x="810161" y="0"/>
                </a:moveTo>
                <a:lnTo>
                  <a:pt x="811933" y="154232"/>
                </a:lnTo>
                <a:cubicBezTo>
                  <a:pt x="813706" y="180824"/>
                  <a:pt x="815479" y="205643"/>
                  <a:pt x="819024" y="230461"/>
                </a:cubicBezTo>
                <a:cubicBezTo>
                  <a:pt x="820797" y="249962"/>
                  <a:pt x="829661" y="283645"/>
                  <a:pt x="829661" y="288963"/>
                </a:cubicBezTo>
                <a:cubicBezTo>
                  <a:pt x="829661" y="292509"/>
                  <a:pt x="822570" y="303145"/>
                  <a:pt x="820797" y="310237"/>
                </a:cubicBezTo>
                <a:cubicBezTo>
                  <a:pt x="817252" y="317328"/>
                  <a:pt x="819024" y="333283"/>
                  <a:pt x="819024" y="336828"/>
                </a:cubicBezTo>
                <a:cubicBezTo>
                  <a:pt x="819024" y="342147"/>
                  <a:pt x="820797" y="381148"/>
                  <a:pt x="824343" y="402421"/>
                </a:cubicBezTo>
                <a:cubicBezTo>
                  <a:pt x="826116" y="409512"/>
                  <a:pt x="833207" y="409512"/>
                  <a:pt x="838525" y="411285"/>
                </a:cubicBezTo>
                <a:cubicBezTo>
                  <a:pt x="863344" y="420149"/>
                  <a:pt x="877526" y="453832"/>
                  <a:pt x="877526" y="469787"/>
                </a:cubicBezTo>
                <a:cubicBezTo>
                  <a:pt x="877526" y="475105"/>
                  <a:pt x="875753" y="480423"/>
                  <a:pt x="873981" y="485742"/>
                </a:cubicBezTo>
                <a:cubicBezTo>
                  <a:pt x="868662" y="499924"/>
                  <a:pt x="856253" y="515879"/>
                  <a:pt x="849162" y="530061"/>
                </a:cubicBezTo>
                <a:lnTo>
                  <a:pt x="850935" y="893481"/>
                </a:lnTo>
                <a:cubicBezTo>
                  <a:pt x="856253" y="912982"/>
                  <a:pt x="877526" y="927164"/>
                  <a:pt x="881072" y="948437"/>
                </a:cubicBezTo>
                <a:cubicBezTo>
                  <a:pt x="881072" y="950210"/>
                  <a:pt x="882845" y="955529"/>
                  <a:pt x="882845" y="960847"/>
                </a:cubicBezTo>
                <a:cubicBezTo>
                  <a:pt x="882845" y="999848"/>
                  <a:pt x="849162" y="1005166"/>
                  <a:pt x="849162" y="1029985"/>
                </a:cubicBezTo>
                <a:cubicBezTo>
                  <a:pt x="849162" y="1047713"/>
                  <a:pt x="872208" y="1136352"/>
                  <a:pt x="879299" y="1145216"/>
                </a:cubicBezTo>
                <a:lnTo>
                  <a:pt x="927164" y="1145216"/>
                </a:lnTo>
                <a:cubicBezTo>
                  <a:pt x="955529" y="1154080"/>
                  <a:pt x="987439" y="1164717"/>
                  <a:pt x="1015803" y="1164717"/>
                </a:cubicBezTo>
                <a:cubicBezTo>
                  <a:pt x="1042395" y="1164717"/>
                  <a:pt x="1070759" y="1148762"/>
                  <a:pt x="1072532" y="1148762"/>
                </a:cubicBezTo>
                <a:cubicBezTo>
                  <a:pt x="1077850" y="1148762"/>
                  <a:pt x="1079623" y="1154080"/>
                  <a:pt x="1084942" y="1154080"/>
                </a:cubicBezTo>
                <a:cubicBezTo>
                  <a:pt x="1093805" y="1154080"/>
                  <a:pt x="1102669" y="1143443"/>
                  <a:pt x="1100897" y="1138125"/>
                </a:cubicBezTo>
                <a:cubicBezTo>
                  <a:pt x="1102669" y="1125716"/>
                  <a:pt x="1107988" y="1111533"/>
                  <a:pt x="1111533" y="1099124"/>
                </a:cubicBezTo>
                <a:lnTo>
                  <a:pt x="1122170" y="1099124"/>
                </a:lnTo>
                <a:cubicBezTo>
                  <a:pt x="1134579" y="1109760"/>
                  <a:pt x="1127488" y="1123943"/>
                  <a:pt x="1146989" y="1123943"/>
                </a:cubicBezTo>
                <a:cubicBezTo>
                  <a:pt x="1150534" y="1123943"/>
                  <a:pt x="1200172" y="1113306"/>
                  <a:pt x="1200172" y="1104442"/>
                </a:cubicBezTo>
                <a:cubicBezTo>
                  <a:pt x="1200172" y="1092033"/>
                  <a:pt x="1191308" y="1090260"/>
                  <a:pt x="1180672" y="1084942"/>
                </a:cubicBezTo>
                <a:cubicBezTo>
                  <a:pt x="1182444" y="1074305"/>
                  <a:pt x="1201945" y="1077850"/>
                  <a:pt x="1198399" y="1063668"/>
                </a:cubicBezTo>
                <a:cubicBezTo>
                  <a:pt x="1198399" y="1061895"/>
                  <a:pt x="1200172" y="1058350"/>
                  <a:pt x="1200172" y="1054804"/>
                </a:cubicBezTo>
                <a:lnTo>
                  <a:pt x="1200172" y="1045940"/>
                </a:lnTo>
                <a:cubicBezTo>
                  <a:pt x="1200172" y="1029985"/>
                  <a:pt x="1201945" y="1010485"/>
                  <a:pt x="1207263" y="1010485"/>
                </a:cubicBezTo>
                <a:cubicBezTo>
                  <a:pt x="1216127" y="1010485"/>
                  <a:pt x="1214354" y="1017576"/>
                  <a:pt x="1217900" y="1022894"/>
                </a:cubicBezTo>
                <a:lnTo>
                  <a:pt x="1435952" y="1022894"/>
                </a:lnTo>
                <a:cubicBezTo>
                  <a:pt x="1437725" y="1019349"/>
                  <a:pt x="1439498" y="1014030"/>
                  <a:pt x="1439498" y="1010485"/>
                </a:cubicBezTo>
                <a:cubicBezTo>
                  <a:pt x="1441270" y="1012258"/>
                  <a:pt x="1444816" y="1012258"/>
                  <a:pt x="1446589" y="1014030"/>
                </a:cubicBezTo>
                <a:cubicBezTo>
                  <a:pt x="1455453" y="1035304"/>
                  <a:pt x="1446589" y="1060123"/>
                  <a:pt x="1473180" y="1083169"/>
                </a:cubicBezTo>
                <a:cubicBezTo>
                  <a:pt x="1460771" y="1093805"/>
                  <a:pt x="1455453" y="1093805"/>
                  <a:pt x="1455453" y="1100897"/>
                </a:cubicBezTo>
                <a:cubicBezTo>
                  <a:pt x="1455453" y="1106215"/>
                  <a:pt x="1457225" y="1111533"/>
                  <a:pt x="1457225" y="1120397"/>
                </a:cubicBezTo>
                <a:lnTo>
                  <a:pt x="1508636" y="1120397"/>
                </a:lnTo>
                <a:cubicBezTo>
                  <a:pt x="1510409" y="1111533"/>
                  <a:pt x="1505090" y="1097351"/>
                  <a:pt x="1521045" y="1097351"/>
                </a:cubicBezTo>
                <a:cubicBezTo>
                  <a:pt x="1533455" y="1097351"/>
                  <a:pt x="1528137" y="1115079"/>
                  <a:pt x="1531682" y="1120397"/>
                </a:cubicBezTo>
                <a:cubicBezTo>
                  <a:pt x="1533455" y="1123943"/>
                  <a:pt x="1540546" y="1125716"/>
                  <a:pt x="1544092" y="1127488"/>
                </a:cubicBezTo>
                <a:cubicBezTo>
                  <a:pt x="1547637" y="1145216"/>
                  <a:pt x="1545864" y="1155853"/>
                  <a:pt x="1565365" y="1155853"/>
                </a:cubicBezTo>
                <a:cubicBezTo>
                  <a:pt x="1570683" y="1155853"/>
                  <a:pt x="1577774" y="1148762"/>
                  <a:pt x="1583093" y="1143443"/>
                </a:cubicBezTo>
                <a:cubicBezTo>
                  <a:pt x="1588411" y="1146989"/>
                  <a:pt x="1593729" y="1154080"/>
                  <a:pt x="1599048" y="1157626"/>
                </a:cubicBezTo>
                <a:cubicBezTo>
                  <a:pt x="1607912" y="1166489"/>
                  <a:pt x="1622094" y="1173581"/>
                  <a:pt x="1632731" y="1178899"/>
                </a:cubicBezTo>
                <a:cubicBezTo>
                  <a:pt x="1634503" y="1178899"/>
                  <a:pt x="1636276" y="1177126"/>
                  <a:pt x="1636276" y="1175353"/>
                </a:cubicBezTo>
                <a:lnTo>
                  <a:pt x="1636276" y="1035304"/>
                </a:lnTo>
                <a:cubicBezTo>
                  <a:pt x="1638049" y="1021121"/>
                  <a:pt x="1641594" y="1005166"/>
                  <a:pt x="1645140" y="989211"/>
                </a:cubicBezTo>
                <a:cubicBezTo>
                  <a:pt x="1646913" y="989211"/>
                  <a:pt x="1650458" y="990984"/>
                  <a:pt x="1650458" y="990984"/>
                </a:cubicBezTo>
                <a:cubicBezTo>
                  <a:pt x="1654004" y="1008712"/>
                  <a:pt x="1650458" y="1029985"/>
                  <a:pt x="1664641" y="1049486"/>
                </a:cubicBezTo>
                <a:lnTo>
                  <a:pt x="1719597" y="1049486"/>
                </a:lnTo>
                <a:cubicBezTo>
                  <a:pt x="1737325" y="1019349"/>
                  <a:pt x="1728461" y="989211"/>
                  <a:pt x="1733779" y="959074"/>
                </a:cubicBezTo>
                <a:cubicBezTo>
                  <a:pt x="1735552" y="959074"/>
                  <a:pt x="1739097" y="960847"/>
                  <a:pt x="1740870" y="960847"/>
                </a:cubicBezTo>
                <a:cubicBezTo>
                  <a:pt x="1740870" y="971484"/>
                  <a:pt x="1742643" y="987439"/>
                  <a:pt x="1755052" y="1001621"/>
                </a:cubicBezTo>
                <a:lnTo>
                  <a:pt x="1827736" y="1001621"/>
                </a:lnTo>
                <a:cubicBezTo>
                  <a:pt x="1836600" y="996303"/>
                  <a:pt x="1857874" y="999848"/>
                  <a:pt x="1863192" y="987439"/>
                </a:cubicBezTo>
                <a:cubicBezTo>
                  <a:pt x="1866738" y="978575"/>
                  <a:pt x="1868510" y="967938"/>
                  <a:pt x="1870283" y="959074"/>
                </a:cubicBezTo>
                <a:lnTo>
                  <a:pt x="1875601" y="959074"/>
                </a:lnTo>
                <a:cubicBezTo>
                  <a:pt x="1879147" y="987439"/>
                  <a:pt x="1872056" y="1021121"/>
                  <a:pt x="1891556" y="1053032"/>
                </a:cubicBezTo>
                <a:cubicBezTo>
                  <a:pt x="1912830" y="1047713"/>
                  <a:pt x="1950058" y="1063668"/>
                  <a:pt x="1948285" y="1033531"/>
                </a:cubicBezTo>
                <a:cubicBezTo>
                  <a:pt x="1950058" y="1029985"/>
                  <a:pt x="1950058" y="1026440"/>
                  <a:pt x="1950058" y="1022894"/>
                </a:cubicBezTo>
                <a:cubicBezTo>
                  <a:pt x="1951831" y="1014030"/>
                  <a:pt x="1950058" y="996303"/>
                  <a:pt x="1962468" y="989211"/>
                </a:cubicBezTo>
                <a:cubicBezTo>
                  <a:pt x="1964240" y="998075"/>
                  <a:pt x="1967786" y="1008712"/>
                  <a:pt x="1967786" y="1019349"/>
                </a:cubicBezTo>
                <a:cubicBezTo>
                  <a:pt x="1967786" y="1076078"/>
                  <a:pt x="1966013" y="1084942"/>
                  <a:pt x="1966013" y="1088487"/>
                </a:cubicBezTo>
                <a:cubicBezTo>
                  <a:pt x="1966013" y="1143443"/>
                  <a:pt x="1976650" y="1134579"/>
                  <a:pt x="2017424" y="1134579"/>
                </a:cubicBezTo>
                <a:cubicBezTo>
                  <a:pt x="2022742" y="1134579"/>
                  <a:pt x="2077698" y="1132807"/>
                  <a:pt x="2109609" y="1129261"/>
                </a:cubicBezTo>
                <a:cubicBezTo>
                  <a:pt x="2111381" y="1125716"/>
                  <a:pt x="2109609" y="1120397"/>
                  <a:pt x="2109609" y="1074305"/>
                </a:cubicBezTo>
                <a:cubicBezTo>
                  <a:pt x="2111381" y="1070759"/>
                  <a:pt x="2111381" y="1065441"/>
                  <a:pt x="2111381" y="1060123"/>
                </a:cubicBezTo>
                <a:cubicBezTo>
                  <a:pt x="2111381" y="1056577"/>
                  <a:pt x="2113154" y="1051259"/>
                  <a:pt x="2113154" y="1045940"/>
                </a:cubicBezTo>
                <a:cubicBezTo>
                  <a:pt x="2114927" y="1042395"/>
                  <a:pt x="2114927" y="1037076"/>
                  <a:pt x="2114927" y="1033531"/>
                </a:cubicBezTo>
                <a:cubicBezTo>
                  <a:pt x="2120245" y="998075"/>
                  <a:pt x="2134427" y="1014030"/>
                  <a:pt x="2134427" y="992757"/>
                </a:cubicBezTo>
                <a:cubicBezTo>
                  <a:pt x="2134427" y="987439"/>
                  <a:pt x="2127336" y="975029"/>
                  <a:pt x="2127336" y="969711"/>
                </a:cubicBezTo>
                <a:cubicBezTo>
                  <a:pt x="2127336" y="960847"/>
                  <a:pt x="2169883" y="936028"/>
                  <a:pt x="2187611" y="928937"/>
                </a:cubicBezTo>
                <a:cubicBezTo>
                  <a:pt x="2191156" y="934255"/>
                  <a:pt x="2194702" y="939574"/>
                  <a:pt x="2200020" y="943119"/>
                </a:cubicBezTo>
                <a:cubicBezTo>
                  <a:pt x="2210657" y="953756"/>
                  <a:pt x="2237249" y="967938"/>
                  <a:pt x="2237249" y="973256"/>
                </a:cubicBezTo>
                <a:cubicBezTo>
                  <a:pt x="2237249" y="976802"/>
                  <a:pt x="2230158" y="999848"/>
                  <a:pt x="2230158" y="1003394"/>
                </a:cubicBezTo>
                <a:cubicBezTo>
                  <a:pt x="2230158" y="1008712"/>
                  <a:pt x="2242567" y="1010485"/>
                  <a:pt x="2246113" y="1031758"/>
                </a:cubicBezTo>
                <a:cubicBezTo>
                  <a:pt x="2251431" y="1060123"/>
                  <a:pt x="2237249" y="1095578"/>
                  <a:pt x="2256749" y="1123943"/>
                </a:cubicBezTo>
                <a:lnTo>
                  <a:pt x="2347161" y="1123943"/>
                </a:lnTo>
                <a:cubicBezTo>
                  <a:pt x="2352479" y="1120397"/>
                  <a:pt x="2379071" y="1122170"/>
                  <a:pt x="2379071" y="1113306"/>
                </a:cubicBezTo>
                <a:cubicBezTo>
                  <a:pt x="2379071" y="1100897"/>
                  <a:pt x="2371980" y="1099124"/>
                  <a:pt x="2357798" y="1088487"/>
                </a:cubicBezTo>
                <a:cubicBezTo>
                  <a:pt x="2368434" y="1083169"/>
                  <a:pt x="2379071" y="1079623"/>
                  <a:pt x="2389708" y="1074305"/>
                </a:cubicBezTo>
                <a:cubicBezTo>
                  <a:pt x="2387935" y="1068987"/>
                  <a:pt x="2382617" y="1063668"/>
                  <a:pt x="2379071" y="1058350"/>
                </a:cubicBezTo>
                <a:cubicBezTo>
                  <a:pt x="2384389" y="1047713"/>
                  <a:pt x="2407436" y="1045940"/>
                  <a:pt x="2414527" y="1028213"/>
                </a:cubicBezTo>
                <a:cubicBezTo>
                  <a:pt x="2421618" y="1014030"/>
                  <a:pt x="2425163" y="998075"/>
                  <a:pt x="2428709" y="983893"/>
                </a:cubicBezTo>
                <a:cubicBezTo>
                  <a:pt x="2430482" y="983893"/>
                  <a:pt x="2432254" y="982120"/>
                  <a:pt x="2437573" y="982120"/>
                </a:cubicBezTo>
                <a:lnTo>
                  <a:pt x="2442891" y="982120"/>
                </a:lnTo>
                <a:cubicBezTo>
                  <a:pt x="2444664" y="985666"/>
                  <a:pt x="2444664" y="989211"/>
                  <a:pt x="2446437" y="992757"/>
                </a:cubicBezTo>
                <a:lnTo>
                  <a:pt x="2740718" y="992757"/>
                </a:lnTo>
                <a:cubicBezTo>
                  <a:pt x="2744264" y="987439"/>
                  <a:pt x="2746037" y="980348"/>
                  <a:pt x="2749582" y="980348"/>
                </a:cubicBezTo>
                <a:cubicBezTo>
                  <a:pt x="2754900" y="980348"/>
                  <a:pt x="2758446" y="982120"/>
                  <a:pt x="2761992" y="982120"/>
                </a:cubicBezTo>
                <a:cubicBezTo>
                  <a:pt x="2753128" y="1005166"/>
                  <a:pt x="2777947" y="1047713"/>
                  <a:pt x="2809857" y="1054804"/>
                </a:cubicBezTo>
                <a:lnTo>
                  <a:pt x="2809857" y="1060123"/>
                </a:lnTo>
                <a:cubicBezTo>
                  <a:pt x="2806311" y="1061895"/>
                  <a:pt x="2800993" y="1065441"/>
                  <a:pt x="2797447" y="1070759"/>
                </a:cubicBezTo>
                <a:cubicBezTo>
                  <a:pt x="2806311" y="1076078"/>
                  <a:pt x="2818721" y="1079623"/>
                  <a:pt x="2831130" y="1088487"/>
                </a:cubicBezTo>
                <a:cubicBezTo>
                  <a:pt x="2824039" y="1093805"/>
                  <a:pt x="2809857" y="1100897"/>
                  <a:pt x="2809857" y="1104442"/>
                </a:cubicBezTo>
                <a:cubicBezTo>
                  <a:pt x="2809857" y="1109760"/>
                  <a:pt x="2811629" y="1113306"/>
                  <a:pt x="2811629" y="1120397"/>
                </a:cubicBezTo>
                <a:lnTo>
                  <a:pt x="2997771" y="1120397"/>
                </a:lnTo>
                <a:cubicBezTo>
                  <a:pt x="3003090" y="1141671"/>
                  <a:pt x="2988907" y="1185990"/>
                  <a:pt x="3020817" y="1185990"/>
                </a:cubicBezTo>
                <a:cubicBezTo>
                  <a:pt x="3038545" y="1185990"/>
                  <a:pt x="3038545" y="1182444"/>
                  <a:pt x="3038545" y="1168262"/>
                </a:cubicBezTo>
                <a:cubicBezTo>
                  <a:pt x="3038545" y="1162944"/>
                  <a:pt x="3036773" y="1141671"/>
                  <a:pt x="3035000" y="1129261"/>
                </a:cubicBezTo>
                <a:cubicBezTo>
                  <a:pt x="3031454" y="1125716"/>
                  <a:pt x="3026136" y="1125716"/>
                  <a:pt x="3020817" y="1123943"/>
                </a:cubicBezTo>
                <a:cubicBezTo>
                  <a:pt x="3020817" y="1113306"/>
                  <a:pt x="3052728" y="1100897"/>
                  <a:pt x="3052728" y="1093805"/>
                </a:cubicBezTo>
                <a:cubicBezTo>
                  <a:pt x="3052728" y="1088487"/>
                  <a:pt x="3043864" y="1084942"/>
                  <a:pt x="3038545" y="1079623"/>
                </a:cubicBezTo>
                <a:cubicBezTo>
                  <a:pt x="3047409" y="1072532"/>
                  <a:pt x="3058046" y="1063668"/>
                  <a:pt x="3066910" y="1053032"/>
                </a:cubicBezTo>
                <a:cubicBezTo>
                  <a:pt x="3063364" y="1047713"/>
                  <a:pt x="3052728" y="1045940"/>
                  <a:pt x="3052728" y="1042395"/>
                </a:cubicBezTo>
                <a:cubicBezTo>
                  <a:pt x="3052728" y="1037076"/>
                  <a:pt x="3088183" y="1017576"/>
                  <a:pt x="3104138" y="1001621"/>
                </a:cubicBezTo>
                <a:cubicBezTo>
                  <a:pt x="3113002" y="990984"/>
                  <a:pt x="3118320" y="980348"/>
                  <a:pt x="3121866" y="969711"/>
                </a:cubicBezTo>
                <a:lnTo>
                  <a:pt x="3128957" y="969711"/>
                </a:lnTo>
                <a:cubicBezTo>
                  <a:pt x="3130730" y="978575"/>
                  <a:pt x="3128957" y="989211"/>
                  <a:pt x="3134275" y="998075"/>
                </a:cubicBezTo>
                <a:cubicBezTo>
                  <a:pt x="3148458" y="1019349"/>
                  <a:pt x="3182140" y="1017576"/>
                  <a:pt x="3198096" y="1044168"/>
                </a:cubicBezTo>
                <a:cubicBezTo>
                  <a:pt x="3189232" y="1049486"/>
                  <a:pt x="3183913" y="1045940"/>
                  <a:pt x="3183913" y="1053032"/>
                </a:cubicBezTo>
                <a:cubicBezTo>
                  <a:pt x="3183913" y="1058350"/>
                  <a:pt x="3201641" y="1072532"/>
                  <a:pt x="3210505" y="1079623"/>
                </a:cubicBezTo>
                <a:cubicBezTo>
                  <a:pt x="3206959" y="1084942"/>
                  <a:pt x="3198096" y="1088487"/>
                  <a:pt x="3198096" y="1093805"/>
                </a:cubicBezTo>
                <a:cubicBezTo>
                  <a:pt x="3198096" y="1104442"/>
                  <a:pt x="3215823" y="1113306"/>
                  <a:pt x="3228233" y="1120397"/>
                </a:cubicBezTo>
                <a:cubicBezTo>
                  <a:pt x="3228233" y="1122170"/>
                  <a:pt x="3228233" y="1123943"/>
                  <a:pt x="3226460" y="1123943"/>
                </a:cubicBezTo>
                <a:cubicBezTo>
                  <a:pt x="3210505" y="1127488"/>
                  <a:pt x="3208732" y="1141671"/>
                  <a:pt x="3208732" y="1146989"/>
                </a:cubicBezTo>
                <a:cubicBezTo>
                  <a:pt x="3208732" y="1150534"/>
                  <a:pt x="3210505" y="1168262"/>
                  <a:pt x="3219369" y="1168262"/>
                </a:cubicBezTo>
                <a:cubicBezTo>
                  <a:pt x="3222914" y="1168262"/>
                  <a:pt x="3233551" y="1164717"/>
                  <a:pt x="3240642" y="1164717"/>
                </a:cubicBezTo>
                <a:cubicBezTo>
                  <a:pt x="3247733" y="1162944"/>
                  <a:pt x="3265461" y="1166489"/>
                  <a:pt x="3274325" y="1161171"/>
                </a:cubicBezTo>
                <a:lnTo>
                  <a:pt x="3281416" y="820797"/>
                </a:lnTo>
                <a:cubicBezTo>
                  <a:pt x="3290280" y="817252"/>
                  <a:pt x="3290280" y="804842"/>
                  <a:pt x="3292053" y="797751"/>
                </a:cubicBezTo>
                <a:cubicBezTo>
                  <a:pt x="3293826" y="794206"/>
                  <a:pt x="3293826" y="788887"/>
                  <a:pt x="3293826" y="785342"/>
                </a:cubicBezTo>
                <a:cubicBezTo>
                  <a:pt x="3293826" y="765841"/>
                  <a:pt x="3341691" y="762296"/>
                  <a:pt x="3334600" y="737477"/>
                </a:cubicBezTo>
                <a:cubicBezTo>
                  <a:pt x="3332827" y="726840"/>
                  <a:pt x="3348782" y="719749"/>
                  <a:pt x="3354100" y="712658"/>
                </a:cubicBezTo>
                <a:lnTo>
                  <a:pt x="3354100" y="705567"/>
                </a:lnTo>
                <a:cubicBezTo>
                  <a:pt x="3355873" y="694930"/>
                  <a:pt x="3355873" y="684293"/>
                  <a:pt x="3355873" y="673657"/>
                </a:cubicBezTo>
                <a:cubicBezTo>
                  <a:pt x="3357646" y="643519"/>
                  <a:pt x="3359419" y="611609"/>
                  <a:pt x="3361191" y="579699"/>
                </a:cubicBezTo>
                <a:lnTo>
                  <a:pt x="3368282" y="579699"/>
                </a:lnTo>
                <a:cubicBezTo>
                  <a:pt x="3371828" y="592109"/>
                  <a:pt x="3373601" y="611609"/>
                  <a:pt x="3373601" y="615155"/>
                </a:cubicBezTo>
                <a:cubicBezTo>
                  <a:pt x="3373601" y="620473"/>
                  <a:pt x="3370055" y="666565"/>
                  <a:pt x="3370055" y="671884"/>
                </a:cubicBezTo>
                <a:cubicBezTo>
                  <a:pt x="3370055" y="698475"/>
                  <a:pt x="3370055" y="703794"/>
                  <a:pt x="3393101" y="721522"/>
                </a:cubicBezTo>
                <a:cubicBezTo>
                  <a:pt x="3396647" y="730385"/>
                  <a:pt x="3389556" y="751659"/>
                  <a:pt x="3403738" y="758750"/>
                </a:cubicBezTo>
                <a:cubicBezTo>
                  <a:pt x="3405511" y="760523"/>
                  <a:pt x="3412602" y="760523"/>
                  <a:pt x="3416147" y="762296"/>
                </a:cubicBezTo>
                <a:cubicBezTo>
                  <a:pt x="3423239" y="765841"/>
                  <a:pt x="3433875" y="772932"/>
                  <a:pt x="3437421" y="780023"/>
                </a:cubicBezTo>
                <a:cubicBezTo>
                  <a:pt x="3440966" y="785342"/>
                  <a:pt x="3455149" y="888163"/>
                  <a:pt x="3455149" y="916527"/>
                </a:cubicBezTo>
                <a:lnTo>
                  <a:pt x="3455149" y="1106215"/>
                </a:lnTo>
                <a:cubicBezTo>
                  <a:pt x="3458694" y="1107988"/>
                  <a:pt x="3464013" y="1111533"/>
                  <a:pt x="3467558" y="1115079"/>
                </a:cubicBezTo>
                <a:cubicBezTo>
                  <a:pt x="3469331" y="1118624"/>
                  <a:pt x="3467558" y="1125716"/>
                  <a:pt x="3476422" y="1129261"/>
                </a:cubicBezTo>
                <a:lnTo>
                  <a:pt x="3481740" y="1129261"/>
                </a:lnTo>
                <a:lnTo>
                  <a:pt x="3483513" y="611609"/>
                </a:lnTo>
                <a:cubicBezTo>
                  <a:pt x="3485286" y="570835"/>
                  <a:pt x="3487059" y="570835"/>
                  <a:pt x="3515423" y="570835"/>
                </a:cubicBezTo>
                <a:cubicBezTo>
                  <a:pt x="3536697" y="570835"/>
                  <a:pt x="3582789" y="574381"/>
                  <a:pt x="3586334" y="581472"/>
                </a:cubicBezTo>
                <a:cubicBezTo>
                  <a:pt x="3589880" y="597427"/>
                  <a:pt x="3593425" y="627564"/>
                  <a:pt x="3593425" y="632883"/>
                </a:cubicBezTo>
                <a:lnTo>
                  <a:pt x="3593425" y="1099124"/>
                </a:lnTo>
                <a:cubicBezTo>
                  <a:pt x="3598744" y="1102669"/>
                  <a:pt x="3605835" y="1107988"/>
                  <a:pt x="3612926" y="1115079"/>
                </a:cubicBezTo>
                <a:lnTo>
                  <a:pt x="3614699" y="1109760"/>
                </a:lnTo>
                <a:lnTo>
                  <a:pt x="3614699" y="466241"/>
                </a:lnTo>
                <a:cubicBezTo>
                  <a:pt x="3616472" y="453832"/>
                  <a:pt x="3618244" y="439650"/>
                  <a:pt x="3620017" y="423694"/>
                </a:cubicBezTo>
                <a:lnTo>
                  <a:pt x="3669655" y="423694"/>
                </a:lnTo>
                <a:cubicBezTo>
                  <a:pt x="3680292" y="425467"/>
                  <a:pt x="3690928" y="427240"/>
                  <a:pt x="3701565" y="432558"/>
                </a:cubicBezTo>
                <a:lnTo>
                  <a:pt x="3701565" y="1111533"/>
                </a:lnTo>
                <a:cubicBezTo>
                  <a:pt x="3701565" y="1111533"/>
                  <a:pt x="3699792" y="1113306"/>
                  <a:pt x="3705111" y="1113306"/>
                </a:cubicBezTo>
                <a:cubicBezTo>
                  <a:pt x="3708656" y="1113306"/>
                  <a:pt x="3719293" y="1102669"/>
                  <a:pt x="3724611" y="1099124"/>
                </a:cubicBezTo>
                <a:lnTo>
                  <a:pt x="3724611" y="636428"/>
                </a:lnTo>
                <a:cubicBezTo>
                  <a:pt x="3728157" y="622246"/>
                  <a:pt x="3728157" y="599200"/>
                  <a:pt x="3738793" y="586790"/>
                </a:cubicBezTo>
                <a:lnTo>
                  <a:pt x="3779567" y="586790"/>
                </a:lnTo>
                <a:cubicBezTo>
                  <a:pt x="3795522" y="588563"/>
                  <a:pt x="3813250" y="586790"/>
                  <a:pt x="3832751" y="595654"/>
                </a:cubicBezTo>
                <a:lnTo>
                  <a:pt x="3832751" y="1157626"/>
                </a:lnTo>
                <a:cubicBezTo>
                  <a:pt x="3836296" y="1157626"/>
                  <a:pt x="3834524" y="1159398"/>
                  <a:pt x="3839842" y="1159398"/>
                </a:cubicBezTo>
                <a:cubicBezTo>
                  <a:pt x="3843387" y="1159398"/>
                  <a:pt x="3845160" y="1155853"/>
                  <a:pt x="3846933" y="1154080"/>
                </a:cubicBezTo>
                <a:lnTo>
                  <a:pt x="3848706" y="865117"/>
                </a:lnTo>
                <a:cubicBezTo>
                  <a:pt x="3850479" y="852707"/>
                  <a:pt x="3850479" y="838525"/>
                  <a:pt x="3852251" y="826116"/>
                </a:cubicBezTo>
                <a:cubicBezTo>
                  <a:pt x="3852251" y="817252"/>
                  <a:pt x="3854024" y="808388"/>
                  <a:pt x="3854024" y="799524"/>
                </a:cubicBezTo>
                <a:cubicBezTo>
                  <a:pt x="3855797" y="792433"/>
                  <a:pt x="3857570" y="783569"/>
                  <a:pt x="3857570" y="774705"/>
                </a:cubicBezTo>
                <a:cubicBezTo>
                  <a:pt x="3857570" y="771159"/>
                  <a:pt x="3859343" y="765841"/>
                  <a:pt x="3859343" y="760523"/>
                </a:cubicBezTo>
                <a:cubicBezTo>
                  <a:pt x="3861115" y="756977"/>
                  <a:pt x="3861115" y="753432"/>
                  <a:pt x="3861115" y="749886"/>
                </a:cubicBezTo>
                <a:cubicBezTo>
                  <a:pt x="3862888" y="748113"/>
                  <a:pt x="3862888" y="746341"/>
                  <a:pt x="3862888" y="744568"/>
                </a:cubicBezTo>
                <a:cubicBezTo>
                  <a:pt x="3877070" y="742795"/>
                  <a:pt x="3903662" y="741022"/>
                  <a:pt x="3907208" y="741022"/>
                </a:cubicBezTo>
                <a:cubicBezTo>
                  <a:pt x="3924935" y="741022"/>
                  <a:pt x="3946209" y="739249"/>
                  <a:pt x="3963937" y="749886"/>
                </a:cubicBezTo>
                <a:lnTo>
                  <a:pt x="3963937" y="1155853"/>
                </a:lnTo>
                <a:lnTo>
                  <a:pt x="4002938" y="1155853"/>
                </a:lnTo>
                <a:lnTo>
                  <a:pt x="4004710" y="741022"/>
                </a:lnTo>
                <a:cubicBezTo>
                  <a:pt x="4002938" y="732158"/>
                  <a:pt x="3999392" y="721522"/>
                  <a:pt x="3995847" y="712658"/>
                </a:cubicBezTo>
                <a:cubicBezTo>
                  <a:pt x="4001165" y="709112"/>
                  <a:pt x="4006483" y="709112"/>
                  <a:pt x="4011802" y="705567"/>
                </a:cubicBezTo>
                <a:cubicBezTo>
                  <a:pt x="4015347" y="702021"/>
                  <a:pt x="4017120" y="696703"/>
                  <a:pt x="4020665" y="691384"/>
                </a:cubicBezTo>
                <a:cubicBezTo>
                  <a:pt x="4041939" y="689612"/>
                  <a:pt x="4082713" y="687839"/>
                  <a:pt x="4086258" y="687839"/>
                </a:cubicBezTo>
                <a:cubicBezTo>
                  <a:pt x="4091577" y="687839"/>
                  <a:pt x="4112850" y="689612"/>
                  <a:pt x="4125260" y="691384"/>
                </a:cubicBezTo>
                <a:cubicBezTo>
                  <a:pt x="4127032" y="696703"/>
                  <a:pt x="4128805" y="702021"/>
                  <a:pt x="4132351" y="705567"/>
                </a:cubicBezTo>
                <a:cubicBezTo>
                  <a:pt x="4139442" y="707339"/>
                  <a:pt x="4146533" y="703794"/>
                  <a:pt x="4153624" y="712658"/>
                </a:cubicBezTo>
                <a:cubicBezTo>
                  <a:pt x="4148306" y="717976"/>
                  <a:pt x="4141215" y="725067"/>
                  <a:pt x="4137669" y="732158"/>
                </a:cubicBezTo>
                <a:lnTo>
                  <a:pt x="4144760" y="1159398"/>
                </a:lnTo>
                <a:lnTo>
                  <a:pt x="4183761" y="1159398"/>
                </a:lnTo>
                <a:lnTo>
                  <a:pt x="4206808" y="932482"/>
                </a:lnTo>
                <a:lnTo>
                  <a:pt x="4206808" y="895254"/>
                </a:lnTo>
                <a:cubicBezTo>
                  <a:pt x="4203262" y="882845"/>
                  <a:pt x="4199716" y="859798"/>
                  <a:pt x="4199716" y="854480"/>
                </a:cubicBezTo>
                <a:cubicBezTo>
                  <a:pt x="4199716" y="850935"/>
                  <a:pt x="4199716" y="842071"/>
                  <a:pt x="4201489" y="794206"/>
                </a:cubicBezTo>
                <a:cubicBezTo>
                  <a:pt x="4206808" y="781796"/>
                  <a:pt x="4203262" y="769387"/>
                  <a:pt x="4212126" y="756977"/>
                </a:cubicBezTo>
                <a:cubicBezTo>
                  <a:pt x="4286583" y="765841"/>
                  <a:pt x="4362812" y="774705"/>
                  <a:pt x="4439042" y="785342"/>
                </a:cubicBezTo>
                <a:cubicBezTo>
                  <a:pt x="4442587" y="785342"/>
                  <a:pt x="4447906" y="787114"/>
                  <a:pt x="4447906" y="792433"/>
                </a:cubicBezTo>
                <a:cubicBezTo>
                  <a:pt x="4454997" y="815479"/>
                  <a:pt x="4454997" y="843843"/>
                  <a:pt x="4458542" y="870435"/>
                </a:cubicBezTo>
                <a:cubicBezTo>
                  <a:pt x="4470952" y="967938"/>
                  <a:pt x="4483361" y="1070759"/>
                  <a:pt x="4497543" y="1171808"/>
                </a:cubicBezTo>
                <a:cubicBezTo>
                  <a:pt x="4497543" y="1175353"/>
                  <a:pt x="4499316" y="1178899"/>
                  <a:pt x="4502862" y="1182444"/>
                </a:cubicBezTo>
                <a:cubicBezTo>
                  <a:pt x="4506407" y="1170035"/>
                  <a:pt x="4509953" y="1155853"/>
                  <a:pt x="4511726" y="1143443"/>
                </a:cubicBezTo>
                <a:lnTo>
                  <a:pt x="4511726" y="1056577"/>
                </a:lnTo>
                <a:cubicBezTo>
                  <a:pt x="4508180" y="1024667"/>
                  <a:pt x="4495771" y="959074"/>
                  <a:pt x="4495771" y="953756"/>
                </a:cubicBezTo>
                <a:cubicBezTo>
                  <a:pt x="4495771" y="950210"/>
                  <a:pt x="4495771" y="941346"/>
                  <a:pt x="4497543" y="936028"/>
                </a:cubicBezTo>
                <a:lnTo>
                  <a:pt x="4580864" y="936028"/>
                </a:lnTo>
                <a:cubicBezTo>
                  <a:pt x="4584410" y="934255"/>
                  <a:pt x="4587955" y="928937"/>
                  <a:pt x="4591501" y="923619"/>
                </a:cubicBezTo>
                <a:lnTo>
                  <a:pt x="4644684" y="923619"/>
                </a:lnTo>
                <a:cubicBezTo>
                  <a:pt x="4646457" y="928937"/>
                  <a:pt x="4646457" y="934255"/>
                  <a:pt x="4650003" y="939574"/>
                </a:cubicBezTo>
                <a:lnTo>
                  <a:pt x="4683685" y="939574"/>
                </a:lnTo>
                <a:cubicBezTo>
                  <a:pt x="4687231" y="941346"/>
                  <a:pt x="4690777" y="944892"/>
                  <a:pt x="4690777" y="950210"/>
                </a:cubicBezTo>
                <a:cubicBezTo>
                  <a:pt x="4690777" y="960847"/>
                  <a:pt x="4676594" y="1005166"/>
                  <a:pt x="4676594" y="1061895"/>
                </a:cubicBezTo>
                <a:cubicBezTo>
                  <a:pt x="4676594" y="1084942"/>
                  <a:pt x="4680140" y="1178899"/>
                  <a:pt x="4689004" y="1187763"/>
                </a:cubicBezTo>
                <a:cubicBezTo>
                  <a:pt x="4703186" y="1191308"/>
                  <a:pt x="4728005" y="1191308"/>
                  <a:pt x="4733323" y="1191308"/>
                </a:cubicBezTo>
                <a:cubicBezTo>
                  <a:pt x="4742187" y="1191308"/>
                  <a:pt x="4791825" y="1193081"/>
                  <a:pt x="4786507" y="1177126"/>
                </a:cubicBezTo>
                <a:lnTo>
                  <a:pt x="4786507" y="982120"/>
                </a:lnTo>
                <a:cubicBezTo>
                  <a:pt x="4790052" y="969711"/>
                  <a:pt x="4786507" y="953756"/>
                  <a:pt x="4795371" y="941346"/>
                </a:cubicBezTo>
                <a:lnTo>
                  <a:pt x="4841463" y="941346"/>
                </a:lnTo>
                <a:cubicBezTo>
                  <a:pt x="4845008" y="937801"/>
                  <a:pt x="4846781" y="932482"/>
                  <a:pt x="4850327" y="927164"/>
                </a:cubicBezTo>
                <a:lnTo>
                  <a:pt x="4905283" y="927164"/>
                </a:lnTo>
                <a:cubicBezTo>
                  <a:pt x="4908828" y="932482"/>
                  <a:pt x="4919465" y="941346"/>
                  <a:pt x="4924783" y="946665"/>
                </a:cubicBezTo>
                <a:cubicBezTo>
                  <a:pt x="4928329" y="964392"/>
                  <a:pt x="4930102" y="982120"/>
                  <a:pt x="4931875" y="1001621"/>
                </a:cubicBezTo>
                <a:lnTo>
                  <a:pt x="5027605" y="994530"/>
                </a:lnTo>
                <a:cubicBezTo>
                  <a:pt x="5027605" y="996303"/>
                  <a:pt x="5029378" y="999848"/>
                  <a:pt x="5029378" y="999848"/>
                </a:cubicBezTo>
                <a:lnTo>
                  <a:pt x="5020514" y="1056577"/>
                </a:lnTo>
                <a:cubicBezTo>
                  <a:pt x="5036469" y="1060123"/>
                  <a:pt x="5054196" y="1058350"/>
                  <a:pt x="5071924" y="1061895"/>
                </a:cubicBezTo>
                <a:cubicBezTo>
                  <a:pt x="5079015" y="1063668"/>
                  <a:pt x="5079015" y="1076078"/>
                  <a:pt x="5079015" y="1079623"/>
                </a:cubicBezTo>
                <a:lnTo>
                  <a:pt x="5073697" y="1193081"/>
                </a:lnTo>
                <a:cubicBezTo>
                  <a:pt x="5079015" y="1193081"/>
                  <a:pt x="5087879" y="1191308"/>
                  <a:pt x="5091425" y="1191308"/>
                </a:cubicBezTo>
                <a:cubicBezTo>
                  <a:pt x="5102062" y="1191308"/>
                  <a:pt x="5094970" y="1196627"/>
                  <a:pt x="5107380" y="1207263"/>
                </a:cubicBezTo>
                <a:cubicBezTo>
                  <a:pt x="5110925" y="1203718"/>
                  <a:pt x="5112698" y="1201945"/>
                  <a:pt x="5112698" y="1196627"/>
                </a:cubicBezTo>
                <a:cubicBezTo>
                  <a:pt x="5112698" y="1193081"/>
                  <a:pt x="5086106" y="1107988"/>
                  <a:pt x="5086106" y="1072532"/>
                </a:cubicBezTo>
                <a:cubicBezTo>
                  <a:pt x="5086106" y="1019349"/>
                  <a:pt x="5187155" y="1017576"/>
                  <a:pt x="5206656" y="1017576"/>
                </a:cubicBezTo>
                <a:cubicBezTo>
                  <a:pt x="5256293" y="1017576"/>
                  <a:pt x="5389252" y="1049486"/>
                  <a:pt x="5419389" y="1049486"/>
                </a:cubicBezTo>
                <a:cubicBezTo>
                  <a:pt x="5424708" y="1049486"/>
                  <a:pt x="5582485" y="1024667"/>
                  <a:pt x="5664033" y="1008712"/>
                </a:cubicBezTo>
                <a:cubicBezTo>
                  <a:pt x="5676442" y="1006939"/>
                  <a:pt x="5669351" y="976802"/>
                  <a:pt x="5679988" y="964392"/>
                </a:cubicBezTo>
                <a:cubicBezTo>
                  <a:pt x="5685306" y="975029"/>
                  <a:pt x="5683533" y="985666"/>
                  <a:pt x="5685306" y="996303"/>
                </a:cubicBezTo>
                <a:cubicBezTo>
                  <a:pt x="5687079" y="998075"/>
                  <a:pt x="5687079" y="1001621"/>
                  <a:pt x="5687079" y="1003394"/>
                </a:cubicBezTo>
                <a:cubicBezTo>
                  <a:pt x="5695943" y="1006939"/>
                  <a:pt x="5708352" y="1006939"/>
                  <a:pt x="5717216" y="1006939"/>
                </a:cubicBezTo>
                <a:lnTo>
                  <a:pt x="5791673" y="1003394"/>
                </a:lnTo>
                <a:cubicBezTo>
                  <a:pt x="5851948" y="1003394"/>
                  <a:pt x="5862584" y="1022894"/>
                  <a:pt x="5862584" y="1061895"/>
                </a:cubicBezTo>
                <a:cubicBezTo>
                  <a:pt x="5862584" y="1067214"/>
                  <a:pt x="5860811" y="1074305"/>
                  <a:pt x="5860811" y="1079623"/>
                </a:cubicBezTo>
                <a:cubicBezTo>
                  <a:pt x="5857266" y="1097351"/>
                  <a:pt x="5848402" y="1136352"/>
                  <a:pt x="5848402" y="1141671"/>
                </a:cubicBezTo>
                <a:cubicBezTo>
                  <a:pt x="5848402" y="1145216"/>
                  <a:pt x="5851948" y="1150534"/>
                  <a:pt x="5855493" y="1150534"/>
                </a:cubicBezTo>
                <a:cubicBezTo>
                  <a:pt x="5860811" y="1150534"/>
                  <a:pt x="5866130" y="1148762"/>
                  <a:pt x="5869675" y="1145216"/>
                </a:cubicBezTo>
                <a:cubicBezTo>
                  <a:pt x="5871448" y="1143443"/>
                  <a:pt x="5871448" y="1139898"/>
                  <a:pt x="5871448" y="1136352"/>
                </a:cubicBezTo>
                <a:cubicBezTo>
                  <a:pt x="5878539" y="1102669"/>
                  <a:pt x="5885630" y="1067214"/>
                  <a:pt x="5892721" y="1033531"/>
                </a:cubicBezTo>
                <a:lnTo>
                  <a:pt x="5898040" y="980348"/>
                </a:lnTo>
                <a:cubicBezTo>
                  <a:pt x="5899813" y="957301"/>
                  <a:pt x="5903358" y="932482"/>
                  <a:pt x="5906904" y="907664"/>
                </a:cubicBezTo>
                <a:cubicBezTo>
                  <a:pt x="5908676" y="914755"/>
                  <a:pt x="5910449" y="923619"/>
                  <a:pt x="5912222" y="932482"/>
                </a:cubicBezTo>
                <a:lnTo>
                  <a:pt x="5913995" y="1017576"/>
                </a:lnTo>
                <a:cubicBezTo>
                  <a:pt x="5913995" y="1028213"/>
                  <a:pt x="5912222" y="1044168"/>
                  <a:pt x="5924632" y="1058350"/>
                </a:cubicBezTo>
                <a:cubicBezTo>
                  <a:pt x="5926404" y="1051259"/>
                  <a:pt x="5924632" y="1042395"/>
                  <a:pt x="5924632" y="1037076"/>
                </a:cubicBezTo>
                <a:cubicBezTo>
                  <a:pt x="5924632" y="1031758"/>
                  <a:pt x="5926404" y="1019349"/>
                  <a:pt x="5937041" y="1019349"/>
                </a:cubicBezTo>
                <a:cubicBezTo>
                  <a:pt x="5963633" y="1019349"/>
                  <a:pt x="5967178" y="1029985"/>
                  <a:pt x="5967178" y="1054804"/>
                </a:cubicBezTo>
                <a:cubicBezTo>
                  <a:pt x="5967178" y="1058350"/>
                  <a:pt x="5961860" y="1113306"/>
                  <a:pt x="5961860" y="1116852"/>
                </a:cubicBezTo>
                <a:cubicBezTo>
                  <a:pt x="5961860" y="1125716"/>
                  <a:pt x="5960087" y="1139898"/>
                  <a:pt x="5967178" y="1146989"/>
                </a:cubicBezTo>
                <a:lnTo>
                  <a:pt x="6082409" y="1146989"/>
                </a:lnTo>
                <a:cubicBezTo>
                  <a:pt x="6101910" y="1141671"/>
                  <a:pt x="6124956" y="1145216"/>
                  <a:pt x="6140911" y="1129261"/>
                </a:cubicBezTo>
                <a:cubicBezTo>
                  <a:pt x="6144456" y="1123943"/>
                  <a:pt x="6146229" y="1115079"/>
                  <a:pt x="6151547" y="1109760"/>
                </a:cubicBezTo>
                <a:cubicBezTo>
                  <a:pt x="6156866" y="1099124"/>
                  <a:pt x="6167502" y="1092033"/>
                  <a:pt x="6174594" y="1083169"/>
                </a:cubicBezTo>
                <a:cubicBezTo>
                  <a:pt x="6178139" y="1093805"/>
                  <a:pt x="6185230" y="1104442"/>
                  <a:pt x="6192321" y="1115079"/>
                </a:cubicBezTo>
                <a:cubicBezTo>
                  <a:pt x="6199412" y="1111533"/>
                  <a:pt x="6206504" y="1102669"/>
                  <a:pt x="6211822" y="1095578"/>
                </a:cubicBezTo>
                <a:cubicBezTo>
                  <a:pt x="6217140" y="1097351"/>
                  <a:pt x="6224231" y="1104442"/>
                  <a:pt x="6229550" y="1109760"/>
                </a:cubicBezTo>
                <a:cubicBezTo>
                  <a:pt x="6233095" y="1099124"/>
                  <a:pt x="6231322" y="1092033"/>
                  <a:pt x="6231322" y="1081396"/>
                </a:cubicBezTo>
                <a:cubicBezTo>
                  <a:pt x="6231322" y="1051259"/>
                  <a:pt x="6241959" y="1003394"/>
                  <a:pt x="6263233" y="978575"/>
                </a:cubicBezTo>
                <a:cubicBezTo>
                  <a:pt x="6280960" y="992757"/>
                  <a:pt x="6295143" y="1044168"/>
                  <a:pt x="6295143" y="1065441"/>
                </a:cubicBezTo>
                <a:lnTo>
                  <a:pt x="6295143" y="1104442"/>
                </a:lnTo>
                <a:cubicBezTo>
                  <a:pt x="6296915" y="1106215"/>
                  <a:pt x="6295143" y="1106215"/>
                  <a:pt x="6298688" y="1106215"/>
                </a:cubicBezTo>
                <a:cubicBezTo>
                  <a:pt x="6304006" y="1106215"/>
                  <a:pt x="6332371" y="1097351"/>
                  <a:pt x="6335916" y="1097351"/>
                </a:cubicBezTo>
                <a:cubicBezTo>
                  <a:pt x="6341235" y="1097351"/>
                  <a:pt x="6360735" y="1106215"/>
                  <a:pt x="6367827" y="1115079"/>
                </a:cubicBezTo>
                <a:cubicBezTo>
                  <a:pt x="6387327" y="1134579"/>
                  <a:pt x="6383782" y="1139898"/>
                  <a:pt x="6383782" y="1152307"/>
                </a:cubicBezTo>
                <a:cubicBezTo>
                  <a:pt x="6383782" y="1157626"/>
                  <a:pt x="6380236" y="1182444"/>
                  <a:pt x="6380236" y="1187763"/>
                </a:cubicBezTo>
                <a:cubicBezTo>
                  <a:pt x="6380236" y="1198400"/>
                  <a:pt x="6385554" y="1207263"/>
                  <a:pt x="6396191" y="1207263"/>
                </a:cubicBezTo>
                <a:cubicBezTo>
                  <a:pt x="6399737" y="1207263"/>
                  <a:pt x="6408600" y="1205491"/>
                  <a:pt x="6415692" y="1201945"/>
                </a:cubicBezTo>
                <a:lnTo>
                  <a:pt x="6415692" y="1127488"/>
                </a:lnTo>
                <a:cubicBezTo>
                  <a:pt x="6408600" y="1116852"/>
                  <a:pt x="6401509" y="1102669"/>
                  <a:pt x="6397964" y="1088487"/>
                </a:cubicBezTo>
                <a:cubicBezTo>
                  <a:pt x="6408600" y="1092033"/>
                  <a:pt x="6426328" y="1097351"/>
                  <a:pt x="6429874" y="1097351"/>
                </a:cubicBezTo>
                <a:cubicBezTo>
                  <a:pt x="6436965" y="1097351"/>
                  <a:pt x="6440511" y="1099124"/>
                  <a:pt x="6449374" y="1086714"/>
                </a:cubicBezTo>
                <a:cubicBezTo>
                  <a:pt x="6452920" y="1090260"/>
                  <a:pt x="6458238" y="1099124"/>
                  <a:pt x="6461784" y="1099124"/>
                </a:cubicBezTo>
                <a:cubicBezTo>
                  <a:pt x="6467102" y="1099124"/>
                  <a:pt x="6481284" y="1095578"/>
                  <a:pt x="6488376" y="1092033"/>
                </a:cubicBezTo>
                <a:cubicBezTo>
                  <a:pt x="6488376" y="1065441"/>
                  <a:pt x="6525604" y="1063668"/>
                  <a:pt x="6538013" y="1063668"/>
                </a:cubicBezTo>
                <a:cubicBezTo>
                  <a:pt x="6561060" y="1063668"/>
                  <a:pt x="6587651" y="1068987"/>
                  <a:pt x="6610697" y="1079623"/>
                </a:cubicBezTo>
                <a:lnTo>
                  <a:pt x="6612470" y="1182444"/>
                </a:lnTo>
                <a:cubicBezTo>
                  <a:pt x="6633744" y="1178899"/>
                  <a:pt x="6669199" y="1175353"/>
                  <a:pt x="6672745" y="1175353"/>
                </a:cubicBezTo>
                <a:cubicBezTo>
                  <a:pt x="6688700" y="1175353"/>
                  <a:pt x="6704655" y="1171808"/>
                  <a:pt x="6715291" y="1180672"/>
                </a:cubicBezTo>
                <a:cubicBezTo>
                  <a:pt x="6720610" y="1185990"/>
                  <a:pt x="6722383" y="1196627"/>
                  <a:pt x="6725928" y="1203718"/>
                </a:cubicBezTo>
                <a:cubicBezTo>
                  <a:pt x="6745429" y="1194854"/>
                  <a:pt x="6741883" y="1148762"/>
                  <a:pt x="6770248" y="1148762"/>
                </a:cubicBezTo>
                <a:cubicBezTo>
                  <a:pt x="6782657" y="1148762"/>
                  <a:pt x="6795067" y="1171808"/>
                  <a:pt x="6802158" y="1178899"/>
                </a:cubicBezTo>
                <a:lnTo>
                  <a:pt x="6803930" y="1104442"/>
                </a:lnTo>
                <a:cubicBezTo>
                  <a:pt x="6805703" y="1095578"/>
                  <a:pt x="6803930" y="1083169"/>
                  <a:pt x="6814567" y="1074305"/>
                </a:cubicBezTo>
                <a:cubicBezTo>
                  <a:pt x="6821658" y="1074305"/>
                  <a:pt x="6841159" y="1070759"/>
                  <a:pt x="6846477" y="1083169"/>
                </a:cubicBezTo>
                <a:cubicBezTo>
                  <a:pt x="6851796" y="1093805"/>
                  <a:pt x="6841159" y="1107988"/>
                  <a:pt x="6855341" y="1120397"/>
                </a:cubicBezTo>
                <a:cubicBezTo>
                  <a:pt x="6857114" y="1116852"/>
                  <a:pt x="6857114" y="1111533"/>
                  <a:pt x="6857114" y="1107988"/>
                </a:cubicBezTo>
                <a:cubicBezTo>
                  <a:pt x="6858887" y="1102669"/>
                  <a:pt x="6860659" y="1092033"/>
                  <a:pt x="6867751" y="1088487"/>
                </a:cubicBezTo>
                <a:cubicBezTo>
                  <a:pt x="6878387" y="1079623"/>
                  <a:pt x="6901433" y="1067214"/>
                  <a:pt x="6904979" y="1067214"/>
                </a:cubicBezTo>
                <a:cubicBezTo>
                  <a:pt x="6910297" y="1067214"/>
                  <a:pt x="6913843" y="1077850"/>
                  <a:pt x="6922707" y="1081396"/>
                </a:cubicBezTo>
                <a:cubicBezTo>
                  <a:pt x="6929798" y="1086714"/>
                  <a:pt x="6942207" y="1090260"/>
                  <a:pt x="6951071" y="1092033"/>
                </a:cubicBezTo>
                <a:cubicBezTo>
                  <a:pt x="6956390" y="1109760"/>
                  <a:pt x="6965253" y="1129261"/>
                  <a:pt x="6970572" y="1148762"/>
                </a:cubicBezTo>
                <a:cubicBezTo>
                  <a:pt x="6974117" y="1122170"/>
                  <a:pt x="6977663" y="1093805"/>
                  <a:pt x="6981208" y="1065441"/>
                </a:cubicBezTo>
                <a:cubicBezTo>
                  <a:pt x="6984754" y="1068987"/>
                  <a:pt x="6986527" y="1070759"/>
                  <a:pt x="6986527" y="1076078"/>
                </a:cubicBezTo>
                <a:lnTo>
                  <a:pt x="6986527" y="1134579"/>
                </a:lnTo>
                <a:cubicBezTo>
                  <a:pt x="6990072" y="1148762"/>
                  <a:pt x="6988300" y="1162944"/>
                  <a:pt x="6997163" y="1178899"/>
                </a:cubicBezTo>
                <a:cubicBezTo>
                  <a:pt x="7000709" y="1146989"/>
                  <a:pt x="7000709" y="1115079"/>
                  <a:pt x="7011346" y="1083169"/>
                </a:cubicBezTo>
                <a:cubicBezTo>
                  <a:pt x="7013119" y="1100897"/>
                  <a:pt x="7016664" y="1155853"/>
                  <a:pt x="7016664" y="1175353"/>
                </a:cubicBezTo>
                <a:lnTo>
                  <a:pt x="7020210" y="1178899"/>
                </a:lnTo>
                <a:cubicBezTo>
                  <a:pt x="7021982" y="1178899"/>
                  <a:pt x="7023755" y="1177126"/>
                  <a:pt x="7023755" y="1175353"/>
                </a:cubicBezTo>
                <a:cubicBezTo>
                  <a:pt x="7032619" y="1157626"/>
                  <a:pt x="7057438" y="1139898"/>
                  <a:pt x="7053892" y="1122170"/>
                </a:cubicBezTo>
                <a:cubicBezTo>
                  <a:pt x="7052120" y="1104442"/>
                  <a:pt x="7080484" y="1102669"/>
                  <a:pt x="7076939" y="1088487"/>
                </a:cubicBezTo>
                <a:lnTo>
                  <a:pt x="7076939" y="1076078"/>
                </a:lnTo>
                <a:cubicBezTo>
                  <a:pt x="7076939" y="1006939"/>
                  <a:pt x="7108849" y="941346"/>
                  <a:pt x="7108849" y="872208"/>
                </a:cubicBezTo>
                <a:lnTo>
                  <a:pt x="7119485" y="872208"/>
                </a:lnTo>
                <a:cubicBezTo>
                  <a:pt x="7121258" y="886390"/>
                  <a:pt x="7121258" y="900572"/>
                  <a:pt x="7123031" y="914755"/>
                </a:cubicBezTo>
                <a:cubicBezTo>
                  <a:pt x="7126576" y="953756"/>
                  <a:pt x="7130122" y="992757"/>
                  <a:pt x="7137213" y="1031758"/>
                </a:cubicBezTo>
                <a:cubicBezTo>
                  <a:pt x="7140759" y="1051259"/>
                  <a:pt x="7142531" y="1076078"/>
                  <a:pt x="7153168" y="1099124"/>
                </a:cubicBezTo>
                <a:cubicBezTo>
                  <a:pt x="7156714" y="1107988"/>
                  <a:pt x="7169123" y="1113306"/>
                  <a:pt x="7174442" y="1123943"/>
                </a:cubicBezTo>
                <a:cubicBezTo>
                  <a:pt x="7185078" y="1138125"/>
                  <a:pt x="7193942" y="1157626"/>
                  <a:pt x="7202806" y="1173581"/>
                </a:cubicBezTo>
                <a:cubicBezTo>
                  <a:pt x="7206352" y="1164717"/>
                  <a:pt x="7208124" y="1155853"/>
                  <a:pt x="7208124" y="1146989"/>
                </a:cubicBezTo>
                <a:cubicBezTo>
                  <a:pt x="7209897" y="1125716"/>
                  <a:pt x="7211670" y="1102669"/>
                  <a:pt x="7213443" y="1079623"/>
                </a:cubicBezTo>
                <a:cubicBezTo>
                  <a:pt x="7215215" y="1084942"/>
                  <a:pt x="7222307" y="1107988"/>
                  <a:pt x="7222307" y="1120397"/>
                </a:cubicBezTo>
                <a:lnTo>
                  <a:pt x="7222307" y="1159398"/>
                </a:lnTo>
                <a:cubicBezTo>
                  <a:pt x="7224079" y="1166489"/>
                  <a:pt x="7224079" y="1178899"/>
                  <a:pt x="7227625" y="1178899"/>
                </a:cubicBezTo>
                <a:cubicBezTo>
                  <a:pt x="7241807" y="1178899"/>
                  <a:pt x="7240034" y="1095578"/>
                  <a:pt x="7243580" y="1067214"/>
                </a:cubicBezTo>
                <a:cubicBezTo>
                  <a:pt x="7254217" y="1074305"/>
                  <a:pt x="7248898" y="1074305"/>
                  <a:pt x="7248898" y="1079623"/>
                </a:cubicBezTo>
                <a:lnTo>
                  <a:pt x="7248898" y="1115079"/>
                </a:lnTo>
                <a:cubicBezTo>
                  <a:pt x="7250671" y="1127488"/>
                  <a:pt x="7254217" y="1168262"/>
                  <a:pt x="7264853" y="1168262"/>
                </a:cubicBezTo>
                <a:cubicBezTo>
                  <a:pt x="7280808" y="1168262"/>
                  <a:pt x="7280808" y="1102669"/>
                  <a:pt x="7303854" y="1102669"/>
                </a:cubicBezTo>
                <a:cubicBezTo>
                  <a:pt x="7309173" y="1102669"/>
                  <a:pt x="7323355" y="1118624"/>
                  <a:pt x="7328673" y="1131034"/>
                </a:cubicBezTo>
                <a:cubicBezTo>
                  <a:pt x="7332219" y="1139898"/>
                  <a:pt x="7332219" y="1154080"/>
                  <a:pt x="7332219" y="1168262"/>
                </a:cubicBezTo>
                <a:cubicBezTo>
                  <a:pt x="7349947" y="1168262"/>
                  <a:pt x="7349947" y="1180672"/>
                  <a:pt x="7358811" y="1180672"/>
                </a:cubicBezTo>
                <a:cubicBezTo>
                  <a:pt x="7362356" y="1180672"/>
                  <a:pt x="7381857" y="1175353"/>
                  <a:pt x="7385402" y="1175353"/>
                </a:cubicBezTo>
                <a:cubicBezTo>
                  <a:pt x="7397812" y="1175353"/>
                  <a:pt x="7392493" y="1189536"/>
                  <a:pt x="7397812" y="1198400"/>
                </a:cubicBezTo>
                <a:lnTo>
                  <a:pt x="7410221" y="1198400"/>
                </a:lnTo>
                <a:cubicBezTo>
                  <a:pt x="7429722" y="1194854"/>
                  <a:pt x="7461632" y="1185990"/>
                  <a:pt x="7465177" y="1185990"/>
                </a:cubicBezTo>
                <a:cubicBezTo>
                  <a:pt x="7479360" y="1185990"/>
                  <a:pt x="7491769" y="1191308"/>
                  <a:pt x="7504179" y="1198400"/>
                </a:cubicBezTo>
                <a:lnTo>
                  <a:pt x="7504179" y="1256901"/>
                </a:lnTo>
                <a:cubicBezTo>
                  <a:pt x="7505951" y="1258674"/>
                  <a:pt x="7504179" y="1258674"/>
                  <a:pt x="7509497" y="1258674"/>
                </a:cubicBezTo>
                <a:cubicBezTo>
                  <a:pt x="7576863" y="1258674"/>
                  <a:pt x="7562680" y="1207263"/>
                  <a:pt x="7571544" y="1141671"/>
                </a:cubicBezTo>
                <a:cubicBezTo>
                  <a:pt x="7573317" y="1141671"/>
                  <a:pt x="7576863" y="1143443"/>
                  <a:pt x="7578635" y="1143443"/>
                </a:cubicBezTo>
                <a:cubicBezTo>
                  <a:pt x="7580408" y="1168262"/>
                  <a:pt x="7580408" y="1193081"/>
                  <a:pt x="7585727" y="1217900"/>
                </a:cubicBezTo>
                <a:cubicBezTo>
                  <a:pt x="7585727" y="1221446"/>
                  <a:pt x="7596363" y="1255128"/>
                  <a:pt x="7608773" y="1255128"/>
                </a:cubicBezTo>
                <a:cubicBezTo>
                  <a:pt x="7640683" y="1255128"/>
                  <a:pt x="7809097" y="1093805"/>
                  <a:pt x="7812642" y="1093805"/>
                </a:cubicBezTo>
                <a:cubicBezTo>
                  <a:pt x="7817961" y="1093805"/>
                  <a:pt x="7908372" y="1178899"/>
                  <a:pt x="7958010" y="1219673"/>
                </a:cubicBezTo>
                <a:cubicBezTo>
                  <a:pt x="7963329" y="1224991"/>
                  <a:pt x="7989920" y="1228537"/>
                  <a:pt x="7991693" y="1228537"/>
                </a:cubicBezTo>
                <a:cubicBezTo>
                  <a:pt x="7997011" y="1228537"/>
                  <a:pt x="8009421" y="1226764"/>
                  <a:pt x="8018285" y="1221446"/>
                </a:cubicBezTo>
                <a:cubicBezTo>
                  <a:pt x="8046649" y="1201945"/>
                  <a:pt x="8129970" y="1104442"/>
                  <a:pt x="8160107" y="1104442"/>
                </a:cubicBezTo>
                <a:cubicBezTo>
                  <a:pt x="8161880" y="1104442"/>
                  <a:pt x="8167198" y="1111533"/>
                  <a:pt x="8165426" y="1118624"/>
                </a:cubicBezTo>
                <a:cubicBezTo>
                  <a:pt x="8165426" y="1118624"/>
                  <a:pt x="8167198" y="1118624"/>
                  <a:pt x="8168971" y="1120397"/>
                </a:cubicBezTo>
                <a:lnTo>
                  <a:pt x="8172517" y="1116852"/>
                </a:lnTo>
                <a:cubicBezTo>
                  <a:pt x="8231018" y="1177126"/>
                  <a:pt x="8305475" y="1260447"/>
                  <a:pt x="8367523" y="1260447"/>
                </a:cubicBezTo>
                <a:cubicBezTo>
                  <a:pt x="8372841" y="1260447"/>
                  <a:pt x="8378159" y="1258674"/>
                  <a:pt x="8381705" y="1256901"/>
                </a:cubicBezTo>
                <a:cubicBezTo>
                  <a:pt x="8390568" y="1232082"/>
                  <a:pt x="8411842" y="1184217"/>
                  <a:pt x="8411842" y="1180672"/>
                </a:cubicBezTo>
                <a:cubicBezTo>
                  <a:pt x="8411842" y="1175353"/>
                  <a:pt x="8408296" y="1150534"/>
                  <a:pt x="8408296" y="1145216"/>
                </a:cubicBezTo>
                <a:lnTo>
                  <a:pt x="8408296" y="1136352"/>
                </a:lnTo>
                <a:cubicBezTo>
                  <a:pt x="8410069" y="1132807"/>
                  <a:pt x="8410069" y="1129261"/>
                  <a:pt x="8410069" y="1125716"/>
                </a:cubicBezTo>
                <a:cubicBezTo>
                  <a:pt x="8417160" y="1102669"/>
                  <a:pt x="8424251" y="1116852"/>
                  <a:pt x="8424251" y="1099124"/>
                </a:cubicBezTo>
                <a:lnTo>
                  <a:pt x="8424251" y="1061895"/>
                </a:lnTo>
                <a:cubicBezTo>
                  <a:pt x="8426024" y="1058350"/>
                  <a:pt x="8426024" y="1053032"/>
                  <a:pt x="8427797" y="1049486"/>
                </a:cubicBezTo>
                <a:cubicBezTo>
                  <a:pt x="8429570" y="1047713"/>
                  <a:pt x="8438434" y="1044168"/>
                  <a:pt x="8443752" y="1040622"/>
                </a:cubicBezTo>
                <a:lnTo>
                  <a:pt x="8443752" y="1033531"/>
                </a:lnTo>
                <a:cubicBezTo>
                  <a:pt x="8443752" y="1029985"/>
                  <a:pt x="8445525" y="1024667"/>
                  <a:pt x="8445525" y="1019349"/>
                </a:cubicBezTo>
                <a:lnTo>
                  <a:pt x="8445525" y="1005166"/>
                </a:lnTo>
                <a:cubicBezTo>
                  <a:pt x="8445525" y="998075"/>
                  <a:pt x="8447297" y="989211"/>
                  <a:pt x="8447297" y="980348"/>
                </a:cubicBezTo>
                <a:cubicBezTo>
                  <a:pt x="8449070" y="982120"/>
                  <a:pt x="8449070" y="985666"/>
                  <a:pt x="8449070" y="1015803"/>
                </a:cubicBezTo>
                <a:cubicBezTo>
                  <a:pt x="8450843" y="1021121"/>
                  <a:pt x="8447297" y="1047713"/>
                  <a:pt x="8463252" y="1047713"/>
                </a:cubicBezTo>
                <a:cubicBezTo>
                  <a:pt x="8466798" y="1047713"/>
                  <a:pt x="8473889" y="1045940"/>
                  <a:pt x="8480980" y="1045940"/>
                </a:cubicBezTo>
                <a:lnTo>
                  <a:pt x="8480980" y="1005166"/>
                </a:lnTo>
                <a:cubicBezTo>
                  <a:pt x="8482753" y="998075"/>
                  <a:pt x="8484526" y="989211"/>
                  <a:pt x="8489844" y="980348"/>
                </a:cubicBezTo>
                <a:cubicBezTo>
                  <a:pt x="8491617" y="1001621"/>
                  <a:pt x="8493390" y="1024667"/>
                  <a:pt x="8493390" y="1047713"/>
                </a:cubicBezTo>
                <a:cubicBezTo>
                  <a:pt x="8496935" y="1047713"/>
                  <a:pt x="8502254" y="1047713"/>
                  <a:pt x="8507572" y="1049486"/>
                </a:cubicBezTo>
                <a:cubicBezTo>
                  <a:pt x="8511117" y="1068987"/>
                  <a:pt x="8512890" y="1090260"/>
                  <a:pt x="8514663" y="1109760"/>
                </a:cubicBezTo>
                <a:cubicBezTo>
                  <a:pt x="8518209" y="1113306"/>
                  <a:pt x="8523527" y="1115079"/>
                  <a:pt x="8527073" y="1116852"/>
                </a:cubicBezTo>
                <a:lnTo>
                  <a:pt x="8527073" y="1155853"/>
                </a:lnTo>
                <a:cubicBezTo>
                  <a:pt x="8528845" y="1170035"/>
                  <a:pt x="8530618" y="1184217"/>
                  <a:pt x="8534164" y="1196627"/>
                </a:cubicBezTo>
                <a:lnTo>
                  <a:pt x="8541255" y="1196627"/>
                </a:lnTo>
                <a:lnTo>
                  <a:pt x="8543028" y="944892"/>
                </a:lnTo>
                <a:cubicBezTo>
                  <a:pt x="8546573" y="943119"/>
                  <a:pt x="8551891" y="939574"/>
                  <a:pt x="8555437" y="936028"/>
                </a:cubicBezTo>
                <a:lnTo>
                  <a:pt x="8555437" y="785342"/>
                </a:lnTo>
                <a:lnTo>
                  <a:pt x="8571392" y="643519"/>
                </a:lnTo>
                <a:lnTo>
                  <a:pt x="8571392" y="455605"/>
                </a:lnTo>
                <a:lnTo>
                  <a:pt x="8576710" y="423694"/>
                </a:lnTo>
                <a:cubicBezTo>
                  <a:pt x="8578483" y="416603"/>
                  <a:pt x="8580256" y="409512"/>
                  <a:pt x="8580256" y="402421"/>
                </a:cubicBezTo>
                <a:cubicBezTo>
                  <a:pt x="8582029" y="395330"/>
                  <a:pt x="8583801" y="388239"/>
                  <a:pt x="8583801" y="381148"/>
                </a:cubicBezTo>
                <a:cubicBezTo>
                  <a:pt x="8585574" y="375829"/>
                  <a:pt x="8587347" y="368738"/>
                  <a:pt x="8587347" y="361647"/>
                </a:cubicBezTo>
                <a:cubicBezTo>
                  <a:pt x="8583801" y="327964"/>
                  <a:pt x="8626348" y="351011"/>
                  <a:pt x="8631667" y="326192"/>
                </a:cubicBezTo>
                <a:cubicBezTo>
                  <a:pt x="8631667" y="310237"/>
                  <a:pt x="8624575" y="290736"/>
                  <a:pt x="8633439" y="274781"/>
                </a:cubicBezTo>
                <a:cubicBezTo>
                  <a:pt x="8642303" y="276554"/>
                  <a:pt x="8636985" y="288963"/>
                  <a:pt x="8636985" y="292509"/>
                </a:cubicBezTo>
                <a:lnTo>
                  <a:pt x="8636985" y="306691"/>
                </a:lnTo>
                <a:cubicBezTo>
                  <a:pt x="8636985" y="310237"/>
                  <a:pt x="8635212" y="324419"/>
                  <a:pt x="8640530" y="333283"/>
                </a:cubicBezTo>
                <a:cubicBezTo>
                  <a:pt x="8647622" y="347465"/>
                  <a:pt x="8686623" y="331510"/>
                  <a:pt x="8686623" y="363420"/>
                </a:cubicBezTo>
                <a:cubicBezTo>
                  <a:pt x="8684850" y="400648"/>
                  <a:pt x="8684850" y="404194"/>
                  <a:pt x="8684850" y="407739"/>
                </a:cubicBezTo>
                <a:cubicBezTo>
                  <a:pt x="8684850" y="413058"/>
                  <a:pt x="8695487" y="446741"/>
                  <a:pt x="8699032" y="466241"/>
                </a:cubicBezTo>
                <a:cubicBezTo>
                  <a:pt x="8702578" y="483969"/>
                  <a:pt x="8704351" y="519425"/>
                  <a:pt x="8704351" y="522970"/>
                </a:cubicBezTo>
                <a:lnTo>
                  <a:pt x="8697259" y="666565"/>
                </a:lnTo>
                <a:cubicBezTo>
                  <a:pt x="8697259" y="689612"/>
                  <a:pt x="8697259" y="712658"/>
                  <a:pt x="8702578" y="733931"/>
                </a:cubicBezTo>
                <a:cubicBezTo>
                  <a:pt x="8704351" y="744568"/>
                  <a:pt x="8709669" y="758750"/>
                  <a:pt x="8713214" y="771159"/>
                </a:cubicBezTo>
                <a:lnTo>
                  <a:pt x="8711442" y="895254"/>
                </a:lnTo>
                <a:cubicBezTo>
                  <a:pt x="8713214" y="909436"/>
                  <a:pt x="8711442" y="928937"/>
                  <a:pt x="8727397" y="946665"/>
                </a:cubicBezTo>
                <a:lnTo>
                  <a:pt x="8727397" y="1123943"/>
                </a:lnTo>
                <a:lnTo>
                  <a:pt x="8748670" y="1123943"/>
                </a:lnTo>
                <a:cubicBezTo>
                  <a:pt x="8753988" y="1123943"/>
                  <a:pt x="8755761" y="1122170"/>
                  <a:pt x="8759307" y="1118624"/>
                </a:cubicBezTo>
                <a:cubicBezTo>
                  <a:pt x="8761079" y="1118624"/>
                  <a:pt x="8759307" y="1115079"/>
                  <a:pt x="8759307" y="1111533"/>
                </a:cubicBezTo>
                <a:lnTo>
                  <a:pt x="8759307" y="1063668"/>
                </a:lnTo>
                <a:cubicBezTo>
                  <a:pt x="8761079" y="1060123"/>
                  <a:pt x="8761079" y="1053032"/>
                  <a:pt x="8766398" y="1051259"/>
                </a:cubicBezTo>
                <a:cubicBezTo>
                  <a:pt x="8780580" y="1045940"/>
                  <a:pt x="8808945" y="1045940"/>
                  <a:pt x="8812490" y="1045940"/>
                </a:cubicBezTo>
                <a:cubicBezTo>
                  <a:pt x="8817808" y="1045940"/>
                  <a:pt x="8837309" y="1047713"/>
                  <a:pt x="8847946" y="1047713"/>
                </a:cubicBezTo>
                <a:lnTo>
                  <a:pt x="8851491" y="1045940"/>
                </a:lnTo>
                <a:lnTo>
                  <a:pt x="8851491" y="1146989"/>
                </a:lnTo>
                <a:cubicBezTo>
                  <a:pt x="8851491" y="1146989"/>
                  <a:pt x="8851491" y="1148762"/>
                  <a:pt x="8855037" y="1148762"/>
                </a:cubicBezTo>
                <a:cubicBezTo>
                  <a:pt x="8860355" y="1148762"/>
                  <a:pt x="8865674" y="1146989"/>
                  <a:pt x="8870992" y="1143443"/>
                </a:cubicBezTo>
                <a:lnTo>
                  <a:pt x="8870992" y="1065441"/>
                </a:lnTo>
                <a:cubicBezTo>
                  <a:pt x="8869219" y="1060123"/>
                  <a:pt x="8865674" y="1047713"/>
                  <a:pt x="8865674" y="1044168"/>
                </a:cubicBezTo>
                <a:lnTo>
                  <a:pt x="8865674" y="996303"/>
                </a:lnTo>
                <a:cubicBezTo>
                  <a:pt x="8869219" y="966165"/>
                  <a:pt x="8872765" y="934255"/>
                  <a:pt x="8874537" y="902345"/>
                </a:cubicBezTo>
                <a:cubicBezTo>
                  <a:pt x="8876310" y="904118"/>
                  <a:pt x="8879856" y="904118"/>
                  <a:pt x="8881629" y="905891"/>
                </a:cubicBezTo>
                <a:cubicBezTo>
                  <a:pt x="8885174" y="923619"/>
                  <a:pt x="8885174" y="943119"/>
                  <a:pt x="8886947" y="962620"/>
                </a:cubicBezTo>
                <a:lnTo>
                  <a:pt x="8933039" y="962620"/>
                </a:lnTo>
                <a:cubicBezTo>
                  <a:pt x="8933039" y="987439"/>
                  <a:pt x="8931266" y="1003394"/>
                  <a:pt x="8938358" y="1026440"/>
                </a:cubicBezTo>
                <a:cubicBezTo>
                  <a:pt x="8936585" y="990984"/>
                  <a:pt x="8986223" y="1029985"/>
                  <a:pt x="8984450" y="992757"/>
                </a:cubicBezTo>
                <a:cubicBezTo>
                  <a:pt x="8984450" y="987439"/>
                  <a:pt x="8982677" y="976802"/>
                  <a:pt x="8982677" y="973256"/>
                </a:cubicBezTo>
                <a:lnTo>
                  <a:pt x="8982677" y="930710"/>
                </a:lnTo>
                <a:cubicBezTo>
                  <a:pt x="8989768" y="911209"/>
                  <a:pt x="9018133" y="904118"/>
                  <a:pt x="9009269" y="881072"/>
                </a:cubicBezTo>
                <a:cubicBezTo>
                  <a:pt x="9011041" y="856253"/>
                  <a:pt x="9009269" y="858026"/>
                  <a:pt x="9023451" y="858026"/>
                </a:cubicBezTo>
                <a:cubicBezTo>
                  <a:pt x="9028769" y="858026"/>
                  <a:pt x="9046497" y="859798"/>
                  <a:pt x="9057134" y="858026"/>
                </a:cubicBezTo>
                <a:lnTo>
                  <a:pt x="9057134" y="1343767"/>
                </a:lnTo>
                <a:lnTo>
                  <a:pt x="9144000" y="1343767"/>
                </a:lnTo>
                <a:lnTo>
                  <a:pt x="9144000" y="1919921"/>
                </a:lnTo>
                <a:lnTo>
                  <a:pt x="2308160" y="1919921"/>
                </a:lnTo>
                <a:cubicBezTo>
                  <a:pt x="2233703" y="1895102"/>
                  <a:pt x="2155701" y="1859647"/>
                  <a:pt x="2081244" y="1847237"/>
                </a:cubicBezTo>
                <a:cubicBezTo>
                  <a:pt x="1728461" y="1785190"/>
                  <a:pt x="1377450" y="1707187"/>
                  <a:pt x="1024667" y="1646913"/>
                </a:cubicBezTo>
                <a:cubicBezTo>
                  <a:pt x="928937" y="1629185"/>
                  <a:pt x="829661" y="1622094"/>
                  <a:pt x="733931" y="1609685"/>
                </a:cubicBezTo>
                <a:cubicBezTo>
                  <a:pt x="515879" y="1581320"/>
                  <a:pt x="294282" y="1554728"/>
                  <a:pt x="76230" y="1528137"/>
                </a:cubicBezTo>
                <a:cubicBezTo>
                  <a:pt x="67366" y="1528137"/>
                  <a:pt x="49638" y="1526364"/>
                  <a:pt x="42547" y="1519273"/>
                </a:cubicBezTo>
                <a:cubicBezTo>
                  <a:pt x="39001" y="1485590"/>
                  <a:pt x="33683" y="1446589"/>
                  <a:pt x="28364" y="1411133"/>
                </a:cubicBezTo>
                <a:cubicBezTo>
                  <a:pt x="26592" y="1395178"/>
                  <a:pt x="0" y="1258674"/>
                  <a:pt x="0" y="1219673"/>
                </a:cubicBezTo>
                <a:lnTo>
                  <a:pt x="0" y="1150534"/>
                </a:lnTo>
                <a:cubicBezTo>
                  <a:pt x="1773" y="1141671"/>
                  <a:pt x="3546" y="1132807"/>
                  <a:pt x="3546" y="1123943"/>
                </a:cubicBezTo>
                <a:cubicBezTo>
                  <a:pt x="-3546" y="1092033"/>
                  <a:pt x="39001" y="1116852"/>
                  <a:pt x="37228" y="1092033"/>
                </a:cubicBezTo>
                <a:cubicBezTo>
                  <a:pt x="37228" y="1088487"/>
                  <a:pt x="39001" y="1083169"/>
                  <a:pt x="39001" y="1076078"/>
                </a:cubicBezTo>
                <a:lnTo>
                  <a:pt x="209188" y="1076078"/>
                </a:lnTo>
                <a:lnTo>
                  <a:pt x="209188" y="1047713"/>
                </a:lnTo>
                <a:cubicBezTo>
                  <a:pt x="205643" y="1033531"/>
                  <a:pt x="182596" y="1031758"/>
                  <a:pt x="175505" y="1029985"/>
                </a:cubicBezTo>
                <a:cubicBezTo>
                  <a:pt x="122322" y="1012258"/>
                  <a:pt x="60275" y="990984"/>
                  <a:pt x="10637" y="943119"/>
                </a:cubicBezTo>
                <a:lnTo>
                  <a:pt x="10637" y="930710"/>
                </a:lnTo>
                <a:lnTo>
                  <a:pt x="462696" y="936028"/>
                </a:lnTo>
                <a:lnTo>
                  <a:pt x="590336" y="928937"/>
                </a:lnTo>
                <a:cubicBezTo>
                  <a:pt x="611609" y="928937"/>
                  <a:pt x="632883" y="930710"/>
                  <a:pt x="654156" y="932482"/>
                </a:cubicBezTo>
                <a:cubicBezTo>
                  <a:pt x="654156" y="934255"/>
                  <a:pt x="655929" y="934255"/>
                  <a:pt x="655929" y="937801"/>
                </a:cubicBezTo>
                <a:cubicBezTo>
                  <a:pt x="655929" y="943119"/>
                  <a:pt x="641746" y="953756"/>
                  <a:pt x="634655" y="959074"/>
                </a:cubicBezTo>
                <a:cubicBezTo>
                  <a:pt x="593881" y="987439"/>
                  <a:pt x="553107" y="1005166"/>
                  <a:pt x="512333" y="1019349"/>
                </a:cubicBezTo>
                <a:cubicBezTo>
                  <a:pt x="489287" y="1028213"/>
                  <a:pt x="469787" y="1026440"/>
                  <a:pt x="448513" y="1042395"/>
                </a:cubicBezTo>
                <a:cubicBezTo>
                  <a:pt x="452059" y="1115079"/>
                  <a:pt x="450286" y="1116852"/>
                  <a:pt x="448513" y="1118624"/>
                </a:cubicBezTo>
                <a:lnTo>
                  <a:pt x="572608" y="1118624"/>
                </a:lnTo>
                <a:cubicBezTo>
                  <a:pt x="572608" y="1104442"/>
                  <a:pt x="597427" y="1102669"/>
                  <a:pt x="604518" y="1102669"/>
                </a:cubicBezTo>
                <a:cubicBezTo>
                  <a:pt x="609836" y="1102669"/>
                  <a:pt x="631110" y="1106215"/>
                  <a:pt x="641746" y="1109760"/>
                </a:cubicBezTo>
                <a:cubicBezTo>
                  <a:pt x="647065" y="1123943"/>
                  <a:pt x="641746" y="1143443"/>
                  <a:pt x="657701" y="1161171"/>
                </a:cubicBezTo>
                <a:cubicBezTo>
                  <a:pt x="663020" y="1157626"/>
                  <a:pt x="673656" y="1152307"/>
                  <a:pt x="678975" y="1143443"/>
                </a:cubicBezTo>
                <a:cubicBezTo>
                  <a:pt x="707339" y="1100897"/>
                  <a:pt x="753432" y="1019349"/>
                  <a:pt x="753432" y="1014030"/>
                </a:cubicBezTo>
                <a:cubicBezTo>
                  <a:pt x="753432" y="1010485"/>
                  <a:pt x="732158" y="983893"/>
                  <a:pt x="732158" y="975029"/>
                </a:cubicBezTo>
                <a:lnTo>
                  <a:pt x="732158" y="941346"/>
                </a:lnTo>
                <a:cubicBezTo>
                  <a:pt x="737477" y="918300"/>
                  <a:pt x="749886" y="902345"/>
                  <a:pt x="774705" y="882845"/>
                </a:cubicBezTo>
                <a:lnTo>
                  <a:pt x="774705" y="533607"/>
                </a:lnTo>
                <a:cubicBezTo>
                  <a:pt x="742795" y="498151"/>
                  <a:pt x="737477" y="499924"/>
                  <a:pt x="737477" y="471560"/>
                </a:cubicBezTo>
                <a:lnTo>
                  <a:pt x="737477" y="459150"/>
                </a:lnTo>
                <a:cubicBezTo>
                  <a:pt x="739249" y="446741"/>
                  <a:pt x="748113" y="430786"/>
                  <a:pt x="765841" y="418376"/>
                </a:cubicBezTo>
                <a:cubicBezTo>
                  <a:pt x="772932" y="413058"/>
                  <a:pt x="781796" y="409512"/>
                  <a:pt x="785342" y="402421"/>
                </a:cubicBezTo>
                <a:cubicBezTo>
                  <a:pt x="788887" y="397103"/>
                  <a:pt x="788887" y="390012"/>
                  <a:pt x="788887" y="382921"/>
                </a:cubicBezTo>
                <a:cubicBezTo>
                  <a:pt x="790660" y="368738"/>
                  <a:pt x="794206" y="342147"/>
                  <a:pt x="794206" y="336828"/>
                </a:cubicBezTo>
                <a:cubicBezTo>
                  <a:pt x="794206" y="313782"/>
                  <a:pt x="781796" y="301373"/>
                  <a:pt x="781796" y="287190"/>
                </a:cubicBezTo>
                <a:cubicBezTo>
                  <a:pt x="781796" y="273008"/>
                  <a:pt x="795978" y="265917"/>
                  <a:pt x="795978" y="244644"/>
                </a:cubicBezTo>
                <a:cubicBezTo>
                  <a:pt x="795978" y="239325"/>
                  <a:pt x="790660" y="207415"/>
                  <a:pt x="790660" y="203870"/>
                </a:cubicBezTo>
                <a:cubicBezTo>
                  <a:pt x="790660" y="198551"/>
                  <a:pt x="795978" y="166641"/>
                  <a:pt x="799524" y="148914"/>
                </a:cubicBezTo>
                <a:lnTo>
                  <a:pt x="799524" y="0"/>
                </a:lnTo>
                <a:lnTo>
                  <a:pt x="810161" y="0"/>
                </a:lnTo>
                <a:close/>
              </a:path>
            </a:pathLst>
          </a:custGeom>
          <a:gradFill>
            <a:gsLst>
              <a:gs pos="25000">
                <a:srgbClr val="FEC3D4">
                  <a:alpha val="0"/>
                </a:srgbClr>
              </a:gs>
              <a:gs pos="100000">
                <a:srgbClr val="FEC3D4"/>
              </a:gs>
            </a:gsLst>
            <a:lin ang="16200000" scaled="1"/>
          </a:gradFill>
          <a:ln w="177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4" name="任意多边形: 形状 153">
            <a:extLst>
              <a:ext uri="{FF2B5EF4-FFF2-40B4-BE49-F238E27FC236}">
                <a16:creationId xmlns:a16="http://schemas.microsoft.com/office/drawing/2014/main" id="{0F60236B-7365-460B-A91B-4DD7DF5DD238}"/>
              </a:ext>
            </a:extLst>
          </p:cNvPr>
          <p:cNvSpPr/>
          <p:nvPr/>
        </p:nvSpPr>
        <p:spPr>
          <a:xfrm>
            <a:off x="6416921" y="0"/>
            <a:ext cx="5773492" cy="6077195"/>
          </a:xfrm>
          <a:custGeom>
            <a:avLst/>
            <a:gdLst>
              <a:gd name="connsiteX0" fmla="*/ 0 w 5773492"/>
              <a:gd name="connsiteY0" fmla="*/ 0 h 6077195"/>
              <a:gd name="connsiteX1" fmla="*/ 5773492 w 5773492"/>
              <a:gd name="connsiteY1" fmla="*/ 0 h 6077195"/>
              <a:gd name="connsiteX2" fmla="*/ 5773492 w 5773492"/>
              <a:gd name="connsiteY2" fmla="*/ 6077195 h 6077195"/>
              <a:gd name="connsiteX3" fmla="*/ 5745592 w 5773492"/>
              <a:gd name="connsiteY3" fmla="*/ 6074726 h 6077195"/>
              <a:gd name="connsiteX4" fmla="*/ 4897515 w 5773492"/>
              <a:gd name="connsiteY4" fmla="*/ 5879485 h 6077195"/>
              <a:gd name="connsiteX5" fmla="*/ 3573294 w 5773492"/>
              <a:gd name="connsiteY5" fmla="*/ 5249596 h 6077195"/>
              <a:gd name="connsiteX6" fmla="*/ 3339173 w 5773492"/>
              <a:gd name="connsiteY6" fmla="*/ 5225389 h 6077195"/>
              <a:gd name="connsiteX7" fmla="*/ 2336572 w 5773492"/>
              <a:gd name="connsiteY7" fmla="*/ 5326557 h 6077195"/>
              <a:gd name="connsiteX8" fmla="*/ 1852065 w 5773492"/>
              <a:gd name="connsiteY8" fmla="*/ 5206327 h 6077195"/>
              <a:gd name="connsiteX9" fmla="*/ 1694751 w 5773492"/>
              <a:gd name="connsiteY9" fmla="*/ 4446985 h 6077195"/>
              <a:gd name="connsiteX10" fmla="*/ 2492406 w 5773492"/>
              <a:gd name="connsiteY10" fmla="*/ 3357830 h 6077195"/>
              <a:gd name="connsiteX11" fmla="*/ 2547153 w 5773492"/>
              <a:gd name="connsiteY11" fmla="*/ 2941701 h 6077195"/>
              <a:gd name="connsiteX12" fmla="*/ 2457240 w 5773492"/>
              <a:gd name="connsiteY12" fmla="*/ 2629621 h 6077195"/>
              <a:gd name="connsiteX13" fmla="*/ 2446387 w 5773492"/>
              <a:gd name="connsiteY13" fmla="*/ 2612306 h 6077195"/>
              <a:gd name="connsiteX14" fmla="*/ 1811232 w 5773492"/>
              <a:gd name="connsiteY14" fmla="*/ 2225921 h 6077195"/>
              <a:gd name="connsiteX15" fmla="*/ 848532 w 5773492"/>
              <a:gd name="connsiteY15" fmla="*/ 1696456 h 6077195"/>
              <a:gd name="connsiteX16" fmla="*/ 833976 w 5773492"/>
              <a:gd name="connsiteY16" fmla="*/ 935885 h 6077195"/>
              <a:gd name="connsiteX17" fmla="*/ 23106 w 5773492"/>
              <a:gd name="connsiteY17" fmla="*/ 4434 h 607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73492" h="6077195">
                <a:moveTo>
                  <a:pt x="0" y="0"/>
                </a:moveTo>
                <a:lnTo>
                  <a:pt x="5773492" y="0"/>
                </a:lnTo>
                <a:lnTo>
                  <a:pt x="5773492" y="6077195"/>
                </a:lnTo>
                <a:lnTo>
                  <a:pt x="5745592" y="6074726"/>
                </a:lnTo>
                <a:cubicBezTo>
                  <a:pt x="5382102" y="6034402"/>
                  <a:pt x="5085967" y="5960717"/>
                  <a:pt x="4897515" y="5879485"/>
                </a:cubicBezTo>
                <a:cubicBezTo>
                  <a:pt x="4346444" y="5641841"/>
                  <a:pt x="4196341" y="5347431"/>
                  <a:pt x="3573294" y="5249596"/>
                </a:cubicBezTo>
                <a:cubicBezTo>
                  <a:pt x="3492495" y="5236910"/>
                  <a:pt x="3414465" y="5229208"/>
                  <a:pt x="3339173" y="5225389"/>
                </a:cubicBezTo>
                <a:cubicBezTo>
                  <a:pt x="2929315" y="5204515"/>
                  <a:pt x="2599903" y="5298271"/>
                  <a:pt x="2336572" y="5326557"/>
                </a:cubicBezTo>
                <a:cubicBezTo>
                  <a:pt x="2140354" y="5347658"/>
                  <a:pt x="1980816" y="5332415"/>
                  <a:pt x="1852065" y="5206327"/>
                </a:cubicBezTo>
                <a:cubicBezTo>
                  <a:pt x="1659423" y="5017681"/>
                  <a:pt x="1632952" y="4676215"/>
                  <a:pt x="1694751" y="4446985"/>
                </a:cubicBezTo>
                <a:cubicBezTo>
                  <a:pt x="1816932" y="3993865"/>
                  <a:pt x="2313869" y="3870594"/>
                  <a:pt x="2492406" y="3357830"/>
                </a:cubicBezTo>
                <a:cubicBezTo>
                  <a:pt x="2515786" y="3290739"/>
                  <a:pt x="2566925" y="3138600"/>
                  <a:pt x="2547153" y="2941701"/>
                </a:cubicBezTo>
                <a:cubicBezTo>
                  <a:pt x="2533466" y="2805613"/>
                  <a:pt x="2490957" y="2698393"/>
                  <a:pt x="2457240" y="2629621"/>
                </a:cubicBezTo>
                <a:cubicBezTo>
                  <a:pt x="2457240" y="2629621"/>
                  <a:pt x="2452087" y="2620688"/>
                  <a:pt x="2446387" y="2612306"/>
                </a:cubicBezTo>
                <a:cubicBezTo>
                  <a:pt x="2276447" y="2361297"/>
                  <a:pt x="1811232" y="2225921"/>
                  <a:pt x="1811232" y="2225921"/>
                </a:cubicBezTo>
                <a:cubicBezTo>
                  <a:pt x="1384950" y="2101872"/>
                  <a:pt x="977154" y="1983260"/>
                  <a:pt x="848532" y="1696456"/>
                </a:cubicBezTo>
                <a:cubicBezTo>
                  <a:pt x="811916" y="1614804"/>
                  <a:pt x="712148" y="1371884"/>
                  <a:pt x="833976" y="935885"/>
                </a:cubicBezTo>
                <a:cubicBezTo>
                  <a:pt x="1024122" y="255151"/>
                  <a:pt x="225686" y="46068"/>
                  <a:pt x="23106" y="4434"/>
                </a:cubicBezTo>
                <a:close/>
              </a:path>
            </a:pathLst>
          </a:custGeom>
          <a:gradFill>
            <a:gsLst>
              <a:gs pos="100000">
                <a:srgbClr val="1865F2"/>
              </a:gs>
              <a:gs pos="0">
                <a:srgbClr val="FEA5BD"/>
              </a:gs>
            </a:gsLst>
            <a:lin ang="5400000" scaled="1"/>
          </a:gradFill>
          <a:ln w="28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6" name="任意多边形: 形状 155">
            <a:extLst>
              <a:ext uri="{FF2B5EF4-FFF2-40B4-BE49-F238E27FC236}">
                <a16:creationId xmlns:a16="http://schemas.microsoft.com/office/drawing/2014/main" id="{2E25B615-BF77-4D49-B3C5-B4252A530CA0}"/>
              </a:ext>
            </a:extLst>
          </p:cNvPr>
          <p:cNvSpPr/>
          <p:nvPr/>
        </p:nvSpPr>
        <p:spPr>
          <a:xfrm>
            <a:off x="6808513" y="0"/>
            <a:ext cx="5381901" cy="5983880"/>
          </a:xfrm>
          <a:custGeom>
            <a:avLst/>
            <a:gdLst>
              <a:gd name="connsiteX0" fmla="*/ 0 w 5381901"/>
              <a:gd name="connsiteY0" fmla="*/ 0 h 5983880"/>
              <a:gd name="connsiteX1" fmla="*/ 5381901 w 5381901"/>
              <a:gd name="connsiteY1" fmla="*/ 0 h 5983880"/>
              <a:gd name="connsiteX2" fmla="*/ 5381901 w 5381901"/>
              <a:gd name="connsiteY2" fmla="*/ 5983880 h 5983880"/>
              <a:gd name="connsiteX3" fmla="*/ 5329212 w 5381901"/>
              <a:gd name="connsiteY3" fmla="*/ 5969668 h 5983880"/>
              <a:gd name="connsiteX4" fmla="*/ 4793342 w 5381901"/>
              <a:gd name="connsiteY4" fmla="*/ 5738814 h 5983880"/>
              <a:gd name="connsiteX5" fmla="*/ 3595909 w 5381901"/>
              <a:gd name="connsiteY5" fmla="*/ 5102595 h 5983880"/>
              <a:gd name="connsiteX6" fmla="*/ 3121031 w 5381901"/>
              <a:gd name="connsiteY6" fmla="*/ 5079087 h 5983880"/>
              <a:gd name="connsiteX7" fmla="*/ 2118431 w 5381901"/>
              <a:gd name="connsiteY7" fmla="*/ 5177340 h 5983880"/>
              <a:gd name="connsiteX8" fmla="*/ 1874679 w 5381901"/>
              <a:gd name="connsiteY8" fmla="*/ 5060570 h 5983880"/>
              <a:gd name="connsiteX9" fmla="*/ 1717365 w 5381901"/>
              <a:gd name="connsiteY9" fmla="*/ 4323070 h 5983880"/>
              <a:gd name="connsiteX10" fmla="*/ 2515020 w 5381901"/>
              <a:gd name="connsiteY10" fmla="*/ 3265208 h 5983880"/>
              <a:gd name="connsiteX11" fmla="*/ 2569767 w 5381901"/>
              <a:gd name="connsiteY11" fmla="*/ 2861050 h 5983880"/>
              <a:gd name="connsiteX12" fmla="*/ 2479854 w 5381901"/>
              <a:gd name="connsiteY12" fmla="*/ 2557915 h 5983880"/>
              <a:gd name="connsiteX13" fmla="*/ 2469000 w 5381901"/>
              <a:gd name="connsiteY13" fmla="*/ 2541106 h 5983880"/>
              <a:gd name="connsiteX14" fmla="*/ 1833846 w 5381901"/>
              <a:gd name="connsiteY14" fmla="*/ 2165834 h 5983880"/>
              <a:gd name="connsiteX15" fmla="*/ 871146 w 5381901"/>
              <a:gd name="connsiteY15" fmla="*/ 1651604 h 5983880"/>
              <a:gd name="connsiteX16" fmla="*/ 856589 w 5381901"/>
              <a:gd name="connsiteY16" fmla="*/ 912913 h 5983880"/>
              <a:gd name="connsiteX17" fmla="*/ 0 w 5381901"/>
              <a:gd name="connsiteY17" fmla="*/ 0 h 598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381901" h="5983880">
                <a:moveTo>
                  <a:pt x="0" y="0"/>
                </a:moveTo>
                <a:lnTo>
                  <a:pt x="5381901" y="0"/>
                </a:lnTo>
                <a:lnTo>
                  <a:pt x="5381901" y="5983880"/>
                </a:lnTo>
                <a:lnTo>
                  <a:pt x="5329212" y="5969668"/>
                </a:lnTo>
                <a:cubicBezTo>
                  <a:pt x="5160561" y="5917539"/>
                  <a:pt x="4985309" y="5843166"/>
                  <a:pt x="4793342" y="5738814"/>
                </a:cubicBezTo>
                <a:cubicBezTo>
                  <a:pt x="4355370" y="5500731"/>
                  <a:pt x="4147109" y="5189546"/>
                  <a:pt x="3595909" y="5102595"/>
                </a:cubicBezTo>
                <a:cubicBezTo>
                  <a:pt x="3341208" y="5062437"/>
                  <a:pt x="3121031" y="5079087"/>
                  <a:pt x="3121031" y="5079087"/>
                </a:cubicBezTo>
                <a:cubicBezTo>
                  <a:pt x="2695104" y="5099214"/>
                  <a:pt x="2367785" y="5215598"/>
                  <a:pt x="2118431" y="5177340"/>
                </a:cubicBezTo>
                <a:cubicBezTo>
                  <a:pt x="2027036" y="5163332"/>
                  <a:pt x="1946108" y="5128520"/>
                  <a:pt x="1874679" y="5060570"/>
                </a:cubicBezTo>
                <a:cubicBezTo>
                  <a:pt x="1682037" y="4877362"/>
                  <a:pt x="1655566" y="4545728"/>
                  <a:pt x="1717365" y="4323070"/>
                </a:cubicBezTo>
                <a:cubicBezTo>
                  <a:pt x="1839546" y="3883006"/>
                  <a:pt x="2336483" y="3763272"/>
                  <a:pt x="2515020" y="3265208"/>
                </a:cubicBezTo>
                <a:cubicBezTo>
                  <a:pt x="2538400" y="3200027"/>
                  <a:pt x="2589540" y="3052276"/>
                  <a:pt x="2569767" y="2861050"/>
                </a:cubicBezTo>
                <a:cubicBezTo>
                  <a:pt x="2556080" y="2728886"/>
                  <a:pt x="2513571" y="2624739"/>
                  <a:pt x="2479854" y="2557915"/>
                </a:cubicBezTo>
                <a:cubicBezTo>
                  <a:pt x="2479854" y="2557915"/>
                  <a:pt x="2474700" y="2549253"/>
                  <a:pt x="2469000" y="2541106"/>
                </a:cubicBezTo>
                <a:cubicBezTo>
                  <a:pt x="2299061" y="2297323"/>
                  <a:pt x="1833846" y="2165834"/>
                  <a:pt x="1833846" y="2165834"/>
                </a:cubicBezTo>
                <a:cubicBezTo>
                  <a:pt x="1407564" y="2045360"/>
                  <a:pt x="999768" y="1930135"/>
                  <a:pt x="871146" y="1651604"/>
                </a:cubicBezTo>
                <a:cubicBezTo>
                  <a:pt x="834530" y="1572287"/>
                  <a:pt x="734795" y="1336361"/>
                  <a:pt x="856589" y="912913"/>
                </a:cubicBezTo>
                <a:cubicBezTo>
                  <a:pt x="1073900" y="157316"/>
                  <a:pt x="0" y="0"/>
                  <a:pt x="0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28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03" name="组合 802">
            <a:extLst>
              <a:ext uri="{FF2B5EF4-FFF2-40B4-BE49-F238E27FC236}">
                <a16:creationId xmlns:a16="http://schemas.microsoft.com/office/drawing/2014/main" id="{441C64C2-0779-4D24-BAE7-E3763AF98DA2}"/>
              </a:ext>
            </a:extLst>
          </p:cNvPr>
          <p:cNvGrpSpPr/>
          <p:nvPr/>
        </p:nvGrpSpPr>
        <p:grpSpPr>
          <a:xfrm rot="2076881">
            <a:off x="7823325" y="713581"/>
            <a:ext cx="526693" cy="496660"/>
            <a:chOff x="3210305" y="1345263"/>
            <a:chExt cx="526693" cy="496660"/>
          </a:xfrm>
        </p:grpSpPr>
        <p:sp>
          <p:nvSpPr>
            <p:cNvPr id="804" name="任意多边形: 形状 803">
              <a:extLst>
                <a:ext uri="{FF2B5EF4-FFF2-40B4-BE49-F238E27FC236}">
                  <a16:creationId xmlns:a16="http://schemas.microsoft.com/office/drawing/2014/main" id="{8C0B50ED-2763-4F24-B052-F4BB32814AA7}"/>
                </a:ext>
              </a:extLst>
            </p:cNvPr>
            <p:cNvSpPr/>
            <p:nvPr/>
          </p:nvSpPr>
          <p:spPr>
            <a:xfrm>
              <a:off x="3296070" y="1392478"/>
              <a:ext cx="440928" cy="449445"/>
            </a:xfrm>
            <a:custGeom>
              <a:avLst/>
              <a:gdLst>
                <a:gd name="connsiteX0" fmla="*/ 0 w 440928"/>
                <a:gd name="connsiteY0" fmla="*/ 0 h 449445"/>
                <a:gd name="connsiteX1" fmla="*/ 440929 w 440928"/>
                <a:gd name="connsiteY1" fmla="*/ 0 h 449445"/>
                <a:gd name="connsiteX2" fmla="*/ 224424 w 440928"/>
                <a:gd name="connsiteY2" fmla="*/ 449445 h 44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0928" h="449445">
                  <a:moveTo>
                    <a:pt x="0" y="0"/>
                  </a:moveTo>
                  <a:lnTo>
                    <a:pt x="440929" y="0"/>
                  </a:lnTo>
                  <a:lnTo>
                    <a:pt x="224424" y="449445"/>
                  </a:lnTo>
                  <a:close/>
                </a:path>
              </a:pathLst>
            </a:custGeom>
            <a:solidFill>
              <a:srgbClr val="92D050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5" name="任意多边形: 形状 804">
              <a:extLst>
                <a:ext uri="{FF2B5EF4-FFF2-40B4-BE49-F238E27FC236}">
                  <a16:creationId xmlns:a16="http://schemas.microsoft.com/office/drawing/2014/main" id="{520AFF6B-F88E-42D6-B48B-47505B502ECF}"/>
                </a:ext>
              </a:extLst>
            </p:cNvPr>
            <p:cNvSpPr/>
            <p:nvPr/>
          </p:nvSpPr>
          <p:spPr>
            <a:xfrm>
              <a:off x="3210305" y="1345263"/>
              <a:ext cx="456168" cy="465133"/>
            </a:xfrm>
            <a:custGeom>
              <a:avLst/>
              <a:gdLst>
                <a:gd name="connsiteX0" fmla="*/ 232193 w 456168"/>
                <a:gd name="connsiteY0" fmla="*/ 465134 h 465133"/>
                <a:gd name="connsiteX1" fmla="*/ 0 w 456168"/>
                <a:gd name="connsiteY1" fmla="*/ 0 h 465133"/>
                <a:gd name="connsiteX2" fmla="*/ 456169 w 456168"/>
                <a:gd name="connsiteY2" fmla="*/ 0 h 465133"/>
                <a:gd name="connsiteX3" fmla="*/ 232193 w 456168"/>
                <a:gd name="connsiteY3" fmla="*/ 465134 h 465133"/>
                <a:gd name="connsiteX4" fmla="*/ 15390 w 456168"/>
                <a:gd name="connsiteY4" fmla="*/ 9563 h 465133"/>
                <a:gd name="connsiteX5" fmla="*/ 232044 w 456168"/>
                <a:gd name="connsiteY5" fmla="*/ 443468 h 465133"/>
                <a:gd name="connsiteX6" fmla="*/ 440928 w 456168"/>
                <a:gd name="connsiteY6" fmla="*/ 9563 h 465133"/>
                <a:gd name="connsiteX7" fmla="*/ 15390 w 456168"/>
                <a:gd name="connsiteY7" fmla="*/ 9563 h 46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168" h="465133">
                  <a:moveTo>
                    <a:pt x="232193" y="465134"/>
                  </a:moveTo>
                  <a:lnTo>
                    <a:pt x="0" y="0"/>
                  </a:lnTo>
                  <a:lnTo>
                    <a:pt x="456169" y="0"/>
                  </a:lnTo>
                  <a:lnTo>
                    <a:pt x="232193" y="465134"/>
                  </a:lnTo>
                  <a:close/>
                  <a:moveTo>
                    <a:pt x="15390" y="9563"/>
                  </a:moveTo>
                  <a:lnTo>
                    <a:pt x="232044" y="443468"/>
                  </a:lnTo>
                  <a:lnTo>
                    <a:pt x="440928" y="9563"/>
                  </a:lnTo>
                  <a:lnTo>
                    <a:pt x="15390" y="9563"/>
                  </a:lnTo>
                  <a:close/>
                </a:path>
              </a:pathLst>
            </a:custGeom>
            <a:solidFill>
              <a:srgbClr val="3A65BD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06" name="图形 3">
            <a:extLst>
              <a:ext uri="{FF2B5EF4-FFF2-40B4-BE49-F238E27FC236}">
                <a16:creationId xmlns:a16="http://schemas.microsoft.com/office/drawing/2014/main" id="{88EF9670-D06F-4856-8DE3-435E176990A3}"/>
              </a:ext>
            </a:extLst>
          </p:cNvPr>
          <p:cNvGrpSpPr/>
          <p:nvPr/>
        </p:nvGrpSpPr>
        <p:grpSpPr>
          <a:xfrm>
            <a:off x="641469" y="411228"/>
            <a:ext cx="774143" cy="767486"/>
            <a:chOff x="1703311" y="1809566"/>
            <a:chExt cx="774143" cy="767486"/>
          </a:xfrm>
          <a:solidFill>
            <a:schemeClr val="bg1"/>
          </a:solidFill>
        </p:grpSpPr>
        <p:sp>
          <p:nvSpPr>
            <p:cNvPr id="807" name="任意多边形: 形状 806">
              <a:extLst>
                <a:ext uri="{FF2B5EF4-FFF2-40B4-BE49-F238E27FC236}">
                  <a16:creationId xmlns:a16="http://schemas.microsoft.com/office/drawing/2014/main" id="{5B57ABF5-44BB-41D9-A68C-7925B15B5B57}"/>
                </a:ext>
              </a:extLst>
            </p:cNvPr>
            <p:cNvSpPr/>
            <p:nvPr/>
          </p:nvSpPr>
          <p:spPr>
            <a:xfrm>
              <a:off x="1723228" y="1809566"/>
              <a:ext cx="59389" cy="79124"/>
            </a:xfrm>
            <a:custGeom>
              <a:avLst/>
              <a:gdLst>
                <a:gd name="connsiteX0" fmla="*/ 50436 w 59389"/>
                <a:gd name="connsiteY0" fmla="*/ 79125 h 79124"/>
                <a:gd name="connsiteX1" fmla="*/ 48793 w 59389"/>
                <a:gd name="connsiteY1" fmla="*/ 78975 h 79124"/>
                <a:gd name="connsiteX2" fmla="*/ 43563 w 59389"/>
                <a:gd name="connsiteY2" fmla="*/ 70309 h 79124"/>
                <a:gd name="connsiteX3" fmla="*/ 37138 w 59389"/>
                <a:gd name="connsiteY3" fmla="*/ 34001 h 79124"/>
                <a:gd name="connsiteX4" fmla="*/ 6060 w 59389"/>
                <a:gd name="connsiteY4" fmla="*/ 14278 h 79124"/>
                <a:gd name="connsiteX5" fmla="*/ 83 w 59389"/>
                <a:gd name="connsiteY5" fmla="*/ 6060 h 79124"/>
                <a:gd name="connsiteX6" fmla="*/ 8301 w 59389"/>
                <a:gd name="connsiteY6" fmla="*/ 83 h 79124"/>
                <a:gd name="connsiteX7" fmla="*/ 49241 w 59389"/>
                <a:gd name="connsiteY7" fmla="*/ 25932 h 79124"/>
                <a:gd name="connsiteX8" fmla="*/ 57758 w 59389"/>
                <a:gd name="connsiteY8" fmla="*/ 73596 h 79124"/>
                <a:gd name="connsiteX9" fmla="*/ 50436 w 59389"/>
                <a:gd name="connsiteY9" fmla="*/ 79125 h 7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389" h="79124">
                  <a:moveTo>
                    <a:pt x="50436" y="79125"/>
                  </a:moveTo>
                  <a:cubicBezTo>
                    <a:pt x="49839" y="79125"/>
                    <a:pt x="49241" y="79125"/>
                    <a:pt x="48793" y="78975"/>
                  </a:cubicBezTo>
                  <a:cubicBezTo>
                    <a:pt x="44908" y="78079"/>
                    <a:pt x="42517" y="74194"/>
                    <a:pt x="43563" y="70309"/>
                  </a:cubicBezTo>
                  <a:cubicBezTo>
                    <a:pt x="46552" y="58057"/>
                    <a:pt x="44161" y="44460"/>
                    <a:pt x="37138" y="34001"/>
                  </a:cubicBezTo>
                  <a:cubicBezTo>
                    <a:pt x="30116" y="23542"/>
                    <a:pt x="18461" y="16220"/>
                    <a:pt x="6060" y="14278"/>
                  </a:cubicBezTo>
                  <a:cubicBezTo>
                    <a:pt x="2175" y="13680"/>
                    <a:pt x="-515" y="10094"/>
                    <a:pt x="83" y="6060"/>
                  </a:cubicBezTo>
                  <a:cubicBezTo>
                    <a:pt x="681" y="2175"/>
                    <a:pt x="4267" y="-515"/>
                    <a:pt x="8301" y="83"/>
                  </a:cubicBezTo>
                  <a:cubicBezTo>
                    <a:pt x="24737" y="2474"/>
                    <a:pt x="39977" y="12186"/>
                    <a:pt x="49241" y="25932"/>
                  </a:cubicBezTo>
                  <a:cubicBezTo>
                    <a:pt x="58505" y="39679"/>
                    <a:pt x="61643" y="57459"/>
                    <a:pt x="57758" y="73596"/>
                  </a:cubicBezTo>
                  <a:cubicBezTo>
                    <a:pt x="56563" y="76883"/>
                    <a:pt x="53724" y="79125"/>
                    <a:pt x="50436" y="7912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8" name="任意多边形: 形状 807">
              <a:extLst>
                <a:ext uri="{FF2B5EF4-FFF2-40B4-BE49-F238E27FC236}">
                  <a16:creationId xmlns:a16="http://schemas.microsoft.com/office/drawing/2014/main" id="{B7B318A7-07C6-45D9-8FD8-0F44D9BD2DA5}"/>
                </a:ext>
              </a:extLst>
            </p:cNvPr>
            <p:cNvSpPr/>
            <p:nvPr/>
          </p:nvSpPr>
          <p:spPr>
            <a:xfrm>
              <a:off x="2364090" y="1820850"/>
              <a:ext cx="57185" cy="84873"/>
            </a:xfrm>
            <a:custGeom>
              <a:avLst/>
              <a:gdLst>
                <a:gd name="connsiteX0" fmla="*/ 7091 w 57185"/>
                <a:gd name="connsiteY0" fmla="*/ 84874 h 84873"/>
                <a:gd name="connsiteX1" fmla="*/ 666 w 57185"/>
                <a:gd name="connsiteY1" fmla="*/ 80840 h 84873"/>
                <a:gd name="connsiteX2" fmla="*/ 4102 w 57185"/>
                <a:gd name="connsiteY2" fmla="*/ 71277 h 84873"/>
                <a:gd name="connsiteX3" fmla="*/ 42801 w 57185"/>
                <a:gd name="connsiteY3" fmla="*/ 7476 h 84873"/>
                <a:gd name="connsiteX4" fmla="*/ 49674 w 57185"/>
                <a:gd name="connsiteY4" fmla="*/ 5 h 84873"/>
                <a:gd name="connsiteX5" fmla="*/ 57145 w 57185"/>
                <a:gd name="connsiteY5" fmla="*/ 6878 h 84873"/>
                <a:gd name="connsiteX6" fmla="*/ 10228 w 57185"/>
                <a:gd name="connsiteY6" fmla="*/ 84127 h 84873"/>
                <a:gd name="connsiteX7" fmla="*/ 7091 w 57185"/>
                <a:gd name="connsiteY7" fmla="*/ 84874 h 8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85" h="84873">
                  <a:moveTo>
                    <a:pt x="7091" y="84874"/>
                  </a:moveTo>
                  <a:cubicBezTo>
                    <a:pt x="4401" y="84874"/>
                    <a:pt x="1861" y="83380"/>
                    <a:pt x="666" y="80840"/>
                  </a:cubicBezTo>
                  <a:cubicBezTo>
                    <a:pt x="-978" y="77253"/>
                    <a:pt x="516" y="72920"/>
                    <a:pt x="4102" y="71277"/>
                  </a:cubicBezTo>
                  <a:cubicBezTo>
                    <a:pt x="27860" y="59921"/>
                    <a:pt x="43698" y="33624"/>
                    <a:pt x="42801" y="7476"/>
                  </a:cubicBezTo>
                  <a:cubicBezTo>
                    <a:pt x="42652" y="3591"/>
                    <a:pt x="45790" y="155"/>
                    <a:pt x="49674" y="5"/>
                  </a:cubicBezTo>
                  <a:cubicBezTo>
                    <a:pt x="53410" y="-144"/>
                    <a:pt x="56996" y="2994"/>
                    <a:pt x="57145" y="6878"/>
                  </a:cubicBezTo>
                  <a:cubicBezTo>
                    <a:pt x="58191" y="38704"/>
                    <a:pt x="38916" y="70380"/>
                    <a:pt x="10228" y="84127"/>
                  </a:cubicBezTo>
                  <a:cubicBezTo>
                    <a:pt x="9183" y="84724"/>
                    <a:pt x="8137" y="84874"/>
                    <a:pt x="7091" y="84874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9" name="任意多边形: 形状 808">
              <a:extLst>
                <a:ext uri="{FF2B5EF4-FFF2-40B4-BE49-F238E27FC236}">
                  <a16:creationId xmlns:a16="http://schemas.microsoft.com/office/drawing/2014/main" id="{8274137E-3D6F-4EB3-A653-DC376E285CD9}"/>
                </a:ext>
              </a:extLst>
            </p:cNvPr>
            <p:cNvSpPr/>
            <p:nvPr/>
          </p:nvSpPr>
          <p:spPr>
            <a:xfrm>
              <a:off x="2259642" y="1820340"/>
              <a:ext cx="94563" cy="25319"/>
            </a:xfrm>
            <a:custGeom>
              <a:avLst/>
              <a:gdLst>
                <a:gd name="connsiteX0" fmla="*/ 7097 w 94563"/>
                <a:gd name="connsiteY0" fmla="*/ 25319 h 25319"/>
                <a:gd name="connsiteX1" fmla="*/ 1718 w 94563"/>
                <a:gd name="connsiteY1" fmla="*/ 22779 h 25319"/>
                <a:gd name="connsiteX2" fmla="*/ 2465 w 94563"/>
                <a:gd name="connsiteY2" fmla="*/ 12619 h 25319"/>
                <a:gd name="connsiteX3" fmla="*/ 89874 w 94563"/>
                <a:gd name="connsiteY3" fmla="*/ 7090 h 25319"/>
                <a:gd name="connsiteX4" fmla="*/ 94058 w 94563"/>
                <a:gd name="connsiteY4" fmla="*/ 16354 h 25319"/>
                <a:gd name="connsiteX5" fmla="*/ 84794 w 94563"/>
                <a:gd name="connsiteY5" fmla="*/ 20538 h 25319"/>
                <a:gd name="connsiteX6" fmla="*/ 11729 w 94563"/>
                <a:gd name="connsiteY6" fmla="*/ 23526 h 25319"/>
                <a:gd name="connsiteX7" fmla="*/ 7097 w 94563"/>
                <a:gd name="connsiteY7" fmla="*/ 25319 h 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563" h="25319">
                  <a:moveTo>
                    <a:pt x="7097" y="25319"/>
                  </a:moveTo>
                  <a:cubicBezTo>
                    <a:pt x="5005" y="25319"/>
                    <a:pt x="3063" y="24423"/>
                    <a:pt x="1718" y="22779"/>
                  </a:cubicBezTo>
                  <a:cubicBezTo>
                    <a:pt x="-822" y="19791"/>
                    <a:pt x="-523" y="15308"/>
                    <a:pt x="2465" y="12619"/>
                  </a:cubicBezTo>
                  <a:cubicBezTo>
                    <a:pt x="20843" y="-3219"/>
                    <a:pt x="62531" y="-3070"/>
                    <a:pt x="89874" y="7090"/>
                  </a:cubicBezTo>
                  <a:cubicBezTo>
                    <a:pt x="93609" y="8435"/>
                    <a:pt x="95552" y="12619"/>
                    <a:pt x="94058" y="16354"/>
                  </a:cubicBezTo>
                  <a:cubicBezTo>
                    <a:pt x="92713" y="20090"/>
                    <a:pt x="88529" y="22032"/>
                    <a:pt x="84794" y="20538"/>
                  </a:cubicBezTo>
                  <a:cubicBezTo>
                    <a:pt x="59244" y="11125"/>
                    <a:pt x="24429" y="12619"/>
                    <a:pt x="11729" y="23526"/>
                  </a:cubicBezTo>
                  <a:cubicBezTo>
                    <a:pt x="10384" y="24722"/>
                    <a:pt x="8741" y="25319"/>
                    <a:pt x="7097" y="2531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0" name="任意多边形: 形状 809">
              <a:extLst>
                <a:ext uri="{FF2B5EF4-FFF2-40B4-BE49-F238E27FC236}">
                  <a16:creationId xmlns:a16="http://schemas.microsoft.com/office/drawing/2014/main" id="{59CFED89-087E-4CEB-BB5E-9DE389D3DA34}"/>
                </a:ext>
              </a:extLst>
            </p:cNvPr>
            <p:cNvSpPr/>
            <p:nvPr/>
          </p:nvSpPr>
          <p:spPr>
            <a:xfrm>
              <a:off x="2106368" y="1824616"/>
              <a:ext cx="73534" cy="77223"/>
            </a:xfrm>
            <a:custGeom>
              <a:avLst/>
              <a:gdLst>
                <a:gd name="connsiteX0" fmla="*/ 7069 w 73534"/>
                <a:gd name="connsiteY0" fmla="*/ 77224 h 77223"/>
                <a:gd name="connsiteX1" fmla="*/ 6322 w 73534"/>
                <a:gd name="connsiteY1" fmla="*/ 77224 h 77223"/>
                <a:gd name="connsiteX2" fmla="*/ 47 w 73534"/>
                <a:gd name="connsiteY2" fmla="*/ 69305 h 77223"/>
                <a:gd name="connsiteX3" fmla="*/ 20965 w 73534"/>
                <a:gd name="connsiteY3" fmla="*/ 23882 h 77223"/>
                <a:gd name="connsiteX4" fmla="*/ 65043 w 73534"/>
                <a:gd name="connsiteY4" fmla="*/ 125 h 77223"/>
                <a:gd name="connsiteX5" fmla="*/ 73410 w 73534"/>
                <a:gd name="connsiteY5" fmla="*/ 5952 h 77223"/>
                <a:gd name="connsiteX6" fmla="*/ 67583 w 73534"/>
                <a:gd name="connsiteY6" fmla="*/ 14319 h 77223"/>
                <a:gd name="connsiteX7" fmla="*/ 31573 w 73534"/>
                <a:gd name="connsiteY7" fmla="*/ 33744 h 77223"/>
                <a:gd name="connsiteX8" fmla="*/ 14391 w 73534"/>
                <a:gd name="connsiteY8" fmla="*/ 70948 h 77223"/>
                <a:gd name="connsiteX9" fmla="*/ 7069 w 73534"/>
                <a:gd name="connsiteY9" fmla="*/ 77224 h 7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534" h="77223">
                  <a:moveTo>
                    <a:pt x="7069" y="77224"/>
                  </a:moveTo>
                  <a:cubicBezTo>
                    <a:pt x="6770" y="77224"/>
                    <a:pt x="6471" y="77224"/>
                    <a:pt x="6322" y="77224"/>
                  </a:cubicBezTo>
                  <a:cubicBezTo>
                    <a:pt x="2437" y="76776"/>
                    <a:pt x="-402" y="73190"/>
                    <a:pt x="47" y="69305"/>
                  </a:cubicBezTo>
                  <a:cubicBezTo>
                    <a:pt x="1989" y="52421"/>
                    <a:pt x="9310" y="36284"/>
                    <a:pt x="20965" y="23882"/>
                  </a:cubicBezTo>
                  <a:cubicBezTo>
                    <a:pt x="32619" y="11481"/>
                    <a:pt x="48308" y="2964"/>
                    <a:pt x="65043" y="125"/>
                  </a:cubicBezTo>
                  <a:cubicBezTo>
                    <a:pt x="68928" y="-622"/>
                    <a:pt x="72663" y="2067"/>
                    <a:pt x="73410" y="5952"/>
                  </a:cubicBezTo>
                  <a:cubicBezTo>
                    <a:pt x="74157" y="9837"/>
                    <a:pt x="71468" y="13572"/>
                    <a:pt x="67583" y="14319"/>
                  </a:cubicBezTo>
                  <a:cubicBezTo>
                    <a:pt x="53837" y="16710"/>
                    <a:pt x="40987" y="23583"/>
                    <a:pt x="31573" y="33744"/>
                  </a:cubicBezTo>
                  <a:cubicBezTo>
                    <a:pt x="22011" y="43904"/>
                    <a:pt x="15885" y="57053"/>
                    <a:pt x="14391" y="70948"/>
                  </a:cubicBezTo>
                  <a:cubicBezTo>
                    <a:pt x="13793" y="74534"/>
                    <a:pt x="10655" y="77224"/>
                    <a:pt x="7069" y="77224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1" name="任意多边形: 形状 810">
              <a:extLst>
                <a:ext uri="{FF2B5EF4-FFF2-40B4-BE49-F238E27FC236}">
                  <a16:creationId xmlns:a16="http://schemas.microsoft.com/office/drawing/2014/main" id="{374D40F4-767B-4BC8-A08F-C9FFD3D27775}"/>
                </a:ext>
              </a:extLst>
            </p:cNvPr>
            <p:cNvSpPr/>
            <p:nvPr/>
          </p:nvSpPr>
          <p:spPr>
            <a:xfrm>
              <a:off x="1978942" y="1824420"/>
              <a:ext cx="88137" cy="66064"/>
            </a:xfrm>
            <a:custGeom>
              <a:avLst/>
              <a:gdLst>
                <a:gd name="connsiteX0" fmla="*/ 80855 w 88137"/>
                <a:gd name="connsiteY0" fmla="*/ 66064 h 66064"/>
                <a:gd name="connsiteX1" fmla="*/ 74131 w 88137"/>
                <a:gd name="connsiteY1" fmla="*/ 61283 h 66064"/>
                <a:gd name="connsiteX2" fmla="*/ 46937 w 88137"/>
                <a:gd name="connsiteY2" fmla="*/ 26469 h 66064"/>
                <a:gd name="connsiteX3" fmla="*/ 7641 w 88137"/>
                <a:gd name="connsiteY3" fmla="*/ 14366 h 66064"/>
                <a:gd name="connsiteX4" fmla="*/ 21 w 88137"/>
                <a:gd name="connsiteY4" fmla="*/ 7792 h 66064"/>
                <a:gd name="connsiteX5" fmla="*/ 6595 w 88137"/>
                <a:gd name="connsiteY5" fmla="*/ 171 h 66064"/>
                <a:gd name="connsiteX6" fmla="*/ 55305 w 88137"/>
                <a:gd name="connsiteY6" fmla="*/ 14814 h 66064"/>
                <a:gd name="connsiteX7" fmla="*/ 87728 w 88137"/>
                <a:gd name="connsiteY7" fmla="*/ 56651 h 66064"/>
                <a:gd name="connsiteX8" fmla="*/ 83246 w 88137"/>
                <a:gd name="connsiteY8" fmla="*/ 65765 h 66064"/>
                <a:gd name="connsiteX9" fmla="*/ 80855 w 88137"/>
                <a:gd name="connsiteY9" fmla="*/ 66064 h 6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137" h="66064">
                  <a:moveTo>
                    <a:pt x="80855" y="66064"/>
                  </a:moveTo>
                  <a:cubicBezTo>
                    <a:pt x="77867" y="66064"/>
                    <a:pt x="75028" y="64271"/>
                    <a:pt x="74131" y="61283"/>
                  </a:cubicBezTo>
                  <a:cubicBezTo>
                    <a:pt x="69499" y="47985"/>
                    <a:pt x="60086" y="35882"/>
                    <a:pt x="46937" y="26469"/>
                  </a:cubicBezTo>
                  <a:cubicBezTo>
                    <a:pt x="34536" y="17653"/>
                    <a:pt x="20939" y="13469"/>
                    <a:pt x="7641" y="14366"/>
                  </a:cubicBezTo>
                  <a:cubicBezTo>
                    <a:pt x="3756" y="14665"/>
                    <a:pt x="319" y="11676"/>
                    <a:pt x="21" y="7792"/>
                  </a:cubicBezTo>
                  <a:cubicBezTo>
                    <a:pt x="-278" y="3907"/>
                    <a:pt x="2710" y="470"/>
                    <a:pt x="6595" y="171"/>
                  </a:cubicBezTo>
                  <a:cubicBezTo>
                    <a:pt x="23330" y="-1024"/>
                    <a:pt x="40214" y="4056"/>
                    <a:pt x="55305" y="14814"/>
                  </a:cubicBezTo>
                  <a:cubicBezTo>
                    <a:pt x="70994" y="26020"/>
                    <a:pt x="82200" y="40514"/>
                    <a:pt x="87728" y="56651"/>
                  </a:cubicBezTo>
                  <a:cubicBezTo>
                    <a:pt x="89073" y="60386"/>
                    <a:pt x="86981" y="64420"/>
                    <a:pt x="83246" y="65765"/>
                  </a:cubicBezTo>
                  <a:cubicBezTo>
                    <a:pt x="82349" y="65915"/>
                    <a:pt x="81602" y="66064"/>
                    <a:pt x="80855" y="66064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2" name="任意多边形: 形状 811">
              <a:extLst>
                <a:ext uri="{FF2B5EF4-FFF2-40B4-BE49-F238E27FC236}">
                  <a16:creationId xmlns:a16="http://schemas.microsoft.com/office/drawing/2014/main" id="{5F7F029D-259F-4021-BB5E-9FB29DAAF764}"/>
                </a:ext>
              </a:extLst>
            </p:cNvPr>
            <p:cNvSpPr/>
            <p:nvPr/>
          </p:nvSpPr>
          <p:spPr>
            <a:xfrm>
              <a:off x="1837271" y="1811155"/>
              <a:ext cx="90729" cy="53629"/>
            </a:xfrm>
            <a:custGeom>
              <a:avLst/>
              <a:gdLst>
                <a:gd name="connsiteX0" fmla="*/ 14837 w 90729"/>
                <a:gd name="connsiteY0" fmla="*/ 53630 h 53629"/>
                <a:gd name="connsiteX1" fmla="*/ 6469 w 90729"/>
                <a:gd name="connsiteY1" fmla="*/ 53181 h 53629"/>
                <a:gd name="connsiteX2" fmla="*/ 45 w 90729"/>
                <a:gd name="connsiteY2" fmla="*/ 45262 h 53629"/>
                <a:gd name="connsiteX3" fmla="*/ 7964 w 90729"/>
                <a:gd name="connsiteY3" fmla="*/ 38837 h 53629"/>
                <a:gd name="connsiteX4" fmla="*/ 77293 w 90729"/>
                <a:gd name="connsiteY4" fmla="*/ 3575 h 53629"/>
                <a:gd name="connsiteX5" fmla="*/ 87154 w 90729"/>
                <a:gd name="connsiteY5" fmla="*/ 1035 h 53629"/>
                <a:gd name="connsiteX6" fmla="*/ 89695 w 90729"/>
                <a:gd name="connsiteY6" fmla="*/ 10896 h 53629"/>
                <a:gd name="connsiteX7" fmla="*/ 14837 w 90729"/>
                <a:gd name="connsiteY7" fmla="*/ 53630 h 53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729" h="53629">
                  <a:moveTo>
                    <a:pt x="14837" y="53630"/>
                  </a:moveTo>
                  <a:cubicBezTo>
                    <a:pt x="11998" y="53630"/>
                    <a:pt x="9308" y="53480"/>
                    <a:pt x="6469" y="53181"/>
                  </a:cubicBezTo>
                  <a:cubicBezTo>
                    <a:pt x="2585" y="52733"/>
                    <a:pt x="-404" y="49297"/>
                    <a:pt x="45" y="45262"/>
                  </a:cubicBezTo>
                  <a:cubicBezTo>
                    <a:pt x="493" y="41377"/>
                    <a:pt x="3929" y="38389"/>
                    <a:pt x="7964" y="38837"/>
                  </a:cubicBezTo>
                  <a:cubicBezTo>
                    <a:pt x="35008" y="41527"/>
                    <a:pt x="63547" y="27033"/>
                    <a:pt x="77293" y="3575"/>
                  </a:cubicBezTo>
                  <a:cubicBezTo>
                    <a:pt x="79235" y="138"/>
                    <a:pt x="83718" y="-1057"/>
                    <a:pt x="87154" y="1035"/>
                  </a:cubicBezTo>
                  <a:cubicBezTo>
                    <a:pt x="90591" y="2977"/>
                    <a:pt x="91786" y="7460"/>
                    <a:pt x="89695" y="10896"/>
                  </a:cubicBezTo>
                  <a:cubicBezTo>
                    <a:pt x="74305" y="37194"/>
                    <a:pt x="45019" y="53630"/>
                    <a:pt x="14837" y="53630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3" name="任意多边形: 形状 812">
              <a:extLst>
                <a:ext uri="{FF2B5EF4-FFF2-40B4-BE49-F238E27FC236}">
                  <a16:creationId xmlns:a16="http://schemas.microsoft.com/office/drawing/2014/main" id="{0C1C8C5B-8EAD-467D-83F9-C5D51E1EBF3D}"/>
                </a:ext>
              </a:extLst>
            </p:cNvPr>
            <p:cNvSpPr/>
            <p:nvPr/>
          </p:nvSpPr>
          <p:spPr>
            <a:xfrm>
              <a:off x="1819344" y="1900402"/>
              <a:ext cx="90776" cy="58364"/>
            </a:xfrm>
            <a:custGeom>
              <a:avLst/>
              <a:gdLst>
                <a:gd name="connsiteX0" fmla="*/ 7213 w 90776"/>
                <a:gd name="connsiteY0" fmla="*/ 58365 h 58364"/>
                <a:gd name="connsiteX1" fmla="*/ 4225 w 90776"/>
                <a:gd name="connsiteY1" fmla="*/ 57767 h 58364"/>
                <a:gd name="connsiteX2" fmla="*/ 639 w 90776"/>
                <a:gd name="connsiteY2" fmla="*/ 48204 h 58364"/>
                <a:gd name="connsiteX3" fmla="*/ 35304 w 90776"/>
                <a:gd name="connsiteY3" fmla="*/ 9804 h 58364"/>
                <a:gd name="connsiteX4" fmla="*/ 85209 w 90776"/>
                <a:gd name="connsiteY4" fmla="*/ 1736 h 58364"/>
                <a:gd name="connsiteX5" fmla="*/ 90588 w 90776"/>
                <a:gd name="connsiteY5" fmla="*/ 10253 h 58364"/>
                <a:gd name="connsiteX6" fmla="*/ 82071 w 90776"/>
                <a:gd name="connsiteY6" fmla="*/ 15632 h 58364"/>
                <a:gd name="connsiteX7" fmla="*/ 41729 w 90776"/>
                <a:gd name="connsiteY7" fmla="*/ 22654 h 58364"/>
                <a:gd name="connsiteX8" fmla="*/ 13638 w 90776"/>
                <a:gd name="connsiteY8" fmla="*/ 54032 h 58364"/>
                <a:gd name="connsiteX9" fmla="*/ 7213 w 90776"/>
                <a:gd name="connsiteY9" fmla="*/ 58365 h 5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776" h="58364">
                  <a:moveTo>
                    <a:pt x="7213" y="58365"/>
                  </a:moveTo>
                  <a:cubicBezTo>
                    <a:pt x="6168" y="58365"/>
                    <a:pt x="5271" y="58215"/>
                    <a:pt x="4225" y="57767"/>
                  </a:cubicBezTo>
                  <a:cubicBezTo>
                    <a:pt x="639" y="56123"/>
                    <a:pt x="-1004" y="51940"/>
                    <a:pt x="639" y="48204"/>
                  </a:cubicBezTo>
                  <a:cubicBezTo>
                    <a:pt x="9305" y="28930"/>
                    <a:pt x="19466" y="17873"/>
                    <a:pt x="35304" y="9804"/>
                  </a:cubicBezTo>
                  <a:cubicBezTo>
                    <a:pt x="51740" y="1586"/>
                    <a:pt x="65934" y="-2597"/>
                    <a:pt x="85209" y="1736"/>
                  </a:cubicBezTo>
                  <a:cubicBezTo>
                    <a:pt x="89094" y="2632"/>
                    <a:pt x="91484" y="6368"/>
                    <a:pt x="90588" y="10253"/>
                  </a:cubicBezTo>
                  <a:cubicBezTo>
                    <a:pt x="89692" y="14137"/>
                    <a:pt x="85807" y="16528"/>
                    <a:pt x="82071" y="15632"/>
                  </a:cubicBezTo>
                  <a:cubicBezTo>
                    <a:pt x="66831" y="12195"/>
                    <a:pt x="56073" y="15482"/>
                    <a:pt x="41729" y="22654"/>
                  </a:cubicBezTo>
                  <a:cubicBezTo>
                    <a:pt x="28879" y="29079"/>
                    <a:pt x="20960" y="37895"/>
                    <a:pt x="13638" y="54032"/>
                  </a:cubicBezTo>
                  <a:cubicBezTo>
                    <a:pt x="12592" y="56721"/>
                    <a:pt x="10052" y="58365"/>
                    <a:pt x="7213" y="5836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4" name="任意多边形: 形状 813">
              <a:extLst>
                <a:ext uri="{FF2B5EF4-FFF2-40B4-BE49-F238E27FC236}">
                  <a16:creationId xmlns:a16="http://schemas.microsoft.com/office/drawing/2014/main" id="{6E136D04-044A-46BF-AEB1-6EDA83E7B01E}"/>
                </a:ext>
              </a:extLst>
            </p:cNvPr>
            <p:cNvSpPr/>
            <p:nvPr/>
          </p:nvSpPr>
          <p:spPr>
            <a:xfrm>
              <a:off x="1955515" y="1890658"/>
              <a:ext cx="41541" cy="79913"/>
            </a:xfrm>
            <a:custGeom>
              <a:avLst/>
              <a:gdLst>
                <a:gd name="connsiteX0" fmla="*/ 7161 w 41541"/>
                <a:gd name="connsiteY0" fmla="*/ 79913 h 79913"/>
                <a:gd name="connsiteX1" fmla="*/ 1035 w 41541"/>
                <a:gd name="connsiteY1" fmla="*/ 76477 h 79913"/>
                <a:gd name="connsiteX2" fmla="*/ 3575 w 41541"/>
                <a:gd name="connsiteY2" fmla="*/ 66615 h 79913"/>
                <a:gd name="connsiteX3" fmla="*/ 25539 w 41541"/>
                <a:gd name="connsiteY3" fmla="*/ 8492 h 79913"/>
                <a:gd name="connsiteX4" fmla="*/ 31367 w 41541"/>
                <a:gd name="connsiteY4" fmla="*/ 125 h 79913"/>
                <a:gd name="connsiteX5" fmla="*/ 39734 w 41541"/>
                <a:gd name="connsiteY5" fmla="*/ 5952 h 79913"/>
                <a:gd name="connsiteX6" fmla="*/ 11046 w 41541"/>
                <a:gd name="connsiteY6" fmla="*/ 79017 h 79913"/>
                <a:gd name="connsiteX7" fmla="*/ 7161 w 41541"/>
                <a:gd name="connsiteY7" fmla="*/ 79913 h 7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541" h="79913">
                  <a:moveTo>
                    <a:pt x="7161" y="79913"/>
                  </a:moveTo>
                  <a:cubicBezTo>
                    <a:pt x="4770" y="79913"/>
                    <a:pt x="2380" y="78718"/>
                    <a:pt x="1035" y="76477"/>
                  </a:cubicBezTo>
                  <a:cubicBezTo>
                    <a:pt x="-1057" y="73040"/>
                    <a:pt x="138" y="68707"/>
                    <a:pt x="3575" y="66615"/>
                  </a:cubicBezTo>
                  <a:cubicBezTo>
                    <a:pt x="23896" y="54512"/>
                    <a:pt x="30619" y="36583"/>
                    <a:pt x="25539" y="8492"/>
                  </a:cubicBezTo>
                  <a:cubicBezTo>
                    <a:pt x="24792" y="4607"/>
                    <a:pt x="27482" y="872"/>
                    <a:pt x="31367" y="125"/>
                  </a:cubicBezTo>
                  <a:cubicBezTo>
                    <a:pt x="35251" y="-622"/>
                    <a:pt x="38987" y="2067"/>
                    <a:pt x="39734" y="5952"/>
                  </a:cubicBezTo>
                  <a:cubicBezTo>
                    <a:pt x="45860" y="39870"/>
                    <a:pt x="36447" y="63776"/>
                    <a:pt x="11046" y="79017"/>
                  </a:cubicBezTo>
                  <a:cubicBezTo>
                    <a:pt x="9701" y="79614"/>
                    <a:pt x="8506" y="79913"/>
                    <a:pt x="7161" y="7991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5" name="任意多边形: 形状 814">
              <a:extLst>
                <a:ext uri="{FF2B5EF4-FFF2-40B4-BE49-F238E27FC236}">
                  <a16:creationId xmlns:a16="http://schemas.microsoft.com/office/drawing/2014/main" id="{B7547C1E-A336-428C-BFD4-AFB45BBBB878}"/>
                </a:ext>
              </a:extLst>
            </p:cNvPr>
            <p:cNvSpPr/>
            <p:nvPr/>
          </p:nvSpPr>
          <p:spPr>
            <a:xfrm>
              <a:off x="2043588" y="1935902"/>
              <a:ext cx="81061" cy="47668"/>
            </a:xfrm>
            <a:custGeom>
              <a:avLst/>
              <a:gdLst>
                <a:gd name="connsiteX0" fmla="*/ 7095 w 81061"/>
                <a:gd name="connsiteY0" fmla="*/ 47668 h 47668"/>
                <a:gd name="connsiteX1" fmla="*/ 3359 w 81061"/>
                <a:gd name="connsiteY1" fmla="*/ 46622 h 47668"/>
                <a:gd name="connsiteX2" fmla="*/ 1118 w 81061"/>
                <a:gd name="connsiteY2" fmla="*/ 36761 h 47668"/>
                <a:gd name="connsiteX3" fmla="*/ 74034 w 81061"/>
                <a:gd name="connsiteY3" fmla="*/ 4 h 47668"/>
                <a:gd name="connsiteX4" fmla="*/ 81056 w 81061"/>
                <a:gd name="connsiteY4" fmla="*/ 7326 h 47668"/>
                <a:gd name="connsiteX5" fmla="*/ 73735 w 81061"/>
                <a:gd name="connsiteY5" fmla="*/ 14348 h 47668"/>
                <a:gd name="connsiteX6" fmla="*/ 13221 w 81061"/>
                <a:gd name="connsiteY6" fmla="*/ 44232 h 47668"/>
                <a:gd name="connsiteX7" fmla="*/ 7095 w 81061"/>
                <a:gd name="connsiteY7" fmla="*/ 47668 h 47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061" h="47668">
                  <a:moveTo>
                    <a:pt x="7095" y="47668"/>
                  </a:moveTo>
                  <a:cubicBezTo>
                    <a:pt x="5750" y="47668"/>
                    <a:pt x="4555" y="47369"/>
                    <a:pt x="3359" y="46622"/>
                  </a:cubicBezTo>
                  <a:cubicBezTo>
                    <a:pt x="-77" y="44530"/>
                    <a:pt x="-974" y="40048"/>
                    <a:pt x="1118" y="36761"/>
                  </a:cubicBezTo>
                  <a:cubicBezTo>
                    <a:pt x="14416" y="15394"/>
                    <a:pt x="45794" y="-295"/>
                    <a:pt x="74034" y="4"/>
                  </a:cubicBezTo>
                  <a:cubicBezTo>
                    <a:pt x="78068" y="4"/>
                    <a:pt x="81206" y="3291"/>
                    <a:pt x="81056" y="7326"/>
                  </a:cubicBezTo>
                  <a:cubicBezTo>
                    <a:pt x="81056" y="11360"/>
                    <a:pt x="77769" y="14348"/>
                    <a:pt x="73735" y="14348"/>
                  </a:cubicBezTo>
                  <a:cubicBezTo>
                    <a:pt x="50426" y="13750"/>
                    <a:pt x="23830" y="27049"/>
                    <a:pt x="13221" y="44232"/>
                  </a:cubicBezTo>
                  <a:cubicBezTo>
                    <a:pt x="11876" y="46473"/>
                    <a:pt x="9486" y="47668"/>
                    <a:pt x="7095" y="47668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6" name="任意多边形: 形状 815">
              <a:extLst>
                <a:ext uri="{FF2B5EF4-FFF2-40B4-BE49-F238E27FC236}">
                  <a16:creationId xmlns:a16="http://schemas.microsoft.com/office/drawing/2014/main" id="{18FB48D7-AE74-4FF7-AA01-8B3BB5E2FFD5}"/>
                </a:ext>
              </a:extLst>
            </p:cNvPr>
            <p:cNvSpPr/>
            <p:nvPr/>
          </p:nvSpPr>
          <p:spPr>
            <a:xfrm>
              <a:off x="2437687" y="1863251"/>
              <a:ext cx="34998" cy="87596"/>
            </a:xfrm>
            <a:custGeom>
              <a:avLst/>
              <a:gdLst>
                <a:gd name="connsiteX0" fmla="*/ 7157 w 34998"/>
                <a:gd name="connsiteY0" fmla="*/ 87597 h 87596"/>
                <a:gd name="connsiteX1" fmla="*/ 1927 w 34998"/>
                <a:gd name="connsiteY1" fmla="*/ 85356 h 87596"/>
                <a:gd name="connsiteX2" fmla="*/ 2226 w 34998"/>
                <a:gd name="connsiteY2" fmla="*/ 75195 h 87596"/>
                <a:gd name="connsiteX3" fmla="*/ 19558 w 34998"/>
                <a:gd name="connsiteY3" fmla="*/ 8854 h 87596"/>
                <a:gd name="connsiteX4" fmla="*/ 24937 w 34998"/>
                <a:gd name="connsiteY4" fmla="*/ 188 h 87596"/>
                <a:gd name="connsiteX5" fmla="*/ 33454 w 34998"/>
                <a:gd name="connsiteY5" fmla="*/ 5567 h 87596"/>
                <a:gd name="connsiteX6" fmla="*/ 11938 w 34998"/>
                <a:gd name="connsiteY6" fmla="*/ 85505 h 87596"/>
                <a:gd name="connsiteX7" fmla="*/ 7157 w 34998"/>
                <a:gd name="connsiteY7" fmla="*/ 87597 h 8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98" h="87596">
                  <a:moveTo>
                    <a:pt x="7157" y="87597"/>
                  </a:moveTo>
                  <a:cubicBezTo>
                    <a:pt x="5214" y="87597"/>
                    <a:pt x="3272" y="86850"/>
                    <a:pt x="1927" y="85356"/>
                  </a:cubicBezTo>
                  <a:cubicBezTo>
                    <a:pt x="-762" y="82517"/>
                    <a:pt x="-613" y="77885"/>
                    <a:pt x="2226" y="75195"/>
                  </a:cubicBezTo>
                  <a:cubicBezTo>
                    <a:pt x="14926" y="63242"/>
                    <a:pt x="24041" y="28577"/>
                    <a:pt x="19558" y="8854"/>
                  </a:cubicBezTo>
                  <a:cubicBezTo>
                    <a:pt x="18662" y="4970"/>
                    <a:pt x="21052" y="1085"/>
                    <a:pt x="24937" y="188"/>
                  </a:cubicBezTo>
                  <a:cubicBezTo>
                    <a:pt x="28822" y="-708"/>
                    <a:pt x="32707" y="1682"/>
                    <a:pt x="33454" y="5567"/>
                  </a:cubicBezTo>
                  <a:cubicBezTo>
                    <a:pt x="39132" y="30370"/>
                    <a:pt x="28523" y="70115"/>
                    <a:pt x="11938" y="85505"/>
                  </a:cubicBezTo>
                  <a:cubicBezTo>
                    <a:pt x="10743" y="86999"/>
                    <a:pt x="8950" y="87597"/>
                    <a:pt x="7157" y="87597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7" name="任意多边形: 形状 816">
              <a:extLst>
                <a:ext uri="{FF2B5EF4-FFF2-40B4-BE49-F238E27FC236}">
                  <a16:creationId xmlns:a16="http://schemas.microsoft.com/office/drawing/2014/main" id="{410CA567-B8B1-4A1D-B6A0-618C9C53D40C}"/>
                </a:ext>
              </a:extLst>
            </p:cNvPr>
            <p:cNvSpPr/>
            <p:nvPr/>
          </p:nvSpPr>
          <p:spPr>
            <a:xfrm>
              <a:off x="2283175" y="1892725"/>
              <a:ext cx="48444" cy="71421"/>
            </a:xfrm>
            <a:custGeom>
              <a:avLst/>
              <a:gdLst>
                <a:gd name="connsiteX0" fmla="*/ 41239 w 48444"/>
                <a:gd name="connsiteY0" fmla="*/ 71421 h 71421"/>
                <a:gd name="connsiteX1" fmla="*/ 37802 w 48444"/>
                <a:gd name="connsiteY1" fmla="*/ 70525 h 71421"/>
                <a:gd name="connsiteX2" fmla="*/ 14045 w 48444"/>
                <a:gd name="connsiteY2" fmla="*/ 46917 h 71421"/>
                <a:gd name="connsiteX3" fmla="*/ 0 w 48444"/>
                <a:gd name="connsiteY3" fmla="*/ 7172 h 71421"/>
                <a:gd name="connsiteX4" fmla="*/ 7172 w 48444"/>
                <a:gd name="connsiteY4" fmla="*/ 0 h 71421"/>
                <a:gd name="connsiteX5" fmla="*/ 14344 w 48444"/>
                <a:gd name="connsiteY5" fmla="*/ 7172 h 71421"/>
                <a:gd name="connsiteX6" fmla="*/ 25999 w 48444"/>
                <a:gd name="connsiteY6" fmla="*/ 38998 h 71421"/>
                <a:gd name="connsiteX7" fmla="*/ 44825 w 48444"/>
                <a:gd name="connsiteY7" fmla="*/ 58123 h 71421"/>
                <a:gd name="connsiteX8" fmla="*/ 47514 w 48444"/>
                <a:gd name="connsiteY8" fmla="*/ 67835 h 71421"/>
                <a:gd name="connsiteX9" fmla="*/ 41239 w 48444"/>
                <a:gd name="connsiteY9" fmla="*/ 71421 h 71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444" h="71421">
                  <a:moveTo>
                    <a:pt x="41239" y="71421"/>
                  </a:moveTo>
                  <a:cubicBezTo>
                    <a:pt x="40044" y="71421"/>
                    <a:pt x="38848" y="71122"/>
                    <a:pt x="37802" y="70525"/>
                  </a:cubicBezTo>
                  <a:cubicBezTo>
                    <a:pt x="26596" y="64249"/>
                    <a:pt x="19574" y="55135"/>
                    <a:pt x="14045" y="46917"/>
                  </a:cubicBezTo>
                  <a:cubicBezTo>
                    <a:pt x="5230" y="33768"/>
                    <a:pt x="0" y="18976"/>
                    <a:pt x="0" y="7172"/>
                  </a:cubicBezTo>
                  <a:cubicBezTo>
                    <a:pt x="0" y="3138"/>
                    <a:pt x="3138" y="0"/>
                    <a:pt x="7172" y="0"/>
                  </a:cubicBezTo>
                  <a:cubicBezTo>
                    <a:pt x="11206" y="0"/>
                    <a:pt x="14344" y="3138"/>
                    <a:pt x="14344" y="7172"/>
                  </a:cubicBezTo>
                  <a:cubicBezTo>
                    <a:pt x="14344" y="14195"/>
                    <a:pt x="17332" y="26148"/>
                    <a:pt x="25999" y="38998"/>
                  </a:cubicBezTo>
                  <a:cubicBezTo>
                    <a:pt x="30780" y="46020"/>
                    <a:pt x="36308" y="53342"/>
                    <a:pt x="44825" y="58123"/>
                  </a:cubicBezTo>
                  <a:cubicBezTo>
                    <a:pt x="48262" y="60065"/>
                    <a:pt x="49457" y="64399"/>
                    <a:pt x="47514" y="67835"/>
                  </a:cubicBezTo>
                  <a:cubicBezTo>
                    <a:pt x="46170" y="70226"/>
                    <a:pt x="43779" y="71421"/>
                    <a:pt x="41239" y="71421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8" name="任意多边形: 形状 817">
              <a:extLst>
                <a:ext uri="{FF2B5EF4-FFF2-40B4-BE49-F238E27FC236}">
                  <a16:creationId xmlns:a16="http://schemas.microsoft.com/office/drawing/2014/main" id="{5391029F-CF82-4CC5-BF83-536B9BA33353}"/>
                </a:ext>
              </a:extLst>
            </p:cNvPr>
            <p:cNvSpPr/>
            <p:nvPr/>
          </p:nvSpPr>
          <p:spPr>
            <a:xfrm>
              <a:off x="2112809" y="1947012"/>
              <a:ext cx="85149" cy="53292"/>
            </a:xfrm>
            <a:custGeom>
              <a:avLst/>
              <a:gdLst>
                <a:gd name="connsiteX0" fmla="*/ 19903 w 85149"/>
                <a:gd name="connsiteY0" fmla="*/ 53293 h 53292"/>
                <a:gd name="connsiteX1" fmla="*/ 5709 w 85149"/>
                <a:gd name="connsiteY1" fmla="*/ 51799 h 53292"/>
                <a:gd name="connsiteX2" fmla="*/ 180 w 85149"/>
                <a:gd name="connsiteY2" fmla="*/ 43282 h 53292"/>
                <a:gd name="connsiteX3" fmla="*/ 8697 w 85149"/>
                <a:gd name="connsiteY3" fmla="*/ 37753 h 53292"/>
                <a:gd name="connsiteX4" fmla="*/ 46051 w 85149"/>
                <a:gd name="connsiteY4" fmla="*/ 32374 h 53292"/>
                <a:gd name="connsiteX5" fmla="*/ 71303 w 85149"/>
                <a:gd name="connsiteY5" fmla="*/ 4434 h 53292"/>
                <a:gd name="connsiteX6" fmla="*/ 80716 w 85149"/>
                <a:gd name="connsiteY6" fmla="*/ 549 h 53292"/>
                <a:gd name="connsiteX7" fmla="*/ 84601 w 85149"/>
                <a:gd name="connsiteY7" fmla="*/ 9962 h 53292"/>
                <a:gd name="connsiteX8" fmla="*/ 52775 w 85149"/>
                <a:gd name="connsiteY8" fmla="*/ 45224 h 53292"/>
                <a:gd name="connsiteX9" fmla="*/ 19903 w 85149"/>
                <a:gd name="connsiteY9" fmla="*/ 53293 h 5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149" h="53292">
                  <a:moveTo>
                    <a:pt x="19903" y="53293"/>
                  </a:moveTo>
                  <a:cubicBezTo>
                    <a:pt x="15122" y="53293"/>
                    <a:pt x="10341" y="52844"/>
                    <a:pt x="5709" y="51799"/>
                  </a:cubicBezTo>
                  <a:cubicBezTo>
                    <a:pt x="1824" y="51051"/>
                    <a:pt x="-716" y="47167"/>
                    <a:pt x="180" y="43282"/>
                  </a:cubicBezTo>
                  <a:cubicBezTo>
                    <a:pt x="927" y="39397"/>
                    <a:pt x="4812" y="36857"/>
                    <a:pt x="8697" y="37753"/>
                  </a:cubicBezTo>
                  <a:cubicBezTo>
                    <a:pt x="21248" y="40293"/>
                    <a:pt x="34845" y="38351"/>
                    <a:pt x="46051" y="32374"/>
                  </a:cubicBezTo>
                  <a:cubicBezTo>
                    <a:pt x="57257" y="26398"/>
                    <a:pt x="66521" y="16237"/>
                    <a:pt x="71303" y="4434"/>
                  </a:cubicBezTo>
                  <a:cubicBezTo>
                    <a:pt x="72797" y="698"/>
                    <a:pt x="76980" y="-945"/>
                    <a:pt x="80716" y="549"/>
                  </a:cubicBezTo>
                  <a:cubicBezTo>
                    <a:pt x="84451" y="2043"/>
                    <a:pt x="86095" y="6226"/>
                    <a:pt x="84601" y="9962"/>
                  </a:cubicBezTo>
                  <a:cubicBezTo>
                    <a:pt x="78475" y="25053"/>
                    <a:pt x="67119" y="37604"/>
                    <a:pt x="52775" y="45224"/>
                  </a:cubicBezTo>
                  <a:cubicBezTo>
                    <a:pt x="42465" y="50454"/>
                    <a:pt x="31259" y="53293"/>
                    <a:pt x="19903" y="5329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9" name="任意多边形: 形状 818">
              <a:extLst>
                <a:ext uri="{FF2B5EF4-FFF2-40B4-BE49-F238E27FC236}">
                  <a16:creationId xmlns:a16="http://schemas.microsoft.com/office/drawing/2014/main" id="{77F148D4-9EFE-4A6F-AEB6-6359CC669FD4}"/>
                </a:ext>
              </a:extLst>
            </p:cNvPr>
            <p:cNvSpPr/>
            <p:nvPr/>
          </p:nvSpPr>
          <p:spPr>
            <a:xfrm>
              <a:off x="2159279" y="1882613"/>
              <a:ext cx="92714" cy="48363"/>
            </a:xfrm>
            <a:custGeom>
              <a:avLst/>
              <a:gdLst>
                <a:gd name="connsiteX0" fmla="*/ 7201 w 92714"/>
                <a:gd name="connsiteY0" fmla="*/ 48363 h 48363"/>
                <a:gd name="connsiteX1" fmla="*/ 3466 w 92714"/>
                <a:gd name="connsiteY1" fmla="*/ 47317 h 48363"/>
                <a:gd name="connsiteX2" fmla="*/ 1075 w 92714"/>
                <a:gd name="connsiteY2" fmla="*/ 37456 h 48363"/>
                <a:gd name="connsiteX3" fmla="*/ 38430 w 92714"/>
                <a:gd name="connsiteY3" fmla="*/ 5779 h 48363"/>
                <a:gd name="connsiteX4" fmla="*/ 87289 w 92714"/>
                <a:gd name="connsiteY4" fmla="*/ 2343 h 48363"/>
                <a:gd name="connsiteX5" fmla="*/ 92518 w 92714"/>
                <a:gd name="connsiteY5" fmla="*/ 11009 h 48363"/>
                <a:gd name="connsiteX6" fmla="*/ 83852 w 92714"/>
                <a:gd name="connsiteY6" fmla="*/ 16238 h 48363"/>
                <a:gd name="connsiteX7" fmla="*/ 43809 w 92714"/>
                <a:gd name="connsiteY7" fmla="*/ 19077 h 48363"/>
                <a:gd name="connsiteX8" fmla="*/ 13178 w 92714"/>
                <a:gd name="connsiteY8" fmla="*/ 45076 h 48363"/>
                <a:gd name="connsiteX9" fmla="*/ 7201 w 92714"/>
                <a:gd name="connsiteY9" fmla="*/ 48363 h 48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714" h="48363">
                  <a:moveTo>
                    <a:pt x="7201" y="48363"/>
                  </a:moveTo>
                  <a:cubicBezTo>
                    <a:pt x="5857" y="48363"/>
                    <a:pt x="4661" y="48064"/>
                    <a:pt x="3466" y="47317"/>
                  </a:cubicBezTo>
                  <a:cubicBezTo>
                    <a:pt x="29" y="45225"/>
                    <a:pt x="-1016" y="40892"/>
                    <a:pt x="1075" y="37456"/>
                  </a:cubicBezTo>
                  <a:cubicBezTo>
                    <a:pt x="9741" y="23261"/>
                    <a:pt x="23040" y="12055"/>
                    <a:pt x="38430" y="5779"/>
                  </a:cubicBezTo>
                  <a:cubicBezTo>
                    <a:pt x="53819" y="-496"/>
                    <a:pt x="71152" y="-1691"/>
                    <a:pt x="87289" y="2343"/>
                  </a:cubicBezTo>
                  <a:cubicBezTo>
                    <a:pt x="91174" y="3239"/>
                    <a:pt x="93415" y="7274"/>
                    <a:pt x="92518" y="11009"/>
                  </a:cubicBezTo>
                  <a:cubicBezTo>
                    <a:pt x="91622" y="14894"/>
                    <a:pt x="87737" y="17135"/>
                    <a:pt x="83852" y="16238"/>
                  </a:cubicBezTo>
                  <a:cubicBezTo>
                    <a:pt x="70703" y="12951"/>
                    <a:pt x="56509" y="13997"/>
                    <a:pt x="43809" y="19077"/>
                  </a:cubicBezTo>
                  <a:cubicBezTo>
                    <a:pt x="31257" y="24158"/>
                    <a:pt x="20350" y="33421"/>
                    <a:pt x="13178" y="45076"/>
                  </a:cubicBezTo>
                  <a:cubicBezTo>
                    <a:pt x="11983" y="47168"/>
                    <a:pt x="9592" y="48363"/>
                    <a:pt x="7201" y="4836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0" name="任意多边形: 形状 819">
              <a:extLst>
                <a:ext uri="{FF2B5EF4-FFF2-40B4-BE49-F238E27FC236}">
                  <a16:creationId xmlns:a16="http://schemas.microsoft.com/office/drawing/2014/main" id="{E43A11F4-34B7-4DCC-ABF0-43D0B8B25EA9}"/>
                </a:ext>
              </a:extLst>
            </p:cNvPr>
            <p:cNvSpPr/>
            <p:nvPr/>
          </p:nvSpPr>
          <p:spPr>
            <a:xfrm>
              <a:off x="2230664" y="1945553"/>
              <a:ext cx="41315" cy="88819"/>
            </a:xfrm>
            <a:custGeom>
              <a:avLst/>
              <a:gdLst>
                <a:gd name="connsiteX0" fmla="*/ 31294 w 41315"/>
                <a:gd name="connsiteY0" fmla="*/ 88819 h 88819"/>
                <a:gd name="connsiteX1" fmla="*/ 29202 w 41315"/>
                <a:gd name="connsiteY1" fmla="*/ 88520 h 88819"/>
                <a:gd name="connsiteX2" fmla="*/ 24421 w 41315"/>
                <a:gd name="connsiteY2" fmla="*/ 79555 h 88819"/>
                <a:gd name="connsiteX3" fmla="*/ 2905 w 41315"/>
                <a:gd name="connsiteY3" fmla="*/ 12916 h 88819"/>
                <a:gd name="connsiteX4" fmla="*/ 1410 w 41315"/>
                <a:gd name="connsiteY4" fmla="*/ 2905 h 88819"/>
                <a:gd name="connsiteX5" fmla="*/ 11421 w 41315"/>
                <a:gd name="connsiteY5" fmla="*/ 1411 h 88819"/>
                <a:gd name="connsiteX6" fmla="*/ 38167 w 41315"/>
                <a:gd name="connsiteY6" fmla="*/ 83739 h 88819"/>
                <a:gd name="connsiteX7" fmla="*/ 31294 w 41315"/>
                <a:gd name="connsiteY7" fmla="*/ 88819 h 8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15" h="88819">
                  <a:moveTo>
                    <a:pt x="31294" y="88819"/>
                  </a:moveTo>
                  <a:cubicBezTo>
                    <a:pt x="30547" y="88819"/>
                    <a:pt x="29800" y="88670"/>
                    <a:pt x="29202" y="88520"/>
                  </a:cubicBezTo>
                  <a:cubicBezTo>
                    <a:pt x="25467" y="87325"/>
                    <a:pt x="23375" y="83291"/>
                    <a:pt x="24421" y="79555"/>
                  </a:cubicBezTo>
                  <a:cubicBezTo>
                    <a:pt x="31891" y="55798"/>
                    <a:pt x="22777" y="27857"/>
                    <a:pt x="2905" y="12916"/>
                  </a:cubicBezTo>
                  <a:cubicBezTo>
                    <a:pt x="-233" y="10525"/>
                    <a:pt x="-980" y="6042"/>
                    <a:pt x="1410" y="2905"/>
                  </a:cubicBezTo>
                  <a:cubicBezTo>
                    <a:pt x="3801" y="-233"/>
                    <a:pt x="8284" y="-980"/>
                    <a:pt x="11421" y="1411"/>
                  </a:cubicBezTo>
                  <a:cubicBezTo>
                    <a:pt x="36075" y="19789"/>
                    <a:pt x="47281" y="54453"/>
                    <a:pt x="38167" y="83739"/>
                  </a:cubicBezTo>
                  <a:cubicBezTo>
                    <a:pt x="37121" y="86877"/>
                    <a:pt x="34282" y="88819"/>
                    <a:pt x="31294" y="8881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1" name="任意多边形: 形状 820">
              <a:extLst>
                <a:ext uri="{FF2B5EF4-FFF2-40B4-BE49-F238E27FC236}">
                  <a16:creationId xmlns:a16="http://schemas.microsoft.com/office/drawing/2014/main" id="{49C053BF-532D-4601-83B8-5A224502259D}"/>
                </a:ext>
              </a:extLst>
            </p:cNvPr>
            <p:cNvSpPr/>
            <p:nvPr/>
          </p:nvSpPr>
          <p:spPr>
            <a:xfrm>
              <a:off x="1703311" y="1914500"/>
              <a:ext cx="89419" cy="33060"/>
            </a:xfrm>
            <a:custGeom>
              <a:avLst/>
              <a:gdLst>
                <a:gd name="connsiteX0" fmla="*/ 82307 w 89419"/>
                <a:gd name="connsiteY0" fmla="*/ 33061 h 33060"/>
                <a:gd name="connsiteX1" fmla="*/ 77824 w 89419"/>
                <a:gd name="connsiteY1" fmla="*/ 31567 h 33060"/>
                <a:gd name="connsiteX2" fmla="*/ 9541 w 89419"/>
                <a:gd name="connsiteY2" fmla="*/ 16177 h 33060"/>
                <a:gd name="connsiteX3" fmla="*/ 426 w 89419"/>
                <a:gd name="connsiteY3" fmla="*/ 11844 h 33060"/>
                <a:gd name="connsiteX4" fmla="*/ 4759 w 89419"/>
                <a:gd name="connsiteY4" fmla="*/ 2729 h 33060"/>
                <a:gd name="connsiteX5" fmla="*/ 86640 w 89419"/>
                <a:gd name="connsiteY5" fmla="*/ 20360 h 33060"/>
                <a:gd name="connsiteX6" fmla="*/ 87835 w 89419"/>
                <a:gd name="connsiteY6" fmla="*/ 30371 h 33060"/>
                <a:gd name="connsiteX7" fmla="*/ 82307 w 89419"/>
                <a:gd name="connsiteY7" fmla="*/ 33061 h 3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419" h="33060">
                  <a:moveTo>
                    <a:pt x="82307" y="33061"/>
                  </a:moveTo>
                  <a:cubicBezTo>
                    <a:pt x="80813" y="33061"/>
                    <a:pt x="79169" y="32613"/>
                    <a:pt x="77824" y="31567"/>
                  </a:cubicBezTo>
                  <a:cubicBezTo>
                    <a:pt x="59446" y="17073"/>
                    <a:pt x="24333" y="10947"/>
                    <a:pt x="9541" y="16177"/>
                  </a:cubicBezTo>
                  <a:cubicBezTo>
                    <a:pt x="5805" y="17521"/>
                    <a:pt x="1771" y="15579"/>
                    <a:pt x="426" y="11844"/>
                  </a:cubicBezTo>
                  <a:cubicBezTo>
                    <a:pt x="-918" y="8108"/>
                    <a:pt x="1024" y="4074"/>
                    <a:pt x="4759" y="2729"/>
                  </a:cubicBezTo>
                  <a:cubicBezTo>
                    <a:pt x="25678" y="-4742"/>
                    <a:pt x="65572" y="3775"/>
                    <a:pt x="86640" y="20360"/>
                  </a:cubicBezTo>
                  <a:cubicBezTo>
                    <a:pt x="89778" y="22751"/>
                    <a:pt x="90375" y="27234"/>
                    <a:pt x="87835" y="30371"/>
                  </a:cubicBezTo>
                  <a:cubicBezTo>
                    <a:pt x="86490" y="32164"/>
                    <a:pt x="84399" y="33061"/>
                    <a:pt x="82307" y="33061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2" name="任意多边形: 形状 821">
              <a:extLst>
                <a:ext uri="{FF2B5EF4-FFF2-40B4-BE49-F238E27FC236}">
                  <a16:creationId xmlns:a16="http://schemas.microsoft.com/office/drawing/2014/main" id="{CD70D3C1-58FF-4EBB-A9C3-1CBC07AFF8A5}"/>
                </a:ext>
              </a:extLst>
            </p:cNvPr>
            <p:cNvSpPr/>
            <p:nvPr/>
          </p:nvSpPr>
          <p:spPr>
            <a:xfrm>
              <a:off x="1712807" y="1988398"/>
              <a:ext cx="91291" cy="59570"/>
            </a:xfrm>
            <a:custGeom>
              <a:avLst/>
              <a:gdLst>
                <a:gd name="connsiteX0" fmla="*/ 14687 w 91291"/>
                <a:gd name="connsiteY0" fmla="*/ 59571 h 59570"/>
                <a:gd name="connsiteX1" fmla="*/ 6469 w 91291"/>
                <a:gd name="connsiteY1" fmla="*/ 59122 h 59570"/>
                <a:gd name="connsiteX2" fmla="*/ 45 w 91291"/>
                <a:gd name="connsiteY2" fmla="*/ 51203 h 59570"/>
                <a:gd name="connsiteX3" fmla="*/ 7964 w 91291"/>
                <a:gd name="connsiteY3" fmla="*/ 44778 h 59570"/>
                <a:gd name="connsiteX4" fmla="*/ 49352 w 91291"/>
                <a:gd name="connsiteY4" fmla="*/ 35813 h 59570"/>
                <a:gd name="connsiteX5" fmla="*/ 77592 w 91291"/>
                <a:gd name="connsiteY5" fmla="*/ 4286 h 59570"/>
                <a:gd name="connsiteX6" fmla="*/ 87005 w 91291"/>
                <a:gd name="connsiteY6" fmla="*/ 551 h 59570"/>
                <a:gd name="connsiteX7" fmla="*/ 90740 w 91291"/>
                <a:gd name="connsiteY7" fmla="*/ 9964 h 59570"/>
                <a:gd name="connsiteX8" fmla="*/ 56673 w 91291"/>
                <a:gd name="connsiteY8" fmla="*/ 48065 h 59570"/>
                <a:gd name="connsiteX9" fmla="*/ 14687 w 91291"/>
                <a:gd name="connsiteY9" fmla="*/ 59571 h 5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291" h="59570">
                  <a:moveTo>
                    <a:pt x="14687" y="59571"/>
                  </a:moveTo>
                  <a:cubicBezTo>
                    <a:pt x="11998" y="59571"/>
                    <a:pt x="9159" y="59421"/>
                    <a:pt x="6469" y="59122"/>
                  </a:cubicBezTo>
                  <a:cubicBezTo>
                    <a:pt x="2585" y="58674"/>
                    <a:pt x="-404" y="55237"/>
                    <a:pt x="45" y="51203"/>
                  </a:cubicBezTo>
                  <a:cubicBezTo>
                    <a:pt x="493" y="47318"/>
                    <a:pt x="3929" y="44330"/>
                    <a:pt x="7964" y="44778"/>
                  </a:cubicBezTo>
                  <a:cubicBezTo>
                    <a:pt x="22158" y="46273"/>
                    <a:pt x="36950" y="42985"/>
                    <a:pt x="49352" y="35813"/>
                  </a:cubicBezTo>
                  <a:cubicBezTo>
                    <a:pt x="61754" y="28641"/>
                    <a:pt x="71765" y="17435"/>
                    <a:pt x="77592" y="4286"/>
                  </a:cubicBezTo>
                  <a:cubicBezTo>
                    <a:pt x="79235" y="700"/>
                    <a:pt x="83419" y="-943"/>
                    <a:pt x="87005" y="551"/>
                  </a:cubicBezTo>
                  <a:cubicBezTo>
                    <a:pt x="90591" y="2195"/>
                    <a:pt x="92235" y="6378"/>
                    <a:pt x="90740" y="9964"/>
                  </a:cubicBezTo>
                  <a:cubicBezTo>
                    <a:pt x="83718" y="25802"/>
                    <a:pt x="71615" y="39399"/>
                    <a:pt x="56673" y="48065"/>
                  </a:cubicBezTo>
                  <a:cubicBezTo>
                    <a:pt x="43824" y="55686"/>
                    <a:pt x="29330" y="59571"/>
                    <a:pt x="14687" y="59571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3" name="任意多边形: 形状 822">
              <a:extLst>
                <a:ext uri="{FF2B5EF4-FFF2-40B4-BE49-F238E27FC236}">
                  <a16:creationId xmlns:a16="http://schemas.microsoft.com/office/drawing/2014/main" id="{8A8366F8-8CE4-4820-9C83-1B64D20829AF}"/>
                </a:ext>
              </a:extLst>
            </p:cNvPr>
            <p:cNvSpPr/>
            <p:nvPr/>
          </p:nvSpPr>
          <p:spPr>
            <a:xfrm>
              <a:off x="1791116" y="2013197"/>
              <a:ext cx="44094" cy="83631"/>
            </a:xfrm>
            <a:custGeom>
              <a:avLst/>
              <a:gdLst>
                <a:gd name="connsiteX0" fmla="*/ 7201 w 44094"/>
                <a:gd name="connsiteY0" fmla="*/ 83631 h 83631"/>
                <a:gd name="connsiteX1" fmla="*/ 1075 w 44094"/>
                <a:gd name="connsiteY1" fmla="*/ 80195 h 83631"/>
                <a:gd name="connsiteX2" fmla="*/ 3466 w 44094"/>
                <a:gd name="connsiteY2" fmla="*/ 70333 h 83631"/>
                <a:gd name="connsiteX3" fmla="*/ 25879 w 44094"/>
                <a:gd name="connsiteY3" fmla="*/ 43737 h 83631"/>
                <a:gd name="connsiteX4" fmla="*/ 27821 w 44094"/>
                <a:gd name="connsiteY4" fmla="*/ 9072 h 83631"/>
                <a:gd name="connsiteX5" fmla="*/ 32901 w 44094"/>
                <a:gd name="connsiteY5" fmla="*/ 257 h 83631"/>
                <a:gd name="connsiteX6" fmla="*/ 41717 w 44094"/>
                <a:gd name="connsiteY6" fmla="*/ 5337 h 83631"/>
                <a:gd name="connsiteX7" fmla="*/ 39177 w 44094"/>
                <a:gd name="connsiteY7" fmla="*/ 49116 h 83631"/>
                <a:gd name="connsiteX8" fmla="*/ 10937 w 44094"/>
                <a:gd name="connsiteY8" fmla="*/ 82585 h 83631"/>
                <a:gd name="connsiteX9" fmla="*/ 7201 w 44094"/>
                <a:gd name="connsiteY9" fmla="*/ 83631 h 8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094" h="83631">
                  <a:moveTo>
                    <a:pt x="7201" y="83631"/>
                  </a:moveTo>
                  <a:cubicBezTo>
                    <a:pt x="4811" y="83631"/>
                    <a:pt x="2420" y="82436"/>
                    <a:pt x="1075" y="80195"/>
                  </a:cubicBezTo>
                  <a:cubicBezTo>
                    <a:pt x="-1016" y="76758"/>
                    <a:pt x="29" y="72425"/>
                    <a:pt x="3466" y="70333"/>
                  </a:cubicBezTo>
                  <a:cubicBezTo>
                    <a:pt x="13477" y="64207"/>
                    <a:pt x="21545" y="54794"/>
                    <a:pt x="25879" y="43737"/>
                  </a:cubicBezTo>
                  <a:cubicBezTo>
                    <a:pt x="30212" y="32829"/>
                    <a:pt x="30959" y="20428"/>
                    <a:pt x="27821" y="9072"/>
                  </a:cubicBezTo>
                  <a:cubicBezTo>
                    <a:pt x="26775" y="5187"/>
                    <a:pt x="29016" y="1303"/>
                    <a:pt x="32901" y="257"/>
                  </a:cubicBezTo>
                  <a:cubicBezTo>
                    <a:pt x="36786" y="-789"/>
                    <a:pt x="40671" y="1452"/>
                    <a:pt x="41717" y="5337"/>
                  </a:cubicBezTo>
                  <a:cubicBezTo>
                    <a:pt x="45602" y="19681"/>
                    <a:pt x="44705" y="35220"/>
                    <a:pt x="39177" y="49116"/>
                  </a:cubicBezTo>
                  <a:cubicBezTo>
                    <a:pt x="33648" y="63012"/>
                    <a:pt x="23637" y="74816"/>
                    <a:pt x="10937" y="82585"/>
                  </a:cubicBezTo>
                  <a:cubicBezTo>
                    <a:pt x="9742" y="83332"/>
                    <a:pt x="8397" y="83631"/>
                    <a:pt x="7201" y="83631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4" name="任意多边形: 形状 823">
              <a:extLst>
                <a:ext uri="{FF2B5EF4-FFF2-40B4-BE49-F238E27FC236}">
                  <a16:creationId xmlns:a16="http://schemas.microsoft.com/office/drawing/2014/main" id="{622BDDB4-F01C-49FE-95BA-AE25479FF8C5}"/>
                </a:ext>
              </a:extLst>
            </p:cNvPr>
            <p:cNvSpPr/>
            <p:nvPr/>
          </p:nvSpPr>
          <p:spPr>
            <a:xfrm>
              <a:off x="1835295" y="1973918"/>
              <a:ext cx="85933" cy="27881"/>
            </a:xfrm>
            <a:custGeom>
              <a:avLst/>
              <a:gdLst>
                <a:gd name="connsiteX0" fmla="*/ 35191 w 85933"/>
                <a:gd name="connsiteY0" fmla="*/ 27882 h 27881"/>
                <a:gd name="connsiteX1" fmla="*/ 4561 w 85933"/>
                <a:gd name="connsiteY1" fmla="*/ 22054 h 27881"/>
                <a:gd name="connsiteX2" fmla="*/ 526 w 85933"/>
                <a:gd name="connsiteY2" fmla="*/ 12790 h 27881"/>
                <a:gd name="connsiteX3" fmla="*/ 9790 w 85933"/>
                <a:gd name="connsiteY3" fmla="*/ 8756 h 27881"/>
                <a:gd name="connsiteX4" fmla="*/ 74637 w 85933"/>
                <a:gd name="connsiteY4" fmla="*/ 1285 h 27881"/>
                <a:gd name="connsiteX5" fmla="*/ 84648 w 85933"/>
                <a:gd name="connsiteY5" fmla="*/ 3078 h 27881"/>
                <a:gd name="connsiteX6" fmla="*/ 82855 w 85933"/>
                <a:gd name="connsiteY6" fmla="*/ 13089 h 27881"/>
                <a:gd name="connsiteX7" fmla="*/ 35191 w 85933"/>
                <a:gd name="connsiteY7" fmla="*/ 27882 h 2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933" h="27881">
                  <a:moveTo>
                    <a:pt x="35191" y="27882"/>
                  </a:moveTo>
                  <a:cubicBezTo>
                    <a:pt x="24732" y="27882"/>
                    <a:pt x="14422" y="25939"/>
                    <a:pt x="4561" y="22054"/>
                  </a:cubicBezTo>
                  <a:cubicBezTo>
                    <a:pt x="825" y="20560"/>
                    <a:pt x="-968" y="16377"/>
                    <a:pt x="526" y="12790"/>
                  </a:cubicBezTo>
                  <a:cubicBezTo>
                    <a:pt x="2021" y="9055"/>
                    <a:pt x="6204" y="7262"/>
                    <a:pt x="9790" y="8756"/>
                  </a:cubicBezTo>
                  <a:cubicBezTo>
                    <a:pt x="30708" y="17124"/>
                    <a:pt x="56109" y="14135"/>
                    <a:pt x="74637" y="1285"/>
                  </a:cubicBezTo>
                  <a:cubicBezTo>
                    <a:pt x="77924" y="-956"/>
                    <a:pt x="82407" y="-209"/>
                    <a:pt x="84648" y="3078"/>
                  </a:cubicBezTo>
                  <a:cubicBezTo>
                    <a:pt x="86889" y="6366"/>
                    <a:pt x="86142" y="10848"/>
                    <a:pt x="82855" y="13089"/>
                  </a:cubicBezTo>
                  <a:cubicBezTo>
                    <a:pt x="68959" y="22801"/>
                    <a:pt x="52075" y="27882"/>
                    <a:pt x="35191" y="27882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5" name="任意多边形: 形状 824">
              <a:extLst>
                <a:ext uri="{FF2B5EF4-FFF2-40B4-BE49-F238E27FC236}">
                  <a16:creationId xmlns:a16="http://schemas.microsoft.com/office/drawing/2014/main" id="{7518E2A9-9587-44A0-BA84-0B7A82E81D14}"/>
                </a:ext>
              </a:extLst>
            </p:cNvPr>
            <p:cNvSpPr/>
            <p:nvPr/>
          </p:nvSpPr>
          <p:spPr>
            <a:xfrm>
              <a:off x="1874202" y="2028077"/>
              <a:ext cx="78468" cy="78762"/>
            </a:xfrm>
            <a:custGeom>
              <a:avLst/>
              <a:gdLst>
                <a:gd name="connsiteX0" fmla="*/ 71142 w 78468"/>
                <a:gd name="connsiteY0" fmla="*/ 78762 h 78762"/>
                <a:gd name="connsiteX1" fmla="*/ 63970 w 78468"/>
                <a:gd name="connsiteY1" fmla="*/ 71889 h 78762"/>
                <a:gd name="connsiteX2" fmla="*/ 46488 w 78468"/>
                <a:gd name="connsiteY2" fmla="*/ 31995 h 78762"/>
                <a:gd name="connsiteX3" fmla="*/ 6743 w 78468"/>
                <a:gd name="connsiteY3" fmla="*/ 14214 h 78762"/>
                <a:gd name="connsiteX4" fmla="*/ 20 w 78468"/>
                <a:gd name="connsiteY4" fmla="*/ 6743 h 78762"/>
                <a:gd name="connsiteX5" fmla="*/ 7640 w 78468"/>
                <a:gd name="connsiteY5" fmla="*/ 20 h 78762"/>
                <a:gd name="connsiteX6" fmla="*/ 56798 w 78468"/>
                <a:gd name="connsiteY6" fmla="*/ 21984 h 78762"/>
                <a:gd name="connsiteX7" fmla="*/ 78463 w 78468"/>
                <a:gd name="connsiteY7" fmla="*/ 71291 h 78762"/>
                <a:gd name="connsiteX8" fmla="*/ 71590 w 78468"/>
                <a:gd name="connsiteY8" fmla="*/ 78762 h 78762"/>
                <a:gd name="connsiteX9" fmla="*/ 71142 w 78468"/>
                <a:gd name="connsiteY9" fmla="*/ 78762 h 7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468" h="78762">
                  <a:moveTo>
                    <a:pt x="71142" y="78762"/>
                  </a:moveTo>
                  <a:cubicBezTo>
                    <a:pt x="67407" y="78762"/>
                    <a:pt x="64119" y="75774"/>
                    <a:pt x="63970" y="71889"/>
                  </a:cubicBezTo>
                  <a:cubicBezTo>
                    <a:pt x="63223" y="57097"/>
                    <a:pt x="56947" y="42603"/>
                    <a:pt x="46488" y="31995"/>
                  </a:cubicBezTo>
                  <a:cubicBezTo>
                    <a:pt x="36029" y="21536"/>
                    <a:pt x="21536" y="14961"/>
                    <a:pt x="6743" y="14214"/>
                  </a:cubicBezTo>
                  <a:cubicBezTo>
                    <a:pt x="2859" y="14065"/>
                    <a:pt x="-279" y="10628"/>
                    <a:pt x="20" y="6743"/>
                  </a:cubicBezTo>
                  <a:cubicBezTo>
                    <a:pt x="169" y="2859"/>
                    <a:pt x="3606" y="-279"/>
                    <a:pt x="7640" y="20"/>
                  </a:cubicBezTo>
                  <a:cubicBezTo>
                    <a:pt x="26018" y="1066"/>
                    <a:pt x="43799" y="8985"/>
                    <a:pt x="56798" y="21984"/>
                  </a:cubicBezTo>
                  <a:cubicBezTo>
                    <a:pt x="69797" y="34983"/>
                    <a:pt x="77567" y="52913"/>
                    <a:pt x="78463" y="71291"/>
                  </a:cubicBezTo>
                  <a:cubicBezTo>
                    <a:pt x="78613" y="75176"/>
                    <a:pt x="75624" y="78613"/>
                    <a:pt x="71590" y="78762"/>
                  </a:cubicBezTo>
                  <a:cubicBezTo>
                    <a:pt x="71291" y="78762"/>
                    <a:pt x="71142" y="78762"/>
                    <a:pt x="71142" y="78762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6" name="任意多边形: 形状 825">
              <a:extLst>
                <a:ext uri="{FF2B5EF4-FFF2-40B4-BE49-F238E27FC236}">
                  <a16:creationId xmlns:a16="http://schemas.microsoft.com/office/drawing/2014/main" id="{02D2BEAA-5838-4D62-8D7B-0F00D9A79F67}"/>
                </a:ext>
              </a:extLst>
            </p:cNvPr>
            <p:cNvSpPr/>
            <p:nvPr/>
          </p:nvSpPr>
          <p:spPr>
            <a:xfrm>
              <a:off x="1955606" y="1994132"/>
              <a:ext cx="65376" cy="55929"/>
            </a:xfrm>
            <a:custGeom>
              <a:avLst/>
              <a:gdLst>
                <a:gd name="connsiteX0" fmla="*/ 58320 w 65376"/>
                <a:gd name="connsiteY0" fmla="*/ 55929 h 55929"/>
                <a:gd name="connsiteX1" fmla="*/ 52044 w 65376"/>
                <a:gd name="connsiteY1" fmla="*/ 52343 h 55929"/>
                <a:gd name="connsiteX2" fmla="*/ 5426 w 65376"/>
                <a:gd name="connsiteY2" fmla="*/ 14092 h 55929"/>
                <a:gd name="connsiteX3" fmla="*/ 197 w 65376"/>
                <a:gd name="connsiteY3" fmla="*/ 5426 h 55929"/>
                <a:gd name="connsiteX4" fmla="*/ 8863 w 65376"/>
                <a:gd name="connsiteY4" fmla="*/ 197 h 55929"/>
                <a:gd name="connsiteX5" fmla="*/ 64446 w 65376"/>
                <a:gd name="connsiteY5" fmla="*/ 45321 h 55929"/>
                <a:gd name="connsiteX6" fmla="*/ 61756 w 65376"/>
                <a:gd name="connsiteY6" fmla="*/ 55033 h 55929"/>
                <a:gd name="connsiteX7" fmla="*/ 58320 w 65376"/>
                <a:gd name="connsiteY7" fmla="*/ 55929 h 5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376" h="55929">
                  <a:moveTo>
                    <a:pt x="58320" y="55929"/>
                  </a:moveTo>
                  <a:cubicBezTo>
                    <a:pt x="55780" y="55929"/>
                    <a:pt x="53389" y="54584"/>
                    <a:pt x="52044" y="52343"/>
                  </a:cubicBezTo>
                  <a:cubicBezTo>
                    <a:pt x="43976" y="38149"/>
                    <a:pt x="26942" y="19471"/>
                    <a:pt x="5426" y="14092"/>
                  </a:cubicBezTo>
                  <a:cubicBezTo>
                    <a:pt x="1541" y="13047"/>
                    <a:pt x="-700" y="9162"/>
                    <a:pt x="197" y="5426"/>
                  </a:cubicBezTo>
                  <a:cubicBezTo>
                    <a:pt x="1243" y="1541"/>
                    <a:pt x="5127" y="-700"/>
                    <a:pt x="8863" y="197"/>
                  </a:cubicBezTo>
                  <a:cubicBezTo>
                    <a:pt x="34712" y="6771"/>
                    <a:pt x="54584" y="27839"/>
                    <a:pt x="64446" y="45321"/>
                  </a:cubicBezTo>
                  <a:cubicBezTo>
                    <a:pt x="66388" y="48757"/>
                    <a:pt x="65193" y="53090"/>
                    <a:pt x="61756" y="55033"/>
                  </a:cubicBezTo>
                  <a:cubicBezTo>
                    <a:pt x="60710" y="55630"/>
                    <a:pt x="59515" y="55929"/>
                    <a:pt x="58320" y="5592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7" name="任意多边形: 形状 826">
              <a:extLst>
                <a:ext uri="{FF2B5EF4-FFF2-40B4-BE49-F238E27FC236}">
                  <a16:creationId xmlns:a16="http://schemas.microsoft.com/office/drawing/2014/main" id="{D2124452-E358-450F-96A8-F094DDDE8763}"/>
                </a:ext>
              </a:extLst>
            </p:cNvPr>
            <p:cNvSpPr/>
            <p:nvPr/>
          </p:nvSpPr>
          <p:spPr>
            <a:xfrm>
              <a:off x="2056740" y="2029373"/>
              <a:ext cx="88074" cy="62225"/>
            </a:xfrm>
            <a:custGeom>
              <a:avLst/>
              <a:gdLst>
                <a:gd name="connsiteX0" fmla="*/ 80753 w 88074"/>
                <a:gd name="connsiteY0" fmla="*/ 62226 h 62225"/>
                <a:gd name="connsiteX1" fmla="*/ 80604 w 88074"/>
                <a:gd name="connsiteY1" fmla="*/ 62226 h 62225"/>
                <a:gd name="connsiteX2" fmla="*/ 666 w 88074"/>
                <a:gd name="connsiteY2" fmla="*/ 10228 h 62225"/>
                <a:gd name="connsiteX3" fmla="*/ 4102 w 88074"/>
                <a:gd name="connsiteY3" fmla="*/ 666 h 62225"/>
                <a:gd name="connsiteX4" fmla="*/ 13665 w 88074"/>
                <a:gd name="connsiteY4" fmla="*/ 4102 h 62225"/>
                <a:gd name="connsiteX5" fmla="*/ 81052 w 88074"/>
                <a:gd name="connsiteY5" fmla="*/ 47882 h 62225"/>
                <a:gd name="connsiteX6" fmla="*/ 88075 w 88074"/>
                <a:gd name="connsiteY6" fmla="*/ 55203 h 62225"/>
                <a:gd name="connsiteX7" fmla="*/ 80753 w 88074"/>
                <a:gd name="connsiteY7" fmla="*/ 62226 h 6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74" h="62225">
                  <a:moveTo>
                    <a:pt x="80753" y="62226"/>
                  </a:moveTo>
                  <a:cubicBezTo>
                    <a:pt x="80753" y="62226"/>
                    <a:pt x="80604" y="62226"/>
                    <a:pt x="80604" y="62226"/>
                  </a:cubicBezTo>
                  <a:cubicBezTo>
                    <a:pt x="47284" y="61329"/>
                    <a:pt x="15159" y="40411"/>
                    <a:pt x="666" y="10228"/>
                  </a:cubicBezTo>
                  <a:cubicBezTo>
                    <a:pt x="-978" y="6643"/>
                    <a:pt x="516" y="2309"/>
                    <a:pt x="4102" y="666"/>
                  </a:cubicBezTo>
                  <a:cubicBezTo>
                    <a:pt x="7688" y="-978"/>
                    <a:pt x="12021" y="516"/>
                    <a:pt x="13665" y="4102"/>
                  </a:cubicBezTo>
                  <a:cubicBezTo>
                    <a:pt x="25768" y="29503"/>
                    <a:pt x="52812" y="47134"/>
                    <a:pt x="81052" y="47882"/>
                  </a:cubicBezTo>
                  <a:cubicBezTo>
                    <a:pt x="85086" y="48031"/>
                    <a:pt x="88075" y="51318"/>
                    <a:pt x="88075" y="55203"/>
                  </a:cubicBezTo>
                  <a:cubicBezTo>
                    <a:pt x="87776" y="59088"/>
                    <a:pt x="84488" y="62226"/>
                    <a:pt x="80753" y="6222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8" name="任意多边形: 形状 827">
              <a:extLst>
                <a:ext uri="{FF2B5EF4-FFF2-40B4-BE49-F238E27FC236}">
                  <a16:creationId xmlns:a16="http://schemas.microsoft.com/office/drawing/2014/main" id="{A93F18F1-36A7-4139-8562-9733D7DD2553}"/>
                </a:ext>
              </a:extLst>
            </p:cNvPr>
            <p:cNvSpPr/>
            <p:nvPr/>
          </p:nvSpPr>
          <p:spPr>
            <a:xfrm>
              <a:off x="2185111" y="2018637"/>
              <a:ext cx="67063" cy="82673"/>
            </a:xfrm>
            <a:custGeom>
              <a:avLst/>
              <a:gdLst>
                <a:gd name="connsiteX0" fmla="*/ 59813 w 67063"/>
                <a:gd name="connsiteY0" fmla="*/ 82674 h 82673"/>
                <a:gd name="connsiteX1" fmla="*/ 57124 w 67063"/>
                <a:gd name="connsiteY1" fmla="*/ 82226 h 82673"/>
                <a:gd name="connsiteX2" fmla="*/ 47 w 67063"/>
                <a:gd name="connsiteY2" fmla="*/ 7966 h 82673"/>
                <a:gd name="connsiteX3" fmla="*/ 6322 w 67063"/>
                <a:gd name="connsiteY3" fmla="*/ 47 h 82673"/>
                <a:gd name="connsiteX4" fmla="*/ 14241 w 67063"/>
                <a:gd name="connsiteY4" fmla="*/ 6322 h 82673"/>
                <a:gd name="connsiteX5" fmla="*/ 62503 w 67063"/>
                <a:gd name="connsiteY5" fmla="*/ 69077 h 82673"/>
                <a:gd name="connsiteX6" fmla="*/ 66537 w 67063"/>
                <a:gd name="connsiteY6" fmla="*/ 78341 h 82673"/>
                <a:gd name="connsiteX7" fmla="*/ 59813 w 67063"/>
                <a:gd name="connsiteY7" fmla="*/ 82674 h 8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063" h="82673">
                  <a:moveTo>
                    <a:pt x="59813" y="82674"/>
                  </a:moveTo>
                  <a:cubicBezTo>
                    <a:pt x="58917" y="82674"/>
                    <a:pt x="58020" y="82525"/>
                    <a:pt x="57124" y="82226"/>
                  </a:cubicBezTo>
                  <a:cubicBezTo>
                    <a:pt x="26493" y="69973"/>
                    <a:pt x="4081" y="40688"/>
                    <a:pt x="47" y="7966"/>
                  </a:cubicBezTo>
                  <a:cubicBezTo>
                    <a:pt x="-402" y="4081"/>
                    <a:pt x="2437" y="495"/>
                    <a:pt x="6322" y="47"/>
                  </a:cubicBezTo>
                  <a:cubicBezTo>
                    <a:pt x="10207" y="-402"/>
                    <a:pt x="13793" y="2437"/>
                    <a:pt x="14241" y="6322"/>
                  </a:cubicBezTo>
                  <a:cubicBezTo>
                    <a:pt x="17528" y="33665"/>
                    <a:pt x="36952" y="58767"/>
                    <a:pt x="62503" y="69077"/>
                  </a:cubicBezTo>
                  <a:cubicBezTo>
                    <a:pt x="66238" y="70571"/>
                    <a:pt x="68031" y="74755"/>
                    <a:pt x="66537" y="78341"/>
                  </a:cubicBezTo>
                  <a:cubicBezTo>
                    <a:pt x="65342" y="81030"/>
                    <a:pt x="62652" y="82674"/>
                    <a:pt x="59813" y="82674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9" name="任意多边形: 形状 828">
              <a:extLst>
                <a:ext uri="{FF2B5EF4-FFF2-40B4-BE49-F238E27FC236}">
                  <a16:creationId xmlns:a16="http://schemas.microsoft.com/office/drawing/2014/main" id="{8F6C109D-2EB0-4823-B911-4B3D363C4E92}"/>
                </a:ext>
              </a:extLst>
            </p:cNvPr>
            <p:cNvSpPr/>
            <p:nvPr/>
          </p:nvSpPr>
          <p:spPr>
            <a:xfrm>
              <a:off x="2299013" y="2037582"/>
              <a:ext cx="22879" cy="84048"/>
            </a:xfrm>
            <a:custGeom>
              <a:avLst/>
              <a:gdLst>
                <a:gd name="connsiteX0" fmla="*/ 7171 w 22879"/>
                <a:gd name="connsiteY0" fmla="*/ 84049 h 84048"/>
                <a:gd name="connsiteX1" fmla="*/ 2689 w 22879"/>
                <a:gd name="connsiteY1" fmla="*/ 82405 h 84048"/>
                <a:gd name="connsiteX2" fmla="*/ 1643 w 22879"/>
                <a:gd name="connsiteY2" fmla="*/ 72394 h 84048"/>
                <a:gd name="connsiteX3" fmla="*/ 1942 w 22879"/>
                <a:gd name="connsiteY3" fmla="*/ 10536 h 84048"/>
                <a:gd name="connsiteX4" fmla="*/ 4930 w 22879"/>
                <a:gd name="connsiteY4" fmla="*/ 824 h 84048"/>
                <a:gd name="connsiteX5" fmla="*/ 14642 w 22879"/>
                <a:gd name="connsiteY5" fmla="*/ 3812 h 84048"/>
                <a:gd name="connsiteX6" fmla="*/ 12849 w 22879"/>
                <a:gd name="connsiteY6" fmla="*/ 81359 h 84048"/>
                <a:gd name="connsiteX7" fmla="*/ 7171 w 22879"/>
                <a:gd name="connsiteY7" fmla="*/ 84049 h 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79" h="84048">
                  <a:moveTo>
                    <a:pt x="7171" y="84049"/>
                  </a:moveTo>
                  <a:cubicBezTo>
                    <a:pt x="5528" y="84049"/>
                    <a:pt x="4034" y="83600"/>
                    <a:pt x="2689" y="82405"/>
                  </a:cubicBezTo>
                  <a:cubicBezTo>
                    <a:pt x="-449" y="79865"/>
                    <a:pt x="-897" y="75383"/>
                    <a:pt x="1643" y="72394"/>
                  </a:cubicBezTo>
                  <a:cubicBezTo>
                    <a:pt x="10608" y="61188"/>
                    <a:pt x="10757" y="27121"/>
                    <a:pt x="1942" y="10536"/>
                  </a:cubicBezTo>
                  <a:cubicBezTo>
                    <a:pt x="149" y="7099"/>
                    <a:pt x="1344" y="2766"/>
                    <a:pt x="4930" y="824"/>
                  </a:cubicBezTo>
                  <a:cubicBezTo>
                    <a:pt x="8367" y="-969"/>
                    <a:pt x="12700" y="226"/>
                    <a:pt x="14642" y="3812"/>
                  </a:cubicBezTo>
                  <a:cubicBezTo>
                    <a:pt x="25251" y="23834"/>
                    <a:pt x="26596" y="64326"/>
                    <a:pt x="12849" y="81359"/>
                  </a:cubicBezTo>
                  <a:cubicBezTo>
                    <a:pt x="11355" y="83152"/>
                    <a:pt x="9263" y="84049"/>
                    <a:pt x="7171" y="8404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0" name="任意多边形: 形状 829">
              <a:extLst>
                <a:ext uri="{FF2B5EF4-FFF2-40B4-BE49-F238E27FC236}">
                  <a16:creationId xmlns:a16="http://schemas.microsoft.com/office/drawing/2014/main" id="{7A9C177B-1CF3-4C21-9044-A90C10B73557}"/>
                </a:ext>
              </a:extLst>
            </p:cNvPr>
            <p:cNvSpPr/>
            <p:nvPr/>
          </p:nvSpPr>
          <p:spPr>
            <a:xfrm>
              <a:off x="2357206" y="1946170"/>
              <a:ext cx="32571" cy="93133"/>
            </a:xfrm>
            <a:custGeom>
              <a:avLst/>
              <a:gdLst>
                <a:gd name="connsiteX0" fmla="*/ 7102 w 32571"/>
                <a:gd name="connsiteY0" fmla="*/ 93133 h 93133"/>
                <a:gd name="connsiteX1" fmla="*/ 3217 w 32571"/>
                <a:gd name="connsiteY1" fmla="*/ 91938 h 93133"/>
                <a:gd name="connsiteX2" fmla="*/ 1125 w 32571"/>
                <a:gd name="connsiteY2" fmla="*/ 82076 h 93133"/>
                <a:gd name="connsiteX3" fmla="*/ 17262 w 32571"/>
                <a:gd name="connsiteY3" fmla="*/ 7966 h 93133"/>
                <a:gd name="connsiteX4" fmla="*/ 23538 w 32571"/>
                <a:gd name="connsiteY4" fmla="*/ 47 h 93133"/>
                <a:gd name="connsiteX5" fmla="*/ 31457 w 32571"/>
                <a:gd name="connsiteY5" fmla="*/ 6322 h 93133"/>
                <a:gd name="connsiteX6" fmla="*/ 12929 w 32571"/>
                <a:gd name="connsiteY6" fmla="*/ 89995 h 93133"/>
                <a:gd name="connsiteX7" fmla="*/ 7102 w 32571"/>
                <a:gd name="connsiteY7" fmla="*/ 93133 h 9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571" h="93133">
                  <a:moveTo>
                    <a:pt x="7102" y="93133"/>
                  </a:moveTo>
                  <a:cubicBezTo>
                    <a:pt x="5757" y="93133"/>
                    <a:pt x="4412" y="92685"/>
                    <a:pt x="3217" y="91938"/>
                  </a:cubicBezTo>
                  <a:cubicBezTo>
                    <a:pt x="-70" y="89697"/>
                    <a:pt x="-967" y="85363"/>
                    <a:pt x="1125" y="82076"/>
                  </a:cubicBezTo>
                  <a:cubicBezTo>
                    <a:pt x="15918" y="59365"/>
                    <a:pt x="20699" y="37998"/>
                    <a:pt x="17262" y="7966"/>
                  </a:cubicBezTo>
                  <a:cubicBezTo>
                    <a:pt x="16814" y="4081"/>
                    <a:pt x="19653" y="495"/>
                    <a:pt x="23538" y="47"/>
                  </a:cubicBezTo>
                  <a:cubicBezTo>
                    <a:pt x="27423" y="-402"/>
                    <a:pt x="31009" y="2437"/>
                    <a:pt x="31457" y="6322"/>
                  </a:cubicBezTo>
                  <a:cubicBezTo>
                    <a:pt x="35192" y="39493"/>
                    <a:pt x="29664" y="64595"/>
                    <a:pt x="12929" y="89995"/>
                  </a:cubicBezTo>
                  <a:cubicBezTo>
                    <a:pt x="11734" y="91938"/>
                    <a:pt x="9493" y="93133"/>
                    <a:pt x="7102" y="9313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1" name="任意多边形: 形状 830">
              <a:extLst>
                <a:ext uri="{FF2B5EF4-FFF2-40B4-BE49-F238E27FC236}">
                  <a16:creationId xmlns:a16="http://schemas.microsoft.com/office/drawing/2014/main" id="{B9F01D58-7DDB-4CC9-8CE3-436130EC1196}"/>
                </a:ext>
              </a:extLst>
            </p:cNvPr>
            <p:cNvSpPr/>
            <p:nvPr/>
          </p:nvSpPr>
          <p:spPr>
            <a:xfrm>
              <a:off x="2411187" y="2009680"/>
              <a:ext cx="66267" cy="72056"/>
            </a:xfrm>
            <a:custGeom>
              <a:avLst/>
              <a:gdLst>
                <a:gd name="connsiteX0" fmla="*/ 59057 w 66267"/>
                <a:gd name="connsiteY0" fmla="*/ 72057 h 72056"/>
                <a:gd name="connsiteX1" fmla="*/ 52184 w 66267"/>
                <a:gd name="connsiteY1" fmla="*/ 66976 h 72056"/>
                <a:gd name="connsiteX2" fmla="*/ 4969 w 66267"/>
                <a:gd name="connsiteY2" fmla="*/ 13933 h 72056"/>
                <a:gd name="connsiteX3" fmla="*/ 337 w 66267"/>
                <a:gd name="connsiteY3" fmla="*/ 4969 h 72056"/>
                <a:gd name="connsiteX4" fmla="*/ 9302 w 66267"/>
                <a:gd name="connsiteY4" fmla="*/ 337 h 72056"/>
                <a:gd name="connsiteX5" fmla="*/ 65931 w 66267"/>
                <a:gd name="connsiteY5" fmla="*/ 62793 h 72056"/>
                <a:gd name="connsiteX6" fmla="*/ 61299 w 66267"/>
                <a:gd name="connsiteY6" fmla="*/ 71758 h 72056"/>
                <a:gd name="connsiteX7" fmla="*/ 59057 w 66267"/>
                <a:gd name="connsiteY7" fmla="*/ 72057 h 7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267" h="72056">
                  <a:moveTo>
                    <a:pt x="59057" y="72057"/>
                  </a:moveTo>
                  <a:cubicBezTo>
                    <a:pt x="56069" y="72057"/>
                    <a:pt x="53230" y="70114"/>
                    <a:pt x="52184" y="66976"/>
                  </a:cubicBezTo>
                  <a:cubicBezTo>
                    <a:pt x="43966" y="40829"/>
                    <a:pt x="25887" y="20508"/>
                    <a:pt x="4969" y="13933"/>
                  </a:cubicBezTo>
                  <a:cubicBezTo>
                    <a:pt x="1233" y="12738"/>
                    <a:pt x="-859" y="8704"/>
                    <a:pt x="337" y="4969"/>
                  </a:cubicBezTo>
                  <a:cubicBezTo>
                    <a:pt x="1532" y="1233"/>
                    <a:pt x="5566" y="-859"/>
                    <a:pt x="9302" y="337"/>
                  </a:cubicBezTo>
                  <a:cubicBezTo>
                    <a:pt x="35001" y="8554"/>
                    <a:pt x="56218" y="31864"/>
                    <a:pt x="65931" y="62793"/>
                  </a:cubicBezTo>
                  <a:cubicBezTo>
                    <a:pt x="67126" y="66528"/>
                    <a:pt x="65034" y="70562"/>
                    <a:pt x="61299" y="71758"/>
                  </a:cubicBezTo>
                  <a:cubicBezTo>
                    <a:pt x="60552" y="71907"/>
                    <a:pt x="59804" y="72057"/>
                    <a:pt x="59057" y="72057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2" name="任意多边形: 形状 831">
              <a:extLst>
                <a:ext uri="{FF2B5EF4-FFF2-40B4-BE49-F238E27FC236}">
                  <a16:creationId xmlns:a16="http://schemas.microsoft.com/office/drawing/2014/main" id="{4BB6E50F-5BFA-4A86-AC5B-2D87E0E290E5}"/>
                </a:ext>
              </a:extLst>
            </p:cNvPr>
            <p:cNvSpPr/>
            <p:nvPr/>
          </p:nvSpPr>
          <p:spPr>
            <a:xfrm>
              <a:off x="2369543" y="2058797"/>
              <a:ext cx="45310" cy="74489"/>
            </a:xfrm>
            <a:custGeom>
              <a:avLst/>
              <a:gdLst>
                <a:gd name="connsiteX0" fmla="*/ 7167 w 45310"/>
                <a:gd name="connsiteY0" fmla="*/ 74489 h 74489"/>
                <a:gd name="connsiteX1" fmla="*/ 1041 w 45310"/>
                <a:gd name="connsiteY1" fmla="*/ 71052 h 74489"/>
                <a:gd name="connsiteX2" fmla="*/ 3431 w 45310"/>
                <a:gd name="connsiteY2" fmla="*/ 61191 h 74489"/>
                <a:gd name="connsiteX3" fmla="*/ 30625 w 45310"/>
                <a:gd name="connsiteY3" fmla="*/ 8148 h 74489"/>
                <a:gd name="connsiteX4" fmla="*/ 36751 w 45310"/>
                <a:gd name="connsiteY4" fmla="*/ 80 h 74489"/>
                <a:gd name="connsiteX5" fmla="*/ 44820 w 45310"/>
                <a:gd name="connsiteY5" fmla="*/ 6206 h 74489"/>
                <a:gd name="connsiteX6" fmla="*/ 10753 w 45310"/>
                <a:gd name="connsiteY6" fmla="*/ 73443 h 74489"/>
                <a:gd name="connsiteX7" fmla="*/ 7167 w 45310"/>
                <a:gd name="connsiteY7" fmla="*/ 74489 h 7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10" h="74489">
                  <a:moveTo>
                    <a:pt x="7167" y="74489"/>
                  </a:moveTo>
                  <a:cubicBezTo>
                    <a:pt x="4776" y="74489"/>
                    <a:pt x="2385" y="73294"/>
                    <a:pt x="1041" y="71052"/>
                  </a:cubicBezTo>
                  <a:cubicBezTo>
                    <a:pt x="-1051" y="67616"/>
                    <a:pt x="144" y="63283"/>
                    <a:pt x="3431" y="61191"/>
                  </a:cubicBezTo>
                  <a:cubicBezTo>
                    <a:pt x="20764" y="50732"/>
                    <a:pt x="33165" y="26526"/>
                    <a:pt x="30625" y="8148"/>
                  </a:cubicBezTo>
                  <a:cubicBezTo>
                    <a:pt x="30027" y="4263"/>
                    <a:pt x="32866" y="528"/>
                    <a:pt x="36751" y="80"/>
                  </a:cubicBezTo>
                  <a:cubicBezTo>
                    <a:pt x="40636" y="-518"/>
                    <a:pt x="44222" y="2321"/>
                    <a:pt x="44820" y="6206"/>
                  </a:cubicBezTo>
                  <a:cubicBezTo>
                    <a:pt x="48256" y="30411"/>
                    <a:pt x="33315" y="59996"/>
                    <a:pt x="10753" y="73443"/>
                  </a:cubicBezTo>
                  <a:cubicBezTo>
                    <a:pt x="9707" y="74190"/>
                    <a:pt x="8512" y="74489"/>
                    <a:pt x="7167" y="7448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3" name="任意多边形: 形状 832">
              <a:extLst>
                <a:ext uri="{FF2B5EF4-FFF2-40B4-BE49-F238E27FC236}">
                  <a16:creationId xmlns:a16="http://schemas.microsoft.com/office/drawing/2014/main" id="{5BFD852B-B7B0-4A14-92D8-42978E282858}"/>
                </a:ext>
              </a:extLst>
            </p:cNvPr>
            <p:cNvSpPr/>
            <p:nvPr/>
          </p:nvSpPr>
          <p:spPr>
            <a:xfrm>
              <a:off x="2411007" y="2105624"/>
              <a:ext cx="59406" cy="83244"/>
            </a:xfrm>
            <a:custGeom>
              <a:avLst/>
              <a:gdLst>
                <a:gd name="connsiteX0" fmla="*/ 7240 w 59406"/>
                <a:gd name="connsiteY0" fmla="*/ 83245 h 83244"/>
                <a:gd name="connsiteX1" fmla="*/ 666 w 59406"/>
                <a:gd name="connsiteY1" fmla="*/ 79061 h 83244"/>
                <a:gd name="connsiteX2" fmla="*/ 4102 w 59406"/>
                <a:gd name="connsiteY2" fmla="*/ 69498 h 83244"/>
                <a:gd name="connsiteX3" fmla="*/ 45192 w 59406"/>
                <a:gd name="connsiteY3" fmla="*/ 6743 h 83244"/>
                <a:gd name="connsiteX4" fmla="*/ 52663 w 59406"/>
                <a:gd name="connsiteY4" fmla="*/ 20 h 83244"/>
                <a:gd name="connsiteX5" fmla="*/ 59387 w 59406"/>
                <a:gd name="connsiteY5" fmla="*/ 7491 h 83244"/>
                <a:gd name="connsiteX6" fmla="*/ 10079 w 59406"/>
                <a:gd name="connsiteY6" fmla="*/ 82498 h 83244"/>
                <a:gd name="connsiteX7" fmla="*/ 7240 w 59406"/>
                <a:gd name="connsiteY7" fmla="*/ 83245 h 8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406" h="83244">
                  <a:moveTo>
                    <a:pt x="7240" y="83245"/>
                  </a:moveTo>
                  <a:cubicBezTo>
                    <a:pt x="4551" y="83245"/>
                    <a:pt x="2011" y="81751"/>
                    <a:pt x="666" y="79061"/>
                  </a:cubicBezTo>
                  <a:cubicBezTo>
                    <a:pt x="-978" y="75475"/>
                    <a:pt x="516" y="71142"/>
                    <a:pt x="4102" y="69498"/>
                  </a:cubicBezTo>
                  <a:cubicBezTo>
                    <a:pt x="28009" y="58442"/>
                    <a:pt x="43698" y="34385"/>
                    <a:pt x="45192" y="6743"/>
                  </a:cubicBezTo>
                  <a:cubicBezTo>
                    <a:pt x="45341" y="2859"/>
                    <a:pt x="48778" y="-279"/>
                    <a:pt x="52663" y="20"/>
                  </a:cubicBezTo>
                  <a:cubicBezTo>
                    <a:pt x="56548" y="169"/>
                    <a:pt x="59685" y="3606"/>
                    <a:pt x="59387" y="7491"/>
                  </a:cubicBezTo>
                  <a:cubicBezTo>
                    <a:pt x="57743" y="40362"/>
                    <a:pt x="38767" y="69200"/>
                    <a:pt x="10079" y="82498"/>
                  </a:cubicBezTo>
                  <a:cubicBezTo>
                    <a:pt x="9183" y="83095"/>
                    <a:pt x="8286" y="83245"/>
                    <a:pt x="7240" y="8324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4" name="任意多边形: 形状 833">
              <a:extLst>
                <a:ext uri="{FF2B5EF4-FFF2-40B4-BE49-F238E27FC236}">
                  <a16:creationId xmlns:a16="http://schemas.microsoft.com/office/drawing/2014/main" id="{4B2BCD9B-CA08-430D-9186-51BAF578CB74}"/>
                </a:ext>
              </a:extLst>
            </p:cNvPr>
            <p:cNvSpPr/>
            <p:nvPr/>
          </p:nvSpPr>
          <p:spPr>
            <a:xfrm>
              <a:off x="1709358" y="2093843"/>
              <a:ext cx="88823" cy="81279"/>
            </a:xfrm>
            <a:custGeom>
              <a:avLst/>
              <a:gdLst>
                <a:gd name="connsiteX0" fmla="*/ 81489 w 88823"/>
                <a:gd name="connsiteY0" fmla="*/ 81279 h 81279"/>
                <a:gd name="connsiteX1" fmla="*/ 75064 w 88823"/>
                <a:gd name="connsiteY1" fmla="*/ 77245 h 81279"/>
                <a:gd name="connsiteX2" fmla="*/ 4689 w 88823"/>
                <a:gd name="connsiteY2" fmla="*/ 13892 h 81279"/>
                <a:gd name="connsiteX3" fmla="*/ 506 w 88823"/>
                <a:gd name="connsiteY3" fmla="*/ 4628 h 81279"/>
                <a:gd name="connsiteX4" fmla="*/ 9769 w 88823"/>
                <a:gd name="connsiteY4" fmla="*/ 445 h 81279"/>
                <a:gd name="connsiteX5" fmla="*/ 88064 w 88823"/>
                <a:gd name="connsiteY5" fmla="*/ 70820 h 81279"/>
                <a:gd name="connsiteX6" fmla="*/ 84777 w 88823"/>
                <a:gd name="connsiteY6" fmla="*/ 80383 h 81279"/>
                <a:gd name="connsiteX7" fmla="*/ 81489 w 88823"/>
                <a:gd name="connsiteY7" fmla="*/ 81279 h 8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823" h="81279">
                  <a:moveTo>
                    <a:pt x="81489" y="81279"/>
                  </a:moveTo>
                  <a:cubicBezTo>
                    <a:pt x="78800" y="81279"/>
                    <a:pt x="76260" y="79785"/>
                    <a:pt x="75064" y="77245"/>
                  </a:cubicBezTo>
                  <a:cubicBezTo>
                    <a:pt x="60720" y="48258"/>
                    <a:pt x="35021" y="25099"/>
                    <a:pt x="4689" y="13892"/>
                  </a:cubicBezTo>
                  <a:cubicBezTo>
                    <a:pt x="954" y="12548"/>
                    <a:pt x="-989" y="8364"/>
                    <a:pt x="506" y="4628"/>
                  </a:cubicBezTo>
                  <a:cubicBezTo>
                    <a:pt x="1850" y="893"/>
                    <a:pt x="6034" y="-900"/>
                    <a:pt x="9769" y="445"/>
                  </a:cubicBezTo>
                  <a:cubicBezTo>
                    <a:pt x="43538" y="12996"/>
                    <a:pt x="72076" y="38695"/>
                    <a:pt x="88064" y="70820"/>
                  </a:cubicBezTo>
                  <a:cubicBezTo>
                    <a:pt x="89857" y="74406"/>
                    <a:pt x="88363" y="78739"/>
                    <a:pt x="84777" y="80383"/>
                  </a:cubicBezTo>
                  <a:cubicBezTo>
                    <a:pt x="83581" y="80980"/>
                    <a:pt x="82535" y="81279"/>
                    <a:pt x="81489" y="8127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5" name="任意多边形: 形状 834">
              <a:extLst>
                <a:ext uri="{FF2B5EF4-FFF2-40B4-BE49-F238E27FC236}">
                  <a16:creationId xmlns:a16="http://schemas.microsoft.com/office/drawing/2014/main" id="{95EA909E-A018-402C-A2FE-70BE370D6FA5}"/>
                </a:ext>
              </a:extLst>
            </p:cNvPr>
            <p:cNvSpPr/>
            <p:nvPr/>
          </p:nvSpPr>
          <p:spPr>
            <a:xfrm>
              <a:off x="1861031" y="2088120"/>
              <a:ext cx="31717" cy="114494"/>
            </a:xfrm>
            <a:custGeom>
              <a:avLst/>
              <a:gdLst>
                <a:gd name="connsiteX0" fmla="*/ 16179 w 31717"/>
                <a:gd name="connsiteY0" fmla="*/ 114495 h 114494"/>
                <a:gd name="connsiteX1" fmla="*/ 13340 w 31717"/>
                <a:gd name="connsiteY1" fmla="*/ 113897 h 114494"/>
                <a:gd name="connsiteX2" fmla="*/ 9604 w 31717"/>
                <a:gd name="connsiteY2" fmla="*/ 104484 h 114494"/>
                <a:gd name="connsiteX3" fmla="*/ 1237 w 31717"/>
                <a:gd name="connsiteY3" fmla="*/ 11248 h 114494"/>
                <a:gd name="connsiteX4" fmla="*/ 3180 w 31717"/>
                <a:gd name="connsiteY4" fmla="*/ 1237 h 114494"/>
                <a:gd name="connsiteX5" fmla="*/ 13190 w 31717"/>
                <a:gd name="connsiteY5" fmla="*/ 3179 h 114494"/>
                <a:gd name="connsiteX6" fmla="*/ 22753 w 31717"/>
                <a:gd name="connsiteY6" fmla="*/ 110012 h 114494"/>
                <a:gd name="connsiteX7" fmla="*/ 16179 w 31717"/>
                <a:gd name="connsiteY7" fmla="*/ 114495 h 11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17" h="114494">
                  <a:moveTo>
                    <a:pt x="16179" y="114495"/>
                  </a:moveTo>
                  <a:cubicBezTo>
                    <a:pt x="15282" y="114495"/>
                    <a:pt x="14236" y="114346"/>
                    <a:pt x="13340" y="113897"/>
                  </a:cubicBezTo>
                  <a:cubicBezTo>
                    <a:pt x="9754" y="112254"/>
                    <a:pt x="8110" y="108070"/>
                    <a:pt x="9604" y="104484"/>
                  </a:cubicBezTo>
                  <a:cubicBezTo>
                    <a:pt x="22454" y="74750"/>
                    <a:pt x="19167" y="38292"/>
                    <a:pt x="1237" y="11248"/>
                  </a:cubicBezTo>
                  <a:cubicBezTo>
                    <a:pt x="-1004" y="7961"/>
                    <a:pt x="-108" y="3478"/>
                    <a:pt x="3180" y="1237"/>
                  </a:cubicBezTo>
                  <a:cubicBezTo>
                    <a:pt x="6467" y="-1004"/>
                    <a:pt x="10949" y="-108"/>
                    <a:pt x="13190" y="3179"/>
                  </a:cubicBezTo>
                  <a:cubicBezTo>
                    <a:pt x="33810" y="34109"/>
                    <a:pt x="37545" y="75945"/>
                    <a:pt x="22753" y="110012"/>
                  </a:cubicBezTo>
                  <a:cubicBezTo>
                    <a:pt x="21707" y="113001"/>
                    <a:pt x="19018" y="114495"/>
                    <a:pt x="16179" y="11449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6" name="任意多边形: 形状 835">
              <a:extLst>
                <a:ext uri="{FF2B5EF4-FFF2-40B4-BE49-F238E27FC236}">
                  <a16:creationId xmlns:a16="http://schemas.microsoft.com/office/drawing/2014/main" id="{D10510F5-F89A-4197-8751-923FD1FAFEBD}"/>
                </a:ext>
              </a:extLst>
            </p:cNvPr>
            <p:cNvSpPr/>
            <p:nvPr/>
          </p:nvSpPr>
          <p:spPr>
            <a:xfrm>
              <a:off x="1728773" y="2196423"/>
              <a:ext cx="101566" cy="31592"/>
            </a:xfrm>
            <a:custGeom>
              <a:avLst/>
              <a:gdLst>
                <a:gd name="connsiteX0" fmla="*/ 62671 w 101566"/>
                <a:gd name="connsiteY0" fmla="*/ 31593 h 31592"/>
                <a:gd name="connsiteX1" fmla="*/ 2905 w 101566"/>
                <a:gd name="connsiteY1" fmla="*/ 12916 h 31592"/>
                <a:gd name="connsiteX2" fmla="*/ 1411 w 101566"/>
                <a:gd name="connsiteY2" fmla="*/ 2905 h 31592"/>
                <a:gd name="connsiteX3" fmla="*/ 11421 w 101566"/>
                <a:gd name="connsiteY3" fmla="*/ 1410 h 31592"/>
                <a:gd name="connsiteX4" fmla="*/ 92704 w 101566"/>
                <a:gd name="connsiteY4" fmla="*/ 13364 h 31592"/>
                <a:gd name="connsiteX5" fmla="*/ 101370 w 101566"/>
                <a:gd name="connsiteY5" fmla="*/ 18593 h 31592"/>
                <a:gd name="connsiteX6" fmla="*/ 96141 w 101566"/>
                <a:gd name="connsiteY6" fmla="*/ 27260 h 31592"/>
                <a:gd name="connsiteX7" fmla="*/ 62671 w 101566"/>
                <a:gd name="connsiteY7" fmla="*/ 31593 h 3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566" h="31592">
                  <a:moveTo>
                    <a:pt x="62671" y="31593"/>
                  </a:moveTo>
                  <a:cubicBezTo>
                    <a:pt x="40109" y="31593"/>
                    <a:pt x="19490" y="25317"/>
                    <a:pt x="2905" y="12916"/>
                  </a:cubicBezTo>
                  <a:cubicBezTo>
                    <a:pt x="-233" y="10525"/>
                    <a:pt x="-980" y="6043"/>
                    <a:pt x="1411" y="2905"/>
                  </a:cubicBezTo>
                  <a:cubicBezTo>
                    <a:pt x="3801" y="-233"/>
                    <a:pt x="8284" y="-980"/>
                    <a:pt x="11421" y="1410"/>
                  </a:cubicBezTo>
                  <a:cubicBezTo>
                    <a:pt x="32639" y="17249"/>
                    <a:pt x="60729" y="21432"/>
                    <a:pt x="92704" y="13364"/>
                  </a:cubicBezTo>
                  <a:cubicBezTo>
                    <a:pt x="96589" y="12467"/>
                    <a:pt x="100474" y="14708"/>
                    <a:pt x="101370" y="18593"/>
                  </a:cubicBezTo>
                  <a:cubicBezTo>
                    <a:pt x="102267" y="22478"/>
                    <a:pt x="100025" y="26363"/>
                    <a:pt x="96141" y="27260"/>
                  </a:cubicBezTo>
                  <a:cubicBezTo>
                    <a:pt x="84785" y="30099"/>
                    <a:pt x="73429" y="31593"/>
                    <a:pt x="62671" y="3159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7" name="任意多边形: 形状 836">
              <a:extLst>
                <a:ext uri="{FF2B5EF4-FFF2-40B4-BE49-F238E27FC236}">
                  <a16:creationId xmlns:a16="http://schemas.microsoft.com/office/drawing/2014/main" id="{CED4AB8C-D075-4CE7-B2A4-624AC3B7B794}"/>
                </a:ext>
              </a:extLst>
            </p:cNvPr>
            <p:cNvSpPr/>
            <p:nvPr/>
          </p:nvSpPr>
          <p:spPr>
            <a:xfrm>
              <a:off x="1897086" y="2155549"/>
              <a:ext cx="60683" cy="84719"/>
            </a:xfrm>
            <a:custGeom>
              <a:avLst/>
              <a:gdLst>
                <a:gd name="connsiteX0" fmla="*/ 7169 w 60683"/>
                <a:gd name="connsiteY0" fmla="*/ 84719 h 84719"/>
                <a:gd name="connsiteX1" fmla="*/ 445 w 60683"/>
                <a:gd name="connsiteY1" fmla="*/ 80087 h 84719"/>
                <a:gd name="connsiteX2" fmla="*/ 4628 w 60683"/>
                <a:gd name="connsiteY2" fmla="*/ 70823 h 84719"/>
                <a:gd name="connsiteX3" fmla="*/ 46316 w 60683"/>
                <a:gd name="connsiteY3" fmla="*/ 7321 h 84719"/>
                <a:gd name="connsiteX4" fmla="*/ 53338 w 60683"/>
                <a:gd name="connsiteY4" fmla="*/ 0 h 84719"/>
                <a:gd name="connsiteX5" fmla="*/ 60660 w 60683"/>
                <a:gd name="connsiteY5" fmla="*/ 7023 h 84719"/>
                <a:gd name="connsiteX6" fmla="*/ 9559 w 60683"/>
                <a:gd name="connsiteY6" fmla="*/ 84420 h 84719"/>
                <a:gd name="connsiteX7" fmla="*/ 7169 w 60683"/>
                <a:gd name="connsiteY7" fmla="*/ 84719 h 8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83" h="84719">
                  <a:moveTo>
                    <a:pt x="7169" y="84719"/>
                  </a:moveTo>
                  <a:cubicBezTo>
                    <a:pt x="4330" y="84719"/>
                    <a:pt x="1491" y="82926"/>
                    <a:pt x="445" y="80087"/>
                  </a:cubicBezTo>
                  <a:cubicBezTo>
                    <a:pt x="-900" y="76352"/>
                    <a:pt x="893" y="72318"/>
                    <a:pt x="4628" y="70823"/>
                  </a:cubicBezTo>
                  <a:cubicBezTo>
                    <a:pt x="25995" y="62904"/>
                    <a:pt x="47063" y="30929"/>
                    <a:pt x="46316" y="7321"/>
                  </a:cubicBezTo>
                  <a:cubicBezTo>
                    <a:pt x="46166" y="3287"/>
                    <a:pt x="49304" y="0"/>
                    <a:pt x="53338" y="0"/>
                  </a:cubicBezTo>
                  <a:cubicBezTo>
                    <a:pt x="57223" y="0"/>
                    <a:pt x="60660" y="2988"/>
                    <a:pt x="60660" y="7023"/>
                  </a:cubicBezTo>
                  <a:cubicBezTo>
                    <a:pt x="61556" y="36756"/>
                    <a:pt x="36753" y="74260"/>
                    <a:pt x="9559" y="84420"/>
                  </a:cubicBezTo>
                  <a:cubicBezTo>
                    <a:pt x="8962" y="84570"/>
                    <a:pt x="8065" y="84719"/>
                    <a:pt x="7169" y="8471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8" name="任意多边形: 形状 837">
              <a:extLst>
                <a:ext uri="{FF2B5EF4-FFF2-40B4-BE49-F238E27FC236}">
                  <a16:creationId xmlns:a16="http://schemas.microsoft.com/office/drawing/2014/main" id="{C7C2B136-C833-4C05-A4D4-AF4817A28D76}"/>
                </a:ext>
              </a:extLst>
            </p:cNvPr>
            <p:cNvSpPr/>
            <p:nvPr/>
          </p:nvSpPr>
          <p:spPr>
            <a:xfrm>
              <a:off x="1973844" y="2106950"/>
              <a:ext cx="76351" cy="77585"/>
            </a:xfrm>
            <a:custGeom>
              <a:avLst/>
              <a:gdLst>
                <a:gd name="connsiteX0" fmla="*/ 68920 w 76351"/>
                <a:gd name="connsiteY0" fmla="*/ 77586 h 77585"/>
                <a:gd name="connsiteX1" fmla="*/ 66679 w 76351"/>
                <a:gd name="connsiteY1" fmla="*/ 77138 h 77585"/>
                <a:gd name="connsiteX2" fmla="*/ 188 w 76351"/>
                <a:gd name="connsiteY2" fmla="*/ 8854 h 77585"/>
                <a:gd name="connsiteX3" fmla="*/ 5567 w 76351"/>
                <a:gd name="connsiteY3" fmla="*/ 188 h 77585"/>
                <a:gd name="connsiteX4" fmla="*/ 14233 w 76351"/>
                <a:gd name="connsiteY4" fmla="*/ 5567 h 77585"/>
                <a:gd name="connsiteX5" fmla="*/ 71460 w 76351"/>
                <a:gd name="connsiteY5" fmla="*/ 63541 h 77585"/>
                <a:gd name="connsiteX6" fmla="*/ 75942 w 76351"/>
                <a:gd name="connsiteY6" fmla="*/ 72655 h 77585"/>
                <a:gd name="connsiteX7" fmla="*/ 68920 w 76351"/>
                <a:gd name="connsiteY7" fmla="*/ 77586 h 77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351" h="77585">
                  <a:moveTo>
                    <a:pt x="68920" y="77586"/>
                  </a:moveTo>
                  <a:cubicBezTo>
                    <a:pt x="68173" y="77586"/>
                    <a:pt x="67426" y="77437"/>
                    <a:pt x="66679" y="77138"/>
                  </a:cubicBezTo>
                  <a:cubicBezTo>
                    <a:pt x="33359" y="65782"/>
                    <a:pt x="7211" y="39037"/>
                    <a:pt x="188" y="8854"/>
                  </a:cubicBezTo>
                  <a:cubicBezTo>
                    <a:pt x="-708" y="4970"/>
                    <a:pt x="1682" y="1085"/>
                    <a:pt x="5567" y="188"/>
                  </a:cubicBezTo>
                  <a:cubicBezTo>
                    <a:pt x="9452" y="-708"/>
                    <a:pt x="13337" y="1682"/>
                    <a:pt x="14233" y="5567"/>
                  </a:cubicBezTo>
                  <a:cubicBezTo>
                    <a:pt x="20061" y="30669"/>
                    <a:pt x="43071" y="53978"/>
                    <a:pt x="71460" y="63541"/>
                  </a:cubicBezTo>
                  <a:cubicBezTo>
                    <a:pt x="75195" y="64736"/>
                    <a:pt x="77287" y="68920"/>
                    <a:pt x="75942" y="72655"/>
                  </a:cubicBezTo>
                  <a:cubicBezTo>
                    <a:pt x="74747" y="75644"/>
                    <a:pt x="71908" y="77586"/>
                    <a:pt x="68920" y="7758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9" name="任意多边形: 形状 838">
              <a:extLst>
                <a:ext uri="{FF2B5EF4-FFF2-40B4-BE49-F238E27FC236}">
                  <a16:creationId xmlns:a16="http://schemas.microsoft.com/office/drawing/2014/main" id="{091246D0-6DF9-4EF2-AD46-CF6C49F721F4}"/>
                </a:ext>
              </a:extLst>
            </p:cNvPr>
            <p:cNvSpPr/>
            <p:nvPr/>
          </p:nvSpPr>
          <p:spPr>
            <a:xfrm>
              <a:off x="2002985" y="2069750"/>
              <a:ext cx="86372" cy="65926"/>
            </a:xfrm>
            <a:custGeom>
              <a:avLst/>
              <a:gdLst>
                <a:gd name="connsiteX0" fmla="*/ 79075 w 86372"/>
                <a:gd name="connsiteY0" fmla="*/ 65927 h 65926"/>
                <a:gd name="connsiteX1" fmla="*/ 77880 w 86372"/>
                <a:gd name="connsiteY1" fmla="*/ 65777 h 65926"/>
                <a:gd name="connsiteX2" fmla="*/ 930 w 86372"/>
                <a:gd name="connsiteY2" fmla="*/ 10792 h 65926"/>
                <a:gd name="connsiteX3" fmla="*/ 3620 w 86372"/>
                <a:gd name="connsiteY3" fmla="*/ 930 h 65926"/>
                <a:gd name="connsiteX4" fmla="*/ 13481 w 86372"/>
                <a:gd name="connsiteY4" fmla="*/ 3620 h 65926"/>
                <a:gd name="connsiteX5" fmla="*/ 80420 w 86372"/>
                <a:gd name="connsiteY5" fmla="*/ 51732 h 65926"/>
                <a:gd name="connsiteX6" fmla="*/ 86247 w 86372"/>
                <a:gd name="connsiteY6" fmla="*/ 60099 h 65926"/>
                <a:gd name="connsiteX7" fmla="*/ 79075 w 86372"/>
                <a:gd name="connsiteY7" fmla="*/ 65927 h 6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372" h="65926">
                  <a:moveTo>
                    <a:pt x="79075" y="65927"/>
                  </a:moveTo>
                  <a:cubicBezTo>
                    <a:pt x="78627" y="65927"/>
                    <a:pt x="78179" y="65927"/>
                    <a:pt x="77880" y="65777"/>
                  </a:cubicBezTo>
                  <a:cubicBezTo>
                    <a:pt x="45456" y="60099"/>
                    <a:pt x="18113" y="40526"/>
                    <a:pt x="930" y="10792"/>
                  </a:cubicBezTo>
                  <a:cubicBezTo>
                    <a:pt x="-1012" y="7355"/>
                    <a:pt x="183" y="3022"/>
                    <a:pt x="3620" y="930"/>
                  </a:cubicBezTo>
                  <a:cubicBezTo>
                    <a:pt x="7056" y="-1012"/>
                    <a:pt x="11390" y="183"/>
                    <a:pt x="13481" y="3620"/>
                  </a:cubicBezTo>
                  <a:cubicBezTo>
                    <a:pt x="28423" y="29618"/>
                    <a:pt x="52330" y="46652"/>
                    <a:pt x="80420" y="51732"/>
                  </a:cubicBezTo>
                  <a:cubicBezTo>
                    <a:pt x="84305" y="52479"/>
                    <a:pt x="86994" y="56214"/>
                    <a:pt x="86247" y="60099"/>
                  </a:cubicBezTo>
                  <a:cubicBezTo>
                    <a:pt x="85500" y="63536"/>
                    <a:pt x="82512" y="65927"/>
                    <a:pt x="79075" y="65927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0" name="任意多边形: 形状 839">
              <a:extLst>
                <a:ext uri="{FF2B5EF4-FFF2-40B4-BE49-F238E27FC236}">
                  <a16:creationId xmlns:a16="http://schemas.microsoft.com/office/drawing/2014/main" id="{C1F2C0C7-0033-44ED-92D4-B913C9A919CA}"/>
                </a:ext>
              </a:extLst>
            </p:cNvPr>
            <p:cNvSpPr/>
            <p:nvPr/>
          </p:nvSpPr>
          <p:spPr>
            <a:xfrm>
              <a:off x="2071935" y="2157981"/>
              <a:ext cx="32060" cy="96182"/>
            </a:xfrm>
            <a:custGeom>
              <a:avLst/>
              <a:gdLst>
                <a:gd name="connsiteX0" fmla="*/ 7136 w 32060"/>
                <a:gd name="connsiteY0" fmla="*/ 96183 h 96182"/>
                <a:gd name="connsiteX1" fmla="*/ 2205 w 32060"/>
                <a:gd name="connsiteY1" fmla="*/ 94240 h 96182"/>
                <a:gd name="connsiteX2" fmla="*/ 2056 w 32060"/>
                <a:gd name="connsiteY2" fmla="*/ 84080 h 96182"/>
                <a:gd name="connsiteX3" fmla="*/ 14458 w 32060"/>
                <a:gd name="connsiteY3" fmla="*/ 9073 h 96182"/>
                <a:gd name="connsiteX4" fmla="*/ 19388 w 32060"/>
                <a:gd name="connsiteY4" fmla="*/ 257 h 96182"/>
                <a:gd name="connsiteX5" fmla="*/ 28204 w 32060"/>
                <a:gd name="connsiteY5" fmla="*/ 5188 h 96182"/>
                <a:gd name="connsiteX6" fmla="*/ 12366 w 32060"/>
                <a:gd name="connsiteY6" fmla="*/ 93942 h 96182"/>
                <a:gd name="connsiteX7" fmla="*/ 7136 w 32060"/>
                <a:gd name="connsiteY7" fmla="*/ 96183 h 9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60" h="96182">
                  <a:moveTo>
                    <a:pt x="7136" y="96183"/>
                  </a:moveTo>
                  <a:cubicBezTo>
                    <a:pt x="5343" y="96183"/>
                    <a:pt x="3550" y="95585"/>
                    <a:pt x="2205" y="94240"/>
                  </a:cubicBezTo>
                  <a:cubicBezTo>
                    <a:pt x="-634" y="91551"/>
                    <a:pt x="-783" y="86919"/>
                    <a:pt x="2056" y="84080"/>
                  </a:cubicBezTo>
                  <a:cubicBezTo>
                    <a:pt x="14458" y="71230"/>
                    <a:pt x="22675" y="38807"/>
                    <a:pt x="14458" y="9073"/>
                  </a:cubicBezTo>
                  <a:cubicBezTo>
                    <a:pt x="13412" y="5188"/>
                    <a:pt x="15653" y="1303"/>
                    <a:pt x="19388" y="257"/>
                  </a:cubicBezTo>
                  <a:cubicBezTo>
                    <a:pt x="23124" y="-789"/>
                    <a:pt x="27158" y="1453"/>
                    <a:pt x="28204" y="5188"/>
                  </a:cubicBezTo>
                  <a:cubicBezTo>
                    <a:pt x="37019" y="37163"/>
                    <a:pt x="30296" y="75414"/>
                    <a:pt x="12366" y="93942"/>
                  </a:cubicBezTo>
                  <a:cubicBezTo>
                    <a:pt x="10872" y="95436"/>
                    <a:pt x="8929" y="96183"/>
                    <a:pt x="7136" y="9618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1" name="任意多边形: 形状 840">
              <a:extLst>
                <a:ext uri="{FF2B5EF4-FFF2-40B4-BE49-F238E27FC236}">
                  <a16:creationId xmlns:a16="http://schemas.microsoft.com/office/drawing/2014/main" id="{E3527423-7565-45DD-A309-F551C95F1221}"/>
                </a:ext>
              </a:extLst>
            </p:cNvPr>
            <p:cNvSpPr/>
            <p:nvPr/>
          </p:nvSpPr>
          <p:spPr>
            <a:xfrm>
              <a:off x="2128708" y="2139591"/>
              <a:ext cx="39546" cy="87976"/>
            </a:xfrm>
            <a:custGeom>
              <a:avLst/>
              <a:gdLst>
                <a:gd name="connsiteX0" fmla="*/ 27314 w 39546"/>
                <a:gd name="connsiteY0" fmla="*/ 87977 h 87976"/>
                <a:gd name="connsiteX1" fmla="*/ 24624 w 39546"/>
                <a:gd name="connsiteY1" fmla="*/ 87379 h 87976"/>
                <a:gd name="connsiteX2" fmla="*/ 20739 w 39546"/>
                <a:gd name="connsiteY2" fmla="*/ 77966 h 87976"/>
                <a:gd name="connsiteX3" fmla="*/ 2809 w 39546"/>
                <a:gd name="connsiteY3" fmla="*/ 12820 h 87976"/>
                <a:gd name="connsiteX4" fmla="*/ 1464 w 39546"/>
                <a:gd name="connsiteY4" fmla="*/ 2809 h 87976"/>
                <a:gd name="connsiteX5" fmla="*/ 11475 w 39546"/>
                <a:gd name="connsiteY5" fmla="*/ 1464 h 87976"/>
                <a:gd name="connsiteX6" fmla="*/ 34037 w 39546"/>
                <a:gd name="connsiteY6" fmla="*/ 83494 h 87976"/>
                <a:gd name="connsiteX7" fmla="*/ 27314 w 39546"/>
                <a:gd name="connsiteY7" fmla="*/ 87977 h 8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546" h="87976">
                  <a:moveTo>
                    <a:pt x="27314" y="87977"/>
                  </a:moveTo>
                  <a:cubicBezTo>
                    <a:pt x="26417" y="87977"/>
                    <a:pt x="25520" y="87827"/>
                    <a:pt x="24624" y="87379"/>
                  </a:cubicBezTo>
                  <a:cubicBezTo>
                    <a:pt x="20889" y="85885"/>
                    <a:pt x="19245" y="81701"/>
                    <a:pt x="20739" y="77966"/>
                  </a:cubicBezTo>
                  <a:cubicBezTo>
                    <a:pt x="30601" y="54059"/>
                    <a:pt x="23429" y="28509"/>
                    <a:pt x="2809" y="12820"/>
                  </a:cubicBezTo>
                  <a:cubicBezTo>
                    <a:pt x="-329" y="10429"/>
                    <a:pt x="-926" y="5947"/>
                    <a:pt x="1464" y="2809"/>
                  </a:cubicBezTo>
                  <a:cubicBezTo>
                    <a:pt x="3855" y="-329"/>
                    <a:pt x="8338" y="-926"/>
                    <a:pt x="11475" y="1464"/>
                  </a:cubicBezTo>
                  <a:cubicBezTo>
                    <a:pt x="37474" y="21337"/>
                    <a:pt x="46439" y="53461"/>
                    <a:pt x="34037" y="83494"/>
                  </a:cubicBezTo>
                  <a:cubicBezTo>
                    <a:pt x="32842" y="86333"/>
                    <a:pt x="30152" y="87977"/>
                    <a:pt x="27314" y="87977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2" name="任意多边形: 形状 841">
              <a:extLst>
                <a:ext uri="{FF2B5EF4-FFF2-40B4-BE49-F238E27FC236}">
                  <a16:creationId xmlns:a16="http://schemas.microsoft.com/office/drawing/2014/main" id="{79EDAFCC-7BC0-4F07-8BDA-B2A885E370C3}"/>
                </a:ext>
              </a:extLst>
            </p:cNvPr>
            <p:cNvSpPr/>
            <p:nvPr/>
          </p:nvSpPr>
          <p:spPr>
            <a:xfrm>
              <a:off x="2184958" y="2142340"/>
              <a:ext cx="82987" cy="27552"/>
            </a:xfrm>
            <a:custGeom>
              <a:avLst/>
              <a:gdLst>
                <a:gd name="connsiteX0" fmla="*/ 76252 w 82987"/>
                <a:gd name="connsiteY0" fmla="*/ 27553 h 27552"/>
                <a:gd name="connsiteX1" fmla="*/ 71620 w 82987"/>
                <a:gd name="connsiteY1" fmla="*/ 25909 h 27552"/>
                <a:gd name="connsiteX2" fmla="*/ 41886 w 82987"/>
                <a:gd name="connsiteY2" fmla="*/ 14404 h 27552"/>
                <a:gd name="connsiteX3" fmla="*/ 11256 w 82987"/>
                <a:gd name="connsiteY3" fmla="*/ 23070 h 27552"/>
                <a:gd name="connsiteX4" fmla="*/ 1245 w 82987"/>
                <a:gd name="connsiteY4" fmla="*/ 21277 h 27552"/>
                <a:gd name="connsiteX5" fmla="*/ 3038 w 82987"/>
                <a:gd name="connsiteY5" fmla="*/ 11266 h 27552"/>
                <a:gd name="connsiteX6" fmla="*/ 42335 w 82987"/>
                <a:gd name="connsiteY6" fmla="*/ 60 h 27552"/>
                <a:gd name="connsiteX7" fmla="*/ 80436 w 82987"/>
                <a:gd name="connsiteY7" fmla="*/ 14852 h 27552"/>
                <a:gd name="connsiteX8" fmla="*/ 81332 w 82987"/>
                <a:gd name="connsiteY8" fmla="*/ 25012 h 27552"/>
                <a:gd name="connsiteX9" fmla="*/ 76252 w 82987"/>
                <a:gd name="connsiteY9" fmla="*/ 27553 h 27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987" h="27552">
                  <a:moveTo>
                    <a:pt x="76252" y="27553"/>
                  </a:moveTo>
                  <a:cubicBezTo>
                    <a:pt x="74609" y="27553"/>
                    <a:pt x="72965" y="26955"/>
                    <a:pt x="71620" y="25909"/>
                  </a:cubicBezTo>
                  <a:cubicBezTo>
                    <a:pt x="63253" y="19036"/>
                    <a:pt x="52794" y="15002"/>
                    <a:pt x="41886" y="14404"/>
                  </a:cubicBezTo>
                  <a:cubicBezTo>
                    <a:pt x="31128" y="13956"/>
                    <a:pt x="20221" y="16944"/>
                    <a:pt x="11256" y="23070"/>
                  </a:cubicBezTo>
                  <a:cubicBezTo>
                    <a:pt x="7969" y="25311"/>
                    <a:pt x="3486" y="24415"/>
                    <a:pt x="1245" y="21277"/>
                  </a:cubicBezTo>
                  <a:cubicBezTo>
                    <a:pt x="-996" y="17990"/>
                    <a:pt x="-100" y="13507"/>
                    <a:pt x="3038" y="11266"/>
                  </a:cubicBezTo>
                  <a:cubicBezTo>
                    <a:pt x="14543" y="3347"/>
                    <a:pt x="28588" y="-538"/>
                    <a:pt x="42335" y="60"/>
                  </a:cubicBezTo>
                  <a:cubicBezTo>
                    <a:pt x="56230" y="658"/>
                    <a:pt x="69827" y="5887"/>
                    <a:pt x="80436" y="14852"/>
                  </a:cubicBezTo>
                  <a:cubicBezTo>
                    <a:pt x="83424" y="17392"/>
                    <a:pt x="83872" y="21875"/>
                    <a:pt x="81332" y="25012"/>
                  </a:cubicBezTo>
                  <a:cubicBezTo>
                    <a:pt x="80286" y="26656"/>
                    <a:pt x="78344" y="27553"/>
                    <a:pt x="76252" y="2755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3" name="任意多边形: 形状 842">
              <a:extLst>
                <a:ext uri="{FF2B5EF4-FFF2-40B4-BE49-F238E27FC236}">
                  <a16:creationId xmlns:a16="http://schemas.microsoft.com/office/drawing/2014/main" id="{5D263D8B-AAA6-44A2-976D-8603889E3552}"/>
                </a:ext>
              </a:extLst>
            </p:cNvPr>
            <p:cNvSpPr/>
            <p:nvPr/>
          </p:nvSpPr>
          <p:spPr>
            <a:xfrm>
              <a:off x="2315108" y="2162380"/>
              <a:ext cx="63076" cy="75198"/>
            </a:xfrm>
            <a:custGeom>
              <a:avLst/>
              <a:gdLst>
                <a:gd name="connsiteX0" fmla="*/ 55774 w 63076"/>
                <a:gd name="connsiteY0" fmla="*/ 75198 h 75198"/>
                <a:gd name="connsiteX1" fmla="*/ 48751 w 63076"/>
                <a:gd name="connsiteY1" fmla="*/ 69371 h 75198"/>
                <a:gd name="connsiteX2" fmla="*/ 4225 w 63076"/>
                <a:gd name="connsiteY2" fmla="*/ 13638 h 75198"/>
                <a:gd name="connsiteX3" fmla="*/ 639 w 63076"/>
                <a:gd name="connsiteY3" fmla="*/ 4225 h 75198"/>
                <a:gd name="connsiteX4" fmla="*/ 10052 w 63076"/>
                <a:gd name="connsiteY4" fmla="*/ 639 h 75198"/>
                <a:gd name="connsiteX5" fmla="*/ 62946 w 63076"/>
                <a:gd name="connsiteY5" fmla="*/ 66831 h 75198"/>
                <a:gd name="connsiteX6" fmla="*/ 57268 w 63076"/>
                <a:gd name="connsiteY6" fmla="*/ 75198 h 75198"/>
                <a:gd name="connsiteX7" fmla="*/ 55774 w 63076"/>
                <a:gd name="connsiteY7" fmla="*/ 75198 h 7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76" h="75198">
                  <a:moveTo>
                    <a:pt x="55774" y="75198"/>
                  </a:moveTo>
                  <a:cubicBezTo>
                    <a:pt x="52337" y="75198"/>
                    <a:pt x="49349" y="72807"/>
                    <a:pt x="48751" y="69371"/>
                  </a:cubicBezTo>
                  <a:cubicBezTo>
                    <a:pt x="45165" y="49947"/>
                    <a:pt x="28580" y="24546"/>
                    <a:pt x="4225" y="13638"/>
                  </a:cubicBezTo>
                  <a:cubicBezTo>
                    <a:pt x="639" y="11995"/>
                    <a:pt x="-1004" y="7811"/>
                    <a:pt x="639" y="4225"/>
                  </a:cubicBezTo>
                  <a:cubicBezTo>
                    <a:pt x="2283" y="639"/>
                    <a:pt x="6466" y="-1004"/>
                    <a:pt x="10052" y="639"/>
                  </a:cubicBezTo>
                  <a:cubicBezTo>
                    <a:pt x="40384" y="14087"/>
                    <a:pt x="58762" y="44418"/>
                    <a:pt x="62946" y="66831"/>
                  </a:cubicBezTo>
                  <a:cubicBezTo>
                    <a:pt x="63693" y="70715"/>
                    <a:pt x="61153" y="74451"/>
                    <a:pt x="57268" y="75198"/>
                  </a:cubicBezTo>
                  <a:cubicBezTo>
                    <a:pt x="56670" y="75198"/>
                    <a:pt x="56222" y="75198"/>
                    <a:pt x="55774" y="75198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4" name="任意多边形: 形状 843">
              <a:extLst>
                <a:ext uri="{FF2B5EF4-FFF2-40B4-BE49-F238E27FC236}">
                  <a16:creationId xmlns:a16="http://schemas.microsoft.com/office/drawing/2014/main" id="{CA481DCD-ECD3-44FE-A5FD-2D29C0562087}"/>
                </a:ext>
              </a:extLst>
            </p:cNvPr>
            <p:cNvSpPr/>
            <p:nvPr/>
          </p:nvSpPr>
          <p:spPr>
            <a:xfrm>
              <a:off x="2247256" y="2201588"/>
              <a:ext cx="52024" cy="96205"/>
            </a:xfrm>
            <a:custGeom>
              <a:avLst/>
              <a:gdLst>
                <a:gd name="connsiteX0" fmla="*/ 7231 w 52024"/>
                <a:gd name="connsiteY0" fmla="*/ 96205 h 96205"/>
                <a:gd name="connsiteX1" fmla="*/ 507 w 52024"/>
                <a:gd name="connsiteY1" fmla="*/ 91573 h 96205"/>
                <a:gd name="connsiteX2" fmla="*/ 4542 w 52024"/>
                <a:gd name="connsiteY2" fmla="*/ 82309 h 96205"/>
                <a:gd name="connsiteX3" fmla="*/ 36666 w 52024"/>
                <a:gd name="connsiteY3" fmla="*/ 8647 h 96205"/>
                <a:gd name="connsiteX4" fmla="*/ 42344 w 52024"/>
                <a:gd name="connsiteY4" fmla="*/ 130 h 96205"/>
                <a:gd name="connsiteX5" fmla="*/ 50861 w 52024"/>
                <a:gd name="connsiteY5" fmla="*/ 5808 h 96205"/>
                <a:gd name="connsiteX6" fmla="*/ 9921 w 52024"/>
                <a:gd name="connsiteY6" fmla="*/ 95608 h 96205"/>
                <a:gd name="connsiteX7" fmla="*/ 7231 w 52024"/>
                <a:gd name="connsiteY7" fmla="*/ 96205 h 9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024" h="96205">
                  <a:moveTo>
                    <a:pt x="7231" y="96205"/>
                  </a:moveTo>
                  <a:cubicBezTo>
                    <a:pt x="4392" y="96205"/>
                    <a:pt x="1703" y="94412"/>
                    <a:pt x="507" y="91573"/>
                  </a:cubicBezTo>
                  <a:cubicBezTo>
                    <a:pt x="-987" y="87838"/>
                    <a:pt x="956" y="83654"/>
                    <a:pt x="4542" y="82309"/>
                  </a:cubicBezTo>
                  <a:cubicBezTo>
                    <a:pt x="18139" y="76930"/>
                    <a:pt x="42643" y="37933"/>
                    <a:pt x="36666" y="8647"/>
                  </a:cubicBezTo>
                  <a:cubicBezTo>
                    <a:pt x="35919" y="4762"/>
                    <a:pt x="38459" y="1027"/>
                    <a:pt x="42344" y="130"/>
                  </a:cubicBezTo>
                  <a:cubicBezTo>
                    <a:pt x="46229" y="-617"/>
                    <a:pt x="49964" y="1923"/>
                    <a:pt x="50861" y="5808"/>
                  </a:cubicBezTo>
                  <a:cubicBezTo>
                    <a:pt x="58033" y="41070"/>
                    <a:pt x="30540" y="87539"/>
                    <a:pt x="9921" y="95608"/>
                  </a:cubicBezTo>
                  <a:cubicBezTo>
                    <a:pt x="9024" y="96056"/>
                    <a:pt x="8128" y="96205"/>
                    <a:pt x="7231" y="9620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5" name="任意多边形: 形状 844">
              <a:extLst>
                <a:ext uri="{FF2B5EF4-FFF2-40B4-BE49-F238E27FC236}">
                  <a16:creationId xmlns:a16="http://schemas.microsoft.com/office/drawing/2014/main" id="{A9FF3845-47D4-43EC-B351-01D21DA08C57}"/>
                </a:ext>
              </a:extLst>
            </p:cNvPr>
            <p:cNvSpPr/>
            <p:nvPr/>
          </p:nvSpPr>
          <p:spPr>
            <a:xfrm>
              <a:off x="2164496" y="2205949"/>
              <a:ext cx="48530" cy="110222"/>
            </a:xfrm>
            <a:custGeom>
              <a:avLst/>
              <a:gdLst>
                <a:gd name="connsiteX0" fmla="*/ 7214 w 48530"/>
                <a:gd name="connsiteY0" fmla="*/ 110223 h 110222"/>
                <a:gd name="connsiteX1" fmla="*/ 1237 w 48530"/>
                <a:gd name="connsiteY1" fmla="*/ 107085 h 110222"/>
                <a:gd name="connsiteX2" fmla="*/ 3179 w 48530"/>
                <a:gd name="connsiteY2" fmla="*/ 97074 h 110222"/>
                <a:gd name="connsiteX3" fmla="*/ 31419 w 48530"/>
                <a:gd name="connsiteY3" fmla="*/ 58076 h 110222"/>
                <a:gd name="connsiteX4" fmla="*/ 28431 w 48530"/>
                <a:gd name="connsiteY4" fmla="*/ 9964 h 110222"/>
                <a:gd name="connsiteX5" fmla="*/ 32166 w 48530"/>
                <a:gd name="connsiteY5" fmla="*/ 551 h 110222"/>
                <a:gd name="connsiteX6" fmla="*/ 41580 w 48530"/>
                <a:gd name="connsiteY6" fmla="*/ 4286 h 110222"/>
                <a:gd name="connsiteX7" fmla="*/ 45166 w 48530"/>
                <a:gd name="connsiteY7" fmla="*/ 62111 h 110222"/>
                <a:gd name="connsiteX8" fmla="*/ 11248 w 48530"/>
                <a:gd name="connsiteY8" fmla="*/ 109027 h 110222"/>
                <a:gd name="connsiteX9" fmla="*/ 7214 w 48530"/>
                <a:gd name="connsiteY9" fmla="*/ 110223 h 11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30" h="110222">
                  <a:moveTo>
                    <a:pt x="7214" y="110223"/>
                  </a:moveTo>
                  <a:cubicBezTo>
                    <a:pt x="4973" y="110223"/>
                    <a:pt x="2731" y="109177"/>
                    <a:pt x="1237" y="107085"/>
                  </a:cubicBezTo>
                  <a:cubicBezTo>
                    <a:pt x="-1004" y="103798"/>
                    <a:pt x="-108" y="99315"/>
                    <a:pt x="3179" y="97074"/>
                  </a:cubicBezTo>
                  <a:cubicBezTo>
                    <a:pt x="16627" y="87960"/>
                    <a:pt x="26937" y="73616"/>
                    <a:pt x="31419" y="58076"/>
                  </a:cubicBezTo>
                  <a:cubicBezTo>
                    <a:pt x="35902" y="42388"/>
                    <a:pt x="34856" y="24906"/>
                    <a:pt x="28431" y="9964"/>
                  </a:cubicBezTo>
                  <a:cubicBezTo>
                    <a:pt x="26937" y="6378"/>
                    <a:pt x="28580" y="2045"/>
                    <a:pt x="32166" y="551"/>
                  </a:cubicBezTo>
                  <a:cubicBezTo>
                    <a:pt x="35752" y="-943"/>
                    <a:pt x="40085" y="700"/>
                    <a:pt x="41580" y="4286"/>
                  </a:cubicBezTo>
                  <a:cubicBezTo>
                    <a:pt x="49349" y="22515"/>
                    <a:pt x="50694" y="42985"/>
                    <a:pt x="45166" y="62111"/>
                  </a:cubicBezTo>
                  <a:cubicBezTo>
                    <a:pt x="39637" y="81086"/>
                    <a:pt x="27534" y="97821"/>
                    <a:pt x="11248" y="109027"/>
                  </a:cubicBezTo>
                  <a:cubicBezTo>
                    <a:pt x="10053" y="109774"/>
                    <a:pt x="8708" y="110223"/>
                    <a:pt x="7214" y="11022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6" name="任意多边形: 形状 845">
              <a:extLst>
                <a:ext uri="{FF2B5EF4-FFF2-40B4-BE49-F238E27FC236}">
                  <a16:creationId xmlns:a16="http://schemas.microsoft.com/office/drawing/2014/main" id="{F075B5BE-CE59-4D82-BF51-A6C21B318463}"/>
                </a:ext>
              </a:extLst>
            </p:cNvPr>
            <p:cNvSpPr/>
            <p:nvPr/>
          </p:nvSpPr>
          <p:spPr>
            <a:xfrm>
              <a:off x="2054247" y="2263938"/>
              <a:ext cx="64993" cy="93323"/>
            </a:xfrm>
            <a:custGeom>
              <a:avLst/>
              <a:gdLst>
                <a:gd name="connsiteX0" fmla="*/ 7194 w 64993"/>
                <a:gd name="connsiteY0" fmla="*/ 93323 h 93323"/>
                <a:gd name="connsiteX1" fmla="*/ 6446 w 64993"/>
                <a:gd name="connsiteY1" fmla="*/ 93323 h 93323"/>
                <a:gd name="connsiteX2" fmla="*/ 22 w 64993"/>
                <a:gd name="connsiteY2" fmla="*/ 85404 h 93323"/>
                <a:gd name="connsiteX3" fmla="*/ 13320 w 64993"/>
                <a:gd name="connsiteY3" fmla="*/ 34303 h 93323"/>
                <a:gd name="connsiteX4" fmla="*/ 56501 w 64993"/>
                <a:gd name="connsiteY4" fmla="*/ 87 h 93323"/>
                <a:gd name="connsiteX5" fmla="*/ 64868 w 64993"/>
                <a:gd name="connsiteY5" fmla="*/ 5914 h 93323"/>
                <a:gd name="connsiteX6" fmla="*/ 59041 w 64993"/>
                <a:gd name="connsiteY6" fmla="*/ 14282 h 93323"/>
                <a:gd name="connsiteX7" fmla="*/ 26169 w 64993"/>
                <a:gd name="connsiteY7" fmla="*/ 41027 h 93323"/>
                <a:gd name="connsiteX8" fmla="*/ 14515 w 64993"/>
                <a:gd name="connsiteY8" fmla="*/ 87047 h 93323"/>
                <a:gd name="connsiteX9" fmla="*/ 7194 w 64993"/>
                <a:gd name="connsiteY9" fmla="*/ 93323 h 9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93" h="93323">
                  <a:moveTo>
                    <a:pt x="7194" y="93323"/>
                  </a:moveTo>
                  <a:cubicBezTo>
                    <a:pt x="6895" y="93323"/>
                    <a:pt x="6745" y="93323"/>
                    <a:pt x="6446" y="93323"/>
                  </a:cubicBezTo>
                  <a:cubicBezTo>
                    <a:pt x="2562" y="92875"/>
                    <a:pt x="-277" y="89289"/>
                    <a:pt x="22" y="85404"/>
                  </a:cubicBezTo>
                  <a:cubicBezTo>
                    <a:pt x="1815" y="68370"/>
                    <a:pt x="4654" y="50440"/>
                    <a:pt x="13320" y="34303"/>
                  </a:cubicBezTo>
                  <a:cubicBezTo>
                    <a:pt x="23032" y="15925"/>
                    <a:pt x="39169" y="3225"/>
                    <a:pt x="56501" y="87"/>
                  </a:cubicBezTo>
                  <a:cubicBezTo>
                    <a:pt x="60386" y="-511"/>
                    <a:pt x="64121" y="2030"/>
                    <a:pt x="64868" y="5914"/>
                  </a:cubicBezTo>
                  <a:cubicBezTo>
                    <a:pt x="65615" y="9799"/>
                    <a:pt x="62926" y="13534"/>
                    <a:pt x="59041" y="14282"/>
                  </a:cubicBezTo>
                  <a:cubicBezTo>
                    <a:pt x="46042" y="16523"/>
                    <a:pt x="33790" y="26534"/>
                    <a:pt x="26169" y="41027"/>
                  </a:cubicBezTo>
                  <a:cubicBezTo>
                    <a:pt x="18699" y="55072"/>
                    <a:pt x="16159" y="71508"/>
                    <a:pt x="14515" y="87047"/>
                  </a:cubicBezTo>
                  <a:cubicBezTo>
                    <a:pt x="13917" y="90633"/>
                    <a:pt x="10780" y="93323"/>
                    <a:pt x="7194" y="9332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7" name="任意多边形: 形状 846">
              <a:extLst>
                <a:ext uri="{FF2B5EF4-FFF2-40B4-BE49-F238E27FC236}">
                  <a16:creationId xmlns:a16="http://schemas.microsoft.com/office/drawing/2014/main" id="{30C827F0-4930-4663-95F4-10ABC8E76847}"/>
                </a:ext>
              </a:extLst>
            </p:cNvPr>
            <p:cNvSpPr/>
            <p:nvPr/>
          </p:nvSpPr>
          <p:spPr>
            <a:xfrm>
              <a:off x="1937718" y="2213246"/>
              <a:ext cx="77680" cy="61238"/>
            </a:xfrm>
            <a:custGeom>
              <a:avLst/>
              <a:gdLst>
                <a:gd name="connsiteX0" fmla="*/ 7177 w 77680"/>
                <a:gd name="connsiteY0" fmla="*/ 61239 h 61238"/>
                <a:gd name="connsiteX1" fmla="*/ 5 w 77680"/>
                <a:gd name="connsiteY1" fmla="*/ 54366 h 61238"/>
                <a:gd name="connsiteX2" fmla="*/ 6879 w 77680"/>
                <a:gd name="connsiteY2" fmla="*/ 46895 h 61238"/>
                <a:gd name="connsiteX3" fmla="*/ 63806 w 77680"/>
                <a:gd name="connsiteY3" fmla="*/ 4759 h 61238"/>
                <a:gd name="connsiteX4" fmla="*/ 72921 w 77680"/>
                <a:gd name="connsiteY4" fmla="*/ 426 h 61238"/>
                <a:gd name="connsiteX5" fmla="*/ 77254 w 77680"/>
                <a:gd name="connsiteY5" fmla="*/ 9541 h 61238"/>
                <a:gd name="connsiteX6" fmla="*/ 7327 w 77680"/>
                <a:gd name="connsiteY6" fmla="*/ 61239 h 61238"/>
                <a:gd name="connsiteX7" fmla="*/ 7177 w 77680"/>
                <a:gd name="connsiteY7" fmla="*/ 61239 h 6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680" h="61238">
                  <a:moveTo>
                    <a:pt x="7177" y="61239"/>
                  </a:moveTo>
                  <a:cubicBezTo>
                    <a:pt x="3293" y="61239"/>
                    <a:pt x="155" y="58251"/>
                    <a:pt x="5" y="54366"/>
                  </a:cubicBezTo>
                  <a:cubicBezTo>
                    <a:pt x="-144" y="50481"/>
                    <a:pt x="2844" y="47044"/>
                    <a:pt x="6879" y="46895"/>
                  </a:cubicBezTo>
                  <a:cubicBezTo>
                    <a:pt x="31682" y="45849"/>
                    <a:pt x="55588" y="28068"/>
                    <a:pt x="63806" y="4759"/>
                  </a:cubicBezTo>
                  <a:cubicBezTo>
                    <a:pt x="65151" y="1024"/>
                    <a:pt x="69185" y="-918"/>
                    <a:pt x="72921" y="426"/>
                  </a:cubicBezTo>
                  <a:cubicBezTo>
                    <a:pt x="76656" y="1771"/>
                    <a:pt x="78599" y="5805"/>
                    <a:pt x="77254" y="9541"/>
                  </a:cubicBezTo>
                  <a:cubicBezTo>
                    <a:pt x="67093" y="38677"/>
                    <a:pt x="38256" y="60044"/>
                    <a:pt x="7327" y="61239"/>
                  </a:cubicBezTo>
                  <a:cubicBezTo>
                    <a:pt x="7327" y="61239"/>
                    <a:pt x="7177" y="61239"/>
                    <a:pt x="7177" y="6123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8" name="任意多边形: 形状 847">
              <a:extLst>
                <a:ext uri="{FF2B5EF4-FFF2-40B4-BE49-F238E27FC236}">
                  <a16:creationId xmlns:a16="http://schemas.microsoft.com/office/drawing/2014/main" id="{305EB41E-65A9-44F4-B46B-D0B315A9D534}"/>
                </a:ext>
              </a:extLst>
            </p:cNvPr>
            <p:cNvSpPr/>
            <p:nvPr/>
          </p:nvSpPr>
          <p:spPr>
            <a:xfrm>
              <a:off x="1984897" y="2246245"/>
              <a:ext cx="54437" cy="90845"/>
            </a:xfrm>
            <a:custGeom>
              <a:avLst/>
              <a:gdLst>
                <a:gd name="connsiteX0" fmla="*/ 7214 w 54437"/>
                <a:gd name="connsiteY0" fmla="*/ 90845 h 90845"/>
                <a:gd name="connsiteX1" fmla="*/ 1237 w 54437"/>
                <a:gd name="connsiteY1" fmla="*/ 87707 h 90845"/>
                <a:gd name="connsiteX2" fmla="*/ 3179 w 54437"/>
                <a:gd name="connsiteY2" fmla="*/ 77697 h 90845"/>
                <a:gd name="connsiteX3" fmla="*/ 40085 w 54437"/>
                <a:gd name="connsiteY3" fmla="*/ 7321 h 90845"/>
                <a:gd name="connsiteX4" fmla="*/ 47108 w 54437"/>
                <a:gd name="connsiteY4" fmla="*/ 0 h 90845"/>
                <a:gd name="connsiteX5" fmla="*/ 54429 w 54437"/>
                <a:gd name="connsiteY5" fmla="*/ 7023 h 90845"/>
                <a:gd name="connsiteX6" fmla="*/ 11099 w 54437"/>
                <a:gd name="connsiteY6" fmla="*/ 89650 h 90845"/>
                <a:gd name="connsiteX7" fmla="*/ 7214 w 54437"/>
                <a:gd name="connsiteY7" fmla="*/ 90845 h 90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437" h="90845">
                  <a:moveTo>
                    <a:pt x="7214" y="90845"/>
                  </a:moveTo>
                  <a:cubicBezTo>
                    <a:pt x="4972" y="90845"/>
                    <a:pt x="2582" y="89799"/>
                    <a:pt x="1237" y="87707"/>
                  </a:cubicBezTo>
                  <a:cubicBezTo>
                    <a:pt x="-1004" y="84420"/>
                    <a:pt x="-108" y="79938"/>
                    <a:pt x="3179" y="77697"/>
                  </a:cubicBezTo>
                  <a:cubicBezTo>
                    <a:pt x="26040" y="62456"/>
                    <a:pt x="40534" y="34665"/>
                    <a:pt x="40085" y="7321"/>
                  </a:cubicBezTo>
                  <a:cubicBezTo>
                    <a:pt x="40085" y="3437"/>
                    <a:pt x="43223" y="149"/>
                    <a:pt x="47108" y="0"/>
                  </a:cubicBezTo>
                  <a:cubicBezTo>
                    <a:pt x="51142" y="149"/>
                    <a:pt x="54280" y="3138"/>
                    <a:pt x="54429" y="7023"/>
                  </a:cubicBezTo>
                  <a:cubicBezTo>
                    <a:pt x="54878" y="39297"/>
                    <a:pt x="37844" y="71570"/>
                    <a:pt x="11099" y="89650"/>
                  </a:cubicBezTo>
                  <a:cubicBezTo>
                    <a:pt x="10053" y="90397"/>
                    <a:pt x="8558" y="90845"/>
                    <a:pt x="7214" y="9084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9" name="任意多边形: 形状 848">
              <a:extLst>
                <a:ext uri="{FF2B5EF4-FFF2-40B4-BE49-F238E27FC236}">
                  <a16:creationId xmlns:a16="http://schemas.microsoft.com/office/drawing/2014/main" id="{65BD987E-721A-487F-8877-99CBD0A18C39}"/>
                </a:ext>
              </a:extLst>
            </p:cNvPr>
            <p:cNvSpPr/>
            <p:nvPr/>
          </p:nvSpPr>
          <p:spPr>
            <a:xfrm>
              <a:off x="2409554" y="2218277"/>
              <a:ext cx="61741" cy="110445"/>
            </a:xfrm>
            <a:custGeom>
              <a:avLst/>
              <a:gdLst>
                <a:gd name="connsiteX0" fmla="*/ 54714 w 61741"/>
                <a:gd name="connsiteY0" fmla="*/ 110446 h 110445"/>
                <a:gd name="connsiteX1" fmla="*/ 47542 w 61741"/>
                <a:gd name="connsiteY1" fmla="*/ 103423 h 110445"/>
                <a:gd name="connsiteX2" fmla="*/ 2717 w 61741"/>
                <a:gd name="connsiteY2" fmla="*/ 12727 h 110445"/>
                <a:gd name="connsiteX3" fmla="*/ 1521 w 61741"/>
                <a:gd name="connsiteY3" fmla="*/ 2716 h 110445"/>
                <a:gd name="connsiteX4" fmla="*/ 11532 w 61741"/>
                <a:gd name="connsiteY4" fmla="*/ 1521 h 110445"/>
                <a:gd name="connsiteX5" fmla="*/ 61736 w 61741"/>
                <a:gd name="connsiteY5" fmla="*/ 103124 h 110445"/>
                <a:gd name="connsiteX6" fmla="*/ 54714 w 61741"/>
                <a:gd name="connsiteY6" fmla="*/ 110446 h 110445"/>
                <a:gd name="connsiteX7" fmla="*/ 54714 w 61741"/>
                <a:gd name="connsiteY7" fmla="*/ 110446 h 1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741" h="110445">
                  <a:moveTo>
                    <a:pt x="54714" y="110446"/>
                  </a:moveTo>
                  <a:cubicBezTo>
                    <a:pt x="50829" y="110446"/>
                    <a:pt x="47691" y="107308"/>
                    <a:pt x="47542" y="103423"/>
                  </a:cubicBezTo>
                  <a:cubicBezTo>
                    <a:pt x="46794" y="68460"/>
                    <a:pt x="30060" y="34542"/>
                    <a:pt x="2717" y="12727"/>
                  </a:cubicBezTo>
                  <a:cubicBezTo>
                    <a:pt x="-421" y="10187"/>
                    <a:pt x="-869" y="5705"/>
                    <a:pt x="1521" y="2716"/>
                  </a:cubicBezTo>
                  <a:cubicBezTo>
                    <a:pt x="4061" y="-421"/>
                    <a:pt x="8544" y="-869"/>
                    <a:pt x="11532" y="1521"/>
                  </a:cubicBezTo>
                  <a:cubicBezTo>
                    <a:pt x="42163" y="25876"/>
                    <a:pt x="60989" y="63828"/>
                    <a:pt x="61736" y="103124"/>
                  </a:cubicBezTo>
                  <a:cubicBezTo>
                    <a:pt x="61886" y="107009"/>
                    <a:pt x="58748" y="110296"/>
                    <a:pt x="54714" y="110446"/>
                  </a:cubicBezTo>
                  <a:cubicBezTo>
                    <a:pt x="54863" y="110446"/>
                    <a:pt x="54863" y="110446"/>
                    <a:pt x="54714" y="11044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0" name="任意多边形: 形状 849">
              <a:extLst>
                <a:ext uri="{FF2B5EF4-FFF2-40B4-BE49-F238E27FC236}">
                  <a16:creationId xmlns:a16="http://schemas.microsoft.com/office/drawing/2014/main" id="{F994062F-1D4B-41B0-80ED-97333390C4AC}"/>
                </a:ext>
              </a:extLst>
            </p:cNvPr>
            <p:cNvSpPr/>
            <p:nvPr/>
          </p:nvSpPr>
          <p:spPr>
            <a:xfrm>
              <a:off x="2341070" y="2250948"/>
              <a:ext cx="25254" cy="99739"/>
            </a:xfrm>
            <a:custGeom>
              <a:avLst/>
              <a:gdLst>
                <a:gd name="connsiteX0" fmla="*/ 15767 w 25254"/>
                <a:gd name="connsiteY0" fmla="*/ 99739 h 99739"/>
                <a:gd name="connsiteX1" fmla="*/ 14572 w 25254"/>
                <a:gd name="connsiteY1" fmla="*/ 99589 h 99739"/>
                <a:gd name="connsiteX2" fmla="*/ 8744 w 25254"/>
                <a:gd name="connsiteY2" fmla="*/ 91222 h 99739"/>
                <a:gd name="connsiteX3" fmla="*/ 526 w 25254"/>
                <a:gd name="connsiteY3" fmla="*/ 9790 h 99739"/>
                <a:gd name="connsiteX4" fmla="*/ 4561 w 25254"/>
                <a:gd name="connsiteY4" fmla="*/ 526 h 99739"/>
                <a:gd name="connsiteX5" fmla="*/ 13824 w 25254"/>
                <a:gd name="connsiteY5" fmla="*/ 4561 h 99739"/>
                <a:gd name="connsiteX6" fmla="*/ 22789 w 25254"/>
                <a:gd name="connsiteY6" fmla="*/ 93762 h 99739"/>
                <a:gd name="connsiteX7" fmla="*/ 15767 w 25254"/>
                <a:gd name="connsiteY7" fmla="*/ 99739 h 9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54" h="99739">
                  <a:moveTo>
                    <a:pt x="15767" y="99739"/>
                  </a:moveTo>
                  <a:cubicBezTo>
                    <a:pt x="15319" y="99739"/>
                    <a:pt x="14870" y="99739"/>
                    <a:pt x="14572" y="99589"/>
                  </a:cubicBezTo>
                  <a:cubicBezTo>
                    <a:pt x="10687" y="98843"/>
                    <a:pt x="7997" y="95257"/>
                    <a:pt x="8744" y="91222"/>
                  </a:cubicBezTo>
                  <a:cubicBezTo>
                    <a:pt x="13526" y="63879"/>
                    <a:pt x="10687" y="35639"/>
                    <a:pt x="526" y="9790"/>
                  </a:cubicBezTo>
                  <a:cubicBezTo>
                    <a:pt x="-968" y="6055"/>
                    <a:pt x="825" y="1871"/>
                    <a:pt x="4561" y="526"/>
                  </a:cubicBezTo>
                  <a:cubicBezTo>
                    <a:pt x="8296" y="-968"/>
                    <a:pt x="12480" y="825"/>
                    <a:pt x="13824" y="4561"/>
                  </a:cubicBezTo>
                  <a:cubicBezTo>
                    <a:pt x="24881" y="32950"/>
                    <a:pt x="28019" y="63730"/>
                    <a:pt x="22789" y="93762"/>
                  </a:cubicBezTo>
                  <a:cubicBezTo>
                    <a:pt x="22192" y="97348"/>
                    <a:pt x="19203" y="99739"/>
                    <a:pt x="15767" y="9973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1" name="任意多边形: 形状 850">
              <a:extLst>
                <a:ext uri="{FF2B5EF4-FFF2-40B4-BE49-F238E27FC236}">
                  <a16:creationId xmlns:a16="http://schemas.microsoft.com/office/drawing/2014/main" id="{E1862C01-57E3-4311-A9AE-5DB05ECBEA41}"/>
                </a:ext>
              </a:extLst>
            </p:cNvPr>
            <p:cNvSpPr/>
            <p:nvPr/>
          </p:nvSpPr>
          <p:spPr>
            <a:xfrm>
              <a:off x="2279543" y="2305303"/>
              <a:ext cx="41015" cy="79898"/>
            </a:xfrm>
            <a:custGeom>
              <a:avLst/>
              <a:gdLst>
                <a:gd name="connsiteX0" fmla="*/ 33814 w 41015"/>
                <a:gd name="connsiteY0" fmla="*/ 79899 h 79898"/>
                <a:gd name="connsiteX1" fmla="*/ 30078 w 41015"/>
                <a:gd name="connsiteY1" fmla="*/ 78853 h 79898"/>
                <a:gd name="connsiteX2" fmla="*/ 3781 w 41015"/>
                <a:gd name="connsiteY2" fmla="*/ 46579 h 79898"/>
                <a:gd name="connsiteX3" fmla="*/ 3183 w 41015"/>
                <a:gd name="connsiteY3" fmla="*/ 4892 h 79898"/>
                <a:gd name="connsiteX4" fmla="*/ 12298 w 41015"/>
                <a:gd name="connsiteY4" fmla="*/ 409 h 79898"/>
                <a:gd name="connsiteX5" fmla="*/ 16780 w 41015"/>
                <a:gd name="connsiteY5" fmla="*/ 9524 h 79898"/>
                <a:gd name="connsiteX6" fmla="*/ 17228 w 41015"/>
                <a:gd name="connsiteY6" fmla="*/ 41798 h 79898"/>
                <a:gd name="connsiteX7" fmla="*/ 37549 w 41015"/>
                <a:gd name="connsiteY7" fmla="*/ 66750 h 79898"/>
                <a:gd name="connsiteX8" fmla="*/ 39940 w 41015"/>
                <a:gd name="connsiteY8" fmla="*/ 76612 h 79898"/>
                <a:gd name="connsiteX9" fmla="*/ 33814 w 41015"/>
                <a:gd name="connsiteY9" fmla="*/ 79899 h 7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15" h="79898">
                  <a:moveTo>
                    <a:pt x="33814" y="79899"/>
                  </a:moveTo>
                  <a:cubicBezTo>
                    <a:pt x="32469" y="79899"/>
                    <a:pt x="31274" y="79600"/>
                    <a:pt x="30078" y="78853"/>
                  </a:cubicBezTo>
                  <a:cubicBezTo>
                    <a:pt x="17976" y="71382"/>
                    <a:pt x="8712" y="59877"/>
                    <a:pt x="3781" y="46579"/>
                  </a:cubicBezTo>
                  <a:cubicBezTo>
                    <a:pt x="-1000" y="33281"/>
                    <a:pt x="-1299" y="18339"/>
                    <a:pt x="3183" y="4892"/>
                  </a:cubicBezTo>
                  <a:cubicBezTo>
                    <a:pt x="4379" y="1156"/>
                    <a:pt x="8562" y="-935"/>
                    <a:pt x="12298" y="409"/>
                  </a:cubicBezTo>
                  <a:cubicBezTo>
                    <a:pt x="16033" y="1605"/>
                    <a:pt x="18125" y="5788"/>
                    <a:pt x="16780" y="9524"/>
                  </a:cubicBezTo>
                  <a:cubicBezTo>
                    <a:pt x="13344" y="19983"/>
                    <a:pt x="13493" y="31488"/>
                    <a:pt x="17228" y="41798"/>
                  </a:cubicBezTo>
                  <a:cubicBezTo>
                    <a:pt x="20964" y="52107"/>
                    <a:pt x="28136" y="61072"/>
                    <a:pt x="37549" y="66750"/>
                  </a:cubicBezTo>
                  <a:cubicBezTo>
                    <a:pt x="40986" y="68842"/>
                    <a:pt x="42031" y="73325"/>
                    <a:pt x="39940" y="76612"/>
                  </a:cubicBezTo>
                  <a:cubicBezTo>
                    <a:pt x="38595" y="78704"/>
                    <a:pt x="36204" y="79899"/>
                    <a:pt x="33814" y="7989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2" name="任意多边形: 形状 851">
              <a:extLst>
                <a:ext uri="{FF2B5EF4-FFF2-40B4-BE49-F238E27FC236}">
                  <a16:creationId xmlns:a16="http://schemas.microsoft.com/office/drawing/2014/main" id="{E9A841C5-574B-45B2-96A2-74D7C0E213B5}"/>
                </a:ext>
              </a:extLst>
            </p:cNvPr>
            <p:cNvSpPr/>
            <p:nvPr/>
          </p:nvSpPr>
          <p:spPr>
            <a:xfrm>
              <a:off x="2208676" y="2332264"/>
              <a:ext cx="46773" cy="83717"/>
            </a:xfrm>
            <a:custGeom>
              <a:avLst/>
              <a:gdLst>
                <a:gd name="connsiteX0" fmla="*/ 39685 w 46773"/>
                <a:gd name="connsiteY0" fmla="*/ 83718 h 83717"/>
                <a:gd name="connsiteX1" fmla="*/ 35352 w 46773"/>
                <a:gd name="connsiteY1" fmla="*/ 82224 h 83717"/>
                <a:gd name="connsiteX2" fmla="*/ 239 w 46773"/>
                <a:gd name="connsiteY2" fmla="*/ 6470 h 83717"/>
                <a:gd name="connsiteX3" fmla="*/ 8008 w 46773"/>
                <a:gd name="connsiteY3" fmla="*/ 45 h 83717"/>
                <a:gd name="connsiteX4" fmla="*/ 14433 w 46773"/>
                <a:gd name="connsiteY4" fmla="*/ 7814 h 83717"/>
                <a:gd name="connsiteX5" fmla="*/ 43868 w 46773"/>
                <a:gd name="connsiteY5" fmla="*/ 70719 h 83717"/>
                <a:gd name="connsiteX6" fmla="*/ 45363 w 46773"/>
                <a:gd name="connsiteY6" fmla="*/ 80730 h 83717"/>
                <a:gd name="connsiteX7" fmla="*/ 39685 w 46773"/>
                <a:gd name="connsiteY7" fmla="*/ 83718 h 8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773" h="83717">
                  <a:moveTo>
                    <a:pt x="39685" y="83718"/>
                  </a:moveTo>
                  <a:cubicBezTo>
                    <a:pt x="38190" y="83718"/>
                    <a:pt x="36696" y="83270"/>
                    <a:pt x="35352" y="82224"/>
                  </a:cubicBezTo>
                  <a:cubicBezTo>
                    <a:pt x="13686" y="66087"/>
                    <a:pt x="-2152" y="32020"/>
                    <a:pt x="239" y="6470"/>
                  </a:cubicBezTo>
                  <a:cubicBezTo>
                    <a:pt x="538" y="2585"/>
                    <a:pt x="4124" y="-404"/>
                    <a:pt x="8008" y="45"/>
                  </a:cubicBezTo>
                  <a:cubicBezTo>
                    <a:pt x="11893" y="343"/>
                    <a:pt x="14882" y="3930"/>
                    <a:pt x="14433" y="7814"/>
                  </a:cubicBezTo>
                  <a:cubicBezTo>
                    <a:pt x="12491" y="28583"/>
                    <a:pt x="25938" y="57421"/>
                    <a:pt x="43868" y="70719"/>
                  </a:cubicBezTo>
                  <a:cubicBezTo>
                    <a:pt x="47006" y="73109"/>
                    <a:pt x="47753" y="77592"/>
                    <a:pt x="45363" y="80730"/>
                  </a:cubicBezTo>
                  <a:cubicBezTo>
                    <a:pt x="44018" y="82672"/>
                    <a:pt x="41926" y="83718"/>
                    <a:pt x="39685" y="83718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3" name="任意多边形: 形状 852">
              <a:extLst>
                <a:ext uri="{FF2B5EF4-FFF2-40B4-BE49-F238E27FC236}">
                  <a16:creationId xmlns:a16="http://schemas.microsoft.com/office/drawing/2014/main" id="{976A1A2D-1527-418B-AF00-CAA22897AA79}"/>
                </a:ext>
              </a:extLst>
            </p:cNvPr>
            <p:cNvSpPr/>
            <p:nvPr/>
          </p:nvSpPr>
          <p:spPr>
            <a:xfrm>
              <a:off x="2114022" y="2367567"/>
              <a:ext cx="78162" cy="53345"/>
            </a:xfrm>
            <a:custGeom>
              <a:avLst/>
              <a:gdLst>
                <a:gd name="connsiteX0" fmla="*/ 7185 w 78162"/>
                <a:gd name="connsiteY0" fmla="*/ 53346 h 53345"/>
                <a:gd name="connsiteX1" fmla="*/ 4047 w 78162"/>
                <a:gd name="connsiteY1" fmla="*/ 52599 h 53345"/>
                <a:gd name="connsiteX2" fmla="*/ 760 w 78162"/>
                <a:gd name="connsiteY2" fmla="*/ 43036 h 53345"/>
                <a:gd name="connsiteX3" fmla="*/ 71135 w 78162"/>
                <a:gd name="connsiteY3" fmla="*/ 4 h 53345"/>
                <a:gd name="connsiteX4" fmla="*/ 78158 w 78162"/>
                <a:gd name="connsiteY4" fmla="*/ 7325 h 53345"/>
                <a:gd name="connsiteX5" fmla="*/ 70986 w 78162"/>
                <a:gd name="connsiteY5" fmla="*/ 14348 h 53345"/>
                <a:gd name="connsiteX6" fmla="*/ 70089 w 78162"/>
                <a:gd name="connsiteY6" fmla="*/ 14348 h 53345"/>
                <a:gd name="connsiteX7" fmla="*/ 13460 w 78162"/>
                <a:gd name="connsiteY7" fmla="*/ 49461 h 53345"/>
                <a:gd name="connsiteX8" fmla="*/ 7185 w 78162"/>
                <a:gd name="connsiteY8" fmla="*/ 53346 h 5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162" h="53345">
                  <a:moveTo>
                    <a:pt x="7185" y="53346"/>
                  </a:moveTo>
                  <a:cubicBezTo>
                    <a:pt x="6139" y="53346"/>
                    <a:pt x="5093" y="53047"/>
                    <a:pt x="4047" y="52599"/>
                  </a:cubicBezTo>
                  <a:cubicBezTo>
                    <a:pt x="461" y="50806"/>
                    <a:pt x="-1033" y="46472"/>
                    <a:pt x="760" y="43036"/>
                  </a:cubicBezTo>
                  <a:cubicBezTo>
                    <a:pt x="13759" y="16888"/>
                    <a:pt x="41999" y="-295"/>
                    <a:pt x="71135" y="4"/>
                  </a:cubicBezTo>
                  <a:cubicBezTo>
                    <a:pt x="75169" y="4"/>
                    <a:pt x="78307" y="3291"/>
                    <a:pt x="78158" y="7325"/>
                  </a:cubicBezTo>
                  <a:cubicBezTo>
                    <a:pt x="78158" y="11210"/>
                    <a:pt x="74870" y="14348"/>
                    <a:pt x="70986" y="14348"/>
                  </a:cubicBezTo>
                  <a:cubicBezTo>
                    <a:pt x="70687" y="14348"/>
                    <a:pt x="70388" y="14348"/>
                    <a:pt x="70089" y="14348"/>
                  </a:cubicBezTo>
                  <a:cubicBezTo>
                    <a:pt x="46929" y="14348"/>
                    <a:pt x="23770" y="28692"/>
                    <a:pt x="13460" y="49461"/>
                  </a:cubicBezTo>
                  <a:cubicBezTo>
                    <a:pt x="12265" y="51851"/>
                    <a:pt x="9725" y="53346"/>
                    <a:pt x="7185" y="5334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4" name="任意多边形: 形状 853">
              <a:extLst>
                <a:ext uri="{FF2B5EF4-FFF2-40B4-BE49-F238E27FC236}">
                  <a16:creationId xmlns:a16="http://schemas.microsoft.com/office/drawing/2014/main" id="{0DCEFD7D-C9D6-4F80-83DE-6CABA61D56DA}"/>
                </a:ext>
              </a:extLst>
            </p:cNvPr>
            <p:cNvSpPr/>
            <p:nvPr/>
          </p:nvSpPr>
          <p:spPr>
            <a:xfrm>
              <a:off x="1723211" y="2250722"/>
              <a:ext cx="59187" cy="86367"/>
            </a:xfrm>
            <a:custGeom>
              <a:avLst/>
              <a:gdLst>
                <a:gd name="connsiteX0" fmla="*/ 51947 w 59187"/>
                <a:gd name="connsiteY0" fmla="*/ 86368 h 86367"/>
                <a:gd name="connsiteX1" fmla="*/ 48959 w 59187"/>
                <a:gd name="connsiteY1" fmla="*/ 85621 h 86367"/>
                <a:gd name="connsiteX2" fmla="*/ 10858 w 59187"/>
                <a:gd name="connsiteY2" fmla="*/ 51404 h 86367"/>
                <a:gd name="connsiteX3" fmla="*/ 100 w 59187"/>
                <a:gd name="connsiteY3" fmla="*/ 6878 h 86367"/>
                <a:gd name="connsiteX4" fmla="*/ 7571 w 59187"/>
                <a:gd name="connsiteY4" fmla="*/ 5 h 86367"/>
                <a:gd name="connsiteX5" fmla="*/ 14444 w 59187"/>
                <a:gd name="connsiteY5" fmla="*/ 7476 h 86367"/>
                <a:gd name="connsiteX6" fmla="*/ 22960 w 59187"/>
                <a:gd name="connsiteY6" fmla="*/ 43485 h 86367"/>
                <a:gd name="connsiteX7" fmla="*/ 55085 w 59187"/>
                <a:gd name="connsiteY7" fmla="*/ 72472 h 86367"/>
                <a:gd name="connsiteX8" fmla="*/ 58522 w 59187"/>
                <a:gd name="connsiteY8" fmla="*/ 82035 h 86367"/>
                <a:gd name="connsiteX9" fmla="*/ 51947 w 59187"/>
                <a:gd name="connsiteY9" fmla="*/ 86368 h 86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187" h="86367">
                  <a:moveTo>
                    <a:pt x="51947" y="86368"/>
                  </a:moveTo>
                  <a:cubicBezTo>
                    <a:pt x="50901" y="86368"/>
                    <a:pt x="49855" y="86219"/>
                    <a:pt x="48959" y="85621"/>
                  </a:cubicBezTo>
                  <a:cubicBezTo>
                    <a:pt x="34017" y="78598"/>
                    <a:pt x="21167" y="67093"/>
                    <a:pt x="10858" y="51404"/>
                  </a:cubicBezTo>
                  <a:cubicBezTo>
                    <a:pt x="2789" y="39152"/>
                    <a:pt x="-647" y="24659"/>
                    <a:pt x="100" y="6878"/>
                  </a:cubicBezTo>
                  <a:cubicBezTo>
                    <a:pt x="249" y="2993"/>
                    <a:pt x="3536" y="-144"/>
                    <a:pt x="7571" y="5"/>
                  </a:cubicBezTo>
                  <a:cubicBezTo>
                    <a:pt x="11455" y="154"/>
                    <a:pt x="14593" y="3442"/>
                    <a:pt x="14444" y="7476"/>
                  </a:cubicBezTo>
                  <a:cubicBezTo>
                    <a:pt x="13846" y="22268"/>
                    <a:pt x="16536" y="33773"/>
                    <a:pt x="22960" y="43485"/>
                  </a:cubicBezTo>
                  <a:cubicBezTo>
                    <a:pt x="31776" y="56933"/>
                    <a:pt x="42534" y="66645"/>
                    <a:pt x="55085" y="72472"/>
                  </a:cubicBezTo>
                  <a:cubicBezTo>
                    <a:pt x="58671" y="74116"/>
                    <a:pt x="60165" y="78449"/>
                    <a:pt x="58522" y="82035"/>
                  </a:cubicBezTo>
                  <a:cubicBezTo>
                    <a:pt x="57326" y="84874"/>
                    <a:pt x="54637" y="86368"/>
                    <a:pt x="51947" y="86368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5" name="任意多边形: 形状 854">
              <a:extLst>
                <a:ext uri="{FF2B5EF4-FFF2-40B4-BE49-F238E27FC236}">
                  <a16:creationId xmlns:a16="http://schemas.microsoft.com/office/drawing/2014/main" id="{AD4A2947-2D60-462D-9862-FE72BA3E78B5}"/>
                </a:ext>
              </a:extLst>
            </p:cNvPr>
            <p:cNvSpPr/>
            <p:nvPr/>
          </p:nvSpPr>
          <p:spPr>
            <a:xfrm>
              <a:off x="1801238" y="2245492"/>
              <a:ext cx="33967" cy="109826"/>
            </a:xfrm>
            <a:custGeom>
              <a:avLst/>
              <a:gdLst>
                <a:gd name="connsiteX0" fmla="*/ 7091 w 33967"/>
                <a:gd name="connsiteY0" fmla="*/ 109826 h 109826"/>
                <a:gd name="connsiteX1" fmla="*/ 4102 w 33967"/>
                <a:gd name="connsiteY1" fmla="*/ 109079 h 109826"/>
                <a:gd name="connsiteX2" fmla="*/ 666 w 33967"/>
                <a:gd name="connsiteY2" fmla="*/ 99517 h 109826"/>
                <a:gd name="connsiteX3" fmla="*/ 19492 w 33967"/>
                <a:gd name="connsiteY3" fmla="*/ 7476 h 109826"/>
                <a:gd name="connsiteX4" fmla="*/ 26365 w 33967"/>
                <a:gd name="connsiteY4" fmla="*/ 5 h 109826"/>
                <a:gd name="connsiteX5" fmla="*/ 33836 w 33967"/>
                <a:gd name="connsiteY5" fmla="*/ 6878 h 109826"/>
                <a:gd name="connsiteX6" fmla="*/ 13815 w 33967"/>
                <a:gd name="connsiteY6" fmla="*/ 105493 h 109826"/>
                <a:gd name="connsiteX7" fmla="*/ 7091 w 33967"/>
                <a:gd name="connsiteY7" fmla="*/ 109826 h 10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67" h="109826">
                  <a:moveTo>
                    <a:pt x="7091" y="109826"/>
                  </a:moveTo>
                  <a:cubicBezTo>
                    <a:pt x="6045" y="109826"/>
                    <a:pt x="4999" y="109677"/>
                    <a:pt x="4102" y="109079"/>
                  </a:cubicBezTo>
                  <a:cubicBezTo>
                    <a:pt x="516" y="107436"/>
                    <a:pt x="-978" y="103103"/>
                    <a:pt x="666" y="99517"/>
                  </a:cubicBezTo>
                  <a:cubicBezTo>
                    <a:pt x="14113" y="70829"/>
                    <a:pt x="20538" y="39003"/>
                    <a:pt x="19492" y="7476"/>
                  </a:cubicBezTo>
                  <a:cubicBezTo>
                    <a:pt x="19343" y="3591"/>
                    <a:pt x="22481" y="155"/>
                    <a:pt x="26365" y="5"/>
                  </a:cubicBezTo>
                  <a:cubicBezTo>
                    <a:pt x="30250" y="-144"/>
                    <a:pt x="33687" y="2993"/>
                    <a:pt x="33836" y="6878"/>
                  </a:cubicBezTo>
                  <a:cubicBezTo>
                    <a:pt x="35032" y="40796"/>
                    <a:pt x="28009" y="74863"/>
                    <a:pt x="13815" y="105493"/>
                  </a:cubicBezTo>
                  <a:cubicBezTo>
                    <a:pt x="12470" y="108183"/>
                    <a:pt x="9780" y="109826"/>
                    <a:pt x="7091" y="10982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6" name="任意多边形: 形状 855">
              <a:extLst>
                <a:ext uri="{FF2B5EF4-FFF2-40B4-BE49-F238E27FC236}">
                  <a16:creationId xmlns:a16="http://schemas.microsoft.com/office/drawing/2014/main" id="{E986CBC8-D29E-4AE5-87F2-751B173F0E29}"/>
                </a:ext>
              </a:extLst>
            </p:cNvPr>
            <p:cNvSpPr/>
            <p:nvPr/>
          </p:nvSpPr>
          <p:spPr>
            <a:xfrm>
              <a:off x="1893383" y="2287818"/>
              <a:ext cx="47926" cy="89016"/>
            </a:xfrm>
            <a:custGeom>
              <a:avLst/>
              <a:gdLst>
                <a:gd name="connsiteX0" fmla="*/ 40605 w 47926"/>
                <a:gd name="connsiteY0" fmla="*/ 89016 h 89016"/>
                <a:gd name="connsiteX1" fmla="*/ 33433 w 47926"/>
                <a:gd name="connsiteY1" fmla="*/ 81844 h 89016"/>
                <a:gd name="connsiteX2" fmla="*/ 2205 w 47926"/>
                <a:gd name="connsiteY2" fmla="*/ 12366 h 89016"/>
                <a:gd name="connsiteX3" fmla="*/ 2056 w 47926"/>
                <a:gd name="connsiteY3" fmla="*/ 2205 h 89016"/>
                <a:gd name="connsiteX4" fmla="*/ 12216 w 47926"/>
                <a:gd name="connsiteY4" fmla="*/ 2056 h 89016"/>
                <a:gd name="connsiteX5" fmla="*/ 47927 w 47926"/>
                <a:gd name="connsiteY5" fmla="*/ 81844 h 89016"/>
                <a:gd name="connsiteX6" fmla="*/ 40605 w 47926"/>
                <a:gd name="connsiteY6" fmla="*/ 89016 h 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926" h="89016">
                  <a:moveTo>
                    <a:pt x="40605" y="89016"/>
                  </a:moveTo>
                  <a:cubicBezTo>
                    <a:pt x="36571" y="89016"/>
                    <a:pt x="33433" y="85879"/>
                    <a:pt x="33433" y="81844"/>
                  </a:cubicBezTo>
                  <a:cubicBezTo>
                    <a:pt x="33433" y="54352"/>
                    <a:pt x="24020" y="33583"/>
                    <a:pt x="2205" y="12366"/>
                  </a:cubicBezTo>
                  <a:cubicBezTo>
                    <a:pt x="-634" y="9676"/>
                    <a:pt x="-783" y="5044"/>
                    <a:pt x="2056" y="2205"/>
                  </a:cubicBezTo>
                  <a:cubicBezTo>
                    <a:pt x="4745" y="-633"/>
                    <a:pt x="9377" y="-783"/>
                    <a:pt x="12216" y="2056"/>
                  </a:cubicBezTo>
                  <a:cubicBezTo>
                    <a:pt x="28802" y="18193"/>
                    <a:pt x="47927" y="41651"/>
                    <a:pt x="47927" y="81844"/>
                  </a:cubicBezTo>
                  <a:cubicBezTo>
                    <a:pt x="47777" y="85729"/>
                    <a:pt x="44490" y="89016"/>
                    <a:pt x="40605" y="8901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7" name="任意多边形: 形状 856">
              <a:extLst>
                <a:ext uri="{FF2B5EF4-FFF2-40B4-BE49-F238E27FC236}">
                  <a16:creationId xmlns:a16="http://schemas.microsoft.com/office/drawing/2014/main" id="{FC47AAF8-4367-4A09-B439-E9F3E1CFC557}"/>
                </a:ext>
              </a:extLst>
            </p:cNvPr>
            <p:cNvSpPr/>
            <p:nvPr/>
          </p:nvSpPr>
          <p:spPr>
            <a:xfrm>
              <a:off x="1846455" y="2318817"/>
              <a:ext cx="45063" cy="93579"/>
            </a:xfrm>
            <a:custGeom>
              <a:avLst/>
              <a:gdLst>
                <a:gd name="connsiteX0" fmla="*/ 37778 w 45063"/>
                <a:gd name="connsiteY0" fmla="*/ 93579 h 93579"/>
                <a:gd name="connsiteX1" fmla="*/ 32847 w 45063"/>
                <a:gd name="connsiteY1" fmla="*/ 91637 h 93579"/>
                <a:gd name="connsiteX2" fmla="*/ 573 w 45063"/>
                <a:gd name="connsiteY2" fmla="*/ 6469 h 93579"/>
                <a:gd name="connsiteX3" fmla="*/ 8492 w 45063"/>
                <a:gd name="connsiteY3" fmla="*/ 45 h 93579"/>
                <a:gd name="connsiteX4" fmla="*/ 14917 w 45063"/>
                <a:gd name="connsiteY4" fmla="*/ 7964 h 93579"/>
                <a:gd name="connsiteX5" fmla="*/ 42858 w 45063"/>
                <a:gd name="connsiteY5" fmla="*/ 81327 h 93579"/>
                <a:gd name="connsiteX6" fmla="*/ 43007 w 45063"/>
                <a:gd name="connsiteY6" fmla="*/ 91487 h 93579"/>
                <a:gd name="connsiteX7" fmla="*/ 37778 w 45063"/>
                <a:gd name="connsiteY7" fmla="*/ 93579 h 9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63" h="93579">
                  <a:moveTo>
                    <a:pt x="37778" y="93579"/>
                  </a:moveTo>
                  <a:cubicBezTo>
                    <a:pt x="35985" y="93579"/>
                    <a:pt x="34192" y="92982"/>
                    <a:pt x="32847" y="91637"/>
                  </a:cubicBezTo>
                  <a:cubicBezTo>
                    <a:pt x="18951" y="78189"/>
                    <a:pt x="-3910" y="49352"/>
                    <a:pt x="573" y="6469"/>
                  </a:cubicBezTo>
                  <a:cubicBezTo>
                    <a:pt x="1021" y="2585"/>
                    <a:pt x="4458" y="-404"/>
                    <a:pt x="8492" y="45"/>
                  </a:cubicBezTo>
                  <a:cubicBezTo>
                    <a:pt x="12377" y="493"/>
                    <a:pt x="15365" y="3929"/>
                    <a:pt x="14917" y="7964"/>
                  </a:cubicBezTo>
                  <a:cubicBezTo>
                    <a:pt x="11182" y="44870"/>
                    <a:pt x="30905" y="69822"/>
                    <a:pt x="42858" y="81327"/>
                  </a:cubicBezTo>
                  <a:cubicBezTo>
                    <a:pt x="45697" y="84017"/>
                    <a:pt x="45846" y="88649"/>
                    <a:pt x="43007" y="91487"/>
                  </a:cubicBezTo>
                  <a:cubicBezTo>
                    <a:pt x="41513" y="92832"/>
                    <a:pt x="39571" y="93579"/>
                    <a:pt x="37778" y="9357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8" name="任意多边形: 形状 857">
              <a:extLst>
                <a:ext uri="{FF2B5EF4-FFF2-40B4-BE49-F238E27FC236}">
                  <a16:creationId xmlns:a16="http://schemas.microsoft.com/office/drawing/2014/main" id="{4A2D39C1-DEF5-4759-B128-C6D1F75B2CA3}"/>
                </a:ext>
              </a:extLst>
            </p:cNvPr>
            <p:cNvSpPr/>
            <p:nvPr/>
          </p:nvSpPr>
          <p:spPr>
            <a:xfrm>
              <a:off x="1713262" y="2350650"/>
              <a:ext cx="114983" cy="51137"/>
            </a:xfrm>
            <a:custGeom>
              <a:avLst/>
              <a:gdLst>
                <a:gd name="connsiteX0" fmla="*/ 96112 w 114983"/>
                <a:gd name="connsiteY0" fmla="*/ 51138 h 51137"/>
                <a:gd name="connsiteX1" fmla="*/ 2129 w 114983"/>
                <a:gd name="connsiteY1" fmla="*/ 12289 h 51137"/>
                <a:gd name="connsiteX2" fmla="*/ 2129 w 114983"/>
                <a:gd name="connsiteY2" fmla="*/ 2129 h 51137"/>
                <a:gd name="connsiteX3" fmla="*/ 12289 w 114983"/>
                <a:gd name="connsiteY3" fmla="*/ 2129 h 51137"/>
                <a:gd name="connsiteX4" fmla="*/ 107169 w 114983"/>
                <a:gd name="connsiteY4" fmla="*/ 36346 h 51137"/>
                <a:gd name="connsiteX5" fmla="*/ 114939 w 114983"/>
                <a:gd name="connsiteY5" fmla="*/ 42771 h 51137"/>
                <a:gd name="connsiteX6" fmla="*/ 108514 w 114983"/>
                <a:gd name="connsiteY6" fmla="*/ 50540 h 51137"/>
                <a:gd name="connsiteX7" fmla="*/ 96112 w 114983"/>
                <a:gd name="connsiteY7" fmla="*/ 51138 h 5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983" h="51137">
                  <a:moveTo>
                    <a:pt x="96112" y="51138"/>
                  </a:moveTo>
                  <a:cubicBezTo>
                    <a:pt x="61298" y="51138"/>
                    <a:pt x="26783" y="37093"/>
                    <a:pt x="2129" y="12289"/>
                  </a:cubicBezTo>
                  <a:cubicBezTo>
                    <a:pt x="-710" y="9450"/>
                    <a:pt x="-710" y="4968"/>
                    <a:pt x="2129" y="2129"/>
                  </a:cubicBezTo>
                  <a:cubicBezTo>
                    <a:pt x="4968" y="-710"/>
                    <a:pt x="9451" y="-710"/>
                    <a:pt x="12289" y="2129"/>
                  </a:cubicBezTo>
                  <a:cubicBezTo>
                    <a:pt x="36943" y="26932"/>
                    <a:pt x="72355" y="39633"/>
                    <a:pt x="107169" y="36346"/>
                  </a:cubicBezTo>
                  <a:cubicBezTo>
                    <a:pt x="111203" y="36047"/>
                    <a:pt x="114640" y="38886"/>
                    <a:pt x="114939" y="42771"/>
                  </a:cubicBezTo>
                  <a:cubicBezTo>
                    <a:pt x="115387" y="46655"/>
                    <a:pt x="112399" y="50241"/>
                    <a:pt x="108514" y="50540"/>
                  </a:cubicBezTo>
                  <a:cubicBezTo>
                    <a:pt x="104330" y="50839"/>
                    <a:pt x="100146" y="51138"/>
                    <a:pt x="96112" y="51138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9" name="任意多边形: 形状 858">
              <a:extLst>
                <a:ext uri="{FF2B5EF4-FFF2-40B4-BE49-F238E27FC236}">
                  <a16:creationId xmlns:a16="http://schemas.microsoft.com/office/drawing/2014/main" id="{9650845E-0DC5-4475-AFA4-0DFF0E6A981A}"/>
                </a:ext>
              </a:extLst>
            </p:cNvPr>
            <p:cNvSpPr/>
            <p:nvPr/>
          </p:nvSpPr>
          <p:spPr>
            <a:xfrm>
              <a:off x="2288533" y="2385836"/>
              <a:ext cx="93220" cy="44639"/>
            </a:xfrm>
            <a:custGeom>
              <a:avLst/>
              <a:gdLst>
                <a:gd name="connsiteX0" fmla="*/ 14663 w 93220"/>
                <a:gd name="connsiteY0" fmla="*/ 44640 h 44639"/>
                <a:gd name="connsiteX1" fmla="*/ 6595 w 93220"/>
                <a:gd name="connsiteY1" fmla="*/ 44341 h 44639"/>
                <a:gd name="connsiteX2" fmla="*/ 21 w 93220"/>
                <a:gd name="connsiteY2" fmla="*/ 36571 h 44639"/>
                <a:gd name="connsiteX3" fmla="*/ 7790 w 93220"/>
                <a:gd name="connsiteY3" fmla="*/ 29997 h 44639"/>
                <a:gd name="connsiteX4" fmla="*/ 80855 w 93220"/>
                <a:gd name="connsiteY4" fmla="*/ 2205 h 44639"/>
                <a:gd name="connsiteX5" fmla="*/ 91015 w 93220"/>
                <a:gd name="connsiteY5" fmla="*/ 2056 h 44639"/>
                <a:gd name="connsiteX6" fmla="*/ 91165 w 93220"/>
                <a:gd name="connsiteY6" fmla="*/ 12216 h 44639"/>
                <a:gd name="connsiteX7" fmla="*/ 14663 w 93220"/>
                <a:gd name="connsiteY7" fmla="*/ 44640 h 4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220" h="44639">
                  <a:moveTo>
                    <a:pt x="14663" y="44640"/>
                  </a:moveTo>
                  <a:cubicBezTo>
                    <a:pt x="11974" y="44640"/>
                    <a:pt x="9284" y="44490"/>
                    <a:pt x="6595" y="44341"/>
                  </a:cubicBezTo>
                  <a:cubicBezTo>
                    <a:pt x="2710" y="44042"/>
                    <a:pt x="-278" y="40605"/>
                    <a:pt x="21" y="36571"/>
                  </a:cubicBezTo>
                  <a:cubicBezTo>
                    <a:pt x="319" y="32686"/>
                    <a:pt x="3756" y="29698"/>
                    <a:pt x="7790" y="29997"/>
                  </a:cubicBezTo>
                  <a:cubicBezTo>
                    <a:pt x="34835" y="32089"/>
                    <a:pt x="62029" y="21779"/>
                    <a:pt x="80855" y="2205"/>
                  </a:cubicBezTo>
                  <a:cubicBezTo>
                    <a:pt x="83545" y="-633"/>
                    <a:pt x="88176" y="-783"/>
                    <a:pt x="91015" y="2056"/>
                  </a:cubicBezTo>
                  <a:cubicBezTo>
                    <a:pt x="93854" y="4746"/>
                    <a:pt x="94004" y="9377"/>
                    <a:pt x="91165" y="12216"/>
                  </a:cubicBezTo>
                  <a:cubicBezTo>
                    <a:pt x="71143" y="32836"/>
                    <a:pt x="43202" y="44640"/>
                    <a:pt x="14663" y="44640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0" name="任意多边形: 形状 859">
              <a:extLst>
                <a:ext uri="{FF2B5EF4-FFF2-40B4-BE49-F238E27FC236}">
                  <a16:creationId xmlns:a16="http://schemas.microsoft.com/office/drawing/2014/main" id="{CBDBB0B4-7BFC-41CF-B4DD-9AB2DE07F439}"/>
                </a:ext>
              </a:extLst>
            </p:cNvPr>
            <p:cNvSpPr/>
            <p:nvPr/>
          </p:nvSpPr>
          <p:spPr>
            <a:xfrm>
              <a:off x="2313771" y="2462118"/>
              <a:ext cx="61853" cy="100142"/>
            </a:xfrm>
            <a:custGeom>
              <a:avLst/>
              <a:gdLst>
                <a:gd name="connsiteX0" fmla="*/ 54571 w 61853"/>
                <a:gd name="connsiteY0" fmla="*/ 100143 h 100142"/>
                <a:gd name="connsiteX1" fmla="*/ 54123 w 61853"/>
                <a:gd name="connsiteY1" fmla="*/ 100143 h 100142"/>
                <a:gd name="connsiteX2" fmla="*/ 47399 w 61853"/>
                <a:gd name="connsiteY2" fmla="*/ 92523 h 100142"/>
                <a:gd name="connsiteX3" fmla="*/ 3620 w 61853"/>
                <a:gd name="connsiteY3" fmla="*/ 13332 h 100142"/>
                <a:gd name="connsiteX4" fmla="*/ 930 w 61853"/>
                <a:gd name="connsiteY4" fmla="*/ 3620 h 100142"/>
                <a:gd name="connsiteX5" fmla="*/ 10642 w 61853"/>
                <a:gd name="connsiteY5" fmla="*/ 930 h 100142"/>
                <a:gd name="connsiteX6" fmla="*/ 61594 w 61853"/>
                <a:gd name="connsiteY6" fmla="*/ 93569 h 100142"/>
                <a:gd name="connsiteX7" fmla="*/ 54571 w 61853"/>
                <a:gd name="connsiteY7" fmla="*/ 100143 h 10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853" h="100142">
                  <a:moveTo>
                    <a:pt x="54571" y="100143"/>
                  </a:moveTo>
                  <a:cubicBezTo>
                    <a:pt x="54421" y="100143"/>
                    <a:pt x="54272" y="100143"/>
                    <a:pt x="54123" y="100143"/>
                  </a:cubicBezTo>
                  <a:cubicBezTo>
                    <a:pt x="50238" y="99844"/>
                    <a:pt x="47100" y="96407"/>
                    <a:pt x="47399" y="92523"/>
                  </a:cubicBezTo>
                  <a:cubicBezTo>
                    <a:pt x="49640" y="58157"/>
                    <a:pt x="34549" y="30814"/>
                    <a:pt x="3620" y="13332"/>
                  </a:cubicBezTo>
                  <a:cubicBezTo>
                    <a:pt x="183" y="11390"/>
                    <a:pt x="-1012" y="7056"/>
                    <a:pt x="930" y="3620"/>
                  </a:cubicBezTo>
                  <a:cubicBezTo>
                    <a:pt x="2873" y="183"/>
                    <a:pt x="7206" y="-1012"/>
                    <a:pt x="10642" y="930"/>
                  </a:cubicBezTo>
                  <a:cubicBezTo>
                    <a:pt x="46054" y="20952"/>
                    <a:pt x="64283" y="53824"/>
                    <a:pt x="61594" y="93569"/>
                  </a:cubicBezTo>
                  <a:cubicBezTo>
                    <a:pt x="61444" y="97304"/>
                    <a:pt x="58306" y="100143"/>
                    <a:pt x="54571" y="10014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1" name="任意多边形: 形状 860">
              <a:extLst>
                <a:ext uri="{FF2B5EF4-FFF2-40B4-BE49-F238E27FC236}">
                  <a16:creationId xmlns:a16="http://schemas.microsoft.com/office/drawing/2014/main" id="{BE04F1F4-3B66-4519-87ED-5C58258EBF79}"/>
                </a:ext>
              </a:extLst>
            </p:cNvPr>
            <p:cNvSpPr/>
            <p:nvPr/>
          </p:nvSpPr>
          <p:spPr>
            <a:xfrm>
              <a:off x="2410559" y="2496898"/>
              <a:ext cx="43619" cy="80006"/>
            </a:xfrm>
            <a:custGeom>
              <a:avLst/>
              <a:gdLst>
                <a:gd name="connsiteX0" fmla="*/ 36078 w 43619"/>
                <a:gd name="connsiteY0" fmla="*/ 80006 h 80006"/>
                <a:gd name="connsiteX1" fmla="*/ 35480 w 43619"/>
                <a:gd name="connsiteY1" fmla="*/ 80006 h 80006"/>
                <a:gd name="connsiteX2" fmla="*/ 28906 w 43619"/>
                <a:gd name="connsiteY2" fmla="*/ 72386 h 80006"/>
                <a:gd name="connsiteX3" fmla="*/ 23975 w 43619"/>
                <a:gd name="connsiteY3" fmla="*/ 39514 h 80006"/>
                <a:gd name="connsiteX4" fmla="*/ 4102 w 43619"/>
                <a:gd name="connsiteY4" fmla="*/ 13665 h 80006"/>
                <a:gd name="connsiteX5" fmla="*/ 666 w 43619"/>
                <a:gd name="connsiteY5" fmla="*/ 4102 h 80006"/>
                <a:gd name="connsiteX6" fmla="*/ 10229 w 43619"/>
                <a:gd name="connsiteY6" fmla="*/ 666 h 80006"/>
                <a:gd name="connsiteX7" fmla="*/ 37422 w 43619"/>
                <a:gd name="connsiteY7" fmla="*/ 34434 h 80006"/>
                <a:gd name="connsiteX8" fmla="*/ 43250 w 43619"/>
                <a:gd name="connsiteY8" fmla="*/ 73581 h 80006"/>
                <a:gd name="connsiteX9" fmla="*/ 36078 w 43619"/>
                <a:gd name="connsiteY9" fmla="*/ 80006 h 8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619" h="80006">
                  <a:moveTo>
                    <a:pt x="36078" y="80006"/>
                  </a:moveTo>
                  <a:cubicBezTo>
                    <a:pt x="35928" y="80006"/>
                    <a:pt x="35779" y="80006"/>
                    <a:pt x="35480" y="80006"/>
                  </a:cubicBezTo>
                  <a:cubicBezTo>
                    <a:pt x="31595" y="79707"/>
                    <a:pt x="28607" y="76271"/>
                    <a:pt x="28906" y="72386"/>
                  </a:cubicBezTo>
                  <a:cubicBezTo>
                    <a:pt x="29802" y="59984"/>
                    <a:pt x="28607" y="51617"/>
                    <a:pt x="23975" y="39514"/>
                  </a:cubicBezTo>
                  <a:cubicBezTo>
                    <a:pt x="19194" y="27112"/>
                    <a:pt x="14263" y="18446"/>
                    <a:pt x="4102" y="13665"/>
                  </a:cubicBezTo>
                  <a:cubicBezTo>
                    <a:pt x="516" y="12021"/>
                    <a:pt x="-978" y="7688"/>
                    <a:pt x="666" y="4102"/>
                  </a:cubicBezTo>
                  <a:cubicBezTo>
                    <a:pt x="2309" y="516"/>
                    <a:pt x="6642" y="-978"/>
                    <a:pt x="10229" y="666"/>
                  </a:cubicBezTo>
                  <a:cubicBezTo>
                    <a:pt x="25469" y="7838"/>
                    <a:pt x="32342" y="21136"/>
                    <a:pt x="37422" y="34434"/>
                  </a:cubicBezTo>
                  <a:cubicBezTo>
                    <a:pt x="42801" y="48628"/>
                    <a:pt x="44445" y="58938"/>
                    <a:pt x="43250" y="73581"/>
                  </a:cubicBezTo>
                  <a:cubicBezTo>
                    <a:pt x="42951" y="77167"/>
                    <a:pt x="39813" y="80006"/>
                    <a:pt x="36078" y="8000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2" name="任意多边形: 形状 861">
              <a:extLst>
                <a:ext uri="{FF2B5EF4-FFF2-40B4-BE49-F238E27FC236}">
                  <a16:creationId xmlns:a16="http://schemas.microsoft.com/office/drawing/2014/main" id="{1AC88092-F31D-4548-9BD0-B15368BB80A0}"/>
                </a:ext>
              </a:extLst>
            </p:cNvPr>
            <p:cNvSpPr/>
            <p:nvPr/>
          </p:nvSpPr>
          <p:spPr>
            <a:xfrm>
              <a:off x="2390832" y="2343294"/>
              <a:ext cx="83192" cy="51919"/>
            </a:xfrm>
            <a:custGeom>
              <a:avLst/>
              <a:gdLst>
                <a:gd name="connsiteX0" fmla="*/ 76125 w 83192"/>
                <a:gd name="connsiteY0" fmla="*/ 51920 h 51919"/>
                <a:gd name="connsiteX1" fmla="*/ 75378 w 83192"/>
                <a:gd name="connsiteY1" fmla="*/ 51920 h 51919"/>
                <a:gd name="connsiteX2" fmla="*/ 968 w 83192"/>
                <a:gd name="connsiteY2" fmla="*/ 10830 h 51919"/>
                <a:gd name="connsiteX3" fmla="*/ 3509 w 83192"/>
                <a:gd name="connsiteY3" fmla="*/ 968 h 51919"/>
                <a:gd name="connsiteX4" fmla="*/ 13370 w 83192"/>
                <a:gd name="connsiteY4" fmla="*/ 3508 h 51919"/>
                <a:gd name="connsiteX5" fmla="*/ 76723 w 83192"/>
                <a:gd name="connsiteY5" fmla="*/ 37575 h 51919"/>
                <a:gd name="connsiteX6" fmla="*/ 83148 w 83192"/>
                <a:gd name="connsiteY6" fmla="*/ 45345 h 51919"/>
                <a:gd name="connsiteX7" fmla="*/ 76125 w 83192"/>
                <a:gd name="connsiteY7" fmla="*/ 51920 h 5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192" h="51919">
                  <a:moveTo>
                    <a:pt x="76125" y="51920"/>
                  </a:moveTo>
                  <a:cubicBezTo>
                    <a:pt x="75826" y="51920"/>
                    <a:pt x="75677" y="51920"/>
                    <a:pt x="75378" y="51920"/>
                  </a:cubicBezTo>
                  <a:cubicBezTo>
                    <a:pt x="46839" y="49081"/>
                    <a:pt x="12175" y="29955"/>
                    <a:pt x="968" y="10830"/>
                  </a:cubicBezTo>
                  <a:cubicBezTo>
                    <a:pt x="-974" y="7393"/>
                    <a:pt x="72" y="3060"/>
                    <a:pt x="3509" y="968"/>
                  </a:cubicBezTo>
                  <a:cubicBezTo>
                    <a:pt x="6945" y="-974"/>
                    <a:pt x="11278" y="72"/>
                    <a:pt x="13370" y="3508"/>
                  </a:cubicBezTo>
                  <a:cubicBezTo>
                    <a:pt x="22186" y="18600"/>
                    <a:pt x="52965" y="35185"/>
                    <a:pt x="76723" y="37575"/>
                  </a:cubicBezTo>
                  <a:cubicBezTo>
                    <a:pt x="80608" y="38024"/>
                    <a:pt x="83596" y="41460"/>
                    <a:pt x="83148" y="45345"/>
                  </a:cubicBezTo>
                  <a:cubicBezTo>
                    <a:pt x="82849" y="49081"/>
                    <a:pt x="79711" y="51920"/>
                    <a:pt x="76125" y="51920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3" name="任意多边形: 形状 862">
              <a:extLst>
                <a:ext uri="{FF2B5EF4-FFF2-40B4-BE49-F238E27FC236}">
                  <a16:creationId xmlns:a16="http://schemas.microsoft.com/office/drawing/2014/main" id="{56D61D1B-F05A-4B86-A965-3D28BC4C6B11}"/>
                </a:ext>
              </a:extLst>
            </p:cNvPr>
            <p:cNvSpPr/>
            <p:nvPr/>
          </p:nvSpPr>
          <p:spPr>
            <a:xfrm>
              <a:off x="2398668" y="2411817"/>
              <a:ext cx="69763" cy="59448"/>
            </a:xfrm>
            <a:custGeom>
              <a:avLst/>
              <a:gdLst>
                <a:gd name="connsiteX0" fmla="*/ 7177 w 69763"/>
                <a:gd name="connsiteY0" fmla="*/ 59449 h 59448"/>
                <a:gd name="connsiteX1" fmla="*/ 5 w 69763"/>
                <a:gd name="connsiteY1" fmla="*/ 52725 h 59448"/>
                <a:gd name="connsiteX2" fmla="*/ 6729 w 69763"/>
                <a:gd name="connsiteY2" fmla="*/ 45105 h 59448"/>
                <a:gd name="connsiteX3" fmla="*/ 55588 w 69763"/>
                <a:gd name="connsiteY3" fmla="*/ 5808 h 59448"/>
                <a:gd name="connsiteX4" fmla="*/ 63956 w 69763"/>
                <a:gd name="connsiteY4" fmla="*/ 130 h 59448"/>
                <a:gd name="connsiteX5" fmla="*/ 69634 w 69763"/>
                <a:gd name="connsiteY5" fmla="*/ 8498 h 59448"/>
                <a:gd name="connsiteX6" fmla="*/ 7476 w 69763"/>
                <a:gd name="connsiteY6" fmla="*/ 59449 h 59448"/>
                <a:gd name="connsiteX7" fmla="*/ 7177 w 69763"/>
                <a:gd name="connsiteY7" fmla="*/ 59449 h 5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763" h="59448">
                  <a:moveTo>
                    <a:pt x="7177" y="59449"/>
                  </a:moveTo>
                  <a:cubicBezTo>
                    <a:pt x="3442" y="59449"/>
                    <a:pt x="155" y="56460"/>
                    <a:pt x="5" y="52725"/>
                  </a:cubicBezTo>
                  <a:cubicBezTo>
                    <a:pt x="-144" y="48840"/>
                    <a:pt x="2844" y="45404"/>
                    <a:pt x="6729" y="45105"/>
                  </a:cubicBezTo>
                  <a:cubicBezTo>
                    <a:pt x="30785" y="43760"/>
                    <a:pt x="51255" y="27324"/>
                    <a:pt x="55588" y="5808"/>
                  </a:cubicBezTo>
                  <a:cubicBezTo>
                    <a:pt x="56335" y="1924"/>
                    <a:pt x="60071" y="-617"/>
                    <a:pt x="63956" y="130"/>
                  </a:cubicBezTo>
                  <a:cubicBezTo>
                    <a:pt x="67841" y="877"/>
                    <a:pt x="70381" y="4613"/>
                    <a:pt x="69634" y="8498"/>
                  </a:cubicBezTo>
                  <a:cubicBezTo>
                    <a:pt x="64105" y="36439"/>
                    <a:pt x="38107" y="57805"/>
                    <a:pt x="7476" y="59449"/>
                  </a:cubicBezTo>
                  <a:cubicBezTo>
                    <a:pt x="7476" y="59449"/>
                    <a:pt x="7327" y="59449"/>
                    <a:pt x="7177" y="5944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4" name="任意多边形: 形状 863">
              <a:extLst>
                <a:ext uri="{FF2B5EF4-FFF2-40B4-BE49-F238E27FC236}">
                  <a16:creationId xmlns:a16="http://schemas.microsoft.com/office/drawing/2014/main" id="{2BD4D2AC-D054-418D-BE17-E7597D62E318}"/>
                </a:ext>
              </a:extLst>
            </p:cNvPr>
            <p:cNvSpPr/>
            <p:nvPr/>
          </p:nvSpPr>
          <p:spPr>
            <a:xfrm>
              <a:off x="2196071" y="2520358"/>
              <a:ext cx="98972" cy="39212"/>
            </a:xfrm>
            <a:custGeom>
              <a:avLst/>
              <a:gdLst>
                <a:gd name="connsiteX0" fmla="*/ 36600 w 98972"/>
                <a:gd name="connsiteY0" fmla="*/ 39213 h 39212"/>
                <a:gd name="connsiteX1" fmla="*/ 3878 w 98972"/>
                <a:gd name="connsiteY1" fmla="*/ 32190 h 39212"/>
                <a:gd name="connsiteX2" fmla="*/ 890 w 98972"/>
                <a:gd name="connsiteY2" fmla="*/ 22478 h 39212"/>
                <a:gd name="connsiteX3" fmla="*/ 10602 w 98972"/>
                <a:gd name="connsiteY3" fmla="*/ 19490 h 39212"/>
                <a:gd name="connsiteX4" fmla="*/ 86057 w 98972"/>
                <a:gd name="connsiteY4" fmla="*/ 2905 h 39212"/>
                <a:gd name="connsiteX5" fmla="*/ 96068 w 98972"/>
                <a:gd name="connsiteY5" fmla="*/ 1411 h 39212"/>
                <a:gd name="connsiteX6" fmla="*/ 97562 w 98972"/>
                <a:gd name="connsiteY6" fmla="*/ 11421 h 39212"/>
                <a:gd name="connsiteX7" fmla="*/ 36600 w 98972"/>
                <a:gd name="connsiteY7" fmla="*/ 39213 h 3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972" h="39212">
                  <a:moveTo>
                    <a:pt x="36600" y="39213"/>
                  </a:moveTo>
                  <a:cubicBezTo>
                    <a:pt x="24050" y="39213"/>
                    <a:pt x="12395" y="36673"/>
                    <a:pt x="3878" y="32190"/>
                  </a:cubicBezTo>
                  <a:cubicBezTo>
                    <a:pt x="292" y="30397"/>
                    <a:pt x="-1052" y="26064"/>
                    <a:pt x="890" y="22478"/>
                  </a:cubicBezTo>
                  <a:cubicBezTo>
                    <a:pt x="2683" y="18892"/>
                    <a:pt x="7016" y="17548"/>
                    <a:pt x="10602" y="19490"/>
                  </a:cubicBezTo>
                  <a:cubicBezTo>
                    <a:pt x="29279" y="29202"/>
                    <a:pt x="67978" y="27558"/>
                    <a:pt x="86057" y="2905"/>
                  </a:cubicBezTo>
                  <a:cubicBezTo>
                    <a:pt x="88448" y="-233"/>
                    <a:pt x="92931" y="-980"/>
                    <a:pt x="96068" y="1411"/>
                  </a:cubicBezTo>
                  <a:cubicBezTo>
                    <a:pt x="99206" y="3801"/>
                    <a:pt x="99953" y="8284"/>
                    <a:pt x="97562" y="11421"/>
                  </a:cubicBezTo>
                  <a:cubicBezTo>
                    <a:pt x="82920" y="31294"/>
                    <a:pt x="58565" y="39213"/>
                    <a:pt x="36600" y="3921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5" name="任意多边形: 形状 864">
              <a:extLst>
                <a:ext uri="{FF2B5EF4-FFF2-40B4-BE49-F238E27FC236}">
                  <a16:creationId xmlns:a16="http://schemas.microsoft.com/office/drawing/2014/main" id="{A73E63D9-5784-4BC1-9EEE-64000A4E65AF}"/>
                </a:ext>
              </a:extLst>
            </p:cNvPr>
            <p:cNvSpPr/>
            <p:nvPr/>
          </p:nvSpPr>
          <p:spPr>
            <a:xfrm>
              <a:off x="2205167" y="2437477"/>
              <a:ext cx="88936" cy="63672"/>
            </a:xfrm>
            <a:custGeom>
              <a:avLst/>
              <a:gdLst>
                <a:gd name="connsiteX0" fmla="*/ 7185 w 88936"/>
                <a:gd name="connsiteY0" fmla="*/ 63672 h 63672"/>
                <a:gd name="connsiteX1" fmla="*/ 4047 w 88936"/>
                <a:gd name="connsiteY1" fmla="*/ 62925 h 63672"/>
                <a:gd name="connsiteX2" fmla="*/ 760 w 88936"/>
                <a:gd name="connsiteY2" fmla="*/ 53362 h 63672"/>
                <a:gd name="connsiteX3" fmla="*/ 43194 w 88936"/>
                <a:gd name="connsiteY3" fmla="*/ 11526 h 63672"/>
                <a:gd name="connsiteX4" fmla="*/ 81146 w 88936"/>
                <a:gd name="connsiteY4" fmla="*/ 21 h 63672"/>
                <a:gd name="connsiteX5" fmla="*/ 88916 w 88936"/>
                <a:gd name="connsiteY5" fmla="*/ 6595 h 63672"/>
                <a:gd name="connsiteX6" fmla="*/ 82341 w 88936"/>
                <a:gd name="connsiteY6" fmla="*/ 14364 h 63672"/>
                <a:gd name="connsiteX7" fmla="*/ 50665 w 88936"/>
                <a:gd name="connsiteY7" fmla="*/ 23927 h 63672"/>
                <a:gd name="connsiteX8" fmla="*/ 13759 w 88936"/>
                <a:gd name="connsiteY8" fmla="*/ 59787 h 63672"/>
                <a:gd name="connsiteX9" fmla="*/ 7185 w 88936"/>
                <a:gd name="connsiteY9" fmla="*/ 63672 h 63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936" h="63672">
                  <a:moveTo>
                    <a:pt x="7185" y="63672"/>
                  </a:moveTo>
                  <a:cubicBezTo>
                    <a:pt x="6139" y="63672"/>
                    <a:pt x="5093" y="63373"/>
                    <a:pt x="4047" y="62925"/>
                  </a:cubicBezTo>
                  <a:cubicBezTo>
                    <a:pt x="461" y="61132"/>
                    <a:pt x="-1033" y="56948"/>
                    <a:pt x="760" y="53362"/>
                  </a:cubicBezTo>
                  <a:cubicBezTo>
                    <a:pt x="8380" y="37674"/>
                    <a:pt x="22276" y="23927"/>
                    <a:pt x="43194" y="11526"/>
                  </a:cubicBezTo>
                  <a:cubicBezTo>
                    <a:pt x="51113" y="6744"/>
                    <a:pt x="68296" y="1066"/>
                    <a:pt x="81146" y="21"/>
                  </a:cubicBezTo>
                  <a:cubicBezTo>
                    <a:pt x="85031" y="-278"/>
                    <a:pt x="88617" y="2710"/>
                    <a:pt x="88916" y="6595"/>
                  </a:cubicBezTo>
                  <a:cubicBezTo>
                    <a:pt x="89214" y="10480"/>
                    <a:pt x="86226" y="14066"/>
                    <a:pt x="82341" y="14364"/>
                  </a:cubicBezTo>
                  <a:cubicBezTo>
                    <a:pt x="71284" y="15261"/>
                    <a:pt x="56193" y="20640"/>
                    <a:pt x="50665" y="23927"/>
                  </a:cubicBezTo>
                  <a:cubicBezTo>
                    <a:pt x="32287" y="34984"/>
                    <a:pt x="20184" y="46639"/>
                    <a:pt x="13759" y="59787"/>
                  </a:cubicBezTo>
                  <a:cubicBezTo>
                    <a:pt x="12414" y="62178"/>
                    <a:pt x="9874" y="63672"/>
                    <a:pt x="7185" y="63672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6" name="任意多边形: 形状 865">
              <a:extLst>
                <a:ext uri="{FF2B5EF4-FFF2-40B4-BE49-F238E27FC236}">
                  <a16:creationId xmlns:a16="http://schemas.microsoft.com/office/drawing/2014/main" id="{DCBE35EE-3BB7-402E-8E0C-BABE1E3A0817}"/>
                </a:ext>
              </a:extLst>
            </p:cNvPr>
            <p:cNvSpPr/>
            <p:nvPr/>
          </p:nvSpPr>
          <p:spPr>
            <a:xfrm>
              <a:off x="2143159" y="2434049"/>
              <a:ext cx="25390" cy="105052"/>
            </a:xfrm>
            <a:custGeom>
              <a:avLst/>
              <a:gdLst>
                <a:gd name="connsiteX0" fmla="*/ 10024 w 25390"/>
                <a:gd name="connsiteY0" fmla="*/ 105053 h 105052"/>
                <a:gd name="connsiteX1" fmla="*/ 7185 w 25390"/>
                <a:gd name="connsiteY1" fmla="*/ 104455 h 105052"/>
                <a:gd name="connsiteX2" fmla="*/ 3300 w 25390"/>
                <a:gd name="connsiteY2" fmla="*/ 95042 h 105052"/>
                <a:gd name="connsiteX3" fmla="*/ 760 w 25390"/>
                <a:gd name="connsiteY3" fmla="*/ 10322 h 105052"/>
                <a:gd name="connsiteX4" fmla="*/ 4047 w 25390"/>
                <a:gd name="connsiteY4" fmla="*/ 760 h 105052"/>
                <a:gd name="connsiteX5" fmla="*/ 13610 w 25390"/>
                <a:gd name="connsiteY5" fmla="*/ 4047 h 105052"/>
                <a:gd name="connsiteX6" fmla="*/ 16449 w 25390"/>
                <a:gd name="connsiteY6" fmla="*/ 100570 h 105052"/>
                <a:gd name="connsiteX7" fmla="*/ 10024 w 25390"/>
                <a:gd name="connsiteY7" fmla="*/ 105053 h 105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90" h="105052">
                  <a:moveTo>
                    <a:pt x="10024" y="105053"/>
                  </a:moveTo>
                  <a:cubicBezTo>
                    <a:pt x="9127" y="105053"/>
                    <a:pt x="8231" y="104903"/>
                    <a:pt x="7185" y="104455"/>
                  </a:cubicBezTo>
                  <a:cubicBezTo>
                    <a:pt x="3599" y="102961"/>
                    <a:pt x="1806" y="98777"/>
                    <a:pt x="3300" y="95042"/>
                  </a:cubicBezTo>
                  <a:cubicBezTo>
                    <a:pt x="14506" y="68147"/>
                    <a:pt x="13610" y="36470"/>
                    <a:pt x="760" y="10322"/>
                  </a:cubicBezTo>
                  <a:cubicBezTo>
                    <a:pt x="-1033" y="6736"/>
                    <a:pt x="461" y="2403"/>
                    <a:pt x="4047" y="760"/>
                  </a:cubicBezTo>
                  <a:cubicBezTo>
                    <a:pt x="7633" y="-1033"/>
                    <a:pt x="11966" y="461"/>
                    <a:pt x="13610" y="4047"/>
                  </a:cubicBezTo>
                  <a:cubicBezTo>
                    <a:pt x="28252" y="33930"/>
                    <a:pt x="29298" y="69940"/>
                    <a:pt x="16449" y="100570"/>
                  </a:cubicBezTo>
                  <a:cubicBezTo>
                    <a:pt x="15552" y="103409"/>
                    <a:pt x="12863" y="105053"/>
                    <a:pt x="10024" y="10505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7" name="任意多边形: 形状 866">
              <a:extLst>
                <a:ext uri="{FF2B5EF4-FFF2-40B4-BE49-F238E27FC236}">
                  <a16:creationId xmlns:a16="http://schemas.microsoft.com/office/drawing/2014/main" id="{8DA058F8-58B4-43F4-AEA4-DA59989332AA}"/>
                </a:ext>
              </a:extLst>
            </p:cNvPr>
            <p:cNvSpPr/>
            <p:nvPr/>
          </p:nvSpPr>
          <p:spPr>
            <a:xfrm>
              <a:off x="2051830" y="2482724"/>
              <a:ext cx="66047" cy="81927"/>
            </a:xfrm>
            <a:custGeom>
              <a:avLst/>
              <a:gdLst>
                <a:gd name="connsiteX0" fmla="*/ 58918 w 66047"/>
                <a:gd name="connsiteY0" fmla="*/ 81928 h 81927"/>
                <a:gd name="connsiteX1" fmla="*/ 52045 w 66047"/>
                <a:gd name="connsiteY1" fmla="*/ 76549 h 81927"/>
                <a:gd name="connsiteX2" fmla="*/ 3783 w 66047"/>
                <a:gd name="connsiteY2" fmla="*/ 13495 h 81927"/>
                <a:gd name="connsiteX3" fmla="*/ 795 w 66047"/>
                <a:gd name="connsiteY3" fmla="*/ 3783 h 81927"/>
                <a:gd name="connsiteX4" fmla="*/ 10507 w 66047"/>
                <a:gd name="connsiteY4" fmla="*/ 795 h 81927"/>
                <a:gd name="connsiteX5" fmla="*/ 65791 w 66047"/>
                <a:gd name="connsiteY5" fmla="*/ 72814 h 81927"/>
                <a:gd name="connsiteX6" fmla="*/ 60711 w 66047"/>
                <a:gd name="connsiteY6" fmla="*/ 81629 h 81927"/>
                <a:gd name="connsiteX7" fmla="*/ 58918 w 66047"/>
                <a:gd name="connsiteY7" fmla="*/ 81928 h 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047" h="81927">
                  <a:moveTo>
                    <a:pt x="58918" y="81928"/>
                  </a:moveTo>
                  <a:cubicBezTo>
                    <a:pt x="55780" y="81928"/>
                    <a:pt x="52792" y="79836"/>
                    <a:pt x="52045" y="76549"/>
                  </a:cubicBezTo>
                  <a:cubicBezTo>
                    <a:pt x="43976" y="46367"/>
                    <a:pt x="29184" y="26943"/>
                    <a:pt x="3783" y="13495"/>
                  </a:cubicBezTo>
                  <a:cubicBezTo>
                    <a:pt x="346" y="11702"/>
                    <a:pt x="-998" y="7369"/>
                    <a:pt x="795" y="3783"/>
                  </a:cubicBezTo>
                  <a:cubicBezTo>
                    <a:pt x="2588" y="347"/>
                    <a:pt x="6921" y="-998"/>
                    <a:pt x="10507" y="795"/>
                  </a:cubicBezTo>
                  <a:cubicBezTo>
                    <a:pt x="39195" y="16035"/>
                    <a:pt x="56826" y="38896"/>
                    <a:pt x="65791" y="72814"/>
                  </a:cubicBezTo>
                  <a:cubicBezTo>
                    <a:pt x="66837" y="76698"/>
                    <a:pt x="64596" y="80583"/>
                    <a:pt x="60711" y="81629"/>
                  </a:cubicBezTo>
                  <a:cubicBezTo>
                    <a:pt x="60113" y="81779"/>
                    <a:pt x="59515" y="81928"/>
                    <a:pt x="58918" y="81928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8" name="任意多边形: 形状 867">
              <a:extLst>
                <a:ext uri="{FF2B5EF4-FFF2-40B4-BE49-F238E27FC236}">
                  <a16:creationId xmlns:a16="http://schemas.microsoft.com/office/drawing/2014/main" id="{1B1FA140-6892-4F22-AEC7-C2B74D082F9C}"/>
                </a:ext>
              </a:extLst>
            </p:cNvPr>
            <p:cNvSpPr/>
            <p:nvPr/>
          </p:nvSpPr>
          <p:spPr>
            <a:xfrm>
              <a:off x="1973362" y="2511686"/>
              <a:ext cx="92881" cy="46540"/>
            </a:xfrm>
            <a:custGeom>
              <a:avLst/>
              <a:gdLst>
                <a:gd name="connsiteX0" fmla="*/ 75826 w 92881"/>
                <a:gd name="connsiteY0" fmla="*/ 46541 h 46540"/>
                <a:gd name="connsiteX1" fmla="*/ 968 w 92881"/>
                <a:gd name="connsiteY1" fmla="*/ 10830 h 46540"/>
                <a:gd name="connsiteX2" fmla="*/ 3509 w 92881"/>
                <a:gd name="connsiteY2" fmla="*/ 969 h 46540"/>
                <a:gd name="connsiteX3" fmla="*/ 13370 w 92881"/>
                <a:gd name="connsiteY3" fmla="*/ 3509 h 46540"/>
                <a:gd name="connsiteX4" fmla="*/ 85090 w 92881"/>
                <a:gd name="connsiteY4" fmla="*/ 31748 h 46540"/>
                <a:gd name="connsiteX5" fmla="*/ 92860 w 92881"/>
                <a:gd name="connsiteY5" fmla="*/ 38323 h 46540"/>
                <a:gd name="connsiteX6" fmla="*/ 86285 w 92881"/>
                <a:gd name="connsiteY6" fmla="*/ 46092 h 46540"/>
                <a:gd name="connsiteX7" fmla="*/ 75826 w 92881"/>
                <a:gd name="connsiteY7" fmla="*/ 46541 h 4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881" h="46540">
                  <a:moveTo>
                    <a:pt x="75826" y="46541"/>
                  </a:moveTo>
                  <a:cubicBezTo>
                    <a:pt x="43253" y="46541"/>
                    <a:pt x="13968" y="32794"/>
                    <a:pt x="968" y="10830"/>
                  </a:cubicBezTo>
                  <a:cubicBezTo>
                    <a:pt x="-974" y="7393"/>
                    <a:pt x="72" y="3060"/>
                    <a:pt x="3509" y="969"/>
                  </a:cubicBezTo>
                  <a:cubicBezTo>
                    <a:pt x="6945" y="-974"/>
                    <a:pt x="11278" y="72"/>
                    <a:pt x="13370" y="3509"/>
                  </a:cubicBezTo>
                  <a:cubicBezTo>
                    <a:pt x="24875" y="22933"/>
                    <a:pt x="54310" y="34587"/>
                    <a:pt x="85090" y="31748"/>
                  </a:cubicBezTo>
                  <a:cubicBezTo>
                    <a:pt x="88975" y="31449"/>
                    <a:pt x="92561" y="34288"/>
                    <a:pt x="92860" y="38323"/>
                  </a:cubicBezTo>
                  <a:cubicBezTo>
                    <a:pt x="93159" y="42207"/>
                    <a:pt x="90320" y="45794"/>
                    <a:pt x="86285" y="46092"/>
                  </a:cubicBezTo>
                  <a:cubicBezTo>
                    <a:pt x="82699" y="46391"/>
                    <a:pt x="79263" y="46541"/>
                    <a:pt x="75826" y="46541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9" name="任意多边形: 形状 868">
              <a:extLst>
                <a:ext uri="{FF2B5EF4-FFF2-40B4-BE49-F238E27FC236}">
                  <a16:creationId xmlns:a16="http://schemas.microsoft.com/office/drawing/2014/main" id="{C5AA9F11-94E5-4111-8372-CFB307D275C4}"/>
                </a:ext>
              </a:extLst>
            </p:cNvPr>
            <p:cNvSpPr/>
            <p:nvPr/>
          </p:nvSpPr>
          <p:spPr>
            <a:xfrm>
              <a:off x="1840926" y="2506737"/>
              <a:ext cx="98082" cy="48949"/>
            </a:xfrm>
            <a:custGeom>
              <a:avLst/>
              <a:gdLst>
                <a:gd name="connsiteX0" fmla="*/ 17756 w 98082"/>
                <a:gd name="connsiteY0" fmla="*/ 48949 h 48949"/>
                <a:gd name="connsiteX1" fmla="*/ 5952 w 98082"/>
                <a:gd name="connsiteY1" fmla="*/ 48053 h 48949"/>
                <a:gd name="connsiteX2" fmla="*/ 125 w 98082"/>
                <a:gd name="connsiteY2" fmla="*/ 39835 h 48949"/>
                <a:gd name="connsiteX3" fmla="*/ 8343 w 98082"/>
                <a:gd name="connsiteY3" fmla="*/ 34008 h 48949"/>
                <a:gd name="connsiteX4" fmla="*/ 84994 w 98082"/>
                <a:gd name="connsiteY4" fmla="*/ 3078 h 48949"/>
                <a:gd name="connsiteX5" fmla="*/ 95004 w 98082"/>
                <a:gd name="connsiteY5" fmla="*/ 1285 h 48949"/>
                <a:gd name="connsiteX6" fmla="*/ 96797 w 98082"/>
                <a:gd name="connsiteY6" fmla="*/ 11296 h 48949"/>
                <a:gd name="connsiteX7" fmla="*/ 17756 w 98082"/>
                <a:gd name="connsiteY7" fmla="*/ 48949 h 4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082" h="48949">
                  <a:moveTo>
                    <a:pt x="17756" y="48949"/>
                  </a:moveTo>
                  <a:cubicBezTo>
                    <a:pt x="13722" y="48949"/>
                    <a:pt x="9688" y="48651"/>
                    <a:pt x="5952" y="48053"/>
                  </a:cubicBezTo>
                  <a:cubicBezTo>
                    <a:pt x="2067" y="47455"/>
                    <a:pt x="-622" y="43720"/>
                    <a:pt x="125" y="39835"/>
                  </a:cubicBezTo>
                  <a:cubicBezTo>
                    <a:pt x="723" y="35950"/>
                    <a:pt x="4458" y="33261"/>
                    <a:pt x="8343" y="34008"/>
                  </a:cubicBezTo>
                  <a:cubicBezTo>
                    <a:pt x="33893" y="38341"/>
                    <a:pt x="70351" y="23698"/>
                    <a:pt x="84994" y="3078"/>
                  </a:cubicBezTo>
                  <a:cubicBezTo>
                    <a:pt x="87235" y="-209"/>
                    <a:pt x="91717" y="-956"/>
                    <a:pt x="95004" y="1285"/>
                  </a:cubicBezTo>
                  <a:cubicBezTo>
                    <a:pt x="98292" y="3527"/>
                    <a:pt x="99039" y="8009"/>
                    <a:pt x="96797" y="11296"/>
                  </a:cubicBezTo>
                  <a:cubicBezTo>
                    <a:pt x="81258" y="32962"/>
                    <a:pt x="46743" y="48949"/>
                    <a:pt x="17756" y="4894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0" name="任意多边形: 形状 869">
              <a:extLst>
                <a:ext uri="{FF2B5EF4-FFF2-40B4-BE49-F238E27FC236}">
                  <a16:creationId xmlns:a16="http://schemas.microsoft.com/office/drawing/2014/main" id="{24D983DE-95CA-4DF6-A3CE-23706DD8740C}"/>
                </a:ext>
              </a:extLst>
            </p:cNvPr>
            <p:cNvSpPr/>
            <p:nvPr/>
          </p:nvSpPr>
          <p:spPr>
            <a:xfrm>
              <a:off x="1812415" y="2429780"/>
              <a:ext cx="81698" cy="69725"/>
            </a:xfrm>
            <a:custGeom>
              <a:avLst/>
              <a:gdLst>
                <a:gd name="connsiteX0" fmla="*/ 74507 w 81698"/>
                <a:gd name="connsiteY0" fmla="*/ 69725 h 69725"/>
                <a:gd name="connsiteX1" fmla="*/ 74059 w 81698"/>
                <a:gd name="connsiteY1" fmla="*/ 69725 h 69725"/>
                <a:gd name="connsiteX2" fmla="*/ 27291 w 81698"/>
                <a:gd name="connsiteY2" fmla="*/ 51347 h 69725"/>
                <a:gd name="connsiteX3" fmla="*/ 247 w 81698"/>
                <a:gd name="connsiteY3" fmla="*/ 9062 h 69725"/>
                <a:gd name="connsiteX4" fmla="*/ 5327 w 81698"/>
                <a:gd name="connsiteY4" fmla="*/ 247 h 69725"/>
                <a:gd name="connsiteX5" fmla="*/ 14142 w 81698"/>
                <a:gd name="connsiteY5" fmla="*/ 5327 h 69725"/>
                <a:gd name="connsiteX6" fmla="*/ 36405 w 81698"/>
                <a:gd name="connsiteY6" fmla="*/ 40141 h 69725"/>
                <a:gd name="connsiteX7" fmla="*/ 74955 w 81698"/>
                <a:gd name="connsiteY7" fmla="*/ 55232 h 69725"/>
                <a:gd name="connsiteX8" fmla="*/ 81679 w 81698"/>
                <a:gd name="connsiteY8" fmla="*/ 62852 h 69725"/>
                <a:gd name="connsiteX9" fmla="*/ 74507 w 81698"/>
                <a:gd name="connsiteY9" fmla="*/ 69725 h 6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698" h="69725">
                  <a:moveTo>
                    <a:pt x="74507" y="69725"/>
                  </a:moveTo>
                  <a:cubicBezTo>
                    <a:pt x="74357" y="69725"/>
                    <a:pt x="74208" y="69725"/>
                    <a:pt x="74059" y="69725"/>
                  </a:cubicBezTo>
                  <a:cubicBezTo>
                    <a:pt x="57025" y="68680"/>
                    <a:pt x="40440" y="62255"/>
                    <a:pt x="27291" y="51347"/>
                  </a:cubicBezTo>
                  <a:cubicBezTo>
                    <a:pt x="14142" y="40589"/>
                    <a:pt x="4580" y="25498"/>
                    <a:pt x="247" y="9062"/>
                  </a:cubicBezTo>
                  <a:cubicBezTo>
                    <a:pt x="-799" y="5177"/>
                    <a:pt x="1591" y="1293"/>
                    <a:pt x="5327" y="247"/>
                  </a:cubicBezTo>
                  <a:cubicBezTo>
                    <a:pt x="9212" y="-799"/>
                    <a:pt x="13097" y="1591"/>
                    <a:pt x="14142" y="5327"/>
                  </a:cubicBezTo>
                  <a:cubicBezTo>
                    <a:pt x="17728" y="18924"/>
                    <a:pt x="25648" y="31325"/>
                    <a:pt x="36405" y="40141"/>
                  </a:cubicBezTo>
                  <a:cubicBezTo>
                    <a:pt x="47313" y="49106"/>
                    <a:pt x="60910" y="54335"/>
                    <a:pt x="74955" y="55232"/>
                  </a:cubicBezTo>
                  <a:cubicBezTo>
                    <a:pt x="78840" y="55531"/>
                    <a:pt x="81978" y="58818"/>
                    <a:pt x="81679" y="62852"/>
                  </a:cubicBezTo>
                  <a:cubicBezTo>
                    <a:pt x="81529" y="66886"/>
                    <a:pt x="78392" y="69725"/>
                    <a:pt x="74507" y="6972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1" name="任意多边形: 形状 870">
              <a:extLst>
                <a:ext uri="{FF2B5EF4-FFF2-40B4-BE49-F238E27FC236}">
                  <a16:creationId xmlns:a16="http://schemas.microsoft.com/office/drawing/2014/main" id="{EF0B5D17-2605-4FCA-B7DA-6527B858A6FB}"/>
                </a:ext>
              </a:extLst>
            </p:cNvPr>
            <p:cNvSpPr/>
            <p:nvPr/>
          </p:nvSpPr>
          <p:spPr>
            <a:xfrm>
              <a:off x="1900369" y="2428080"/>
              <a:ext cx="84010" cy="59771"/>
            </a:xfrm>
            <a:custGeom>
              <a:avLst/>
              <a:gdLst>
                <a:gd name="connsiteX0" fmla="*/ 76800 w 84010"/>
                <a:gd name="connsiteY0" fmla="*/ 59772 h 59771"/>
                <a:gd name="connsiteX1" fmla="*/ 70226 w 84010"/>
                <a:gd name="connsiteY1" fmla="*/ 55439 h 59771"/>
                <a:gd name="connsiteX2" fmla="*/ 7023 w 84010"/>
                <a:gd name="connsiteY2" fmla="*/ 14349 h 59771"/>
                <a:gd name="connsiteX3" fmla="*/ 0 w 84010"/>
                <a:gd name="connsiteY3" fmla="*/ 7027 h 59771"/>
                <a:gd name="connsiteX4" fmla="*/ 7321 w 84010"/>
                <a:gd name="connsiteY4" fmla="*/ 5 h 59771"/>
                <a:gd name="connsiteX5" fmla="*/ 83374 w 84010"/>
                <a:gd name="connsiteY5" fmla="*/ 49761 h 59771"/>
                <a:gd name="connsiteX6" fmla="*/ 79639 w 84010"/>
                <a:gd name="connsiteY6" fmla="*/ 59174 h 59771"/>
                <a:gd name="connsiteX7" fmla="*/ 76800 w 84010"/>
                <a:gd name="connsiteY7" fmla="*/ 59772 h 5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10" h="59771">
                  <a:moveTo>
                    <a:pt x="76800" y="59772"/>
                  </a:moveTo>
                  <a:cubicBezTo>
                    <a:pt x="74111" y="59772"/>
                    <a:pt x="71421" y="58128"/>
                    <a:pt x="70226" y="55439"/>
                  </a:cubicBezTo>
                  <a:cubicBezTo>
                    <a:pt x="58571" y="28842"/>
                    <a:pt x="37354" y="15096"/>
                    <a:pt x="7023" y="14349"/>
                  </a:cubicBezTo>
                  <a:cubicBezTo>
                    <a:pt x="2988" y="14199"/>
                    <a:pt x="0" y="10912"/>
                    <a:pt x="0" y="7027"/>
                  </a:cubicBezTo>
                  <a:cubicBezTo>
                    <a:pt x="0" y="3143"/>
                    <a:pt x="3437" y="-144"/>
                    <a:pt x="7321" y="5"/>
                  </a:cubicBezTo>
                  <a:cubicBezTo>
                    <a:pt x="43181" y="901"/>
                    <a:pt x="69479" y="18084"/>
                    <a:pt x="83374" y="49761"/>
                  </a:cubicBezTo>
                  <a:cubicBezTo>
                    <a:pt x="85018" y="53347"/>
                    <a:pt x="83374" y="57680"/>
                    <a:pt x="79639" y="59174"/>
                  </a:cubicBezTo>
                  <a:cubicBezTo>
                    <a:pt x="78743" y="59473"/>
                    <a:pt x="77846" y="59772"/>
                    <a:pt x="76800" y="59772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2" name="任意多边形: 形状 871">
              <a:extLst>
                <a:ext uri="{FF2B5EF4-FFF2-40B4-BE49-F238E27FC236}">
                  <a16:creationId xmlns:a16="http://schemas.microsoft.com/office/drawing/2014/main" id="{7A17B582-C074-4E47-B7AB-978DCCDEDF6D}"/>
                </a:ext>
              </a:extLst>
            </p:cNvPr>
            <p:cNvSpPr/>
            <p:nvPr/>
          </p:nvSpPr>
          <p:spPr>
            <a:xfrm>
              <a:off x="2014027" y="2410622"/>
              <a:ext cx="70554" cy="72746"/>
            </a:xfrm>
            <a:custGeom>
              <a:avLst/>
              <a:gdLst>
                <a:gd name="connsiteX0" fmla="*/ 7221 w 70554"/>
                <a:gd name="connsiteY0" fmla="*/ 72747 h 72746"/>
                <a:gd name="connsiteX1" fmla="*/ 6175 w 70554"/>
                <a:gd name="connsiteY1" fmla="*/ 72747 h 72746"/>
                <a:gd name="connsiteX2" fmla="*/ 49 w 70554"/>
                <a:gd name="connsiteY2" fmla="*/ 64678 h 72746"/>
                <a:gd name="connsiteX3" fmla="*/ 62057 w 70554"/>
                <a:gd name="connsiteY3" fmla="*/ 130 h 72746"/>
                <a:gd name="connsiteX4" fmla="*/ 70424 w 70554"/>
                <a:gd name="connsiteY4" fmla="*/ 5808 h 72746"/>
                <a:gd name="connsiteX5" fmla="*/ 64746 w 70554"/>
                <a:gd name="connsiteY5" fmla="*/ 14175 h 72746"/>
                <a:gd name="connsiteX6" fmla="*/ 14094 w 70554"/>
                <a:gd name="connsiteY6" fmla="*/ 66770 h 72746"/>
                <a:gd name="connsiteX7" fmla="*/ 7221 w 70554"/>
                <a:gd name="connsiteY7" fmla="*/ 72747 h 7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554" h="72746">
                  <a:moveTo>
                    <a:pt x="7221" y="72747"/>
                  </a:moveTo>
                  <a:cubicBezTo>
                    <a:pt x="6922" y="72747"/>
                    <a:pt x="6474" y="72747"/>
                    <a:pt x="6175" y="72747"/>
                  </a:cubicBezTo>
                  <a:cubicBezTo>
                    <a:pt x="2290" y="72149"/>
                    <a:pt x="-399" y="68563"/>
                    <a:pt x="49" y="64678"/>
                  </a:cubicBezTo>
                  <a:cubicBezTo>
                    <a:pt x="5129" y="29864"/>
                    <a:pt x="27093" y="6854"/>
                    <a:pt x="62057" y="130"/>
                  </a:cubicBezTo>
                  <a:cubicBezTo>
                    <a:pt x="65941" y="-617"/>
                    <a:pt x="69677" y="1923"/>
                    <a:pt x="70424" y="5808"/>
                  </a:cubicBezTo>
                  <a:cubicBezTo>
                    <a:pt x="71171" y="9693"/>
                    <a:pt x="68631" y="13428"/>
                    <a:pt x="64746" y="14175"/>
                  </a:cubicBezTo>
                  <a:cubicBezTo>
                    <a:pt x="35311" y="19853"/>
                    <a:pt x="18278" y="37634"/>
                    <a:pt x="14094" y="66770"/>
                  </a:cubicBezTo>
                  <a:cubicBezTo>
                    <a:pt x="13795" y="70207"/>
                    <a:pt x="10657" y="72747"/>
                    <a:pt x="7221" y="72747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3" name="任意多边形: 形状 872">
              <a:extLst>
                <a:ext uri="{FF2B5EF4-FFF2-40B4-BE49-F238E27FC236}">
                  <a16:creationId xmlns:a16="http://schemas.microsoft.com/office/drawing/2014/main" id="{5D1E12C9-FAFB-4B3C-9066-B29D9F6A0150}"/>
                </a:ext>
              </a:extLst>
            </p:cNvPr>
            <p:cNvSpPr/>
            <p:nvPr/>
          </p:nvSpPr>
          <p:spPr>
            <a:xfrm>
              <a:off x="1954827" y="2356584"/>
              <a:ext cx="86462" cy="50731"/>
            </a:xfrm>
            <a:custGeom>
              <a:avLst/>
              <a:gdLst>
                <a:gd name="connsiteX0" fmla="*/ 74339 w 86462"/>
                <a:gd name="connsiteY0" fmla="*/ 50731 h 50731"/>
                <a:gd name="connsiteX1" fmla="*/ 1125 w 86462"/>
                <a:gd name="connsiteY1" fmla="*/ 10987 h 50731"/>
                <a:gd name="connsiteX2" fmla="*/ 3217 w 86462"/>
                <a:gd name="connsiteY2" fmla="*/ 1125 h 50731"/>
                <a:gd name="connsiteX3" fmla="*/ 13079 w 86462"/>
                <a:gd name="connsiteY3" fmla="*/ 3217 h 50731"/>
                <a:gd name="connsiteX4" fmla="*/ 78822 w 86462"/>
                <a:gd name="connsiteY4" fmla="*/ 36238 h 50731"/>
                <a:gd name="connsiteX5" fmla="*/ 86442 w 86462"/>
                <a:gd name="connsiteY5" fmla="*/ 42962 h 50731"/>
                <a:gd name="connsiteX6" fmla="*/ 79718 w 86462"/>
                <a:gd name="connsiteY6" fmla="*/ 50582 h 50731"/>
                <a:gd name="connsiteX7" fmla="*/ 74339 w 86462"/>
                <a:gd name="connsiteY7" fmla="*/ 50731 h 5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62" h="50731">
                  <a:moveTo>
                    <a:pt x="74339" y="50731"/>
                  </a:moveTo>
                  <a:cubicBezTo>
                    <a:pt x="45203" y="50731"/>
                    <a:pt x="16963" y="35491"/>
                    <a:pt x="1125" y="10987"/>
                  </a:cubicBezTo>
                  <a:cubicBezTo>
                    <a:pt x="-967" y="7699"/>
                    <a:pt x="-70" y="3217"/>
                    <a:pt x="3217" y="1125"/>
                  </a:cubicBezTo>
                  <a:cubicBezTo>
                    <a:pt x="6504" y="-967"/>
                    <a:pt x="10987" y="-70"/>
                    <a:pt x="13079" y="3217"/>
                  </a:cubicBezTo>
                  <a:cubicBezTo>
                    <a:pt x="26974" y="24733"/>
                    <a:pt x="53421" y="38031"/>
                    <a:pt x="78822" y="36238"/>
                  </a:cubicBezTo>
                  <a:cubicBezTo>
                    <a:pt x="82707" y="35939"/>
                    <a:pt x="86143" y="38928"/>
                    <a:pt x="86442" y="42962"/>
                  </a:cubicBezTo>
                  <a:cubicBezTo>
                    <a:pt x="86741" y="46847"/>
                    <a:pt x="83753" y="50283"/>
                    <a:pt x="79718" y="50582"/>
                  </a:cubicBezTo>
                  <a:cubicBezTo>
                    <a:pt x="77925" y="50582"/>
                    <a:pt x="76132" y="50731"/>
                    <a:pt x="74339" y="50731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4" name="任意多边形: 形状 873">
              <a:extLst>
                <a:ext uri="{FF2B5EF4-FFF2-40B4-BE49-F238E27FC236}">
                  <a16:creationId xmlns:a16="http://schemas.microsoft.com/office/drawing/2014/main" id="{7B7A9BDD-66D6-40DC-AA6F-B4E58B36A343}"/>
                </a:ext>
              </a:extLst>
            </p:cNvPr>
            <p:cNvSpPr/>
            <p:nvPr/>
          </p:nvSpPr>
          <p:spPr>
            <a:xfrm>
              <a:off x="1717845" y="2424156"/>
              <a:ext cx="79321" cy="101945"/>
            </a:xfrm>
            <a:custGeom>
              <a:avLst/>
              <a:gdLst>
                <a:gd name="connsiteX0" fmla="*/ 7259 w 79321"/>
                <a:gd name="connsiteY0" fmla="*/ 101946 h 101945"/>
                <a:gd name="connsiteX1" fmla="*/ 5914 w 79321"/>
                <a:gd name="connsiteY1" fmla="*/ 101796 h 101945"/>
                <a:gd name="connsiteX2" fmla="*/ 87 w 79321"/>
                <a:gd name="connsiteY2" fmla="*/ 93429 h 101945"/>
                <a:gd name="connsiteX3" fmla="*/ 68819 w 79321"/>
                <a:gd name="connsiteY3" fmla="*/ 791 h 101945"/>
                <a:gd name="connsiteX4" fmla="*/ 78531 w 79321"/>
                <a:gd name="connsiteY4" fmla="*/ 3928 h 101945"/>
                <a:gd name="connsiteX5" fmla="*/ 75393 w 79321"/>
                <a:gd name="connsiteY5" fmla="*/ 13641 h 101945"/>
                <a:gd name="connsiteX6" fmla="*/ 14282 w 79321"/>
                <a:gd name="connsiteY6" fmla="*/ 96118 h 101945"/>
                <a:gd name="connsiteX7" fmla="*/ 7259 w 79321"/>
                <a:gd name="connsiteY7" fmla="*/ 101946 h 10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321" h="101945">
                  <a:moveTo>
                    <a:pt x="7259" y="101946"/>
                  </a:moveTo>
                  <a:cubicBezTo>
                    <a:pt x="6811" y="101946"/>
                    <a:pt x="6362" y="101946"/>
                    <a:pt x="5914" y="101796"/>
                  </a:cubicBezTo>
                  <a:cubicBezTo>
                    <a:pt x="2029" y="101049"/>
                    <a:pt x="-511" y="97314"/>
                    <a:pt x="87" y="93429"/>
                  </a:cubicBezTo>
                  <a:cubicBezTo>
                    <a:pt x="7259" y="54431"/>
                    <a:pt x="33556" y="19020"/>
                    <a:pt x="68819" y="791"/>
                  </a:cubicBezTo>
                  <a:cubicBezTo>
                    <a:pt x="72405" y="-1002"/>
                    <a:pt x="76738" y="343"/>
                    <a:pt x="78531" y="3928"/>
                  </a:cubicBezTo>
                  <a:cubicBezTo>
                    <a:pt x="80324" y="7515"/>
                    <a:pt x="78979" y="11847"/>
                    <a:pt x="75393" y="13641"/>
                  </a:cubicBezTo>
                  <a:cubicBezTo>
                    <a:pt x="44015" y="29777"/>
                    <a:pt x="20557" y="61304"/>
                    <a:pt x="14282" y="96118"/>
                  </a:cubicBezTo>
                  <a:cubicBezTo>
                    <a:pt x="13684" y="99555"/>
                    <a:pt x="10696" y="101946"/>
                    <a:pt x="7259" y="10194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5" name="任意多边形: 形状 874">
              <a:extLst>
                <a:ext uri="{FF2B5EF4-FFF2-40B4-BE49-F238E27FC236}">
                  <a16:creationId xmlns:a16="http://schemas.microsoft.com/office/drawing/2014/main" id="{B6E1B02E-98E9-42B0-8216-EF2B16674C5E}"/>
                </a:ext>
              </a:extLst>
            </p:cNvPr>
            <p:cNvSpPr/>
            <p:nvPr/>
          </p:nvSpPr>
          <p:spPr>
            <a:xfrm>
              <a:off x="1734764" y="2494318"/>
              <a:ext cx="74119" cy="82734"/>
            </a:xfrm>
            <a:custGeom>
              <a:avLst/>
              <a:gdLst>
                <a:gd name="connsiteX0" fmla="*/ 7223 w 74119"/>
                <a:gd name="connsiteY0" fmla="*/ 82735 h 82734"/>
                <a:gd name="connsiteX1" fmla="*/ 350 w 74119"/>
                <a:gd name="connsiteY1" fmla="*/ 77804 h 82734"/>
                <a:gd name="connsiteX2" fmla="*/ 4982 w 74119"/>
                <a:gd name="connsiteY2" fmla="*/ 68689 h 82734"/>
                <a:gd name="connsiteX3" fmla="*/ 59968 w 74119"/>
                <a:gd name="connsiteY3" fmla="*/ 5337 h 82734"/>
                <a:gd name="connsiteX4" fmla="*/ 68783 w 74119"/>
                <a:gd name="connsiteY4" fmla="*/ 257 h 82734"/>
                <a:gd name="connsiteX5" fmla="*/ 73863 w 74119"/>
                <a:gd name="connsiteY5" fmla="*/ 9072 h 82734"/>
                <a:gd name="connsiteX6" fmla="*/ 9465 w 74119"/>
                <a:gd name="connsiteY6" fmla="*/ 82436 h 82734"/>
                <a:gd name="connsiteX7" fmla="*/ 7223 w 74119"/>
                <a:gd name="connsiteY7" fmla="*/ 82735 h 8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119" h="82734">
                  <a:moveTo>
                    <a:pt x="7223" y="82735"/>
                  </a:moveTo>
                  <a:cubicBezTo>
                    <a:pt x="4235" y="82735"/>
                    <a:pt x="1396" y="80792"/>
                    <a:pt x="350" y="77804"/>
                  </a:cubicBezTo>
                  <a:cubicBezTo>
                    <a:pt x="-845" y="74068"/>
                    <a:pt x="1097" y="70034"/>
                    <a:pt x="4982" y="68689"/>
                  </a:cubicBezTo>
                  <a:cubicBezTo>
                    <a:pt x="31728" y="59874"/>
                    <a:pt x="51750" y="36864"/>
                    <a:pt x="59968" y="5337"/>
                  </a:cubicBezTo>
                  <a:cubicBezTo>
                    <a:pt x="61013" y="1452"/>
                    <a:pt x="64898" y="-789"/>
                    <a:pt x="68783" y="257"/>
                  </a:cubicBezTo>
                  <a:cubicBezTo>
                    <a:pt x="72668" y="1303"/>
                    <a:pt x="74909" y="5187"/>
                    <a:pt x="73863" y="9072"/>
                  </a:cubicBezTo>
                  <a:cubicBezTo>
                    <a:pt x="64301" y="45380"/>
                    <a:pt x="40842" y="72126"/>
                    <a:pt x="9465" y="82436"/>
                  </a:cubicBezTo>
                  <a:cubicBezTo>
                    <a:pt x="8718" y="82735"/>
                    <a:pt x="7971" y="82735"/>
                    <a:pt x="7223" y="8273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78" name="任意多边形: 形状 877">
            <a:extLst>
              <a:ext uri="{FF2B5EF4-FFF2-40B4-BE49-F238E27FC236}">
                <a16:creationId xmlns:a16="http://schemas.microsoft.com/office/drawing/2014/main" id="{71807D36-5687-4FCB-A071-85C8F243122E}"/>
              </a:ext>
            </a:extLst>
          </p:cNvPr>
          <p:cNvSpPr/>
          <p:nvPr/>
        </p:nvSpPr>
        <p:spPr>
          <a:xfrm rot="3027804">
            <a:off x="7960407" y="4873425"/>
            <a:ext cx="539996" cy="604832"/>
          </a:xfrm>
          <a:custGeom>
            <a:avLst/>
            <a:gdLst>
              <a:gd name="connsiteX0" fmla="*/ 251169 w 457961"/>
              <a:gd name="connsiteY0" fmla="*/ 0 h 512947"/>
              <a:gd name="connsiteX1" fmla="*/ 21815 w 457961"/>
              <a:gd name="connsiteY1" fmla="*/ 112062 h 512947"/>
              <a:gd name="connsiteX2" fmla="*/ 0 w 457961"/>
              <a:gd name="connsiteY2" fmla="*/ 365025 h 512947"/>
              <a:gd name="connsiteX3" fmla="*/ 206942 w 457961"/>
              <a:gd name="connsiteY3" fmla="*/ 512947 h 512947"/>
              <a:gd name="connsiteX4" fmla="*/ 436147 w 457961"/>
              <a:gd name="connsiteY4" fmla="*/ 402678 h 512947"/>
              <a:gd name="connsiteX5" fmla="*/ 457962 w 457961"/>
              <a:gd name="connsiteY5" fmla="*/ 149716 h 512947"/>
              <a:gd name="connsiteX6" fmla="*/ 251169 w 457961"/>
              <a:gd name="connsiteY6" fmla="*/ 0 h 512947"/>
              <a:gd name="connsiteX7" fmla="*/ 445261 w 457961"/>
              <a:gd name="connsiteY7" fmla="*/ 150911 h 512947"/>
              <a:gd name="connsiteX8" fmla="*/ 229354 w 457961"/>
              <a:gd name="connsiteY8" fmla="*/ 254905 h 512947"/>
              <a:gd name="connsiteX9" fmla="*/ 34366 w 457961"/>
              <a:gd name="connsiteY9" fmla="*/ 115649 h 512947"/>
              <a:gd name="connsiteX10" fmla="*/ 250422 w 457961"/>
              <a:gd name="connsiteY10" fmla="*/ 10011 h 512947"/>
              <a:gd name="connsiteX11" fmla="*/ 445261 w 457961"/>
              <a:gd name="connsiteY11" fmla="*/ 150911 h 512947"/>
              <a:gd name="connsiteX12" fmla="*/ 29584 w 457961"/>
              <a:gd name="connsiteY12" fmla="*/ 122671 h 512947"/>
              <a:gd name="connsiteX13" fmla="*/ 224424 w 457961"/>
              <a:gd name="connsiteY13" fmla="*/ 261927 h 512947"/>
              <a:gd name="connsiteX14" fmla="*/ 203954 w 457961"/>
              <a:gd name="connsiteY14" fmla="*/ 500097 h 512947"/>
              <a:gd name="connsiteX15" fmla="*/ 9114 w 457961"/>
              <a:gd name="connsiteY15" fmla="*/ 360841 h 512947"/>
              <a:gd name="connsiteX16" fmla="*/ 29584 w 457961"/>
              <a:gd name="connsiteY16" fmla="*/ 122671 h 512947"/>
              <a:gd name="connsiteX17" fmla="*/ 212321 w 457961"/>
              <a:gd name="connsiteY17" fmla="*/ 500695 h 512947"/>
              <a:gd name="connsiteX18" fmla="*/ 232791 w 457961"/>
              <a:gd name="connsiteY18" fmla="*/ 262525 h 512947"/>
              <a:gd name="connsiteX19" fmla="*/ 448548 w 457961"/>
              <a:gd name="connsiteY19" fmla="*/ 158680 h 512947"/>
              <a:gd name="connsiteX20" fmla="*/ 428078 w 457961"/>
              <a:gd name="connsiteY20" fmla="*/ 396701 h 512947"/>
              <a:gd name="connsiteX21" fmla="*/ 212321 w 457961"/>
              <a:gd name="connsiteY21" fmla="*/ 500695 h 51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7961" h="512947">
                <a:moveTo>
                  <a:pt x="251169" y="0"/>
                </a:moveTo>
                <a:lnTo>
                  <a:pt x="21815" y="112062"/>
                </a:lnTo>
                <a:lnTo>
                  <a:pt x="0" y="365025"/>
                </a:lnTo>
                <a:lnTo>
                  <a:pt x="206942" y="512947"/>
                </a:lnTo>
                <a:lnTo>
                  <a:pt x="436147" y="402678"/>
                </a:lnTo>
                <a:lnTo>
                  <a:pt x="457962" y="149716"/>
                </a:lnTo>
                <a:lnTo>
                  <a:pt x="251169" y="0"/>
                </a:lnTo>
                <a:close/>
                <a:moveTo>
                  <a:pt x="445261" y="150911"/>
                </a:moveTo>
                <a:lnTo>
                  <a:pt x="229354" y="254905"/>
                </a:lnTo>
                <a:lnTo>
                  <a:pt x="34366" y="115649"/>
                </a:lnTo>
                <a:lnTo>
                  <a:pt x="250422" y="10011"/>
                </a:lnTo>
                <a:lnTo>
                  <a:pt x="445261" y="150911"/>
                </a:lnTo>
                <a:close/>
                <a:moveTo>
                  <a:pt x="29584" y="122671"/>
                </a:moveTo>
                <a:lnTo>
                  <a:pt x="224424" y="261927"/>
                </a:lnTo>
                <a:lnTo>
                  <a:pt x="203954" y="500097"/>
                </a:lnTo>
                <a:lnTo>
                  <a:pt x="9114" y="360841"/>
                </a:lnTo>
                <a:lnTo>
                  <a:pt x="29584" y="122671"/>
                </a:lnTo>
                <a:close/>
                <a:moveTo>
                  <a:pt x="212321" y="500695"/>
                </a:moveTo>
                <a:lnTo>
                  <a:pt x="232791" y="262525"/>
                </a:lnTo>
                <a:lnTo>
                  <a:pt x="448548" y="158680"/>
                </a:lnTo>
                <a:lnTo>
                  <a:pt x="428078" y="396701"/>
                </a:lnTo>
                <a:lnTo>
                  <a:pt x="212321" y="500695"/>
                </a:lnTo>
                <a:close/>
              </a:path>
            </a:pathLst>
          </a:custGeom>
          <a:solidFill>
            <a:srgbClr val="DEC3F3"/>
          </a:solidFill>
          <a:ln w="1493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7ABBC9D-7CCE-42BD-9184-47AAF134F269}"/>
              </a:ext>
            </a:extLst>
          </p:cNvPr>
          <p:cNvGrpSpPr/>
          <p:nvPr/>
        </p:nvGrpSpPr>
        <p:grpSpPr>
          <a:xfrm>
            <a:off x="910630" y="273283"/>
            <a:ext cx="5602816" cy="5717603"/>
            <a:chOff x="910630" y="273283"/>
            <a:chExt cx="5602816" cy="5717603"/>
          </a:xfrm>
        </p:grpSpPr>
        <p:sp>
          <p:nvSpPr>
            <p:cNvPr id="883" name="文本框 882">
              <a:extLst>
                <a:ext uri="{FF2B5EF4-FFF2-40B4-BE49-F238E27FC236}">
                  <a16:creationId xmlns:a16="http://schemas.microsoft.com/office/drawing/2014/main" id="{CA0A72F2-4C7A-4967-827F-BEDC5B9458F2}"/>
                </a:ext>
              </a:extLst>
            </p:cNvPr>
            <p:cNvSpPr txBox="1"/>
            <p:nvPr/>
          </p:nvSpPr>
          <p:spPr>
            <a:xfrm>
              <a:off x="910630" y="604796"/>
              <a:ext cx="5602816" cy="5386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4400" dirty="0">
                  <a:gradFill flip="none" rotWithShape="1">
                    <a:gsLst>
                      <a:gs pos="66000">
                        <a:srgbClr val="D9CBDE">
                          <a:alpha val="22000"/>
                        </a:srgbClr>
                      </a:gs>
                      <a:gs pos="41000">
                        <a:srgbClr val="C9CEE2">
                          <a:alpha val="4000"/>
                        </a:srgbClr>
                      </a:gs>
                      <a:gs pos="0">
                        <a:srgbClr val="94DAF1">
                          <a:alpha val="43000"/>
                        </a:srgbClr>
                      </a:gs>
                      <a:gs pos="100000">
                        <a:srgbClr val="FEC3D4"/>
                      </a:gs>
                    </a:gsLst>
                    <a:lin ang="16200000" scaled="1"/>
                    <a:tileRect/>
                  </a:gradFill>
                  <a:latin typeface="HarmonyOS Sans SC Black" panose="00000A00000000000000" pitchFamily="2" charset="-122"/>
                  <a:ea typeface="HarmonyOS Sans SC Black" panose="00000A00000000000000" pitchFamily="2" charset="-122"/>
                  <a:cs typeface="+mn-ea"/>
                  <a:sym typeface="+mn-lt"/>
                </a:rPr>
                <a:t>03</a:t>
              </a:r>
              <a:endParaRPr kumimoji="1" lang="zh-CN" altLang="en-US" sz="34400" dirty="0">
                <a:gradFill flip="none" rotWithShape="1">
                  <a:gsLst>
                    <a:gs pos="66000">
                      <a:srgbClr val="D9CBDE">
                        <a:alpha val="22000"/>
                      </a:srgbClr>
                    </a:gs>
                    <a:gs pos="41000">
                      <a:srgbClr val="C9CEE2">
                        <a:alpha val="4000"/>
                      </a:srgbClr>
                    </a:gs>
                    <a:gs pos="0">
                      <a:srgbClr val="94DAF1">
                        <a:alpha val="43000"/>
                      </a:srgbClr>
                    </a:gs>
                    <a:gs pos="100000">
                      <a:srgbClr val="FEC3D4"/>
                    </a:gs>
                  </a:gsLst>
                  <a:lin ang="16200000" scaled="1"/>
                  <a:tileRect/>
                </a:gradFill>
                <a:latin typeface="HarmonyOS Sans SC Black" panose="00000A00000000000000" pitchFamily="2" charset="-122"/>
                <a:ea typeface="HarmonyOS Sans SC Black" panose="00000A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879" name="文本框 878">
              <a:extLst>
                <a:ext uri="{FF2B5EF4-FFF2-40B4-BE49-F238E27FC236}">
                  <a16:creationId xmlns:a16="http://schemas.microsoft.com/office/drawing/2014/main" id="{A5F7EA88-1B9C-4EFC-8B97-9D3229EC3B25}"/>
                </a:ext>
              </a:extLst>
            </p:cNvPr>
            <p:cNvSpPr txBox="1"/>
            <p:nvPr/>
          </p:nvSpPr>
          <p:spPr>
            <a:xfrm>
              <a:off x="1435874" y="273283"/>
              <a:ext cx="27444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5400" dirty="0">
                  <a:gradFill flip="none" rotWithShape="1">
                    <a:gsLst>
                      <a:gs pos="18000">
                        <a:srgbClr val="94DAF1">
                          <a:alpha val="0"/>
                        </a:srgbClr>
                      </a:gs>
                      <a:gs pos="100000">
                        <a:schemeClr val="bg1">
                          <a:alpha val="64000"/>
                        </a:schemeClr>
                      </a:gs>
                    </a:gsLst>
                    <a:lin ang="16200000" scaled="1"/>
                    <a:tileRect/>
                  </a:gradFill>
                  <a:latin typeface="HarmonyOS Sans SC Black" panose="00000A00000000000000" pitchFamily="2" charset="-122"/>
                  <a:ea typeface="HarmonyOS Sans SC Black" panose="00000A00000000000000" pitchFamily="2" charset="-122"/>
                  <a:cs typeface="+mn-ea"/>
                  <a:sym typeface="+mn-lt"/>
                </a:rPr>
                <a:t>PART</a:t>
              </a:r>
            </a:p>
          </p:txBody>
        </p:sp>
      </p:grpSp>
      <p:grpSp>
        <p:nvGrpSpPr>
          <p:cNvPr id="884" name="图形 3">
            <a:extLst>
              <a:ext uri="{FF2B5EF4-FFF2-40B4-BE49-F238E27FC236}">
                <a16:creationId xmlns:a16="http://schemas.microsoft.com/office/drawing/2014/main" id="{1858AE18-9D16-4E51-8E72-0DE602166990}"/>
              </a:ext>
            </a:extLst>
          </p:cNvPr>
          <p:cNvGrpSpPr/>
          <p:nvPr/>
        </p:nvGrpSpPr>
        <p:grpSpPr>
          <a:xfrm>
            <a:off x="7949205" y="2119251"/>
            <a:ext cx="798482" cy="798482"/>
            <a:chOff x="4399213" y="3058623"/>
            <a:chExt cx="798482" cy="798482"/>
          </a:xfrm>
          <a:solidFill>
            <a:srgbClr val="FFB100"/>
          </a:solidFill>
        </p:grpSpPr>
        <p:sp>
          <p:nvSpPr>
            <p:cNvPr id="885" name="任意多边形: 形状 884">
              <a:extLst>
                <a:ext uri="{FF2B5EF4-FFF2-40B4-BE49-F238E27FC236}">
                  <a16:creationId xmlns:a16="http://schemas.microsoft.com/office/drawing/2014/main" id="{B7B7C431-DD93-4CCD-9C59-708D903F574F}"/>
                </a:ext>
              </a:extLst>
            </p:cNvPr>
            <p:cNvSpPr/>
            <p:nvPr/>
          </p:nvSpPr>
          <p:spPr>
            <a:xfrm>
              <a:off x="4399213" y="3058623"/>
              <a:ext cx="798482" cy="798482"/>
            </a:xfrm>
            <a:custGeom>
              <a:avLst/>
              <a:gdLst>
                <a:gd name="connsiteX0" fmla="*/ 399241 w 798482"/>
                <a:gd name="connsiteY0" fmla="*/ 798482 h 798482"/>
                <a:gd name="connsiteX1" fmla="*/ 0 w 798482"/>
                <a:gd name="connsiteY1" fmla="*/ 399241 h 798482"/>
                <a:gd name="connsiteX2" fmla="*/ 399241 w 798482"/>
                <a:gd name="connsiteY2" fmla="*/ 0 h 798482"/>
                <a:gd name="connsiteX3" fmla="*/ 798482 w 798482"/>
                <a:gd name="connsiteY3" fmla="*/ 399241 h 798482"/>
                <a:gd name="connsiteX4" fmla="*/ 399241 w 798482"/>
                <a:gd name="connsiteY4" fmla="*/ 798482 h 798482"/>
                <a:gd name="connsiteX5" fmla="*/ 399241 w 798482"/>
                <a:gd name="connsiteY5" fmla="*/ 9563 h 798482"/>
                <a:gd name="connsiteX6" fmla="*/ 9563 w 798482"/>
                <a:gd name="connsiteY6" fmla="*/ 399241 h 798482"/>
                <a:gd name="connsiteX7" fmla="*/ 399241 w 798482"/>
                <a:gd name="connsiteY7" fmla="*/ 788920 h 798482"/>
                <a:gd name="connsiteX8" fmla="*/ 788920 w 798482"/>
                <a:gd name="connsiteY8" fmla="*/ 399241 h 798482"/>
                <a:gd name="connsiteX9" fmla="*/ 399241 w 798482"/>
                <a:gd name="connsiteY9" fmla="*/ 9563 h 79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8482" h="798482">
                  <a:moveTo>
                    <a:pt x="399241" y="798482"/>
                  </a:moveTo>
                  <a:cubicBezTo>
                    <a:pt x="179001" y="798482"/>
                    <a:pt x="0" y="619332"/>
                    <a:pt x="0" y="399241"/>
                  </a:cubicBezTo>
                  <a:cubicBezTo>
                    <a:pt x="0" y="179001"/>
                    <a:pt x="179151" y="0"/>
                    <a:pt x="399241" y="0"/>
                  </a:cubicBezTo>
                  <a:cubicBezTo>
                    <a:pt x="619481" y="0"/>
                    <a:pt x="798482" y="179151"/>
                    <a:pt x="798482" y="399241"/>
                  </a:cubicBezTo>
                  <a:cubicBezTo>
                    <a:pt x="798482" y="619332"/>
                    <a:pt x="619332" y="798482"/>
                    <a:pt x="399241" y="798482"/>
                  </a:cubicBezTo>
                  <a:close/>
                  <a:moveTo>
                    <a:pt x="399241" y="9563"/>
                  </a:moveTo>
                  <a:cubicBezTo>
                    <a:pt x="184380" y="9563"/>
                    <a:pt x="9563" y="184380"/>
                    <a:pt x="9563" y="399241"/>
                  </a:cubicBezTo>
                  <a:cubicBezTo>
                    <a:pt x="9563" y="614102"/>
                    <a:pt x="184380" y="788920"/>
                    <a:pt x="399241" y="788920"/>
                  </a:cubicBezTo>
                  <a:cubicBezTo>
                    <a:pt x="614102" y="788920"/>
                    <a:pt x="788920" y="614102"/>
                    <a:pt x="788920" y="399241"/>
                  </a:cubicBezTo>
                  <a:cubicBezTo>
                    <a:pt x="788920" y="184380"/>
                    <a:pt x="614102" y="9563"/>
                    <a:pt x="399241" y="956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6" name="任意多边形: 形状 885">
              <a:extLst>
                <a:ext uri="{FF2B5EF4-FFF2-40B4-BE49-F238E27FC236}">
                  <a16:creationId xmlns:a16="http://schemas.microsoft.com/office/drawing/2014/main" id="{A36A4710-4718-48C2-AB65-2B277EFAE7D2}"/>
                </a:ext>
              </a:extLst>
            </p:cNvPr>
            <p:cNvSpPr/>
            <p:nvPr/>
          </p:nvSpPr>
          <p:spPr>
            <a:xfrm>
              <a:off x="4470933" y="3130343"/>
              <a:ext cx="655042" cy="655042"/>
            </a:xfrm>
            <a:custGeom>
              <a:avLst/>
              <a:gdLst>
                <a:gd name="connsiteX0" fmla="*/ 327521 w 655042"/>
                <a:gd name="connsiteY0" fmla="*/ 655042 h 655042"/>
                <a:gd name="connsiteX1" fmla="*/ 0 w 655042"/>
                <a:gd name="connsiteY1" fmla="*/ 327521 h 655042"/>
                <a:gd name="connsiteX2" fmla="*/ 327521 w 655042"/>
                <a:gd name="connsiteY2" fmla="*/ 0 h 655042"/>
                <a:gd name="connsiteX3" fmla="*/ 655042 w 655042"/>
                <a:gd name="connsiteY3" fmla="*/ 327521 h 655042"/>
                <a:gd name="connsiteX4" fmla="*/ 327521 w 655042"/>
                <a:gd name="connsiteY4" fmla="*/ 655042 h 655042"/>
                <a:gd name="connsiteX5" fmla="*/ 327521 w 655042"/>
                <a:gd name="connsiteY5" fmla="*/ 9563 h 655042"/>
                <a:gd name="connsiteX6" fmla="*/ 9563 w 655042"/>
                <a:gd name="connsiteY6" fmla="*/ 327521 h 655042"/>
                <a:gd name="connsiteX7" fmla="*/ 327521 w 655042"/>
                <a:gd name="connsiteY7" fmla="*/ 645480 h 655042"/>
                <a:gd name="connsiteX8" fmla="*/ 645480 w 655042"/>
                <a:gd name="connsiteY8" fmla="*/ 327521 h 655042"/>
                <a:gd name="connsiteX9" fmla="*/ 327521 w 655042"/>
                <a:gd name="connsiteY9" fmla="*/ 9563 h 65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5042" h="655042">
                  <a:moveTo>
                    <a:pt x="327521" y="655042"/>
                  </a:moveTo>
                  <a:cubicBezTo>
                    <a:pt x="146876" y="655042"/>
                    <a:pt x="0" y="508166"/>
                    <a:pt x="0" y="327521"/>
                  </a:cubicBezTo>
                  <a:cubicBezTo>
                    <a:pt x="0" y="146877"/>
                    <a:pt x="146876" y="0"/>
                    <a:pt x="327521" y="0"/>
                  </a:cubicBezTo>
                  <a:cubicBezTo>
                    <a:pt x="508166" y="0"/>
                    <a:pt x="655042" y="146877"/>
                    <a:pt x="655042" y="327521"/>
                  </a:cubicBezTo>
                  <a:cubicBezTo>
                    <a:pt x="655042" y="508166"/>
                    <a:pt x="508016" y="655042"/>
                    <a:pt x="327521" y="655042"/>
                  </a:cubicBezTo>
                  <a:close/>
                  <a:moveTo>
                    <a:pt x="327521" y="9563"/>
                  </a:moveTo>
                  <a:cubicBezTo>
                    <a:pt x="152106" y="9563"/>
                    <a:pt x="9563" y="152256"/>
                    <a:pt x="9563" y="327521"/>
                  </a:cubicBezTo>
                  <a:cubicBezTo>
                    <a:pt x="9563" y="502936"/>
                    <a:pt x="152256" y="645480"/>
                    <a:pt x="327521" y="645480"/>
                  </a:cubicBezTo>
                  <a:cubicBezTo>
                    <a:pt x="502787" y="645480"/>
                    <a:pt x="645480" y="502787"/>
                    <a:pt x="645480" y="327521"/>
                  </a:cubicBezTo>
                  <a:cubicBezTo>
                    <a:pt x="645480" y="152106"/>
                    <a:pt x="502787" y="9563"/>
                    <a:pt x="327521" y="956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7" name="任意多边形: 形状 886">
              <a:extLst>
                <a:ext uri="{FF2B5EF4-FFF2-40B4-BE49-F238E27FC236}">
                  <a16:creationId xmlns:a16="http://schemas.microsoft.com/office/drawing/2014/main" id="{396D8C2F-83B1-442B-885D-D74B9D592726}"/>
                </a:ext>
              </a:extLst>
            </p:cNvPr>
            <p:cNvSpPr/>
            <p:nvPr/>
          </p:nvSpPr>
          <p:spPr>
            <a:xfrm>
              <a:off x="4542652" y="3202063"/>
              <a:ext cx="511602" cy="511602"/>
            </a:xfrm>
            <a:custGeom>
              <a:avLst/>
              <a:gdLst>
                <a:gd name="connsiteX0" fmla="*/ 255801 w 511602"/>
                <a:gd name="connsiteY0" fmla="*/ 511603 h 511602"/>
                <a:gd name="connsiteX1" fmla="*/ 0 w 511602"/>
                <a:gd name="connsiteY1" fmla="*/ 255801 h 511602"/>
                <a:gd name="connsiteX2" fmla="*/ 255801 w 511602"/>
                <a:gd name="connsiteY2" fmla="*/ 0 h 511602"/>
                <a:gd name="connsiteX3" fmla="*/ 511603 w 511602"/>
                <a:gd name="connsiteY3" fmla="*/ 255801 h 511602"/>
                <a:gd name="connsiteX4" fmla="*/ 255801 w 511602"/>
                <a:gd name="connsiteY4" fmla="*/ 511603 h 511602"/>
                <a:gd name="connsiteX5" fmla="*/ 255801 w 511602"/>
                <a:gd name="connsiteY5" fmla="*/ 9563 h 511602"/>
                <a:gd name="connsiteX6" fmla="*/ 9563 w 511602"/>
                <a:gd name="connsiteY6" fmla="*/ 255801 h 511602"/>
                <a:gd name="connsiteX7" fmla="*/ 255801 w 511602"/>
                <a:gd name="connsiteY7" fmla="*/ 502040 h 511602"/>
                <a:gd name="connsiteX8" fmla="*/ 502040 w 511602"/>
                <a:gd name="connsiteY8" fmla="*/ 255801 h 511602"/>
                <a:gd name="connsiteX9" fmla="*/ 255801 w 511602"/>
                <a:gd name="connsiteY9" fmla="*/ 9563 h 51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1602" h="511602">
                  <a:moveTo>
                    <a:pt x="255801" y="511603"/>
                  </a:moveTo>
                  <a:cubicBezTo>
                    <a:pt x="114752" y="511603"/>
                    <a:pt x="0" y="396850"/>
                    <a:pt x="0" y="255801"/>
                  </a:cubicBezTo>
                  <a:cubicBezTo>
                    <a:pt x="0" y="114752"/>
                    <a:pt x="114752" y="0"/>
                    <a:pt x="255801" y="0"/>
                  </a:cubicBezTo>
                  <a:cubicBezTo>
                    <a:pt x="396850" y="0"/>
                    <a:pt x="511603" y="114752"/>
                    <a:pt x="511603" y="255801"/>
                  </a:cubicBezTo>
                  <a:cubicBezTo>
                    <a:pt x="511603" y="396850"/>
                    <a:pt x="396850" y="511603"/>
                    <a:pt x="255801" y="511603"/>
                  </a:cubicBezTo>
                  <a:close/>
                  <a:moveTo>
                    <a:pt x="255801" y="9563"/>
                  </a:moveTo>
                  <a:cubicBezTo>
                    <a:pt x="119982" y="9563"/>
                    <a:pt x="9563" y="119982"/>
                    <a:pt x="9563" y="255801"/>
                  </a:cubicBezTo>
                  <a:cubicBezTo>
                    <a:pt x="9563" y="391621"/>
                    <a:pt x="119982" y="502040"/>
                    <a:pt x="255801" y="502040"/>
                  </a:cubicBezTo>
                  <a:cubicBezTo>
                    <a:pt x="391621" y="502040"/>
                    <a:pt x="502040" y="391621"/>
                    <a:pt x="502040" y="255801"/>
                  </a:cubicBezTo>
                  <a:cubicBezTo>
                    <a:pt x="502040" y="119982"/>
                    <a:pt x="391472" y="9563"/>
                    <a:pt x="255801" y="956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8" name="任意多边形: 形状 887">
              <a:extLst>
                <a:ext uri="{FF2B5EF4-FFF2-40B4-BE49-F238E27FC236}">
                  <a16:creationId xmlns:a16="http://schemas.microsoft.com/office/drawing/2014/main" id="{DBC4D9AB-2DDC-4199-9F1F-E6853271E123}"/>
                </a:ext>
              </a:extLst>
            </p:cNvPr>
            <p:cNvSpPr/>
            <p:nvPr/>
          </p:nvSpPr>
          <p:spPr>
            <a:xfrm>
              <a:off x="4614373" y="3273783"/>
              <a:ext cx="368162" cy="368162"/>
            </a:xfrm>
            <a:custGeom>
              <a:avLst/>
              <a:gdLst>
                <a:gd name="connsiteX0" fmla="*/ 184081 w 368162"/>
                <a:gd name="connsiteY0" fmla="*/ 368163 h 368162"/>
                <a:gd name="connsiteX1" fmla="*/ 0 w 368162"/>
                <a:gd name="connsiteY1" fmla="*/ 184081 h 368162"/>
                <a:gd name="connsiteX2" fmla="*/ 184081 w 368162"/>
                <a:gd name="connsiteY2" fmla="*/ 0 h 368162"/>
                <a:gd name="connsiteX3" fmla="*/ 368162 w 368162"/>
                <a:gd name="connsiteY3" fmla="*/ 184081 h 368162"/>
                <a:gd name="connsiteX4" fmla="*/ 184081 w 368162"/>
                <a:gd name="connsiteY4" fmla="*/ 368163 h 368162"/>
                <a:gd name="connsiteX5" fmla="*/ 184081 w 368162"/>
                <a:gd name="connsiteY5" fmla="*/ 9563 h 368162"/>
                <a:gd name="connsiteX6" fmla="*/ 9562 w 368162"/>
                <a:gd name="connsiteY6" fmla="*/ 184081 h 368162"/>
                <a:gd name="connsiteX7" fmla="*/ 184081 w 368162"/>
                <a:gd name="connsiteY7" fmla="*/ 358600 h 368162"/>
                <a:gd name="connsiteX8" fmla="*/ 358600 w 368162"/>
                <a:gd name="connsiteY8" fmla="*/ 184081 h 368162"/>
                <a:gd name="connsiteX9" fmla="*/ 184081 w 368162"/>
                <a:gd name="connsiteY9" fmla="*/ 9563 h 368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162" h="368162">
                  <a:moveTo>
                    <a:pt x="184081" y="368163"/>
                  </a:moveTo>
                  <a:cubicBezTo>
                    <a:pt x="82627" y="368163"/>
                    <a:pt x="0" y="285535"/>
                    <a:pt x="0" y="184081"/>
                  </a:cubicBezTo>
                  <a:cubicBezTo>
                    <a:pt x="0" y="82627"/>
                    <a:pt x="82627" y="0"/>
                    <a:pt x="184081" y="0"/>
                  </a:cubicBezTo>
                  <a:cubicBezTo>
                    <a:pt x="285535" y="0"/>
                    <a:pt x="368162" y="82627"/>
                    <a:pt x="368162" y="184081"/>
                  </a:cubicBezTo>
                  <a:cubicBezTo>
                    <a:pt x="368162" y="285535"/>
                    <a:pt x="285535" y="368163"/>
                    <a:pt x="184081" y="368163"/>
                  </a:cubicBezTo>
                  <a:close/>
                  <a:moveTo>
                    <a:pt x="184081" y="9563"/>
                  </a:moveTo>
                  <a:cubicBezTo>
                    <a:pt x="87857" y="9563"/>
                    <a:pt x="9562" y="87857"/>
                    <a:pt x="9562" y="184081"/>
                  </a:cubicBezTo>
                  <a:cubicBezTo>
                    <a:pt x="9562" y="280305"/>
                    <a:pt x="87857" y="358600"/>
                    <a:pt x="184081" y="358600"/>
                  </a:cubicBezTo>
                  <a:cubicBezTo>
                    <a:pt x="280305" y="358600"/>
                    <a:pt x="358600" y="280305"/>
                    <a:pt x="358600" y="184081"/>
                  </a:cubicBezTo>
                  <a:cubicBezTo>
                    <a:pt x="358600" y="87857"/>
                    <a:pt x="280305" y="9563"/>
                    <a:pt x="184081" y="956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9" name="任意多边形: 形状 888">
              <a:extLst>
                <a:ext uri="{FF2B5EF4-FFF2-40B4-BE49-F238E27FC236}">
                  <a16:creationId xmlns:a16="http://schemas.microsoft.com/office/drawing/2014/main" id="{7790348F-3081-4839-ABED-27B3EA4C1473}"/>
                </a:ext>
              </a:extLst>
            </p:cNvPr>
            <p:cNvSpPr/>
            <p:nvPr/>
          </p:nvSpPr>
          <p:spPr>
            <a:xfrm>
              <a:off x="4686092" y="3345503"/>
              <a:ext cx="224722" cy="224722"/>
            </a:xfrm>
            <a:custGeom>
              <a:avLst/>
              <a:gdLst>
                <a:gd name="connsiteX0" fmla="*/ 112361 w 224722"/>
                <a:gd name="connsiteY0" fmla="*/ 224722 h 224722"/>
                <a:gd name="connsiteX1" fmla="*/ 0 w 224722"/>
                <a:gd name="connsiteY1" fmla="*/ 112361 h 224722"/>
                <a:gd name="connsiteX2" fmla="*/ 112361 w 224722"/>
                <a:gd name="connsiteY2" fmla="*/ 0 h 224722"/>
                <a:gd name="connsiteX3" fmla="*/ 224723 w 224722"/>
                <a:gd name="connsiteY3" fmla="*/ 112361 h 224722"/>
                <a:gd name="connsiteX4" fmla="*/ 112361 w 224722"/>
                <a:gd name="connsiteY4" fmla="*/ 224722 h 224722"/>
                <a:gd name="connsiteX5" fmla="*/ 112361 w 224722"/>
                <a:gd name="connsiteY5" fmla="*/ 9563 h 224722"/>
                <a:gd name="connsiteX6" fmla="*/ 9563 w 224722"/>
                <a:gd name="connsiteY6" fmla="*/ 112361 h 224722"/>
                <a:gd name="connsiteX7" fmla="*/ 112361 w 224722"/>
                <a:gd name="connsiteY7" fmla="*/ 215160 h 224722"/>
                <a:gd name="connsiteX8" fmla="*/ 215160 w 224722"/>
                <a:gd name="connsiteY8" fmla="*/ 112361 h 224722"/>
                <a:gd name="connsiteX9" fmla="*/ 112361 w 224722"/>
                <a:gd name="connsiteY9" fmla="*/ 9563 h 22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722" h="224722">
                  <a:moveTo>
                    <a:pt x="112361" y="224722"/>
                  </a:moveTo>
                  <a:cubicBezTo>
                    <a:pt x="50353" y="224722"/>
                    <a:pt x="0" y="174369"/>
                    <a:pt x="0" y="112361"/>
                  </a:cubicBezTo>
                  <a:cubicBezTo>
                    <a:pt x="0" y="50353"/>
                    <a:pt x="50353" y="0"/>
                    <a:pt x="112361" y="0"/>
                  </a:cubicBezTo>
                  <a:cubicBezTo>
                    <a:pt x="174369" y="0"/>
                    <a:pt x="224723" y="50353"/>
                    <a:pt x="224723" y="112361"/>
                  </a:cubicBezTo>
                  <a:cubicBezTo>
                    <a:pt x="224723" y="174369"/>
                    <a:pt x="174220" y="224722"/>
                    <a:pt x="112361" y="224722"/>
                  </a:cubicBezTo>
                  <a:close/>
                  <a:moveTo>
                    <a:pt x="112361" y="9563"/>
                  </a:moveTo>
                  <a:cubicBezTo>
                    <a:pt x="55733" y="9563"/>
                    <a:pt x="9563" y="55732"/>
                    <a:pt x="9563" y="112361"/>
                  </a:cubicBezTo>
                  <a:cubicBezTo>
                    <a:pt x="9563" y="168990"/>
                    <a:pt x="55733" y="215160"/>
                    <a:pt x="112361" y="215160"/>
                  </a:cubicBezTo>
                  <a:cubicBezTo>
                    <a:pt x="168990" y="215160"/>
                    <a:pt x="215160" y="168990"/>
                    <a:pt x="215160" y="112361"/>
                  </a:cubicBezTo>
                  <a:cubicBezTo>
                    <a:pt x="215160" y="55583"/>
                    <a:pt x="168990" y="9563"/>
                    <a:pt x="112361" y="956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0" name="任意多边形: 形状 889">
              <a:extLst>
                <a:ext uri="{FF2B5EF4-FFF2-40B4-BE49-F238E27FC236}">
                  <a16:creationId xmlns:a16="http://schemas.microsoft.com/office/drawing/2014/main" id="{D6950EFA-0615-4364-99C8-DBEBE09BFBEE}"/>
                </a:ext>
              </a:extLst>
            </p:cNvPr>
            <p:cNvSpPr/>
            <p:nvPr/>
          </p:nvSpPr>
          <p:spPr>
            <a:xfrm>
              <a:off x="4757813" y="3417223"/>
              <a:ext cx="81282" cy="81282"/>
            </a:xfrm>
            <a:custGeom>
              <a:avLst/>
              <a:gdLst>
                <a:gd name="connsiteX0" fmla="*/ 40641 w 81282"/>
                <a:gd name="connsiteY0" fmla="*/ 81283 h 81282"/>
                <a:gd name="connsiteX1" fmla="*/ 0 w 81282"/>
                <a:gd name="connsiteY1" fmla="*/ 40641 h 81282"/>
                <a:gd name="connsiteX2" fmla="*/ 40641 w 81282"/>
                <a:gd name="connsiteY2" fmla="*/ 0 h 81282"/>
                <a:gd name="connsiteX3" fmla="*/ 81282 w 81282"/>
                <a:gd name="connsiteY3" fmla="*/ 40641 h 81282"/>
                <a:gd name="connsiteX4" fmla="*/ 40641 w 81282"/>
                <a:gd name="connsiteY4" fmla="*/ 81283 h 81282"/>
                <a:gd name="connsiteX5" fmla="*/ 40641 w 81282"/>
                <a:gd name="connsiteY5" fmla="*/ 9563 h 81282"/>
                <a:gd name="connsiteX6" fmla="*/ 9562 w 81282"/>
                <a:gd name="connsiteY6" fmla="*/ 40641 h 81282"/>
                <a:gd name="connsiteX7" fmla="*/ 40641 w 81282"/>
                <a:gd name="connsiteY7" fmla="*/ 71720 h 81282"/>
                <a:gd name="connsiteX8" fmla="*/ 71720 w 81282"/>
                <a:gd name="connsiteY8" fmla="*/ 40641 h 81282"/>
                <a:gd name="connsiteX9" fmla="*/ 40641 w 81282"/>
                <a:gd name="connsiteY9" fmla="*/ 9563 h 8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282" h="81282">
                  <a:moveTo>
                    <a:pt x="40641" y="81283"/>
                  </a:moveTo>
                  <a:cubicBezTo>
                    <a:pt x="18228" y="81283"/>
                    <a:pt x="0" y="63054"/>
                    <a:pt x="0" y="40641"/>
                  </a:cubicBezTo>
                  <a:cubicBezTo>
                    <a:pt x="0" y="18229"/>
                    <a:pt x="18228" y="0"/>
                    <a:pt x="40641" y="0"/>
                  </a:cubicBezTo>
                  <a:cubicBezTo>
                    <a:pt x="63053" y="0"/>
                    <a:pt x="81282" y="18229"/>
                    <a:pt x="81282" y="40641"/>
                  </a:cubicBezTo>
                  <a:cubicBezTo>
                    <a:pt x="81282" y="63054"/>
                    <a:pt x="63053" y="81283"/>
                    <a:pt x="40641" y="81283"/>
                  </a:cubicBezTo>
                  <a:close/>
                  <a:moveTo>
                    <a:pt x="40641" y="9563"/>
                  </a:moveTo>
                  <a:cubicBezTo>
                    <a:pt x="23458" y="9563"/>
                    <a:pt x="9562" y="23459"/>
                    <a:pt x="9562" y="40641"/>
                  </a:cubicBezTo>
                  <a:cubicBezTo>
                    <a:pt x="9562" y="57824"/>
                    <a:pt x="23458" y="71720"/>
                    <a:pt x="40641" y="71720"/>
                  </a:cubicBezTo>
                  <a:cubicBezTo>
                    <a:pt x="57824" y="71720"/>
                    <a:pt x="71720" y="57824"/>
                    <a:pt x="71720" y="40641"/>
                  </a:cubicBezTo>
                  <a:cubicBezTo>
                    <a:pt x="71720" y="23459"/>
                    <a:pt x="57675" y="9563"/>
                    <a:pt x="40641" y="956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96" name="图形 3">
            <a:extLst>
              <a:ext uri="{FF2B5EF4-FFF2-40B4-BE49-F238E27FC236}">
                <a16:creationId xmlns:a16="http://schemas.microsoft.com/office/drawing/2014/main" id="{EAD8430F-FE8A-43C4-BB53-38B420B24788}"/>
              </a:ext>
            </a:extLst>
          </p:cNvPr>
          <p:cNvGrpSpPr/>
          <p:nvPr/>
        </p:nvGrpSpPr>
        <p:grpSpPr>
          <a:xfrm>
            <a:off x="11198645" y="5945688"/>
            <a:ext cx="592885" cy="563748"/>
            <a:chOff x="9997703" y="4373937"/>
            <a:chExt cx="592885" cy="563748"/>
          </a:xfrm>
          <a:solidFill>
            <a:srgbClr val="CCF4FE"/>
          </a:solidFill>
        </p:grpSpPr>
        <p:sp>
          <p:nvSpPr>
            <p:cNvPr id="897" name="任意多边形: 形状 896">
              <a:extLst>
                <a:ext uri="{FF2B5EF4-FFF2-40B4-BE49-F238E27FC236}">
                  <a16:creationId xmlns:a16="http://schemas.microsoft.com/office/drawing/2014/main" id="{2A49E182-E1AD-417E-8E60-1D6632E8E235}"/>
                </a:ext>
              </a:extLst>
            </p:cNvPr>
            <p:cNvSpPr/>
            <p:nvPr/>
          </p:nvSpPr>
          <p:spPr>
            <a:xfrm>
              <a:off x="9997703" y="4373937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8" name="任意多边形: 形状 897">
              <a:extLst>
                <a:ext uri="{FF2B5EF4-FFF2-40B4-BE49-F238E27FC236}">
                  <a16:creationId xmlns:a16="http://schemas.microsoft.com/office/drawing/2014/main" id="{E3158C50-2A52-499C-A0DF-AD4282E3670B}"/>
                </a:ext>
              </a:extLst>
            </p:cNvPr>
            <p:cNvSpPr/>
            <p:nvPr/>
          </p:nvSpPr>
          <p:spPr>
            <a:xfrm>
              <a:off x="10091836" y="4373937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9" name="任意多边形: 形状 898">
              <a:extLst>
                <a:ext uri="{FF2B5EF4-FFF2-40B4-BE49-F238E27FC236}">
                  <a16:creationId xmlns:a16="http://schemas.microsoft.com/office/drawing/2014/main" id="{9AD9DD7A-8060-4FB0-84E7-13E0F8250447}"/>
                </a:ext>
              </a:extLst>
            </p:cNvPr>
            <p:cNvSpPr/>
            <p:nvPr/>
          </p:nvSpPr>
          <p:spPr>
            <a:xfrm>
              <a:off x="10185968" y="4373937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0" name="任意多边形: 形状 899">
              <a:extLst>
                <a:ext uri="{FF2B5EF4-FFF2-40B4-BE49-F238E27FC236}">
                  <a16:creationId xmlns:a16="http://schemas.microsoft.com/office/drawing/2014/main" id="{68A4E9DB-6A0D-406F-9D58-9DA9DE255AD4}"/>
                </a:ext>
              </a:extLst>
            </p:cNvPr>
            <p:cNvSpPr/>
            <p:nvPr/>
          </p:nvSpPr>
          <p:spPr>
            <a:xfrm>
              <a:off x="10280101" y="4373937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1" name="任意多边形: 形状 900">
              <a:extLst>
                <a:ext uri="{FF2B5EF4-FFF2-40B4-BE49-F238E27FC236}">
                  <a16:creationId xmlns:a16="http://schemas.microsoft.com/office/drawing/2014/main" id="{87B11FDB-BDFC-4E59-8A09-7CB8855227E9}"/>
                </a:ext>
              </a:extLst>
            </p:cNvPr>
            <p:cNvSpPr/>
            <p:nvPr/>
          </p:nvSpPr>
          <p:spPr>
            <a:xfrm>
              <a:off x="10374233" y="4373937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2" name="任意多边形: 形状 901">
              <a:extLst>
                <a:ext uri="{FF2B5EF4-FFF2-40B4-BE49-F238E27FC236}">
                  <a16:creationId xmlns:a16="http://schemas.microsoft.com/office/drawing/2014/main" id="{194094C6-C752-47AE-8A97-43F9217DFC9A}"/>
                </a:ext>
              </a:extLst>
            </p:cNvPr>
            <p:cNvSpPr/>
            <p:nvPr/>
          </p:nvSpPr>
          <p:spPr>
            <a:xfrm>
              <a:off x="10468365" y="4373937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3" name="任意多边形: 形状 902">
              <a:extLst>
                <a:ext uri="{FF2B5EF4-FFF2-40B4-BE49-F238E27FC236}">
                  <a16:creationId xmlns:a16="http://schemas.microsoft.com/office/drawing/2014/main" id="{E677FB11-E566-4902-9816-86CA90C2F2F6}"/>
                </a:ext>
              </a:extLst>
            </p:cNvPr>
            <p:cNvSpPr/>
            <p:nvPr/>
          </p:nvSpPr>
          <p:spPr>
            <a:xfrm>
              <a:off x="10562498" y="4373937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4" name="任意多边形: 形状 903">
              <a:extLst>
                <a:ext uri="{FF2B5EF4-FFF2-40B4-BE49-F238E27FC236}">
                  <a16:creationId xmlns:a16="http://schemas.microsoft.com/office/drawing/2014/main" id="{8B31E29D-901A-4A5E-86BC-02231D5075CB}"/>
                </a:ext>
              </a:extLst>
            </p:cNvPr>
            <p:cNvSpPr/>
            <p:nvPr/>
          </p:nvSpPr>
          <p:spPr>
            <a:xfrm>
              <a:off x="9997703" y="4481069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5" name="任意多边形: 形状 904">
              <a:extLst>
                <a:ext uri="{FF2B5EF4-FFF2-40B4-BE49-F238E27FC236}">
                  <a16:creationId xmlns:a16="http://schemas.microsoft.com/office/drawing/2014/main" id="{78697875-8A1A-44F0-8A6B-C832F376ACDA}"/>
                </a:ext>
              </a:extLst>
            </p:cNvPr>
            <p:cNvSpPr/>
            <p:nvPr/>
          </p:nvSpPr>
          <p:spPr>
            <a:xfrm>
              <a:off x="10091836" y="4481069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6" name="任意多边形: 形状 905">
              <a:extLst>
                <a:ext uri="{FF2B5EF4-FFF2-40B4-BE49-F238E27FC236}">
                  <a16:creationId xmlns:a16="http://schemas.microsoft.com/office/drawing/2014/main" id="{1C7DFB44-22B8-46A0-9745-545B31130F3A}"/>
                </a:ext>
              </a:extLst>
            </p:cNvPr>
            <p:cNvSpPr/>
            <p:nvPr/>
          </p:nvSpPr>
          <p:spPr>
            <a:xfrm>
              <a:off x="10185968" y="4481069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7" name="任意多边形: 形状 906">
              <a:extLst>
                <a:ext uri="{FF2B5EF4-FFF2-40B4-BE49-F238E27FC236}">
                  <a16:creationId xmlns:a16="http://schemas.microsoft.com/office/drawing/2014/main" id="{3932F36A-3DD9-4D36-9D92-551CA5707C86}"/>
                </a:ext>
              </a:extLst>
            </p:cNvPr>
            <p:cNvSpPr/>
            <p:nvPr/>
          </p:nvSpPr>
          <p:spPr>
            <a:xfrm>
              <a:off x="10280101" y="4481069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8" name="任意多边形: 形状 907">
              <a:extLst>
                <a:ext uri="{FF2B5EF4-FFF2-40B4-BE49-F238E27FC236}">
                  <a16:creationId xmlns:a16="http://schemas.microsoft.com/office/drawing/2014/main" id="{CBD6F5F6-8011-447C-9960-54B12D824832}"/>
                </a:ext>
              </a:extLst>
            </p:cNvPr>
            <p:cNvSpPr/>
            <p:nvPr/>
          </p:nvSpPr>
          <p:spPr>
            <a:xfrm>
              <a:off x="10374233" y="4481069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9" name="任意多边形: 形状 908">
              <a:extLst>
                <a:ext uri="{FF2B5EF4-FFF2-40B4-BE49-F238E27FC236}">
                  <a16:creationId xmlns:a16="http://schemas.microsoft.com/office/drawing/2014/main" id="{66BB972C-0E51-433E-948F-BD20656B6654}"/>
                </a:ext>
              </a:extLst>
            </p:cNvPr>
            <p:cNvSpPr/>
            <p:nvPr/>
          </p:nvSpPr>
          <p:spPr>
            <a:xfrm>
              <a:off x="10468365" y="4481069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0" name="任意多边形: 形状 909">
              <a:extLst>
                <a:ext uri="{FF2B5EF4-FFF2-40B4-BE49-F238E27FC236}">
                  <a16:creationId xmlns:a16="http://schemas.microsoft.com/office/drawing/2014/main" id="{79B5B5CC-D366-447D-909A-F109B77E8FF9}"/>
                </a:ext>
              </a:extLst>
            </p:cNvPr>
            <p:cNvSpPr/>
            <p:nvPr/>
          </p:nvSpPr>
          <p:spPr>
            <a:xfrm>
              <a:off x="10562498" y="4481069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1" name="任意多边形: 形状 910">
              <a:extLst>
                <a:ext uri="{FF2B5EF4-FFF2-40B4-BE49-F238E27FC236}">
                  <a16:creationId xmlns:a16="http://schemas.microsoft.com/office/drawing/2014/main" id="{FC704E19-1ECF-4826-AD61-DAC21D754D8C}"/>
                </a:ext>
              </a:extLst>
            </p:cNvPr>
            <p:cNvSpPr/>
            <p:nvPr/>
          </p:nvSpPr>
          <p:spPr>
            <a:xfrm>
              <a:off x="9997703" y="4588200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2" name="任意多边形: 形状 911">
              <a:extLst>
                <a:ext uri="{FF2B5EF4-FFF2-40B4-BE49-F238E27FC236}">
                  <a16:creationId xmlns:a16="http://schemas.microsoft.com/office/drawing/2014/main" id="{A2E791BA-56C7-451C-B26C-B152DD17D6C1}"/>
                </a:ext>
              </a:extLst>
            </p:cNvPr>
            <p:cNvSpPr/>
            <p:nvPr/>
          </p:nvSpPr>
          <p:spPr>
            <a:xfrm>
              <a:off x="10091836" y="4588200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3" name="任意多边形: 形状 912">
              <a:extLst>
                <a:ext uri="{FF2B5EF4-FFF2-40B4-BE49-F238E27FC236}">
                  <a16:creationId xmlns:a16="http://schemas.microsoft.com/office/drawing/2014/main" id="{0AEAC7A0-1170-43AE-AA34-F65C52C5FFDE}"/>
                </a:ext>
              </a:extLst>
            </p:cNvPr>
            <p:cNvSpPr/>
            <p:nvPr/>
          </p:nvSpPr>
          <p:spPr>
            <a:xfrm>
              <a:off x="10185968" y="4588200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4" name="任意多边形: 形状 913">
              <a:extLst>
                <a:ext uri="{FF2B5EF4-FFF2-40B4-BE49-F238E27FC236}">
                  <a16:creationId xmlns:a16="http://schemas.microsoft.com/office/drawing/2014/main" id="{191F3938-6619-4980-82E7-2E04705F560B}"/>
                </a:ext>
              </a:extLst>
            </p:cNvPr>
            <p:cNvSpPr/>
            <p:nvPr/>
          </p:nvSpPr>
          <p:spPr>
            <a:xfrm>
              <a:off x="10280101" y="4588200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5" name="任意多边形: 形状 914">
              <a:extLst>
                <a:ext uri="{FF2B5EF4-FFF2-40B4-BE49-F238E27FC236}">
                  <a16:creationId xmlns:a16="http://schemas.microsoft.com/office/drawing/2014/main" id="{EB19CD7A-04E4-4A64-BE73-A3CDB4D03455}"/>
                </a:ext>
              </a:extLst>
            </p:cNvPr>
            <p:cNvSpPr/>
            <p:nvPr/>
          </p:nvSpPr>
          <p:spPr>
            <a:xfrm>
              <a:off x="10374233" y="4588200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6" name="任意多边形: 形状 915">
              <a:extLst>
                <a:ext uri="{FF2B5EF4-FFF2-40B4-BE49-F238E27FC236}">
                  <a16:creationId xmlns:a16="http://schemas.microsoft.com/office/drawing/2014/main" id="{8CE48777-8CF9-4AA4-A412-73EC88415477}"/>
                </a:ext>
              </a:extLst>
            </p:cNvPr>
            <p:cNvSpPr/>
            <p:nvPr/>
          </p:nvSpPr>
          <p:spPr>
            <a:xfrm>
              <a:off x="10468365" y="4588200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7" name="任意多边形: 形状 916">
              <a:extLst>
                <a:ext uri="{FF2B5EF4-FFF2-40B4-BE49-F238E27FC236}">
                  <a16:creationId xmlns:a16="http://schemas.microsoft.com/office/drawing/2014/main" id="{B5FD07D1-9D09-4058-996D-99D01B1CF7E2}"/>
                </a:ext>
              </a:extLst>
            </p:cNvPr>
            <p:cNvSpPr/>
            <p:nvPr/>
          </p:nvSpPr>
          <p:spPr>
            <a:xfrm>
              <a:off x="10562498" y="4588200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8" name="任意多边形: 形状 917">
              <a:extLst>
                <a:ext uri="{FF2B5EF4-FFF2-40B4-BE49-F238E27FC236}">
                  <a16:creationId xmlns:a16="http://schemas.microsoft.com/office/drawing/2014/main" id="{849EBAF5-9BC8-4FDC-B192-A034D25A1E60}"/>
                </a:ext>
              </a:extLst>
            </p:cNvPr>
            <p:cNvSpPr/>
            <p:nvPr/>
          </p:nvSpPr>
          <p:spPr>
            <a:xfrm>
              <a:off x="9997703" y="4695332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9" name="任意多边形: 形状 918">
              <a:extLst>
                <a:ext uri="{FF2B5EF4-FFF2-40B4-BE49-F238E27FC236}">
                  <a16:creationId xmlns:a16="http://schemas.microsoft.com/office/drawing/2014/main" id="{D6601E96-4D98-4719-ACCD-13B12CC87BD1}"/>
                </a:ext>
              </a:extLst>
            </p:cNvPr>
            <p:cNvSpPr/>
            <p:nvPr/>
          </p:nvSpPr>
          <p:spPr>
            <a:xfrm>
              <a:off x="10091836" y="4695332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0" name="任意多边形: 形状 919">
              <a:extLst>
                <a:ext uri="{FF2B5EF4-FFF2-40B4-BE49-F238E27FC236}">
                  <a16:creationId xmlns:a16="http://schemas.microsoft.com/office/drawing/2014/main" id="{E8B5ECC1-038D-4E80-B94E-0E712A890D8C}"/>
                </a:ext>
              </a:extLst>
            </p:cNvPr>
            <p:cNvSpPr/>
            <p:nvPr/>
          </p:nvSpPr>
          <p:spPr>
            <a:xfrm>
              <a:off x="10185968" y="4695332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1" name="任意多边形: 形状 920">
              <a:extLst>
                <a:ext uri="{FF2B5EF4-FFF2-40B4-BE49-F238E27FC236}">
                  <a16:creationId xmlns:a16="http://schemas.microsoft.com/office/drawing/2014/main" id="{6A47EF9E-B2FD-4666-93A9-5C9A94D7701A}"/>
                </a:ext>
              </a:extLst>
            </p:cNvPr>
            <p:cNvSpPr/>
            <p:nvPr/>
          </p:nvSpPr>
          <p:spPr>
            <a:xfrm>
              <a:off x="10280101" y="4695332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2" name="任意多边形: 形状 921">
              <a:extLst>
                <a:ext uri="{FF2B5EF4-FFF2-40B4-BE49-F238E27FC236}">
                  <a16:creationId xmlns:a16="http://schemas.microsoft.com/office/drawing/2014/main" id="{6574B8F9-E416-4E7B-A357-4CB64111B6EA}"/>
                </a:ext>
              </a:extLst>
            </p:cNvPr>
            <p:cNvSpPr/>
            <p:nvPr/>
          </p:nvSpPr>
          <p:spPr>
            <a:xfrm>
              <a:off x="10374233" y="4695332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3" name="任意多边形: 形状 922">
              <a:extLst>
                <a:ext uri="{FF2B5EF4-FFF2-40B4-BE49-F238E27FC236}">
                  <a16:creationId xmlns:a16="http://schemas.microsoft.com/office/drawing/2014/main" id="{35EBCF13-A7D9-4D62-83F2-FEDC1DB3BAAD}"/>
                </a:ext>
              </a:extLst>
            </p:cNvPr>
            <p:cNvSpPr/>
            <p:nvPr/>
          </p:nvSpPr>
          <p:spPr>
            <a:xfrm>
              <a:off x="10468365" y="4695332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4" name="任意多边形: 形状 923">
              <a:extLst>
                <a:ext uri="{FF2B5EF4-FFF2-40B4-BE49-F238E27FC236}">
                  <a16:creationId xmlns:a16="http://schemas.microsoft.com/office/drawing/2014/main" id="{9A410243-CDC5-4F2C-B22E-8911AD519FC4}"/>
                </a:ext>
              </a:extLst>
            </p:cNvPr>
            <p:cNvSpPr/>
            <p:nvPr/>
          </p:nvSpPr>
          <p:spPr>
            <a:xfrm>
              <a:off x="10562498" y="4695332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5" name="任意多边形: 形状 924">
              <a:extLst>
                <a:ext uri="{FF2B5EF4-FFF2-40B4-BE49-F238E27FC236}">
                  <a16:creationId xmlns:a16="http://schemas.microsoft.com/office/drawing/2014/main" id="{A15847B8-F7EE-422A-A134-FC46804BA596}"/>
                </a:ext>
              </a:extLst>
            </p:cNvPr>
            <p:cNvSpPr/>
            <p:nvPr/>
          </p:nvSpPr>
          <p:spPr>
            <a:xfrm>
              <a:off x="9997703" y="4802464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6" name="任意多边形: 形状 925">
              <a:extLst>
                <a:ext uri="{FF2B5EF4-FFF2-40B4-BE49-F238E27FC236}">
                  <a16:creationId xmlns:a16="http://schemas.microsoft.com/office/drawing/2014/main" id="{D28FE2BF-8EA7-4188-A924-742714CA5F53}"/>
                </a:ext>
              </a:extLst>
            </p:cNvPr>
            <p:cNvSpPr/>
            <p:nvPr/>
          </p:nvSpPr>
          <p:spPr>
            <a:xfrm>
              <a:off x="10091836" y="4802464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7" name="任意多边形: 形状 926">
              <a:extLst>
                <a:ext uri="{FF2B5EF4-FFF2-40B4-BE49-F238E27FC236}">
                  <a16:creationId xmlns:a16="http://schemas.microsoft.com/office/drawing/2014/main" id="{38A5F503-CDB0-47B1-B8B0-7C8A14410011}"/>
                </a:ext>
              </a:extLst>
            </p:cNvPr>
            <p:cNvSpPr/>
            <p:nvPr/>
          </p:nvSpPr>
          <p:spPr>
            <a:xfrm>
              <a:off x="10185968" y="4802464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8" name="任意多边形: 形状 927">
              <a:extLst>
                <a:ext uri="{FF2B5EF4-FFF2-40B4-BE49-F238E27FC236}">
                  <a16:creationId xmlns:a16="http://schemas.microsoft.com/office/drawing/2014/main" id="{F161C598-72F0-4065-860D-8802C3FC2CFA}"/>
                </a:ext>
              </a:extLst>
            </p:cNvPr>
            <p:cNvSpPr/>
            <p:nvPr/>
          </p:nvSpPr>
          <p:spPr>
            <a:xfrm>
              <a:off x="10280101" y="4802464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9" name="任意多边形: 形状 928">
              <a:extLst>
                <a:ext uri="{FF2B5EF4-FFF2-40B4-BE49-F238E27FC236}">
                  <a16:creationId xmlns:a16="http://schemas.microsoft.com/office/drawing/2014/main" id="{3041109D-41D9-4959-B305-7C27BD48241F}"/>
                </a:ext>
              </a:extLst>
            </p:cNvPr>
            <p:cNvSpPr/>
            <p:nvPr/>
          </p:nvSpPr>
          <p:spPr>
            <a:xfrm>
              <a:off x="10374233" y="4802464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0" name="任意多边形: 形状 929">
              <a:extLst>
                <a:ext uri="{FF2B5EF4-FFF2-40B4-BE49-F238E27FC236}">
                  <a16:creationId xmlns:a16="http://schemas.microsoft.com/office/drawing/2014/main" id="{D2F7681B-7A04-46DA-B5A4-A2BFEDF97DB1}"/>
                </a:ext>
              </a:extLst>
            </p:cNvPr>
            <p:cNvSpPr/>
            <p:nvPr/>
          </p:nvSpPr>
          <p:spPr>
            <a:xfrm>
              <a:off x="10468365" y="4802464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1" name="任意多边形: 形状 930">
              <a:extLst>
                <a:ext uri="{FF2B5EF4-FFF2-40B4-BE49-F238E27FC236}">
                  <a16:creationId xmlns:a16="http://schemas.microsoft.com/office/drawing/2014/main" id="{03387C71-2E3D-4A79-9F6D-BD25883B3D37}"/>
                </a:ext>
              </a:extLst>
            </p:cNvPr>
            <p:cNvSpPr/>
            <p:nvPr/>
          </p:nvSpPr>
          <p:spPr>
            <a:xfrm>
              <a:off x="10562498" y="4802464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2" name="任意多边形: 形状 931">
              <a:extLst>
                <a:ext uri="{FF2B5EF4-FFF2-40B4-BE49-F238E27FC236}">
                  <a16:creationId xmlns:a16="http://schemas.microsoft.com/office/drawing/2014/main" id="{6E212125-94EC-497E-B1B2-45A84EC2CBEF}"/>
                </a:ext>
              </a:extLst>
            </p:cNvPr>
            <p:cNvSpPr/>
            <p:nvPr/>
          </p:nvSpPr>
          <p:spPr>
            <a:xfrm>
              <a:off x="9997703" y="4909596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3" name="任意多边形: 形状 932">
              <a:extLst>
                <a:ext uri="{FF2B5EF4-FFF2-40B4-BE49-F238E27FC236}">
                  <a16:creationId xmlns:a16="http://schemas.microsoft.com/office/drawing/2014/main" id="{94134730-199C-49D4-AC4C-A5ABD1B0AA56}"/>
                </a:ext>
              </a:extLst>
            </p:cNvPr>
            <p:cNvSpPr/>
            <p:nvPr/>
          </p:nvSpPr>
          <p:spPr>
            <a:xfrm>
              <a:off x="10091836" y="4909596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4" name="任意多边形: 形状 933">
              <a:extLst>
                <a:ext uri="{FF2B5EF4-FFF2-40B4-BE49-F238E27FC236}">
                  <a16:creationId xmlns:a16="http://schemas.microsoft.com/office/drawing/2014/main" id="{6ED7EBA4-2284-4886-A282-F213A614356E}"/>
                </a:ext>
              </a:extLst>
            </p:cNvPr>
            <p:cNvSpPr/>
            <p:nvPr/>
          </p:nvSpPr>
          <p:spPr>
            <a:xfrm>
              <a:off x="10185968" y="4909596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5" name="任意多边形: 形状 934">
              <a:extLst>
                <a:ext uri="{FF2B5EF4-FFF2-40B4-BE49-F238E27FC236}">
                  <a16:creationId xmlns:a16="http://schemas.microsoft.com/office/drawing/2014/main" id="{4FEAAC41-4EE7-4FBD-90F2-992C9C6EF377}"/>
                </a:ext>
              </a:extLst>
            </p:cNvPr>
            <p:cNvSpPr/>
            <p:nvPr/>
          </p:nvSpPr>
          <p:spPr>
            <a:xfrm>
              <a:off x="10280101" y="4909596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6" name="任意多边形: 形状 935">
              <a:extLst>
                <a:ext uri="{FF2B5EF4-FFF2-40B4-BE49-F238E27FC236}">
                  <a16:creationId xmlns:a16="http://schemas.microsoft.com/office/drawing/2014/main" id="{B1D56B7B-268A-4A33-BE5F-60E191EF6EE2}"/>
                </a:ext>
              </a:extLst>
            </p:cNvPr>
            <p:cNvSpPr/>
            <p:nvPr/>
          </p:nvSpPr>
          <p:spPr>
            <a:xfrm>
              <a:off x="10374233" y="4909596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7" name="任意多边形: 形状 936">
              <a:extLst>
                <a:ext uri="{FF2B5EF4-FFF2-40B4-BE49-F238E27FC236}">
                  <a16:creationId xmlns:a16="http://schemas.microsoft.com/office/drawing/2014/main" id="{719ABE84-9071-40DE-8290-45A09FC0E689}"/>
                </a:ext>
              </a:extLst>
            </p:cNvPr>
            <p:cNvSpPr/>
            <p:nvPr/>
          </p:nvSpPr>
          <p:spPr>
            <a:xfrm>
              <a:off x="10468365" y="4909596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8" name="任意多边形: 形状 937">
              <a:extLst>
                <a:ext uri="{FF2B5EF4-FFF2-40B4-BE49-F238E27FC236}">
                  <a16:creationId xmlns:a16="http://schemas.microsoft.com/office/drawing/2014/main" id="{0834DC36-B5D3-45D8-B2DD-9E04F36A64E9}"/>
                </a:ext>
              </a:extLst>
            </p:cNvPr>
            <p:cNvSpPr/>
            <p:nvPr/>
          </p:nvSpPr>
          <p:spPr>
            <a:xfrm>
              <a:off x="10562498" y="4909596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39" name="图形 3">
            <a:extLst>
              <a:ext uri="{FF2B5EF4-FFF2-40B4-BE49-F238E27FC236}">
                <a16:creationId xmlns:a16="http://schemas.microsoft.com/office/drawing/2014/main" id="{F1C8A349-9664-4E82-893C-20146AC3B04D}"/>
              </a:ext>
            </a:extLst>
          </p:cNvPr>
          <p:cNvGrpSpPr/>
          <p:nvPr/>
        </p:nvGrpSpPr>
        <p:grpSpPr>
          <a:xfrm>
            <a:off x="6489367" y="441102"/>
            <a:ext cx="883948" cy="250422"/>
            <a:chOff x="6945421" y="3221188"/>
            <a:chExt cx="883948" cy="250422"/>
          </a:xfrm>
          <a:solidFill>
            <a:srgbClr val="FFFFFF"/>
          </a:solidFill>
        </p:grpSpPr>
        <p:sp>
          <p:nvSpPr>
            <p:cNvPr id="940" name="任意多边形: 形状 939">
              <a:extLst>
                <a:ext uri="{FF2B5EF4-FFF2-40B4-BE49-F238E27FC236}">
                  <a16:creationId xmlns:a16="http://schemas.microsoft.com/office/drawing/2014/main" id="{0DE1CFDD-E875-462D-B485-3069DDEE2ECD}"/>
                </a:ext>
              </a:extLst>
            </p:cNvPr>
            <p:cNvSpPr/>
            <p:nvPr/>
          </p:nvSpPr>
          <p:spPr>
            <a:xfrm>
              <a:off x="6945421" y="3221188"/>
              <a:ext cx="883948" cy="47813"/>
            </a:xfrm>
            <a:custGeom>
              <a:avLst/>
              <a:gdLst>
                <a:gd name="connsiteX0" fmla="*/ 879018 w 883948"/>
                <a:gd name="connsiteY0" fmla="*/ 47813 h 47813"/>
                <a:gd name="connsiteX1" fmla="*/ 827469 w 883948"/>
                <a:gd name="connsiteY1" fmla="*/ 27642 h 47813"/>
                <a:gd name="connsiteX2" fmla="*/ 781897 w 883948"/>
                <a:gd name="connsiteY2" fmla="*/ 9563 h 47813"/>
                <a:gd name="connsiteX3" fmla="*/ 736176 w 883948"/>
                <a:gd name="connsiteY3" fmla="*/ 27642 h 47813"/>
                <a:gd name="connsiteX4" fmla="*/ 684627 w 883948"/>
                <a:gd name="connsiteY4" fmla="*/ 47813 h 47813"/>
                <a:gd name="connsiteX5" fmla="*/ 633079 w 883948"/>
                <a:gd name="connsiteY5" fmla="*/ 27642 h 47813"/>
                <a:gd name="connsiteX6" fmla="*/ 587506 w 883948"/>
                <a:gd name="connsiteY6" fmla="*/ 9563 h 47813"/>
                <a:gd name="connsiteX7" fmla="*/ 541934 w 883948"/>
                <a:gd name="connsiteY7" fmla="*/ 27642 h 47813"/>
                <a:gd name="connsiteX8" fmla="*/ 490385 w 883948"/>
                <a:gd name="connsiteY8" fmla="*/ 47813 h 47813"/>
                <a:gd name="connsiteX9" fmla="*/ 438837 w 883948"/>
                <a:gd name="connsiteY9" fmla="*/ 27642 h 47813"/>
                <a:gd name="connsiteX10" fmla="*/ 393265 w 883948"/>
                <a:gd name="connsiteY10" fmla="*/ 9563 h 47813"/>
                <a:gd name="connsiteX11" fmla="*/ 347693 w 883948"/>
                <a:gd name="connsiteY11" fmla="*/ 27642 h 47813"/>
                <a:gd name="connsiteX12" fmla="*/ 296144 w 883948"/>
                <a:gd name="connsiteY12" fmla="*/ 47813 h 47813"/>
                <a:gd name="connsiteX13" fmla="*/ 244595 w 883948"/>
                <a:gd name="connsiteY13" fmla="*/ 27642 h 47813"/>
                <a:gd name="connsiteX14" fmla="*/ 199023 w 883948"/>
                <a:gd name="connsiteY14" fmla="*/ 9563 h 47813"/>
                <a:gd name="connsiteX15" fmla="*/ 153451 w 883948"/>
                <a:gd name="connsiteY15" fmla="*/ 27642 h 47813"/>
                <a:gd name="connsiteX16" fmla="*/ 101902 w 883948"/>
                <a:gd name="connsiteY16" fmla="*/ 47813 h 47813"/>
                <a:gd name="connsiteX17" fmla="*/ 50354 w 883948"/>
                <a:gd name="connsiteY17" fmla="*/ 27642 h 47813"/>
                <a:gd name="connsiteX18" fmla="*/ 4781 w 883948"/>
                <a:gd name="connsiteY18" fmla="*/ 9563 h 47813"/>
                <a:gd name="connsiteX19" fmla="*/ 0 w 883948"/>
                <a:gd name="connsiteY19" fmla="*/ 4781 h 47813"/>
                <a:gd name="connsiteX20" fmla="*/ 4781 w 883948"/>
                <a:gd name="connsiteY20" fmla="*/ 0 h 47813"/>
                <a:gd name="connsiteX21" fmla="*/ 56330 w 883948"/>
                <a:gd name="connsiteY21" fmla="*/ 20171 h 47813"/>
                <a:gd name="connsiteX22" fmla="*/ 101902 w 883948"/>
                <a:gd name="connsiteY22" fmla="*/ 38251 h 47813"/>
                <a:gd name="connsiteX23" fmla="*/ 147475 w 883948"/>
                <a:gd name="connsiteY23" fmla="*/ 20171 h 47813"/>
                <a:gd name="connsiteX24" fmla="*/ 199023 w 883948"/>
                <a:gd name="connsiteY24" fmla="*/ 0 h 47813"/>
                <a:gd name="connsiteX25" fmla="*/ 250572 w 883948"/>
                <a:gd name="connsiteY25" fmla="*/ 20171 h 47813"/>
                <a:gd name="connsiteX26" fmla="*/ 296144 w 883948"/>
                <a:gd name="connsiteY26" fmla="*/ 38251 h 47813"/>
                <a:gd name="connsiteX27" fmla="*/ 341716 w 883948"/>
                <a:gd name="connsiteY27" fmla="*/ 20171 h 47813"/>
                <a:gd name="connsiteX28" fmla="*/ 393265 w 883948"/>
                <a:gd name="connsiteY28" fmla="*/ 0 h 47813"/>
                <a:gd name="connsiteX29" fmla="*/ 444814 w 883948"/>
                <a:gd name="connsiteY29" fmla="*/ 20171 h 47813"/>
                <a:gd name="connsiteX30" fmla="*/ 490385 w 883948"/>
                <a:gd name="connsiteY30" fmla="*/ 38251 h 47813"/>
                <a:gd name="connsiteX31" fmla="*/ 535958 w 883948"/>
                <a:gd name="connsiteY31" fmla="*/ 20171 h 47813"/>
                <a:gd name="connsiteX32" fmla="*/ 587506 w 883948"/>
                <a:gd name="connsiteY32" fmla="*/ 0 h 47813"/>
                <a:gd name="connsiteX33" fmla="*/ 639055 w 883948"/>
                <a:gd name="connsiteY33" fmla="*/ 20171 h 47813"/>
                <a:gd name="connsiteX34" fmla="*/ 684627 w 883948"/>
                <a:gd name="connsiteY34" fmla="*/ 38251 h 47813"/>
                <a:gd name="connsiteX35" fmla="*/ 730348 w 883948"/>
                <a:gd name="connsiteY35" fmla="*/ 20171 h 47813"/>
                <a:gd name="connsiteX36" fmla="*/ 781897 w 883948"/>
                <a:gd name="connsiteY36" fmla="*/ 0 h 47813"/>
                <a:gd name="connsiteX37" fmla="*/ 833446 w 883948"/>
                <a:gd name="connsiteY37" fmla="*/ 20171 h 47813"/>
                <a:gd name="connsiteX38" fmla="*/ 879168 w 883948"/>
                <a:gd name="connsiteY38" fmla="*/ 38251 h 47813"/>
                <a:gd name="connsiteX39" fmla="*/ 883949 w 883948"/>
                <a:gd name="connsiteY39" fmla="*/ 43032 h 47813"/>
                <a:gd name="connsiteX40" fmla="*/ 879018 w 883948"/>
                <a:gd name="connsiteY40" fmla="*/ 47813 h 4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3948" h="47813">
                  <a:moveTo>
                    <a:pt x="879018" y="47813"/>
                  </a:moveTo>
                  <a:cubicBezTo>
                    <a:pt x="853020" y="47813"/>
                    <a:pt x="840020" y="37503"/>
                    <a:pt x="827469" y="27642"/>
                  </a:cubicBezTo>
                  <a:cubicBezTo>
                    <a:pt x="815666" y="18378"/>
                    <a:pt x="804459" y="9563"/>
                    <a:pt x="781897" y="9563"/>
                  </a:cubicBezTo>
                  <a:cubicBezTo>
                    <a:pt x="759186" y="9563"/>
                    <a:pt x="748129" y="18378"/>
                    <a:pt x="736176" y="27642"/>
                  </a:cubicBezTo>
                  <a:cubicBezTo>
                    <a:pt x="723625" y="37503"/>
                    <a:pt x="710625" y="47813"/>
                    <a:pt x="684627" y="47813"/>
                  </a:cubicBezTo>
                  <a:cubicBezTo>
                    <a:pt x="658629" y="47813"/>
                    <a:pt x="645629" y="37503"/>
                    <a:pt x="633079" y="27642"/>
                  </a:cubicBezTo>
                  <a:cubicBezTo>
                    <a:pt x="621275" y="18378"/>
                    <a:pt x="610068" y="9563"/>
                    <a:pt x="587506" y="9563"/>
                  </a:cubicBezTo>
                  <a:cubicBezTo>
                    <a:pt x="564795" y="9563"/>
                    <a:pt x="553738" y="18378"/>
                    <a:pt x="541934" y="27642"/>
                  </a:cubicBezTo>
                  <a:cubicBezTo>
                    <a:pt x="529383" y="37503"/>
                    <a:pt x="516384" y="47813"/>
                    <a:pt x="490385" y="47813"/>
                  </a:cubicBezTo>
                  <a:cubicBezTo>
                    <a:pt x="464387" y="47813"/>
                    <a:pt x="451388" y="37503"/>
                    <a:pt x="438837" y="27642"/>
                  </a:cubicBezTo>
                  <a:cubicBezTo>
                    <a:pt x="427033" y="18378"/>
                    <a:pt x="415827" y="9563"/>
                    <a:pt x="393265" y="9563"/>
                  </a:cubicBezTo>
                  <a:cubicBezTo>
                    <a:pt x="370553" y="9563"/>
                    <a:pt x="359496" y="18378"/>
                    <a:pt x="347693" y="27642"/>
                  </a:cubicBezTo>
                  <a:cubicBezTo>
                    <a:pt x="335142" y="37503"/>
                    <a:pt x="322142" y="47813"/>
                    <a:pt x="296144" y="47813"/>
                  </a:cubicBezTo>
                  <a:cubicBezTo>
                    <a:pt x="270145" y="47813"/>
                    <a:pt x="257146" y="37503"/>
                    <a:pt x="244595" y="27642"/>
                  </a:cubicBezTo>
                  <a:cubicBezTo>
                    <a:pt x="232791" y="18378"/>
                    <a:pt x="221585" y="9563"/>
                    <a:pt x="199023" y="9563"/>
                  </a:cubicBezTo>
                  <a:cubicBezTo>
                    <a:pt x="176461" y="9563"/>
                    <a:pt x="165255" y="18378"/>
                    <a:pt x="153451" y="27642"/>
                  </a:cubicBezTo>
                  <a:cubicBezTo>
                    <a:pt x="140900" y="37503"/>
                    <a:pt x="127901" y="47813"/>
                    <a:pt x="101902" y="47813"/>
                  </a:cubicBezTo>
                  <a:cubicBezTo>
                    <a:pt x="75904" y="47813"/>
                    <a:pt x="62905" y="37503"/>
                    <a:pt x="50354" y="27642"/>
                  </a:cubicBezTo>
                  <a:cubicBezTo>
                    <a:pt x="38550" y="18378"/>
                    <a:pt x="27343" y="9563"/>
                    <a:pt x="4781" y="9563"/>
                  </a:cubicBezTo>
                  <a:cubicBezTo>
                    <a:pt x="2092" y="9563"/>
                    <a:pt x="0" y="7471"/>
                    <a:pt x="0" y="4781"/>
                  </a:cubicBezTo>
                  <a:cubicBezTo>
                    <a:pt x="0" y="2092"/>
                    <a:pt x="2092" y="0"/>
                    <a:pt x="4781" y="0"/>
                  </a:cubicBezTo>
                  <a:cubicBezTo>
                    <a:pt x="30780" y="0"/>
                    <a:pt x="43779" y="10310"/>
                    <a:pt x="56330" y="20171"/>
                  </a:cubicBezTo>
                  <a:cubicBezTo>
                    <a:pt x="68134" y="29435"/>
                    <a:pt x="79340" y="38251"/>
                    <a:pt x="101902" y="38251"/>
                  </a:cubicBezTo>
                  <a:cubicBezTo>
                    <a:pt x="124614" y="38251"/>
                    <a:pt x="135671" y="29435"/>
                    <a:pt x="147475" y="20171"/>
                  </a:cubicBezTo>
                  <a:cubicBezTo>
                    <a:pt x="160026" y="10310"/>
                    <a:pt x="173025" y="0"/>
                    <a:pt x="199023" y="0"/>
                  </a:cubicBezTo>
                  <a:cubicBezTo>
                    <a:pt x="225021" y="0"/>
                    <a:pt x="238021" y="10310"/>
                    <a:pt x="250572" y="20171"/>
                  </a:cubicBezTo>
                  <a:cubicBezTo>
                    <a:pt x="262376" y="29435"/>
                    <a:pt x="273582" y="38251"/>
                    <a:pt x="296144" y="38251"/>
                  </a:cubicBezTo>
                  <a:cubicBezTo>
                    <a:pt x="318855" y="38251"/>
                    <a:pt x="329912" y="29435"/>
                    <a:pt x="341716" y="20171"/>
                  </a:cubicBezTo>
                  <a:cubicBezTo>
                    <a:pt x="354267" y="10310"/>
                    <a:pt x="367266" y="0"/>
                    <a:pt x="393265" y="0"/>
                  </a:cubicBezTo>
                  <a:cubicBezTo>
                    <a:pt x="419263" y="0"/>
                    <a:pt x="432263" y="10310"/>
                    <a:pt x="444814" y="20171"/>
                  </a:cubicBezTo>
                  <a:cubicBezTo>
                    <a:pt x="456617" y="29435"/>
                    <a:pt x="467823" y="38251"/>
                    <a:pt x="490385" y="38251"/>
                  </a:cubicBezTo>
                  <a:cubicBezTo>
                    <a:pt x="513097" y="38251"/>
                    <a:pt x="524154" y="29435"/>
                    <a:pt x="535958" y="20171"/>
                  </a:cubicBezTo>
                  <a:cubicBezTo>
                    <a:pt x="548509" y="10310"/>
                    <a:pt x="561508" y="0"/>
                    <a:pt x="587506" y="0"/>
                  </a:cubicBezTo>
                  <a:cubicBezTo>
                    <a:pt x="613505" y="0"/>
                    <a:pt x="626504" y="10310"/>
                    <a:pt x="639055" y="20171"/>
                  </a:cubicBezTo>
                  <a:cubicBezTo>
                    <a:pt x="650859" y="29435"/>
                    <a:pt x="662065" y="38251"/>
                    <a:pt x="684627" y="38251"/>
                  </a:cubicBezTo>
                  <a:cubicBezTo>
                    <a:pt x="707339" y="38251"/>
                    <a:pt x="718395" y="29435"/>
                    <a:pt x="730348" y="20171"/>
                  </a:cubicBezTo>
                  <a:cubicBezTo>
                    <a:pt x="742899" y="10310"/>
                    <a:pt x="755899" y="0"/>
                    <a:pt x="781897" y="0"/>
                  </a:cubicBezTo>
                  <a:cubicBezTo>
                    <a:pt x="807896" y="0"/>
                    <a:pt x="820895" y="10310"/>
                    <a:pt x="833446" y="20171"/>
                  </a:cubicBezTo>
                  <a:cubicBezTo>
                    <a:pt x="845250" y="29435"/>
                    <a:pt x="856456" y="38251"/>
                    <a:pt x="879168" y="38251"/>
                  </a:cubicBezTo>
                  <a:cubicBezTo>
                    <a:pt x="881857" y="38251"/>
                    <a:pt x="883949" y="40342"/>
                    <a:pt x="883949" y="43032"/>
                  </a:cubicBezTo>
                  <a:cubicBezTo>
                    <a:pt x="883800" y="45572"/>
                    <a:pt x="881558" y="47813"/>
                    <a:pt x="879018" y="47813"/>
                  </a:cubicBezTo>
                  <a:close/>
                </a:path>
              </a:pathLst>
            </a:custGeom>
            <a:solidFill>
              <a:srgbClr val="FFFFFF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1" name="任意多边形: 形状 940">
              <a:extLst>
                <a:ext uri="{FF2B5EF4-FFF2-40B4-BE49-F238E27FC236}">
                  <a16:creationId xmlns:a16="http://schemas.microsoft.com/office/drawing/2014/main" id="{40CD0551-4055-4C17-9D18-5C67575B7484}"/>
                </a:ext>
              </a:extLst>
            </p:cNvPr>
            <p:cNvSpPr/>
            <p:nvPr/>
          </p:nvSpPr>
          <p:spPr>
            <a:xfrm>
              <a:off x="6945421" y="3271840"/>
              <a:ext cx="883948" cy="47813"/>
            </a:xfrm>
            <a:custGeom>
              <a:avLst/>
              <a:gdLst>
                <a:gd name="connsiteX0" fmla="*/ 879018 w 883948"/>
                <a:gd name="connsiteY0" fmla="*/ 47813 h 47813"/>
                <a:gd name="connsiteX1" fmla="*/ 827469 w 883948"/>
                <a:gd name="connsiteY1" fmla="*/ 27642 h 47813"/>
                <a:gd name="connsiteX2" fmla="*/ 781897 w 883948"/>
                <a:gd name="connsiteY2" fmla="*/ 9563 h 47813"/>
                <a:gd name="connsiteX3" fmla="*/ 736176 w 883948"/>
                <a:gd name="connsiteY3" fmla="*/ 27642 h 47813"/>
                <a:gd name="connsiteX4" fmla="*/ 684627 w 883948"/>
                <a:gd name="connsiteY4" fmla="*/ 47813 h 47813"/>
                <a:gd name="connsiteX5" fmla="*/ 633079 w 883948"/>
                <a:gd name="connsiteY5" fmla="*/ 27642 h 47813"/>
                <a:gd name="connsiteX6" fmla="*/ 587506 w 883948"/>
                <a:gd name="connsiteY6" fmla="*/ 9563 h 47813"/>
                <a:gd name="connsiteX7" fmla="*/ 541934 w 883948"/>
                <a:gd name="connsiteY7" fmla="*/ 27642 h 47813"/>
                <a:gd name="connsiteX8" fmla="*/ 490385 w 883948"/>
                <a:gd name="connsiteY8" fmla="*/ 47813 h 47813"/>
                <a:gd name="connsiteX9" fmla="*/ 438837 w 883948"/>
                <a:gd name="connsiteY9" fmla="*/ 27642 h 47813"/>
                <a:gd name="connsiteX10" fmla="*/ 393265 w 883948"/>
                <a:gd name="connsiteY10" fmla="*/ 9563 h 47813"/>
                <a:gd name="connsiteX11" fmla="*/ 347693 w 883948"/>
                <a:gd name="connsiteY11" fmla="*/ 27642 h 47813"/>
                <a:gd name="connsiteX12" fmla="*/ 296144 w 883948"/>
                <a:gd name="connsiteY12" fmla="*/ 47813 h 47813"/>
                <a:gd name="connsiteX13" fmla="*/ 244595 w 883948"/>
                <a:gd name="connsiteY13" fmla="*/ 27642 h 47813"/>
                <a:gd name="connsiteX14" fmla="*/ 199023 w 883948"/>
                <a:gd name="connsiteY14" fmla="*/ 9563 h 47813"/>
                <a:gd name="connsiteX15" fmla="*/ 153451 w 883948"/>
                <a:gd name="connsiteY15" fmla="*/ 27642 h 47813"/>
                <a:gd name="connsiteX16" fmla="*/ 101902 w 883948"/>
                <a:gd name="connsiteY16" fmla="*/ 47813 h 47813"/>
                <a:gd name="connsiteX17" fmla="*/ 50354 w 883948"/>
                <a:gd name="connsiteY17" fmla="*/ 27642 h 47813"/>
                <a:gd name="connsiteX18" fmla="*/ 4781 w 883948"/>
                <a:gd name="connsiteY18" fmla="*/ 9563 h 47813"/>
                <a:gd name="connsiteX19" fmla="*/ 0 w 883948"/>
                <a:gd name="connsiteY19" fmla="*/ 4781 h 47813"/>
                <a:gd name="connsiteX20" fmla="*/ 4781 w 883948"/>
                <a:gd name="connsiteY20" fmla="*/ 0 h 47813"/>
                <a:gd name="connsiteX21" fmla="*/ 56330 w 883948"/>
                <a:gd name="connsiteY21" fmla="*/ 20171 h 47813"/>
                <a:gd name="connsiteX22" fmla="*/ 101902 w 883948"/>
                <a:gd name="connsiteY22" fmla="*/ 38251 h 47813"/>
                <a:gd name="connsiteX23" fmla="*/ 147475 w 883948"/>
                <a:gd name="connsiteY23" fmla="*/ 20171 h 47813"/>
                <a:gd name="connsiteX24" fmla="*/ 199023 w 883948"/>
                <a:gd name="connsiteY24" fmla="*/ 0 h 47813"/>
                <a:gd name="connsiteX25" fmla="*/ 250572 w 883948"/>
                <a:gd name="connsiteY25" fmla="*/ 20171 h 47813"/>
                <a:gd name="connsiteX26" fmla="*/ 296144 w 883948"/>
                <a:gd name="connsiteY26" fmla="*/ 38251 h 47813"/>
                <a:gd name="connsiteX27" fmla="*/ 341716 w 883948"/>
                <a:gd name="connsiteY27" fmla="*/ 20171 h 47813"/>
                <a:gd name="connsiteX28" fmla="*/ 393265 w 883948"/>
                <a:gd name="connsiteY28" fmla="*/ 0 h 47813"/>
                <a:gd name="connsiteX29" fmla="*/ 444814 w 883948"/>
                <a:gd name="connsiteY29" fmla="*/ 20171 h 47813"/>
                <a:gd name="connsiteX30" fmla="*/ 490385 w 883948"/>
                <a:gd name="connsiteY30" fmla="*/ 38251 h 47813"/>
                <a:gd name="connsiteX31" fmla="*/ 535958 w 883948"/>
                <a:gd name="connsiteY31" fmla="*/ 20171 h 47813"/>
                <a:gd name="connsiteX32" fmla="*/ 587506 w 883948"/>
                <a:gd name="connsiteY32" fmla="*/ 0 h 47813"/>
                <a:gd name="connsiteX33" fmla="*/ 639055 w 883948"/>
                <a:gd name="connsiteY33" fmla="*/ 20171 h 47813"/>
                <a:gd name="connsiteX34" fmla="*/ 684627 w 883948"/>
                <a:gd name="connsiteY34" fmla="*/ 38251 h 47813"/>
                <a:gd name="connsiteX35" fmla="*/ 730348 w 883948"/>
                <a:gd name="connsiteY35" fmla="*/ 20171 h 47813"/>
                <a:gd name="connsiteX36" fmla="*/ 781897 w 883948"/>
                <a:gd name="connsiteY36" fmla="*/ 0 h 47813"/>
                <a:gd name="connsiteX37" fmla="*/ 833446 w 883948"/>
                <a:gd name="connsiteY37" fmla="*/ 20171 h 47813"/>
                <a:gd name="connsiteX38" fmla="*/ 879168 w 883948"/>
                <a:gd name="connsiteY38" fmla="*/ 38251 h 47813"/>
                <a:gd name="connsiteX39" fmla="*/ 883949 w 883948"/>
                <a:gd name="connsiteY39" fmla="*/ 43032 h 47813"/>
                <a:gd name="connsiteX40" fmla="*/ 879018 w 883948"/>
                <a:gd name="connsiteY40" fmla="*/ 47813 h 4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3948" h="47813">
                  <a:moveTo>
                    <a:pt x="879018" y="47813"/>
                  </a:moveTo>
                  <a:cubicBezTo>
                    <a:pt x="853020" y="47813"/>
                    <a:pt x="840020" y="37503"/>
                    <a:pt x="827469" y="27642"/>
                  </a:cubicBezTo>
                  <a:cubicBezTo>
                    <a:pt x="815666" y="18378"/>
                    <a:pt x="804459" y="9563"/>
                    <a:pt x="781897" y="9563"/>
                  </a:cubicBezTo>
                  <a:cubicBezTo>
                    <a:pt x="759186" y="9563"/>
                    <a:pt x="748129" y="18378"/>
                    <a:pt x="736176" y="27642"/>
                  </a:cubicBezTo>
                  <a:cubicBezTo>
                    <a:pt x="723625" y="37503"/>
                    <a:pt x="710625" y="47813"/>
                    <a:pt x="684627" y="47813"/>
                  </a:cubicBezTo>
                  <a:cubicBezTo>
                    <a:pt x="658629" y="47813"/>
                    <a:pt x="645629" y="37503"/>
                    <a:pt x="633079" y="27642"/>
                  </a:cubicBezTo>
                  <a:cubicBezTo>
                    <a:pt x="621275" y="18378"/>
                    <a:pt x="610068" y="9563"/>
                    <a:pt x="587506" y="9563"/>
                  </a:cubicBezTo>
                  <a:cubicBezTo>
                    <a:pt x="564795" y="9563"/>
                    <a:pt x="553738" y="18378"/>
                    <a:pt x="541934" y="27642"/>
                  </a:cubicBezTo>
                  <a:cubicBezTo>
                    <a:pt x="529383" y="37503"/>
                    <a:pt x="516384" y="47813"/>
                    <a:pt x="490385" y="47813"/>
                  </a:cubicBezTo>
                  <a:cubicBezTo>
                    <a:pt x="464387" y="47813"/>
                    <a:pt x="451388" y="37503"/>
                    <a:pt x="438837" y="27642"/>
                  </a:cubicBezTo>
                  <a:cubicBezTo>
                    <a:pt x="427033" y="18378"/>
                    <a:pt x="415827" y="9563"/>
                    <a:pt x="393265" y="9563"/>
                  </a:cubicBezTo>
                  <a:cubicBezTo>
                    <a:pt x="370553" y="9563"/>
                    <a:pt x="359496" y="18378"/>
                    <a:pt x="347693" y="27642"/>
                  </a:cubicBezTo>
                  <a:cubicBezTo>
                    <a:pt x="335142" y="37503"/>
                    <a:pt x="322142" y="47813"/>
                    <a:pt x="296144" y="47813"/>
                  </a:cubicBezTo>
                  <a:cubicBezTo>
                    <a:pt x="270145" y="47813"/>
                    <a:pt x="257146" y="37503"/>
                    <a:pt x="244595" y="27642"/>
                  </a:cubicBezTo>
                  <a:cubicBezTo>
                    <a:pt x="232791" y="18378"/>
                    <a:pt x="221585" y="9563"/>
                    <a:pt x="199023" y="9563"/>
                  </a:cubicBezTo>
                  <a:cubicBezTo>
                    <a:pt x="176461" y="9563"/>
                    <a:pt x="165255" y="18378"/>
                    <a:pt x="153451" y="27642"/>
                  </a:cubicBezTo>
                  <a:cubicBezTo>
                    <a:pt x="140900" y="37503"/>
                    <a:pt x="127901" y="47813"/>
                    <a:pt x="101902" y="47813"/>
                  </a:cubicBezTo>
                  <a:cubicBezTo>
                    <a:pt x="75904" y="47813"/>
                    <a:pt x="62905" y="37503"/>
                    <a:pt x="50354" y="27642"/>
                  </a:cubicBezTo>
                  <a:cubicBezTo>
                    <a:pt x="38550" y="18378"/>
                    <a:pt x="27343" y="9563"/>
                    <a:pt x="4781" y="9563"/>
                  </a:cubicBezTo>
                  <a:cubicBezTo>
                    <a:pt x="2092" y="9563"/>
                    <a:pt x="0" y="7471"/>
                    <a:pt x="0" y="4781"/>
                  </a:cubicBezTo>
                  <a:cubicBezTo>
                    <a:pt x="0" y="2092"/>
                    <a:pt x="2092" y="0"/>
                    <a:pt x="4781" y="0"/>
                  </a:cubicBezTo>
                  <a:cubicBezTo>
                    <a:pt x="30780" y="0"/>
                    <a:pt x="43779" y="10310"/>
                    <a:pt x="56330" y="20171"/>
                  </a:cubicBezTo>
                  <a:cubicBezTo>
                    <a:pt x="68134" y="29435"/>
                    <a:pt x="79340" y="38251"/>
                    <a:pt x="101902" y="38251"/>
                  </a:cubicBezTo>
                  <a:cubicBezTo>
                    <a:pt x="124614" y="38251"/>
                    <a:pt x="135671" y="29435"/>
                    <a:pt x="147475" y="20171"/>
                  </a:cubicBezTo>
                  <a:cubicBezTo>
                    <a:pt x="160026" y="10310"/>
                    <a:pt x="173025" y="0"/>
                    <a:pt x="199023" y="0"/>
                  </a:cubicBezTo>
                  <a:cubicBezTo>
                    <a:pt x="225021" y="0"/>
                    <a:pt x="238021" y="10310"/>
                    <a:pt x="250572" y="20171"/>
                  </a:cubicBezTo>
                  <a:cubicBezTo>
                    <a:pt x="262376" y="29435"/>
                    <a:pt x="273582" y="38251"/>
                    <a:pt x="296144" y="38251"/>
                  </a:cubicBezTo>
                  <a:cubicBezTo>
                    <a:pt x="318855" y="38251"/>
                    <a:pt x="329912" y="29435"/>
                    <a:pt x="341716" y="20171"/>
                  </a:cubicBezTo>
                  <a:cubicBezTo>
                    <a:pt x="354267" y="10310"/>
                    <a:pt x="367266" y="0"/>
                    <a:pt x="393265" y="0"/>
                  </a:cubicBezTo>
                  <a:cubicBezTo>
                    <a:pt x="419263" y="0"/>
                    <a:pt x="432263" y="10310"/>
                    <a:pt x="444814" y="20171"/>
                  </a:cubicBezTo>
                  <a:cubicBezTo>
                    <a:pt x="456617" y="29435"/>
                    <a:pt x="467823" y="38251"/>
                    <a:pt x="490385" y="38251"/>
                  </a:cubicBezTo>
                  <a:cubicBezTo>
                    <a:pt x="513097" y="38251"/>
                    <a:pt x="524154" y="29435"/>
                    <a:pt x="535958" y="20171"/>
                  </a:cubicBezTo>
                  <a:cubicBezTo>
                    <a:pt x="548509" y="10310"/>
                    <a:pt x="561508" y="0"/>
                    <a:pt x="587506" y="0"/>
                  </a:cubicBezTo>
                  <a:cubicBezTo>
                    <a:pt x="613505" y="0"/>
                    <a:pt x="626504" y="10310"/>
                    <a:pt x="639055" y="20171"/>
                  </a:cubicBezTo>
                  <a:cubicBezTo>
                    <a:pt x="650859" y="29435"/>
                    <a:pt x="662065" y="38251"/>
                    <a:pt x="684627" y="38251"/>
                  </a:cubicBezTo>
                  <a:cubicBezTo>
                    <a:pt x="707339" y="38251"/>
                    <a:pt x="718395" y="29435"/>
                    <a:pt x="730348" y="20171"/>
                  </a:cubicBezTo>
                  <a:cubicBezTo>
                    <a:pt x="742899" y="10310"/>
                    <a:pt x="755899" y="0"/>
                    <a:pt x="781897" y="0"/>
                  </a:cubicBezTo>
                  <a:cubicBezTo>
                    <a:pt x="807896" y="0"/>
                    <a:pt x="820895" y="10310"/>
                    <a:pt x="833446" y="20171"/>
                  </a:cubicBezTo>
                  <a:cubicBezTo>
                    <a:pt x="845250" y="29435"/>
                    <a:pt x="856456" y="38251"/>
                    <a:pt x="879168" y="38251"/>
                  </a:cubicBezTo>
                  <a:cubicBezTo>
                    <a:pt x="881857" y="38251"/>
                    <a:pt x="883949" y="40342"/>
                    <a:pt x="883949" y="43032"/>
                  </a:cubicBezTo>
                  <a:cubicBezTo>
                    <a:pt x="883800" y="45572"/>
                    <a:pt x="881558" y="47813"/>
                    <a:pt x="879018" y="47813"/>
                  </a:cubicBezTo>
                  <a:close/>
                </a:path>
              </a:pathLst>
            </a:custGeom>
            <a:solidFill>
              <a:srgbClr val="FFFFFF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2" name="任意多边形: 形状 941">
              <a:extLst>
                <a:ext uri="{FF2B5EF4-FFF2-40B4-BE49-F238E27FC236}">
                  <a16:creationId xmlns:a16="http://schemas.microsoft.com/office/drawing/2014/main" id="{8EF67362-5EC2-41DB-BD45-CE370E8853F8}"/>
                </a:ext>
              </a:extLst>
            </p:cNvPr>
            <p:cNvSpPr/>
            <p:nvPr/>
          </p:nvSpPr>
          <p:spPr>
            <a:xfrm>
              <a:off x="6945421" y="3322492"/>
              <a:ext cx="883948" cy="47813"/>
            </a:xfrm>
            <a:custGeom>
              <a:avLst/>
              <a:gdLst>
                <a:gd name="connsiteX0" fmla="*/ 879018 w 883948"/>
                <a:gd name="connsiteY0" fmla="*/ 47813 h 47813"/>
                <a:gd name="connsiteX1" fmla="*/ 827469 w 883948"/>
                <a:gd name="connsiteY1" fmla="*/ 27642 h 47813"/>
                <a:gd name="connsiteX2" fmla="*/ 781897 w 883948"/>
                <a:gd name="connsiteY2" fmla="*/ 9563 h 47813"/>
                <a:gd name="connsiteX3" fmla="*/ 736176 w 883948"/>
                <a:gd name="connsiteY3" fmla="*/ 27642 h 47813"/>
                <a:gd name="connsiteX4" fmla="*/ 684627 w 883948"/>
                <a:gd name="connsiteY4" fmla="*/ 47813 h 47813"/>
                <a:gd name="connsiteX5" fmla="*/ 633079 w 883948"/>
                <a:gd name="connsiteY5" fmla="*/ 27642 h 47813"/>
                <a:gd name="connsiteX6" fmla="*/ 587506 w 883948"/>
                <a:gd name="connsiteY6" fmla="*/ 9563 h 47813"/>
                <a:gd name="connsiteX7" fmla="*/ 541934 w 883948"/>
                <a:gd name="connsiteY7" fmla="*/ 27642 h 47813"/>
                <a:gd name="connsiteX8" fmla="*/ 490385 w 883948"/>
                <a:gd name="connsiteY8" fmla="*/ 47813 h 47813"/>
                <a:gd name="connsiteX9" fmla="*/ 438837 w 883948"/>
                <a:gd name="connsiteY9" fmla="*/ 27642 h 47813"/>
                <a:gd name="connsiteX10" fmla="*/ 393265 w 883948"/>
                <a:gd name="connsiteY10" fmla="*/ 9563 h 47813"/>
                <a:gd name="connsiteX11" fmla="*/ 347693 w 883948"/>
                <a:gd name="connsiteY11" fmla="*/ 27642 h 47813"/>
                <a:gd name="connsiteX12" fmla="*/ 296144 w 883948"/>
                <a:gd name="connsiteY12" fmla="*/ 47813 h 47813"/>
                <a:gd name="connsiteX13" fmla="*/ 244595 w 883948"/>
                <a:gd name="connsiteY13" fmla="*/ 27642 h 47813"/>
                <a:gd name="connsiteX14" fmla="*/ 199023 w 883948"/>
                <a:gd name="connsiteY14" fmla="*/ 9563 h 47813"/>
                <a:gd name="connsiteX15" fmla="*/ 153451 w 883948"/>
                <a:gd name="connsiteY15" fmla="*/ 27642 h 47813"/>
                <a:gd name="connsiteX16" fmla="*/ 101902 w 883948"/>
                <a:gd name="connsiteY16" fmla="*/ 47813 h 47813"/>
                <a:gd name="connsiteX17" fmla="*/ 50354 w 883948"/>
                <a:gd name="connsiteY17" fmla="*/ 27642 h 47813"/>
                <a:gd name="connsiteX18" fmla="*/ 4781 w 883948"/>
                <a:gd name="connsiteY18" fmla="*/ 9563 h 47813"/>
                <a:gd name="connsiteX19" fmla="*/ 0 w 883948"/>
                <a:gd name="connsiteY19" fmla="*/ 4781 h 47813"/>
                <a:gd name="connsiteX20" fmla="*/ 4781 w 883948"/>
                <a:gd name="connsiteY20" fmla="*/ 0 h 47813"/>
                <a:gd name="connsiteX21" fmla="*/ 56330 w 883948"/>
                <a:gd name="connsiteY21" fmla="*/ 20171 h 47813"/>
                <a:gd name="connsiteX22" fmla="*/ 101902 w 883948"/>
                <a:gd name="connsiteY22" fmla="*/ 38251 h 47813"/>
                <a:gd name="connsiteX23" fmla="*/ 147475 w 883948"/>
                <a:gd name="connsiteY23" fmla="*/ 20171 h 47813"/>
                <a:gd name="connsiteX24" fmla="*/ 199023 w 883948"/>
                <a:gd name="connsiteY24" fmla="*/ 0 h 47813"/>
                <a:gd name="connsiteX25" fmla="*/ 250572 w 883948"/>
                <a:gd name="connsiteY25" fmla="*/ 20171 h 47813"/>
                <a:gd name="connsiteX26" fmla="*/ 296144 w 883948"/>
                <a:gd name="connsiteY26" fmla="*/ 38251 h 47813"/>
                <a:gd name="connsiteX27" fmla="*/ 341716 w 883948"/>
                <a:gd name="connsiteY27" fmla="*/ 20171 h 47813"/>
                <a:gd name="connsiteX28" fmla="*/ 393265 w 883948"/>
                <a:gd name="connsiteY28" fmla="*/ 0 h 47813"/>
                <a:gd name="connsiteX29" fmla="*/ 444814 w 883948"/>
                <a:gd name="connsiteY29" fmla="*/ 20171 h 47813"/>
                <a:gd name="connsiteX30" fmla="*/ 490385 w 883948"/>
                <a:gd name="connsiteY30" fmla="*/ 38251 h 47813"/>
                <a:gd name="connsiteX31" fmla="*/ 535958 w 883948"/>
                <a:gd name="connsiteY31" fmla="*/ 20171 h 47813"/>
                <a:gd name="connsiteX32" fmla="*/ 587506 w 883948"/>
                <a:gd name="connsiteY32" fmla="*/ 0 h 47813"/>
                <a:gd name="connsiteX33" fmla="*/ 639055 w 883948"/>
                <a:gd name="connsiteY33" fmla="*/ 20171 h 47813"/>
                <a:gd name="connsiteX34" fmla="*/ 684627 w 883948"/>
                <a:gd name="connsiteY34" fmla="*/ 38251 h 47813"/>
                <a:gd name="connsiteX35" fmla="*/ 730348 w 883948"/>
                <a:gd name="connsiteY35" fmla="*/ 20171 h 47813"/>
                <a:gd name="connsiteX36" fmla="*/ 781897 w 883948"/>
                <a:gd name="connsiteY36" fmla="*/ 0 h 47813"/>
                <a:gd name="connsiteX37" fmla="*/ 833446 w 883948"/>
                <a:gd name="connsiteY37" fmla="*/ 20171 h 47813"/>
                <a:gd name="connsiteX38" fmla="*/ 879168 w 883948"/>
                <a:gd name="connsiteY38" fmla="*/ 38251 h 47813"/>
                <a:gd name="connsiteX39" fmla="*/ 883949 w 883948"/>
                <a:gd name="connsiteY39" fmla="*/ 43032 h 47813"/>
                <a:gd name="connsiteX40" fmla="*/ 879018 w 883948"/>
                <a:gd name="connsiteY40" fmla="*/ 47813 h 4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3948" h="47813">
                  <a:moveTo>
                    <a:pt x="879018" y="47813"/>
                  </a:moveTo>
                  <a:cubicBezTo>
                    <a:pt x="853020" y="47813"/>
                    <a:pt x="840020" y="37503"/>
                    <a:pt x="827469" y="27642"/>
                  </a:cubicBezTo>
                  <a:cubicBezTo>
                    <a:pt x="815666" y="18378"/>
                    <a:pt x="804459" y="9563"/>
                    <a:pt x="781897" y="9563"/>
                  </a:cubicBezTo>
                  <a:cubicBezTo>
                    <a:pt x="759186" y="9563"/>
                    <a:pt x="748129" y="18378"/>
                    <a:pt x="736176" y="27642"/>
                  </a:cubicBezTo>
                  <a:cubicBezTo>
                    <a:pt x="723625" y="37503"/>
                    <a:pt x="710625" y="47813"/>
                    <a:pt x="684627" y="47813"/>
                  </a:cubicBezTo>
                  <a:cubicBezTo>
                    <a:pt x="658629" y="47813"/>
                    <a:pt x="645629" y="37503"/>
                    <a:pt x="633079" y="27642"/>
                  </a:cubicBezTo>
                  <a:cubicBezTo>
                    <a:pt x="621275" y="18378"/>
                    <a:pt x="610068" y="9563"/>
                    <a:pt x="587506" y="9563"/>
                  </a:cubicBezTo>
                  <a:cubicBezTo>
                    <a:pt x="564795" y="9563"/>
                    <a:pt x="553738" y="18378"/>
                    <a:pt x="541934" y="27642"/>
                  </a:cubicBezTo>
                  <a:cubicBezTo>
                    <a:pt x="529383" y="37503"/>
                    <a:pt x="516384" y="47813"/>
                    <a:pt x="490385" y="47813"/>
                  </a:cubicBezTo>
                  <a:cubicBezTo>
                    <a:pt x="464387" y="47813"/>
                    <a:pt x="451388" y="37503"/>
                    <a:pt x="438837" y="27642"/>
                  </a:cubicBezTo>
                  <a:cubicBezTo>
                    <a:pt x="427033" y="18378"/>
                    <a:pt x="415827" y="9563"/>
                    <a:pt x="393265" y="9563"/>
                  </a:cubicBezTo>
                  <a:cubicBezTo>
                    <a:pt x="370553" y="9563"/>
                    <a:pt x="359496" y="18378"/>
                    <a:pt x="347693" y="27642"/>
                  </a:cubicBezTo>
                  <a:cubicBezTo>
                    <a:pt x="335142" y="37503"/>
                    <a:pt x="322142" y="47813"/>
                    <a:pt x="296144" y="47813"/>
                  </a:cubicBezTo>
                  <a:cubicBezTo>
                    <a:pt x="270145" y="47813"/>
                    <a:pt x="257146" y="37503"/>
                    <a:pt x="244595" y="27642"/>
                  </a:cubicBezTo>
                  <a:cubicBezTo>
                    <a:pt x="232791" y="18378"/>
                    <a:pt x="221585" y="9563"/>
                    <a:pt x="199023" y="9563"/>
                  </a:cubicBezTo>
                  <a:cubicBezTo>
                    <a:pt x="176461" y="9563"/>
                    <a:pt x="165255" y="18378"/>
                    <a:pt x="153451" y="27642"/>
                  </a:cubicBezTo>
                  <a:cubicBezTo>
                    <a:pt x="140900" y="37503"/>
                    <a:pt x="127901" y="47813"/>
                    <a:pt x="101902" y="47813"/>
                  </a:cubicBezTo>
                  <a:cubicBezTo>
                    <a:pt x="75904" y="47813"/>
                    <a:pt x="62905" y="37503"/>
                    <a:pt x="50354" y="27642"/>
                  </a:cubicBezTo>
                  <a:cubicBezTo>
                    <a:pt x="38550" y="18378"/>
                    <a:pt x="27343" y="9563"/>
                    <a:pt x="4781" y="9563"/>
                  </a:cubicBezTo>
                  <a:cubicBezTo>
                    <a:pt x="2092" y="9563"/>
                    <a:pt x="0" y="7471"/>
                    <a:pt x="0" y="4781"/>
                  </a:cubicBezTo>
                  <a:cubicBezTo>
                    <a:pt x="0" y="2092"/>
                    <a:pt x="2092" y="0"/>
                    <a:pt x="4781" y="0"/>
                  </a:cubicBezTo>
                  <a:cubicBezTo>
                    <a:pt x="30780" y="0"/>
                    <a:pt x="43779" y="10310"/>
                    <a:pt x="56330" y="20171"/>
                  </a:cubicBezTo>
                  <a:cubicBezTo>
                    <a:pt x="68134" y="29435"/>
                    <a:pt x="79340" y="38251"/>
                    <a:pt x="101902" y="38251"/>
                  </a:cubicBezTo>
                  <a:cubicBezTo>
                    <a:pt x="124614" y="38251"/>
                    <a:pt x="135671" y="29435"/>
                    <a:pt x="147475" y="20171"/>
                  </a:cubicBezTo>
                  <a:cubicBezTo>
                    <a:pt x="160026" y="10310"/>
                    <a:pt x="173025" y="0"/>
                    <a:pt x="199023" y="0"/>
                  </a:cubicBezTo>
                  <a:cubicBezTo>
                    <a:pt x="225021" y="0"/>
                    <a:pt x="238021" y="10310"/>
                    <a:pt x="250572" y="20171"/>
                  </a:cubicBezTo>
                  <a:cubicBezTo>
                    <a:pt x="262376" y="29435"/>
                    <a:pt x="273582" y="38251"/>
                    <a:pt x="296144" y="38251"/>
                  </a:cubicBezTo>
                  <a:cubicBezTo>
                    <a:pt x="318855" y="38251"/>
                    <a:pt x="329912" y="29435"/>
                    <a:pt x="341716" y="20171"/>
                  </a:cubicBezTo>
                  <a:cubicBezTo>
                    <a:pt x="354267" y="10310"/>
                    <a:pt x="367266" y="0"/>
                    <a:pt x="393265" y="0"/>
                  </a:cubicBezTo>
                  <a:cubicBezTo>
                    <a:pt x="419263" y="0"/>
                    <a:pt x="432263" y="10310"/>
                    <a:pt x="444814" y="20171"/>
                  </a:cubicBezTo>
                  <a:cubicBezTo>
                    <a:pt x="456617" y="29435"/>
                    <a:pt x="467823" y="38251"/>
                    <a:pt x="490385" y="38251"/>
                  </a:cubicBezTo>
                  <a:cubicBezTo>
                    <a:pt x="513097" y="38251"/>
                    <a:pt x="524154" y="29435"/>
                    <a:pt x="535958" y="20171"/>
                  </a:cubicBezTo>
                  <a:cubicBezTo>
                    <a:pt x="548509" y="10310"/>
                    <a:pt x="561508" y="0"/>
                    <a:pt x="587506" y="0"/>
                  </a:cubicBezTo>
                  <a:cubicBezTo>
                    <a:pt x="613505" y="0"/>
                    <a:pt x="626504" y="10310"/>
                    <a:pt x="639055" y="20171"/>
                  </a:cubicBezTo>
                  <a:cubicBezTo>
                    <a:pt x="650859" y="29435"/>
                    <a:pt x="662065" y="38251"/>
                    <a:pt x="684627" y="38251"/>
                  </a:cubicBezTo>
                  <a:cubicBezTo>
                    <a:pt x="707339" y="38251"/>
                    <a:pt x="718395" y="29435"/>
                    <a:pt x="730348" y="20171"/>
                  </a:cubicBezTo>
                  <a:cubicBezTo>
                    <a:pt x="742899" y="10310"/>
                    <a:pt x="755899" y="0"/>
                    <a:pt x="781897" y="0"/>
                  </a:cubicBezTo>
                  <a:cubicBezTo>
                    <a:pt x="807896" y="0"/>
                    <a:pt x="820895" y="10310"/>
                    <a:pt x="833446" y="20171"/>
                  </a:cubicBezTo>
                  <a:cubicBezTo>
                    <a:pt x="845250" y="29435"/>
                    <a:pt x="856456" y="38251"/>
                    <a:pt x="879168" y="38251"/>
                  </a:cubicBezTo>
                  <a:cubicBezTo>
                    <a:pt x="881857" y="38251"/>
                    <a:pt x="883949" y="40342"/>
                    <a:pt x="883949" y="43032"/>
                  </a:cubicBezTo>
                  <a:cubicBezTo>
                    <a:pt x="883800" y="45572"/>
                    <a:pt x="881558" y="47813"/>
                    <a:pt x="879018" y="47813"/>
                  </a:cubicBezTo>
                  <a:close/>
                </a:path>
              </a:pathLst>
            </a:custGeom>
            <a:solidFill>
              <a:srgbClr val="FFFFFF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3" name="任意多边形: 形状 942">
              <a:extLst>
                <a:ext uri="{FF2B5EF4-FFF2-40B4-BE49-F238E27FC236}">
                  <a16:creationId xmlns:a16="http://schemas.microsoft.com/office/drawing/2014/main" id="{F81FE5F7-78CB-40AD-8EF8-23994B8EB4EC}"/>
                </a:ext>
              </a:extLst>
            </p:cNvPr>
            <p:cNvSpPr/>
            <p:nvPr/>
          </p:nvSpPr>
          <p:spPr>
            <a:xfrm>
              <a:off x="6945421" y="3373145"/>
              <a:ext cx="883948" cy="47813"/>
            </a:xfrm>
            <a:custGeom>
              <a:avLst/>
              <a:gdLst>
                <a:gd name="connsiteX0" fmla="*/ 879018 w 883948"/>
                <a:gd name="connsiteY0" fmla="*/ 47813 h 47813"/>
                <a:gd name="connsiteX1" fmla="*/ 827469 w 883948"/>
                <a:gd name="connsiteY1" fmla="*/ 27642 h 47813"/>
                <a:gd name="connsiteX2" fmla="*/ 781897 w 883948"/>
                <a:gd name="connsiteY2" fmla="*/ 9563 h 47813"/>
                <a:gd name="connsiteX3" fmla="*/ 736176 w 883948"/>
                <a:gd name="connsiteY3" fmla="*/ 27642 h 47813"/>
                <a:gd name="connsiteX4" fmla="*/ 684627 w 883948"/>
                <a:gd name="connsiteY4" fmla="*/ 47813 h 47813"/>
                <a:gd name="connsiteX5" fmla="*/ 633079 w 883948"/>
                <a:gd name="connsiteY5" fmla="*/ 27642 h 47813"/>
                <a:gd name="connsiteX6" fmla="*/ 587506 w 883948"/>
                <a:gd name="connsiteY6" fmla="*/ 9563 h 47813"/>
                <a:gd name="connsiteX7" fmla="*/ 541934 w 883948"/>
                <a:gd name="connsiteY7" fmla="*/ 27642 h 47813"/>
                <a:gd name="connsiteX8" fmla="*/ 490385 w 883948"/>
                <a:gd name="connsiteY8" fmla="*/ 47813 h 47813"/>
                <a:gd name="connsiteX9" fmla="*/ 438837 w 883948"/>
                <a:gd name="connsiteY9" fmla="*/ 27642 h 47813"/>
                <a:gd name="connsiteX10" fmla="*/ 393265 w 883948"/>
                <a:gd name="connsiteY10" fmla="*/ 9563 h 47813"/>
                <a:gd name="connsiteX11" fmla="*/ 347693 w 883948"/>
                <a:gd name="connsiteY11" fmla="*/ 27642 h 47813"/>
                <a:gd name="connsiteX12" fmla="*/ 296144 w 883948"/>
                <a:gd name="connsiteY12" fmla="*/ 47813 h 47813"/>
                <a:gd name="connsiteX13" fmla="*/ 244595 w 883948"/>
                <a:gd name="connsiteY13" fmla="*/ 27642 h 47813"/>
                <a:gd name="connsiteX14" fmla="*/ 199023 w 883948"/>
                <a:gd name="connsiteY14" fmla="*/ 9563 h 47813"/>
                <a:gd name="connsiteX15" fmla="*/ 153451 w 883948"/>
                <a:gd name="connsiteY15" fmla="*/ 27642 h 47813"/>
                <a:gd name="connsiteX16" fmla="*/ 101902 w 883948"/>
                <a:gd name="connsiteY16" fmla="*/ 47813 h 47813"/>
                <a:gd name="connsiteX17" fmla="*/ 50354 w 883948"/>
                <a:gd name="connsiteY17" fmla="*/ 27642 h 47813"/>
                <a:gd name="connsiteX18" fmla="*/ 4781 w 883948"/>
                <a:gd name="connsiteY18" fmla="*/ 9563 h 47813"/>
                <a:gd name="connsiteX19" fmla="*/ 0 w 883948"/>
                <a:gd name="connsiteY19" fmla="*/ 4781 h 47813"/>
                <a:gd name="connsiteX20" fmla="*/ 4781 w 883948"/>
                <a:gd name="connsiteY20" fmla="*/ 0 h 47813"/>
                <a:gd name="connsiteX21" fmla="*/ 56330 w 883948"/>
                <a:gd name="connsiteY21" fmla="*/ 20171 h 47813"/>
                <a:gd name="connsiteX22" fmla="*/ 101902 w 883948"/>
                <a:gd name="connsiteY22" fmla="*/ 38251 h 47813"/>
                <a:gd name="connsiteX23" fmla="*/ 147475 w 883948"/>
                <a:gd name="connsiteY23" fmla="*/ 20171 h 47813"/>
                <a:gd name="connsiteX24" fmla="*/ 199023 w 883948"/>
                <a:gd name="connsiteY24" fmla="*/ 0 h 47813"/>
                <a:gd name="connsiteX25" fmla="*/ 250572 w 883948"/>
                <a:gd name="connsiteY25" fmla="*/ 20171 h 47813"/>
                <a:gd name="connsiteX26" fmla="*/ 296144 w 883948"/>
                <a:gd name="connsiteY26" fmla="*/ 38251 h 47813"/>
                <a:gd name="connsiteX27" fmla="*/ 341716 w 883948"/>
                <a:gd name="connsiteY27" fmla="*/ 20171 h 47813"/>
                <a:gd name="connsiteX28" fmla="*/ 393265 w 883948"/>
                <a:gd name="connsiteY28" fmla="*/ 0 h 47813"/>
                <a:gd name="connsiteX29" fmla="*/ 444814 w 883948"/>
                <a:gd name="connsiteY29" fmla="*/ 20171 h 47813"/>
                <a:gd name="connsiteX30" fmla="*/ 490385 w 883948"/>
                <a:gd name="connsiteY30" fmla="*/ 38251 h 47813"/>
                <a:gd name="connsiteX31" fmla="*/ 535958 w 883948"/>
                <a:gd name="connsiteY31" fmla="*/ 20171 h 47813"/>
                <a:gd name="connsiteX32" fmla="*/ 587506 w 883948"/>
                <a:gd name="connsiteY32" fmla="*/ 0 h 47813"/>
                <a:gd name="connsiteX33" fmla="*/ 639055 w 883948"/>
                <a:gd name="connsiteY33" fmla="*/ 20171 h 47813"/>
                <a:gd name="connsiteX34" fmla="*/ 684627 w 883948"/>
                <a:gd name="connsiteY34" fmla="*/ 38251 h 47813"/>
                <a:gd name="connsiteX35" fmla="*/ 730348 w 883948"/>
                <a:gd name="connsiteY35" fmla="*/ 20171 h 47813"/>
                <a:gd name="connsiteX36" fmla="*/ 781897 w 883948"/>
                <a:gd name="connsiteY36" fmla="*/ 0 h 47813"/>
                <a:gd name="connsiteX37" fmla="*/ 833446 w 883948"/>
                <a:gd name="connsiteY37" fmla="*/ 20171 h 47813"/>
                <a:gd name="connsiteX38" fmla="*/ 879168 w 883948"/>
                <a:gd name="connsiteY38" fmla="*/ 38251 h 47813"/>
                <a:gd name="connsiteX39" fmla="*/ 883949 w 883948"/>
                <a:gd name="connsiteY39" fmla="*/ 43032 h 47813"/>
                <a:gd name="connsiteX40" fmla="*/ 879018 w 883948"/>
                <a:gd name="connsiteY40" fmla="*/ 47813 h 4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3948" h="47813">
                  <a:moveTo>
                    <a:pt x="879018" y="47813"/>
                  </a:moveTo>
                  <a:cubicBezTo>
                    <a:pt x="853020" y="47813"/>
                    <a:pt x="840020" y="37504"/>
                    <a:pt x="827469" y="27642"/>
                  </a:cubicBezTo>
                  <a:cubicBezTo>
                    <a:pt x="815666" y="18378"/>
                    <a:pt x="804459" y="9563"/>
                    <a:pt x="781897" y="9563"/>
                  </a:cubicBezTo>
                  <a:cubicBezTo>
                    <a:pt x="759186" y="9563"/>
                    <a:pt x="748129" y="18378"/>
                    <a:pt x="736176" y="27642"/>
                  </a:cubicBezTo>
                  <a:cubicBezTo>
                    <a:pt x="723625" y="37504"/>
                    <a:pt x="710625" y="47813"/>
                    <a:pt x="684627" y="47813"/>
                  </a:cubicBezTo>
                  <a:cubicBezTo>
                    <a:pt x="658629" y="47813"/>
                    <a:pt x="645629" y="37504"/>
                    <a:pt x="633079" y="27642"/>
                  </a:cubicBezTo>
                  <a:cubicBezTo>
                    <a:pt x="621275" y="18378"/>
                    <a:pt x="610068" y="9563"/>
                    <a:pt x="587506" y="9563"/>
                  </a:cubicBezTo>
                  <a:cubicBezTo>
                    <a:pt x="564795" y="9563"/>
                    <a:pt x="553738" y="18378"/>
                    <a:pt x="541934" y="27642"/>
                  </a:cubicBezTo>
                  <a:cubicBezTo>
                    <a:pt x="529383" y="37504"/>
                    <a:pt x="516384" y="47813"/>
                    <a:pt x="490385" y="47813"/>
                  </a:cubicBezTo>
                  <a:cubicBezTo>
                    <a:pt x="464387" y="47813"/>
                    <a:pt x="451388" y="37504"/>
                    <a:pt x="438837" y="27642"/>
                  </a:cubicBezTo>
                  <a:cubicBezTo>
                    <a:pt x="427033" y="18378"/>
                    <a:pt x="415827" y="9563"/>
                    <a:pt x="393265" y="9563"/>
                  </a:cubicBezTo>
                  <a:cubicBezTo>
                    <a:pt x="370553" y="9563"/>
                    <a:pt x="359496" y="18378"/>
                    <a:pt x="347693" y="27642"/>
                  </a:cubicBezTo>
                  <a:cubicBezTo>
                    <a:pt x="335142" y="37504"/>
                    <a:pt x="322142" y="47813"/>
                    <a:pt x="296144" y="47813"/>
                  </a:cubicBezTo>
                  <a:cubicBezTo>
                    <a:pt x="270145" y="47813"/>
                    <a:pt x="257146" y="37504"/>
                    <a:pt x="244595" y="27642"/>
                  </a:cubicBezTo>
                  <a:cubicBezTo>
                    <a:pt x="232791" y="18378"/>
                    <a:pt x="221585" y="9563"/>
                    <a:pt x="199023" y="9563"/>
                  </a:cubicBezTo>
                  <a:cubicBezTo>
                    <a:pt x="176461" y="9563"/>
                    <a:pt x="165255" y="18378"/>
                    <a:pt x="153451" y="27642"/>
                  </a:cubicBezTo>
                  <a:cubicBezTo>
                    <a:pt x="140900" y="37504"/>
                    <a:pt x="127901" y="47813"/>
                    <a:pt x="101902" y="47813"/>
                  </a:cubicBezTo>
                  <a:cubicBezTo>
                    <a:pt x="75904" y="47813"/>
                    <a:pt x="62905" y="37504"/>
                    <a:pt x="50354" y="27642"/>
                  </a:cubicBezTo>
                  <a:cubicBezTo>
                    <a:pt x="38550" y="18378"/>
                    <a:pt x="27343" y="9563"/>
                    <a:pt x="4781" y="9563"/>
                  </a:cubicBezTo>
                  <a:cubicBezTo>
                    <a:pt x="2092" y="9563"/>
                    <a:pt x="0" y="7471"/>
                    <a:pt x="0" y="4781"/>
                  </a:cubicBezTo>
                  <a:cubicBezTo>
                    <a:pt x="0" y="2092"/>
                    <a:pt x="2092" y="0"/>
                    <a:pt x="4781" y="0"/>
                  </a:cubicBezTo>
                  <a:cubicBezTo>
                    <a:pt x="30780" y="0"/>
                    <a:pt x="43779" y="10310"/>
                    <a:pt x="56330" y="20171"/>
                  </a:cubicBezTo>
                  <a:cubicBezTo>
                    <a:pt x="68134" y="29435"/>
                    <a:pt x="79340" y="38251"/>
                    <a:pt x="101902" y="38251"/>
                  </a:cubicBezTo>
                  <a:cubicBezTo>
                    <a:pt x="124614" y="38251"/>
                    <a:pt x="135671" y="29435"/>
                    <a:pt x="147475" y="20171"/>
                  </a:cubicBezTo>
                  <a:cubicBezTo>
                    <a:pt x="160026" y="10310"/>
                    <a:pt x="173025" y="0"/>
                    <a:pt x="199023" y="0"/>
                  </a:cubicBezTo>
                  <a:cubicBezTo>
                    <a:pt x="225021" y="0"/>
                    <a:pt x="238021" y="10310"/>
                    <a:pt x="250572" y="20171"/>
                  </a:cubicBezTo>
                  <a:cubicBezTo>
                    <a:pt x="262376" y="29435"/>
                    <a:pt x="273582" y="38251"/>
                    <a:pt x="296144" y="38251"/>
                  </a:cubicBezTo>
                  <a:cubicBezTo>
                    <a:pt x="318855" y="38251"/>
                    <a:pt x="329912" y="29435"/>
                    <a:pt x="341716" y="20171"/>
                  </a:cubicBezTo>
                  <a:cubicBezTo>
                    <a:pt x="354267" y="10310"/>
                    <a:pt x="367266" y="0"/>
                    <a:pt x="393265" y="0"/>
                  </a:cubicBezTo>
                  <a:cubicBezTo>
                    <a:pt x="419263" y="0"/>
                    <a:pt x="432263" y="10310"/>
                    <a:pt x="444814" y="20171"/>
                  </a:cubicBezTo>
                  <a:cubicBezTo>
                    <a:pt x="456617" y="29435"/>
                    <a:pt x="467823" y="38251"/>
                    <a:pt x="490385" y="38251"/>
                  </a:cubicBezTo>
                  <a:cubicBezTo>
                    <a:pt x="513097" y="38251"/>
                    <a:pt x="524154" y="29435"/>
                    <a:pt x="535958" y="20171"/>
                  </a:cubicBezTo>
                  <a:cubicBezTo>
                    <a:pt x="548509" y="10310"/>
                    <a:pt x="561508" y="0"/>
                    <a:pt x="587506" y="0"/>
                  </a:cubicBezTo>
                  <a:cubicBezTo>
                    <a:pt x="613505" y="0"/>
                    <a:pt x="626504" y="10310"/>
                    <a:pt x="639055" y="20171"/>
                  </a:cubicBezTo>
                  <a:cubicBezTo>
                    <a:pt x="650859" y="29435"/>
                    <a:pt x="662065" y="38251"/>
                    <a:pt x="684627" y="38251"/>
                  </a:cubicBezTo>
                  <a:cubicBezTo>
                    <a:pt x="707339" y="38251"/>
                    <a:pt x="718395" y="29435"/>
                    <a:pt x="730348" y="20171"/>
                  </a:cubicBezTo>
                  <a:cubicBezTo>
                    <a:pt x="742899" y="10310"/>
                    <a:pt x="755899" y="0"/>
                    <a:pt x="781897" y="0"/>
                  </a:cubicBezTo>
                  <a:cubicBezTo>
                    <a:pt x="807896" y="0"/>
                    <a:pt x="820895" y="10310"/>
                    <a:pt x="833446" y="20171"/>
                  </a:cubicBezTo>
                  <a:cubicBezTo>
                    <a:pt x="845250" y="29435"/>
                    <a:pt x="856456" y="38251"/>
                    <a:pt x="879168" y="38251"/>
                  </a:cubicBezTo>
                  <a:cubicBezTo>
                    <a:pt x="881857" y="38251"/>
                    <a:pt x="883949" y="40342"/>
                    <a:pt x="883949" y="43032"/>
                  </a:cubicBezTo>
                  <a:cubicBezTo>
                    <a:pt x="883800" y="45572"/>
                    <a:pt x="881558" y="47813"/>
                    <a:pt x="879018" y="47813"/>
                  </a:cubicBezTo>
                  <a:close/>
                </a:path>
              </a:pathLst>
            </a:custGeom>
            <a:solidFill>
              <a:srgbClr val="FFFFFF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4" name="任意多边形: 形状 943">
              <a:extLst>
                <a:ext uri="{FF2B5EF4-FFF2-40B4-BE49-F238E27FC236}">
                  <a16:creationId xmlns:a16="http://schemas.microsoft.com/office/drawing/2014/main" id="{F918F30C-7032-41FD-8D0D-C59176FA6759}"/>
                </a:ext>
              </a:extLst>
            </p:cNvPr>
            <p:cNvSpPr/>
            <p:nvPr/>
          </p:nvSpPr>
          <p:spPr>
            <a:xfrm>
              <a:off x="6945421" y="3423797"/>
              <a:ext cx="883948" cy="47813"/>
            </a:xfrm>
            <a:custGeom>
              <a:avLst/>
              <a:gdLst>
                <a:gd name="connsiteX0" fmla="*/ 879018 w 883948"/>
                <a:gd name="connsiteY0" fmla="*/ 47813 h 47813"/>
                <a:gd name="connsiteX1" fmla="*/ 827469 w 883948"/>
                <a:gd name="connsiteY1" fmla="*/ 27642 h 47813"/>
                <a:gd name="connsiteX2" fmla="*/ 781897 w 883948"/>
                <a:gd name="connsiteY2" fmla="*/ 9563 h 47813"/>
                <a:gd name="connsiteX3" fmla="*/ 736176 w 883948"/>
                <a:gd name="connsiteY3" fmla="*/ 27642 h 47813"/>
                <a:gd name="connsiteX4" fmla="*/ 684627 w 883948"/>
                <a:gd name="connsiteY4" fmla="*/ 47813 h 47813"/>
                <a:gd name="connsiteX5" fmla="*/ 633079 w 883948"/>
                <a:gd name="connsiteY5" fmla="*/ 27642 h 47813"/>
                <a:gd name="connsiteX6" fmla="*/ 587506 w 883948"/>
                <a:gd name="connsiteY6" fmla="*/ 9563 h 47813"/>
                <a:gd name="connsiteX7" fmla="*/ 541934 w 883948"/>
                <a:gd name="connsiteY7" fmla="*/ 27642 h 47813"/>
                <a:gd name="connsiteX8" fmla="*/ 490385 w 883948"/>
                <a:gd name="connsiteY8" fmla="*/ 47813 h 47813"/>
                <a:gd name="connsiteX9" fmla="*/ 438837 w 883948"/>
                <a:gd name="connsiteY9" fmla="*/ 27642 h 47813"/>
                <a:gd name="connsiteX10" fmla="*/ 393265 w 883948"/>
                <a:gd name="connsiteY10" fmla="*/ 9563 h 47813"/>
                <a:gd name="connsiteX11" fmla="*/ 347693 w 883948"/>
                <a:gd name="connsiteY11" fmla="*/ 27642 h 47813"/>
                <a:gd name="connsiteX12" fmla="*/ 296144 w 883948"/>
                <a:gd name="connsiteY12" fmla="*/ 47813 h 47813"/>
                <a:gd name="connsiteX13" fmla="*/ 244595 w 883948"/>
                <a:gd name="connsiteY13" fmla="*/ 27642 h 47813"/>
                <a:gd name="connsiteX14" fmla="*/ 199023 w 883948"/>
                <a:gd name="connsiteY14" fmla="*/ 9563 h 47813"/>
                <a:gd name="connsiteX15" fmla="*/ 153451 w 883948"/>
                <a:gd name="connsiteY15" fmla="*/ 27642 h 47813"/>
                <a:gd name="connsiteX16" fmla="*/ 101902 w 883948"/>
                <a:gd name="connsiteY16" fmla="*/ 47813 h 47813"/>
                <a:gd name="connsiteX17" fmla="*/ 50354 w 883948"/>
                <a:gd name="connsiteY17" fmla="*/ 27642 h 47813"/>
                <a:gd name="connsiteX18" fmla="*/ 4781 w 883948"/>
                <a:gd name="connsiteY18" fmla="*/ 9563 h 47813"/>
                <a:gd name="connsiteX19" fmla="*/ 0 w 883948"/>
                <a:gd name="connsiteY19" fmla="*/ 4781 h 47813"/>
                <a:gd name="connsiteX20" fmla="*/ 4781 w 883948"/>
                <a:gd name="connsiteY20" fmla="*/ 0 h 47813"/>
                <a:gd name="connsiteX21" fmla="*/ 56330 w 883948"/>
                <a:gd name="connsiteY21" fmla="*/ 20171 h 47813"/>
                <a:gd name="connsiteX22" fmla="*/ 101902 w 883948"/>
                <a:gd name="connsiteY22" fmla="*/ 38251 h 47813"/>
                <a:gd name="connsiteX23" fmla="*/ 147475 w 883948"/>
                <a:gd name="connsiteY23" fmla="*/ 20171 h 47813"/>
                <a:gd name="connsiteX24" fmla="*/ 199023 w 883948"/>
                <a:gd name="connsiteY24" fmla="*/ 0 h 47813"/>
                <a:gd name="connsiteX25" fmla="*/ 250572 w 883948"/>
                <a:gd name="connsiteY25" fmla="*/ 20171 h 47813"/>
                <a:gd name="connsiteX26" fmla="*/ 296144 w 883948"/>
                <a:gd name="connsiteY26" fmla="*/ 38251 h 47813"/>
                <a:gd name="connsiteX27" fmla="*/ 341716 w 883948"/>
                <a:gd name="connsiteY27" fmla="*/ 20171 h 47813"/>
                <a:gd name="connsiteX28" fmla="*/ 393265 w 883948"/>
                <a:gd name="connsiteY28" fmla="*/ 0 h 47813"/>
                <a:gd name="connsiteX29" fmla="*/ 444814 w 883948"/>
                <a:gd name="connsiteY29" fmla="*/ 20171 h 47813"/>
                <a:gd name="connsiteX30" fmla="*/ 490385 w 883948"/>
                <a:gd name="connsiteY30" fmla="*/ 38251 h 47813"/>
                <a:gd name="connsiteX31" fmla="*/ 535958 w 883948"/>
                <a:gd name="connsiteY31" fmla="*/ 20171 h 47813"/>
                <a:gd name="connsiteX32" fmla="*/ 587506 w 883948"/>
                <a:gd name="connsiteY32" fmla="*/ 0 h 47813"/>
                <a:gd name="connsiteX33" fmla="*/ 639055 w 883948"/>
                <a:gd name="connsiteY33" fmla="*/ 20171 h 47813"/>
                <a:gd name="connsiteX34" fmla="*/ 684627 w 883948"/>
                <a:gd name="connsiteY34" fmla="*/ 38251 h 47813"/>
                <a:gd name="connsiteX35" fmla="*/ 730348 w 883948"/>
                <a:gd name="connsiteY35" fmla="*/ 20171 h 47813"/>
                <a:gd name="connsiteX36" fmla="*/ 781897 w 883948"/>
                <a:gd name="connsiteY36" fmla="*/ 0 h 47813"/>
                <a:gd name="connsiteX37" fmla="*/ 833446 w 883948"/>
                <a:gd name="connsiteY37" fmla="*/ 20171 h 47813"/>
                <a:gd name="connsiteX38" fmla="*/ 879168 w 883948"/>
                <a:gd name="connsiteY38" fmla="*/ 38251 h 47813"/>
                <a:gd name="connsiteX39" fmla="*/ 883949 w 883948"/>
                <a:gd name="connsiteY39" fmla="*/ 43032 h 47813"/>
                <a:gd name="connsiteX40" fmla="*/ 879018 w 883948"/>
                <a:gd name="connsiteY40" fmla="*/ 47813 h 4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3948" h="47813">
                  <a:moveTo>
                    <a:pt x="879018" y="47813"/>
                  </a:moveTo>
                  <a:cubicBezTo>
                    <a:pt x="853020" y="47813"/>
                    <a:pt x="840020" y="37504"/>
                    <a:pt x="827469" y="27642"/>
                  </a:cubicBezTo>
                  <a:cubicBezTo>
                    <a:pt x="815666" y="18378"/>
                    <a:pt x="804459" y="9563"/>
                    <a:pt x="781897" y="9563"/>
                  </a:cubicBezTo>
                  <a:cubicBezTo>
                    <a:pt x="759186" y="9563"/>
                    <a:pt x="748129" y="18378"/>
                    <a:pt x="736176" y="27642"/>
                  </a:cubicBezTo>
                  <a:cubicBezTo>
                    <a:pt x="723625" y="37504"/>
                    <a:pt x="710625" y="47813"/>
                    <a:pt x="684627" y="47813"/>
                  </a:cubicBezTo>
                  <a:cubicBezTo>
                    <a:pt x="658629" y="47813"/>
                    <a:pt x="645629" y="37504"/>
                    <a:pt x="633079" y="27642"/>
                  </a:cubicBezTo>
                  <a:cubicBezTo>
                    <a:pt x="621275" y="18378"/>
                    <a:pt x="610068" y="9563"/>
                    <a:pt x="587506" y="9563"/>
                  </a:cubicBezTo>
                  <a:cubicBezTo>
                    <a:pt x="564795" y="9563"/>
                    <a:pt x="553738" y="18378"/>
                    <a:pt x="541934" y="27642"/>
                  </a:cubicBezTo>
                  <a:cubicBezTo>
                    <a:pt x="529383" y="37504"/>
                    <a:pt x="516384" y="47813"/>
                    <a:pt x="490385" y="47813"/>
                  </a:cubicBezTo>
                  <a:cubicBezTo>
                    <a:pt x="464387" y="47813"/>
                    <a:pt x="451388" y="37504"/>
                    <a:pt x="438837" y="27642"/>
                  </a:cubicBezTo>
                  <a:cubicBezTo>
                    <a:pt x="427033" y="18378"/>
                    <a:pt x="415827" y="9563"/>
                    <a:pt x="393265" y="9563"/>
                  </a:cubicBezTo>
                  <a:cubicBezTo>
                    <a:pt x="370553" y="9563"/>
                    <a:pt x="359496" y="18378"/>
                    <a:pt x="347693" y="27642"/>
                  </a:cubicBezTo>
                  <a:cubicBezTo>
                    <a:pt x="335142" y="37504"/>
                    <a:pt x="322142" y="47813"/>
                    <a:pt x="296144" y="47813"/>
                  </a:cubicBezTo>
                  <a:cubicBezTo>
                    <a:pt x="270145" y="47813"/>
                    <a:pt x="257146" y="37504"/>
                    <a:pt x="244595" y="27642"/>
                  </a:cubicBezTo>
                  <a:cubicBezTo>
                    <a:pt x="232791" y="18378"/>
                    <a:pt x="221585" y="9563"/>
                    <a:pt x="199023" y="9563"/>
                  </a:cubicBezTo>
                  <a:cubicBezTo>
                    <a:pt x="176461" y="9563"/>
                    <a:pt x="165255" y="18378"/>
                    <a:pt x="153451" y="27642"/>
                  </a:cubicBezTo>
                  <a:cubicBezTo>
                    <a:pt x="140900" y="37504"/>
                    <a:pt x="127901" y="47813"/>
                    <a:pt x="101902" y="47813"/>
                  </a:cubicBezTo>
                  <a:cubicBezTo>
                    <a:pt x="75904" y="47813"/>
                    <a:pt x="62905" y="37504"/>
                    <a:pt x="50354" y="27642"/>
                  </a:cubicBezTo>
                  <a:cubicBezTo>
                    <a:pt x="38550" y="18378"/>
                    <a:pt x="27343" y="9563"/>
                    <a:pt x="4781" y="9563"/>
                  </a:cubicBezTo>
                  <a:cubicBezTo>
                    <a:pt x="2092" y="9563"/>
                    <a:pt x="0" y="7471"/>
                    <a:pt x="0" y="4781"/>
                  </a:cubicBezTo>
                  <a:cubicBezTo>
                    <a:pt x="0" y="2092"/>
                    <a:pt x="2092" y="0"/>
                    <a:pt x="4781" y="0"/>
                  </a:cubicBezTo>
                  <a:cubicBezTo>
                    <a:pt x="30780" y="0"/>
                    <a:pt x="43779" y="10310"/>
                    <a:pt x="56330" y="20171"/>
                  </a:cubicBezTo>
                  <a:cubicBezTo>
                    <a:pt x="68134" y="29435"/>
                    <a:pt x="79340" y="38251"/>
                    <a:pt x="101902" y="38251"/>
                  </a:cubicBezTo>
                  <a:cubicBezTo>
                    <a:pt x="124614" y="38251"/>
                    <a:pt x="135671" y="29435"/>
                    <a:pt x="147475" y="20171"/>
                  </a:cubicBezTo>
                  <a:cubicBezTo>
                    <a:pt x="160026" y="10310"/>
                    <a:pt x="173025" y="0"/>
                    <a:pt x="199023" y="0"/>
                  </a:cubicBezTo>
                  <a:cubicBezTo>
                    <a:pt x="225021" y="0"/>
                    <a:pt x="238021" y="10310"/>
                    <a:pt x="250572" y="20171"/>
                  </a:cubicBezTo>
                  <a:cubicBezTo>
                    <a:pt x="262376" y="29435"/>
                    <a:pt x="273582" y="38251"/>
                    <a:pt x="296144" y="38251"/>
                  </a:cubicBezTo>
                  <a:cubicBezTo>
                    <a:pt x="318855" y="38251"/>
                    <a:pt x="329912" y="29435"/>
                    <a:pt x="341716" y="20171"/>
                  </a:cubicBezTo>
                  <a:cubicBezTo>
                    <a:pt x="354267" y="10310"/>
                    <a:pt x="367266" y="0"/>
                    <a:pt x="393265" y="0"/>
                  </a:cubicBezTo>
                  <a:cubicBezTo>
                    <a:pt x="419263" y="0"/>
                    <a:pt x="432263" y="10310"/>
                    <a:pt x="444814" y="20171"/>
                  </a:cubicBezTo>
                  <a:cubicBezTo>
                    <a:pt x="456617" y="29435"/>
                    <a:pt x="467823" y="38251"/>
                    <a:pt x="490385" y="38251"/>
                  </a:cubicBezTo>
                  <a:cubicBezTo>
                    <a:pt x="513097" y="38251"/>
                    <a:pt x="524154" y="29435"/>
                    <a:pt x="535958" y="20171"/>
                  </a:cubicBezTo>
                  <a:cubicBezTo>
                    <a:pt x="548509" y="10310"/>
                    <a:pt x="561508" y="0"/>
                    <a:pt x="587506" y="0"/>
                  </a:cubicBezTo>
                  <a:cubicBezTo>
                    <a:pt x="613505" y="0"/>
                    <a:pt x="626504" y="10310"/>
                    <a:pt x="639055" y="20171"/>
                  </a:cubicBezTo>
                  <a:cubicBezTo>
                    <a:pt x="650859" y="29435"/>
                    <a:pt x="662065" y="38251"/>
                    <a:pt x="684627" y="38251"/>
                  </a:cubicBezTo>
                  <a:cubicBezTo>
                    <a:pt x="707339" y="38251"/>
                    <a:pt x="718395" y="29435"/>
                    <a:pt x="730348" y="20171"/>
                  </a:cubicBezTo>
                  <a:cubicBezTo>
                    <a:pt x="742899" y="10310"/>
                    <a:pt x="755899" y="0"/>
                    <a:pt x="781897" y="0"/>
                  </a:cubicBezTo>
                  <a:cubicBezTo>
                    <a:pt x="807896" y="0"/>
                    <a:pt x="820895" y="10310"/>
                    <a:pt x="833446" y="20171"/>
                  </a:cubicBezTo>
                  <a:cubicBezTo>
                    <a:pt x="845250" y="29435"/>
                    <a:pt x="856456" y="38251"/>
                    <a:pt x="879168" y="38251"/>
                  </a:cubicBezTo>
                  <a:cubicBezTo>
                    <a:pt x="881857" y="38251"/>
                    <a:pt x="883949" y="40342"/>
                    <a:pt x="883949" y="43032"/>
                  </a:cubicBezTo>
                  <a:cubicBezTo>
                    <a:pt x="883800" y="45572"/>
                    <a:pt x="881558" y="47813"/>
                    <a:pt x="879018" y="47813"/>
                  </a:cubicBezTo>
                  <a:close/>
                </a:path>
              </a:pathLst>
            </a:custGeom>
            <a:solidFill>
              <a:srgbClr val="FFFFFF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45" name="任意多边形: 形状 944">
            <a:extLst>
              <a:ext uri="{FF2B5EF4-FFF2-40B4-BE49-F238E27FC236}">
                <a16:creationId xmlns:a16="http://schemas.microsoft.com/office/drawing/2014/main" id="{18494DA7-5E18-4A9A-8132-E3130A535F25}"/>
              </a:ext>
            </a:extLst>
          </p:cNvPr>
          <p:cNvSpPr/>
          <p:nvPr/>
        </p:nvSpPr>
        <p:spPr>
          <a:xfrm>
            <a:off x="7256106" y="3955535"/>
            <a:ext cx="797323" cy="798482"/>
          </a:xfrm>
          <a:custGeom>
            <a:avLst/>
            <a:gdLst>
              <a:gd name="connsiteX0" fmla="*/ 228159 w 445808"/>
              <a:gd name="connsiteY0" fmla="*/ 446457 h 446456"/>
              <a:gd name="connsiteX1" fmla="*/ 226516 w 445808"/>
              <a:gd name="connsiteY1" fmla="*/ 379518 h 446456"/>
              <a:gd name="connsiteX2" fmla="*/ 234286 w 445808"/>
              <a:gd name="connsiteY2" fmla="*/ 379070 h 446456"/>
              <a:gd name="connsiteX3" fmla="*/ 239216 w 445808"/>
              <a:gd name="connsiteY3" fmla="*/ 445859 h 446456"/>
              <a:gd name="connsiteX4" fmla="*/ 228159 w 445808"/>
              <a:gd name="connsiteY4" fmla="*/ 446457 h 446456"/>
              <a:gd name="connsiteX5" fmla="*/ 172875 w 445808"/>
              <a:gd name="connsiteY5" fmla="*/ 441078 h 446456"/>
              <a:gd name="connsiteX6" fmla="*/ 161968 w 445808"/>
              <a:gd name="connsiteY6" fmla="*/ 438388 h 446456"/>
              <a:gd name="connsiteX7" fmla="*/ 180047 w 445808"/>
              <a:gd name="connsiteY7" fmla="*/ 373990 h 446456"/>
              <a:gd name="connsiteX8" fmla="*/ 187518 w 445808"/>
              <a:gd name="connsiteY8" fmla="*/ 375932 h 446456"/>
              <a:gd name="connsiteX9" fmla="*/ 172875 w 445808"/>
              <a:gd name="connsiteY9" fmla="*/ 441078 h 446456"/>
              <a:gd name="connsiteX10" fmla="*/ 293753 w 445808"/>
              <a:gd name="connsiteY10" fmla="*/ 434952 h 446456"/>
              <a:gd name="connsiteX11" fmla="*/ 272387 w 445808"/>
              <a:gd name="connsiteY11" fmla="*/ 371450 h 446456"/>
              <a:gd name="connsiteX12" fmla="*/ 279708 w 445808"/>
              <a:gd name="connsiteY12" fmla="*/ 368760 h 446456"/>
              <a:gd name="connsiteX13" fmla="*/ 304212 w 445808"/>
              <a:gd name="connsiteY13" fmla="*/ 431067 h 446456"/>
              <a:gd name="connsiteX14" fmla="*/ 293753 w 445808"/>
              <a:gd name="connsiteY14" fmla="*/ 434952 h 446456"/>
              <a:gd name="connsiteX15" fmla="*/ 110867 w 445808"/>
              <a:gd name="connsiteY15" fmla="*/ 416723 h 446456"/>
              <a:gd name="connsiteX16" fmla="*/ 101304 w 445808"/>
              <a:gd name="connsiteY16" fmla="*/ 410896 h 446456"/>
              <a:gd name="connsiteX17" fmla="*/ 137613 w 445808"/>
              <a:gd name="connsiteY17" fmla="*/ 354715 h 446456"/>
              <a:gd name="connsiteX18" fmla="*/ 144336 w 445808"/>
              <a:gd name="connsiteY18" fmla="*/ 358749 h 446456"/>
              <a:gd name="connsiteX19" fmla="*/ 110867 w 445808"/>
              <a:gd name="connsiteY19" fmla="*/ 416723 h 446456"/>
              <a:gd name="connsiteX20" fmla="*/ 352922 w 445808"/>
              <a:gd name="connsiteY20" fmla="*/ 404471 h 446456"/>
              <a:gd name="connsiteX21" fmla="*/ 313775 w 445808"/>
              <a:gd name="connsiteY21" fmla="*/ 350233 h 446456"/>
              <a:gd name="connsiteX22" fmla="*/ 320051 w 445808"/>
              <a:gd name="connsiteY22" fmla="*/ 345451 h 446456"/>
              <a:gd name="connsiteX23" fmla="*/ 361887 w 445808"/>
              <a:gd name="connsiteY23" fmla="*/ 397747 h 446456"/>
              <a:gd name="connsiteX24" fmla="*/ 352922 w 445808"/>
              <a:gd name="connsiteY24" fmla="*/ 404471 h 446456"/>
              <a:gd name="connsiteX25" fmla="*/ 58721 w 445808"/>
              <a:gd name="connsiteY25" fmla="*/ 375334 h 446456"/>
              <a:gd name="connsiteX26" fmla="*/ 51399 w 445808"/>
              <a:gd name="connsiteY26" fmla="*/ 366967 h 446456"/>
              <a:gd name="connsiteX27" fmla="*/ 102650 w 445808"/>
              <a:gd name="connsiteY27" fmla="*/ 323935 h 446456"/>
              <a:gd name="connsiteX28" fmla="*/ 107879 w 445808"/>
              <a:gd name="connsiteY28" fmla="*/ 329763 h 446456"/>
              <a:gd name="connsiteX29" fmla="*/ 58721 w 445808"/>
              <a:gd name="connsiteY29" fmla="*/ 375334 h 446456"/>
              <a:gd name="connsiteX30" fmla="*/ 400586 w 445808"/>
              <a:gd name="connsiteY30" fmla="*/ 358002 h 446456"/>
              <a:gd name="connsiteX31" fmla="*/ 347245 w 445808"/>
              <a:gd name="connsiteY31" fmla="*/ 317510 h 446456"/>
              <a:gd name="connsiteX32" fmla="*/ 351876 w 445808"/>
              <a:gd name="connsiteY32" fmla="*/ 311235 h 446456"/>
              <a:gd name="connsiteX33" fmla="*/ 407160 w 445808"/>
              <a:gd name="connsiteY33" fmla="*/ 349037 h 446456"/>
              <a:gd name="connsiteX34" fmla="*/ 400586 w 445808"/>
              <a:gd name="connsiteY34" fmla="*/ 358002 h 446456"/>
              <a:gd name="connsiteX35" fmla="*/ 21068 w 445808"/>
              <a:gd name="connsiteY35" fmla="*/ 320349 h 446456"/>
              <a:gd name="connsiteX36" fmla="*/ 16436 w 445808"/>
              <a:gd name="connsiteY36" fmla="*/ 310189 h 446456"/>
              <a:gd name="connsiteX37" fmla="*/ 77995 w 445808"/>
              <a:gd name="connsiteY37" fmla="*/ 284041 h 446456"/>
              <a:gd name="connsiteX38" fmla="*/ 81283 w 445808"/>
              <a:gd name="connsiteY38" fmla="*/ 291063 h 446456"/>
              <a:gd name="connsiteX39" fmla="*/ 21068 w 445808"/>
              <a:gd name="connsiteY39" fmla="*/ 320349 h 446456"/>
              <a:gd name="connsiteX40" fmla="*/ 432412 w 445808"/>
              <a:gd name="connsiteY40" fmla="*/ 299431 h 446456"/>
              <a:gd name="connsiteX41" fmla="*/ 369507 w 445808"/>
              <a:gd name="connsiteY41" fmla="*/ 276570 h 446456"/>
              <a:gd name="connsiteX42" fmla="*/ 372048 w 445808"/>
              <a:gd name="connsiteY42" fmla="*/ 269099 h 446456"/>
              <a:gd name="connsiteX43" fmla="*/ 435998 w 445808"/>
              <a:gd name="connsiteY43" fmla="*/ 288822 h 446456"/>
              <a:gd name="connsiteX44" fmla="*/ 432412 w 445808"/>
              <a:gd name="connsiteY44" fmla="*/ 299431 h 446456"/>
              <a:gd name="connsiteX45" fmla="*/ 1345 w 445808"/>
              <a:gd name="connsiteY45" fmla="*/ 256698 h 446456"/>
              <a:gd name="connsiteX46" fmla="*/ 0 w 445808"/>
              <a:gd name="connsiteY46" fmla="*/ 245641 h 446456"/>
              <a:gd name="connsiteX47" fmla="*/ 66640 w 445808"/>
              <a:gd name="connsiteY47" fmla="*/ 238917 h 446456"/>
              <a:gd name="connsiteX48" fmla="*/ 67686 w 445808"/>
              <a:gd name="connsiteY48" fmla="*/ 246687 h 446456"/>
              <a:gd name="connsiteX49" fmla="*/ 1345 w 445808"/>
              <a:gd name="connsiteY49" fmla="*/ 256698 h 446456"/>
              <a:gd name="connsiteX50" fmla="*/ 445560 w 445808"/>
              <a:gd name="connsiteY50" fmla="*/ 234136 h 446456"/>
              <a:gd name="connsiteX51" fmla="*/ 378622 w 445808"/>
              <a:gd name="connsiteY51" fmla="*/ 230849 h 446456"/>
              <a:gd name="connsiteX52" fmla="*/ 378771 w 445808"/>
              <a:gd name="connsiteY52" fmla="*/ 223079 h 446456"/>
              <a:gd name="connsiteX53" fmla="*/ 378771 w 445808"/>
              <a:gd name="connsiteY53" fmla="*/ 222332 h 446456"/>
              <a:gd name="connsiteX54" fmla="*/ 445710 w 445808"/>
              <a:gd name="connsiteY54" fmla="*/ 222332 h 446456"/>
              <a:gd name="connsiteX55" fmla="*/ 445710 w 445808"/>
              <a:gd name="connsiteY55" fmla="*/ 223079 h 446456"/>
              <a:gd name="connsiteX56" fmla="*/ 445560 w 445808"/>
              <a:gd name="connsiteY56" fmla="*/ 234136 h 446456"/>
              <a:gd name="connsiteX57" fmla="*/ 67387 w 445808"/>
              <a:gd name="connsiteY57" fmla="*/ 200069 h 446456"/>
              <a:gd name="connsiteX58" fmla="*/ 1196 w 445808"/>
              <a:gd name="connsiteY58" fmla="*/ 190357 h 446456"/>
              <a:gd name="connsiteX59" fmla="*/ 3138 w 445808"/>
              <a:gd name="connsiteY59" fmla="*/ 179449 h 446456"/>
              <a:gd name="connsiteX60" fmla="*/ 68732 w 445808"/>
              <a:gd name="connsiteY60" fmla="*/ 192449 h 446456"/>
              <a:gd name="connsiteX61" fmla="*/ 67387 w 445808"/>
              <a:gd name="connsiteY61" fmla="*/ 200069 h 446456"/>
              <a:gd name="connsiteX62" fmla="*/ 373990 w 445808"/>
              <a:gd name="connsiteY62" fmla="*/ 183782 h 446456"/>
              <a:gd name="connsiteX63" fmla="*/ 371898 w 445808"/>
              <a:gd name="connsiteY63" fmla="*/ 176312 h 446456"/>
              <a:gd name="connsiteX64" fmla="*/ 435848 w 445808"/>
              <a:gd name="connsiteY64" fmla="*/ 156290 h 446456"/>
              <a:gd name="connsiteX65" fmla="*/ 438837 w 445808"/>
              <a:gd name="connsiteY65" fmla="*/ 167048 h 446456"/>
              <a:gd name="connsiteX66" fmla="*/ 373990 w 445808"/>
              <a:gd name="connsiteY66" fmla="*/ 183782 h 446456"/>
              <a:gd name="connsiteX67" fmla="*/ 80984 w 445808"/>
              <a:gd name="connsiteY67" fmla="*/ 155393 h 446456"/>
              <a:gd name="connsiteX68" fmla="*/ 20620 w 445808"/>
              <a:gd name="connsiteY68" fmla="*/ 126407 h 446456"/>
              <a:gd name="connsiteX69" fmla="*/ 25700 w 445808"/>
              <a:gd name="connsiteY69" fmla="*/ 116545 h 446456"/>
              <a:gd name="connsiteX70" fmla="*/ 84570 w 445808"/>
              <a:gd name="connsiteY70" fmla="*/ 148520 h 446456"/>
              <a:gd name="connsiteX71" fmla="*/ 80984 w 445808"/>
              <a:gd name="connsiteY71" fmla="*/ 155393 h 446456"/>
              <a:gd name="connsiteX72" fmla="*/ 355761 w 445808"/>
              <a:gd name="connsiteY72" fmla="*/ 140900 h 446456"/>
              <a:gd name="connsiteX73" fmla="*/ 351428 w 445808"/>
              <a:gd name="connsiteY73" fmla="*/ 134326 h 446456"/>
              <a:gd name="connsiteX74" fmla="*/ 406563 w 445808"/>
              <a:gd name="connsiteY74" fmla="*/ 96374 h 446456"/>
              <a:gd name="connsiteX75" fmla="*/ 412689 w 445808"/>
              <a:gd name="connsiteY75" fmla="*/ 105638 h 446456"/>
              <a:gd name="connsiteX76" fmla="*/ 355761 w 445808"/>
              <a:gd name="connsiteY76" fmla="*/ 140900 h 446456"/>
              <a:gd name="connsiteX77" fmla="*/ 107281 w 445808"/>
              <a:gd name="connsiteY77" fmla="*/ 116844 h 446456"/>
              <a:gd name="connsiteX78" fmla="*/ 58123 w 445808"/>
              <a:gd name="connsiteY78" fmla="*/ 71421 h 446456"/>
              <a:gd name="connsiteX79" fmla="*/ 65893 w 445808"/>
              <a:gd name="connsiteY79" fmla="*/ 63502 h 446456"/>
              <a:gd name="connsiteX80" fmla="*/ 112810 w 445808"/>
              <a:gd name="connsiteY80" fmla="*/ 111315 h 446456"/>
              <a:gd name="connsiteX81" fmla="*/ 107281 w 445808"/>
              <a:gd name="connsiteY81" fmla="*/ 116844 h 446456"/>
              <a:gd name="connsiteX82" fmla="*/ 325579 w 445808"/>
              <a:gd name="connsiteY82" fmla="*/ 105189 h 446456"/>
              <a:gd name="connsiteX83" fmla="*/ 319602 w 445808"/>
              <a:gd name="connsiteY83" fmla="*/ 100259 h 446456"/>
              <a:gd name="connsiteX84" fmla="*/ 361140 w 445808"/>
              <a:gd name="connsiteY84" fmla="*/ 47813 h 446456"/>
              <a:gd name="connsiteX85" fmla="*/ 369657 w 445808"/>
              <a:gd name="connsiteY85" fmla="*/ 54985 h 446456"/>
              <a:gd name="connsiteX86" fmla="*/ 325579 w 445808"/>
              <a:gd name="connsiteY86" fmla="*/ 105189 h 446456"/>
              <a:gd name="connsiteX87" fmla="*/ 143739 w 445808"/>
              <a:gd name="connsiteY87" fmla="*/ 87558 h 446456"/>
              <a:gd name="connsiteX88" fmla="*/ 110120 w 445808"/>
              <a:gd name="connsiteY88" fmla="*/ 29734 h 446456"/>
              <a:gd name="connsiteX89" fmla="*/ 119832 w 445808"/>
              <a:gd name="connsiteY89" fmla="*/ 24355 h 446456"/>
              <a:gd name="connsiteX90" fmla="*/ 150612 w 445808"/>
              <a:gd name="connsiteY90" fmla="*/ 83823 h 446456"/>
              <a:gd name="connsiteX91" fmla="*/ 143739 w 445808"/>
              <a:gd name="connsiteY91" fmla="*/ 87558 h 446456"/>
              <a:gd name="connsiteX92" fmla="*/ 286282 w 445808"/>
              <a:gd name="connsiteY92" fmla="*/ 80087 h 446456"/>
              <a:gd name="connsiteX93" fmla="*/ 279111 w 445808"/>
              <a:gd name="connsiteY93" fmla="*/ 77099 h 446456"/>
              <a:gd name="connsiteX94" fmla="*/ 303316 w 445808"/>
              <a:gd name="connsiteY94" fmla="*/ 14643 h 446456"/>
              <a:gd name="connsiteX95" fmla="*/ 313626 w 445808"/>
              <a:gd name="connsiteY95" fmla="*/ 18976 h 446456"/>
              <a:gd name="connsiteX96" fmla="*/ 286282 w 445808"/>
              <a:gd name="connsiteY96" fmla="*/ 80087 h 446456"/>
              <a:gd name="connsiteX97" fmla="*/ 187070 w 445808"/>
              <a:gd name="connsiteY97" fmla="*/ 70375 h 446456"/>
              <a:gd name="connsiteX98" fmla="*/ 171979 w 445808"/>
              <a:gd name="connsiteY98" fmla="*/ 5080 h 446456"/>
              <a:gd name="connsiteX99" fmla="*/ 182886 w 445808"/>
              <a:gd name="connsiteY99" fmla="*/ 2839 h 446456"/>
              <a:gd name="connsiteX100" fmla="*/ 194690 w 445808"/>
              <a:gd name="connsiteY100" fmla="*/ 68732 h 446456"/>
              <a:gd name="connsiteX101" fmla="*/ 187070 w 445808"/>
              <a:gd name="connsiteY101" fmla="*/ 70375 h 446456"/>
              <a:gd name="connsiteX102" fmla="*/ 241308 w 445808"/>
              <a:gd name="connsiteY102" fmla="*/ 67536 h 446456"/>
              <a:gd name="connsiteX103" fmla="*/ 233538 w 445808"/>
              <a:gd name="connsiteY103" fmla="*/ 66789 h 446456"/>
              <a:gd name="connsiteX104" fmla="*/ 238320 w 445808"/>
              <a:gd name="connsiteY104" fmla="*/ 0 h 446456"/>
              <a:gd name="connsiteX105" fmla="*/ 249376 w 445808"/>
              <a:gd name="connsiteY105" fmla="*/ 1046 h 446456"/>
              <a:gd name="connsiteX106" fmla="*/ 241308 w 445808"/>
              <a:gd name="connsiteY106" fmla="*/ 67536 h 44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445808" h="446456">
                <a:moveTo>
                  <a:pt x="228159" y="446457"/>
                </a:moveTo>
                <a:lnTo>
                  <a:pt x="226516" y="379518"/>
                </a:lnTo>
                <a:cubicBezTo>
                  <a:pt x="229205" y="379518"/>
                  <a:pt x="231745" y="379369"/>
                  <a:pt x="234286" y="379070"/>
                </a:cubicBezTo>
                <a:lnTo>
                  <a:pt x="239216" y="445859"/>
                </a:lnTo>
                <a:cubicBezTo>
                  <a:pt x="235481" y="446158"/>
                  <a:pt x="231895" y="446457"/>
                  <a:pt x="228159" y="446457"/>
                </a:cubicBezTo>
                <a:close/>
                <a:moveTo>
                  <a:pt x="172875" y="441078"/>
                </a:moveTo>
                <a:cubicBezTo>
                  <a:pt x="169289" y="440181"/>
                  <a:pt x="165554" y="439285"/>
                  <a:pt x="161968" y="438388"/>
                </a:cubicBezTo>
                <a:lnTo>
                  <a:pt x="180047" y="373990"/>
                </a:lnTo>
                <a:cubicBezTo>
                  <a:pt x="182587" y="374737"/>
                  <a:pt x="184978" y="375334"/>
                  <a:pt x="187518" y="375932"/>
                </a:cubicBezTo>
                <a:lnTo>
                  <a:pt x="172875" y="441078"/>
                </a:lnTo>
                <a:close/>
                <a:moveTo>
                  <a:pt x="293753" y="434952"/>
                </a:moveTo>
                <a:lnTo>
                  <a:pt x="272387" y="371450"/>
                </a:lnTo>
                <a:cubicBezTo>
                  <a:pt x="274777" y="370553"/>
                  <a:pt x="277318" y="369806"/>
                  <a:pt x="279708" y="368760"/>
                </a:cubicBezTo>
                <a:lnTo>
                  <a:pt x="304212" y="431067"/>
                </a:lnTo>
                <a:cubicBezTo>
                  <a:pt x="300776" y="432412"/>
                  <a:pt x="297190" y="433756"/>
                  <a:pt x="293753" y="434952"/>
                </a:cubicBezTo>
                <a:close/>
                <a:moveTo>
                  <a:pt x="110867" y="416723"/>
                </a:moveTo>
                <a:cubicBezTo>
                  <a:pt x="107580" y="414930"/>
                  <a:pt x="104443" y="412987"/>
                  <a:pt x="101304" y="410896"/>
                </a:cubicBezTo>
                <a:lnTo>
                  <a:pt x="137613" y="354715"/>
                </a:lnTo>
                <a:cubicBezTo>
                  <a:pt x="139854" y="356060"/>
                  <a:pt x="142095" y="357554"/>
                  <a:pt x="144336" y="358749"/>
                </a:cubicBezTo>
                <a:lnTo>
                  <a:pt x="110867" y="416723"/>
                </a:lnTo>
                <a:close/>
                <a:moveTo>
                  <a:pt x="352922" y="404471"/>
                </a:moveTo>
                <a:lnTo>
                  <a:pt x="313775" y="350233"/>
                </a:lnTo>
                <a:cubicBezTo>
                  <a:pt x="315867" y="348738"/>
                  <a:pt x="317959" y="347095"/>
                  <a:pt x="320051" y="345451"/>
                </a:cubicBezTo>
                <a:lnTo>
                  <a:pt x="361887" y="397747"/>
                </a:lnTo>
                <a:cubicBezTo>
                  <a:pt x="358899" y="399988"/>
                  <a:pt x="355910" y="402229"/>
                  <a:pt x="352922" y="404471"/>
                </a:cubicBezTo>
                <a:close/>
                <a:moveTo>
                  <a:pt x="58721" y="375334"/>
                </a:moveTo>
                <a:cubicBezTo>
                  <a:pt x="56181" y="372645"/>
                  <a:pt x="53790" y="369806"/>
                  <a:pt x="51399" y="366967"/>
                </a:cubicBezTo>
                <a:lnTo>
                  <a:pt x="102650" y="323935"/>
                </a:lnTo>
                <a:cubicBezTo>
                  <a:pt x="104293" y="325878"/>
                  <a:pt x="106086" y="327820"/>
                  <a:pt x="107879" y="329763"/>
                </a:cubicBezTo>
                <a:lnTo>
                  <a:pt x="58721" y="375334"/>
                </a:lnTo>
                <a:close/>
                <a:moveTo>
                  <a:pt x="400586" y="358002"/>
                </a:moveTo>
                <a:lnTo>
                  <a:pt x="347245" y="317510"/>
                </a:lnTo>
                <a:cubicBezTo>
                  <a:pt x="348888" y="315418"/>
                  <a:pt x="350382" y="313327"/>
                  <a:pt x="351876" y="311235"/>
                </a:cubicBezTo>
                <a:lnTo>
                  <a:pt x="407160" y="349037"/>
                </a:lnTo>
                <a:cubicBezTo>
                  <a:pt x="404919" y="352025"/>
                  <a:pt x="402827" y="355014"/>
                  <a:pt x="400586" y="358002"/>
                </a:cubicBezTo>
                <a:close/>
                <a:moveTo>
                  <a:pt x="21068" y="320349"/>
                </a:moveTo>
                <a:cubicBezTo>
                  <a:pt x="19424" y="317062"/>
                  <a:pt x="17930" y="313626"/>
                  <a:pt x="16436" y="310189"/>
                </a:cubicBezTo>
                <a:lnTo>
                  <a:pt x="77995" y="284041"/>
                </a:lnTo>
                <a:cubicBezTo>
                  <a:pt x="79042" y="286432"/>
                  <a:pt x="80088" y="288822"/>
                  <a:pt x="81283" y="291063"/>
                </a:cubicBezTo>
                <a:lnTo>
                  <a:pt x="21068" y="320349"/>
                </a:lnTo>
                <a:close/>
                <a:moveTo>
                  <a:pt x="432412" y="299431"/>
                </a:moveTo>
                <a:lnTo>
                  <a:pt x="369507" y="276570"/>
                </a:lnTo>
                <a:cubicBezTo>
                  <a:pt x="370404" y="274180"/>
                  <a:pt x="371300" y="271640"/>
                  <a:pt x="372048" y="269099"/>
                </a:cubicBezTo>
                <a:lnTo>
                  <a:pt x="435998" y="288822"/>
                </a:lnTo>
                <a:cubicBezTo>
                  <a:pt x="434952" y="292408"/>
                  <a:pt x="433756" y="295994"/>
                  <a:pt x="432412" y="299431"/>
                </a:cubicBezTo>
                <a:close/>
                <a:moveTo>
                  <a:pt x="1345" y="256698"/>
                </a:moveTo>
                <a:cubicBezTo>
                  <a:pt x="747" y="253112"/>
                  <a:pt x="299" y="249376"/>
                  <a:pt x="0" y="245641"/>
                </a:cubicBezTo>
                <a:lnTo>
                  <a:pt x="66640" y="238917"/>
                </a:lnTo>
                <a:cubicBezTo>
                  <a:pt x="66939" y="241457"/>
                  <a:pt x="67237" y="244147"/>
                  <a:pt x="67686" y="246687"/>
                </a:cubicBezTo>
                <a:lnTo>
                  <a:pt x="1345" y="256698"/>
                </a:lnTo>
                <a:close/>
                <a:moveTo>
                  <a:pt x="445560" y="234136"/>
                </a:moveTo>
                <a:lnTo>
                  <a:pt x="378622" y="230849"/>
                </a:lnTo>
                <a:cubicBezTo>
                  <a:pt x="378771" y="228309"/>
                  <a:pt x="378771" y="225619"/>
                  <a:pt x="378771" y="223079"/>
                </a:cubicBezTo>
                <a:lnTo>
                  <a:pt x="378771" y="222332"/>
                </a:lnTo>
                <a:lnTo>
                  <a:pt x="445710" y="222332"/>
                </a:lnTo>
                <a:lnTo>
                  <a:pt x="445710" y="223079"/>
                </a:lnTo>
                <a:cubicBezTo>
                  <a:pt x="445860" y="226815"/>
                  <a:pt x="445860" y="230400"/>
                  <a:pt x="445560" y="234136"/>
                </a:cubicBezTo>
                <a:close/>
                <a:moveTo>
                  <a:pt x="67387" y="200069"/>
                </a:moveTo>
                <a:lnTo>
                  <a:pt x="1196" y="190357"/>
                </a:lnTo>
                <a:cubicBezTo>
                  <a:pt x="1793" y="186621"/>
                  <a:pt x="2391" y="183035"/>
                  <a:pt x="3138" y="179449"/>
                </a:cubicBezTo>
                <a:lnTo>
                  <a:pt x="68732" y="192449"/>
                </a:lnTo>
                <a:cubicBezTo>
                  <a:pt x="68283" y="194839"/>
                  <a:pt x="67835" y="197379"/>
                  <a:pt x="67387" y="200069"/>
                </a:cubicBezTo>
                <a:close/>
                <a:moveTo>
                  <a:pt x="373990" y="183782"/>
                </a:moveTo>
                <a:cubicBezTo>
                  <a:pt x="373392" y="181242"/>
                  <a:pt x="372645" y="178702"/>
                  <a:pt x="371898" y="176312"/>
                </a:cubicBezTo>
                <a:lnTo>
                  <a:pt x="435848" y="156290"/>
                </a:lnTo>
                <a:cubicBezTo>
                  <a:pt x="436894" y="159876"/>
                  <a:pt x="437940" y="163462"/>
                  <a:pt x="438837" y="167048"/>
                </a:cubicBezTo>
                <a:lnTo>
                  <a:pt x="373990" y="183782"/>
                </a:lnTo>
                <a:close/>
                <a:moveTo>
                  <a:pt x="80984" y="155393"/>
                </a:moveTo>
                <a:lnTo>
                  <a:pt x="20620" y="126407"/>
                </a:lnTo>
                <a:cubicBezTo>
                  <a:pt x="22263" y="123119"/>
                  <a:pt x="23907" y="119683"/>
                  <a:pt x="25700" y="116545"/>
                </a:cubicBezTo>
                <a:lnTo>
                  <a:pt x="84570" y="148520"/>
                </a:lnTo>
                <a:cubicBezTo>
                  <a:pt x="83375" y="150761"/>
                  <a:pt x="82179" y="153152"/>
                  <a:pt x="80984" y="155393"/>
                </a:cubicBezTo>
                <a:close/>
                <a:moveTo>
                  <a:pt x="355761" y="140900"/>
                </a:moveTo>
                <a:cubicBezTo>
                  <a:pt x="354416" y="138659"/>
                  <a:pt x="352922" y="136567"/>
                  <a:pt x="351428" y="134326"/>
                </a:cubicBezTo>
                <a:lnTo>
                  <a:pt x="406563" y="96374"/>
                </a:lnTo>
                <a:cubicBezTo>
                  <a:pt x="408655" y="99362"/>
                  <a:pt x="410747" y="102500"/>
                  <a:pt x="412689" y="105638"/>
                </a:cubicBezTo>
                <a:lnTo>
                  <a:pt x="355761" y="140900"/>
                </a:lnTo>
                <a:close/>
                <a:moveTo>
                  <a:pt x="107281" y="116844"/>
                </a:moveTo>
                <a:lnTo>
                  <a:pt x="58123" y="71421"/>
                </a:lnTo>
                <a:cubicBezTo>
                  <a:pt x="60664" y="68732"/>
                  <a:pt x="63203" y="66042"/>
                  <a:pt x="65893" y="63502"/>
                </a:cubicBezTo>
                <a:lnTo>
                  <a:pt x="112810" y="111315"/>
                </a:lnTo>
                <a:cubicBezTo>
                  <a:pt x="110867" y="112959"/>
                  <a:pt x="109074" y="114901"/>
                  <a:pt x="107281" y="116844"/>
                </a:cubicBezTo>
                <a:close/>
                <a:moveTo>
                  <a:pt x="325579" y="105189"/>
                </a:moveTo>
                <a:cubicBezTo>
                  <a:pt x="323636" y="103546"/>
                  <a:pt x="321694" y="101753"/>
                  <a:pt x="319602" y="100259"/>
                </a:cubicBezTo>
                <a:lnTo>
                  <a:pt x="361140" y="47813"/>
                </a:lnTo>
                <a:cubicBezTo>
                  <a:pt x="364129" y="50055"/>
                  <a:pt x="366968" y="52445"/>
                  <a:pt x="369657" y="54985"/>
                </a:cubicBezTo>
                <a:lnTo>
                  <a:pt x="325579" y="105189"/>
                </a:lnTo>
                <a:close/>
                <a:moveTo>
                  <a:pt x="143739" y="87558"/>
                </a:moveTo>
                <a:lnTo>
                  <a:pt x="110120" y="29734"/>
                </a:lnTo>
                <a:cubicBezTo>
                  <a:pt x="113258" y="27941"/>
                  <a:pt x="116545" y="26148"/>
                  <a:pt x="119832" y="24355"/>
                </a:cubicBezTo>
                <a:lnTo>
                  <a:pt x="150612" y="83823"/>
                </a:lnTo>
                <a:cubicBezTo>
                  <a:pt x="148221" y="85018"/>
                  <a:pt x="145980" y="86213"/>
                  <a:pt x="143739" y="87558"/>
                </a:cubicBezTo>
                <a:close/>
                <a:moveTo>
                  <a:pt x="286282" y="80087"/>
                </a:moveTo>
                <a:cubicBezTo>
                  <a:pt x="283892" y="79042"/>
                  <a:pt x="281501" y="77995"/>
                  <a:pt x="279111" y="77099"/>
                </a:cubicBezTo>
                <a:lnTo>
                  <a:pt x="303316" y="14643"/>
                </a:lnTo>
                <a:cubicBezTo>
                  <a:pt x="306752" y="15988"/>
                  <a:pt x="310189" y="17482"/>
                  <a:pt x="313626" y="18976"/>
                </a:cubicBezTo>
                <a:lnTo>
                  <a:pt x="286282" y="80087"/>
                </a:lnTo>
                <a:close/>
                <a:moveTo>
                  <a:pt x="187070" y="70375"/>
                </a:moveTo>
                <a:lnTo>
                  <a:pt x="171979" y="5080"/>
                </a:lnTo>
                <a:cubicBezTo>
                  <a:pt x="175565" y="4184"/>
                  <a:pt x="179300" y="3437"/>
                  <a:pt x="182886" y="2839"/>
                </a:cubicBezTo>
                <a:lnTo>
                  <a:pt x="194690" y="68732"/>
                </a:lnTo>
                <a:cubicBezTo>
                  <a:pt x="192150" y="69329"/>
                  <a:pt x="189610" y="69778"/>
                  <a:pt x="187070" y="70375"/>
                </a:cubicBezTo>
                <a:close/>
                <a:moveTo>
                  <a:pt x="241308" y="67536"/>
                </a:moveTo>
                <a:cubicBezTo>
                  <a:pt x="238768" y="67237"/>
                  <a:pt x="236079" y="66939"/>
                  <a:pt x="233538" y="66789"/>
                </a:cubicBezTo>
                <a:lnTo>
                  <a:pt x="238320" y="0"/>
                </a:lnTo>
                <a:cubicBezTo>
                  <a:pt x="242055" y="299"/>
                  <a:pt x="245790" y="598"/>
                  <a:pt x="249376" y="1046"/>
                </a:cubicBezTo>
                <a:lnTo>
                  <a:pt x="241308" y="67536"/>
                </a:lnTo>
                <a:close/>
              </a:path>
            </a:pathLst>
          </a:custGeom>
          <a:solidFill>
            <a:srgbClr val="FEA5BF"/>
          </a:solidFill>
          <a:ln w="1493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47" name="图形 3">
            <a:extLst>
              <a:ext uri="{FF2B5EF4-FFF2-40B4-BE49-F238E27FC236}">
                <a16:creationId xmlns:a16="http://schemas.microsoft.com/office/drawing/2014/main" id="{55446238-CEBA-4F9B-A756-B495EE2C18B8}"/>
              </a:ext>
            </a:extLst>
          </p:cNvPr>
          <p:cNvGrpSpPr/>
          <p:nvPr/>
        </p:nvGrpSpPr>
        <p:grpSpPr>
          <a:xfrm>
            <a:off x="10191575" y="4751270"/>
            <a:ext cx="267754" cy="800275"/>
            <a:chOff x="8246690" y="3627751"/>
            <a:chExt cx="267754" cy="800275"/>
          </a:xfrm>
          <a:solidFill>
            <a:schemeClr val="bg1"/>
          </a:solidFill>
        </p:grpSpPr>
        <p:sp>
          <p:nvSpPr>
            <p:cNvPr id="948" name="任意多边形: 形状 947">
              <a:extLst>
                <a:ext uri="{FF2B5EF4-FFF2-40B4-BE49-F238E27FC236}">
                  <a16:creationId xmlns:a16="http://schemas.microsoft.com/office/drawing/2014/main" id="{FC870512-E601-48A4-BEEE-812D15BAA331}"/>
                </a:ext>
              </a:extLst>
            </p:cNvPr>
            <p:cNvSpPr/>
            <p:nvPr/>
          </p:nvSpPr>
          <p:spPr>
            <a:xfrm>
              <a:off x="8457068" y="3627751"/>
              <a:ext cx="57376" cy="800275"/>
            </a:xfrm>
            <a:custGeom>
              <a:avLst/>
              <a:gdLst>
                <a:gd name="connsiteX0" fmla="*/ 4781 w 57376"/>
                <a:gd name="connsiteY0" fmla="*/ 800275 h 800275"/>
                <a:gd name="connsiteX1" fmla="*/ 0 w 57376"/>
                <a:gd name="connsiteY1" fmla="*/ 795494 h 800275"/>
                <a:gd name="connsiteX2" fmla="*/ 24206 w 57376"/>
                <a:gd name="connsiteY2" fmla="*/ 662065 h 800275"/>
                <a:gd name="connsiteX3" fmla="*/ 47813 w 57376"/>
                <a:gd name="connsiteY3" fmla="*/ 531923 h 800275"/>
                <a:gd name="connsiteX4" fmla="*/ 24206 w 57376"/>
                <a:gd name="connsiteY4" fmla="*/ 401781 h 800275"/>
                <a:gd name="connsiteX5" fmla="*/ 0 w 57376"/>
                <a:gd name="connsiteY5" fmla="*/ 268352 h 800275"/>
                <a:gd name="connsiteX6" fmla="*/ 24206 w 57376"/>
                <a:gd name="connsiteY6" fmla="*/ 134923 h 800275"/>
                <a:gd name="connsiteX7" fmla="*/ 47813 w 57376"/>
                <a:gd name="connsiteY7" fmla="*/ 4781 h 800275"/>
                <a:gd name="connsiteX8" fmla="*/ 52595 w 57376"/>
                <a:gd name="connsiteY8" fmla="*/ 0 h 800275"/>
                <a:gd name="connsiteX9" fmla="*/ 57376 w 57376"/>
                <a:gd name="connsiteY9" fmla="*/ 4781 h 800275"/>
                <a:gd name="connsiteX10" fmla="*/ 33171 w 57376"/>
                <a:gd name="connsiteY10" fmla="*/ 138210 h 800275"/>
                <a:gd name="connsiteX11" fmla="*/ 9563 w 57376"/>
                <a:gd name="connsiteY11" fmla="*/ 268352 h 800275"/>
                <a:gd name="connsiteX12" fmla="*/ 33171 w 57376"/>
                <a:gd name="connsiteY12" fmla="*/ 398494 h 800275"/>
                <a:gd name="connsiteX13" fmla="*/ 57376 w 57376"/>
                <a:gd name="connsiteY13" fmla="*/ 531923 h 800275"/>
                <a:gd name="connsiteX14" fmla="*/ 33171 w 57376"/>
                <a:gd name="connsiteY14" fmla="*/ 665352 h 800275"/>
                <a:gd name="connsiteX15" fmla="*/ 9563 w 57376"/>
                <a:gd name="connsiteY15" fmla="*/ 795494 h 800275"/>
                <a:gd name="connsiteX16" fmla="*/ 4781 w 57376"/>
                <a:gd name="connsiteY16" fmla="*/ 800275 h 80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376" h="800275">
                  <a:moveTo>
                    <a:pt x="4781" y="800275"/>
                  </a:moveTo>
                  <a:cubicBezTo>
                    <a:pt x="2092" y="800275"/>
                    <a:pt x="0" y="798183"/>
                    <a:pt x="0" y="795494"/>
                  </a:cubicBezTo>
                  <a:cubicBezTo>
                    <a:pt x="0" y="728705"/>
                    <a:pt x="12252" y="694936"/>
                    <a:pt x="24206" y="662065"/>
                  </a:cubicBezTo>
                  <a:cubicBezTo>
                    <a:pt x="36309" y="628596"/>
                    <a:pt x="47813" y="596919"/>
                    <a:pt x="47813" y="531923"/>
                  </a:cubicBezTo>
                  <a:cubicBezTo>
                    <a:pt x="47813" y="466927"/>
                    <a:pt x="36309" y="435250"/>
                    <a:pt x="24206" y="401781"/>
                  </a:cubicBezTo>
                  <a:cubicBezTo>
                    <a:pt x="12252" y="369059"/>
                    <a:pt x="0" y="335141"/>
                    <a:pt x="0" y="268352"/>
                  </a:cubicBezTo>
                  <a:cubicBezTo>
                    <a:pt x="0" y="201712"/>
                    <a:pt x="12252" y="167795"/>
                    <a:pt x="24206" y="134923"/>
                  </a:cubicBezTo>
                  <a:cubicBezTo>
                    <a:pt x="36309" y="101454"/>
                    <a:pt x="47813" y="69778"/>
                    <a:pt x="47813" y="4781"/>
                  </a:cubicBezTo>
                  <a:cubicBezTo>
                    <a:pt x="47813" y="2092"/>
                    <a:pt x="49906" y="0"/>
                    <a:pt x="52595" y="0"/>
                  </a:cubicBezTo>
                  <a:cubicBezTo>
                    <a:pt x="55284" y="0"/>
                    <a:pt x="57376" y="2092"/>
                    <a:pt x="57376" y="4781"/>
                  </a:cubicBezTo>
                  <a:cubicBezTo>
                    <a:pt x="57376" y="71421"/>
                    <a:pt x="45124" y="105339"/>
                    <a:pt x="33171" y="138210"/>
                  </a:cubicBezTo>
                  <a:cubicBezTo>
                    <a:pt x="21068" y="171680"/>
                    <a:pt x="9563" y="203356"/>
                    <a:pt x="9563" y="268352"/>
                  </a:cubicBezTo>
                  <a:cubicBezTo>
                    <a:pt x="9563" y="333348"/>
                    <a:pt x="21068" y="365025"/>
                    <a:pt x="33171" y="398494"/>
                  </a:cubicBezTo>
                  <a:cubicBezTo>
                    <a:pt x="45124" y="431216"/>
                    <a:pt x="57376" y="465134"/>
                    <a:pt x="57376" y="531923"/>
                  </a:cubicBezTo>
                  <a:cubicBezTo>
                    <a:pt x="57376" y="598712"/>
                    <a:pt x="45124" y="632480"/>
                    <a:pt x="33171" y="665352"/>
                  </a:cubicBezTo>
                  <a:cubicBezTo>
                    <a:pt x="21068" y="698821"/>
                    <a:pt x="9563" y="730498"/>
                    <a:pt x="9563" y="795494"/>
                  </a:cubicBezTo>
                  <a:cubicBezTo>
                    <a:pt x="9563" y="798034"/>
                    <a:pt x="7471" y="800275"/>
                    <a:pt x="4781" y="80027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9" name="任意多边形: 形状 948">
              <a:extLst>
                <a:ext uri="{FF2B5EF4-FFF2-40B4-BE49-F238E27FC236}">
                  <a16:creationId xmlns:a16="http://schemas.microsoft.com/office/drawing/2014/main" id="{F9BD53E5-A2BE-426D-91DA-B73084963D46}"/>
                </a:ext>
              </a:extLst>
            </p:cNvPr>
            <p:cNvSpPr/>
            <p:nvPr/>
          </p:nvSpPr>
          <p:spPr>
            <a:xfrm>
              <a:off x="8404474" y="3627751"/>
              <a:ext cx="57375" cy="800275"/>
            </a:xfrm>
            <a:custGeom>
              <a:avLst/>
              <a:gdLst>
                <a:gd name="connsiteX0" fmla="*/ 4781 w 57375"/>
                <a:gd name="connsiteY0" fmla="*/ 800275 h 800275"/>
                <a:gd name="connsiteX1" fmla="*/ 0 w 57375"/>
                <a:gd name="connsiteY1" fmla="*/ 795494 h 800275"/>
                <a:gd name="connsiteX2" fmla="*/ 24205 w 57375"/>
                <a:gd name="connsiteY2" fmla="*/ 662065 h 800275"/>
                <a:gd name="connsiteX3" fmla="*/ 47813 w 57375"/>
                <a:gd name="connsiteY3" fmla="*/ 531923 h 800275"/>
                <a:gd name="connsiteX4" fmla="*/ 24205 w 57375"/>
                <a:gd name="connsiteY4" fmla="*/ 401781 h 800275"/>
                <a:gd name="connsiteX5" fmla="*/ 0 w 57375"/>
                <a:gd name="connsiteY5" fmla="*/ 268352 h 800275"/>
                <a:gd name="connsiteX6" fmla="*/ 24205 w 57375"/>
                <a:gd name="connsiteY6" fmla="*/ 134923 h 800275"/>
                <a:gd name="connsiteX7" fmla="*/ 47813 w 57375"/>
                <a:gd name="connsiteY7" fmla="*/ 4781 h 800275"/>
                <a:gd name="connsiteX8" fmla="*/ 52594 w 57375"/>
                <a:gd name="connsiteY8" fmla="*/ 0 h 800275"/>
                <a:gd name="connsiteX9" fmla="*/ 57375 w 57375"/>
                <a:gd name="connsiteY9" fmla="*/ 4781 h 800275"/>
                <a:gd name="connsiteX10" fmla="*/ 33170 w 57375"/>
                <a:gd name="connsiteY10" fmla="*/ 138210 h 800275"/>
                <a:gd name="connsiteX11" fmla="*/ 9563 w 57375"/>
                <a:gd name="connsiteY11" fmla="*/ 268352 h 800275"/>
                <a:gd name="connsiteX12" fmla="*/ 33170 w 57375"/>
                <a:gd name="connsiteY12" fmla="*/ 398494 h 800275"/>
                <a:gd name="connsiteX13" fmla="*/ 57375 w 57375"/>
                <a:gd name="connsiteY13" fmla="*/ 531923 h 800275"/>
                <a:gd name="connsiteX14" fmla="*/ 33170 w 57375"/>
                <a:gd name="connsiteY14" fmla="*/ 665352 h 800275"/>
                <a:gd name="connsiteX15" fmla="*/ 9563 w 57375"/>
                <a:gd name="connsiteY15" fmla="*/ 795494 h 800275"/>
                <a:gd name="connsiteX16" fmla="*/ 4781 w 57375"/>
                <a:gd name="connsiteY16" fmla="*/ 800275 h 80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375" h="800275">
                  <a:moveTo>
                    <a:pt x="4781" y="800275"/>
                  </a:moveTo>
                  <a:cubicBezTo>
                    <a:pt x="2092" y="800275"/>
                    <a:pt x="0" y="798183"/>
                    <a:pt x="0" y="795494"/>
                  </a:cubicBezTo>
                  <a:cubicBezTo>
                    <a:pt x="0" y="728705"/>
                    <a:pt x="12252" y="694936"/>
                    <a:pt x="24205" y="662065"/>
                  </a:cubicBezTo>
                  <a:cubicBezTo>
                    <a:pt x="36308" y="628596"/>
                    <a:pt x="47813" y="596919"/>
                    <a:pt x="47813" y="531923"/>
                  </a:cubicBezTo>
                  <a:cubicBezTo>
                    <a:pt x="47813" y="466927"/>
                    <a:pt x="36308" y="435250"/>
                    <a:pt x="24205" y="401781"/>
                  </a:cubicBezTo>
                  <a:cubicBezTo>
                    <a:pt x="12252" y="369059"/>
                    <a:pt x="0" y="335141"/>
                    <a:pt x="0" y="268352"/>
                  </a:cubicBezTo>
                  <a:cubicBezTo>
                    <a:pt x="0" y="201712"/>
                    <a:pt x="12252" y="167795"/>
                    <a:pt x="24205" y="134923"/>
                  </a:cubicBezTo>
                  <a:cubicBezTo>
                    <a:pt x="36308" y="101454"/>
                    <a:pt x="47813" y="69778"/>
                    <a:pt x="47813" y="4781"/>
                  </a:cubicBezTo>
                  <a:cubicBezTo>
                    <a:pt x="47813" y="2092"/>
                    <a:pt x="49905" y="0"/>
                    <a:pt x="52594" y="0"/>
                  </a:cubicBezTo>
                  <a:cubicBezTo>
                    <a:pt x="55284" y="0"/>
                    <a:pt x="57375" y="2092"/>
                    <a:pt x="57375" y="4781"/>
                  </a:cubicBezTo>
                  <a:cubicBezTo>
                    <a:pt x="57375" y="71421"/>
                    <a:pt x="45123" y="105339"/>
                    <a:pt x="33170" y="138210"/>
                  </a:cubicBezTo>
                  <a:cubicBezTo>
                    <a:pt x="21067" y="171680"/>
                    <a:pt x="9563" y="203356"/>
                    <a:pt x="9563" y="268352"/>
                  </a:cubicBezTo>
                  <a:cubicBezTo>
                    <a:pt x="9563" y="333348"/>
                    <a:pt x="21067" y="365025"/>
                    <a:pt x="33170" y="398494"/>
                  </a:cubicBezTo>
                  <a:cubicBezTo>
                    <a:pt x="45123" y="431216"/>
                    <a:pt x="57375" y="465134"/>
                    <a:pt x="57375" y="531923"/>
                  </a:cubicBezTo>
                  <a:cubicBezTo>
                    <a:pt x="57375" y="598712"/>
                    <a:pt x="45123" y="632480"/>
                    <a:pt x="33170" y="665352"/>
                  </a:cubicBezTo>
                  <a:cubicBezTo>
                    <a:pt x="21067" y="698821"/>
                    <a:pt x="9563" y="730498"/>
                    <a:pt x="9563" y="795494"/>
                  </a:cubicBezTo>
                  <a:cubicBezTo>
                    <a:pt x="9563" y="798034"/>
                    <a:pt x="7321" y="800275"/>
                    <a:pt x="4781" y="80027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0" name="任意多边形: 形状 949">
              <a:extLst>
                <a:ext uri="{FF2B5EF4-FFF2-40B4-BE49-F238E27FC236}">
                  <a16:creationId xmlns:a16="http://schemas.microsoft.com/office/drawing/2014/main" id="{2600AC23-28B1-4979-9F11-19800E14107F}"/>
                </a:ext>
              </a:extLst>
            </p:cNvPr>
            <p:cNvSpPr/>
            <p:nvPr/>
          </p:nvSpPr>
          <p:spPr>
            <a:xfrm>
              <a:off x="8351879" y="3627751"/>
              <a:ext cx="57376" cy="800275"/>
            </a:xfrm>
            <a:custGeom>
              <a:avLst/>
              <a:gdLst>
                <a:gd name="connsiteX0" fmla="*/ 4781 w 57376"/>
                <a:gd name="connsiteY0" fmla="*/ 800275 h 800275"/>
                <a:gd name="connsiteX1" fmla="*/ 0 w 57376"/>
                <a:gd name="connsiteY1" fmla="*/ 795494 h 800275"/>
                <a:gd name="connsiteX2" fmla="*/ 24205 w 57376"/>
                <a:gd name="connsiteY2" fmla="*/ 662065 h 800275"/>
                <a:gd name="connsiteX3" fmla="*/ 47813 w 57376"/>
                <a:gd name="connsiteY3" fmla="*/ 531923 h 800275"/>
                <a:gd name="connsiteX4" fmla="*/ 24205 w 57376"/>
                <a:gd name="connsiteY4" fmla="*/ 401781 h 800275"/>
                <a:gd name="connsiteX5" fmla="*/ 0 w 57376"/>
                <a:gd name="connsiteY5" fmla="*/ 268352 h 800275"/>
                <a:gd name="connsiteX6" fmla="*/ 24205 w 57376"/>
                <a:gd name="connsiteY6" fmla="*/ 134923 h 800275"/>
                <a:gd name="connsiteX7" fmla="*/ 47813 w 57376"/>
                <a:gd name="connsiteY7" fmla="*/ 4781 h 800275"/>
                <a:gd name="connsiteX8" fmla="*/ 52595 w 57376"/>
                <a:gd name="connsiteY8" fmla="*/ 0 h 800275"/>
                <a:gd name="connsiteX9" fmla="*/ 57376 w 57376"/>
                <a:gd name="connsiteY9" fmla="*/ 4781 h 800275"/>
                <a:gd name="connsiteX10" fmla="*/ 33171 w 57376"/>
                <a:gd name="connsiteY10" fmla="*/ 138210 h 800275"/>
                <a:gd name="connsiteX11" fmla="*/ 9563 w 57376"/>
                <a:gd name="connsiteY11" fmla="*/ 268352 h 800275"/>
                <a:gd name="connsiteX12" fmla="*/ 33171 w 57376"/>
                <a:gd name="connsiteY12" fmla="*/ 398494 h 800275"/>
                <a:gd name="connsiteX13" fmla="*/ 57376 w 57376"/>
                <a:gd name="connsiteY13" fmla="*/ 531923 h 800275"/>
                <a:gd name="connsiteX14" fmla="*/ 33171 w 57376"/>
                <a:gd name="connsiteY14" fmla="*/ 665352 h 800275"/>
                <a:gd name="connsiteX15" fmla="*/ 9563 w 57376"/>
                <a:gd name="connsiteY15" fmla="*/ 795494 h 800275"/>
                <a:gd name="connsiteX16" fmla="*/ 4781 w 57376"/>
                <a:gd name="connsiteY16" fmla="*/ 800275 h 80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376" h="800275">
                  <a:moveTo>
                    <a:pt x="4781" y="800275"/>
                  </a:moveTo>
                  <a:cubicBezTo>
                    <a:pt x="2092" y="800275"/>
                    <a:pt x="0" y="798183"/>
                    <a:pt x="0" y="795494"/>
                  </a:cubicBezTo>
                  <a:cubicBezTo>
                    <a:pt x="0" y="728705"/>
                    <a:pt x="12252" y="694936"/>
                    <a:pt x="24205" y="662065"/>
                  </a:cubicBezTo>
                  <a:cubicBezTo>
                    <a:pt x="36308" y="628596"/>
                    <a:pt x="47813" y="596919"/>
                    <a:pt x="47813" y="531923"/>
                  </a:cubicBezTo>
                  <a:cubicBezTo>
                    <a:pt x="47813" y="466927"/>
                    <a:pt x="36308" y="435250"/>
                    <a:pt x="24205" y="401781"/>
                  </a:cubicBezTo>
                  <a:cubicBezTo>
                    <a:pt x="12252" y="369059"/>
                    <a:pt x="0" y="335141"/>
                    <a:pt x="0" y="268352"/>
                  </a:cubicBezTo>
                  <a:cubicBezTo>
                    <a:pt x="0" y="201712"/>
                    <a:pt x="12252" y="167795"/>
                    <a:pt x="24205" y="134923"/>
                  </a:cubicBezTo>
                  <a:cubicBezTo>
                    <a:pt x="36308" y="101454"/>
                    <a:pt x="47813" y="69778"/>
                    <a:pt x="47813" y="4781"/>
                  </a:cubicBezTo>
                  <a:cubicBezTo>
                    <a:pt x="47813" y="2092"/>
                    <a:pt x="49906" y="0"/>
                    <a:pt x="52595" y="0"/>
                  </a:cubicBezTo>
                  <a:cubicBezTo>
                    <a:pt x="55284" y="0"/>
                    <a:pt x="57376" y="2092"/>
                    <a:pt x="57376" y="4781"/>
                  </a:cubicBezTo>
                  <a:cubicBezTo>
                    <a:pt x="57376" y="71421"/>
                    <a:pt x="45124" y="105339"/>
                    <a:pt x="33171" y="138210"/>
                  </a:cubicBezTo>
                  <a:cubicBezTo>
                    <a:pt x="21068" y="171680"/>
                    <a:pt x="9563" y="203356"/>
                    <a:pt x="9563" y="268352"/>
                  </a:cubicBezTo>
                  <a:cubicBezTo>
                    <a:pt x="9563" y="333348"/>
                    <a:pt x="21068" y="365025"/>
                    <a:pt x="33171" y="398494"/>
                  </a:cubicBezTo>
                  <a:cubicBezTo>
                    <a:pt x="45124" y="431216"/>
                    <a:pt x="57376" y="465134"/>
                    <a:pt x="57376" y="531923"/>
                  </a:cubicBezTo>
                  <a:cubicBezTo>
                    <a:pt x="57376" y="598712"/>
                    <a:pt x="45124" y="632480"/>
                    <a:pt x="33171" y="665352"/>
                  </a:cubicBezTo>
                  <a:cubicBezTo>
                    <a:pt x="21068" y="698821"/>
                    <a:pt x="9563" y="730498"/>
                    <a:pt x="9563" y="795494"/>
                  </a:cubicBezTo>
                  <a:cubicBezTo>
                    <a:pt x="9563" y="798034"/>
                    <a:pt x="7321" y="800275"/>
                    <a:pt x="4781" y="80027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1" name="任意多边形: 形状 950">
              <a:extLst>
                <a:ext uri="{FF2B5EF4-FFF2-40B4-BE49-F238E27FC236}">
                  <a16:creationId xmlns:a16="http://schemas.microsoft.com/office/drawing/2014/main" id="{1F056F83-9DA0-4788-8A13-54F852DF3429}"/>
                </a:ext>
              </a:extLst>
            </p:cNvPr>
            <p:cNvSpPr/>
            <p:nvPr/>
          </p:nvSpPr>
          <p:spPr>
            <a:xfrm>
              <a:off x="8299285" y="3627751"/>
              <a:ext cx="57375" cy="800275"/>
            </a:xfrm>
            <a:custGeom>
              <a:avLst/>
              <a:gdLst>
                <a:gd name="connsiteX0" fmla="*/ 4781 w 57375"/>
                <a:gd name="connsiteY0" fmla="*/ 800275 h 800275"/>
                <a:gd name="connsiteX1" fmla="*/ 0 w 57375"/>
                <a:gd name="connsiteY1" fmla="*/ 795494 h 800275"/>
                <a:gd name="connsiteX2" fmla="*/ 24205 w 57375"/>
                <a:gd name="connsiteY2" fmla="*/ 662065 h 800275"/>
                <a:gd name="connsiteX3" fmla="*/ 47813 w 57375"/>
                <a:gd name="connsiteY3" fmla="*/ 531923 h 800275"/>
                <a:gd name="connsiteX4" fmla="*/ 24205 w 57375"/>
                <a:gd name="connsiteY4" fmla="*/ 401781 h 800275"/>
                <a:gd name="connsiteX5" fmla="*/ 0 w 57375"/>
                <a:gd name="connsiteY5" fmla="*/ 268352 h 800275"/>
                <a:gd name="connsiteX6" fmla="*/ 24205 w 57375"/>
                <a:gd name="connsiteY6" fmla="*/ 134923 h 800275"/>
                <a:gd name="connsiteX7" fmla="*/ 47813 w 57375"/>
                <a:gd name="connsiteY7" fmla="*/ 4781 h 800275"/>
                <a:gd name="connsiteX8" fmla="*/ 52594 w 57375"/>
                <a:gd name="connsiteY8" fmla="*/ 0 h 800275"/>
                <a:gd name="connsiteX9" fmla="*/ 57376 w 57375"/>
                <a:gd name="connsiteY9" fmla="*/ 4781 h 800275"/>
                <a:gd name="connsiteX10" fmla="*/ 33171 w 57375"/>
                <a:gd name="connsiteY10" fmla="*/ 138210 h 800275"/>
                <a:gd name="connsiteX11" fmla="*/ 9562 w 57375"/>
                <a:gd name="connsiteY11" fmla="*/ 268352 h 800275"/>
                <a:gd name="connsiteX12" fmla="*/ 33171 w 57375"/>
                <a:gd name="connsiteY12" fmla="*/ 398494 h 800275"/>
                <a:gd name="connsiteX13" fmla="*/ 57376 w 57375"/>
                <a:gd name="connsiteY13" fmla="*/ 531923 h 800275"/>
                <a:gd name="connsiteX14" fmla="*/ 33171 w 57375"/>
                <a:gd name="connsiteY14" fmla="*/ 665352 h 800275"/>
                <a:gd name="connsiteX15" fmla="*/ 9562 w 57375"/>
                <a:gd name="connsiteY15" fmla="*/ 795494 h 800275"/>
                <a:gd name="connsiteX16" fmla="*/ 4781 w 57375"/>
                <a:gd name="connsiteY16" fmla="*/ 800275 h 80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375" h="800275">
                  <a:moveTo>
                    <a:pt x="4781" y="800275"/>
                  </a:moveTo>
                  <a:cubicBezTo>
                    <a:pt x="2092" y="800275"/>
                    <a:pt x="0" y="798183"/>
                    <a:pt x="0" y="795494"/>
                  </a:cubicBezTo>
                  <a:cubicBezTo>
                    <a:pt x="0" y="728705"/>
                    <a:pt x="12252" y="694936"/>
                    <a:pt x="24205" y="662065"/>
                  </a:cubicBezTo>
                  <a:cubicBezTo>
                    <a:pt x="36308" y="628596"/>
                    <a:pt x="47813" y="596919"/>
                    <a:pt x="47813" y="531923"/>
                  </a:cubicBezTo>
                  <a:cubicBezTo>
                    <a:pt x="47813" y="466927"/>
                    <a:pt x="36308" y="435250"/>
                    <a:pt x="24205" y="401781"/>
                  </a:cubicBezTo>
                  <a:cubicBezTo>
                    <a:pt x="12252" y="369059"/>
                    <a:pt x="0" y="335141"/>
                    <a:pt x="0" y="268352"/>
                  </a:cubicBezTo>
                  <a:cubicBezTo>
                    <a:pt x="0" y="201712"/>
                    <a:pt x="12252" y="167795"/>
                    <a:pt x="24205" y="134923"/>
                  </a:cubicBezTo>
                  <a:cubicBezTo>
                    <a:pt x="36308" y="101454"/>
                    <a:pt x="47813" y="69778"/>
                    <a:pt x="47813" y="4781"/>
                  </a:cubicBezTo>
                  <a:cubicBezTo>
                    <a:pt x="47813" y="2092"/>
                    <a:pt x="49905" y="0"/>
                    <a:pt x="52594" y="0"/>
                  </a:cubicBezTo>
                  <a:cubicBezTo>
                    <a:pt x="55284" y="0"/>
                    <a:pt x="57376" y="2092"/>
                    <a:pt x="57376" y="4781"/>
                  </a:cubicBezTo>
                  <a:cubicBezTo>
                    <a:pt x="57376" y="71421"/>
                    <a:pt x="45124" y="105339"/>
                    <a:pt x="33171" y="138210"/>
                  </a:cubicBezTo>
                  <a:cubicBezTo>
                    <a:pt x="21068" y="171680"/>
                    <a:pt x="9562" y="203356"/>
                    <a:pt x="9562" y="268352"/>
                  </a:cubicBezTo>
                  <a:cubicBezTo>
                    <a:pt x="9562" y="333348"/>
                    <a:pt x="21068" y="365025"/>
                    <a:pt x="33171" y="398494"/>
                  </a:cubicBezTo>
                  <a:cubicBezTo>
                    <a:pt x="45124" y="431216"/>
                    <a:pt x="57376" y="465134"/>
                    <a:pt x="57376" y="531923"/>
                  </a:cubicBezTo>
                  <a:cubicBezTo>
                    <a:pt x="57376" y="598712"/>
                    <a:pt x="45124" y="632480"/>
                    <a:pt x="33171" y="665352"/>
                  </a:cubicBezTo>
                  <a:cubicBezTo>
                    <a:pt x="21068" y="698821"/>
                    <a:pt x="9562" y="730498"/>
                    <a:pt x="9562" y="795494"/>
                  </a:cubicBezTo>
                  <a:cubicBezTo>
                    <a:pt x="9562" y="798034"/>
                    <a:pt x="7321" y="800275"/>
                    <a:pt x="4781" y="80027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2" name="任意多边形: 形状 951">
              <a:extLst>
                <a:ext uri="{FF2B5EF4-FFF2-40B4-BE49-F238E27FC236}">
                  <a16:creationId xmlns:a16="http://schemas.microsoft.com/office/drawing/2014/main" id="{31B11F89-DF8B-4504-9323-91A6EF2820CD}"/>
                </a:ext>
              </a:extLst>
            </p:cNvPr>
            <p:cNvSpPr/>
            <p:nvPr/>
          </p:nvSpPr>
          <p:spPr>
            <a:xfrm>
              <a:off x="8246690" y="3627751"/>
              <a:ext cx="57375" cy="800275"/>
            </a:xfrm>
            <a:custGeom>
              <a:avLst/>
              <a:gdLst>
                <a:gd name="connsiteX0" fmla="*/ 4781 w 57375"/>
                <a:gd name="connsiteY0" fmla="*/ 800275 h 800275"/>
                <a:gd name="connsiteX1" fmla="*/ 0 w 57375"/>
                <a:gd name="connsiteY1" fmla="*/ 795494 h 800275"/>
                <a:gd name="connsiteX2" fmla="*/ 24205 w 57375"/>
                <a:gd name="connsiteY2" fmla="*/ 662065 h 800275"/>
                <a:gd name="connsiteX3" fmla="*/ 47813 w 57375"/>
                <a:gd name="connsiteY3" fmla="*/ 531923 h 800275"/>
                <a:gd name="connsiteX4" fmla="*/ 24205 w 57375"/>
                <a:gd name="connsiteY4" fmla="*/ 401781 h 800275"/>
                <a:gd name="connsiteX5" fmla="*/ 0 w 57375"/>
                <a:gd name="connsiteY5" fmla="*/ 268352 h 800275"/>
                <a:gd name="connsiteX6" fmla="*/ 24205 w 57375"/>
                <a:gd name="connsiteY6" fmla="*/ 134923 h 800275"/>
                <a:gd name="connsiteX7" fmla="*/ 47813 w 57375"/>
                <a:gd name="connsiteY7" fmla="*/ 4781 h 800275"/>
                <a:gd name="connsiteX8" fmla="*/ 52594 w 57375"/>
                <a:gd name="connsiteY8" fmla="*/ 0 h 800275"/>
                <a:gd name="connsiteX9" fmla="*/ 57376 w 57375"/>
                <a:gd name="connsiteY9" fmla="*/ 4781 h 800275"/>
                <a:gd name="connsiteX10" fmla="*/ 33170 w 57375"/>
                <a:gd name="connsiteY10" fmla="*/ 138210 h 800275"/>
                <a:gd name="connsiteX11" fmla="*/ 9562 w 57375"/>
                <a:gd name="connsiteY11" fmla="*/ 268352 h 800275"/>
                <a:gd name="connsiteX12" fmla="*/ 33170 w 57375"/>
                <a:gd name="connsiteY12" fmla="*/ 398494 h 800275"/>
                <a:gd name="connsiteX13" fmla="*/ 57376 w 57375"/>
                <a:gd name="connsiteY13" fmla="*/ 531923 h 800275"/>
                <a:gd name="connsiteX14" fmla="*/ 33170 w 57375"/>
                <a:gd name="connsiteY14" fmla="*/ 665352 h 800275"/>
                <a:gd name="connsiteX15" fmla="*/ 9562 w 57375"/>
                <a:gd name="connsiteY15" fmla="*/ 795494 h 800275"/>
                <a:gd name="connsiteX16" fmla="*/ 4781 w 57375"/>
                <a:gd name="connsiteY16" fmla="*/ 800275 h 80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375" h="800275">
                  <a:moveTo>
                    <a:pt x="4781" y="800275"/>
                  </a:moveTo>
                  <a:cubicBezTo>
                    <a:pt x="2092" y="800275"/>
                    <a:pt x="0" y="798183"/>
                    <a:pt x="0" y="795494"/>
                  </a:cubicBezTo>
                  <a:cubicBezTo>
                    <a:pt x="0" y="728705"/>
                    <a:pt x="12252" y="694936"/>
                    <a:pt x="24205" y="662065"/>
                  </a:cubicBezTo>
                  <a:cubicBezTo>
                    <a:pt x="36308" y="628596"/>
                    <a:pt x="47813" y="596919"/>
                    <a:pt x="47813" y="531923"/>
                  </a:cubicBezTo>
                  <a:cubicBezTo>
                    <a:pt x="47813" y="466927"/>
                    <a:pt x="36308" y="435250"/>
                    <a:pt x="24205" y="401781"/>
                  </a:cubicBezTo>
                  <a:cubicBezTo>
                    <a:pt x="12252" y="369059"/>
                    <a:pt x="0" y="335141"/>
                    <a:pt x="0" y="268352"/>
                  </a:cubicBezTo>
                  <a:cubicBezTo>
                    <a:pt x="0" y="201712"/>
                    <a:pt x="12252" y="167795"/>
                    <a:pt x="24205" y="134923"/>
                  </a:cubicBezTo>
                  <a:cubicBezTo>
                    <a:pt x="36308" y="101454"/>
                    <a:pt x="47813" y="69778"/>
                    <a:pt x="47813" y="4781"/>
                  </a:cubicBezTo>
                  <a:cubicBezTo>
                    <a:pt x="47813" y="2092"/>
                    <a:pt x="49905" y="0"/>
                    <a:pt x="52594" y="0"/>
                  </a:cubicBezTo>
                  <a:cubicBezTo>
                    <a:pt x="55284" y="0"/>
                    <a:pt x="57376" y="2092"/>
                    <a:pt x="57376" y="4781"/>
                  </a:cubicBezTo>
                  <a:cubicBezTo>
                    <a:pt x="57376" y="71421"/>
                    <a:pt x="45124" y="105339"/>
                    <a:pt x="33170" y="138210"/>
                  </a:cubicBezTo>
                  <a:cubicBezTo>
                    <a:pt x="21067" y="171680"/>
                    <a:pt x="9562" y="203356"/>
                    <a:pt x="9562" y="268352"/>
                  </a:cubicBezTo>
                  <a:cubicBezTo>
                    <a:pt x="9562" y="333348"/>
                    <a:pt x="21067" y="365025"/>
                    <a:pt x="33170" y="398494"/>
                  </a:cubicBezTo>
                  <a:cubicBezTo>
                    <a:pt x="45124" y="431216"/>
                    <a:pt x="57376" y="465134"/>
                    <a:pt x="57376" y="531923"/>
                  </a:cubicBezTo>
                  <a:cubicBezTo>
                    <a:pt x="57376" y="598712"/>
                    <a:pt x="45124" y="632480"/>
                    <a:pt x="33170" y="665352"/>
                  </a:cubicBezTo>
                  <a:cubicBezTo>
                    <a:pt x="21067" y="698821"/>
                    <a:pt x="9562" y="730498"/>
                    <a:pt x="9562" y="795494"/>
                  </a:cubicBezTo>
                  <a:cubicBezTo>
                    <a:pt x="9562" y="798034"/>
                    <a:pt x="7321" y="800275"/>
                    <a:pt x="4781" y="80027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66" name="文本框 165">
            <a:extLst>
              <a:ext uri="{FF2B5EF4-FFF2-40B4-BE49-F238E27FC236}">
                <a16:creationId xmlns:a16="http://schemas.microsoft.com/office/drawing/2014/main" id="{07BC3903-2962-463F-A3CD-C9EA535441B9}"/>
              </a:ext>
            </a:extLst>
          </p:cNvPr>
          <p:cNvSpPr txBox="1"/>
          <p:nvPr/>
        </p:nvSpPr>
        <p:spPr>
          <a:xfrm>
            <a:off x="1169976" y="3501394"/>
            <a:ext cx="4658695" cy="707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</a:rPr>
              <a:t>Click here to add text content, such as keywords, some brief introductions, etc.</a:t>
            </a:r>
            <a:r>
              <a:rPr lang="zh-CN" altLang="en-US" sz="1400" dirty="0">
                <a:solidFill>
                  <a:schemeClr val="bg1"/>
                </a:solidFill>
              </a:rPr>
              <a:t>... ...</a:t>
            </a:r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C38A8763-FF74-4409-8584-09AAEA78ED03}"/>
              </a:ext>
            </a:extLst>
          </p:cNvPr>
          <p:cNvSpPr txBox="1"/>
          <p:nvPr/>
        </p:nvSpPr>
        <p:spPr>
          <a:xfrm>
            <a:off x="1505431" y="2623620"/>
            <a:ext cx="3954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Add title text here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72" name="文本框 171">
            <a:extLst>
              <a:ext uri="{FF2B5EF4-FFF2-40B4-BE49-F238E27FC236}">
                <a16:creationId xmlns:a16="http://schemas.microsoft.com/office/drawing/2014/main" id="{10E74040-EB53-4035-A4B8-597897985ABA}"/>
              </a:ext>
            </a:extLst>
          </p:cNvPr>
          <p:cNvSpPr txBox="1"/>
          <p:nvPr/>
        </p:nvSpPr>
        <p:spPr>
          <a:xfrm>
            <a:off x="1549452" y="3097403"/>
            <a:ext cx="3623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gradFill>
                  <a:gsLst>
                    <a:gs pos="0">
                      <a:srgbClr val="94DAF1"/>
                    </a:gs>
                    <a:gs pos="100000">
                      <a:srgbClr val="FEC3D4"/>
                    </a:gs>
                  </a:gsLst>
                  <a:lin ang="16200000" scaled="1"/>
                </a:gradFill>
              </a:rPr>
              <a:t>Click here to add title text</a:t>
            </a:r>
          </a:p>
        </p:txBody>
      </p:sp>
    </p:spTree>
    <p:extLst>
      <p:ext uri="{BB962C8B-B14F-4D97-AF65-F5344CB8AC3E}">
        <p14:creationId xmlns:p14="http://schemas.microsoft.com/office/powerpoint/2010/main" val="3080376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-169490" y="5189932"/>
            <a:ext cx="12359903" cy="1744268"/>
          </a:xfrm>
          <a:prstGeom prst="rect">
            <a:avLst/>
          </a:prstGeom>
          <a:solidFill>
            <a:srgbClr val="CF6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Freeform 6"/>
          <p:cNvSpPr>
            <a:spLocks noChangeArrowheads="1"/>
          </p:cNvSpPr>
          <p:nvPr/>
        </p:nvSpPr>
        <p:spPr bwMode="auto">
          <a:xfrm>
            <a:off x="2519065" y="1447988"/>
            <a:ext cx="1020535" cy="891285"/>
          </a:xfrm>
          <a:custGeom>
            <a:avLst/>
            <a:gdLst>
              <a:gd name="T0" fmla="*/ 0 w 714"/>
              <a:gd name="T1" fmla="*/ 1790021789 h 617"/>
              <a:gd name="T2" fmla="*/ 1008319013 w 714"/>
              <a:gd name="T3" fmla="*/ 0 h 617"/>
              <a:gd name="T4" fmla="*/ 2027998827 w 714"/>
              <a:gd name="T5" fmla="*/ 1790021789 h 617"/>
              <a:gd name="T6" fmla="*/ 0 w 714"/>
              <a:gd name="T7" fmla="*/ 1790021789 h 617"/>
              <a:gd name="T8" fmla="*/ 0 w 714"/>
              <a:gd name="T9" fmla="*/ 1790021789 h 6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4"/>
              <a:gd name="T16" fmla="*/ 0 h 617"/>
              <a:gd name="T17" fmla="*/ 714 w 714"/>
              <a:gd name="T18" fmla="*/ 617 h 6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4" h="617">
                <a:moveTo>
                  <a:pt x="0" y="617"/>
                </a:moveTo>
                <a:lnTo>
                  <a:pt x="355" y="0"/>
                </a:lnTo>
                <a:lnTo>
                  <a:pt x="714" y="617"/>
                </a:lnTo>
                <a:lnTo>
                  <a:pt x="0" y="617"/>
                </a:lnTo>
                <a:close/>
              </a:path>
            </a:pathLst>
          </a:custGeom>
          <a:solidFill>
            <a:srgbClr val="CCF4FE"/>
          </a:solidFill>
          <a:ln>
            <a:noFill/>
          </a:ln>
        </p:spPr>
        <p:txBody>
          <a:bodyPr tIns="180000" anchor="ctr" anchorCtr="1"/>
          <a:lstStyle/>
          <a:p>
            <a:pPr algn="ctr">
              <a:buFont typeface="Arial" pitchFamily="34" charset="0"/>
              <a:buNone/>
            </a:pPr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2771626" y="4372165"/>
            <a:ext cx="7891313" cy="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3441551" y="3340757"/>
            <a:ext cx="6501308" cy="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直接连接符 16"/>
          <p:cNvSpPr>
            <a:spLocks noChangeShapeType="1"/>
          </p:cNvSpPr>
          <p:nvPr/>
        </p:nvSpPr>
        <p:spPr bwMode="auto">
          <a:xfrm>
            <a:off x="2771626" y="2324539"/>
            <a:ext cx="6451153" cy="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357164" y="3499828"/>
            <a:ext cx="3289137" cy="881861"/>
            <a:chOff x="1357164" y="3707602"/>
            <a:chExt cx="3289137" cy="881861"/>
          </a:xfrm>
        </p:grpSpPr>
        <p:sp>
          <p:nvSpPr>
            <p:cNvPr id="5" name="Freeform 8"/>
            <p:cNvSpPr>
              <a:spLocks noChangeArrowheads="1"/>
            </p:cNvSpPr>
            <p:nvPr/>
          </p:nvSpPr>
          <p:spPr bwMode="auto">
            <a:xfrm>
              <a:off x="1357164" y="3707602"/>
              <a:ext cx="1518685" cy="877821"/>
            </a:xfrm>
            <a:custGeom>
              <a:avLst/>
              <a:gdLst>
                <a:gd name="T0" fmla="*/ 2147483647 w 1063"/>
                <a:gd name="T1" fmla="*/ 0 h 615"/>
                <a:gd name="T2" fmla="*/ 0 w 1063"/>
                <a:gd name="T3" fmla="*/ 2147483647 h 615"/>
                <a:gd name="T4" fmla="*/ 2147483647 w 1063"/>
                <a:gd name="T5" fmla="*/ 2147483647 h 615"/>
                <a:gd name="T6" fmla="*/ 2147483647 w 1063"/>
                <a:gd name="T7" fmla="*/ 0 h 615"/>
                <a:gd name="T8" fmla="*/ 2147483647 w 1063"/>
                <a:gd name="T9" fmla="*/ 0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3"/>
                <a:gd name="T16" fmla="*/ 0 h 615"/>
                <a:gd name="T17" fmla="*/ 1063 w 1063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3" h="615">
                  <a:moveTo>
                    <a:pt x="354" y="0"/>
                  </a:moveTo>
                  <a:lnTo>
                    <a:pt x="0" y="615"/>
                  </a:lnTo>
                  <a:lnTo>
                    <a:pt x="708" y="615"/>
                  </a:lnTo>
                  <a:lnTo>
                    <a:pt x="1063" y="0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9259DD"/>
            </a:solidFill>
            <a:ln>
              <a:noFill/>
            </a:ln>
          </p:spPr>
          <p:txBody>
            <a:bodyPr tIns="0" anchor="ctr" anchorCtr="1"/>
            <a:lstStyle/>
            <a:p>
              <a:pPr algn="ctr">
                <a:spcBef>
                  <a:spcPts val="1000"/>
                </a:spcBef>
                <a:buFont typeface="Arial" pitchFamily="34" charset="0"/>
                <a:buNone/>
              </a:pPr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519065" y="3707602"/>
              <a:ext cx="2127236" cy="881861"/>
              <a:chOff x="2519065" y="3707602"/>
              <a:chExt cx="2127236" cy="881861"/>
            </a:xfrm>
          </p:grpSpPr>
          <p:sp>
            <p:nvSpPr>
              <p:cNvPr id="7" name="Freeform 10"/>
              <p:cNvSpPr>
                <a:spLocks noChangeArrowheads="1"/>
              </p:cNvSpPr>
              <p:nvPr/>
            </p:nvSpPr>
            <p:spPr bwMode="auto">
              <a:xfrm>
                <a:off x="2519065" y="3707602"/>
                <a:ext cx="2127236" cy="881861"/>
              </a:xfrm>
              <a:custGeom>
                <a:avLst/>
                <a:gdLst>
                  <a:gd name="T0" fmla="*/ 2147483647 w 1489"/>
                  <a:gd name="T1" fmla="*/ 0 h 617"/>
                  <a:gd name="T2" fmla="*/ 2147483647 w 1489"/>
                  <a:gd name="T3" fmla="*/ 0 h 617"/>
                  <a:gd name="T4" fmla="*/ 2147483647 w 1489"/>
                  <a:gd name="T5" fmla="*/ 0 h 617"/>
                  <a:gd name="T6" fmla="*/ 0 w 1489"/>
                  <a:gd name="T7" fmla="*/ 2147483647 h 617"/>
                  <a:gd name="T8" fmla="*/ 2147483647 w 1489"/>
                  <a:gd name="T9" fmla="*/ 2147483647 h 617"/>
                  <a:gd name="T10" fmla="*/ 2147483647 w 1489"/>
                  <a:gd name="T11" fmla="*/ 2147483647 h 617"/>
                  <a:gd name="T12" fmla="*/ 2147483647 w 1489"/>
                  <a:gd name="T13" fmla="*/ 2147483647 h 617"/>
                  <a:gd name="T14" fmla="*/ 2147483647 w 1489"/>
                  <a:gd name="T15" fmla="*/ 0 h 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89"/>
                  <a:gd name="T25" fmla="*/ 0 h 617"/>
                  <a:gd name="T26" fmla="*/ 1489 w 1489"/>
                  <a:gd name="T27" fmla="*/ 617 h 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89" h="617">
                    <a:moveTo>
                      <a:pt x="1137" y="0"/>
                    </a:moveTo>
                    <a:lnTo>
                      <a:pt x="360" y="0"/>
                    </a:lnTo>
                    <a:lnTo>
                      <a:pt x="355" y="0"/>
                    </a:lnTo>
                    <a:lnTo>
                      <a:pt x="0" y="617"/>
                    </a:lnTo>
                    <a:lnTo>
                      <a:pt x="709" y="617"/>
                    </a:lnTo>
                    <a:lnTo>
                      <a:pt x="714" y="617"/>
                    </a:lnTo>
                    <a:lnTo>
                      <a:pt x="1489" y="617"/>
                    </a:lnTo>
                    <a:lnTo>
                      <a:pt x="1137" y="0"/>
                    </a:lnTo>
                    <a:close/>
                  </a:path>
                </a:pathLst>
              </a:custGeom>
              <a:solidFill>
                <a:srgbClr val="9259DD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440"/>
              <p:cNvSpPr>
                <a:spLocks noEditPoints="1"/>
              </p:cNvSpPr>
              <p:nvPr/>
            </p:nvSpPr>
            <p:spPr bwMode="auto">
              <a:xfrm>
                <a:off x="3343115" y="4060595"/>
                <a:ext cx="481744" cy="337847"/>
              </a:xfrm>
              <a:custGeom>
                <a:avLst/>
                <a:gdLst>
                  <a:gd name="T0" fmla="*/ 35 w 154"/>
                  <a:gd name="T1" fmla="*/ 97 h 108"/>
                  <a:gd name="T2" fmla="*/ 35 w 154"/>
                  <a:gd name="T3" fmla="*/ 5 h 108"/>
                  <a:gd name="T4" fmla="*/ 7 w 154"/>
                  <a:gd name="T5" fmla="*/ 5 h 108"/>
                  <a:gd name="T6" fmla="*/ 7 w 154"/>
                  <a:gd name="T7" fmla="*/ 97 h 108"/>
                  <a:gd name="T8" fmla="*/ 0 w 154"/>
                  <a:gd name="T9" fmla="*/ 97 h 108"/>
                  <a:gd name="T10" fmla="*/ 0 w 154"/>
                  <a:gd name="T11" fmla="*/ 108 h 108"/>
                  <a:gd name="T12" fmla="*/ 154 w 154"/>
                  <a:gd name="T13" fmla="*/ 108 h 108"/>
                  <a:gd name="T14" fmla="*/ 154 w 154"/>
                  <a:gd name="T15" fmla="*/ 97 h 108"/>
                  <a:gd name="T16" fmla="*/ 149 w 154"/>
                  <a:gd name="T17" fmla="*/ 97 h 108"/>
                  <a:gd name="T18" fmla="*/ 149 w 154"/>
                  <a:gd name="T19" fmla="*/ 44 h 108"/>
                  <a:gd name="T20" fmla="*/ 121 w 154"/>
                  <a:gd name="T21" fmla="*/ 44 h 108"/>
                  <a:gd name="T22" fmla="*/ 121 w 154"/>
                  <a:gd name="T23" fmla="*/ 97 h 108"/>
                  <a:gd name="T24" fmla="*/ 110 w 154"/>
                  <a:gd name="T25" fmla="*/ 97 h 108"/>
                  <a:gd name="T26" fmla="*/ 110 w 154"/>
                  <a:gd name="T27" fmla="*/ 64 h 108"/>
                  <a:gd name="T28" fmla="*/ 83 w 154"/>
                  <a:gd name="T29" fmla="*/ 64 h 108"/>
                  <a:gd name="T30" fmla="*/ 83 w 154"/>
                  <a:gd name="T31" fmla="*/ 97 h 108"/>
                  <a:gd name="T32" fmla="*/ 73 w 154"/>
                  <a:gd name="T33" fmla="*/ 97 h 108"/>
                  <a:gd name="T34" fmla="*/ 73 w 154"/>
                  <a:gd name="T35" fmla="*/ 29 h 108"/>
                  <a:gd name="T36" fmla="*/ 46 w 154"/>
                  <a:gd name="T37" fmla="*/ 29 h 108"/>
                  <a:gd name="T38" fmla="*/ 46 w 154"/>
                  <a:gd name="T39" fmla="*/ 97 h 108"/>
                  <a:gd name="T40" fmla="*/ 35 w 154"/>
                  <a:gd name="T41" fmla="*/ 97 h 108"/>
                  <a:gd name="T42" fmla="*/ 35 w 154"/>
                  <a:gd name="T43" fmla="*/ 97 h 108"/>
                  <a:gd name="T44" fmla="*/ 83 w 154"/>
                  <a:gd name="T45" fmla="*/ 25 h 108"/>
                  <a:gd name="T46" fmla="*/ 83 w 154"/>
                  <a:gd name="T47" fmla="*/ 9 h 108"/>
                  <a:gd name="T48" fmla="*/ 112 w 154"/>
                  <a:gd name="T49" fmla="*/ 9 h 108"/>
                  <a:gd name="T50" fmla="*/ 112 w 154"/>
                  <a:gd name="T51" fmla="*/ 0 h 108"/>
                  <a:gd name="T52" fmla="*/ 139 w 154"/>
                  <a:gd name="T53" fmla="*/ 16 h 108"/>
                  <a:gd name="T54" fmla="*/ 112 w 154"/>
                  <a:gd name="T55" fmla="*/ 35 h 108"/>
                  <a:gd name="T56" fmla="*/ 112 w 154"/>
                  <a:gd name="T57" fmla="*/ 25 h 108"/>
                  <a:gd name="T58" fmla="*/ 83 w 154"/>
                  <a:gd name="T59" fmla="*/ 2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4" h="108">
                    <a:moveTo>
                      <a:pt x="35" y="97"/>
                    </a:moveTo>
                    <a:lnTo>
                      <a:pt x="35" y="5"/>
                    </a:lnTo>
                    <a:lnTo>
                      <a:pt x="7" y="5"/>
                    </a:lnTo>
                    <a:lnTo>
                      <a:pt x="7" y="97"/>
                    </a:lnTo>
                    <a:lnTo>
                      <a:pt x="0" y="97"/>
                    </a:lnTo>
                    <a:lnTo>
                      <a:pt x="0" y="108"/>
                    </a:lnTo>
                    <a:lnTo>
                      <a:pt x="154" y="108"/>
                    </a:lnTo>
                    <a:lnTo>
                      <a:pt x="154" y="97"/>
                    </a:lnTo>
                    <a:lnTo>
                      <a:pt x="149" y="97"/>
                    </a:lnTo>
                    <a:lnTo>
                      <a:pt x="149" y="44"/>
                    </a:lnTo>
                    <a:lnTo>
                      <a:pt x="121" y="44"/>
                    </a:lnTo>
                    <a:lnTo>
                      <a:pt x="121" y="97"/>
                    </a:lnTo>
                    <a:lnTo>
                      <a:pt x="110" y="97"/>
                    </a:lnTo>
                    <a:lnTo>
                      <a:pt x="110" y="64"/>
                    </a:lnTo>
                    <a:lnTo>
                      <a:pt x="83" y="64"/>
                    </a:lnTo>
                    <a:lnTo>
                      <a:pt x="83" y="97"/>
                    </a:lnTo>
                    <a:lnTo>
                      <a:pt x="73" y="97"/>
                    </a:lnTo>
                    <a:lnTo>
                      <a:pt x="73" y="29"/>
                    </a:lnTo>
                    <a:lnTo>
                      <a:pt x="46" y="29"/>
                    </a:lnTo>
                    <a:lnTo>
                      <a:pt x="46" y="97"/>
                    </a:lnTo>
                    <a:lnTo>
                      <a:pt x="35" y="97"/>
                    </a:lnTo>
                    <a:lnTo>
                      <a:pt x="35" y="97"/>
                    </a:lnTo>
                    <a:close/>
                    <a:moveTo>
                      <a:pt x="83" y="25"/>
                    </a:moveTo>
                    <a:lnTo>
                      <a:pt x="83" y="9"/>
                    </a:lnTo>
                    <a:lnTo>
                      <a:pt x="112" y="9"/>
                    </a:lnTo>
                    <a:lnTo>
                      <a:pt x="112" y="0"/>
                    </a:lnTo>
                    <a:lnTo>
                      <a:pt x="139" y="16"/>
                    </a:lnTo>
                    <a:lnTo>
                      <a:pt x="112" y="35"/>
                    </a:lnTo>
                    <a:lnTo>
                      <a:pt x="112" y="25"/>
                    </a:lnTo>
                    <a:lnTo>
                      <a:pt x="83" y="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1936095" y="2481986"/>
            <a:ext cx="2163588" cy="877821"/>
            <a:chOff x="1936095" y="2689760"/>
            <a:chExt cx="2163588" cy="877821"/>
          </a:xfrm>
        </p:grpSpPr>
        <p:sp>
          <p:nvSpPr>
            <p:cNvPr id="6" name="Freeform 9"/>
            <p:cNvSpPr>
              <a:spLocks noChangeArrowheads="1"/>
            </p:cNvSpPr>
            <p:nvPr/>
          </p:nvSpPr>
          <p:spPr bwMode="auto">
            <a:xfrm>
              <a:off x="1936095" y="2689760"/>
              <a:ext cx="1514645" cy="877821"/>
            </a:xfrm>
            <a:custGeom>
              <a:avLst/>
              <a:gdLst>
                <a:gd name="T0" fmla="*/ 2147483647 w 1060"/>
                <a:gd name="T1" fmla="*/ 0 h 614"/>
                <a:gd name="T2" fmla="*/ 2147483647 w 1060"/>
                <a:gd name="T3" fmla="*/ 0 h 614"/>
                <a:gd name="T4" fmla="*/ 0 w 1060"/>
                <a:gd name="T5" fmla="*/ 2147483647 h 614"/>
                <a:gd name="T6" fmla="*/ 2147483647 w 1060"/>
                <a:gd name="T7" fmla="*/ 2147483647 h 614"/>
                <a:gd name="T8" fmla="*/ 2147483647 w 1060"/>
                <a:gd name="T9" fmla="*/ 0 h 6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0"/>
                <a:gd name="T16" fmla="*/ 0 h 614"/>
                <a:gd name="T17" fmla="*/ 1060 w 1060"/>
                <a:gd name="T18" fmla="*/ 614 h 6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0" h="614">
                  <a:moveTo>
                    <a:pt x="1060" y="0"/>
                  </a:moveTo>
                  <a:lnTo>
                    <a:pt x="352" y="0"/>
                  </a:lnTo>
                  <a:lnTo>
                    <a:pt x="0" y="614"/>
                  </a:lnTo>
                  <a:lnTo>
                    <a:pt x="708" y="614"/>
                  </a:lnTo>
                  <a:lnTo>
                    <a:pt x="1060" y="0"/>
                  </a:lnTo>
                  <a:close/>
                </a:path>
              </a:pathLst>
            </a:custGeom>
            <a:solidFill>
              <a:srgbClr val="FEA5BF"/>
            </a:solidFill>
            <a:ln>
              <a:noFill/>
            </a:ln>
          </p:spPr>
          <p:txBody>
            <a:bodyPr tIns="0" anchor="ctr" anchorCtr="1"/>
            <a:lstStyle/>
            <a:p>
              <a:pPr algn="ctr">
                <a:spcBef>
                  <a:spcPts val="1000"/>
                </a:spcBef>
                <a:buFont typeface="Arial" pitchFamily="34" charset="0"/>
                <a:buNone/>
              </a:pPr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3087226" y="2689760"/>
              <a:ext cx="1012457" cy="877821"/>
              <a:chOff x="3087226" y="2689760"/>
              <a:chExt cx="1012457" cy="877821"/>
            </a:xfrm>
          </p:grpSpPr>
          <p:sp>
            <p:nvSpPr>
              <p:cNvPr id="4" name="Freeform 7"/>
              <p:cNvSpPr>
                <a:spLocks noChangeArrowheads="1"/>
              </p:cNvSpPr>
              <p:nvPr/>
            </p:nvSpPr>
            <p:spPr bwMode="auto">
              <a:xfrm>
                <a:off x="3087226" y="2689760"/>
                <a:ext cx="1012457" cy="877821"/>
              </a:xfrm>
              <a:custGeom>
                <a:avLst/>
                <a:gdLst>
                  <a:gd name="T0" fmla="*/ 0 w 709"/>
                  <a:gd name="T1" fmla="*/ 2147483647 h 614"/>
                  <a:gd name="T2" fmla="*/ 2147483647 w 709"/>
                  <a:gd name="T3" fmla="*/ 0 h 614"/>
                  <a:gd name="T4" fmla="*/ 2147483647 w 709"/>
                  <a:gd name="T5" fmla="*/ 2147483647 h 614"/>
                  <a:gd name="T6" fmla="*/ 0 w 709"/>
                  <a:gd name="T7" fmla="*/ 2147483647 h 614"/>
                  <a:gd name="T8" fmla="*/ 0 w 709"/>
                  <a:gd name="T9" fmla="*/ 2147483647 h 6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9"/>
                  <a:gd name="T16" fmla="*/ 0 h 614"/>
                  <a:gd name="T17" fmla="*/ 709 w 709"/>
                  <a:gd name="T18" fmla="*/ 614 h 6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9" h="614">
                    <a:moveTo>
                      <a:pt x="0" y="614"/>
                    </a:moveTo>
                    <a:lnTo>
                      <a:pt x="355" y="0"/>
                    </a:lnTo>
                    <a:lnTo>
                      <a:pt x="709" y="614"/>
                    </a:lnTo>
                    <a:lnTo>
                      <a:pt x="0" y="614"/>
                    </a:lnTo>
                    <a:close/>
                  </a:path>
                </a:pathLst>
              </a:custGeom>
              <a:solidFill>
                <a:srgbClr val="FEA5BF"/>
              </a:solidFill>
              <a:ln>
                <a:noFill/>
              </a:ln>
            </p:spPr>
            <p:txBody>
              <a:bodyPr anchor="ctr" anchorCtr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296"/>
              <p:cNvSpPr>
                <a:spLocks/>
              </p:cNvSpPr>
              <p:nvPr/>
            </p:nvSpPr>
            <p:spPr bwMode="auto">
              <a:xfrm>
                <a:off x="3392255" y="3051564"/>
                <a:ext cx="438911" cy="438911"/>
              </a:xfrm>
              <a:custGeom>
                <a:avLst/>
                <a:gdLst>
                  <a:gd name="T0" fmla="*/ 24 w 165"/>
                  <a:gd name="T1" fmla="*/ 31 h 165"/>
                  <a:gd name="T2" fmla="*/ 40 w 165"/>
                  <a:gd name="T3" fmla="*/ 37 h 165"/>
                  <a:gd name="T4" fmla="*/ 48 w 165"/>
                  <a:gd name="T5" fmla="*/ 53 h 165"/>
                  <a:gd name="T6" fmla="*/ 123 w 165"/>
                  <a:gd name="T7" fmla="*/ 72 h 165"/>
                  <a:gd name="T8" fmla="*/ 110 w 165"/>
                  <a:gd name="T9" fmla="*/ 35 h 165"/>
                  <a:gd name="T10" fmla="*/ 105 w 165"/>
                  <a:gd name="T11" fmla="*/ 37 h 165"/>
                  <a:gd name="T12" fmla="*/ 97 w 165"/>
                  <a:gd name="T13" fmla="*/ 35 h 165"/>
                  <a:gd name="T14" fmla="*/ 88 w 165"/>
                  <a:gd name="T15" fmla="*/ 26 h 165"/>
                  <a:gd name="T16" fmla="*/ 86 w 165"/>
                  <a:gd name="T17" fmla="*/ 19 h 165"/>
                  <a:gd name="T18" fmla="*/ 92 w 165"/>
                  <a:gd name="T19" fmla="*/ 6 h 165"/>
                  <a:gd name="T20" fmla="*/ 105 w 165"/>
                  <a:gd name="T21" fmla="*/ 0 h 165"/>
                  <a:gd name="T22" fmla="*/ 112 w 165"/>
                  <a:gd name="T23" fmla="*/ 2 h 165"/>
                  <a:gd name="T24" fmla="*/ 121 w 165"/>
                  <a:gd name="T25" fmla="*/ 11 h 165"/>
                  <a:gd name="T26" fmla="*/ 123 w 165"/>
                  <a:gd name="T27" fmla="*/ 19 h 165"/>
                  <a:gd name="T28" fmla="*/ 119 w 165"/>
                  <a:gd name="T29" fmla="*/ 30 h 165"/>
                  <a:gd name="T30" fmla="*/ 138 w 165"/>
                  <a:gd name="T31" fmla="*/ 59 h 165"/>
                  <a:gd name="T32" fmla="*/ 143 w 165"/>
                  <a:gd name="T33" fmla="*/ 57 h 165"/>
                  <a:gd name="T34" fmla="*/ 160 w 165"/>
                  <a:gd name="T35" fmla="*/ 64 h 165"/>
                  <a:gd name="T36" fmla="*/ 165 w 165"/>
                  <a:gd name="T37" fmla="*/ 79 h 165"/>
                  <a:gd name="T38" fmla="*/ 163 w 165"/>
                  <a:gd name="T39" fmla="*/ 88 h 165"/>
                  <a:gd name="T40" fmla="*/ 152 w 165"/>
                  <a:gd name="T41" fmla="*/ 101 h 165"/>
                  <a:gd name="T42" fmla="*/ 143 w 165"/>
                  <a:gd name="T43" fmla="*/ 103 h 165"/>
                  <a:gd name="T44" fmla="*/ 130 w 165"/>
                  <a:gd name="T45" fmla="*/ 97 h 165"/>
                  <a:gd name="T46" fmla="*/ 121 w 165"/>
                  <a:gd name="T47" fmla="*/ 85 h 165"/>
                  <a:gd name="T48" fmla="*/ 46 w 165"/>
                  <a:gd name="T49" fmla="*/ 66 h 165"/>
                  <a:gd name="T50" fmla="*/ 37 w 165"/>
                  <a:gd name="T51" fmla="*/ 74 h 165"/>
                  <a:gd name="T52" fmla="*/ 50 w 165"/>
                  <a:gd name="T53" fmla="*/ 110 h 165"/>
                  <a:gd name="T54" fmla="*/ 53 w 165"/>
                  <a:gd name="T55" fmla="*/ 108 h 165"/>
                  <a:gd name="T56" fmla="*/ 64 w 165"/>
                  <a:gd name="T57" fmla="*/ 112 h 165"/>
                  <a:gd name="T58" fmla="*/ 79 w 165"/>
                  <a:gd name="T59" fmla="*/ 127 h 165"/>
                  <a:gd name="T60" fmla="*/ 81 w 165"/>
                  <a:gd name="T61" fmla="*/ 138 h 165"/>
                  <a:gd name="T62" fmla="*/ 81 w 165"/>
                  <a:gd name="T63" fmla="*/ 143 h 165"/>
                  <a:gd name="T64" fmla="*/ 73 w 165"/>
                  <a:gd name="T65" fmla="*/ 156 h 165"/>
                  <a:gd name="T66" fmla="*/ 59 w 165"/>
                  <a:gd name="T67" fmla="*/ 164 h 165"/>
                  <a:gd name="T68" fmla="*/ 53 w 165"/>
                  <a:gd name="T69" fmla="*/ 165 h 165"/>
                  <a:gd name="T70" fmla="*/ 42 w 165"/>
                  <a:gd name="T71" fmla="*/ 164 h 165"/>
                  <a:gd name="T72" fmla="*/ 28 w 165"/>
                  <a:gd name="T73" fmla="*/ 149 h 165"/>
                  <a:gd name="T74" fmla="*/ 26 w 165"/>
                  <a:gd name="T75" fmla="*/ 138 h 165"/>
                  <a:gd name="T76" fmla="*/ 26 w 165"/>
                  <a:gd name="T77" fmla="*/ 131 h 165"/>
                  <a:gd name="T78" fmla="*/ 33 w 165"/>
                  <a:gd name="T79" fmla="*/ 118 h 165"/>
                  <a:gd name="T80" fmla="*/ 26 w 165"/>
                  <a:gd name="T81" fmla="*/ 77 h 165"/>
                  <a:gd name="T82" fmla="*/ 24 w 165"/>
                  <a:gd name="T83" fmla="*/ 77 h 165"/>
                  <a:gd name="T84" fmla="*/ 15 w 165"/>
                  <a:gd name="T85" fmla="*/ 75 h 165"/>
                  <a:gd name="T86" fmla="*/ 2 w 165"/>
                  <a:gd name="T87" fmla="*/ 63 h 165"/>
                  <a:gd name="T88" fmla="*/ 0 w 165"/>
                  <a:gd name="T89" fmla="*/ 53 h 165"/>
                  <a:gd name="T90" fmla="*/ 7 w 165"/>
                  <a:gd name="T91" fmla="*/ 37 h 165"/>
                  <a:gd name="T92" fmla="*/ 24 w 165"/>
                  <a:gd name="T93" fmla="*/ 3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5" h="165">
                    <a:moveTo>
                      <a:pt x="24" y="31"/>
                    </a:moveTo>
                    <a:lnTo>
                      <a:pt x="24" y="31"/>
                    </a:lnTo>
                    <a:lnTo>
                      <a:pt x="33" y="33"/>
                    </a:lnTo>
                    <a:lnTo>
                      <a:pt x="40" y="37"/>
                    </a:lnTo>
                    <a:lnTo>
                      <a:pt x="46" y="44"/>
                    </a:lnTo>
                    <a:lnTo>
                      <a:pt x="48" y="53"/>
                    </a:lnTo>
                    <a:lnTo>
                      <a:pt x="123" y="72"/>
                    </a:lnTo>
                    <a:lnTo>
                      <a:pt x="123" y="72"/>
                    </a:lnTo>
                    <a:lnTo>
                      <a:pt x="127" y="64"/>
                    </a:lnTo>
                    <a:lnTo>
                      <a:pt x="110" y="35"/>
                    </a:lnTo>
                    <a:lnTo>
                      <a:pt x="110" y="35"/>
                    </a:lnTo>
                    <a:lnTo>
                      <a:pt x="105" y="37"/>
                    </a:lnTo>
                    <a:lnTo>
                      <a:pt x="105" y="37"/>
                    </a:lnTo>
                    <a:lnTo>
                      <a:pt x="97" y="35"/>
                    </a:lnTo>
                    <a:lnTo>
                      <a:pt x="92" y="31"/>
                    </a:lnTo>
                    <a:lnTo>
                      <a:pt x="88" y="26"/>
                    </a:lnTo>
                    <a:lnTo>
                      <a:pt x="86" y="19"/>
                    </a:lnTo>
                    <a:lnTo>
                      <a:pt x="86" y="19"/>
                    </a:lnTo>
                    <a:lnTo>
                      <a:pt x="88" y="11"/>
                    </a:lnTo>
                    <a:lnTo>
                      <a:pt x="92" y="6"/>
                    </a:lnTo>
                    <a:lnTo>
                      <a:pt x="97" y="2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112" y="2"/>
                    </a:lnTo>
                    <a:lnTo>
                      <a:pt x="117" y="6"/>
                    </a:lnTo>
                    <a:lnTo>
                      <a:pt x="121" y="11"/>
                    </a:lnTo>
                    <a:lnTo>
                      <a:pt x="123" y="19"/>
                    </a:lnTo>
                    <a:lnTo>
                      <a:pt x="123" y="19"/>
                    </a:lnTo>
                    <a:lnTo>
                      <a:pt x="121" y="24"/>
                    </a:lnTo>
                    <a:lnTo>
                      <a:pt x="119" y="30"/>
                    </a:lnTo>
                    <a:lnTo>
                      <a:pt x="138" y="59"/>
                    </a:lnTo>
                    <a:lnTo>
                      <a:pt x="138" y="59"/>
                    </a:lnTo>
                    <a:lnTo>
                      <a:pt x="143" y="57"/>
                    </a:lnTo>
                    <a:lnTo>
                      <a:pt x="143" y="57"/>
                    </a:lnTo>
                    <a:lnTo>
                      <a:pt x="152" y="59"/>
                    </a:lnTo>
                    <a:lnTo>
                      <a:pt x="160" y="64"/>
                    </a:lnTo>
                    <a:lnTo>
                      <a:pt x="163" y="72"/>
                    </a:lnTo>
                    <a:lnTo>
                      <a:pt x="165" y="79"/>
                    </a:lnTo>
                    <a:lnTo>
                      <a:pt x="165" y="79"/>
                    </a:lnTo>
                    <a:lnTo>
                      <a:pt x="163" y="88"/>
                    </a:lnTo>
                    <a:lnTo>
                      <a:pt x="160" y="96"/>
                    </a:lnTo>
                    <a:lnTo>
                      <a:pt x="152" y="101"/>
                    </a:lnTo>
                    <a:lnTo>
                      <a:pt x="143" y="103"/>
                    </a:lnTo>
                    <a:lnTo>
                      <a:pt x="143" y="103"/>
                    </a:lnTo>
                    <a:lnTo>
                      <a:pt x="136" y="101"/>
                    </a:lnTo>
                    <a:lnTo>
                      <a:pt x="130" y="97"/>
                    </a:lnTo>
                    <a:lnTo>
                      <a:pt x="125" y="92"/>
                    </a:lnTo>
                    <a:lnTo>
                      <a:pt x="121" y="85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2" y="70"/>
                    </a:lnTo>
                    <a:lnTo>
                      <a:pt x="37" y="74"/>
                    </a:lnTo>
                    <a:lnTo>
                      <a:pt x="50" y="110"/>
                    </a:lnTo>
                    <a:lnTo>
                      <a:pt x="50" y="110"/>
                    </a:lnTo>
                    <a:lnTo>
                      <a:pt x="53" y="108"/>
                    </a:lnTo>
                    <a:lnTo>
                      <a:pt x="53" y="108"/>
                    </a:lnTo>
                    <a:lnTo>
                      <a:pt x="59" y="110"/>
                    </a:lnTo>
                    <a:lnTo>
                      <a:pt x="64" y="112"/>
                    </a:lnTo>
                    <a:lnTo>
                      <a:pt x="73" y="118"/>
                    </a:lnTo>
                    <a:lnTo>
                      <a:pt x="79" y="127"/>
                    </a:lnTo>
                    <a:lnTo>
                      <a:pt x="81" y="132"/>
                    </a:lnTo>
                    <a:lnTo>
                      <a:pt x="81" y="138"/>
                    </a:lnTo>
                    <a:lnTo>
                      <a:pt x="81" y="138"/>
                    </a:lnTo>
                    <a:lnTo>
                      <a:pt x="81" y="143"/>
                    </a:lnTo>
                    <a:lnTo>
                      <a:pt x="79" y="149"/>
                    </a:lnTo>
                    <a:lnTo>
                      <a:pt x="73" y="156"/>
                    </a:lnTo>
                    <a:lnTo>
                      <a:pt x="64" y="164"/>
                    </a:lnTo>
                    <a:lnTo>
                      <a:pt x="59" y="164"/>
                    </a:lnTo>
                    <a:lnTo>
                      <a:pt x="53" y="165"/>
                    </a:lnTo>
                    <a:lnTo>
                      <a:pt x="53" y="165"/>
                    </a:lnTo>
                    <a:lnTo>
                      <a:pt x="48" y="164"/>
                    </a:lnTo>
                    <a:lnTo>
                      <a:pt x="42" y="164"/>
                    </a:lnTo>
                    <a:lnTo>
                      <a:pt x="33" y="156"/>
                    </a:lnTo>
                    <a:lnTo>
                      <a:pt x="28" y="149"/>
                    </a:lnTo>
                    <a:lnTo>
                      <a:pt x="26" y="143"/>
                    </a:lnTo>
                    <a:lnTo>
                      <a:pt x="26" y="138"/>
                    </a:lnTo>
                    <a:lnTo>
                      <a:pt x="26" y="138"/>
                    </a:lnTo>
                    <a:lnTo>
                      <a:pt x="26" y="131"/>
                    </a:lnTo>
                    <a:lnTo>
                      <a:pt x="29" y="123"/>
                    </a:lnTo>
                    <a:lnTo>
                      <a:pt x="33" y="118"/>
                    </a:lnTo>
                    <a:lnTo>
                      <a:pt x="39" y="114"/>
                    </a:lnTo>
                    <a:lnTo>
                      <a:pt x="26" y="77"/>
                    </a:lnTo>
                    <a:lnTo>
                      <a:pt x="26" y="77"/>
                    </a:lnTo>
                    <a:lnTo>
                      <a:pt x="24" y="77"/>
                    </a:lnTo>
                    <a:lnTo>
                      <a:pt x="24" y="77"/>
                    </a:lnTo>
                    <a:lnTo>
                      <a:pt x="15" y="75"/>
                    </a:lnTo>
                    <a:lnTo>
                      <a:pt x="7" y="70"/>
                    </a:lnTo>
                    <a:lnTo>
                      <a:pt x="2" y="6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2" y="44"/>
                    </a:lnTo>
                    <a:lnTo>
                      <a:pt x="7" y="37"/>
                    </a:lnTo>
                    <a:lnTo>
                      <a:pt x="15" y="33"/>
                    </a:lnTo>
                    <a:lnTo>
                      <a:pt x="24" y="31"/>
                    </a:lnTo>
                    <a:lnTo>
                      <a:pt x="24" y="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5" name="TextBox 16"/>
          <p:cNvSpPr txBox="1"/>
          <p:nvPr/>
        </p:nvSpPr>
        <p:spPr>
          <a:xfrm>
            <a:off x="4791755" y="3693807"/>
            <a:ext cx="533589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etc.... ...</a:t>
            </a:r>
          </a:p>
        </p:txBody>
      </p:sp>
      <p:sp>
        <p:nvSpPr>
          <p:cNvPr id="26" name="TextBox 16"/>
          <p:cNvSpPr txBox="1"/>
          <p:nvPr/>
        </p:nvSpPr>
        <p:spPr>
          <a:xfrm>
            <a:off x="4236536" y="2653130"/>
            <a:ext cx="533589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etc.... ...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3833937" y="1625864"/>
            <a:ext cx="5335899" cy="522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etc.... ...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695325" y="5262767"/>
            <a:ext cx="10799763" cy="815076"/>
            <a:chOff x="2933741" y="1683448"/>
            <a:chExt cx="10799763" cy="815076"/>
          </a:xfrm>
        </p:grpSpPr>
        <p:sp>
          <p:nvSpPr>
            <p:cNvPr id="30" name="TextBox 37"/>
            <p:cNvSpPr txBox="1"/>
            <p:nvPr/>
          </p:nvSpPr>
          <p:spPr>
            <a:xfrm>
              <a:off x="2933741" y="2188183"/>
              <a:ext cx="10799763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3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MH_Text_1"/>
            <p:cNvSpPr txBox="1"/>
            <p:nvPr>
              <p:custDataLst>
                <p:tags r:id="rId1"/>
              </p:custDataLst>
            </p:nvPr>
          </p:nvSpPr>
          <p:spPr>
            <a:xfrm>
              <a:off x="7369959" y="1683448"/>
              <a:ext cx="3171478" cy="58450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eaLnBrk="1" hangingPunct="1"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 here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C6B42C4C-2E9F-47F2-91AF-DC1772D403B8}"/>
              </a:ext>
            </a:extLst>
          </p:cNvPr>
          <p:cNvSpPr txBox="1"/>
          <p:nvPr/>
        </p:nvSpPr>
        <p:spPr>
          <a:xfrm>
            <a:off x="1371707" y="405132"/>
            <a:ext cx="3954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+mn-ea"/>
              </a:rPr>
              <a:t>Add title text here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84799C0-CB47-4B8D-B7FF-0FE4314B820C}"/>
              </a:ext>
            </a:extLst>
          </p:cNvPr>
          <p:cNvSpPr txBox="1"/>
          <p:nvPr/>
        </p:nvSpPr>
        <p:spPr>
          <a:xfrm>
            <a:off x="377837" y="271618"/>
            <a:ext cx="8771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dirty="0">
                <a:solidFill>
                  <a:schemeClr val="bg1"/>
                </a:solidFill>
                <a:latin typeface="HarmonyOS Sans SC Black" panose="00000A00000000000000" pitchFamily="2" charset="-122"/>
                <a:ea typeface="HarmonyOS Sans SC Black" panose="00000A00000000000000" pitchFamily="2" charset="-122"/>
                <a:cs typeface="+mn-ea"/>
                <a:sym typeface="+mn-lt"/>
              </a:rPr>
              <a:t>03</a:t>
            </a:r>
            <a:endParaRPr kumimoji="1" lang="zh-CN" altLang="en-US" sz="4400" dirty="0">
              <a:solidFill>
                <a:schemeClr val="bg1"/>
              </a:solidFill>
              <a:latin typeface="HarmonyOS Sans SC Black" panose="00000A00000000000000" pitchFamily="2" charset="-122"/>
              <a:ea typeface="HarmonyOS Sans SC Black" panose="00000A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87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6"/>
          <p:cNvSpPr>
            <a:spLocks noChangeArrowheads="1"/>
          </p:cNvSpPr>
          <p:nvPr/>
        </p:nvSpPr>
        <p:spPr bwMode="auto">
          <a:xfrm>
            <a:off x="5111750" y="5528451"/>
            <a:ext cx="2112963" cy="144462"/>
          </a:xfrm>
          <a:prstGeom prst="ellipse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5224463" y="1617570"/>
            <a:ext cx="1746250" cy="1746250"/>
            <a:chOff x="2468" y="965"/>
            <a:chExt cx="825" cy="825"/>
          </a:xfrm>
          <a:effectLst/>
        </p:grpSpPr>
        <p:sp>
          <p:nvSpPr>
            <p:cNvPr id="5" name="Freeform 13"/>
            <p:cNvSpPr>
              <a:spLocks/>
            </p:cNvSpPr>
            <p:nvPr/>
          </p:nvSpPr>
          <p:spPr bwMode="auto">
            <a:xfrm>
              <a:off x="2477" y="984"/>
              <a:ext cx="805" cy="804"/>
            </a:xfrm>
            <a:custGeom>
              <a:avLst/>
              <a:gdLst>
                <a:gd name="T0" fmla="*/ 217 w 401"/>
                <a:gd name="T1" fmla="*/ 491 h 401"/>
                <a:gd name="T2" fmla="*/ 279 w 401"/>
                <a:gd name="T3" fmla="*/ 531 h 401"/>
                <a:gd name="T4" fmla="*/ 0 w 401"/>
                <a:gd name="T5" fmla="*/ 804 h 401"/>
                <a:gd name="T6" fmla="*/ 299 w 401"/>
                <a:gd name="T7" fmla="*/ 1105 h 401"/>
                <a:gd name="T8" fmla="*/ 355 w 401"/>
                <a:gd name="T9" fmla="*/ 1000 h 401"/>
                <a:gd name="T10" fmla="*/ 628 w 401"/>
                <a:gd name="T11" fmla="*/ 1000 h 401"/>
                <a:gd name="T12" fmla="*/ 628 w 401"/>
                <a:gd name="T13" fmla="*/ 1275 h 401"/>
                <a:gd name="T14" fmla="*/ 524 w 401"/>
                <a:gd name="T15" fmla="*/ 1327 h 401"/>
                <a:gd name="T16" fmla="*/ 811 w 401"/>
                <a:gd name="T17" fmla="*/ 1612 h 401"/>
                <a:gd name="T18" fmla="*/ 1084 w 401"/>
                <a:gd name="T19" fmla="*/ 1335 h 401"/>
                <a:gd name="T20" fmla="*/ 1124 w 401"/>
                <a:gd name="T21" fmla="*/ 1395 h 401"/>
                <a:gd name="T22" fmla="*/ 1399 w 401"/>
                <a:gd name="T23" fmla="*/ 1395 h 401"/>
                <a:gd name="T24" fmla="*/ 1399 w 401"/>
                <a:gd name="T25" fmla="*/ 1121 h 401"/>
                <a:gd name="T26" fmla="*/ 1337 w 401"/>
                <a:gd name="T27" fmla="*/ 1081 h 401"/>
                <a:gd name="T28" fmla="*/ 1616 w 401"/>
                <a:gd name="T29" fmla="*/ 804 h 401"/>
                <a:gd name="T30" fmla="*/ 1341 w 401"/>
                <a:gd name="T31" fmla="*/ 531 h 401"/>
                <a:gd name="T32" fmla="*/ 1289 w 401"/>
                <a:gd name="T33" fmla="*/ 612 h 401"/>
                <a:gd name="T34" fmla="*/ 1016 w 401"/>
                <a:gd name="T35" fmla="*/ 612 h 401"/>
                <a:gd name="T36" fmla="*/ 1016 w 401"/>
                <a:gd name="T37" fmla="*/ 337 h 401"/>
                <a:gd name="T38" fmla="*/ 1100 w 401"/>
                <a:gd name="T39" fmla="*/ 289 h 401"/>
                <a:gd name="T40" fmla="*/ 811 w 401"/>
                <a:gd name="T41" fmla="*/ 0 h 401"/>
                <a:gd name="T42" fmla="*/ 532 w 401"/>
                <a:gd name="T43" fmla="*/ 273 h 401"/>
                <a:gd name="T44" fmla="*/ 492 w 401"/>
                <a:gd name="T45" fmla="*/ 217 h 401"/>
                <a:gd name="T46" fmla="*/ 217 w 401"/>
                <a:gd name="T47" fmla="*/ 217 h 401"/>
                <a:gd name="T48" fmla="*/ 217 w 401"/>
                <a:gd name="T49" fmla="*/ 491 h 4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1"/>
                <a:gd name="T76" fmla="*/ 0 h 401"/>
                <a:gd name="T77" fmla="*/ 401 w 401"/>
                <a:gd name="T78" fmla="*/ 401 h 40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1" h="401">
                  <a:moveTo>
                    <a:pt x="54" y="122"/>
                  </a:moveTo>
                  <a:cubicBezTo>
                    <a:pt x="58" y="126"/>
                    <a:pt x="63" y="129"/>
                    <a:pt x="69" y="132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74" y="275"/>
                    <a:pt x="74" y="275"/>
                    <a:pt x="74" y="275"/>
                  </a:cubicBezTo>
                  <a:cubicBezTo>
                    <a:pt x="76" y="265"/>
                    <a:pt x="81" y="256"/>
                    <a:pt x="88" y="249"/>
                  </a:cubicBezTo>
                  <a:cubicBezTo>
                    <a:pt x="107" y="230"/>
                    <a:pt x="137" y="230"/>
                    <a:pt x="156" y="249"/>
                  </a:cubicBezTo>
                  <a:cubicBezTo>
                    <a:pt x="175" y="267"/>
                    <a:pt x="175" y="298"/>
                    <a:pt x="156" y="317"/>
                  </a:cubicBezTo>
                  <a:cubicBezTo>
                    <a:pt x="149" y="324"/>
                    <a:pt x="139" y="328"/>
                    <a:pt x="130" y="330"/>
                  </a:cubicBezTo>
                  <a:cubicBezTo>
                    <a:pt x="201" y="401"/>
                    <a:pt x="201" y="401"/>
                    <a:pt x="201" y="401"/>
                  </a:cubicBezTo>
                  <a:cubicBezTo>
                    <a:pt x="269" y="332"/>
                    <a:pt x="269" y="332"/>
                    <a:pt x="269" y="332"/>
                  </a:cubicBezTo>
                  <a:cubicBezTo>
                    <a:pt x="272" y="337"/>
                    <a:pt x="275" y="343"/>
                    <a:pt x="279" y="347"/>
                  </a:cubicBezTo>
                  <a:cubicBezTo>
                    <a:pt x="298" y="366"/>
                    <a:pt x="329" y="366"/>
                    <a:pt x="347" y="347"/>
                  </a:cubicBezTo>
                  <a:cubicBezTo>
                    <a:pt x="366" y="328"/>
                    <a:pt x="366" y="298"/>
                    <a:pt x="347" y="279"/>
                  </a:cubicBezTo>
                  <a:cubicBezTo>
                    <a:pt x="343" y="275"/>
                    <a:pt x="338" y="271"/>
                    <a:pt x="332" y="269"/>
                  </a:cubicBezTo>
                  <a:cubicBezTo>
                    <a:pt x="401" y="200"/>
                    <a:pt x="401" y="200"/>
                    <a:pt x="401" y="200"/>
                  </a:cubicBezTo>
                  <a:cubicBezTo>
                    <a:pt x="333" y="132"/>
                    <a:pt x="333" y="132"/>
                    <a:pt x="333" y="132"/>
                  </a:cubicBezTo>
                  <a:cubicBezTo>
                    <a:pt x="330" y="139"/>
                    <a:pt x="326" y="146"/>
                    <a:pt x="320" y="152"/>
                  </a:cubicBezTo>
                  <a:cubicBezTo>
                    <a:pt x="302" y="171"/>
                    <a:pt x="271" y="171"/>
                    <a:pt x="252" y="152"/>
                  </a:cubicBezTo>
                  <a:cubicBezTo>
                    <a:pt x="234" y="133"/>
                    <a:pt x="234" y="103"/>
                    <a:pt x="252" y="84"/>
                  </a:cubicBezTo>
                  <a:cubicBezTo>
                    <a:pt x="258" y="78"/>
                    <a:pt x="265" y="74"/>
                    <a:pt x="273" y="72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132" y="68"/>
                    <a:pt x="132" y="68"/>
                    <a:pt x="132" y="68"/>
                  </a:cubicBezTo>
                  <a:cubicBezTo>
                    <a:pt x="130" y="63"/>
                    <a:pt x="126" y="58"/>
                    <a:pt x="122" y="54"/>
                  </a:cubicBezTo>
                  <a:cubicBezTo>
                    <a:pt x="103" y="35"/>
                    <a:pt x="73" y="35"/>
                    <a:pt x="54" y="54"/>
                  </a:cubicBezTo>
                  <a:cubicBezTo>
                    <a:pt x="35" y="72"/>
                    <a:pt x="35" y="103"/>
                    <a:pt x="54" y="122"/>
                  </a:cubicBezTo>
                  <a:close/>
                </a:path>
              </a:pathLst>
            </a:custGeom>
            <a:solidFill>
              <a:srgbClr val="2E6BF2"/>
            </a:solidFill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14"/>
            <p:cNvSpPr>
              <a:spLocks noEditPoints="1"/>
            </p:cNvSpPr>
            <p:nvPr/>
          </p:nvSpPr>
          <p:spPr bwMode="auto">
            <a:xfrm>
              <a:off x="2468" y="965"/>
              <a:ext cx="825" cy="825"/>
            </a:xfrm>
            <a:custGeom>
              <a:avLst/>
              <a:gdLst>
                <a:gd name="T0" fmla="*/ 512 w 411"/>
                <a:gd name="T1" fmla="*/ 1341 h 411"/>
                <a:gd name="T2" fmla="*/ 636 w 411"/>
                <a:gd name="T3" fmla="*/ 1285 h 411"/>
                <a:gd name="T4" fmla="*/ 512 w 411"/>
                <a:gd name="T5" fmla="*/ 980 h 411"/>
                <a:gd name="T6" fmla="*/ 335 w 411"/>
                <a:gd name="T7" fmla="*/ 1128 h 411"/>
                <a:gd name="T8" fmla="*/ 0 w 411"/>
                <a:gd name="T9" fmla="*/ 825 h 411"/>
                <a:gd name="T10" fmla="*/ 225 w 411"/>
                <a:gd name="T11" fmla="*/ 520 h 411"/>
                <a:gd name="T12" fmla="*/ 225 w 411"/>
                <a:gd name="T13" fmla="*/ 225 h 411"/>
                <a:gd name="T14" fmla="*/ 520 w 411"/>
                <a:gd name="T15" fmla="*/ 225 h 411"/>
                <a:gd name="T16" fmla="*/ 831 w 411"/>
                <a:gd name="T17" fmla="*/ 0 h 411"/>
                <a:gd name="T18" fmla="*/ 1124 w 411"/>
                <a:gd name="T19" fmla="*/ 323 h 411"/>
                <a:gd name="T20" fmla="*/ 1048 w 411"/>
                <a:gd name="T21" fmla="*/ 620 h 411"/>
                <a:gd name="T22" fmla="*/ 1301 w 411"/>
                <a:gd name="T23" fmla="*/ 620 h 411"/>
                <a:gd name="T24" fmla="*/ 1353 w 411"/>
                <a:gd name="T25" fmla="*/ 524 h 411"/>
                <a:gd name="T26" fmla="*/ 1383 w 411"/>
                <a:gd name="T27" fmla="*/ 1100 h 411"/>
                <a:gd name="T28" fmla="*/ 1491 w 411"/>
                <a:gd name="T29" fmla="*/ 1281 h 411"/>
                <a:gd name="T30" fmla="*/ 1281 w 411"/>
                <a:gd name="T31" fmla="*/ 1491 h 411"/>
                <a:gd name="T32" fmla="*/ 1100 w 411"/>
                <a:gd name="T33" fmla="*/ 1383 h 411"/>
                <a:gd name="T34" fmla="*/ 572 w 411"/>
                <a:gd name="T35" fmla="*/ 1357 h 411"/>
                <a:gd name="T36" fmla="*/ 1108 w 411"/>
                <a:gd name="T37" fmla="*/ 1333 h 411"/>
                <a:gd name="T38" fmla="*/ 1156 w 411"/>
                <a:gd name="T39" fmla="*/ 1407 h 411"/>
                <a:gd name="T40" fmla="*/ 1411 w 411"/>
                <a:gd name="T41" fmla="*/ 1407 h 411"/>
                <a:gd name="T42" fmla="*/ 1411 w 411"/>
                <a:gd name="T43" fmla="*/ 1156 h 411"/>
                <a:gd name="T44" fmla="*/ 1333 w 411"/>
                <a:gd name="T45" fmla="*/ 1108 h 411"/>
                <a:gd name="T46" fmla="*/ 1365 w 411"/>
                <a:gd name="T47" fmla="*/ 576 h 411"/>
                <a:gd name="T48" fmla="*/ 1176 w 411"/>
                <a:gd name="T49" fmla="*/ 705 h 411"/>
                <a:gd name="T50" fmla="*/ 1028 w 411"/>
                <a:gd name="T51" fmla="*/ 347 h 411"/>
                <a:gd name="T52" fmla="*/ 831 w 411"/>
                <a:gd name="T53" fmla="*/ 40 h 411"/>
                <a:gd name="T54" fmla="*/ 540 w 411"/>
                <a:gd name="T55" fmla="*/ 303 h 411"/>
                <a:gd name="T56" fmla="*/ 375 w 411"/>
                <a:gd name="T57" fmla="*/ 193 h 411"/>
                <a:gd name="T58" fmla="*/ 193 w 411"/>
                <a:gd name="T59" fmla="*/ 375 h 411"/>
                <a:gd name="T60" fmla="*/ 303 w 411"/>
                <a:gd name="T61" fmla="*/ 536 h 411"/>
                <a:gd name="T62" fmla="*/ 40 w 411"/>
                <a:gd name="T63" fmla="*/ 825 h 411"/>
                <a:gd name="T64" fmla="*/ 363 w 411"/>
                <a:gd name="T65" fmla="*/ 1012 h 411"/>
                <a:gd name="T66" fmla="*/ 656 w 411"/>
                <a:gd name="T67" fmla="*/ 1012 h 411"/>
                <a:gd name="T68" fmla="*/ 572 w 411"/>
                <a:gd name="T69" fmla="*/ 1357 h 4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1"/>
                <a:gd name="T106" fmla="*/ 0 h 411"/>
                <a:gd name="T107" fmla="*/ 411 w 411"/>
                <a:gd name="T108" fmla="*/ 411 h 41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1" h="411">
                  <a:moveTo>
                    <a:pt x="206" y="411"/>
                  </a:moveTo>
                  <a:cubicBezTo>
                    <a:pt x="127" y="333"/>
                    <a:pt x="127" y="333"/>
                    <a:pt x="127" y="333"/>
                  </a:cubicBezTo>
                  <a:cubicBezTo>
                    <a:pt x="134" y="331"/>
                    <a:pt x="134" y="331"/>
                    <a:pt x="134" y="331"/>
                  </a:cubicBezTo>
                  <a:cubicBezTo>
                    <a:pt x="143" y="330"/>
                    <a:pt x="152" y="326"/>
                    <a:pt x="158" y="319"/>
                  </a:cubicBezTo>
                  <a:cubicBezTo>
                    <a:pt x="176" y="302"/>
                    <a:pt x="176" y="273"/>
                    <a:pt x="158" y="256"/>
                  </a:cubicBezTo>
                  <a:cubicBezTo>
                    <a:pt x="150" y="248"/>
                    <a:pt x="139" y="243"/>
                    <a:pt x="127" y="243"/>
                  </a:cubicBezTo>
                  <a:cubicBezTo>
                    <a:pt x="115" y="243"/>
                    <a:pt x="104" y="248"/>
                    <a:pt x="95" y="256"/>
                  </a:cubicBezTo>
                  <a:cubicBezTo>
                    <a:pt x="89" y="263"/>
                    <a:pt x="85" y="271"/>
                    <a:pt x="83" y="280"/>
                  </a:cubicBezTo>
                  <a:cubicBezTo>
                    <a:pt x="82" y="287"/>
                    <a:pt x="82" y="287"/>
                    <a:pt x="82" y="287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68" y="138"/>
                    <a:pt x="68" y="138"/>
                    <a:pt x="68" y="138"/>
                  </a:cubicBezTo>
                  <a:cubicBezTo>
                    <a:pt x="64" y="135"/>
                    <a:pt x="60" y="132"/>
                    <a:pt x="56" y="129"/>
                  </a:cubicBezTo>
                  <a:cubicBezTo>
                    <a:pt x="47" y="119"/>
                    <a:pt x="41" y="106"/>
                    <a:pt x="41" y="93"/>
                  </a:cubicBezTo>
                  <a:cubicBezTo>
                    <a:pt x="41" y="79"/>
                    <a:pt x="47" y="66"/>
                    <a:pt x="56" y="56"/>
                  </a:cubicBezTo>
                  <a:cubicBezTo>
                    <a:pt x="66" y="46"/>
                    <a:pt x="79" y="41"/>
                    <a:pt x="93" y="41"/>
                  </a:cubicBezTo>
                  <a:cubicBezTo>
                    <a:pt x="107" y="41"/>
                    <a:pt x="120" y="46"/>
                    <a:pt x="129" y="56"/>
                  </a:cubicBezTo>
                  <a:cubicBezTo>
                    <a:pt x="133" y="59"/>
                    <a:pt x="136" y="63"/>
                    <a:pt x="138" y="67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84" y="79"/>
                    <a:pt x="284" y="79"/>
                    <a:pt x="284" y="79"/>
                  </a:cubicBezTo>
                  <a:cubicBezTo>
                    <a:pt x="279" y="80"/>
                    <a:pt x="279" y="80"/>
                    <a:pt x="279" y="80"/>
                  </a:cubicBezTo>
                  <a:cubicBezTo>
                    <a:pt x="272" y="82"/>
                    <a:pt x="265" y="86"/>
                    <a:pt x="260" y="91"/>
                  </a:cubicBezTo>
                  <a:cubicBezTo>
                    <a:pt x="243" y="109"/>
                    <a:pt x="243" y="137"/>
                    <a:pt x="260" y="154"/>
                  </a:cubicBezTo>
                  <a:cubicBezTo>
                    <a:pt x="268" y="163"/>
                    <a:pt x="280" y="167"/>
                    <a:pt x="292" y="167"/>
                  </a:cubicBezTo>
                  <a:cubicBezTo>
                    <a:pt x="303" y="167"/>
                    <a:pt x="315" y="163"/>
                    <a:pt x="323" y="154"/>
                  </a:cubicBezTo>
                  <a:cubicBezTo>
                    <a:pt x="328" y="149"/>
                    <a:pt x="332" y="143"/>
                    <a:pt x="334" y="136"/>
                  </a:cubicBezTo>
                  <a:cubicBezTo>
                    <a:pt x="336" y="130"/>
                    <a:pt x="336" y="130"/>
                    <a:pt x="336" y="130"/>
                  </a:cubicBezTo>
                  <a:cubicBezTo>
                    <a:pt x="411" y="205"/>
                    <a:pt x="411" y="205"/>
                    <a:pt x="411" y="205"/>
                  </a:cubicBezTo>
                  <a:cubicBezTo>
                    <a:pt x="343" y="273"/>
                    <a:pt x="343" y="273"/>
                    <a:pt x="343" y="273"/>
                  </a:cubicBezTo>
                  <a:cubicBezTo>
                    <a:pt x="348" y="275"/>
                    <a:pt x="351" y="278"/>
                    <a:pt x="355" y="281"/>
                  </a:cubicBezTo>
                  <a:cubicBezTo>
                    <a:pt x="365" y="291"/>
                    <a:pt x="370" y="304"/>
                    <a:pt x="370" y="318"/>
                  </a:cubicBezTo>
                  <a:cubicBezTo>
                    <a:pt x="370" y="332"/>
                    <a:pt x="365" y="345"/>
                    <a:pt x="355" y="355"/>
                  </a:cubicBezTo>
                  <a:cubicBezTo>
                    <a:pt x="345" y="364"/>
                    <a:pt x="332" y="370"/>
                    <a:pt x="318" y="370"/>
                  </a:cubicBezTo>
                  <a:cubicBezTo>
                    <a:pt x="305" y="370"/>
                    <a:pt x="292" y="364"/>
                    <a:pt x="282" y="355"/>
                  </a:cubicBezTo>
                  <a:cubicBezTo>
                    <a:pt x="278" y="351"/>
                    <a:pt x="276" y="347"/>
                    <a:pt x="273" y="343"/>
                  </a:cubicBezTo>
                  <a:lnTo>
                    <a:pt x="206" y="411"/>
                  </a:lnTo>
                  <a:close/>
                  <a:moveTo>
                    <a:pt x="142" y="337"/>
                  </a:moveTo>
                  <a:cubicBezTo>
                    <a:pt x="206" y="401"/>
                    <a:pt x="206" y="401"/>
                    <a:pt x="206" y="401"/>
                  </a:cubicBezTo>
                  <a:cubicBezTo>
                    <a:pt x="275" y="331"/>
                    <a:pt x="275" y="331"/>
                    <a:pt x="275" y="331"/>
                  </a:cubicBezTo>
                  <a:cubicBezTo>
                    <a:pt x="278" y="336"/>
                    <a:pt x="278" y="336"/>
                    <a:pt x="278" y="336"/>
                  </a:cubicBezTo>
                  <a:cubicBezTo>
                    <a:pt x="280" y="341"/>
                    <a:pt x="283" y="345"/>
                    <a:pt x="287" y="349"/>
                  </a:cubicBezTo>
                  <a:cubicBezTo>
                    <a:pt x="295" y="358"/>
                    <a:pt x="306" y="362"/>
                    <a:pt x="318" y="362"/>
                  </a:cubicBezTo>
                  <a:cubicBezTo>
                    <a:pt x="330" y="362"/>
                    <a:pt x="341" y="358"/>
                    <a:pt x="350" y="349"/>
                  </a:cubicBezTo>
                  <a:cubicBezTo>
                    <a:pt x="358" y="341"/>
                    <a:pt x="363" y="330"/>
                    <a:pt x="363" y="318"/>
                  </a:cubicBezTo>
                  <a:cubicBezTo>
                    <a:pt x="363" y="306"/>
                    <a:pt x="358" y="295"/>
                    <a:pt x="350" y="287"/>
                  </a:cubicBezTo>
                  <a:cubicBezTo>
                    <a:pt x="346" y="283"/>
                    <a:pt x="341" y="279"/>
                    <a:pt x="336" y="277"/>
                  </a:cubicBezTo>
                  <a:cubicBezTo>
                    <a:pt x="331" y="275"/>
                    <a:pt x="331" y="275"/>
                    <a:pt x="331" y="275"/>
                  </a:cubicBezTo>
                  <a:cubicBezTo>
                    <a:pt x="401" y="205"/>
                    <a:pt x="401" y="205"/>
                    <a:pt x="401" y="205"/>
                  </a:cubicBezTo>
                  <a:cubicBezTo>
                    <a:pt x="339" y="143"/>
                    <a:pt x="339" y="143"/>
                    <a:pt x="339" y="143"/>
                  </a:cubicBezTo>
                  <a:cubicBezTo>
                    <a:pt x="336" y="149"/>
                    <a:pt x="333" y="155"/>
                    <a:pt x="328" y="159"/>
                  </a:cubicBezTo>
                  <a:cubicBezTo>
                    <a:pt x="318" y="169"/>
                    <a:pt x="305" y="175"/>
                    <a:pt x="292" y="175"/>
                  </a:cubicBezTo>
                  <a:cubicBezTo>
                    <a:pt x="278" y="175"/>
                    <a:pt x="265" y="169"/>
                    <a:pt x="255" y="159"/>
                  </a:cubicBezTo>
                  <a:cubicBezTo>
                    <a:pt x="235" y="139"/>
                    <a:pt x="235" y="107"/>
                    <a:pt x="255" y="86"/>
                  </a:cubicBezTo>
                  <a:cubicBezTo>
                    <a:pt x="260" y="82"/>
                    <a:pt x="265" y="78"/>
                    <a:pt x="271" y="75"/>
                  </a:cubicBezTo>
                  <a:cubicBezTo>
                    <a:pt x="206" y="10"/>
                    <a:pt x="206" y="10"/>
                    <a:pt x="206" y="10"/>
                  </a:cubicBezTo>
                  <a:cubicBezTo>
                    <a:pt x="136" y="80"/>
                    <a:pt x="136" y="80"/>
                    <a:pt x="136" y="80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1" y="70"/>
                    <a:pt x="128" y="65"/>
                    <a:pt x="124" y="61"/>
                  </a:cubicBezTo>
                  <a:cubicBezTo>
                    <a:pt x="116" y="53"/>
                    <a:pt x="105" y="48"/>
                    <a:pt x="93" y="48"/>
                  </a:cubicBezTo>
                  <a:cubicBezTo>
                    <a:pt x="81" y="48"/>
                    <a:pt x="70" y="53"/>
                    <a:pt x="61" y="61"/>
                  </a:cubicBezTo>
                  <a:cubicBezTo>
                    <a:pt x="53" y="69"/>
                    <a:pt x="48" y="81"/>
                    <a:pt x="48" y="93"/>
                  </a:cubicBezTo>
                  <a:cubicBezTo>
                    <a:pt x="48" y="104"/>
                    <a:pt x="53" y="116"/>
                    <a:pt x="61" y="124"/>
                  </a:cubicBezTo>
                  <a:cubicBezTo>
                    <a:pt x="65" y="128"/>
                    <a:pt x="70" y="131"/>
                    <a:pt x="75" y="133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10" y="205"/>
                    <a:pt x="10" y="205"/>
                    <a:pt x="10" y="205"/>
                  </a:cubicBezTo>
                  <a:cubicBezTo>
                    <a:pt x="77" y="272"/>
                    <a:pt x="77" y="272"/>
                    <a:pt x="77" y="272"/>
                  </a:cubicBezTo>
                  <a:cubicBezTo>
                    <a:pt x="80" y="264"/>
                    <a:pt x="84" y="257"/>
                    <a:pt x="90" y="251"/>
                  </a:cubicBezTo>
                  <a:cubicBezTo>
                    <a:pt x="100" y="241"/>
                    <a:pt x="113" y="236"/>
                    <a:pt x="127" y="236"/>
                  </a:cubicBezTo>
                  <a:cubicBezTo>
                    <a:pt x="141" y="236"/>
                    <a:pt x="154" y="241"/>
                    <a:pt x="163" y="251"/>
                  </a:cubicBezTo>
                  <a:cubicBezTo>
                    <a:pt x="184" y="271"/>
                    <a:pt x="184" y="304"/>
                    <a:pt x="163" y="324"/>
                  </a:cubicBezTo>
                  <a:cubicBezTo>
                    <a:pt x="157" y="330"/>
                    <a:pt x="150" y="335"/>
                    <a:pt x="142" y="337"/>
                  </a:cubicBezTo>
                  <a:close/>
                </a:path>
              </a:pathLst>
            </a:custGeom>
            <a:solidFill>
              <a:srgbClr val="CF66E0"/>
            </a:solidFill>
            <a:ln w="19050">
              <a:solidFill>
                <a:schemeClr val="bg1"/>
              </a:solidFill>
            </a:ln>
            <a:effectLst>
              <a:outerShdw blurRad="1778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Freeform 15"/>
          <p:cNvSpPr>
            <a:spLocks/>
          </p:cNvSpPr>
          <p:nvPr/>
        </p:nvSpPr>
        <p:spPr bwMode="auto">
          <a:xfrm>
            <a:off x="2230438" y="1886726"/>
            <a:ext cx="2970212" cy="593725"/>
          </a:xfrm>
          <a:custGeom>
            <a:avLst/>
            <a:gdLst>
              <a:gd name="T0" fmla="*/ 0 w 656"/>
              <a:gd name="T1" fmla="*/ 2025388975 h 131"/>
              <a:gd name="T2" fmla="*/ 0 w 656"/>
              <a:gd name="T3" fmla="*/ 602979309 h 131"/>
              <a:gd name="T4" fmla="*/ 599432586 w 656"/>
              <a:gd name="T5" fmla="*/ 0 h 131"/>
              <a:gd name="T6" fmla="*/ 2147483647 w 656"/>
              <a:gd name="T7" fmla="*/ 0 h 131"/>
              <a:gd name="T8" fmla="*/ 0 60000 65536"/>
              <a:gd name="T9" fmla="*/ 0 60000 65536"/>
              <a:gd name="T10" fmla="*/ 0 60000 65536"/>
              <a:gd name="T11" fmla="*/ 0 60000 65536"/>
              <a:gd name="T12" fmla="*/ 0 w 656"/>
              <a:gd name="T13" fmla="*/ 0 h 131"/>
              <a:gd name="T14" fmla="*/ 656 w 656"/>
              <a:gd name="T15" fmla="*/ 131 h 1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56" h="131">
                <a:moveTo>
                  <a:pt x="0" y="131"/>
                </a:moveTo>
                <a:cubicBezTo>
                  <a:pt x="0" y="131"/>
                  <a:pt x="0" y="74"/>
                  <a:pt x="0" y="39"/>
                </a:cubicBezTo>
                <a:cubicBezTo>
                  <a:pt x="0" y="4"/>
                  <a:pt x="18" y="0"/>
                  <a:pt x="39" y="0"/>
                </a:cubicBezTo>
                <a:cubicBezTo>
                  <a:pt x="61" y="0"/>
                  <a:pt x="656" y="0"/>
                  <a:pt x="656" y="0"/>
                </a:cubicBezTo>
              </a:path>
            </a:pathLst>
          </a:custGeom>
          <a:noFill/>
          <a:ln w="9525" cap="flat">
            <a:solidFill>
              <a:schemeClr val="bg1">
                <a:lumMod val="75000"/>
              </a:schemeClr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Freeform 16"/>
          <p:cNvSpPr>
            <a:spLocks/>
          </p:cNvSpPr>
          <p:nvPr/>
        </p:nvSpPr>
        <p:spPr bwMode="auto">
          <a:xfrm>
            <a:off x="7421563" y="1385076"/>
            <a:ext cx="2133600" cy="1214437"/>
          </a:xfrm>
          <a:custGeom>
            <a:avLst/>
            <a:gdLst>
              <a:gd name="T0" fmla="*/ 0 w 471"/>
              <a:gd name="T1" fmla="*/ 2147483647 h 268"/>
              <a:gd name="T2" fmla="*/ 0 w 471"/>
              <a:gd name="T3" fmla="*/ 770710622 h 268"/>
              <a:gd name="T4" fmla="*/ 831071242 w 471"/>
              <a:gd name="T5" fmla="*/ 0 h 268"/>
              <a:gd name="T6" fmla="*/ 2147483647 w 471"/>
              <a:gd name="T7" fmla="*/ 0 h 268"/>
              <a:gd name="T8" fmla="*/ 2147483647 w 471"/>
              <a:gd name="T9" fmla="*/ 662809815 h 268"/>
              <a:gd name="T10" fmla="*/ 2147483647 w 471"/>
              <a:gd name="T11" fmla="*/ 1495175450 h 2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1"/>
              <a:gd name="T19" fmla="*/ 0 h 268"/>
              <a:gd name="T20" fmla="*/ 471 w 471"/>
              <a:gd name="T21" fmla="*/ 268 h 2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1" h="268">
                <a:moveTo>
                  <a:pt x="0" y="268"/>
                </a:moveTo>
                <a:cubicBezTo>
                  <a:pt x="0" y="268"/>
                  <a:pt x="0" y="92"/>
                  <a:pt x="0" y="50"/>
                </a:cubicBezTo>
                <a:cubicBezTo>
                  <a:pt x="0" y="8"/>
                  <a:pt x="7" y="0"/>
                  <a:pt x="54" y="0"/>
                </a:cubicBezTo>
                <a:cubicBezTo>
                  <a:pt x="101" y="0"/>
                  <a:pt x="391" y="0"/>
                  <a:pt x="423" y="0"/>
                </a:cubicBezTo>
                <a:cubicBezTo>
                  <a:pt x="455" y="0"/>
                  <a:pt x="471" y="5"/>
                  <a:pt x="471" y="43"/>
                </a:cubicBezTo>
                <a:cubicBezTo>
                  <a:pt x="471" y="82"/>
                  <a:pt x="471" y="97"/>
                  <a:pt x="471" y="97"/>
                </a:cubicBezTo>
              </a:path>
            </a:pathLst>
          </a:custGeom>
          <a:noFill/>
          <a:ln w="9525" cap="flat">
            <a:solidFill>
              <a:schemeClr val="bg1">
                <a:lumMod val="75000"/>
              </a:schemeClr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Freeform 17"/>
          <p:cNvSpPr>
            <a:spLocks/>
          </p:cNvSpPr>
          <p:nvPr/>
        </p:nvSpPr>
        <p:spPr bwMode="auto">
          <a:xfrm>
            <a:off x="3297238" y="4239401"/>
            <a:ext cx="1431925" cy="635000"/>
          </a:xfrm>
          <a:custGeom>
            <a:avLst/>
            <a:gdLst>
              <a:gd name="T0" fmla="*/ 2147483647 w 316"/>
              <a:gd name="T1" fmla="*/ 0 h 140"/>
              <a:gd name="T2" fmla="*/ 2147483647 w 316"/>
              <a:gd name="T3" fmla="*/ 1635528533 h 140"/>
              <a:gd name="T4" fmla="*/ 2147483647 w 316"/>
              <a:gd name="T5" fmla="*/ 2147483647 h 140"/>
              <a:gd name="T6" fmla="*/ 0 w 316"/>
              <a:gd name="T7" fmla="*/ 2147483647 h 140"/>
              <a:gd name="T8" fmla="*/ 0 60000 65536"/>
              <a:gd name="T9" fmla="*/ 0 60000 65536"/>
              <a:gd name="T10" fmla="*/ 0 60000 65536"/>
              <a:gd name="T11" fmla="*/ 0 60000 65536"/>
              <a:gd name="T12" fmla="*/ 0 w 316"/>
              <a:gd name="T13" fmla="*/ 0 h 140"/>
              <a:gd name="T14" fmla="*/ 316 w 316"/>
              <a:gd name="T15" fmla="*/ 140 h 1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6" h="140">
                <a:moveTo>
                  <a:pt x="316" y="0"/>
                </a:moveTo>
                <a:cubicBezTo>
                  <a:pt x="316" y="0"/>
                  <a:pt x="316" y="78"/>
                  <a:pt x="316" y="106"/>
                </a:cubicBezTo>
                <a:cubicBezTo>
                  <a:pt x="316" y="134"/>
                  <a:pt x="307" y="140"/>
                  <a:pt x="274" y="140"/>
                </a:cubicBezTo>
                <a:cubicBezTo>
                  <a:pt x="241" y="140"/>
                  <a:pt x="0" y="140"/>
                  <a:pt x="0" y="140"/>
                </a:cubicBezTo>
              </a:path>
            </a:pathLst>
          </a:custGeom>
          <a:noFill/>
          <a:ln w="9525" cap="flat">
            <a:solidFill>
              <a:schemeClr val="bg1">
                <a:lumMod val="75000"/>
              </a:schemeClr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auto">
          <a:xfrm>
            <a:off x="6973888" y="4231463"/>
            <a:ext cx="1358900" cy="476250"/>
          </a:xfrm>
          <a:custGeom>
            <a:avLst/>
            <a:gdLst>
              <a:gd name="T0" fmla="*/ 0 w 300"/>
              <a:gd name="T1" fmla="*/ 1620106212 h 105"/>
              <a:gd name="T2" fmla="*/ 2147483647 w 300"/>
              <a:gd name="T3" fmla="*/ 1620106212 h 105"/>
              <a:gd name="T4" fmla="*/ 2147483647 w 300"/>
              <a:gd name="T5" fmla="*/ 1080069202 h 105"/>
              <a:gd name="T6" fmla="*/ 2147483647 w 300"/>
              <a:gd name="T7" fmla="*/ 308592557 h 105"/>
              <a:gd name="T8" fmla="*/ 2147483647 w 300"/>
              <a:gd name="T9" fmla="*/ 30861065 h 105"/>
              <a:gd name="T10" fmla="*/ 2147483647 w 300"/>
              <a:gd name="T11" fmla="*/ 30861065 h 1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0"/>
              <a:gd name="T19" fmla="*/ 0 h 105"/>
              <a:gd name="T20" fmla="*/ 300 w 300"/>
              <a:gd name="T21" fmla="*/ 105 h 1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0" h="105">
                <a:moveTo>
                  <a:pt x="0" y="105"/>
                </a:moveTo>
                <a:cubicBezTo>
                  <a:pt x="0" y="105"/>
                  <a:pt x="133" y="105"/>
                  <a:pt x="165" y="105"/>
                </a:cubicBezTo>
                <a:cubicBezTo>
                  <a:pt x="197" y="105"/>
                  <a:pt x="200" y="91"/>
                  <a:pt x="200" y="70"/>
                </a:cubicBezTo>
                <a:cubicBezTo>
                  <a:pt x="200" y="49"/>
                  <a:pt x="200" y="39"/>
                  <a:pt x="200" y="20"/>
                </a:cubicBezTo>
                <a:cubicBezTo>
                  <a:pt x="200" y="0"/>
                  <a:pt x="204" y="2"/>
                  <a:pt x="230" y="2"/>
                </a:cubicBezTo>
                <a:cubicBezTo>
                  <a:pt x="257" y="2"/>
                  <a:pt x="300" y="2"/>
                  <a:pt x="300" y="2"/>
                </a:cubicBezTo>
              </a:path>
            </a:pathLst>
          </a:custGeom>
          <a:noFill/>
          <a:ln w="9525" cap="flat">
            <a:solidFill>
              <a:schemeClr val="bg1">
                <a:lumMod val="75000"/>
              </a:schemeClr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5255683" y="3311433"/>
            <a:ext cx="1746250" cy="1746250"/>
            <a:chOff x="2472" y="1756"/>
            <a:chExt cx="825" cy="825"/>
          </a:xfrm>
          <a:effectLst/>
        </p:grpSpPr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2482" y="1766"/>
              <a:ext cx="805" cy="805"/>
            </a:xfrm>
            <a:custGeom>
              <a:avLst/>
              <a:gdLst>
                <a:gd name="T0" fmla="*/ 1399 w 401"/>
                <a:gd name="T1" fmla="*/ 1124 h 401"/>
                <a:gd name="T2" fmla="*/ 1337 w 401"/>
                <a:gd name="T3" fmla="*/ 1084 h 401"/>
                <a:gd name="T4" fmla="*/ 1616 w 401"/>
                <a:gd name="T5" fmla="*/ 811 h 401"/>
                <a:gd name="T6" fmla="*/ 1313 w 401"/>
                <a:gd name="T7" fmla="*/ 508 h 401"/>
                <a:gd name="T8" fmla="*/ 1261 w 401"/>
                <a:gd name="T9" fmla="*/ 612 h 401"/>
                <a:gd name="T10" fmla="*/ 988 w 401"/>
                <a:gd name="T11" fmla="*/ 612 h 401"/>
                <a:gd name="T12" fmla="*/ 988 w 401"/>
                <a:gd name="T13" fmla="*/ 339 h 401"/>
                <a:gd name="T14" fmla="*/ 1092 w 401"/>
                <a:gd name="T15" fmla="*/ 287 h 401"/>
                <a:gd name="T16" fmla="*/ 805 w 401"/>
                <a:gd name="T17" fmla="*/ 0 h 401"/>
                <a:gd name="T18" fmla="*/ 532 w 401"/>
                <a:gd name="T19" fmla="*/ 279 h 401"/>
                <a:gd name="T20" fmla="*/ 492 w 401"/>
                <a:gd name="T21" fmla="*/ 217 h 401"/>
                <a:gd name="T22" fmla="*/ 217 w 401"/>
                <a:gd name="T23" fmla="*/ 217 h 401"/>
                <a:gd name="T24" fmla="*/ 217 w 401"/>
                <a:gd name="T25" fmla="*/ 492 h 401"/>
                <a:gd name="T26" fmla="*/ 279 w 401"/>
                <a:gd name="T27" fmla="*/ 532 h 401"/>
                <a:gd name="T28" fmla="*/ 0 w 401"/>
                <a:gd name="T29" fmla="*/ 811 h 401"/>
                <a:gd name="T30" fmla="*/ 275 w 401"/>
                <a:gd name="T31" fmla="*/ 1084 h 401"/>
                <a:gd name="T32" fmla="*/ 323 w 401"/>
                <a:gd name="T33" fmla="*/ 1004 h 401"/>
                <a:gd name="T34" fmla="*/ 596 w 401"/>
                <a:gd name="T35" fmla="*/ 1004 h 401"/>
                <a:gd name="T36" fmla="*/ 596 w 401"/>
                <a:gd name="T37" fmla="*/ 1277 h 401"/>
                <a:gd name="T38" fmla="*/ 516 w 401"/>
                <a:gd name="T39" fmla="*/ 1325 h 401"/>
                <a:gd name="T40" fmla="*/ 805 w 401"/>
                <a:gd name="T41" fmla="*/ 1616 h 401"/>
                <a:gd name="T42" fmla="*/ 1084 w 401"/>
                <a:gd name="T43" fmla="*/ 1337 h 401"/>
                <a:gd name="T44" fmla="*/ 1124 w 401"/>
                <a:gd name="T45" fmla="*/ 1399 h 401"/>
                <a:gd name="T46" fmla="*/ 1399 w 401"/>
                <a:gd name="T47" fmla="*/ 1399 h 401"/>
                <a:gd name="T48" fmla="*/ 1399 w 401"/>
                <a:gd name="T49" fmla="*/ 1124 h 4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1"/>
                <a:gd name="T76" fmla="*/ 0 h 401"/>
                <a:gd name="T77" fmla="*/ 401 w 401"/>
                <a:gd name="T78" fmla="*/ 401 h 40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1" h="401">
                  <a:moveTo>
                    <a:pt x="347" y="279"/>
                  </a:moveTo>
                  <a:cubicBezTo>
                    <a:pt x="343" y="275"/>
                    <a:pt x="338" y="272"/>
                    <a:pt x="332" y="269"/>
                  </a:cubicBezTo>
                  <a:cubicBezTo>
                    <a:pt x="401" y="201"/>
                    <a:pt x="401" y="201"/>
                    <a:pt x="401" y="201"/>
                  </a:cubicBezTo>
                  <a:cubicBezTo>
                    <a:pt x="326" y="126"/>
                    <a:pt x="326" y="126"/>
                    <a:pt x="326" y="126"/>
                  </a:cubicBezTo>
                  <a:cubicBezTo>
                    <a:pt x="325" y="136"/>
                    <a:pt x="320" y="145"/>
                    <a:pt x="313" y="152"/>
                  </a:cubicBezTo>
                  <a:cubicBezTo>
                    <a:pt x="294" y="171"/>
                    <a:pt x="264" y="171"/>
                    <a:pt x="245" y="152"/>
                  </a:cubicBezTo>
                  <a:cubicBezTo>
                    <a:pt x="226" y="134"/>
                    <a:pt x="226" y="103"/>
                    <a:pt x="245" y="84"/>
                  </a:cubicBezTo>
                  <a:cubicBezTo>
                    <a:pt x="252" y="77"/>
                    <a:pt x="262" y="73"/>
                    <a:pt x="271" y="71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32" y="69"/>
                    <a:pt x="132" y="69"/>
                    <a:pt x="132" y="69"/>
                  </a:cubicBezTo>
                  <a:cubicBezTo>
                    <a:pt x="129" y="63"/>
                    <a:pt x="126" y="58"/>
                    <a:pt x="122" y="54"/>
                  </a:cubicBezTo>
                  <a:cubicBezTo>
                    <a:pt x="103" y="35"/>
                    <a:pt x="72" y="35"/>
                    <a:pt x="54" y="54"/>
                  </a:cubicBezTo>
                  <a:cubicBezTo>
                    <a:pt x="35" y="73"/>
                    <a:pt x="35" y="103"/>
                    <a:pt x="54" y="122"/>
                  </a:cubicBezTo>
                  <a:cubicBezTo>
                    <a:pt x="58" y="126"/>
                    <a:pt x="63" y="130"/>
                    <a:pt x="69" y="132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68" y="269"/>
                    <a:pt x="68" y="269"/>
                    <a:pt x="68" y="269"/>
                  </a:cubicBezTo>
                  <a:cubicBezTo>
                    <a:pt x="71" y="262"/>
                    <a:pt x="75" y="255"/>
                    <a:pt x="80" y="249"/>
                  </a:cubicBezTo>
                  <a:cubicBezTo>
                    <a:pt x="99" y="230"/>
                    <a:pt x="130" y="230"/>
                    <a:pt x="148" y="249"/>
                  </a:cubicBezTo>
                  <a:cubicBezTo>
                    <a:pt x="167" y="268"/>
                    <a:pt x="167" y="298"/>
                    <a:pt x="148" y="317"/>
                  </a:cubicBezTo>
                  <a:cubicBezTo>
                    <a:pt x="143" y="323"/>
                    <a:pt x="136" y="327"/>
                    <a:pt x="128" y="329"/>
                  </a:cubicBezTo>
                  <a:cubicBezTo>
                    <a:pt x="200" y="401"/>
                    <a:pt x="200" y="401"/>
                    <a:pt x="200" y="401"/>
                  </a:cubicBezTo>
                  <a:cubicBezTo>
                    <a:pt x="269" y="332"/>
                    <a:pt x="269" y="332"/>
                    <a:pt x="269" y="332"/>
                  </a:cubicBezTo>
                  <a:cubicBezTo>
                    <a:pt x="271" y="338"/>
                    <a:pt x="275" y="343"/>
                    <a:pt x="279" y="347"/>
                  </a:cubicBezTo>
                  <a:cubicBezTo>
                    <a:pt x="298" y="366"/>
                    <a:pt x="328" y="366"/>
                    <a:pt x="347" y="347"/>
                  </a:cubicBezTo>
                  <a:cubicBezTo>
                    <a:pt x="366" y="329"/>
                    <a:pt x="366" y="298"/>
                    <a:pt x="347" y="279"/>
                  </a:cubicBezTo>
                  <a:close/>
                </a:path>
              </a:pathLst>
            </a:custGeom>
            <a:solidFill>
              <a:srgbClr val="CF66E0"/>
            </a:solidFill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2472" y="1756"/>
              <a:ext cx="825" cy="825"/>
            </a:xfrm>
            <a:custGeom>
              <a:avLst/>
              <a:gdLst>
                <a:gd name="T0" fmla="*/ 512 w 411"/>
                <a:gd name="T1" fmla="*/ 1337 h 411"/>
                <a:gd name="T2" fmla="*/ 608 w 411"/>
                <a:gd name="T3" fmla="*/ 1285 h 411"/>
                <a:gd name="T4" fmla="*/ 480 w 411"/>
                <a:gd name="T5" fmla="*/ 980 h 411"/>
                <a:gd name="T6" fmla="*/ 311 w 411"/>
                <a:gd name="T7" fmla="*/ 1108 h 411"/>
                <a:gd name="T8" fmla="*/ 0 w 411"/>
                <a:gd name="T9" fmla="*/ 831 h 411"/>
                <a:gd name="T10" fmla="*/ 225 w 411"/>
                <a:gd name="T11" fmla="*/ 520 h 411"/>
                <a:gd name="T12" fmla="*/ 225 w 411"/>
                <a:gd name="T13" fmla="*/ 225 h 411"/>
                <a:gd name="T14" fmla="*/ 520 w 411"/>
                <a:gd name="T15" fmla="*/ 225 h 411"/>
                <a:gd name="T16" fmla="*/ 825 w 411"/>
                <a:gd name="T17" fmla="*/ 0 h 411"/>
                <a:gd name="T18" fmla="*/ 1116 w 411"/>
                <a:gd name="T19" fmla="*/ 319 h 411"/>
                <a:gd name="T20" fmla="*/ 1020 w 411"/>
                <a:gd name="T21" fmla="*/ 624 h 411"/>
                <a:gd name="T22" fmla="*/ 1273 w 411"/>
                <a:gd name="T23" fmla="*/ 624 h 411"/>
                <a:gd name="T24" fmla="*/ 1325 w 411"/>
                <a:gd name="T25" fmla="*/ 500 h 411"/>
                <a:gd name="T26" fmla="*/ 1383 w 411"/>
                <a:gd name="T27" fmla="*/ 1100 h 411"/>
                <a:gd name="T28" fmla="*/ 1491 w 411"/>
                <a:gd name="T29" fmla="*/ 1281 h 411"/>
                <a:gd name="T30" fmla="*/ 1281 w 411"/>
                <a:gd name="T31" fmla="*/ 1491 h 411"/>
                <a:gd name="T32" fmla="*/ 1100 w 411"/>
                <a:gd name="T33" fmla="*/ 1383 h 411"/>
                <a:gd name="T34" fmla="*/ 564 w 411"/>
                <a:gd name="T35" fmla="*/ 1349 h 411"/>
                <a:gd name="T36" fmla="*/ 1108 w 411"/>
                <a:gd name="T37" fmla="*/ 1333 h 411"/>
                <a:gd name="T38" fmla="*/ 1156 w 411"/>
                <a:gd name="T39" fmla="*/ 1411 h 411"/>
                <a:gd name="T40" fmla="*/ 1411 w 411"/>
                <a:gd name="T41" fmla="*/ 1411 h 411"/>
                <a:gd name="T42" fmla="*/ 1411 w 411"/>
                <a:gd name="T43" fmla="*/ 1156 h 411"/>
                <a:gd name="T44" fmla="*/ 1333 w 411"/>
                <a:gd name="T45" fmla="*/ 1108 h 411"/>
                <a:gd name="T46" fmla="*/ 1345 w 411"/>
                <a:gd name="T47" fmla="*/ 556 h 411"/>
                <a:gd name="T48" fmla="*/ 1144 w 411"/>
                <a:gd name="T49" fmla="*/ 705 h 411"/>
                <a:gd name="T50" fmla="*/ 1000 w 411"/>
                <a:gd name="T51" fmla="*/ 351 h 411"/>
                <a:gd name="T52" fmla="*/ 825 w 411"/>
                <a:gd name="T53" fmla="*/ 40 h 411"/>
                <a:gd name="T54" fmla="*/ 536 w 411"/>
                <a:gd name="T55" fmla="*/ 303 h 411"/>
                <a:gd name="T56" fmla="*/ 375 w 411"/>
                <a:gd name="T57" fmla="*/ 193 h 411"/>
                <a:gd name="T58" fmla="*/ 193 w 411"/>
                <a:gd name="T59" fmla="*/ 375 h 411"/>
                <a:gd name="T60" fmla="*/ 303 w 411"/>
                <a:gd name="T61" fmla="*/ 540 h 411"/>
                <a:gd name="T62" fmla="*/ 40 w 411"/>
                <a:gd name="T63" fmla="*/ 831 h 411"/>
                <a:gd name="T64" fmla="*/ 335 w 411"/>
                <a:gd name="T65" fmla="*/ 1012 h 411"/>
                <a:gd name="T66" fmla="*/ 628 w 411"/>
                <a:gd name="T67" fmla="*/ 1012 h 411"/>
                <a:gd name="T68" fmla="*/ 564 w 411"/>
                <a:gd name="T69" fmla="*/ 1349 h 4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1"/>
                <a:gd name="T106" fmla="*/ 0 h 411"/>
                <a:gd name="T107" fmla="*/ 411 w 411"/>
                <a:gd name="T108" fmla="*/ 411 h 41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1" h="411">
                  <a:moveTo>
                    <a:pt x="205" y="411"/>
                  </a:moveTo>
                  <a:cubicBezTo>
                    <a:pt x="127" y="332"/>
                    <a:pt x="127" y="332"/>
                    <a:pt x="127" y="332"/>
                  </a:cubicBezTo>
                  <a:cubicBezTo>
                    <a:pt x="132" y="331"/>
                    <a:pt x="132" y="331"/>
                    <a:pt x="132" y="331"/>
                  </a:cubicBezTo>
                  <a:cubicBezTo>
                    <a:pt x="139" y="328"/>
                    <a:pt x="146" y="325"/>
                    <a:pt x="151" y="319"/>
                  </a:cubicBezTo>
                  <a:cubicBezTo>
                    <a:pt x="168" y="302"/>
                    <a:pt x="168" y="274"/>
                    <a:pt x="151" y="256"/>
                  </a:cubicBezTo>
                  <a:cubicBezTo>
                    <a:pt x="143" y="248"/>
                    <a:pt x="131" y="243"/>
                    <a:pt x="119" y="243"/>
                  </a:cubicBezTo>
                  <a:cubicBezTo>
                    <a:pt x="108" y="243"/>
                    <a:pt x="96" y="248"/>
                    <a:pt x="88" y="256"/>
                  </a:cubicBezTo>
                  <a:cubicBezTo>
                    <a:pt x="83" y="262"/>
                    <a:pt x="79" y="268"/>
                    <a:pt x="77" y="275"/>
                  </a:cubicBezTo>
                  <a:cubicBezTo>
                    <a:pt x="75" y="281"/>
                    <a:pt x="75" y="281"/>
                    <a:pt x="75" y="281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68" y="138"/>
                    <a:pt x="68" y="138"/>
                    <a:pt x="68" y="138"/>
                  </a:cubicBezTo>
                  <a:cubicBezTo>
                    <a:pt x="63" y="136"/>
                    <a:pt x="60" y="133"/>
                    <a:pt x="56" y="129"/>
                  </a:cubicBezTo>
                  <a:cubicBezTo>
                    <a:pt x="46" y="120"/>
                    <a:pt x="41" y="107"/>
                    <a:pt x="41" y="93"/>
                  </a:cubicBezTo>
                  <a:cubicBezTo>
                    <a:pt x="41" y="79"/>
                    <a:pt x="46" y="66"/>
                    <a:pt x="56" y="56"/>
                  </a:cubicBezTo>
                  <a:cubicBezTo>
                    <a:pt x="66" y="47"/>
                    <a:pt x="79" y="41"/>
                    <a:pt x="93" y="41"/>
                  </a:cubicBezTo>
                  <a:cubicBezTo>
                    <a:pt x="106" y="41"/>
                    <a:pt x="119" y="47"/>
                    <a:pt x="129" y="56"/>
                  </a:cubicBezTo>
                  <a:cubicBezTo>
                    <a:pt x="133" y="60"/>
                    <a:pt x="135" y="64"/>
                    <a:pt x="138" y="6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84" y="78"/>
                    <a:pt x="284" y="78"/>
                    <a:pt x="284" y="78"/>
                  </a:cubicBezTo>
                  <a:cubicBezTo>
                    <a:pt x="277" y="79"/>
                    <a:pt x="277" y="79"/>
                    <a:pt x="277" y="79"/>
                  </a:cubicBezTo>
                  <a:cubicBezTo>
                    <a:pt x="268" y="81"/>
                    <a:pt x="259" y="85"/>
                    <a:pt x="253" y="92"/>
                  </a:cubicBezTo>
                  <a:cubicBezTo>
                    <a:pt x="235" y="109"/>
                    <a:pt x="235" y="137"/>
                    <a:pt x="253" y="155"/>
                  </a:cubicBezTo>
                  <a:cubicBezTo>
                    <a:pt x="261" y="163"/>
                    <a:pt x="272" y="168"/>
                    <a:pt x="284" y="168"/>
                  </a:cubicBezTo>
                  <a:cubicBezTo>
                    <a:pt x="296" y="168"/>
                    <a:pt x="307" y="163"/>
                    <a:pt x="316" y="155"/>
                  </a:cubicBezTo>
                  <a:cubicBezTo>
                    <a:pt x="322" y="148"/>
                    <a:pt x="326" y="140"/>
                    <a:pt x="328" y="131"/>
                  </a:cubicBezTo>
                  <a:cubicBezTo>
                    <a:pt x="329" y="124"/>
                    <a:pt x="329" y="124"/>
                    <a:pt x="329" y="124"/>
                  </a:cubicBezTo>
                  <a:cubicBezTo>
                    <a:pt x="411" y="206"/>
                    <a:pt x="411" y="206"/>
                    <a:pt x="411" y="206"/>
                  </a:cubicBezTo>
                  <a:cubicBezTo>
                    <a:pt x="343" y="273"/>
                    <a:pt x="343" y="273"/>
                    <a:pt x="343" y="273"/>
                  </a:cubicBezTo>
                  <a:cubicBezTo>
                    <a:pt x="347" y="276"/>
                    <a:pt x="351" y="278"/>
                    <a:pt x="355" y="282"/>
                  </a:cubicBezTo>
                  <a:cubicBezTo>
                    <a:pt x="364" y="292"/>
                    <a:pt x="370" y="305"/>
                    <a:pt x="370" y="318"/>
                  </a:cubicBezTo>
                  <a:cubicBezTo>
                    <a:pt x="370" y="332"/>
                    <a:pt x="364" y="345"/>
                    <a:pt x="355" y="355"/>
                  </a:cubicBezTo>
                  <a:cubicBezTo>
                    <a:pt x="345" y="365"/>
                    <a:pt x="332" y="370"/>
                    <a:pt x="318" y="370"/>
                  </a:cubicBezTo>
                  <a:cubicBezTo>
                    <a:pt x="304" y="370"/>
                    <a:pt x="291" y="365"/>
                    <a:pt x="282" y="355"/>
                  </a:cubicBezTo>
                  <a:cubicBezTo>
                    <a:pt x="278" y="351"/>
                    <a:pt x="275" y="348"/>
                    <a:pt x="273" y="343"/>
                  </a:cubicBezTo>
                  <a:lnTo>
                    <a:pt x="205" y="411"/>
                  </a:lnTo>
                  <a:close/>
                  <a:moveTo>
                    <a:pt x="140" y="335"/>
                  </a:moveTo>
                  <a:cubicBezTo>
                    <a:pt x="205" y="401"/>
                    <a:pt x="205" y="401"/>
                    <a:pt x="205" y="401"/>
                  </a:cubicBezTo>
                  <a:cubicBezTo>
                    <a:pt x="275" y="331"/>
                    <a:pt x="275" y="331"/>
                    <a:pt x="275" y="331"/>
                  </a:cubicBezTo>
                  <a:cubicBezTo>
                    <a:pt x="277" y="336"/>
                    <a:pt x="277" y="336"/>
                    <a:pt x="277" y="336"/>
                  </a:cubicBezTo>
                  <a:cubicBezTo>
                    <a:pt x="280" y="341"/>
                    <a:pt x="283" y="346"/>
                    <a:pt x="287" y="350"/>
                  </a:cubicBezTo>
                  <a:cubicBezTo>
                    <a:pt x="295" y="358"/>
                    <a:pt x="306" y="363"/>
                    <a:pt x="318" y="363"/>
                  </a:cubicBezTo>
                  <a:cubicBezTo>
                    <a:pt x="330" y="363"/>
                    <a:pt x="341" y="358"/>
                    <a:pt x="350" y="350"/>
                  </a:cubicBezTo>
                  <a:cubicBezTo>
                    <a:pt x="358" y="341"/>
                    <a:pt x="363" y="330"/>
                    <a:pt x="363" y="318"/>
                  </a:cubicBezTo>
                  <a:cubicBezTo>
                    <a:pt x="363" y="306"/>
                    <a:pt x="358" y="295"/>
                    <a:pt x="350" y="287"/>
                  </a:cubicBezTo>
                  <a:cubicBezTo>
                    <a:pt x="346" y="283"/>
                    <a:pt x="341" y="280"/>
                    <a:pt x="336" y="278"/>
                  </a:cubicBezTo>
                  <a:cubicBezTo>
                    <a:pt x="331" y="275"/>
                    <a:pt x="331" y="275"/>
                    <a:pt x="331" y="275"/>
                  </a:cubicBezTo>
                  <a:cubicBezTo>
                    <a:pt x="401" y="206"/>
                    <a:pt x="401" y="206"/>
                    <a:pt x="401" y="206"/>
                  </a:cubicBezTo>
                  <a:cubicBezTo>
                    <a:pt x="334" y="138"/>
                    <a:pt x="334" y="138"/>
                    <a:pt x="334" y="138"/>
                  </a:cubicBezTo>
                  <a:cubicBezTo>
                    <a:pt x="331" y="146"/>
                    <a:pt x="327" y="154"/>
                    <a:pt x="321" y="160"/>
                  </a:cubicBezTo>
                  <a:cubicBezTo>
                    <a:pt x="311" y="170"/>
                    <a:pt x="298" y="175"/>
                    <a:pt x="284" y="175"/>
                  </a:cubicBezTo>
                  <a:cubicBezTo>
                    <a:pt x="270" y="175"/>
                    <a:pt x="257" y="170"/>
                    <a:pt x="248" y="160"/>
                  </a:cubicBezTo>
                  <a:cubicBezTo>
                    <a:pt x="227" y="140"/>
                    <a:pt x="227" y="107"/>
                    <a:pt x="248" y="87"/>
                  </a:cubicBezTo>
                  <a:cubicBezTo>
                    <a:pt x="254" y="81"/>
                    <a:pt x="261" y="76"/>
                    <a:pt x="269" y="74"/>
                  </a:cubicBezTo>
                  <a:cubicBezTo>
                    <a:pt x="205" y="10"/>
                    <a:pt x="205" y="10"/>
                    <a:pt x="205" y="10"/>
                  </a:cubicBezTo>
                  <a:cubicBezTo>
                    <a:pt x="136" y="80"/>
                    <a:pt x="136" y="80"/>
                    <a:pt x="136" y="80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31" y="70"/>
                    <a:pt x="128" y="65"/>
                    <a:pt x="124" y="61"/>
                  </a:cubicBezTo>
                  <a:cubicBezTo>
                    <a:pt x="116" y="53"/>
                    <a:pt x="105" y="48"/>
                    <a:pt x="93" y="48"/>
                  </a:cubicBezTo>
                  <a:cubicBezTo>
                    <a:pt x="81" y="48"/>
                    <a:pt x="70" y="53"/>
                    <a:pt x="61" y="61"/>
                  </a:cubicBezTo>
                  <a:cubicBezTo>
                    <a:pt x="53" y="70"/>
                    <a:pt x="48" y="81"/>
                    <a:pt x="48" y="93"/>
                  </a:cubicBezTo>
                  <a:cubicBezTo>
                    <a:pt x="48" y="105"/>
                    <a:pt x="53" y="116"/>
                    <a:pt x="61" y="124"/>
                  </a:cubicBezTo>
                  <a:cubicBezTo>
                    <a:pt x="65" y="128"/>
                    <a:pt x="70" y="131"/>
                    <a:pt x="75" y="134"/>
                  </a:cubicBezTo>
                  <a:cubicBezTo>
                    <a:pt x="80" y="136"/>
                    <a:pt x="80" y="136"/>
                    <a:pt x="80" y="136"/>
                  </a:cubicBezTo>
                  <a:cubicBezTo>
                    <a:pt x="10" y="206"/>
                    <a:pt x="10" y="206"/>
                    <a:pt x="10" y="206"/>
                  </a:cubicBezTo>
                  <a:cubicBezTo>
                    <a:pt x="72" y="268"/>
                    <a:pt x="72" y="268"/>
                    <a:pt x="72" y="268"/>
                  </a:cubicBezTo>
                  <a:cubicBezTo>
                    <a:pt x="75" y="262"/>
                    <a:pt x="78" y="256"/>
                    <a:pt x="83" y="251"/>
                  </a:cubicBezTo>
                  <a:cubicBezTo>
                    <a:pt x="93" y="242"/>
                    <a:pt x="106" y="236"/>
                    <a:pt x="119" y="236"/>
                  </a:cubicBezTo>
                  <a:cubicBezTo>
                    <a:pt x="133" y="236"/>
                    <a:pt x="146" y="242"/>
                    <a:pt x="156" y="251"/>
                  </a:cubicBezTo>
                  <a:cubicBezTo>
                    <a:pt x="176" y="272"/>
                    <a:pt x="176" y="304"/>
                    <a:pt x="156" y="324"/>
                  </a:cubicBezTo>
                  <a:cubicBezTo>
                    <a:pt x="151" y="329"/>
                    <a:pt x="146" y="333"/>
                    <a:pt x="140" y="335"/>
                  </a:cubicBezTo>
                  <a:close/>
                </a:path>
              </a:pathLst>
            </a:custGeom>
            <a:solidFill>
              <a:srgbClr val="CF66E0"/>
            </a:solidFill>
            <a:ln w="19050">
              <a:solidFill>
                <a:schemeClr val="bg1"/>
              </a:solidFill>
            </a:ln>
            <a:effectLst>
              <a:outerShdw blurRad="1778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Group 32"/>
          <p:cNvGrpSpPr>
            <a:grpSpLocks/>
          </p:cNvGrpSpPr>
          <p:nvPr/>
        </p:nvGrpSpPr>
        <p:grpSpPr bwMode="auto">
          <a:xfrm>
            <a:off x="4394302" y="2427725"/>
            <a:ext cx="1746250" cy="1746250"/>
            <a:chOff x="2081" y="1355"/>
            <a:chExt cx="825" cy="825"/>
          </a:xfrm>
          <a:effectLst/>
        </p:grpSpPr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2091" y="1365"/>
              <a:ext cx="805" cy="805"/>
            </a:xfrm>
            <a:custGeom>
              <a:avLst/>
              <a:gdLst>
                <a:gd name="T0" fmla="*/ 1124 w 401"/>
                <a:gd name="T1" fmla="*/ 213 h 401"/>
                <a:gd name="T2" fmla="*/ 1084 w 401"/>
                <a:gd name="T3" fmla="*/ 275 h 401"/>
                <a:gd name="T4" fmla="*/ 805 w 401"/>
                <a:gd name="T5" fmla="*/ 0 h 401"/>
                <a:gd name="T6" fmla="*/ 508 w 401"/>
                <a:gd name="T7" fmla="*/ 299 h 401"/>
                <a:gd name="T8" fmla="*/ 612 w 401"/>
                <a:gd name="T9" fmla="*/ 351 h 401"/>
                <a:gd name="T10" fmla="*/ 612 w 401"/>
                <a:gd name="T11" fmla="*/ 624 h 401"/>
                <a:gd name="T12" fmla="*/ 339 w 401"/>
                <a:gd name="T13" fmla="*/ 624 h 401"/>
                <a:gd name="T14" fmla="*/ 287 w 401"/>
                <a:gd name="T15" fmla="*/ 520 h 401"/>
                <a:gd name="T16" fmla="*/ 0 w 401"/>
                <a:gd name="T17" fmla="*/ 805 h 401"/>
                <a:gd name="T18" fmla="*/ 279 w 401"/>
                <a:gd name="T19" fmla="*/ 1084 h 401"/>
                <a:gd name="T20" fmla="*/ 217 w 401"/>
                <a:gd name="T21" fmla="*/ 1124 h 401"/>
                <a:gd name="T22" fmla="*/ 217 w 401"/>
                <a:gd name="T23" fmla="*/ 1399 h 401"/>
                <a:gd name="T24" fmla="*/ 492 w 401"/>
                <a:gd name="T25" fmla="*/ 1399 h 401"/>
                <a:gd name="T26" fmla="*/ 532 w 401"/>
                <a:gd name="T27" fmla="*/ 1337 h 401"/>
                <a:gd name="T28" fmla="*/ 805 w 401"/>
                <a:gd name="T29" fmla="*/ 1616 h 401"/>
                <a:gd name="T30" fmla="*/ 1084 w 401"/>
                <a:gd name="T31" fmla="*/ 1337 h 401"/>
                <a:gd name="T32" fmla="*/ 1004 w 401"/>
                <a:gd name="T33" fmla="*/ 1289 h 401"/>
                <a:gd name="T34" fmla="*/ 1004 w 401"/>
                <a:gd name="T35" fmla="*/ 1016 h 401"/>
                <a:gd name="T36" fmla="*/ 1277 w 401"/>
                <a:gd name="T37" fmla="*/ 1016 h 401"/>
                <a:gd name="T38" fmla="*/ 1325 w 401"/>
                <a:gd name="T39" fmla="*/ 1096 h 401"/>
                <a:gd name="T40" fmla="*/ 1616 w 401"/>
                <a:gd name="T41" fmla="*/ 805 h 401"/>
                <a:gd name="T42" fmla="*/ 1337 w 401"/>
                <a:gd name="T43" fmla="*/ 532 h 401"/>
                <a:gd name="T44" fmla="*/ 1399 w 401"/>
                <a:gd name="T45" fmla="*/ 488 h 401"/>
                <a:gd name="T46" fmla="*/ 1399 w 401"/>
                <a:gd name="T47" fmla="*/ 213 h 401"/>
                <a:gd name="T48" fmla="*/ 1124 w 401"/>
                <a:gd name="T49" fmla="*/ 213 h 4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1"/>
                <a:gd name="T76" fmla="*/ 0 h 401"/>
                <a:gd name="T77" fmla="*/ 401 w 401"/>
                <a:gd name="T78" fmla="*/ 401 h 40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1" h="401">
                  <a:moveTo>
                    <a:pt x="279" y="53"/>
                  </a:moveTo>
                  <a:cubicBezTo>
                    <a:pt x="275" y="58"/>
                    <a:pt x="271" y="63"/>
                    <a:pt x="269" y="68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26" y="74"/>
                    <a:pt x="126" y="74"/>
                    <a:pt x="126" y="74"/>
                  </a:cubicBezTo>
                  <a:cubicBezTo>
                    <a:pt x="136" y="76"/>
                    <a:pt x="145" y="80"/>
                    <a:pt x="152" y="87"/>
                  </a:cubicBezTo>
                  <a:cubicBezTo>
                    <a:pt x="171" y="106"/>
                    <a:pt x="171" y="137"/>
                    <a:pt x="152" y="155"/>
                  </a:cubicBezTo>
                  <a:cubicBezTo>
                    <a:pt x="133" y="174"/>
                    <a:pt x="103" y="174"/>
                    <a:pt x="84" y="155"/>
                  </a:cubicBezTo>
                  <a:cubicBezTo>
                    <a:pt x="77" y="148"/>
                    <a:pt x="72" y="139"/>
                    <a:pt x="71" y="129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69" y="269"/>
                    <a:pt x="69" y="269"/>
                    <a:pt x="69" y="269"/>
                  </a:cubicBezTo>
                  <a:cubicBezTo>
                    <a:pt x="63" y="271"/>
                    <a:pt x="58" y="275"/>
                    <a:pt x="54" y="279"/>
                  </a:cubicBezTo>
                  <a:cubicBezTo>
                    <a:pt x="35" y="298"/>
                    <a:pt x="35" y="328"/>
                    <a:pt x="54" y="347"/>
                  </a:cubicBezTo>
                  <a:cubicBezTo>
                    <a:pt x="72" y="366"/>
                    <a:pt x="103" y="366"/>
                    <a:pt x="122" y="347"/>
                  </a:cubicBezTo>
                  <a:cubicBezTo>
                    <a:pt x="126" y="343"/>
                    <a:pt x="129" y="337"/>
                    <a:pt x="132" y="332"/>
                  </a:cubicBezTo>
                  <a:cubicBezTo>
                    <a:pt x="200" y="401"/>
                    <a:pt x="200" y="401"/>
                    <a:pt x="200" y="401"/>
                  </a:cubicBezTo>
                  <a:cubicBezTo>
                    <a:pt x="269" y="332"/>
                    <a:pt x="269" y="332"/>
                    <a:pt x="269" y="332"/>
                  </a:cubicBezTo>
                  <a:cubicBezTo>
                    <a:pt x="261" y="330"/>
                    <a:pt x="254" y="326"/>
                    <a:pt x="249" y="320"/>
                  </a:cubicBezTo>
                  <a:cubicBezTo>
                    <a:pt x="230" y="301"/>
                    <a:pt x="230" y="271"/>
                    <a:pt x="249" y="252"/>
                  </a:cubicBezTo>
                  <a:cubicBezTo>
                    <a:pt x="267" y="233"/>
                    <a:pt x="298" y="233"/>
                    <a:pt x="317" y="252"/>
                  </a:cubicBezTo>
                  <a:cubicBezTo>
                    <a:pt x="322" y="258"/>
                    <a:pt x="327" y="265"/>
                    <a:pt x="329" y="272"/>
                  </a:cubicBezTo>
                  <a:cubicBezTo>
                    <a:pt x="401" y="200"/>
                    <a:pt x="401" y="200"/>
                    <a:pt x="401" y="200"/>
                  </a:cubicBezTo>
                  <a:cubicBezTo>
                    <a:pt x="332" y="132"/>
                    <a:pt x="332" y="132"/>
                    <a:pt x="332" y="132"/>
                  </a:cubicBezTo>
                  <a:cubicBezTo>
                    <a:pt x="338" y="129"/>
                    <a:pt x="343" y="126"/>
                    <a:pt x="347" y="121"/>
                  </a:cubicBezTo>
                  <a:cubicBezTo>
                    <a:pt x="366" y="103"/>
                    <a:pt x="366" y="72"/>
                    <a:pt x="347" y="53"/>
                  </a:cubicBezTo>
                  <a:cubicBezTo>
                    <a:pt x="328" y="35"/>
                    <a:pt x="298" y="35"/>
                    <a:pt x="279" y="53"/>
                  </a:cubicBezTo>
                  <a:close/>
                </a:path>
              </a:pathLst>
            </a:custGeom>
            <a:solidFill>
              <a:srgbClr val="CCF4FE"/>
            </a:solidFill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8"/>
            <p:cNvSpPr>
              <a:spLocks noEditPoints="1"/>
            </p:cNvSpPr>
            <p:nvPr/>
          </p:nvSpPr>
          <p:spPr bwMode="auto">
            <a:xfrm>
              <a:off x="2081" y="1355"/>
              <a:ext cx="825" cy="825"/>
            </a:xfrm>
            <a:custGeom>
              <a:avLst/>
              <a:gdLst>
                <a:gd name="T0" fmla="*/ 556 w 411"/>
                <a:gd name="T1" fmla="*/ 1383 h 411"/>
                <a:gd name="T2" fmla="*/ 375 w 411"/>
                <a:gd name="T3" fmla="*/ 1491 h 411"/>
                <a:gd name="T4" fmla="*/ 225 w 411"/>
                <a:gd name="T5" fmla="*/ 1132 h 411"/>
                <a:gd name="T6" fmla="*/ 0 w 411"/>
                <a:gd name="T7" fmla="*/ 825 h 411"/>
                <a:gd name="T8" fmla="*/ 319 w 411"/>
                <a:gd name="T9" fmla="*/ 540 h 411"/>
                <a:gd name="T10" fmla="*/ 496 w 411"/>
                <a:gd name="T11" fmla="*/ 689 h 411"/>
                <a:gd name="T12" fmla="*/ 624 w 411"/>
                <a:gd name="T13" fmla="*/ 383 h 411"/>
                <a:gd name="T14" fmla="*/ 500 w 411"/>
                <a:gd name="T15" fmla="*/ 327 h 411"/>
                <a:gd name="T16" fmla="*/ 1100 w 411"/>
                <a:gd name="T17" fmla="*/ 269 h 411"/>
                <a:gd name="T18" fmla="*/ 1281 w 411"/>
                <a:gd name="T19" fmla="*/ 165 h 411"/>
                <a:gd name="T20" fmla="*/ 1431 w 411"/>
                <a:gd name="T21" fmla="*/ 520 h 411"/>
                <a:gd name="T22" fmla="*/ 1656 w 411"/>
                <a:gd name="T23" fmla="*/ 825 h 411"/>
                <a:gd name="T24" fmla="*/ 1329 w 411"/>
                <a:gd name="T25" fmla="*/ 1120 h 411"/>
                <a:gd name="T26" fmla="*/ 1160 w 411"/>
                <a:gd name="T27" fmla="*/ 996 h 411"/>
                <a:gd name="T28" fmla="*/ 1032 w 411"/>
                <a:gd name="T29" fmla="*/ 1301 h 411"/>
                <a:gd name="T30" fmla="*/ 1132 w 411"/>
                <a:gd name="T31" fmla="*/ 1349 h 411"/>
                <a:gd name="T32" fmla="*/ 548 w 411"/>
                <a:gd name="T33" fmla="*/ 1333 h 411"/>
                <a:gd name="T34" fmla="*/ 1076 w 411"/>
                <a:gd name="T35" fmla="*/ 1365 h 411"/>
                <a:gd name="T36" fmla="*/ 1012 w 411"/>
                <a:gd name="T37" fmla="*/ 1028 h 411"/>
                <a:gd name="T38" fmla="*/ 1305 w 411"/>
                <a:gd name="T39" fmla="*/ 1028 h 411"/>
                <a:gd name="T40" fmla="*/ 1616 w 411"/>
                <a:gd name="T41" fmla="*/ 825 h 411"/>
                <a:gd name="T42" fmla="*/ 1353 w 411"/>
                <a:gd name="T43" fmla="*/ 536 h 411"/>
                <a:gd name="T44" fmla="*/ 1411 w 411"/>
                <a:gd name="T45" fmla="*/ 245 h 411"/>
                <a:gd name="T46" fmla="*/ 1156 w 411"/>
                <a:gd name="T47" fmla="*/ 245 h 411"/>
                <a:gd name="T48" fmla="*/ 1108 w 411"/>
                <a:gd name="T49" fmla="*/ 323 h 411"/>
                <a:gd name="T50" fmla="*/ 556 w 411"/>
                <a:gd name="T51" fmla="*/ 311 h 411"/>
                <a:gd name="T52" fmla="*/ 644 w 411"/>
                <a:gd name="T53" fmla="*/ 656 h 411"/>
                <a:gd name="T54" fmla="*/ 351 w 411"/>
                <a:gd name="T55" fmla="*/ 656 h 411"/>
                <a:gd name="T56" fmla="*/ 40 w 411"/>
                <a:gd name="T57" fmla="*/ 825 h 411"/>
                <a:gd name="T58" fmla="*/ 303 w 411"/>
                <a:gd name="T59" fmla="*/ 1116 h 411"/>
                <a:gd name="T60" fmla="*/ 245 w 411"/>
                <a:gd name="T61" fmla="*/ 1407 h 411"/>
                <a:gd name="T62" fmla="*/ 500 w 411"/>
                <a:gd name="T63" fmla="*/ 1407 h 411"/>
                <a:gd name="T64" fmla="*/ 548 w 411"/>
                <a:gd name="T65" fmla="*/ 1333 h 4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1"/>
                <a:gd name="T100" fmla="*/ 0 h 411"/>
                <a:gd name="T101" fmla="*/ 411 w 411"/>
                <a:gd name="T102" fmla="*/ 411 h 4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1" h="411">
                  <a:moveTo>
                    <a:pt x="205" y="411"/>
                  </a:moveTo>
                  <a:cubicBezTo>
                    <a:pt x="138" y="343"/>
                    <a:pt x="138" y="343"/>
                    <a:pt x="138" y="343"/>
                  </a:cubicBezTo>
                  <a:cubicBezTo>
                    <a:pt x="135" y="347"/>
                    <a:pt x="133" y="351"/>
                    <a:pt x="129" y="354"/>
                  </a:cubicBezTo>
                  <a:cubicBezTo>
                    <a:pt x="119" y="364"/>
                    <a:pt x="106" y="370"/>
                    <a:pt x="93" y="370"/>
                  </a:cubicBezTo>
                  <a:cubicBezTo>
                    <a:pt x="79" y="370"/>
                    <a:pt x="66" y="364"/>
                    <a:pt x="56" y="354"/>
                  </a:cubicBezTo>
                  <a:cubicBezTo>
                    <a:pt x="36" y="334"/>
                    <a:pt x="36" y="302"/>
                    <a:pt x="56" y="281"/>
                  </a:cubicBezTo>
                  <a:cubicBezTo>
                    <a:pt x="59" y="278"/>
                    <a:pt x="63" y="275"/>
                    <a:pt x="68" y="273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9" y="134"/>
                    <a:pt x="79" y="134"/>
                    <a:pt x="79" y="134"/>
                  </a:cubicBezTo>
                  <a:cubicBezTo>
                    <a:pt x="81" y="143"/>
                    <a:pt x="85" y="151"/>
                    <a:pt x="92" y="158"/>
                  </a:cubicBezTo>
                  <a:cubicBezTo>
                    <a:pt x="100" y="166"/>
                    <a:pt x="111" y="171"/>
                    <a:pt x="123" y="171"/>
                  </a:cubicBezTo>
                  <a:cubicBezTo>
                    <a:pt x="135" y="171"/>
                    <a:pt x="146" y="166"/>
                    <a:pt x="155" y="158"/>
                  </a:cubicBezTo>
                  <a:cubicBezTo>
                    <a:pt x="172" y="141"/>
                    <a:pt x="172" y="112"/>
                    <a:pt x="155" y="95"/>
                  </a:cubicBezTo>
                  <a:cubicBezTo>
                    <a:pt x="148" y="88"/>
                    <a:pt x="140" y="84"/>
                    <a:pt x="130" y="83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73" y="67"/>
                    <a:pt x="273" y="67"/>
                    <a:pt x="273" y="67"/>
                  </a:cubicBezTo>
                  <a:cubicBezTo>
                    <a:pt x="275" y="63"/>
                    <a:pt x="278" y="59"/>
                    <a:pt x="282" y="56"/>
                  </a:cubicBezTo>
                  <a:cubicBezTo>
                    <a:pt x="291" y="46"/>
                    <a:pt x="304" y="41"/>
                    <a:pt x="318" y="41"/>
                  </a:cubicBezTo>
                  <a:cubicBezTo>
                    <a:pt x="332" y="41"/>
                    <a:pt x="345" y="46"/>
                    <a:pt x="355" y="56"/>
                  </a:cubicBezTo>
                  <a:cubicBezTo>
                    <a:pt x="375" y="76"/>
                    <a:pt x="375" y="109"/>
                    <a:pt x="355" y="129"/>
                  </a:cubicBezTo>
                  <a:cubicBezTo>
                    <a:pt x="351" y="132"/>
                    <a:pt x="347" y="135"/>
                    <a:pt x="343" y="138"/>
                  </a:cubicBezTo>
                  <a:cubicBezTo>
                    <a:pt x="411" y="205"/>
                    <a:pt x="411" y="205"/>
                    <a:pt x="411" y="205"/>
                  </a:cubicBezTo>
                  <a:cubicBezTo>
                    <a:pt x="332" y="284"/>
                    <a:pt x="332" y="284"/>
                    <a:pt x="332" y="284"/>
                  </a:cubicBezTo>
                  <a:cubicBezTo>
                    <a:pt x="330" y="278"/>
                    <a:pt x="330" y="278"/>
                    <a:pt x="330" y="278"/>
                  </a:cubicBezTo>
                  <a:cubicBezTo>
                    <a:pt x="328" y="271"/>
                    <a:pt x="324" y="265"/>
                    <a:pt x="319" y="260"/>
                  </a:cubicBezTo>
                  <a:cubicBezTo>
                    <a:pt x="311" y="251"/>
                    <a:pt x="300" y="247"/>
                    <a:pt x="288" y="247"/>
                  </a:cubicBezTo>
                  <a:cubicBezTo>
                    <a:pt x="276" y="247"/>
                    <a:pt x="265" y="251"/>
                    <a:pt x="256" y="260"/>
                  </a:cubicBezTo>
                  <a:cubicBezTo>
                    <a:pt x="239" y="277"/>
                    <a:pt x="239" y="305"/>
                    <a:pt x="256" y="323"/>
                  </a:cubicBezTo>
                  <a:cubicBezTo>
                    <a:pt x="261" y="328"/>
                    <a:pt x="268" y="332"/>
                    <a:pt x="275" y="334"/>
                  </a:cubicBezTo>
                  <a:cubicBezTo>
                    <a:pt x="281" y="335"/>
                    <a:pt x="281" y="335"/>
                    <a:pt x="281" y="335"/>
                  </a:cubicBezTo>
                  <a:lnTo>
                    <a:pt x="205" y="411"/>
                  </a:lnTo>
                  <a:close/>
                  <a:moveTo>
                    <a:pt x="136" y="331"/>
                  </a:moveTo>
                  <a:cubicBezTo>
                    <a:pt x="205" y="401"/>
                    <a:pt x="205" y="401"/>
                    <a:pt x="205" y="401"/>
                  </a:cubicBezTo>
                  <a:cubicBezTo>
                    <a:pt x="267" y="339"/>
                    <a:pt x="267" y="339"/>
                    <a:pt x="267" y="339"/>
                  </a:cubicBezTo>
                  <a:cubicBezTo>
                    <a:pt x="261" y="336"/>
                    <a:pt x="256" y="332"/>
                    <a:pt x="251" y="328"/>
                  </a:cubicBezTo>
                  <a:cubicBezTo>
                    <a:pt x="231" y="308"/>
                    <a:pt x="231" y="275"/>
                    <a:pt x="251" y="255"/>
                  </a:cubicBezTo>
                  <a:cubicBezTo>
                    <a:pt x="261" y="245"/>
                    <a:pt x="274" y="239"/>
                    <a:pt x="288" y="239"/>
                  </a:cubicBezTo>
                  <a:cubicBezTo>
                    <a:pt x="301" y="239"/>
                    <a:pt x="314" y="245"/>
                    <a:pt x="324" y="255"/>
                  </a:cubicBezTo>
                  <a:cubicBezTo>
                    <a:pt x="329" y="259"/>
                    <a:pt x="333" y="265"/>
                    <a:pt x="335" y="271"/>
                  </a:cubicBezTo>
                  <a:cubicBezTo>
                    <a:pt x="401" y="205"/>
                    <a:pt x="401" y="205"/>
                    <a:pt x="401" y="205"/>
                  </a:cubicBezTo>
                  <a:cubicBezTo>
                    <a:pt x="331" y="135"/>
                    <a:pt x="331" y="135"/>
                    <a:pt x="331" y="135"/>
                  </a:cubicBezTo>
                  <a:cubicBezTo>
                    <a:pt x="336" y="133"/>
                    <a:pt x="336" y="133"/>
                    <a:pt x="336" y="133"/>
                  </a:cubicBezTo>
                  <a:cubicBezTo>
                    <a:pt x="341" y="131"/>
                    <a:pt x="346" y="128"/>
                    <a:pt x="350" y="124"/>
                  </a:cubicBezTo>
                  <a:cubicBezTo>
                    <a:pt x="367" y="107"/>
                    <a:pt x="367" y="78"/>
                    <a:pt x="350" y="61"/>
                  </a:cubicBezTo>
                  <a:cubicBezTo>
                    <a:pt x="341" y="53"/>
                    <a:pt x="330" y="48"/>
                    <a:pt x="318" y="48"/>
                  </a:cubicBezTo>
                  <a:cubicBezTo>
                    <a:pt x="306" y="48"/>
                    <a:pt x="295" y="53"/>
                    <a:pt x="287" y="61"/>
                  </a:cubicBezTo>
                  <a:cubicBezTo>
                    <a:pt x="283" y="65"/>
                    <a:pt x="280" y="70"/>
                    <a:pt x="277" y="75"/>
                  </a:cubicBezTo>
                  <a:cubicBezTo>
                    <a:pt x="275" y="80"/>
                    <a:pt x="275" y="80"/>
                    <a:pt x="275" y="80"/>
                  </a:cubicBezTo>
                  <a:cubicBezTo>
                    <a:pt x="205" y="10"/>
                    <a:pt x="205" y="10"/>
                    <a:pt x="205" y="10"/>
                  </a:cubicBezTo>
                  <a:cubicBezTo>
                    <a:pt x="138" y="77"/>
                    <a:pt x="138" y="77"/>
                    <a:pt x="138" y="77"/>
                  </a:cubicBezTo>
                  <a:cubicBezTo>
                    <a:pt x="146" y="80"/>
                    <a:pt x="154" y="84"/>
                    <a:pt x="160" y="90"/>
                  </a:cubicBezTo>
                  <a:cubicBezTo>
                    <a:pt x="180" y="110"/>
                    <a:pt x="180" y="143"/>
                    <a:pt x="160" y="163"/>
                  </a:cubicBezTo>
                  <a:cubicBezTo>
                    <a:pt x="150" y="173"/>
                    <a:pt x="137" y="178"/>
                    <a:pt x="123" y="178"/>
                  </a:cubicBezTo>
                  <a:cubicBezTo>
                    <a:pt x="109" y="178"/>
                    <a:pt x="96" y="173"/>
                    <a:pt x="87" y="163"/>
                  </a:cubicBezTo>
                  <a:cubicBezTo>
                    <a:pt x="80" y="157"/>
                    <a:pt x="76" y="150"/>
                    <a:pt x="74" y="142"/>
                  </a:cubicBezTo>
                  <a:cubicBezTo>
                    <a:pt x="10" y="205"/>
                    <a:pt x="10" y="205"/>
                    <a:pt x="10" y="205"/>
                  </a:cubicBezTo>
                  <a:cubicBezTo>
                    <a:pt x="80" y="275"/>
                    <a:pt x="80" y="275"/>
                    <a:pt x="80" y="275"/>
                  </a:cubicBezTo>
                  <a:cubicBezTo>
                    <a:pt x="75" y="277"/>
                    <a:pt x="75" y="277"/>
                    <a:pt x="75" y="277"/>
                  </a:cubicBezTo>
                  <a:cubicBezTo>
                    <a:pt x="70" y="279"/>
                    <a:pt x="65" y="283"/>
                    <a:pt x="61" y="286"/>
                  </a:cubicBezTo>
                  <a:cubicBezTo>
                    <a:pt x="44" y="304"/>
                    <a:pt x="44" y="332"/>
                    <a:pt x="61" y="349"/>
                  </a:cubicBezTo>
                  <a:cubicBezTo>
                    <a:pt x="70" y="358"/>
                    <a:pt x="81" y="362"/>
                    <a:pt x="93" y="362"/>
                  </a:cubicBezTo>
                  <a:cubicBezTo>
                    <a:pt x="105" y="362"/>
                    <a:pt x="116" y="358"/>
                    <a:pt x="124" y="349"/>
                  </a:cubicBezTo>
                  <a:cubicBezTo>
                    <a:pt x="128" y="345"/>
                    <a:pt x="131" y="341"/>
                    <a:pt x="133" y="336"/>
                  </a:cubicBezTo>
                  <a:lnTo>
                    <a:pt x="136" y="331"/>
                  </a:lnTo>
                  <a:close/>
                </a:path>
              </a:pathLst>
            </a:custGeom>
            <a:solidFill>
              <a:srgbClr val="CF66E0"/>
            </a:solidFill>
            <a:ln w="19050">
              <a:solidFill>
                <a:schemeClr val="bg1"/>
              </a:solidFill>
            </a:ln>
            <a:effectLst>
              <a:outerShdw blurRad="1778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Group 33"/>
          <p:cNvGrpSpPr>
            <a:grpSpLocks/>
          </p:cNvGrpSpPr>
          <p:nvPr/>
        </p:nvGrpSpPr>
        <p:grpSpPr bwMode="auto">
          <a:xfrm>
            <a:off x="6092455" y="2474630"/>
            <a:ext cx="1703388" cy="1746250"/>
            <a:chOff x="2860" y="1367"/>
            <a:chExt cx="825" cy="825"/>
          </a:xfrm>
          <a:effectLst/>
        </p:grpSpPr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2870" y="1377"/>
              <a:ext cx="805" cy="805"/>
            </a:xfrm>
            <a:custGeom>
              <a:avLst/>
              <a:gdLst>
                <a:gd name="T0" fmla="*/ 492 w 401"/>
                <a:gd name="T1" fmla="*/ 1399 h 401"/>
                <a:gd name="T2" fmla="*/ 532 w 401"/>
                <a:gd name="T3" fmla="*/ 1337 h 401"/>
                <a:gd name="T4" fmla="*/ 811 w 401"/>
                <a:gd name="T5" fmla="*/ 1616 h 401"/>
                <a:gd name="T6" fmla="*/ 1108 w 401"/>
                <a:gd name="T7" fmla="*/ 1317 h 401"/>
                <a:gd name="T8" fmla="*/ 1004 w 401"/>
                <a:gd name="T9" fmla="*/ 1261 h 401"/>
                <a:gd name="T10" fmla="*/ 1004 w 401"/>
                <a:gd name="T11" fmla="*/ 988 h 401"/>
                <a:gd name="T12" fmla="*/ 1277 w 401"/>
                <a:gd name="T13" fmla="*/ 988 h 401"/>
                <a:gd name="T14" fmla="*/ 1329 w 401"/>
                <a:gd name="T15" fmla="*/ 1092 h 401"/>
                <a:gd name="T16" fmla="*/ 1616 w 401"/>
                <a:gd name="T17" fmla="*/ 811 h 401"/>
                <a:gd name="T18" fmla="*/ 1337 w 401"/>
                <a:gd name="T19" fmla="*/ 532 h 401"/>
                <a:gd name="T20" fmla="*/ 1399 w 401"/>
                <a:gd name="T21" fmla="*/ 492 h 401"/>
                <a:gd name="T22" fmla="*/ 1399 w 401"/>
                <a:gd name="T23" fmla="*/ 217 h 401"/>
                <a:gd name="T24" fmla="*/ 1124 w 401"/>
                <a:gd name="T25" fmla="*/ 217 h 401"/>
                <a:gd name="T26" fmla="*/ 1084 w 401"/>
                <a:gd name="T27" fmla="*/ 279 h 401"/>
                <a:gd name="T28" fmla="*/ 811 w 401"/>
                <a:gd name="T29" fmla="*/ 0 h 401"/>
                <a:gd name="T30" fmla="*/ 532 w 401"/>
                <a:gd name="T31" fmla="*/ 279 h 401"/>
                <a:gd name="T32" fmla="*/ 612 w 401"/>
                <a:gd name="T33" fmla="*/ 327 h 401"/>
                <a:gd name="T34" fmla="*/ 612 w 401"/>
                <a:gd name="T35" fmla="*/ 600 h 401"/>
                <a:gd name="T36" fmla="*/ 339 w 401"/>
                <a:gd name="T37" fmla="*/ 600 h 401"/>
                <a:gd name="T38" fmla="*/ 291 w 401"/>
                <a:gd name="T39" fmla="*/ 520 h 401"/>
                <a:gd name="T40" fmla="*/ 0 w 401"/>
                <a:gd name="T41" fmla="*/ 811 h 401"/>
                <a:gd name="T42" fmla="*/ 279 w 401"/>
                <a:gd name="T43" fmla="*/ 1084 h 401"/>
                <a:gd name="T44" fmla="*/ 217 w 401"/>
                <a:gd name="T45" fmla="*/ 1124 h 401"/>
                <a:gd name="T46" fmla="*/ 217 w 401"/>
                <a:gd name="T47" fmla="*/ 1399 h 401"/>
                <a:gd name="T48" fmla="*/ 492 w 401"/>
                <a:gd name="T49" fmla="*/ 1399 h 4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1"/>
                <a:gd name="T76" fmla="*/ 0 h 401"/>
                <a:gd name="T77" fmla="*/ 401 w 401"/>
                <a:gd name="T78" fmla="*/ 401 h 40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1" h="401">
                  <a:moveTo>
                    <a:pt x="122" y="347"/>
                  </a:moveTo>
                  <a:cubicBezTo>
                    <a:pt x="126" y="343"/>
                    <a:pt x="130" y="338"/>
                    <a:pt x="132" y="332"/>
                  </a:cubicBezTo>
                  <a:cubicBezTo>
                    <a:pt x="201" y="401"/>
                    <a:pt x="201" y="401"/>
                    <a:pt x="201" y="401"/>
                  </a:cubicBezTo>
                  <a:cubicBezTo>
                    <a:pt x="275" y="327"/>
                    <a:pt x="275" y="327"/>
                    <a:pt x="275" y="327"/>
                  </a:cubicBezTo>
                  <a:cubicBezTo>
                    <a:pt x="265" y="325"/>
                    <a:pt x="256" y="321"/>
                    <a:pt x="249" y="313"/>
                  </a:cubicBezTo>
                  <a:cubicBezTo>
                    <a:pt x="230" y="295"/>
                    <a:pt x="230" y="264"/>
                    <a:pt x="249" y="245"/>
                  </a:cubicBezTo>
                  <a:cubicBezTo>
                    <a:pt x="268" y="227"/>
                    <a:pt x="298" y="227"/>
                    <a:pt x="317" y="245"/>
                  </a:cubicBezTo>
                  <a:cubicBezTo>
                    <a:pt x="324" y="253"/>
                    <a:pt x="329" y="262"/>
                    <a:pt x="330" y="271"/>
                  </a:cubicBezTo>
                  <a:cubicBezTo>
                    <a:pt x="401" y="201"/>
                    <a:pt x="401" y="201"/>
                    <a:pt x="401" y="201"/>
                  </a:cubicBezTo>
                  <a:cubicBezTo>
                    <a:pt x="332" y="132"/>
                    <a:pt x="332" y="132"/>
                    <a:pt x="332" y="132"/>
                  </a:cubicBezTo>
                  <a:cubicBezTo>
                    <a:pt x="338" y="130"/>
                    <a:pt x="343" y="126"/>
                    <a:pt x="347" y="122"/>
                  </a:cubicBezTo>
                  <a:cubicBezTo>
                    <a:pt x="366" y="103"/>
                    <a:pt x="366" y="73"/>
                    <a:pt x="347" y="54"/>
                  </a:cubicBezTo>
                  <a:cubicBezTo>
                    <a:pt x="329" y="35"/>
                    <a:pt x="298" y="35"/>
                    <a:pt x="279" y="54"/>
                  </a:cubicBezTo>
                  <a:cubicBezTo>
                    <a:pt x="275" y="58"/>
                    <a:pt x="272" y="63"/>
                    <a:pt x="269" y="69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132" y="69"/>
                    <a:pt x="132" y="69"/>
                    <a:pt x="132" y="69"/>
                  </a:cubicBezTo>
                  <a:cubicBezTo>
                    <a:pt x="140" y="71"/>
                    <a:pt x="146" y="75"/>
                    <a:pt x="152" y="81"/>
                  </a:cubicBezTo>
                  <a:cubicBezTo>
                    <a:pt x="171" y="100"/>
                    <a:pt x="171" y="130"/>
                    <a:pt x="152" y="149"/>
                  </a:cubicBezTo>
                  <a:cubicBezTo>
                    <a:pt x="134" y="168"/>
                    <a:pt x="103" y="168"/>
                    <a:pt x="84" y="149"/>
                  </a:cubicBezTo>
                  <a:cubicBezTo>
                    <a:pt x="79" y="143"/>
                    <a:pt x="74" y="136"/>
                    <a:pt x="72" y="129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69" y="269"/>
                    <a:pt x="69" y="269"/>
                    <a:pt x="69" y="269"/>
                  </a:cubicBezTo>
                  <a:cubicBezTo>
                    <a:pt x="63" y="272"/>
                    <a:pt x="58" y="275"/>
                    <a:pt x="54" y="279"/>
                  </a:cubicBezTo>
                  <a:cubicBezTo>
                    <a:pt x="35" y="298"/>
                    <a:pt x="35" y="329"/>
                    <a:pt x="54" y="347"/>
                  </a:cubicBezTo>
                  <a:cubicBezTo>
                    <a:pt x="73" y="366"/>
                    <a:pt x="103" y="366"/>
                    <a:pt x="122" y="347"/>
                  </a:cubicBezTo>
                  <a:close/>
                </a:path>
              </a:pathLst>
            </a:custGeom>
            <a:solidFill>
              <a:srgbClr val="BB81E7"/>
            </a:solidFill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2"/>
            <p:cNvSpPr>
              <a:spLocks noEditPoints="1"/>
            </p:cNvSpPr>
            <p:nvPr/>
          </p:nvSpPr>
          <p:spPr bwMode="auto">
            <a:xfrm>
              <a:off x="2860" y="1367"/>
              <a:ext cx="825" cy="825"/>
            </a:xfrm>
            <a:custGeom>
              <a:avLst/>
              <a:gdLst>
                <a:gd name="T0" fmla="*/ 556 w 411"/>
                <a:gd name="T1" fmla="*/ 1387 h 411"/>
                <a:gd name="T2" fmla="*/ 375 w 411"/>
                <a:gd name="T3" fmla="*/ 1491 h 411"/>
                <a:gd name="T4" fmla="*/ 225 w 411"/>
                <a:gd name="T5" fmla="*/ 1136 h 411"/>
                <a:gd name="T6" fmla="*/ 0 w 411"/>
                <a:gd name="T7" fmla="*/ 831 h 411"/>
                <a:gd name="T8" fmla="*/ 327 w 411"/>
                <a:gd name="T9" fmla="*/ 536 h 411"/>
                <a:gd name="T10" fmla="*/ 496 w 411"/>
                <a:gd name="T11" fmla="*/ 660 h 411"/>
                <a:gd name="T12" fmla="*/ 624 w 411"/>
                <a:gd name="T13" fmla="*/ 355 h 411"/>
                <a:gd name="T14" fmla="*/ 524 w 411"/>
                <a:gd name="T15" fmla="*/ 303 h 411"/>
                <a:gd name="T16" fmla="*/ 1100 w 411"/>
                <a:gd name="T17" fmla="*/ 273 h 411"/>
                <a:gd name="T18" fmla="*/ 1281 w 411"/>
                <a:gd name="T19" fmla="*/ 165 h 411"/>
                <a:gd name="T20" fmla="*/ 1431 w 411"/>
                <a:gd name="T21" fmla="*/ 520 h 411"/>
                <a:gd name="T22" fmla="*/ 1656 w 411"/>
                <a:gd name="T23" fmla="*/ 831 h 411"/>
                <a:gd name="T24" fmla="*/ 1337 w 411"/>
                <a:gd name="T25" fmla="*/ 1116 h 411"/>
                <a:gd name="T26" fmla="*/ 1160 w 411"/>
                <a:gd name="T27" fmla="*/ 968 h 411"/>
                <a:gd name="T28" fmla="*/ 1032 w 411"/>
                <a:gd name="T29" fmla="*/ 1273 h 411"/>
                <a:gd name="T30" fmla="*/ 1156 w 411"/>
                <a:gd name="T31" fmla="*/ 1325 h 411"/>
                <a:gd name="T32" fmla="*/ 548 w 411"/>
                <a:gd name="T33" fmla="*/ 1333 h 411"/>
                <a:gd name="T34" fmla="*/ 1100 w 411"/>
                <a:gd name="T35" fmla="*/ 1345 h 411"/>
                <a:gd name="T36" fmla="*/ 1012 w 411"/>
                <a:gd name="T37" fmla="*/ 1000 h 411"/>
                <a:gd name="T38" fmla="*/ 1305 w 411"/>
                <a:gd name="T39" fmla="*/ 1000 h 411"/>
                <a:gd name="T40" fmla="*/ 1616 w 411"/>
                <a:gd name="T41" fmla="*/ 831 h 411"/>
                <a:gd name="T42" fmla="*/ 1353 w 411"/>
                <a:gd name="T43" fmla="*/ 540 h 411"/>
                <a:gd name="T44" fmla="*/ 1411 w 411"/>
                <a:gd name="T45" fmla="*/ 245 h 411"/>
                <a:gd name="T46" fmla="*/ 1156 w 411"/>
                <a:gd name="T47" fmla="*/ 245 h 411"/>
                <a:gd name="T48" fmla="*/ 1108 w 411"/>
                <a:gd name="T49" fmla="*/ 323 h 411"/>
                <a:gd name="T50" fmla="*/ 580 w 411"/>
                <a:gd name="T51" fmla="*/ 291 h 411"/>
                <a:gd name="T52" fmla="*/ 644 w 411"/>
                <a:gd name="T53" fmla="*/ 628 h 411"/>
                <a:gd name="T54" fmla="*/ 351 w 411"/>
                <a:gd name="T55" fmla="*/ 628 h 411"/>
                <a:gd name="T56" fmla="*/ 40 w 411"/>
                <a:gd name="T57" fmla="*/ 831 h 411"/>
                <a:gd name="T58" fmla="*/ 303 w 411"/>
                <a:gd name="T59" fmla="*/ 1120 h 411"/>
                <a:gd name="T60" fmla="*/ 245 w 411"/>
                <a:gd name="T61" fmla="*/ 1411 h 411"/>
                <a:gd name="T62" fmla="*/ 500 w 411"/>
                <a:gd name="T63" fmla="*/ 1411 h 411"/>
                <a:gd name="T64" fmla="*/ 548 w 411"/>
                <a:gd name="T65" fmla="*/ 1333 h 4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1"/>
                <a:gd name="T100" fmla="*/ 0 h 411"/>
                <a:gd name="T101" fmla="*/ 411 w 411"/>
                <a:gd name="T102" fmla="*/ 411 h 4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1" h="411">
                  <a:moveTo>
                    <a:pt x="206" y="411"/>
                  </a:moveTo>
                  <a:cubicBezTo>
                    <a:pt x="138" y="344"/>
                    <a:pt x="138" y="344"/>
                    <a:pt x="138" y="344"/>
                  </a:cubicBezTo>
                  <a:cubicBezTo>
                    <a:pt x="136" y="348"/>
                    <a:pt x="133" y="352"/>
                    <a:pt x="129" y="355"/>
                  </a:cubicBezTo>
                  <a:cubicBezTo>
                    <a:pt x="120" y="365"/>
                    <a:pt x="107" y="370"/>
                    <a:pt x="93" y="370"/>
                  </a:cubicBezTo>
                  <a:cubicBezTo>
                    <a:pt x="79" y="370"/>
                    <a:pt x="66" y="365"/>
                    <a:pt x="56" y="355"/>
                  </a:cubicBezTo>
                  <a:cubicBezTo>
                    <a:pt x="36" y="335"/>
                    <a:pt x="36" y="302"/>
                    <a:pt x="56" y="282"/>
                  </a:cubicBezTo>
                  <a:cubicBezTo>
                    <a:pt x="60" y="278"/>
                    <a:pt x="64" y="276"/>
                    <a:pt x="68" y="273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3" y="140"/>
                    <a:pt x="87" y="146"/>
                    <a:pt x="92" y="151"/>
                  </a:cubicBezTo>
                  <a:cubicBezTo>
                    <a:pt x="100" y="160"/>
                    <a:pt x="111" y="164"/>
                    <a:pt x="123" y="164"/>
                  </a:cubicBezTo>
                  <a:cubicBezTo>
                    <a:pt x="135" y="164"/>
                    <a:pt x="146" y="160"/>
                    <a:pt x="155" y="151"/>
                  </a:cubicBezTo>
                  <a:cubicBezTo>
                    <a:pt x="172" y="134"/>
                    <a:pt x="172" y="106"/>
                    <a:pt x="155" y="88"/>
                  </a:cubicBezTo>
                  <a:cubicBezTo>
                    <a:pt x="150" y="83"/>
                    <a:pt x="143" y="79"/>
                    <a:pt x="136" y="77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73" y="68"/>
                    <a:pt x="273" y="68"/>
                    <a:pt x="273" y="68"/>
                  </a:cubicBezTo>
                  <a:cubicBezTo>
                    <a:pt x="276" y="64"/>
                    <a:pt x="278" y="60"/>
                    <a:pt x="282" y="56"/>
                  </a:cubicBezTo>
                  <a:cubicBezTo>
                    <a:pt x="292" y="47"/>
                    <a:pt x="305" y="41"/>
                    <a:pt x="318" y="41"/>
                  </a:cubicBezTo>
                  <a:cubicBezTo>
                    <a:pt x="332" y="41"/>
                    <a:pt x="345" y="47"/>
                    <a:pt x="355" y="56"/>
                  </a:cubicBezTo>
                  <a:cubicBezTo>
                    <a:pt x="375" y="77"/>
                    <a:pt x="375" y="109"/>
                    <a:pt x="355" y="129"/>
                  </a:cubicBezTo>
                  <a:cubicBezTo>
                    <a:pt x="352" y="133"/>
                    <a:pt x="348" y="136"/>
                    <a:pt x="343" y="138"/>
                  </a:cubicBezTo>
                  <a:cubicBezTo>
                    <a:pt x="411" y="206"/>
                    <a:pt x="411" y="206"/>
                    <a:pt x="411" y="206"/>
                  </a:cubicBezTo>
                  <a:cubicBezTo>
                    <a:pt x="333" y="284"/>
                    <a:pt x="333" y="284"/>
                    <a:pt x="333" y="284"/>
                  </a:cubicBezTo>
                  <a:cubicBezTo>
                    <a:pt x="332" y="277"/>
                    <a:pt x="332" y="277"/>
                    <a:pt x="332" y="277"/>
                  </a:cubicBezTo>
                  <a:cubicBezTo>
                    <a:pt x="330" y="268"/>
                    <a:pt x="326" y="259"/>
                    <a:pt x="319" y="253"/>
                  </a:cubicBezTo>
                  <a:cubicBezTo>
                    <a:pt x="311" y="245"/>
                    <a:pt x="300" y="240"/>
                    <a:pt x="288" y="240"/>
                  </a:cubicBezTo>
                  <a:cubicBezTo>
                    <a:pt x="276" y="240"/>
                    <a:pt x="265" y="245"/>
                    <a:pt x="256" y="253"/>
                  </a:cubicBezTo>
                  <a:cubicBezTo>
                    <a:pt x="239" y="270"/>
                    <a:pt x="239" y="299"/>
                    <a:pt x="256" y="316"/>
                  </a:cubicBezTo>
                  <a:cubicBezTo>
                    <a:pt x="263" y="322"/>
                    <a:pt x="271" y="327"/>
                    <a:pt x="281" y="328"/>
                  </a:cubicBezTo>
                  <a:cubicBezTo>
                    <a:pt x="287" y="329"/>
                    <a:pt x="287" y="329"/>
                    <a:pt x="287" y="329"/>
                  </a:cubicBezTo>
                  <a:lnTo>
                    <a:pt x="206" y="411"/>
                  </a:lnTo>
                  <a:close/>
                  <a:moveTo>
                    <a:pt x="136" y="331"/>
                  </a:moveTo>
                  <a:cubicBezTo>
                    <a:pt x="206" y="401"/>
                    <a:pt x="206" y="401"/>
                    <a:pt x="206" y="401"/>
                  </a:cubicBezTo>
                  <a:cubicBezTo>
                    <a:pt x="273" y="334"/>
                    <a:pt x="273" y="334"/>
                    <a:pt x="273" y="334"/>
                  </a:cubicBezTo>
                  <a:cubicBezTo>
                    <a:pt x="265" y="331"/>
                    <a:pt x="257" y="327"/>
                    <a:pt x="251" y="321"/>
                  </a:cubicBezTo>
                  <a:cubicBezTo>
                    <a:pt x="231" y="301"/>
                    <a:pt x="231" y="268"/>
                    <a:pt x="251" y="248"/>
                  </a:cubicBezTo>
                  <a:cubicBezTo>
                    <a:pt x="261" y="238"/>
                    <a:pt x="274" y="233"/>
                    <a:pt x="288" y="233"/>
                  </a:cubicBezTo>
                  <a:cubicBezTo>
                    <a:pt x="302" y="233"/>
                    <a:pt x="315" y="238"/>
                    <a:pt x="324" y="248"/>
                  </a:cubicBezTo>
                  <a:cubicBezTo>
                    <a:pt x="331" y="254"/>
                    <a:pt x="335" y="261"/>
                    <a:pt x="337" y="269"/>
                  </a:cubicBezTo>
                  <a:cubicBezTo>
                    <a:pt x="401" y="206"/>
                    <a:pt x="401" y="206"/>
                    <a:pt x="401" y="206"/>
                  </a:cubicBezTo>
                  <a:cubicBezTo>
                    <a:pt x="331" y="136"/>
                    <a:pt x="331" y="136"/>
                    <a:pt x="331" y="136"/>
                  </a:cubicBezTo>
                  <a:cubicBezTo>
                    <a:pt x="336" y="134"/>
                    <a:pt x="336" y="134"/>
                    <a:pt x="336" y="134"/>
                  </a:cubicBezTo>
                  <a:cubicBezTo>
                    <a:pt x="341" y="131"/>
                    <a:pt x="346" y="128"/>
                    <a:pt x="350" y="124"/>
                  </a:cubicBezTo>
                  <a:cubicBezTo>
                    <a:pt x="367" y="107"/>
                    <a:pt x="367" y="79"/>
                    <a:pt x="350" y="61"/>
                  </a:cubicBezTo>
                  <a:cubicBezTo>
                    <a:pt x="341" y="53"/>
                    <a:pt x="330" y="48"/>
                    <a:pt x="318" y="48"/>
                  </a:cubicBezTo>
                  <a:cubicBezTo>
                    <a:pt x="306" y="48"/>
                    <a:pt x="295" y="53"/>
                    <a:pt x="287" y="61"/>
                  </a:cubicBezTo>
                  <a:cubicBezTo>
                    <a:pt x="283" y="65"/>
                    <a:pt x="280" y="70"/>
                    <a:pt x="278" y="75"/>
                  </a:cubicBezTo>
                  <a:cubicBezTo>
                    <a:pt x="275" y="80"/>
                    <a:pt x="275" y="80"/>
                    <a:pt x="275" y="80"/>
                  </a:cubicBezTo>
                  <a:cubicBezTo>
                    <a:pt x="206" y="10"/>
                    <a:pt x="206" y="10"/>
                    <a:pt x="206" y="10"/>
                  </a:cubicBezTo>
                  <a:cubicBezTo>
                    <a:pt x="144" y="72"/>
                    <a:pt x="144" y="72"/>
                    <a:pt x="144" y="72"/>
                  </a:cubicBezTo>
                  <a:cubicBezTo>
                    <a:pt x="150" y="75"/>
                    <a:pt x="155" y="79"/>
                    <a:pt x="160" y="83"/>
                  </a:cubicBezTo>
                  <a:cubicBezTo>
                    <a:pt x="180" y="103"/>
                    <a:pt x="180" y="136"/>
                    <a:pt x="160" y="156"/>
                  </a:cubicBezTo>
                  <a:cubicBezTo>
                    <a:pt x="150" y="166"/>
                    <a:pt x="137" y="171"/>
                    <a:pt x="123" y="171"/>
                  </a:cubicBezTo>
                  <a:cubicBezTo>
                    <a:pt x="110" y="171"/>
                    <a:pt x="97" y="166"/>
                    <a:pt x="87" y="156"/>
                  </a:cubicBezTo>
                  <a:cubicBezTo>
                    <a:pt x="82" y="152"/>
                    <a:pt x="78" y="146"/>
                    <a:pt x="76" y="140"/>
                  </a:cubicBezTo>
                  <a:cubicBezTo>
                    <a:pt x="10" y="206"/>
                    <a:pt x="10" y="206"/>
                    <a:pt x="10" y="206"/>
                  </a:cubicBezTo>
                  <a:cubicBezTo>
                    <a:pt x="80" y="275"/>
                    <a:pt x="80" y="275"/>
                    <a:pt x="80" y="275"/>
                  </a:cubicBezTo>
                  <a:cubicBezTo>
                    <a:pt x="75" y="278"/>
                    <a:pt x="75" y="278"/>
                    <a:pt x="75" y="278"/>
                  </a:cubicBezTo>
                  <a:cubicBezTo>
                    <a:pt x="70" y="280"/>
                    <a:pt x="65" y="283"/>
                    <a:pt x="61" y="287"/>
                  </a:cubicBezTo>
                  <a:cubicBezTo>
                    <a:pt x="44" y="304"/>
                    <a:pt x="44" y="333"/>
                    <a:pt x="61" y="350"/>
                  </a:cubicBezTo>
                  <a:cubicBezTo>
                    <a:pt x="70" y="358"/>
                    <a:pt x="81" y="363"/>
                    <a:pt x="93" y="363"/>
                  </a:cubicBezTo>
                  <a:cubicBezTo>
                    <a:pt x="105" y="363"/>
                    <a:pt x="116" y="358"/>
                    <a:pt x="124" y="350"/>
                  </a:cubicBezTo>
                  <a:cubicBezTo>
                    <a:pt x="128" y="346"/>
                    <a:pt x="131" y="341"/>
                    <a:pt x="134" y="336"/>
                  </a:cubicBezTo>
                  <a:lnTo>
                    <a:pt x="136" y="331"/>
                  </a:lnTo>
                  <a:close/>
                </a:path>
              </a:pathLst>
            </a:custGeom>
            <a:solidFill>
              <a:srgbClr val="FEA5BF"/>
            </a:solidFill>
            <a:ln w="19050">
              <a:solidFill>
                <a:schemeClr val="bg1"/>
              </a:solidFill>
            </a:ln>
            <a:effectLst>
              <a:outerShdw blurRad="1778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FD03C16A-0B13-464A-B611-BF453AAD6158}"/>
              </a:ext>
            </a:extLst>
          </p:cNvPr>
          <p:cNvSpPr txBox="1"/>
          <p:nvPr/>
        </p:nvSpPr>
        <p:spPr>
          <a:xfrm>
            <a:off x="1371707" y="405132"/>
            <a:ext cx="3954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+mn-ea"/>
              </a:rPr>
              <a:t>Add title text here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2131593-58F6-4492-B318-9687330C6DD1}"/>
              </a:ext>
            </a:extLst>
          </p:cNvPr>
          <p:cNvSpPr txBox="1"/>
          <p:nvPr/>
        </p:nvSpPr>
        <p:spPr>
          <a:xfrm>
            <a:off x="377837" y="271618"/>
            <a:ext cx="8771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dirty="0">
                <a:solidFill>
                  <a:schemeClr val="bg1"/>
                </a:solidFill>
                <a:latin typeface="HarmonyOS Sans SC Black" panose="00000A00000000000000" pitchFamily="2" charset="-122"/>
                <a:ea typeface="HarmonyOS Sans SC Black" panose="00000A00000000000000" pitchFamily="2" charset="-122"/>
                <a:cs typeface="+mn-ea"/>
                <a:sym typeface="+mn-lt"/>
              </a:rPr>
              <a:t>03</a:t>
            </a:r>
            <a:endParaRPr kumimoji="1" lang="zh-CN" altLang="en-US" sz="4400" dirty="0">
              <a:solidFill>
                <a:schemeClr val="bg1"/>
              </a:solidFill>
              <a:latin typeface="HarmonyOS Sans SC Black" panose="00000A00000000000000" pitchFamily="2" charset="-122"/>
              <a:ea typeface="HarmonyOS Sans SC Black" panose="00000A00000000000000" pitchFamily="2" charset="-122"/>
              <a:cs typeface="+mn-ea"/>
              <a:sym typeface="+mn-lt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79CB84B7-3DDA-45E2-BE97-6BF84560E0F2}"/>
              </a:ext>
            </a:extLst>
          </p:cNvPr>
          <p:cNvGrpSpPr/>
          <p:nvPr/>
        </p:nvGrpSpPr>
        <p:grpSpPr>
          <a:xfrm>
            <a:off x="1431916" y="2402449"/>
            <a:ext cx="2249291" cy="1386719"/>
            <a:chOff x="3694181" y="1830402"/>
            <a:chExt cx="2249291" cy="1386719"/>
          </a:xfrm>
        </p:grpSpPr>
        <p:sp>
          <p:nvSpPr>
            <p:cNvPr id="36" name="TextBox 37">
              <a:extLst>
                <a:ext uri="{FF2B5EF4-FFF2-40B4-BE49-F238E27FC236}">
                  <a16:creationId xmlns:a16="http://schemas.microsoft.com/office/drawing/2014/main" id="{E18BE6C7-7C68-4663-8C9E-FFF744A4AB2F}"/>
                </a:ext>
              </a:extLst>
            </p:cNvPr>
            <p:cNvSpPr txBox="1"/>
            <p:nvPr/>
          </p:nvSpPr>
          <p:spPr>
            <a:xfrm>
              <a:off x="3694181" y="2258717"/>
              <a:ext cx="2249291" cy="9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etc.... ...</a:t>
              </a:r>
            </a:p>
            <a:p>
              <a:pPr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MH_Text_1">
              <a:extLst>
                <a:ext uri="{FF2B5EF4-FFF2-40B4-BE49-F238E27FC236}">
                  <a16:creationId xmlns:a16="http://schemas.microsoft.com/office/drawing/2014/main" id="{3D0361CD-9841-440A-A112-9B9980DC12AD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3696733" y="1830402"/>
              <a:ext cx="1833436" cy="58450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eaLnBrk="1" hangingPunct="1"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81BE08E6-C2BD-46A7-A51F-BD8F2556F28F}"/>
              </a:ext>
            </a:extLst>
          </p:cNvPr>
          <p:cNvGrpSpPr/>
          <p:nvPr/>
        </p:nvGrpSpPr>
        <p:grpSpPr>
          <a:xfrm>
            <a:off x="1846734" y="4556901"/>
            <a:ext cx="2249291" cy="1386719"/>
            <a:chOff x="3694181" y="1830402"/>
            <a:chExt cx="2249291" cy="1386719"/>
          </a:xfrm>
        </p:grpSpPr>
        <p:sp>
          <p:nvSpPr>
            <p:cNvPr id="39" name="TextBox 37">
              <a:extLst>
                <a:ext uri="{FF2B5EF4-FFF2-40B4-BE49-F238E27FC236}">
                  <a16:creationId xmlns:a16="http://schemas.microsoft.com/office/drawing/2014/main" id="{57E7714A-3B98-46CD-A2E1-94962840EB0B}"/>
                </a:ext>
              </a:extLst>
            </p:cNvPr>
            <p:cNvSpPr txBox="1"/>
            <p:nvPr/>
          </p:nvSpPr>
          <p:spPr>
            <a:xfrm>
              <a:off x="3694181" y="2258717"/>
              <a:ext cx="2249291" cy="9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etc.... ...</a:t>
              </a:r>
            </a:p>
            <a:p>
              <a:pPr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MH_Text_1">
              <a:extLst>
                <a:ext uri="{FF2B5EF4-FFF2-40B4-BE49-F238E27FC236}">
                  <a16:creationId xmlns:a16="http://schemas.microsoft.com/office/drawing/2014/main" id="{249EC010-C523-49EA-BEF2-985BD0953690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3696733" y="1830402"/>
              <a:ext cx="1833436" cy="58450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eaLnBrk="1" hangingPunct="1"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152A9805-512A-4A26-A9AE-8C83A5B1A884}"/>
              </a:ext>
            </a:extLst>
          </p:cNvPr>
          <p:cNvGrpSpPr/>
          <p:nvPr/>
        </p:nvGrpSpPr>
        <p:grpSpPr>
          <a:xfrm>
            <a:off x="8039422" y="1556792"/>
            <a:ext cx="2249291" cy="1386719"/>
            <a:chOff x="3694181" y="1830402"/>
            <a:chExt cx="2249291" cy="1386719"/>
          </a:xfrm>
        </p:grpSpPr>
        <p:sp>
          <p:nvSpPr>
            <p:cNvPr id="42" name="TextBox 37">
              <a:extLst>
                <a:ext uri="{FF2B5EF4-FFF2-40B4-BE49-F238E27FC236}">
                  <a16:creationId xmlns:a16="http://schemas.microsoft.com/office/drawing/2014/main" id="{F8D05EFA-50AF-4895-B09C-F701ADAAB5F7}"/>
                </a:ext>
              </a:extLst>
            </p:cNvPr>
            <p:cNvSpPr txBox="1"/>
            <p:nvPr/>
          </p:nvSpPr>
          <p:spPr>
            <a:xfrm>
              <a:off x="3694181" y="2258717"/>
              <a:ext cx="2249291" cy="9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etc.... ...</a:t>
              </a:r>
            </a:p>
            <a:p>
              <a:pPr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MH_Text_1">
              <a:extLst>
                <a:ext uri="{FF2B5EF4-FFF2-40B4-BE49-F238E27FC236}">
                  <a16:creationId xmlns:a16="http://schemas.microsoft.com/office/drawing/2014/main" id="{329587BE-9344-4FE4-A4A3-2F69CC9B8B79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696733" y="1830402"/>
              <a:ext cx="1833436" cy="58450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eaLnBrk="1" hangingPunct="1"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5ECE424D-7946-457B-8D73-53FC32267291}"/>
              </a:ext>
            </a:extLst>
          </p:cNvPr>
          <p:cNvGrpSpPr/>
          <p:nvPr/>
        </p:nvGrpSpPr>
        <p:grpSpPr>
          <a:xfrm>
            <a:off x="8488363" y="3933056"/>
            <a:ext cx="2249291" cy="1386719"/>
            <a:chOff x="3694181" y="1830402"/>
            <a:chExt cx="2249291" cy="1386719"/>
          </a:xfrm>
        </p:grpSpPr>
        <p:sp>
          <p:nvSpPr>
            <p:cNvPr id="45" name="TextBox 37">
              <a:extLst>
                <a:ext uri="{FF2B5EF4-FFF2-40B4-BE49-F238E27FC236}">
                  <a16:creationId xmlns:a16="http://schemas.microsoft.com/office/drawing/2014/main" id="{694FEDFB-09AA-4907-9523-C37F801F3111}"/>
                </a:ext>
              </a:extLst>
            </p:cNvPr>
            <p:cNvSpPr txBox="1"/>
            <p:nvPr/>
          </p:nvSpPr>
          <p:spPr>
            <a:xfrm>
              <a:off x="3694181" y="2258717"/>
              <a:ext cx="2249291" cy="9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etc.... ...</a:t>
              </a:r>
            </a:p>
            <a:p>
              <a:pPr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MH_Text_1">
              <a:extLst>
                <a:ext uri="{FF2B5EF4-FFF2-40B4-BE49-F238E27FC236}">
                  <a16:creationId xmlns:a16="http://schemas.microsoft.com/office/drawing/2014/main" id="{BB1F88E6-3DE0-4289-B7B0-95C9E51FEDC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696733" y="1830402"/>
              <a:ext cx="1833436" cy="58450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eaLnBrk="1" hangingPunct="1"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87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22FA071-7BB6-4549-8B18-A4190C095D37}"/>
              </a:ext>
            </a:extLst>
          </p:cNvPr>
          <p:cNvGrpSpPr/>
          <p:nvPr/>
        </p:nvGrpSpPr>
        <p:grpSpPr>
          <a:xfrm>
            <a:off x="3326704" y="1477467"/>
            <a:ext cx="4936448" cy="5380533"/>
            <a:chOff x="2514218" y="1340768"/>
            <a:chExt cx="4936448" cy="5380533"/>
          </a:xfrm>
        </p:grpSpPr>
        <p:sp>
          <p:nvSpPr>
            <p:cNvPr id="3" name="AutoShape 2"/>
            <p:cNvSpPr>
              <a:spLocks/>
            </p:cNvSpPr>
            <p:nvPr/>
          </p:nvSpPr>
          <p:spPr bwMode="auto">
            <a:xfrm>
              <a:off x="3458288" y="1935134"/>
              <a:ext cx="2882906" cy="4786167"/>
            </a:xfrm>
            <a:custGeom>
              <a:avLst/>
              <a:gdLst>
                <a:gd name="T0" fmla="*/ 1314450 w 20607"/>
                <a:gd name="T1" fmla="*/ 1805588 h 21337"/>
                <a:gd name="T2" fmla="*/ 1314450 w 20607"/>
                <a:gd name="T3" fmla="*/ 1805588 h 21337"/>
                <a:gd name="T4" fmla="*/ 1314450 w 20607"/>
                <a:gd name="T5" fmla="*/ 1805588 h 21337"/>
                <a:gd name="T6" fmla="*/ 1314450 w 20607"/>
                <a:gd name="T7" fmla="*/ 1805588 h 213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607" h="21337">
                  <a:moveTo>
                    <a:pt x="7457" y="21337"/>
                  </a:moveTo>
                  <a:cubicBezTo>
                    <a:pt x="7457" y="21337"/>
                    <a:pt x="10109" y="14324"/>
                    <a:pt x="8063" y="12640"/>
                  </a:cubicBezTo>
                  <a:cubicBezTo>
                    <a:pt x="4425" y="9779"/>
                    <a:pt x="-425" y="9050"/>
                    <a:pt x="29" y="8938"/>
                  </a:cubicBezTo>
                  <a:cubicBezTo>
                    <a:pt x="2909" y="8377"/>
                    <a:pt x="7532" y="11238"/>
                    <a:pt x="8745" y="10452"/>
                  </a:cubicBezTo>
                  <a:cubicBezTo>
                    <a:pt x="9730" y="9835"/>
                    <a:pt x="9882" y="6301"/>
                    <a:pt x="9124" y="4954"/>
                  </a:cubicBezTo>
                  <a:cubicBezTo>
                    <a:pt x="7684" y="2317"/>
                    <a:pt x="4122" y="1364"/>
                    <a:pt x="5334" y="1364"/>
                  </a:cubicBezTo>
                  <a:cubicBezTo>
                    <a:pt x="7002" y="1364"/>
                    <a:pt x="9276" y="3439"/>
                    <a:pt x="9579" y="3159"/>
                  </a:cubicBezTo>
                  <a:cubicBezTo>
                    <a:pt x="9958" y="2934"/>
                    <a:pt x="12004" y="-263"/>
                    <a:pt x="12762" y="17"/>
                  </a:cubicBezTo>
                  <a:cubicBezTo>
                    <a:pt x="12989" y="129"/>
                    <a:pt x="10867" y="1756"/>
                    <a:pt x="10867" y="4169"/>
                  </a:cubicBezTo>
                  <a:cubicBezTo>
                    <a:pt x="10867" y="6525"/>
                    <a:pt x="11246" y="11294"/>
                    <a:pt x="12534" y="10733"/>
                  </a:cubicBezTo>
                  <a:cubicBezTo>
                    <a:pt x="14732" y="9723"/>
                    <a:pt x="19052" y="7984"/>
                    <a:pt x="20568" y="8096"/>
                  </a:cubicBezTo>
                  <a:cubicBezTo>
                    <a:pt x="21175" y="8152"/>
                    <a:pt x="14429" y="10116"/>
                    <a:pt x="12989" y="12528"/>
                  </a:cubicBezTo>
                  <a:cubicBezTo>
                    <a:pt x="11777" y="14548"/>
                    <a:pt x="12459" y="20663"/>
                    <a:pt x="13065" y="21337"/>
                  </a:cubicBezTo>
                  <a:lnTo>
                    <a:pt x="7457" y="21337"/>
                  </a:lnTo>
                  <a:close/>
                </a:path>
              </a:pathLst>
            </a:custGeom>
            <a:solidFill>
              <a:srgbClr val="2E6B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2514218" y="1340768"/>
              <a:ext cx="4936448" cy="3325680"/>
              <a:chOff x="3086281" y="1391752"/>
              <a:chExt cx="4239131" cy="2855898"/>
            </a:xfrm>
            <a:effectLst/>
          </p:grpSpPr>
          <p:sp>
            <p:nvSpPr>
              <p:cNvPr id="5" name="AutoShape 3"/>
              <p:cNvSpPr>
                <a:spLocks/>
              </p:cNvSpPr>
              <p:nvPr/>
            </p:nvSpPr>
            <p:spPr bwMode="auto">
              <a:xfrm>
                <a:off x="5439179" y="3549236"/>
                <a:ext cx="276657" cy="395832"/>
              </a:xfrm>
              <a:custGeom>
                <a:avLst/>
                <a:gdLst>
                  <a:gd name="T0" fmla="*/ 125992 w 9894"/>
                  <a:gd name="T1" fmla="*/ 180655 h 21600"/>
                  <a:gd name="T2" fmla="*/ 125992 w 9894"/>
                  <a:gd name="T3" fmla="*/ 180655 h 21600"/>
                  <a:gd name="T4" fmla="*/ 125992 w 9894"/>
                  <a:gd name="T5" fmla="*/ 180655 h 21600"/>
                  <a:gd name="T6" fmla="*/ 125992 w 9894"/>
                  <a:gd name="T7" fmla="*/ 180655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894" h="21600">
                    <a:moveTo>
                      <a:pt x="5448" y="21599"/>
                    </a:moveTo>
                    <a:cubicBezTo>
                      <a:pt x="5448" y="21599"/>
                      <a:pt x="-4783" y="19938"/>
                      <a:pt x="2795" y="0"/>
                    </a:cubicBezTo>
                    <a:cubicBezTo>
                      <a:pt x="2795" y="0"/>
                      <a:pt x="16817" y="14399"/>
                      <a:pt x="5448" y="21599"/>
                    </a:cubicBezTo>
                    <a:close/>
                  </a:path>
                </a:pathLst>
              </a:custGeom>
              <a:solidFill>
                <a:srgbClr val="CF66E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AutoShape 4"/>
              <p:cNvSpPr>
                <a:spLocks/>
              </p:cNvSpPr>
              <p:nvPr/>
            </p:nvSpPr>
            <p:spPr bwMode="auto">
              <a:xfrm rot="1411966">
                <a:off x="5868440" y="2861820"/>
                <a:ext cx="421657" cy="657694"/>
              </a:xfrm>
              <a:custGeom>
                <a:avLst/>
                <a:gdLst>
                  <a:gd name="T0" fmla="*/ 118869 w 9611"/>
                  <a:gd name="T1" fmla="*/ 185673 h 21600"/>
                  <a:gd name="T2" fmla="*/ 118869 w 9611"/>
                  <a:gd name="T3" fmla="*/ 185673 h 21600"/>
                  <a:gd name="T4" fmla="*/ 118869 w 9611"/>
                  <a:gd name="T5" fmla="*/ 185673 h 21600"/>
                  <a:gd name="T6" fmla="*/ 118869 w 9611"/>
                  <a:gd name="T7" fmla="*/ 185673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611" h="21600">
                    <a:moveTo>
                      <a:pt x="3586" y="21599"/>
                    </a:moveTo>
                    <a:cubicBezTo>
                      <a:pt x="3586" y="21599"/>
                      <a:pt x="-5446" y="17280"/>
                      <a:pt x="5157" y="0"/>
                    </a:cubicBezTo>
                    <a:cubicBezTo>
                      <a:pt x="5157" y="0"/>
                      <a:pt x="16153" y="18900"/>
                      <a:pt x="3586" y="21599"/>
                    </a:cubicBezTo>
                    <a:close/>
                  </a:path>
                </a:pathLst>
              </a:custGeom>
              <a:solidFill>
                <a:srgbClr val="CF66E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AutoShape 5"/>
              <p:cNvSpPr>
                <a:spLocks/>
              </p:cNvSpPr>
              <p:nvPr/>
            </p:nvSpPr>
            <p:spPr bwMode="auto">
              <a:xfrm>
                <a:off x="6391872" y="2800573"/>
                <a:ext cx="306451" cy="478120"/>
              </a:xfrm>
              <a:custGeom>
                <a:avLst/>
                <a:gdLst>
                  <a:gd name="T0" fmla="*/ 139912 w 10585"/>
                  <a:gd name="T1" fmla="*/ 218292 h 21600"/>
                  <a:gd name="T2" fmla="*/ 139912 w 10585"/>
                  <a:gd name="T3" fmla="*/ 218292 h 21600"/>
                  <a:gd name="T4" fmla="*/ 139912 w 10585"/>
                  <a:gd name="T5" fmla="*/ 218292 h 21600"/>
                  <a:gd name="T6" fmla="*/ 139912 w 10585"/>
                  <a:gd name="T7" fmla="*/ 21829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585" h="21600">
                    <a:moveTo>
                      <a:pt x="2210" y="21599"/>
                    </a:moveTo>
                    <a:cubicBezTo>
                      <a:pt x="2210" y="21599"/>
                      <a:pt x="-5844" y="11489"/>
                      <a:pt x="8800" y="0"/>
                    </a:cubicBezTo>
                    <a:cubicBezTo>
                      <a:pt x="8800" y="0"/>
                      <a:pt x="15756" y="19761"/>
                      <a:pt x="2210" y="21599"/>
                    </a:cubicBezTo>
                    <a:close/>
                  </a:path>
                </a:pathLst>
              </a:custGeom>
              <a:solidFill>
                <a:srgbClr val="FEA5B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AutoShape 6"/>
              <p:cNvSpPr>
                <a:spLocks/>
              </p:cNvSpPr>
              <p:nvPr/>
            </p:nvSpPr>
            <p:spPr bwMode="auto">
              <a:xfrm>
                <a:off x="6826011" y="3009130"/>
                <a:ext cx="499401" cy="269563"/>
              </a:xfrm>
              <a:custGeom>
                <a:avLst/>
                <a:gdLst>
                  <a:gd name="T0" fmla="*/ 227263 w 19937"/>
                  <a:gd name="T1" fmla="*/ 192776 h 14258"/>
                  <a:gd name="T2" fmla="*/ 227263 w 19937"/>
                  <a:gd name="T3" fmla="*/ 192776 h 14258"/>
                  <a:gd name="T4" fmla="*/ 227263 w 19937"/>
                  <a:gd name="T5" fmla="*/ 192776 h 14258"/>
                  <a:gd name="T6" fmla="*/ 227263 w 19937"/>
                  <a:gd name="T7" fmla="*/ 192776 h 142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937" h="14258">
                    <a:moveTo>
                      <a:pt x="31" y="8876"/>
                    </a:moveTo>
                    <a:cubicBezTo>
                      <a:pt x="31" y="8876"/>
                      <a:pt x="-1663" y="-4084"/>
                      <a:pt x="19936" y="1316"/>
                    </a:cubicBezTo>
                    <a:cubicBezTo>
                      <a:pt x="19936" y="1316"/>
                      <a:pt x="17819" y="4016"/>
                      <a:pt x="14854" y="9416"/>
                    </a:cubicBezTo>
                    <a:cubicBezTo>
                      <a:pt x="11889" y="14276"/>
                      <a:pt x="2995" y="17515"/>
                      <a:pt x="31" y="8876"/>
                    </a:cubicBezTo>
                    <a:close/>
                  </a:path>
                </a:pathLst>
              </a:custGeom>
              <a:solidFill>
                <a:srgbClr val="BB81E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/>
              </p:cNvSpPr>
              <p:nvPr/>
            </p:nvSpPr>
            <p:spPr bwMode="auto">
              <a:xfrm>
                <a:off x="6667111" y="3471644"/>
                <a:ext cx="428463" cy="246863"/>
              </a:xfrm>
              <a:custGeom>
                <a:avLst/>
                <a:gdLst>
                  <a:gd name="T0" fmla="*/ 195655 w 19438"/>
                  <a:gd name="T1" fmla="*/ 112138 h 16645"/>
                  <a:gd name="T2" fmla="*/ 195655 w 19438"/>
                  <a:gd name="T3" fmla="*/ 112138 h 16645"/>
                  <a:gd name="T4" fmla="*/ 195655 w 19438"/>
                  <a:gd name="T5" fmla="*/ 112138 h 16645"/>
                  <a:gd name="T6" fmla="*/ 195655 w 19438"/>
                  <a:gd name="T7" fmla="*/ 112138 h 1664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438" h="16645">
                    <a:moveTo>
                      <a:pt x="4557" y="0"/>
                    </a:moveTo>
                    <a:cubicBezTo>
                      <a:pt x="4557" y="0"/>
                      <a:pt x="17038" y="2090"/>
                      <a:pt x="19438" y="13935"/>
                    </a:cubicBezTo>
                    <a:cubicBezTo>
                      <a:pt x="19438" y="13935"/>
                      <a:pt x="11277" y="21599"/>
                      <a:pt x="2157" y="11148"/>
                    </a:cubicBezTo>
                    <a:cubicBezTo>
                      <a:pt x="-2162" y="5574"/>
                      <a:pt x="717" y="696"/>
                      <a:pt x="4557" y="0"/>
                    </a:cubicBezTo>
                    <a:close/>
                  </a:path>
                </a:pathLst>
              </a:custGeom>
              <a:solidFill>
                <a:srgbClr val="FEA5BF"/>
              </a:solidFill>
              <a:ln>
                <a:noFill/>
              </a:ln>
              <a:effectLst/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AutoShape 9"/>
              <p:cNvSpPr>
                <a:spLocks/>
              </p:cNvSpPr>
              <p:nvPr/>
            </p:nvSpPr>
            <p:spPr bwMode="auto">
              <a:xfrm>
                <a:off x="5847187" y="3642486"/>
                <a:ext cx="714201" cy="605164"/>
              </a:xfrm>
              <a:custGeom>
                <a:avLst/>
                <a:gdLst>
                  <a:gd name="T0" fmla="*/ 169489 w 16064"/>
                  <a:gd name="T1" fmla="*/ 180436 h 17680"/>
                  <a:gd name="T2" fmla="*/ 169489 w 16064"/>
                  <a:gd name="T3" fmla="*/ 180436 h 17680"/>
                  <a:gd name="T4" fmla="*/ 169489 w 16064"/>
                  <a:gd name="T5" fmla="*/ 180436 h 17680"/>
                  <a:gd name="T6" fmla="*/ 169489 w 16064"/>
                  <a:gd name="T7" fmla="*/ 180436 h 176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064" h="17680">
                    <a:moveTo>
                      <a:pt x="1357" y="587"/>
                    </a:moveTo>
                    <a:cubicBezTo>
                      <a:pt x="1357" y="587"/>
                      <a:pt x="8710" y="-2255"/>
                      <a:pt x="12387" y="4566"/>
                    </a:cubicBezTo>
                    <a:cubicBezTo>
                      <a:pt x="16063" y="10818"/>
                      <a:pt x="14685" y="15366"/>
                      <a:pt x="16063" y="17639"/>
                    </a:cubicBezTo>
                    <a:cubicBezTo>
                      <a:pt x="16063" y="17639"/>
                      <a:pt x="-5536" y="19345"/>
                      <a:pt x="1357" y="587"/>
                    </a:cubicBezTo>
                    <a:close/>
                  </a:path>
                </a:pathLst>
              </a:custGeom>
              <a:solidFill>
                <a:srgbClr val="FEA5B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AutoShape 11"/>
              <p:cNvSpPr>
                <a:spLocks/>
              </p:cNvSpPr>
              <p:nvPr/>
            </p:nvSpPr>
            <p:spPr bwMode="auto">
              <a:xfrm>
                <a:off x="3948780" y="3026155"/>
                <a:ext cx="258213" cy="415694"/>
              </a:xfrm>
              <a:custGeom>
                <a:avLst/>
                <a:gdLst>
                  <a:gd name="T0" fmla="*/ 118304 w 13741"/>
                  <a:gd name="T1" fmla="*/ 189584 h 20925"/>
                  <a:gd name="T2" fmla="*/ 118304 w 13741"/>
                  <a:gd name="T3" fmla="*/ 189584 h 20925"/>
                  <a:gd name="T4" fmla="*/ 118304 w 13741"/>
                  <a:gd name="T5" fmla="*/ 189584 h 20925"/>
                  <a:gd name="T6" fmla="*/ 118304 w 13741"/>
                  <a:gd name="T7" fmla="*/ 189584 h 209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741" h="20925">
                    <a:moveTo>
                      <a:pt x="1989" y="18514"/>
                    </a:moveTo>
                    <a:cubicBezTo>
                      <a:pt x="1989" y="18514"/>
                      <a:pt x="-4263" y="10800"/>
                      <a:pt x="5400" y="3085"/>
                    </a:cubicBezTo>
                    <a:cubicBezTo>
                      <a:pt x="7673" y="1542"/>
                      <a:pt x="11652" y="0"/>
                      <a:pt x="11652" y="0"/>
                    </a:cubicBezTo>
                    <a:cubicBezTo>
                      <a:pt x="11652" y="0"/>
                      <a:pt x="17337" y="15942"/>
                      <a:pt x="9947" y="20057"/>
                    </a:cubicBezTo>
                    <a:cubicBezTo>
                      <a:pt x="7105" y="21599"/>
                      <a:pt x="3694" y="21085"/>
                      <a:pt x="1989" y="18514"/>
                    </a:cubicBezTo>
                    <a:close/>
                  </a:path>
                </a:pathLst>
              </a:custGeom>
              <a:solidFill>
                <a:srgbClr val="FEA5B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AutoShape 14"/>
              <p:cNvSpPr>
                <a:spLocks/>
              </p:cNvSpPr>
              <p:nvPr/>
            </p:nvSpPr>
            <p:spPr bwMode="auto">
              <a:xfrm>
                <a:off x="3617666" y="3566716"/>
                <a:ext cx="405763" cy="371713"/>
              </a:xfrm>
              <a:custGeom>
                <a:avLst/>
                <a:gdLst>
                  <a:gd name="T0" fmla="*/ 185224 w 20364"/>
                  <a:gd name="T1" fmla="*/ 177136 h 21100"/>
                  <a:gd name="T2" fmla="*/ 185224 w 20364"/>
                  <a:gd name="T3" fmla="*/ 177136 h 21100"/>
                  <a:gd name="T4" fmla="*/ 185224 w 20364"/>
                  <a:gd name="T5" fmla="*/ 177136 h 21100"/>
                  <a:gd name="T6" fmla="*/ 185224 w 20364"/>
                  <a:gd name="T7" fmla="*/ 177136 h 211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364" h="21100">
                    <a:moveTo>
                      <a:pt x="14751" y="83"/>
                    </a:moveTo>
                    <a:cubicBezTo>
                      <a:pt x="12117" y="83"/>
                      <a:pt x="4214" y="2418"/>
                      <a:pt x="3687" y="10591"/>
                    </a:cubicBezTo>
                    <a:cubicBezTo>
                      <a:pt x="2634" y="18181"/>
                      <a:pt x="0" y="21099"/>
                      <a:pt x="0" y="21099"/>
                    </a:cubicBezTo>
                    <a:cubicBezTo>
                      <a:pt x="0" y="21099"/>
                      <a:pt x="18439" y="19932"/>
                      <a:pt x="20019" y="11175"/>
                    </a:cubicBezTo>
                    <a:cubicBezTo>
                      <a:pt x="21599" y="1835"/>
                      <a:pt x="17385" y="-500"/>
                      <a:pt x="14751" y="83"/>
                    </a:cubicBezTo>
                    <a:close/>
                  </a:path>
                </a:pathLst>
              </a:custGeom>
              <a:solidFill>
                <a:srgbClr val="BB81E7"/>
              </a:solidFill>
              <a:ln>
                <a:noFill/>
              </a:ln>
              <a:effectLst/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AutoShape 15"/>
              <p:cNvSpPr>
                <a:spLocks/>
              </p:cNvSpPr>
              <p:nvPr/>
            </p:nvSpPr>
            <p:spPr bwMode="auto">
              <a:xfrm>
                <a:off x="4082422" y="3644376"/>
                <a:ext cx="509051" cy="575268"/>
              </a:xfrm>
              <a:custGeom>
                <a:avLst/>
                <a:gdLst>
                  <a:gd name="T0" fmla="*/ 159678 w 11653"/>
                  <a:gd name="T1" fmla="*/ 226667 h 19110"/>
                  <a:gd name="T2" fmla="*/ 159678 w 11653"/>
                  <a:gd name="T3" fmla="*/ 226667 h 19110"/>
                  <a:gd name="T4" fmla="*/ 159678 w 11653"/>
                  <a:gd name="T5" fmla="*/ 226667 h 19110"/>
                  <a:gd name="T6" fmla="*/ 159678 w 11653"/>
                  <a:gd name="T7" fmla="*/ 226667 h 19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653" h="19110">
                    <a:moveTo>
                      <a:pt x="8112" y="946"/>
                    </a:moveTo>
                    <a:cubicBezTo>
                      <a:pt x="3863" y="-2490"/>
                      <a:pt x="-2510" y="3400"/>
                      <a:pt x="1030" y="19110"/>
                    </a:cubicBezTo>
                    <a:cubicBezTo>
                      <a:pt x="1030" y="19110"/>
                      <a:pt x="19090" y="10273"/>
                      <a:pt x="8112" y="946"/>
                    </a:cubicBezTo>
                    <a:close/>
                  </a:path>
                </a:pathLst>
              </a:custGeom>
              <a:solidFill>
                <a:srgbClr val="FEA5B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AutoShape 16"/>
              <p:cNvSpPr>
                <a:spLocks/>
              </p:cNvSpPr>
              <p:nvPr/>
            </p:nvSpPr>
            <p:spPr bwMode="auto">
              <a:xfrm>
                <a:off x="5458333" y="1391752"/>
                <a:ext cx="312126" cy="466769"/>
              </a:xfrm>
              <a:custGeom>
                <a:avLst/>
                <a:gdLst>
                  <a:gd name="T0" fmla="*/ 142667 w 13523"/>
                  <a:gd name="T1" fmla="*/ 212539 h 18670"/>
                  <a:gd name="T2" fmla="*/ 142667 w 13523"/>
                  <a:gd name="T3" fmla="*/ 212539 h 18670"/>
                  <a:gd name="T4" fmla="*/ 142667 w 13523"/>
                  <a:gd name="T5" fmla="*/ 212539 h 18670"/>
                  <a:gd name="T6" fmla="*/ 142667 w 13523"/>
                  <a:gd name="T7" fmla="*/ 212539 h 1867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523" h="18670">
                    <a:moveTo>
                      <a:pt x="2888" y="17932"/>
                    </a:moveTo>
                    <a:cubicBezTo>
                      <a:pt x="2888" y="17932"/>
                      <a:pt x="-7682" y="8558"/>
                      <a:pt x="11620" y="0"/>
                    </a:cubicBezTo>
                    <a:cubicBezTo>
                      <a:pt x="11620" y="0"/>
                      <a:pt x="12998" y="3260"/>
                      <a:pt x="13458" y="6928"/>
                    </a:cubicBezTo>
                    <a:cubicBezTo>
                      <a:pt x="13917" y="10596"/>
                      <a:pt x="12079" y="21599"/>
                      <a:pt x="2888" y="17932"/>
                    </a:cubicBezTo>
                    <a:close/>
                  </a:path>
                </a:pathLst>
              </a:custGeom>
              <a:solidFill>
                <a:srgbClr val="CCF4FE"/>
              </a:solidFill>
              <a:ln>
                <a:noFill/>
              </a:ln>
              <a:effectLst/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AutoShape 17"/>
              <p:cNvSpPr>
                <a:spLocks/>
              </p:cNvSpPr>
              <p:nvPr/>
            </p:nvSpPr>
            <p:spPr bwMode="auto">
              <a:xfrm>
                <a:off x="5072432" y="1546396"/>
                <a:ext cx="280913" cy="441233"/>
              </a:xfrm>
              <a:custGeom>
                <a:avLst/>
                <a:gdLst>
                  <a:gd name="T0" fmla="*/ 128060 w 16246"/>
                  <a:gd name="T1" fmla="*/ 201400 h 20641"/>
                  <a:gd name="T2" fmla="*/ 128060 w 16246"/>
                  <a:gd name="T3" fmla="*/ 201400 h 20641"/>
                  <a:gd name="T4" fmla="*/ 128060 w 16246"/>
                  <a:gd name="T5" fmla="*/ 201400 h 20641"/>
                  <a:gd name="T6" fmla="*/ 128060 w 16246"/>
                  <a:gd name="T7" fmla="*/ 201400 h 206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246" h="20641">
                    <a:moveTo>
                      <a:pt x="14468" y="19252"/>
                    </a:moveTo>
                    <a:cubicBezTo>
                      <a:pt x="14468" y="19252"/>
                      <a:pt x="21257" y="11739"/>
                      <a:pt x="8296" y="5165"/>
                    </a:cubicBezTo>
                    <a:cubicBezTo>
                      <a:pt x="1508" y="1408"/>
                      <a:pt x="274" y="0"/>
                      <a:pt x="274" y="0"/>
                    </a:cubicBezTo>
                    <a:cubicBezTo>
                      <a:pt x="274" y="0"/>
                      <a:pt x="-343" y="6573"/>
                      <a:pt x="274" y="8921"/>
                    </a:cubicBezTo>
                    <a:cubicBezTo>
                      <a:pt x="274" y="11269"/>
                      <a:pt x="-343" y="17843"/>
                      <a:pt x="5828" y="20191"/>
                    </a:cubicBezTo>
                    <a:cubicBezTo>
                      <a:pt x="10148" y="21600"/>
                      <a:pt x="14468" y="19252"/>
                      <a:pt x="14468" y="19252"/>
                    </a:cubicBezTo>
                    <a:close/>
                  </a:path>
                </a:pathLst>
              </a:custGeom>
              <a:solidFill>
                <a:srgbClr val="FEA5B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AutoShape 18"/>
              <p:cNvSpPr>
                <a:spLocks/>
              </p:cNvSpPr>
              <p:nvPr/>
            </p:nvSpPr>
            <p:spPr bwMode="auto">
              <a:xfrm rot="19346266">
                <a:off x="5331283" y="2164763"/>
                <a:ext cx="717148" cy="393204"/>
              </a:xfrm>
              <a:custGeom>
                <a:avLst/>
                <a:gdLst>
                  <a:gd name="T0" fmla="*/ 208292 w 19743"/>
                  <a:gd name="T1" fmla="*/ 248925 h 11814"/>
                  <a:gd name="T2" fmla="*/ 208292 w 19743"/>
                  <a:gd name="T3" fmla="*/ 248925 h 11814"/>
                  <a:gd name="T4" fmla="*/ 208292 w 19743"/>
                  <a:gd name="T5" fmla="*/ 248925 h 11814"/>
                  <a:gd name="T6" fmla="*/ 208292 w 19743"/>
                  <a:gd name="T7" fmla="*/ 248925 h 118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743" h="11814">
                    <a:moveTo>
                      <a:pt x="900" y="3077"/>
                    </a:moveTo>
                    <a:cubicBezTo>
                      <a:pt x="900" y="3077"/>
                      <a:pt x="12389" y="-7002"/>
                      <a:pt x="19742" y="9318"/>
                    </a:cubicBezTo>
                    <a:cubicBezTo>
                      <a:pt x="19742" y="9318"/>
                      <a:pt x="11011" y="14598"/>
                      <a:pt x="2279" y="9798"/>
                    </a:cubicBezTo>
                    <a:cubicBezTo>
                      <a:pt x="-1857" y="7878"/>
                      <a:pt x="900" y="4038"/>
                      <a:pt x="900" y="3077"/>
                    </a:cubicBezTo>
                    <a:close/>
                  </a:path>
                </a:pathLst>
              </a:custGeom>
              <a:solidFill>
                <a:srgbClr val="FEA5B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AutoShape 20"/>
              <p:cNvSpPr>
                <a:spLocks/>
              </p:cNvSpPr>
              <p:nvPr/>
            </p:nvSpPr>
            <p:spPr bwMode="auto">
              <a:xfrm>
                <a:off x="5346210" y="2773163"/>
                <a:ext cx="593755" cy="458372"/>
              </a:xfrm>
              <a:custGeom>
                <a:avLst/>
                <a:gdLst>
                  <a:gd name="T0" fmla="*/ 197782 w 21180"/>
                  <a:gd name="T1" fmla="*/ 153583 h 18889"/>
                  <a:gd name="T2" fmla="*/ 197782 w 21180"/>
                  <a:gd name="T3" fmla="*/ 153583 h 18889"/>
                  <a:gd name="T4" fmla="*/ 197782 w 21180"/>
                  <a:gd name="T5" fmla="*/ 153583 h 18889"/>
                  <a:gd name="T6" fmla="*/ 197782 w 21180"/>
                  <a:gd name="T7" fmla="*/ 153583 h 1888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80" h="18889">
                    <a:moveTo>
                      <a:pt x="94" y="10800"/>
                    </a:moveTo>
                    <a:cubicBezTo>
                      <a:pt x="-420" y="7957"/>
                      <a:pt x="608" y="0"/>
                      <a:pt x="17580" y="0"/>
                    </a:cubicBezTo>
                    <a:cubicBezTo>
                      <a:pt x="17580" y="0"/>
                      <a:pt x="20151" y="568"/>
                      <a:pt x="21179" y="0"/>
                    </a:cubicBezTo>
                    <a:cubicBezTo>
                      <a:pt x="21179" y="0"/>
                      <a:pt x="18094" y="13073"/>
                      <a:pt x="11922" y="17621"/>
                    </a:cubicBezTo>
                    <a:cubicBezTo>
                      <a:pt x="5751" y="21599"/>
                      <a:pt x="608" y="15347"/>
                      <a:pt x="94" y="10800"/>
                    </a:cubicBezTo>
                    <a:close/>
                  </a:path>
                </a:pathLst>
              </a:custGeom>
              <a:solidFill>
                <a:srgbClr val="CCF4F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AutoShape 21"/>
              <p:cNvSpPr>
                <a:spLocks/>
              </p:cNvSpPr>
              <p:nvPr/>
            </p:nvSpPr>
            <p:spPr bwMode="auto">
              <a:xfrm rot="803284">
                <a:off x="4191641" y="3106659"/>
                <a:ext cx="890802" cy="515726"/>
              </a:xfrm>
              <a:custGeom>
                <a:avLst/>
                <a:gdLst>
                  <a:gd name="T0" fmla="*/ 222123 w 20815"/>
                  <a:gd name="T1" fmla="*/ 153124 h 18748"/>
                  <a:gd name="T2" fmla="*/ 222123 w 20815"/>
                  <a:gd name="T3" fmla="*/ 153124 h 18748"/>
                  <a:gd name="T4" fmla="*/ 222123 w 20815"/>
                  <a:gd name="T5" fmla="*/ 153124 h 18748"/>
                  <a:gd name="T6" fmla="*/ 222123 w 20815"/>
                  <a:gd name="T7" fmla="*/ 153124 h 187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815" h="18748">
                    <a:moveTo>
                      <a:pt x="20699" y="10353"/>
                    </a:moveTo>
                    <a:cubicBezTo>
                      <a:pt x="20699" y="10353"/>
                      <a:pt x="19799" y="-1797"/>
                      <a:pt x="6749" y="227"/>
                    </a:cubicBezTo>
                    <a:cubicBezTo>
                      <a:pt x="6749" y="227"/>
                      <a:pt x="899" y="2252"/>
                      <a:pt x="0" y="1577"/>
                    </a:cubicBezTo>
                    <a:cubicBezTo>
                      <a:pt x="0" y="1577"/>
                      <a:pt x="4499" y="16428"/>
                      <a:pt x="10800" y="18453"/>
                    </a:cubicBezTo>
                    <a:cubicBezTo>
                      <a:pt x="17099" y="19803"/>
                      <a:pt x="21600" y="16428"/>
                      <a:pt x="20699" y="10353"/>
                    </a:cubicBezTo>
                    <a:close/>
                  </a:path>
                </a:pathLst>
              </a:custGeom>
              <a:solidFill>
                <a:srgbClr val="BB81E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AutoShape 22"/>
              <p:cNvSpPr>
                <a:spLocks/>
              </p:cNvSpPr>
              <p:nvPr/>
            </p:nvSpPr>
            <p:spPr bwMode="auto">
              <a:xfrm rot="1768048">
                <a:off x="4215384" y="2514765"/>
                <a:ext cx="572362" cy="284346"/>
              </a:xfrm>
              <a:custGeom>
                <a:avLst/>
                <a:gdLst>
                  <a:gd name="T0" fmla="*/ 201640 w 20033"/>
                  <a:gd name="T1" fmla="*/ 135607 h 15680"/>
                  <a:gd name="T2" fmla="*/ 201640 w 20033"/>
                  <a:gd name="T3" fmla="*/ 135607 h 15680"/>
                  <a:gd name="T4" fmla="*/ 201640 w 20033"/>
                  <a:gd name="T5" fmla="*/ 135607 h 15680"/>
                  <a:gd name="T6" fmla="*/ 201640 w 20033"/>
                  <a:gd name="T7" fmla="*/ 135607 h 156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033" h="15680">
                    <a:moveTo>
                      <a:pt x="19679" y="5146"/>
                    </a:moveTo>
                    <a:cubicBezTo>
                      <a:pt x="17760" y="826"/>
                      <a:pt x="10559" y="-2773"/>
                      <a:pt x="3359" y="2986"/>
                    </a:cubicBezTo>
                    <a:cubicBezTo>
                      <a:pt x="479" y="5866"/>
                      <a:pt x="0" y="10187"/>
                      <a:pt x="0" y="10187"/>
                    </a:cubicBezTo>
                    <a:cubicBezTo>
                      <a:pt x="0" y="10187"/>
                      <a:pt x="6239" y="12346"/>
                      <a:pt x="9119" y="14507"/>
                    </a:cubicBezTo>
                    <a:cubicBezTo>
                      <a:pt x="15360" y="18827"/>
                      <a:pt x="21600" y="10187"/>
                      <a:pt x="19679" y="5146"/>
                    </a:cubicBezTo>
                    <a:close/>
                  </a:path>
                </a:pathLst>
              </a:custGeom>
              <a:solidFill>
                <a:srgbClr val="CF66E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AutoShape 23"/>
              <p:cNvSpPr>
                <a:spLocks/>
              </p:cNvSpPr>
              <p:nvPr/>
            </p:nvSpPr>
            <p:spPr bwMode="auto">
              <a:xfrm>
                <a:off x="4119030" y="1798934"/>
                <a:ext cx="303613" cy="360363"/>
              </a:xfrm>
              <a:custGeom>
                <a:avLst/>
                <a:gdLst>
                  <a:gd name="T0" fmla="*/ 138892 w 15070"/>
                  <a:gd name="T1" fmla="*/ 164174 h 19631"/>
                  <a:gd name="T2" fmla="*/ 138892 w 15070"/>
                  <a:gd name="T3" fmla="*/ 164174 h 19631"/>
                  <a:gd name="T4" fmla="*/ 138892 w 15070"/>
                  <a:gd name="T5" fmla="*/ 164174 h 19631"/>
                  <a:gd name="T6" fmla="*/ 138892 w 15070"/>
                  <a:gd name="T7" fmla="*/ 164174 h 196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070" h="19631">
                    <a:moveTo>
                      <a:pt x="13316" y="18830"/>
                    </a:moveTo>
                    <a:cubicBezTo>
                      <a:pt x="13316" y="18830"/>
                      <a:pt x="19111" y="9415"/>
                      <a:pt x="9629" y="4984"/>
                    </a:cubicBezTo>
                    <a:cubicBezTo>
                      <a:pt x="2780" y="1661"/>
                      <a:pt x="1726" y="0"/>
                      <a:pt x="1726" y="0"/>
                    </a:cubicBezTo>
                    <a:cubicBezTo>
                      <a:pt x="1726" y="0"/>
                      <a:pt x="-2488" y="8307"/>
                      <a:pt x="2253" y="14953"/>
                    </a:cubicBezTo>
                    <a:cubicBezTo>
                      <a:pt x="6994" y="21599"/>
                      <a:pt x="11736" y="19384"/>
                      <a:pt x="13316" y="18830"/>
                    </a:cubicBezTo>
                    <a:close/>
                  </a:path>
                </a:pathLst>
              </a:custGeom>
              <a:solidFill>
                <a:srgbClr val="CF66E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AutoShape 24"/>
              <p:cNvSpPr>
                <a:spLocks/>
              </p:cNvSpPr>
              <p:nvPr/>
            </p:nvSpPr>
            <p:spPr bwMode="auto">
              <a:xfrm>
                <a:off x="4591474" y="1754953"/>
                <a:ext cx="322057" cy="444069"/>
              </a:xfrm>
              <a:custGeom>
                <a:avLst/>
                <a:gdLst>
                  <a:gd name="T0" fmla="*/ 147313 w 15376"/>
                  <a:gd name="T1" fmla="*/ 202292 h 20489"/>
                  <a:gd name="T2" fmla="*/ 147313 w 15376"/>
                  <a:gd name="T3" fmla="*/ 202292 h 20489"/>
                  <a:gd name="T4" fmla="*/ 147313 w 15376"/>
                  <a:gd name="T5" fmla="*/ 202292 h 20489"/>
                  <a:gd name="T6" fmla="*/ 147313 w 15376"/>
                  <a:gd name="T7" fmla="*/ 202292 h 2048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376" h="20489">
                    <a:moveTo>
                      <a:pt x="3445" y="19252"/>
                    </a:moveTo>
                    <a:cubicBezTo>
                      <a:pt x="3445" y="19252"/>
                      <a:pt x="-3587" y="13147"/>
                      <a:pt x="2440" y="7982"/>
                    </a:cubicBezTo>
                    <a:cubicBezTo>
                      <a:pt x="8468" y="2347"/>
                      <a:pt x="11985" y="1878"/>
                      <a:pt x="11985" y="0"/>
                    </a:cubicBezTo>
                    <a:cubicBezTo>
                      <a:pt x="11985" y="0"/>
                      <a:pt x="18013" y="14086"/>
                      <a:pt x="13994" y="17843"/>
                    </a:cubicBezTo>
                    <a:cubicBezTo>
                      <a:pt x="10478" y="21599"/>
                      <a:pt x="5957" y="20660"/>
                      <a:pt x="3445" y="19252"/>
                    </a:cubicBezTo>
                    <a:close/>
                  </a:path>
                </a:pathLst>
              </a:custGeom>
              <a:solidFill>
                <a:srgbClr val="BB81E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AutoShape 25"/>
              <p:cNvSpPr>
                <a:spLocks/>
              </p:cNvSpPr>
              <p:nvPr/>
            </p:nvSpPr>
            <p:spPr bwMode="auto">
              <a:xfrm rot="1453310">
                <a:off x="6107842" y="2203228"/>
                <a:ext cx="542384" cy="671010"/>
              </a:xfrm>
              <a:custGeom>
                <a:avLst/>
                <a:gdLst>
                  <a:gd name="T0" fmla="*/ 163750 w 16671"/>
                  <a:gd name="T1" fmla="*/ 202832 h 20543"/>
                  <a:gd name="T2" fmla="*/ 163750 w 16671"/>
                  <a:gd name="T3" fmla="*/ 202832 h 20543"/>
                  <a:gd name="T4" fmla="*/ 163750 w 16671"/>
                  <a:gd name="T5" fmla="*/ 202832 h 20543"/>
                  <a:gd name="T6" fmla="*/ 163750 w 16671"/>
                  <a:gd name="T7" fmla="*/ 202832 h 205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671" h="20543">
                    <a:moveTo>
                      <a:pt x="982" y="17843"/>
                    </a:moveTo>
                    <a:cubicBezTo>
                      <a:pt x="982" y="17843"/>
                      <a:pt x="-2945" y="8921"/>
                      <a:pt x="4909" y="5634"/>
                    </a:cubicBezTo>
                    <a:cubicBezTo>
                      <a:pt x="13255" y="2347"/>
                      <a:pt x="15709" y="0"/>
                      <a:pt x="15709" y="0"/>
                    </a:cubicBezTo>
                    <a:cubicBezTo>
                      <a:pt x="15709" y="0"/>
                      <a:pt x="18654" y="15026"/>
                      <a:pt x="14236" y="18313"/>
                    </a:cubicBezTo>
                    <a:cubicBezTo>
                      <a:pt x="9327" y="21130"/>
                      <a:pt x="3436" y="21599"/>
                      <a:pt x="982" y="17843"/>
                    </a:cubicBezTo>
                    <a:close/>
                  </a:path>
                </a:pathLst>
              </a:custGeom>
              <a:solidFill>
                <a:srgbClr val="BB81E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AutoShape 26"/>
              <p:cNvSpPr>
                <a:spLocks/>
              </p:cNvSpPr>
              <p:nvPr/>
            </p:nvSpPr>
            <p:spPr bwMode="auto">
              <a:xfrm>
                <a:off x="6047073" y="1864196"/>
                <a:ext cx="270981" cy="417113"/>
              </a:xfrm>
              <a:custGeom>
                <a:avLst/>
                <a:gdLst>
                  <a:gd name="T0" fmla="*/ 123809 w 19262"/>
                  <a:gd name="T1" fmla="*/ 190691 h 21600"/>
                  <a:gd name="T2" fmla="*/ 123809 w 19262"/>
                  <a:gd name="T3" fmla="*/ 190691 h 21600"/>
                  <a:gd name="T4" fmla="*/ 123809 w 19262"/>
                  <a:gd name="T5" fmla="*/ 190691 h 21600"/>
                  <a:gd name="T6" fmla="*/ 123809 w 19262"/>
                  <a:gd name="T7" fmla="*/ 19069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262" h="21600">
                    <a:moveTo>
                      <a:pt x="9083" y="21600"/>
                    </a:moveTo>
                    <a:cubicBezTo>
                      <a:pt x="9083" y="21600"/>
                      <a:pt x="-1344" y="16331"/>
                      <a:pt x="145" y="11063"/>
                    </a:cubicBezTo>
                    <a:cubicBezTo>
                      <a:pt x="1635" y="5795"/>
                      <a:pt x="9828" y="1580"/>
                      <a:pt x="9828" y="0"/>
                    </a:cubicBezTo>
                    <a:cubicBezTo>
                      <a:pt x="9828" y="0"/>
                      <a:pt x="18021" y="6848"/>
                      <a:pt x="18766" y="10536"/>
                    </a:cubicBezTo>
                    <a:cubicBezTo>
                      <a:pt x="20256" y="13697"/>
                      <a:pt x="18766" y="21073"/>
                      <a:pt x="9083" y="21600"/>
                    </a:cubicBezTo>
                    <a:close/>
                  </a:path>
                </a:pathLst>
              </a:custGeom>
              <a:solidFill>
                <a:srgbClr val="CF66E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AutoShape 28"/>
              <p:cNvSpPr>
                <a:spLocks/>
              </p:cNvSpPr>
              <p:nvPr/>
            </p:nvSpPr>
            <p:spPr bwMode="auto">
              <a:xfrm>
                <a:off x="3142928" y="2557967"/>
                <a:ext cx="337663" cy="446907"/>
              </a:xfrm>
              <a:custGeom>
                <a:avLst/>
                <a:gdLst>
                  <a:gd name="T0" fmla="*/ 154054 w 11872"/>
                  <a:gd name="T1" fmla="*/ 203237 h 21600"/>
                  <a:gd name="T2" fmla="*/ 154054 w 11872"/>
                  <a:gd name="T3" fmla="*/ 203237 h 21600"/>
                  <a:gd name="T4" fmla="*/ 154054 w 11872"/>
                  <a:gd name="T5" fmla="*/ 203237 h 21600"/>
                  <a:gd name="T6" fmla="*/ 154054 w 11872"/>
                  <a:gd name="T7" fmla="*/ 20323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872" h="21600">
                    <a:moveTo>
                      <a:pt x="5050" y="21599"/>
                    </a:moveTo>
                    <a:cubicBezTo>
                      <a:pt x="5050" y="21599"/>
                      <a:pt x="-4632" y="15218"/>
                      <a:pt x="2816" y="0"/>
                    </a:cubicBezTo>
                    <a:cubicBezTo>
                      <a:pt x="2816" y="0"/>
                      <a:pt x="4305" y="2454"/>
                      <a:pt x="5795" y="3436"/>
                    </a:cubicBezTo>
                    <a:cubicBezTo>
                      <a:pt x="10636" y="7363"/>
                      <a:pt x="16968" y="17181"/>
                      <a:pt x="5050" y="21599"/>
                    </a:cubicBezTo>
                    <a:close/>
                  </a:path>
                </a:pathLst>
              </a:custGeom>
              <a:solidFill>
                <a:srgbClr val="FEA5B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AutoShape 13"/>
              <p:cNvSpPr>
                <a:spLocks/>
              </p:cNvSpPr>
              <p:nvPr/>
            </p:nvSpPr>
            <p:spPr bwMode="auto">
              <a:xfrm>
                <a:off x="3086281" y="3119203"/>
                <a:ext cx="699694" cy="339304"/>
              </a:xfrm>
              <a:custGeom>
                <a:avLst/>
                <a:gdLst>
                  <a:gd name="T0" fmla="*/ 236391 w 21189"/>
                  <a:gd name="T1" fmla="*/ 195048 h 15674"/>
                  <a:gd name="T2" fmla="*/ 236391 w 21189"/>
                  <a:gd name="T3" fmla="*/ 195048 h 15674"/>
                  <a:gd name="T4" fmla="*/ 236391 w 21189"/>
                  <a:gd name="T5" fmla="*/ 195048 h 15674"/>
                  <a:gd name="T6" fmla="*/ 236391 w 21189"/>
                  <a:gd name="T7" fmla="*/ 195048 h 1567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89" h="15674">
                    <a:moveTo>
                      <a:pt x="21168" y="9758"/>
                    </a:moveTo>
                    <a:cubicBezTo>
                      <a:pt x="21168" y="9758"/>
                      <a:pt x="12959" y="-5489"/>
                      <a:pt x="3888" y="2134"/>
                    </a:cubicBezTo>
                    <a:cubicBezTo>
                      <a:pt x="3888" y="2134"/>
                      <a:pt x="1296" y="5311"/>
                      <a:pt x="0" y="6581"/>
                    </a:cubicBezTo>
                    <a:cubicBezTo>
                      <a:pt x="0" y="6581"/>
                      <a:pt x="4320" y="14840"/>
                      <a:pt x="9935" y="15475"/>
                    </a:cubicBezTo>
                    <a:cubicBezTo>
                      <a:pt x="15119" y="16111"/>
                      <a:pt x="21599" y="15475"/>
                      <a:pt x="21168" y="9758"/>
                    </a:cubicBezTo>
                    <a:close/>
                  </a:path>
                </a:pathLst>
              </a:custGeom>
              <a:solidFill>
                <a:srgbClr val="CF66E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AutoShape 27"/>
              <p:cNvSpPr>
                <a:spLocks/>
              </p:cNvSpPr>
              <p:nvPr/>
            </p:nvSpPr>
            <p:spPr bwMode="auto">
              <a:xfrm>
                <a:off x="3651071" y="2199022"/>
                <a:ext cx="466770" cy="685207"/>
              </a:xfrm>
              <a:custGeom>
                <a:avLst/>
                <a:gdLst>
                  <a:gd name="T0" fmla="*/ 131402 w 12174"/>
                  <a:gd name="T1" fmla="*/ 193201 h 21600"/>
                  <a:gd name="T2" fmla="*/ 131402 w 12174"/>
                  <a:gd name="T3" fmla="*/ 193201 h 21600"/>
                  <a:gd name="T4" fmla="*/ 131402 w 12174"/>
                  <a:gd name="T5" fmla="*/ 193201 h 21600"/>
                  <a:gd name="T6" fmla="*/ 131402 w 12174"/>
                  <a:gd name="T7" fmla="*/ 19320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174" h="21600">
                    <a:moveTo>
                      <a:pt x="7422" y="21599"/>
                    </a:moveTo>
                    <a:cubicBezTo>
                      <a:pt x="7422" y="21599"/>
                      <a:pt x="-6528" y="17485"/>
                      <a:pt x="3821" y="0"/>
                    </a:cubicBezTo>
                    <a:cubicBezTo>
                      <a:pt x="3821" y="0"/>
                      <a:pt x="5622" y="3085"/>
                      <a:pt x="8772" y="5657"/>
                    </a:cubicBezTo>
                    <a:cubicBezTo>
                      <a:pt x="11921" y="8228"/>
                      <a:pt x="15071" y="21599"/>
                      <a:pt x="7422" y="21599"/>
                    </a:cubicBezTo>
                    <a:close/>
                  </a:path>
                </a:pathLst>
              </a:custGeom>
              <a:solidFill>
                <a:srgbClr val="BB81E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E3295DD7-DDBA-46F2-A7F3-0FF8F7F8D99C}"/>
              </a:ext>
            </a:extLst>
          </p:cNvPr>
          <p:cNvSpPr txBox="1"/>
          <p:nvPr/>
        </p:nvSpPr>
        <p:spPr>
          <a:xfrm>
            <a:off x="1371707" y="405132"/>
            <a:ext cx="3954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+mn-ea"/>
              </a:rPr>
              <a:t>Add title text here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689839E-DA3A-4928-AA30-909C8F09EA07}"/>
              </a:ext>
            </a:extLst>
          </p:cNvPr>
          <p:cNvSpPr txBox="1"/>
          <p:nvPr/>
        </p:nvSpPr>
        <p:spPr>
          <a:xfrm>
            <a:off x="377837" y="271618"/>
            <a:ext cx="8771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dirty="0">
                <a:solidFill>
                  <a:schemeClr val="bg1"/>
                </a:solidFill>
                <a:latin typeface="HarmonyOS Sans SC Black" panose="00000A00000000000000" pitchFamily="2" charset="-122"/>
                <a:ea typeface="HarmonyOS Sans SC Black" panose="00000A00000000000000" pitchFamily="2" charset="-122"/>
                <a:cs typeface="+mn-ea"/>
                <a:sym typeface="+mn-lt"/>
              </a:rPr>
              <a:t>03</a:t>
            </a:r>
            <a:endParaRPr kumimoji="1" lang="zh-CN" altLang="en-US" sz="4400" dirty="0">
              <a:solidFill>
                <a:schemeClr val="bg1"/>
              </a:solidFill>
              <a:latin typeface="HarmonyOS Sans SC Black" panose="00000A00000000000000" pitchFamily="2" charset="-122"/>
              <a:ea typeface="HarmonyOS Sans SC Black" panose="00000A00000000000000" pitchFamily="2" charset="-122"/>
              <a:cs typeface="+mn-ea"/>
              <a:sym typeface="+mn-lt"/>
            </a:endParaRPr>
          </a:p>
        </p:txBody>
      </p:sp>
      <p:sp>
        <p:nvSpPr>
          <p:cNvPr id="46" name="Rectangle 89" descr="e7d195523061f1c0205959036996ad55c215b892a7aac5c0B9ADEF7896FB48F2EF97163A2DE1401E1875DEDC438B7864AD24CA23553DBBBD975DAF4CAD4A2592689FFB6CEE59FFA55B2702D0E5EE29CDFC0DD98BC7D6A39A972B9CF5C57439F63DF8F9992C06A5DCF328E37031B8E7966000C8DF7F63EAFDD8644C15722395F61CC450D784C36B19">
            <a:extLst>
              <a:ext uri="{FF2B5EF4-FFF2-40B4-BE49-F238E27FC236}">
                <a16:creationId xmlns:a16="http://schemas.microsoft.com/office/drawing/2014/main" id="{5342451A-DB65-4FDD-9C83-FD0FA6ADD96A}"/>
              </a:ext>
            </a:extLst>
          </p:cNvPr>
          <p:cNvSpPr/>
          <p:nvPr/>
        </p:nvSpPr>
        <p:spPr>
          <a:xfrm>
            <a:off x="636512" y="4510786"/>
            <a:ext cx="3741079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8" name="组合 12">
            <a:extLst>
              <a:ext uri="{FF2B5EF4-FFF2-40B4-BE49-F238E27FC236}">
                <a16:creationId xmlns:a16="http://schemas.microsoft.com/office/drawing/2014/main" id="{8C783E2B-409C-4485-97F4-2E428DE7C46B}"/>
              </a:ext>
            </a:extLst>
          </p:cNvPr>
          <p:cNvGrpSpPr>
            <a:grpSpLocks/>
          </p:cNvGrpSpPr>
          <p:nvPr/>
        </p:nvGrpSpPr>
        <p:grpSpPr bwMode="auto">
          <a:xfrm>
            <a:off x="636512" y="3759361"/>
            <a:ext cx="4152669" cy="725903"/>
            <a:chOff x="5013324" y="1270001"/>
            <a:chExt cx="4152669" cy="723913"/>
          </a:xfrm>
        </p:grpSpPr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96926C07-DCF0-45E3-90B1-ED5257292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3324" y="1270001"/>
              <a:ext cx="4152669" cy="4910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2600" b="1" dirty="0">
                  <a:gradFill>
                    <a:gsLst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  <a:gs pos="0">
                        <a:schemeClr val="bg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600" b="1" dirty="0">
                <a:gradFill>
                  <a:gsLst>
                    <a:gs pos="10000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790C4342-38A6-4D46-9EA1-7935D832ACD9}"/>
                </a:ext>
              </a:extLst>
            </p:cNvPr>
            <p:cNvSpPr txBox="1"/>
            <p:nvPr/>
          </p:nvSpPr>
          <p:spPr>
            <a:xfrm>
              <a:off x="5013325" y="1656288"/>
              <a:ext cx="3741078" cy="3376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600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</a:gradFill>
                </a:rPr>
                <a:t>Click here to add title text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5514FAF2-9086-4679-8A91-58DCFD584CF5}"/>
              </a:ext>
            </a:extLst>
          </p:cNvPr>
          <p:cNvGrpSpPr/>
          <p:nvPr/>
        </p:nvGrpSpPr>
        <p:grpSpPr>
          <a:xfrm>
            <a:off x="7215404" y="1249525"/>
            <a:ext cx="4279684" cy="1165120"/>
            <a:chOff x="3694181" y="1830402"/>
            <a:chExt cx="4279684" cy="1165120"/>
          </a:xfrm>
        </p:grpSpPr>
        <p:sp>
          <p:nvSpPr>
            <p:cNvPr id="52" name="TextBox 37">
              <a:extLst>
                <a:ext uri="{FF2B5EF4-FFF2-40B4-BE49-F238E27FC236}">
                  <a16:creationId xmlns:a16="http://schemas.microsoft.com/office/drawing/2014/main" id="{082BF39C-CEC6-4CE5-8F95-134B4AED407F}"/>
                </a:ext>
              </a:extLst>
            </p:cNvPr>
            <p:cNvSpPr txBox="1"/>
            <p:nvPr/>
          </p:nvSpPr>
          <p:spPr>
            <a:xfrm>
              <a:off x="3694181" y="2258717"/>
              <a:ext cx="4279684" cy="73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etc.... ...</a:t>
              </a:r>
            </a:p>
            <a:p>
              <a:pPr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MH_Text_1">
              <a:extLst>
                <a:ext uri="{FF2B5EF4-FFF2-40B4-BE49-F238E27FC236}">
                  <a16:creationId xmlns:a16="http://schemas.microsoft.com/office/drawing/2014/main" id="{163AB7D7-A3CF-4889-B482-5FEDC51210C6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3696733" y="1830402"/>
              <a:ext cx="1833436" cy="58450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eaLnBrk="1" hangingPunct="1"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89A8370F-ABB0-45C9-8CC6-60A133040443}"/>
              </a:ext>
            </a:extLst>
          </p:cNvPr>
          <p:cNvGrpSpPr/>
          <p:nvPr/>
        </p:nvGrpSpPr>
        <p:grpSpPr>
          <a:xfrm>
            <a:off x="8263152" y="2989735"/>
            <a:ext cx="3231936" cy="1165120"/>
            <a:chOff x="3694181" y="1830402"/>
            <a:chExt cx="3231936" cy="1165120"/>
          </a:xfrm>
        </p:grpSpPr>
        <p:sp>
          <p:nvSpPr>
            <p:cNvPr id="55" name="TextBox 37">
              <a:extLst>
                <a:ext uri="{FF2B5EF4-FFF2-40B4-BE49-F238E27FC236}">
                  <a16:creationId xmlns:a16="http://schemas.microsoft.com/office/drawing/2014/main" id="{EEAD814B-DE4D-45E3-A328-93BBCE53A8FE}"/>
                </a:ext>
              </a:extLst>
            </p:cNvPr>
            <p:cNvSpPr txBox="1"/>
            <p:nvPr/>
          </p:nvSpPr>
          <p:spPr>
            <a:xfrm>
              <a:off x="3694181" y="2258717"/>
              <a:ext cx="3231936" cy="73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etc.... ...</a:t>
              </a:r>
            </a:p>
            <a:p>
              <a:pPr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MH_Text_1">
              <a:extLst>
                <a:ext uri="{FF2B5EF4-FFF2-40B4-BE49-F238E27FC236}">
                  <a16:creationId xmlns:a16="http://schemas.microsoft.com/office/drawing/2014/main" id="{CC22EE65-128F-42F4-B90B-DC9B9314D2A9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696733" y="1830402"/>
              <a:ext cx="1833436" cy="58450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eaLnBrk="1" hangingPunct="1"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694E9BE7-6C4C-48E5-9E4F-815F0153237C}"/>
              </a:ext>
            </a:extLst>
          </p:cNvPr>
          <p:cNvGrpSpPr/>
          <p:nvPr/>
        </p:nvGrpSpPr>
        <p:grpSpPr>
          <a:xfrm>
            <a:off x="7304298" y="4803147"/>
            <a:ext cx="4279684" cy="1165120"/>
            <a:chOff x="3694181" y="1830402"/>
            <a:chExt cx="4279684" cy="1165120"/>
          </a:xfrm>
        </p:grpSpPr>
        <p:sp>
          <p:nvSpPr>
            <p:cNvPr id="58" name="TextBox 37">
              <a:extLst>
                <a:ext uri="{FF2B5EF4-FFF2-40B4-BE49-F238E27FC236}">
                  <a16:creationId xmlns:a16="http://schemas.microsoft.com/office/drawing/2014/main" id="{D6AB5B0B-319B-471D-BC12-51F3109A13FC}"/>
                </a:ext>
              </a:extLst>
            </p:cNvPr>
            <p:cNvSpPr txBox="1"/>
            <p:nvPr/>
          </p:nvSpPr>
          <p:spPr>
            <a:xfrm>
              <a:off x="3694181" y="2258717"/>
              <a:ext cx="4279684" cy="73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etc.... ...</a:t>
              </a:r>
            </a:p>
            <a:p>
              <a:pPr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MH_Text_1">
              <a:extLst>
                <a:ext uri="{FF2B5EF4-FFF2-40B4-BE49-F238E27FC236}">
                  <a16:creationId xmlns:a16="http://schemas.microsoft.com/office/drawing/2014/main" id="{CE11C4EE-AFF0-41FB-BFEE-16072F01B966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696733" y="1830402"/>
              <a:ext cx="1833436" cy="58450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eaLnBrk="1" hangingPunct="1"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8790486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E6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图形 52">
            <a:extLst>
              <a:ext uri="{FF2B5EF4-FFF2-40B4-BE49-F238E27FC236}">
                <a16:creationId xmlns:a16="http://schemas.microsoft.com/office/drawing/2014/main" id="{D12FFFB7-A463-40B9-8C28-D369494DC6E6}"/>
              </a:ext>
            </a:extLst>
          </p:cNvPr>
          <p:cNvSpPr/>
          <p:nvPr/>
        </p:nvSpPr>
        <p:spPr>
          <a:xfrm>
            <a:off x="-525129" y="4817279"/>
            <a:ext cx="12659519" cy="2658057"/>
          </a:xfrm>
          <a:custGeom>
            <a:avLst/>
            <a:gdLst>
              <a:gd name="connsiteX0" fmla="*/ 8316112 w 9144000"/>
              <a:gd name="connsiteY0" fmla="*/ 1262220 h 1919921"/>
              <a:gd name="connsiteX1" fmla="*/ 8300157 w 9144000"/>
              <a:gd name="connsiteY1" fmla="*/ 1262220 h 1919921"/>
              <a:gd name="connsiteX2" fmla="*/ 8301930 w 9144000"/>
              <a:gd name="connsiteY2" fmla="*/ 1258674 h 1919921"/>
              <a:gd name="connsiteX3" fmla="*/ 8316112 w 9144000"/>
              <a:gd name="connsiteY3" fmla="*/ 1262220 h 1919921"/>
              <a:gd name="connsiteX4" fmla="*/ 8284202 w 9144000"/>
              <a:gd name="connsiteY4" fmla="*/ 1256901 h 1919921"/>
              <a:gd name="connsiteX5" fmla="*/ 8284202 w 9144000"/>
              <a:gd name="connsiteY5" fmla="*/ 1262220 h 1919921"/>
              <a:gd name="connsiteX6" fmla="*/ 8278884 w 9144000"/>
              <a:gd name="connsiteY6" fmla="*/ 1262220 h 1919921"/>
              <a:gd name="connsiteX7" fmla="*/ 8278884 w 9144000"/>
              <a:gd name="connsiteY7" fmla="*/ 1256901 h 1919921"/>
              <a:gd name="connsiteX8" fmla="*/ 8284202 w 9144000"/>
              <a:gd name="connsiteY8" fmla="*/ 1256901 h 1919921"/>
              <a:gd name="connsiteX9" fmla="*/ 7672593 w 9144000"/>
              <a:gd name="connsiteY9" fmla="*/ 1260447 h 1919921"/>
              <a:gd name="connsiteX10" fmla="*/ 7667274 w 9144000"/>
              <a:gd name="connsiteY10" fmla="*/ 1263992 h 1919921"/>
              <a:gd name="connsiteX11" fmla="*/ 7667274 w 9144000"/>
              <a:gd name="connsiteY11" fmla="*/ 1256901 h 1919921"/>
              <a:gd name="connsiteX12" fmla="*/ 7672593 w 9144000"/>
              <a:gd name="connsiteY12" fmla="*/ 1260447 h 1919921"/>
              <a:gd name="connsiteX13" fmla="*/ 7699184 w 9144000"/>
              <a:gd name="connsiteY13" fmla="*/ 1255128 h 1919921"/>
              <a:gd name="connsiteX14" fmla="*/ 7700957 w 9144000"/>
              <a:gd name="connsiteY14" fmla="*/ 1262220 h 1919921"/>
              <a:gd name="connsiteX15" fmla="*/ 7693866 w 9144000"/>
              <a:gd name="connsiteY15" fmla="*/ 1263992 h 1919921"/>
              <a:gd name="connsiteX16" fmla="*/ 7690321 w 9144000"/>
              <a:gd name="connsiteY16" fmla="*/ 1258674 h 1919921"/>
              <a:gd name="connsiteX17" fmla="*/ 7693866 w 9144000"/>
              <a:gd name="connsiteY17" fmla="*/ 1255128 h 1919921"/>
              <a:gd name="connsiteX18" fmla="*/ 7699184 w 9144000"/>
              <a:gd name="connsiteY18" fmla="*/ 1255128 h 1919921"/>
              <a:gd name="connsiteX19" fmla="*/ 8262929 w 9144000"/>
              <a:gd name="connsiteY19" fmla="*/ 1260447 h 1919921"/>
              <a:gd name="connsiteX20" fmla="*/ 8255837 w 9144000"/>
              <a:gd name="connsiteY20" fmla="*/ 1262220 h 1919921"/>
              <a:gd name="connsiteX21" fmla="*/ 8261156 w 9144000"/>
              <a:gd name="connsiteY21" fmla="*/ 1253356 h 1919921"/>
              <a:gd name="connsiteX22" fmla="*/ 8262929 w 9144000"/>
              <a:gd name="connsiteY22" fmla="*/ 1260447 h 1919921"/>
              <a:gd name="connsiteX23" fmla="*/ 8238110 w 9144000"/>
              <a:gd name="connsiteY23" fmla="*/ 1262220 h 1919921"/>
              <a:gd name="connsiteX24" fmla="*/ 8236337 w 9144000"/>
              <a:gd name="connsiteY24" fmla="*/ 1253356 h 1919921"/>
              <a:gd name="connsiteX25" fmla="*/ 8241655 w 9144000"/>
              <a:gd name="connsiteY25" fmla="*/ 1256901 h 1919921"/>
              <a:gd name="connsiteX26" fmla="*/ 8238110 w 9144000"/>
              <a:gd name="connsiteY26" fmla="*/ 1262220 h 1919921"/>
              <a:gd name="connsiteX27" fmla="*/ 7724003 w 9144000"/>
              <a:gd name="connsiteY27" fmla="*/ 1255128 h 1919921"/>
              <a:gd name="connsiteX28" fmla="*/ 7724003 w 9144000"/>
              <a:gd name="connsiteY28" fmla="*/ 1262220 h 1919921"/>
              <a:gd name="connsiteX29" fmla="*/ 7715139 w 9144000"/>
              <a:gd name="connsiteY29" fmla="*/ 1262220 h 1919921"/>
              <a:gd name="connsiteX30" fmla="*/ 7718685 w 9144000"/>
              <a:gd name="connsiteY30" fmla="*/ 1253356 h 1919921"/>
              <a:gd name="connsiteX31" fmla="*/ 7724003 w 9144000"/>
              <a:gd name="connsiteY31" fmla="*/ 1255128 h 1919921"/>
              <a:gd name="connsiteX32" fmla="*/ 7752368 w 9144000"/>
              <a:gd name="connsiteY32" fmla="*/ 1260447 h 1919921"/>
              <a:gd name="connsiteX33" fmla="*/ 7741731 w 9144000"/>
              <a:gd name="connsiteY33" fmla="*/ 1262220 h 1919921"/>
              <a:gd name="connsiteX34" fmla="*/ 7739958 w 9144000"/>
              <a:gd name="connsiteY34" fmla="*/ 1251583 h 1919921"/>
              <a:gd name="connsiteX35" fmla="*/ 7750595 w 9144000"/>
              <a:gd name="connsiteY35" fmla="*/ 1251583 h 1919921"/>
              <a:gd name="connsiteX36" fmla="*/ 7752368 w 9144000"/>
              <a:gd name="connsiteY36" fmla="*/ 1260447 h 1919921"/>
              <a:gd name="connsiteX37" fmla="*/ 8220382 w 9144000"/>
              <a:gd name="connsiteY37" fmla="*/ 1260447 h 1919921"/>
              <a:gd name="connsiteX38" fmla="*/ 8211518 w 9144000"/>
              <a:gd name="connsiteY38" fmla="*/ 1258674 h 1919921"/>
              <a:gd name="connsiteX39" fmla="*/ 8215063 w 9144000"/>
              <a:gd name="connsiteY39" fmla="*/ 1249810 h 1919921"/>
              <a:gd name="connsiteX40" fmla="*/ 8220382 w 9144000"/>
              <a:gd name="connsiteY40" fmla="*/ 1260447 h 1919921"/>
              <a:gd name="connsiteX41" fmla="*/ 7803778 w 9144000"/>
              <a:gd name="connsiteY41" fmla="*/ 1248037 h 1919921"/>
              <a:gd name="connsiteX42" fmla="*/ 7803778 w 9144000"/>
              <a:gd name="connsiteY42" fmla="*/ 1258674 h 1919921"/>
              <a:gd name="connsiteX43" fmla="*/ 7784278 w 9144000"/>
              <a:gd name="connsiteY43" fmla="*/ 1262220 h 1919921"/>
              <a:gd name="connsiteX44" fmla="*/ 7766550 w 9144000"/>
              <a:gd name="connsiteY44" fmla="*/ 1253356 h 1919921"/>
              <a:gd name="connsiteX45" fmla="*/ 7786051 w 9144000"/>
              <a:gd name="connsiteY45" fmla="*/ 1248037 h 1919921"/>
              <a:gd name="connsiteX46" fmla="*/ 7803778 w 9144000"/>
              <a:gd name="connsiteY46" fmla="*/ 1248037 h 1919921"/>
              <a:gd name="connsiteX47" fmla="*/ 8197336 w 9144000"/>
              <a:gd name="connsiteY47" fmla="*/ 1255128 h 1919921"/>
              <a:gd name="connsiteX48" fmla="*/ 8193790 w 9144000"/>
              <a:gd name="connsiteY48" fmla="*/ 1262220 h 1919921"/>
              <a:gd name="connsiteX49" fmla="*/ 8165426 w 9144000"/>
              <a:gd name="connsiteY49" fmla="*/ 1262220 h 1919921"/>
              <a:gd name="connsiteX50" fmla="*/ 8167198 w 9144000"/>
              <a:gd name="connsiteY50" fmla="*/ 1246265 h 1919921"/>
              <a:gd name="connsiteX51" fmla="*/ 8197336 w 9144000"/>
              <a:gd name="connsiteY51" fmla="*/ 1255128 h 1919921"/>
              <a:gd name="connsiteX52" fmla="*/ 7685002 w 9144000"/>
              <a:gd name="connsiteY52" fmla="*/ 1240946 h 1919921"/>
              <a:gd name="connsiteX53" fmla="*/ 7688548 w 9144000"/>
              <a:gd name="connsiteY53" fmla="*/ 1237401 h 1919921"/>
              <a:gd name="connsiteX54" fmla="*/ 7685002 w 9144000"/>
              <a:gd name="connsiteY54" fmla="*/ 1240946 h 1919921"/>
              <a:gd name="connsiteX55" fmla="*/ 8087423 w 9144000"/>
              <a:gd name="connsiteY55" fmla="*/ 1235628 h 1919921"/>
              <a:gd name="connsiteX56" fmla="*/ 8144152 w 9144000"/>
              <a:gd name="connsiteY56" fmla="*/ 1246265 h 1919921"/>
              <a:gd name="connsiteX57" fmla="*/ 8138834 w 9144000"/>
              <a:gd name="connsiteY57" fmla="*/ 1340222 h 1919921"/>
              <a:gd name="connsiteX58" fmla="*/ 7826825 w 9144000"/>
              <a:gd name="connsiteY58" fmla="*/ 1340222 h 1919921"/>
              <a:gd name="connsiteX59" fmla="*/ 7826825 w 9144000"/>
              <a:gd name="connsiteY59" fmla="*/ 1262220 h 1919921"/>
              <a:gd name="connsiteX60" fmla="*/ 7823279 w 9144000"/>
              <a:gd name="connsiteY60" fmla="*/ 1251583 h 1919921"/>
              <a:gd name="connsiteX61" fmla="*/ 7844552 w 9144000"/>
              <a:gd name="connsiteY61" fmla="*/ 1242719 h 1919921"/>
              <a:gd name="connsiteX62" fmla="*/ 7894190 w 9144000"/>
              <a:gd name="connsiteY62" fmla="*/ 1242719 h 1919921"/>
              <a:gd name="connsiteX63" fmla="*/ 7924328 w 9144000"/>
              <a:gd name="connsiteY63" fmla="*/ 1237401 h 1919921"/>
              <a:gd name="connsiteX64" fmla="*/ 8041331 w 9144000"/>
              <a:gd name="connsiteY64" fmla="*/ 1233855 h 1919921"/>
              <a:gd name="connsiteX65" fmla="*/ 8087423 w 9144000"/>
              <a:gd name="connsiteY65" fmla="*/ 1235628 h 1919921"/>
              <a:gd name="connsiteX66" fmla="*/ 7644228 w 9144000"/>
              <a:gd name="connsiteY66" fmla="*/ 1246265 h 1919921"/>
              <a:gd name="connsiteX67" fmla="*/ 7665502 w 9144000"/>
              <a:gd name="connsiteY67" fmla="*/ 1233855 h 1919921"/>
              <a:gd name="connsiteX68" fmla="*/ 7644228 w 9144000"/>
              <a:gd name="connsiteY68" fmla="*/ 1246265 h 1919921"/>
              <a:gd name="connsiteX69" fmla="*/ 7718685 w 9144000"/>
              <a:gd name="connsiteY69" fmla="*/ 1237401 h 1919921"/>
              <a:gd name="connsiteX70" fmla="*/ 7738186 w 9144000"/>
              <a:gd name="connsiteY70" fmla="*/ 1230310 h 1919921"/>
              <a:gd name="connsiteX71" fmla="*/ 7718685 w 9144000"/>
              <a:gd name="connsiteY71" fmla="*/ 1237401 h 1919921"/>
              <a:gd name="connsiteX72" fmla="*/ 8225700 w 9144000"/>
              <a:gd name="connsiteY72" fmla="*/ 1233855 h 1919921"/>
              <a:gd name="connsiteX73" fmla="*/ 8220382 w 9144000"/>
              <a:gd name="connsiteY73" fmla="*/ 1233855 h 1919921"/>
              <a:gd name="connsiteX74" fmla="*/ 8225700 w 9144000"/>
              <a:gd name="connsiteY74" fmla="*/ 1228537 h 1919921"/>
              <a:gd name="connsiteX75" fmla="*/ 8225700 w 9144000"/>
              <a:gd name="connsiteY75" fmla="*/ 1233855 h 1919921"/>
              <a:gd name="connsiteX76" fmla="*/ 7672593 w 9144000"/>
              <a:gd name="connsiteY76" fmla="*/ 1228537 h 1919921"/>
              <a:gd name="connsiteX77" fmla="*/ 7677911 w 9144000"/>
              <a:gd name="connsiteY77" fmla="*/ 1224991 h 1919921"/>
              <a:gd name="connsiteX78" fmla="*/ 7672593 w 9144000"/>
              <a:gd name="connsiteY78" fmla="*/ 1228537 h 1919921"/>
              <a:gd name="connsiteX79" fmla="*/ 7950919 w 9144000"/>
              <a:gd name="connsiteY79" fmla="*/ 1221446 h 1919921"/>
              <a:gd name="connsiteX80" fmla="*/ 7942055 w 9144000"/>
              <a:gd name="connsiteY80" fmla="*/ 1217900 h 1919921"/>
              <a:gd name="connsiteX81" fmla="*/ 7950919 w 9144000"/>
              <a:gd name="connsiteY81" fmla="*/ 1221446 h 1919921"/>
              <a:gd name="connsiteX82" fmla="*/ 8183153 w 9144000"/>
              <a:gd name="connsiteY82" fmla="*/ 1232082 h 1919921"/>
              <a:gd name="connsiteX83" fmla="*/ 8161880 w 9144000"/>
              <a:gd name="connsiteY83" fmla="*/ 1235628 h 1919921"/>
              <a:gd name="connsiteX84" fmla="*/ 8163653 w 9144000"/>
              <a:gd name="connsiteY84" fmla="*/ 1216127 h 1919921"/>
              <a:gd name="connsiteX85" fmla="*/ 8183153 w 9144000"/>
              <a:gd name="connsiteY85" fmla="*/ 1232082 h 1919921"/>
              <a:gd name="connsiteX86" fmla="*/ 8145925 w 9144000"/>
              <a:gd name="connsiteY86" fmla="*/ 1226764 h 1919921"/>
              <a:gd name="connsiteX87" fmla="*/ 8144152 w 9144000"/>
              <a:gd name="connsiteY87" fmla="*/ 1232082 h 1919921"/>
              <a:gd name="connsiteX88" fmla="*/ 8128197 w 9144000"/>
              <a:gd name="connsiteY88" fmla="*/ 1232082 h 1919921"/>
              <a:gd name="connsiteX89" fmla="*/ 8126424 w 9144000"/>
              <a:gd name="connsiteY89" fmla="*/ 1228537 h 1919921"/>
              <a:gd name="connsiteX90" fmla="*/ 8142379 w 9144000"/>
              <a:gd name="connsiteY90" fmla="*/ 1214355 h 1919921"/>
              <a:gd name="connsiteX91" fmla="*/ 8145925 w 9144000"/>
              <a:gd name="connsiteY91" fmla="*/ 1226764 h 1919921"/>
              <a:gd name="connsiteX92" fmla="*/ 8041331 w 9144000"/>
              <a:gd name="connsiteY92" fmla="*/ 1214355 h 1919921"/>
              <a:gd name="connsiteX93" fmla="*/ 8036013 w 9144000"/>
              <a:gd name="connsiteY93" fmla="*/ 1221446 h 1919921"/>
              <a:gd name="connsiteX94" fmla="*/ 8028922 w 9144000"/>
              <a:gd name="connsiteY94" fmla="*/ 1221446 h 1919921"/>
              <a:gd name="connsiteX95" fmla="*/ 8036013 w 9144000"/>
              <a:gd name="connsiteY95" fmla="*/ 1214355 h 1919921"/>
              <a:gd name="connsiteX96" fmla="*/ 8041331 w 9144000"/>
              <a:gd name="connsiteY96" fmla="*/ 1214355 h 1919921"/>
              <a:gd name="connsiteX97" fmla="*/ 7846325 w 9144000"/>
              <a:gd name="connsiteY97" fmla="*/ 1228537 h 1919921"/>
              <a:gd name="connsiteX98" fmla="*/ 7825052 w 9144000"/>
              <a:gd name="connsiteY98" fmla="*/ 1233855 h 1919921"/>
              <a:gd name="connsiteX99" fmla="*/ 7825052 w 9144000"/>
              <a:gd name="connsiteY99" fmla="*/ 1214355 h 1919921"/>
              <a:gd name="connsiteX100" fmla="*/ 7846325 w 9144000"/>
              <a:gd name="connsiteY100" fmla="*/ 1228537 h 1919921"/>
              <a:gd name="connsiteX101" fmla="*/ 7807324 w 9144000"/>
              <a:gd name="connsiteY101" fmla="*/ 1226764 h 1919921"/>
              <a:gd name="connsiteX102" fmla="*/ 7789596 w 9144000"/>
              <a:gd name="connsiteY102" fmla="*/ 1237401 h 1919921"/>
              <a:gd name="connsiteX103" fmla="*/ 7780732 w 9144000"/>
              <a:gd name="connsiteY103" fmla="*/ 1237401 h 1919921"/>
              <a:gd name="connsiteX104" fmla="*/ 7800233 w 9144000"/>
              <a:gd name="connsiteY104" fmla="*/ 1214355 h 1919921"/>
              <a:gd name="connsiteX105" fmla="*/ 7807324 w 9144000"/>
              <a:gd name="connsiteY105" fmla="*/ 1226764 h 1919921"/>
              <a:gd name="connsiteX106" fmla="*/ 7830370 w 9144000"/>
              <a:gd name="connsiteY106" fmla="*/ 1201945 h 1919921"/>
              <a:gd name="connsiteX107" fmla="*/ 7826825 w 9144000"/>
              <a:gd name="connsiteY107" fmla="*/ 1203718 h 1919921"/>
              <a:gd name="connsiteX108" fmla="*/ 7826825 w 9144000"/>
              <a:gd name="connsiteY108" fmla="*/ 1198400 h 1919921"/>
              <a:gd name="connsiteX109" fmla="*/ 7830370 w 9144000"/>
              <a:gd name="connsiteY109" fmla="*/ 1201945 h 1919921"/>
              <a:gd name="connsiteX110" fmla="*/ 2756673 w 9144000"/>
              <a:gd name="connsiteY110" fmla="*/ 1203718 h 1919921"/>
              <a:gd name="connsiteX111" fmla="*/ 2749582 w 9144000"/>
              <a:gd name="connsiteY111" fmla="*/ 1210809 h 1919921"/>
              <a:gd name="connsiteX112" fmla="*/ 2744264 w 9144000"/>
              <a:gd name="connsiteY112" fmla="*/ 1210809 h 1919921"/>
              <a:gd name="connsiteX113" fmla="*/ 2742491 w 9144000"/>
              <a:gd name="connsiteY113" fmla="*/ 1198400 h 1919921"/>
              <a:gd name="connsiteX114" fmla="*/ 2747809 w 9144000"/>
              <a:gd name="connsiteY114" fmla="*/ 1189536 h 1919921"/>
              <a:gd name="connsiteX115" fmla="*/ 2756673 w 9144000"/>
              <a:gd name="connsiteY115" fmla="*/ 1203718 h 1919921"/>
              <a:gd name="connsiteX116" fmla="*/ 2444664 w 9144000"/>
              <a:gd name="connsiteY116" fmla="*/ 1196627 h 1919921"/>
              <a:gd name="connsiteX117" fmla="*/ 2444664 w 9144000"/>
              <a:gd name="connsiteY117" fmla="*/ 1209036 h 1919921"/>
              <a:gd name="connsiteX118" fmla="*/ 2432254 w 9144000"/>
              <a:gd name="connsiteY118" fmla="*/ 1210809 h 1919921"/>
              <a:gd name="connsiteX119" fmla="*/ 2430482 w 9144000"/>
              <a:gd name="connsiteY119" fmla="*/ 1201945 h 1919921"/>
              <a:gd name="connsiteX120" fmla="*/ 2437573 w 9144000"/>
              <a:gd name="connsiteY120" fmla="*/ 1189536 h 1919921"/>
              <a:gd name="connsiteX121" fmla="*/ 2444664 w 9144000"/>
              <a:gd name="connsiteY121" fmla="*/ 1196627 h 1919921"/>
              <a:gd name="connsiteX122" fmla="*/ 2691080 w 9144000"/>
              <a:gd name="connsiteY122" fmla="*/ 1203718 h 1919921"/>
              <a:gd name="connsiteX123" fmla="*/ 2676898 w 9144000"/>
              <a:gd name="connsiteY123" fmla="*/ 1210809 h 1919921"/>
              <a:gd name="connsiteX124" fmla="*/ 2668034 w 9144000"/>
              <a:gd name="connsiteY124" fmla="*/ 1200172 h 1919921"/>
              <a:gd name="connsiteX125" fmla="*/ 2678671 w 9144000"/>
              <a:gd name="connsiteY125" fmla="*/ 1182444 h 1919921"/>
              <a:gd name="connsiteX126" fmla="*/ 2691080 w 9144000"/>
              <a:gd name="connsiteY126" fmla="*/ 1203718 h 1919921"/>
              <a:gd name="connsiteX127" fmla="*/ 2515575 w 9144000"/>
              <a:gd name="connsiteY127" fmla="*/ 1198400 h 1919921"/>
              <a:gd name="connsiteX128" fmla="*/ 2503166 w 9144000"/>
              <a:gd name="connsiteY128" fmla="*/ 1210809 h 1919921"/>
              <a:gd name="connsiteX129" fmla="*/ 2496075 w 9144000"/>
              <a:gd name="connsiteY129" fmla="*/ 1198400 h 1919921"/>
              <a:gd name="connsiteX130" fmla="*/ 2503166 w 9144000"/>
              <a:gd name="connsiteY130" fmla="*/ 1182444 h 1919921"/>
              <a:gd name="connsiteX131" fmla="*/ 2515575 w 9144000"/>
              <a:gd name="connsiteY131" fmla="*/ 1198400 h 1919921"/>
              <a:gd name="connsiteX132" fmla="*/ 7681457 w 9144000"/>
              <a:gd name="connsiteY132" fmla="*/ 1223218 h 1919921"/>
              <a:gd name="connsiteX133" fmla="*/ 7727549 w 9144000"/>
              <a:gd name="connsiteY133" fmla="*/ 1178899 h 1919921"/>
              <a:gd name="connsiteX134" fmla="*/ 7681457 w 9144000"/>
              <a:gd name="connsiteY134" fmla="*/ 1223218 h 1919921"/>
              <a:gd name="connsiteX135" fmla="*/ 8172517 w 9144000"/>
              <a:gd name="connsiteY135" fmla="*/ 1178899 h 1919921"/>
              <a:gd name="connsiteX136" fmla="*/ 8167198 w 9144000"/>
              <a:gd name="connsiteY136" fmla="*/ 1182444 h 1919921"/>
              <a:gd name="connsiteX137" fmla="*/ 8168971 w 9144000"/>
              <a:gd name="connsiteY137" fmla="*/ 1175353 h 1919921"/>
              <a:gd name="connsiteX138" fmla="*/ 8172517 w 9144000"/>
              <a:gd name="connsiteY138" fmla="*/ 1178899 h 1919921"/>
              <a:gd name="connsiteX139" fmla="*/ 2605987 w 9144000"/>
              <a:gd name="connsiteY139" fmla="*/ 1198400 h 1919921"/>
              <a:gd name="connsiteX140" fmla="*/ 2605987 w 9144000"/>
              <a:gd name="connsiteY140" fmla="*/ 1209036 h 1919921"/>
              <a:gd name="connsiteX141" fmla="*/ 2579395 w 9144000"/>
              <a:gd name="connsiteY141" fmla="*/ 1209036 h 1919921"/>
              <a:gd name="connsiteX142" fmla="*/ 2577622 w 9144000"/>
              <a:gd name="connsiteY142" fmla="*/ 1193081 h 1919921"/>
              <a:gd name="connsiteX143" fmla="*/ 2591805 w 9144000"/>
              <a:gd name="connsiteY143" fmla="*/ 1175353 h 1919921"/>
              <a:gd name="connsiteX144" fmla="*/ 2605987 w 9144000"/>
              <a:gd name="connsiteY144" fmla="*/ 1198400 h 1919921"/>
              <a:gd name="connsiteX145" fmla="*/ 7800233 w 9144000"/>
              <a:gd name="connsiteY145" fmla="*/ 1178899 h 1919921"/>
              <a:gd name="connsiteX146" fmla="*/ 7800233 w 9144000"/>
              <a:gd name="connsiteY146" fmla="*/ 1171808 h 1919921"/>
              <a:gd name="connsiteX147" fmla="*/ 7800233 w 9144000"/>
              <a:gd name="connsiteY147" fmla="*/ 1178899 h 1919921"/>
              <a:gd name="connsiteX148" fmla="*/ 8204427 w 9144000"/>
              <a:gd name="connsiteY148" fmla="*/ 1162944 h 1919921"/>
              <a:gd name="connsiteX149" fmla="*/ 8211518 w 9144000"/>
              <a:gd name="connsiteY149" fmla="*/ 1162944 h 1919921"/>
              <a:gd name="connsiteX150" fmla="*/ 8204427 w 9144000"/>
              <a:gd name="connsiteY150" fmla="*/ 1162944 h 1919921"/>
              <a:gd name="connsiteX151" fmla="*/ 907663 w 9144000"/>
              <a:gd name="connsiteY151" fmla="*/ 1159398 h 1919921"/>
              <a:gd name="connsiteX152" fmla="*/ 904118 w 9144000"/>
              <a:gd name="connsiteY152" fmla="*/ 1162944 h 1919921"/>
              <a:gd name="connsiteX153" fmla="*/ 886390 w 9144000"/>
              <a:gd name="connsiteY153" fmla="*/ 1162944 h 1919921"/>
              <a:gd name="connsiteX154" fmla="*/ 888163 w 9144000"/>
              <a:gd name="connsiteY154" fmla="*/ 1157626 h 1919921"/>
              <a:gd name="connsiteX155" fmla="*/ 907663 w 9144000"/>
              <a:gd name="connsiteY155" fmla="*/ 1159398 h 1919921"/>
              <a:gd name="connsiteX156" fmla="*/ 1941194 w 9144000"/>
              <a:gd name="connsiteY156" fmla="*/ 1159398 h 1919921"/>
              <a:gd name="connsiteX157" fmla="*/ 1951831 w 9144000"/>
              <a:gd name="connsiteY157" fmla="*/ 1178899 h 1919921"/>
              <a:gd name="connsiteX158" fmla="*/ 1946513 w 9144000"/>
              <a:gd name="connsiteY158" fmla="*/ 1189536 h 1919921"/>
              <a:gd name="connsiteX159" fmla="*/ 1946513 w 9144000"/>
              <a:gd name="connsiteY159" fmla="*/ 1212582 h 1919921"/>
              <a:gd name="connsiteX160" fmla="*/ 1891556 w 9144000"/>
              <a:gd name="connsiteY160" fmla="*/ 1214355 h 1919921"/>
              <a:gd name="connsiteX161" fmla="*/ 1886238 w 9144000"/>
              <a:gd name="connsiteY161" fmla="*/ 1184217 h 1919921"/>
              <a:gd name="connsiteX162" fmla="*/ 1886238 w 9144000"/>
              <a:gd name="connsiteY162" fmla="*/ 1177126 h 1919921"/>
              <a:gd name="connsiteX163" fmla="*/ 1889784 w 9144000"/>
              <a:gd name="connsiteY163" fmla="*/ 1164717 h 1919921"/>
              <a:gd name="connsiteX164" fmla="*/ 1912830 w 9144000"/>
              <a:gd name="connsiteY164" fmla="*/ 1152307 h 1919921"/>
              <a:gd name="connsiteX165" fmla="*/ 1941194 w 9144000"/>
              <a:gd name="connsiteY165" fmla="*/ 1159398 h 1919921"/>
              <a:gd name="connsiteX166" fmla="*/ 1716051 w 9144000"/>
              <a:gd name="connsiteY166" fmla="*/ 1159398 h 1919921"/>
              <a:gd name="connsiteX167" fmla="*/ 1723142 w 9144000"/>
              <a:gd name="connsiteY167" fmla="*/ 1180672 h 1919921"/>
              <a:gd name="connsiteX168" fmla="*/ 1719597 w 9144000"/>
              <a:gd name="connsiteY168" fmla="*/ 1210809 h 1919921"/>
              <a:gd name="connsiteX169" fmla="*/ 1721370 w 9144000"/>
              <a:gd name="connsiteY169" fmla="*/ 1212582 h 1919921"/>
              <a:gd name="connsiteX170" fmla="*/ 1659322 w 9144000"/>
              <a:gd name="connsiteY170" fmla="*/ 1212582 h 1919921"/>
              <a:gd name="connsiteX171" fmla="*/ 1661095 w 9144000"/>
              <a:gd name="connsiteY171" fmla="*/ 1210809 h 1919921"/>
              <a:gd name="connsiteX172" fmla="*/ 1659322 w 9144000"/>
              <a:gd name="connsiteY172" fmla="*/ 1185990 h 1919921"/>
              <a:gd name="connsiteX173" fmla="*/ 1687687 w 9144000"/>
              <a:gd name="connsiteY173" fmla="*/ 1152307 h 1919921"/>
              <a:gd name="connsiteX174" fmla="*/ 1716051 w 9144000"/>
              <a:gd name="connsiteY174" fmla="*/ 1159398 h 1919921"/>
              <a:gd name="connsiteX175" fmla="*/ 8195563 w 9144000"/>
              <a:gd name="connsiteY175" fmla="*/ 1148762 h 1919921"/>
              <a:gd name="connsiteX176" fmla="*/ 8192017 w 9144000"/>
              <a:gd name="connsiteY176" fmla="*/ 1145216 h 1919921"/>
              <a:gd name="connsiteX177" fmla="*/ 8195563 w 9144000"/>
              <a:gd name="connsiteY177" fmla="*/ 1148762 h 1919921"/>
              <a:gd name="connsiteX178" fmla="*/ 7736413 w 9144000"/>
              <a:gd name="connsiteY178" fmla="*/ 1173581 h 1919921"/>
              <a:gd name="connsiteX179" fmla="*/ 7773641 w 9144000"/>
              <a:gd name="connsiteY179" fmla="*/ 1139898 h 1919921"/>
              <a:gd name="connsiteX180" fmla="*/ 7736413 w 9144000"/>
              <a:gd name="connsiteY180" fmla="*/ 1173581 h 1919921"/>
              <a:gd name="connsiteX181" fmla="*/ 8121106 w 9144000"/>
              <a:gd name="connsiteY181" fmla="*/ 1141671 h 1919921"/>
              <a:gd name="connsiteX182" fmla="*/ 8124652 w 9144000"/>
              <a:gd name="connsiteY182" fmla="*/ 1138125 h 1919921"/>
              <a:gd name="connsiteX183" fmla="*/ 8121106 w 9144000"/>
              <a:gd name="connsiteY183" fmla="*/ 1141671 h 1919921"/>
              <a:gd name="connsiteX184" fmla="*/ 6470648 w 9144000"/>
              <a:gd name="connsiteY184" fmla="*/ 1136352 h 1919921"/>
              <a:gd name="connsiteX185" fmla="*/ 6470648 w 9144000"/>
              <a:gd name="connsiteY185" fmla="*/ 1203718 h 1919921"/>
              <a:gd name="connsiteX186" fmla="*/ 6468875 w 9144000"/>
              <a:gd name="connsiteY186" fmla="*/ 1201945 h 1919921"/>
              <a:gd name="connsiteX187" fmla="*/ 6433419 w 9144000"/>
              <a:gd name="connsiteY187" fmla="*/ 1205491 h 1919921"/>
              <a:gd name="connsiteX188" fmla="*/ 6426328 w 9144000"/>
              <a:gd name="connsiteY188" fmla="*/ 1170035 h 1919921"/>
              <a:gd name="connsiteX189" fmla="*/ 6428101 w 9144000"/>
              <a:gd name="connsiteY189" fmla="*/ 1152307 h 1919921"/>
              <a:gd name="connsiteX190" fmla="*/ 6442283 w 9144000"/>
              <a:gd name="connsiteY190" fmla="*/ 1136352 h 1919921"/>
              <a:gd name="connsiteX191" fmla="*/ 6470648 w 9144000"/>
              <a:gd name="connsiteY191" fmla="*/ 1136352 h 1919921"/>
              <a:gd name="connsiteX192" fmla="*/ 7800233 w 9144000"/>
              <a:gd name="connsiteY192" fmla="*/ 1148762 h 1919921"/>
              <a:gd name="connsiteX193" fmla="*/ 7800233 w 9144000"/>
              <a:gd name="connsiteY193" fmla="*/ 1134579 h 1919921"/>
              <a:gd name="connsiteX194" fmla="*/ 7800233 w 9144000"/>
              <a:gd name="connsiteY194" fmla="*/ 1148762 h 1919921"/>
              <a:gd name="connsiteX195" fmla="*/ 6491921 w 9144000"/>
              <a:gd name="connsiteY195" fmla="*/ 1162944 h 1919921"/>
              <a:gd name="connsiteX196" fmla="*/ 6488376 w 9144000"/>
              <a:gd name="connsiteY196" fmla="*/ 1203718 h 1919921"/>
              <a:gd name="connsiteX197" fmla="*/ 6483057 w 9144000"/>
              <a:gd name="connsiteY197" fmla="*/ 1189536 h 1919921"/>
              <a:gd name="connsiteX198" fmla="*/ 6483057 w 9144000"/>
              <a:gd name="connsiteY198" fmla="*/ 1134579 h 1919921"/>
              <a:gd name="connsiteX199" fmla="*/ 6488376 w 9144000"/>
              <a:gd name="connsiteY199" fmla="*/ 1131034 h 1919921"/>
              <a:gd name="connsiteX200" fmla="*/ 6491921 w 9144000"/>
              <a:gd name="connsiteY200" fmla="*/ 1162944 h 1919921"/>
              <a:gd name="connsiteX201" fmla="*/ 6470648 w 9144000"/>
              <a:gd name="connsiteY201" fmla="*/ 1115079 h 1919921"/>
              <a:gd name="connsiteX202" fmla="*/ 6472421 w 9144000"/>
              <a:gd name="connsiteY202" fmla="*/ 1123943 h 1919921"/>
              <a:gd name="connsiteX203" fmla="*/ 6429874 w 9144000"/>
              <a:gd name="connsiteY203" fmla="*/ 1125716 h 1919921"/>
              <a:gd name="connsiteX204" fmla="*/ 6426328 w 9144000"/>
              <a:gd name="connsiteY204" fmla="*/ 1122170 h 1919921"/>
              <a:gd name="connsiteX205" fmla="*/ 6440511 w 9144000"/>
              <a:gd name="connsiteY205" fmla="*/ 1115079 h 1919921"/>
              <a:gd name="connsiteX206" fmla="*/ 6470648 w 9144000"/>
              <a:gd name="connsiteY206" fmla="*/ 1115079 h 1919921"/>
              <a:gd name="connsiteX207" fmla="*/ 7833916 w 9144000"/>
              <a:gd name="connsiteY207" fmla="*/ 1125716 h 1919921"/>
              <a:gd name="connsiteX208" fmla="*/ 7825052 w 9144000"/>
              <a:gd name="connsiteY208" fmla="*/ 1113306 h 1919921"/>
              <a:gd name="connsiteX209" fmla="*/ 7833916 w 9144000"/>
              <a:gd name="connsiteY209" fmla="*/ 1125716 h 1919921"/>
              <a:gd name="connsiteX210" fmla="*/ 7782505 w 9144000"/>
              <a:gd name="connsiteY210" fmla="*/ 1132807 h 1919921"/>
              <a:gd name="connsiteX211" fmla="*/ 7803778 w 9144000"/>
              <a:gd name="connsiteY211" fmla="*/ 1113306 h 1919921"/>
              <a:gd name="connsiteX212" fmla="*/ 7782505 w 9144000"/>
              <a:gd name="connsiteY212" fmla="*/ 1132807 h 1919921"/>
              <a:gd name="connsiteX213" fmla="*/ 820797 w 9144000"/>
              <a:gd name="connsiteY213" fmla="*/ 1111533 h 1919921"/>
              <a:gd name="connsiteX214" fmla="*/ 811933 w 9144000"/>
              <a:gd name="connsiteY214" fmla="*/ 1139898 h 1919921"/>
              <a:gd name="connsiteX215" fmla="*/ 811933 w 9144000"/>
              <a:gd name="connsiteY215" fmla="*/ 1104442 h 1919921"/>
              <a:gd name="connsiteX216" fmla="*/ 820797 w 9144000"/>
              <a:gd name="connsiteY216" fmla="*/ 1111533 h 1919921"/>
              <a:gd name="connsiteX217" fmla="*/ 769387 w 9144000"/>
              <a:gd name="connsiteY217" fmla="*/ 1155853 h 1919921"/>
              <a:gd name="connsiteX218" fmla="*/ 769387 w 9144000"/>
              <a:gd name="connsiteY218" fmla="*/ 1161171 h 1919921"/>
              <a:gd name="connsiteX219" fmla="*/ 703794 w 9144000"/>
              <a:gd name="connsiteY219" fmla="*/ 1154080 h 1919921"/>
              <a:gd name="connsiteX220" fmla="*/ 732158 w 9144000"/>
              <a:gd name="connsiteY220" fmla="*/ 1104442 h 1919921"/>
              <a:gd name="connsiteX221" fmla="*/ 769387 w 9144000"/>
              <a:gd name="connsiteY221" fmla="*/ 1155853 h 1919921"/>
              <a:gd name="connsiteX222" fmla="*/ 1854328 w 9144000"/>
              <a:gd name="connsiteY222" fmla="*/ 1109760 h 1919921"/>
              <a:gd name="connsiteX223" fmla="*/ 1863192 w 9144000"/>
              <a:gd name="connsiteY223" fmla="*/ 1152307 h 1919921"/>
              <a:gd name="connsiteX224" fmla="*/ 1857874 w 9144000"/>
              <a:gd name="connsiteY224" fmla="*/ 1214355 h 1919921"/>
              <a:gd name="connsiteX225" fmla="*/ 1751507 w 9144000"/>
              <a:gd name="connsiteY225" fmla="*/ 1214355 h 1919921"/>
              <a:gd name="connsiteX226" fmla="*/ 1746189 w 9144000"/>
              <a:gd name="connsiteY226" fmla="*/ 1191308 h 1919921"/>
              <a:gd name="connsiteX227" fmla="*/ 1746189 w 9144000"/>
              <a:gd name="connsiteY227" fmla="*/ 1139898 h 1919921"/>
              <a:gd name="connsiteX228" fmla="*/ 1753280 w 9144000"/>
              <a:gd name="connsiteY228" fmla="*/ 1111533 h 1919921"/>
              <a:gd name="connsiteX229" fmla="*/ 1804690 w 9144000"/>
              <a:gd name="connsiteY229" fmla="*/ 1102669 h 1919921"/>
              <a:gd name="connsiteX230" fmla="*/ 1854328 w 9144000"/>
              <a:gd name="connsiteY230" fmla="*/ 1109760 h 1919921"/>
              <a:gd name="connsiteX231" fmla="*/ 8484526 w 9144000"/>
              <a:gd name="connsiteY231" fmla="*/ 1061895 h 1919921"/>
              <a:gd name="connsiteX232" fmla="*/ 8488071 w 9144000"/>
              <a:gd name="connsiteY232" fmla="*/ 1072532 h 1919921"/>
              <a:gd name="connsiteX233" fmla="*/ 8477435 w 9144000"/>
              <a:gd name="connsiteY233" fmla="*/ 1076078 h 1919921"/>
              <a:gd name="connsiteX234" fmla="*/ 8475662 w 9144000"/>
              <a:gd name="connsiteY234" fmla="*/ 1072532 h 1919921"/>
              <a:gd name="connsiteX235" fmla="*/ 8479207 w 9144000"/>
              <a:gd name="connsiteY235" fmla="*/ 1061895 h 1919921"/>
              <a:gd name="connsiteX236" fmla="*/ 8484526 w 9144000"/>
              <a:gd name="connsiteY236" fmla="*/ 1061895 h 1919921"/>
              <a:gd name="connsiteX237" fmla="*/ 8461480 w 9144000"/>
              <a:gd name="connsiteY237" fmla="*/ 1072532 h 1919921"/>
              <a:gd name="connsiteX238" fmla="*/ 8454389 w 9144000"/>
              <a:gd name="connsiteY238" fmla="*/ 1076078 h 1919921"/>
              <a:gd name="connsiteX239" fmla="*/ 8450843 w 9144000"/>
              <a:gd name="connsiteY239" fmla="*/ 1074305 h 1919921"/>
              <a:gd name="connsiteX240" fmla="*/ 8449070 w 9144000"/>
              <a:gd name="connsiteY240" fmla="*/ 1068987 h 1919921"/>
              <a:gd name="connsiteX241" fmla="*/ 8454389 w 9144000"/>
              <a:gd name="connsiteY241" fmla="*/ 1061895 h 1919921"/>
              <a:gd name="connsiteX242" fmla="*/ 8461480 w 9144000"/>
              <a:gd name="connsiteY242" fmla="*/ 1072532 h 1919921"/>
              <a:gd name="connsiteX243" fmla="*/ 815479 w 9144000"/>
              <a:gd name="connsiteY243" fmla="*/ 1038849 h 1919921"/>
              <a:gd name="connsiteX244" fmla="*/ 820797 w 9144000"/>
              <a:gd name="connsiteY244" fmla="*/ 1072532 h 1919921"/>
              <a:gd name="connsiteX245" fmla="*/ 817252 w 9144000"/>
              <a:gd name="connsiteY245" fmla="*/ 1081396 h 1919921"/>
              <a:gd name="connsiteX246" fmla="*/ 808388 w 9144000"/>
              <a:gd name="connsiteY246" fmla="*/ 1056577 h 1919921"/>
              <a:gd name="connsiteX247" fmla="*/ 811933 w 9144000"/>
              <a:gd name="connsiteY247" fmla="*/ 1037076 h 1919921"/>
              <a:gd name="connsiteX248" fmla="*/ 815479 w 9144000"/>
              <a:gd name="connsiteY248" fmla="*/ 1038849 h 1919921"/>
              <a:gd name="connsiteX249" fmla="*/ 776478 w 9144000"/>
              <a:gd name="connsiteY249" fmla="*/ 1067214 h 1919921"/>
              <a:gd name="connsiteX250" fmla="*/ 774705 w 9144000"/>
              <a:gd name="connsiteY250" fmla="*/ 1123943 h 1919921"/>
              <a:gd name="connsiteX251" fmla="*/ 744568 w 9144000"/>
              <a:gd name="connsiteY251" fmla="*/ 1081396 h 1919921"/>
              <a:gd name="connsiteX252" fmla="*/ 772932 w 9144000"/>
              <a:gd name="connsiteY252" fmla="*/ 1037076 h 1919921"/>
              <a:gd name="connsiteX253" fmla="*/ 776478 w 9144000"/>
              <a:gd name="connsiteY253" fmla="*/ 1067214 h 1919921"/>
              <a:gd name="connsiteX254" fmla="*/ 5908676 w 9144000"/>
              <a:gd name="connsiteY254" fmla="*/ 900572 h 1919921"/>
              <a:gd name="connsiteX255" fmla="*/ 5905131 w 9144000"/>
              <a:gd name="connsiteY255" fmla="*/ 898800 h 1919921"/>
              <a:gd name="connsiteX256" fmla="*/ 5908676 w 9144000"/>
              <a:gd name="connsiteY256" fmla="*/ 900572 h 1919921"/>
              <a:gd name="connsiteX257" fmla="*/ 4384086 w 9144000"/>
              <a:gd name="connsiteY257" fmla="*/ 866890 h 1919921"/>
              <a:gd name="connsiteX258" fmla="*/ 4389404 w 9144000"/>
              <a:gd name="connsiteY258" fmla="*/ 881072 h 1919921"/>
              <a:gd name="connsiteX259" fmla="*/ 4387631 w 9144000"/>
              <a:gd name="connsiteY259" fmla="*/ 1152307 h 1919921"/>
              <a:gd name="connsiteX260" fmla="*/ 4247581 w 9144000"/>
              <a:gd name="connsiteY260" fmla="*/ 1152307 h 1919921"/>
              <a:gd name="connsiteX261" fmla="*/ 4247581 w 9144000"/>
              <a:gd name="connsiteY261" fmla="*/ 866890 h 1919921"/>
              <a:gd name="connsiteX262" fmla="*/ 4384086 w 9144000"/>
              <a:gd name="connsiteY262" fmla="*/ 866890 h 1919921"/>
              <a:gd name="connsiteX263" fmla="*/ 819024 w 9144000"/>
              <a:gd name="connsiteY263" fmla="*/ 866890 h 1919921"/>
              <a:gd name="connsiteX264" fmla="*/ 815479 w 9144000"/>
              <a:gd name="connsiteY264" fmla="*/ 868662 h 1919921"/>
              <a:gd name="connsiteX265" fmla="*/ 810161 w 9144000"/>
              <a:gd name="connsiteY265" fmla="*/ 858026 h 1919921"/>
              <a:gd name="connsiteX266" fmla="*/ 819024 w 9144000"/>
              <a:gd name="connsiteY266" fmla="*/ 845616 h 1919921"/>
              <a:gd name="connsiteX267" fmla="*/ 819024 w 9144000"/>
              <a:gd name="connsiteY267" fmla="*/ 866890 h 1919921"/>
              <a:gd name="connsiteX268" fmla="*/ 819024 w 9144000"/>
              <a:gd name="connsiteY268" fmla="*/ 780023 h 1919921"/>
              <a:gd name="connsiteX269" fmla="*/ 819024 w 9144000"/>
              <a:gd name="connsiteY269" fmla="*/ 811933 h 1919921"/>
              <a:gd name="connsiteX270" fmla="*/ 813706 w 9144000"/>
              <a:gd name="connsiteY270" fmla="*/ 811933 h 1919921"/>
              <a:gd name="connsiteX271" fmla="*/ 808388 w 9144000"/>
              <a:gd name="connsiteY271" fmla="*/ 788887 h 1919921"/>
              <a:gd name="connsiteX272" fmla="*/ 815479 w 9144000"/>
              <a:gd name="connsiteY272" fmla="*/ 776478 h 1919921"/>
              <a:gd name="connsiteX273" fmla="*/ 819024 w 9144000"/>
              <a:gd name="connsiteY273" fmla="*/ 780023 h 1919921"/>
              <a:gd name="connsiteX274" fmla="*/ 817252 w 9144000"/>
              <a:gd name="connsiteY274" fmla="*/ 746341 h 1919921"/>
              <a:gd name="connsiteX275" fmla="*/ 810161 w 9144000"/>
              <a:gd name="connsiteY275" fmla="*/ 741022 h 1919921"/>
              <a:gd name="connsiteX276" fmla="*/ 808388 w 9144000"/>
              <a:gd name="connsiteY276" fmla="*/ 726840 h 1919921"/>
              <a:gd name="connsiteX277" fmla="*/ 817252 w 9144000"/>
              <a:gd name="connsiteY277" fmla="*/ 717976 h 1919921"/>
              <a:gd name="connsiteX278" fmla="*/ 817252 w 9144000"/>
              <a:gd name="connsiteY278" fmla="*/ 746341 h 1919921"/>
              <a:gd name="connsiteX279" fmla="*/ 819024 w 9144000"/>
              <a:gd name="connsiteY279" fmla="*/ 659474 h 1919921"/>
              <a:gd name="connsiteX280" fmla="*/ 819024 w 9144000"/>
              <a:gd name="connsiteY280" fmla="*/ 686066 h 1919921"/>
              <a:gd name="connsiteX281" fmla="*/ 808388 w 9144000"/>
              <a:gd name="connsiteY281" fmla="*/ 666565 h 1919921"/>
              <a:gd name="connsiteX282" fmla="*/ 813706 w 9144000"/>
              <a:gd name="connsiteY282" fmla="*/ 659474 h 1919921"/>
              <a:gd name="connsiteX283" fmla="*/ 819024 w 9144000"/>
              <a:gd name="connsiteY283" fmla="*/ 659474 h 1919921"/>
              <a:gd name="connsiteX284" fmla="*/ 817252 w 9144000"/>
              <a:gd name="connsiteY284" fmla="*/ 604518 h 1919921"/>
              <a:gd name="connsiteX285" fmla="*/ 817252 w 9144000"/>
              <a:gd name="connsiteY285" fmla="*/ 625791 h 1919921"/>
              <a:gd name="connsiteX286" fmla="*/ 813706 w 9144000"/>
              <a:gd name="connsiteY286" fmla="*/ 625791 h 1919921"/>
              <a:gd name="connsiteX287" fmla="*/ 810161 w 9144000"/>
              <a:gd name="connsiteY287" fmla="*/ 620473 h 1919921"/>
              <a:gd name="connsiteX288" fmla="*/ 811933 w 9144000"/>
              <a:gd name="connsiteY288" fmla="*/ 604518 h 1919921"/>
              <a:gd name="connsiteX289" fmla="*/ 817252 w 9144000"/>
              <a:gd name="connsiteY289" fmla="*/ 604518 h 1919921"/>
              <a:gd name="connsiteX290" fmla="*/ 819024 w 9144000"/>
              <a:gd name="connsiteY290" fmla="*/ 546016 h 1919921"/>
              <a:gd name="connsiteX291" fmla="*/ 819024 w 9144000"/>
              <a:gd name="connsiteY291" fmla="*/ 567290 h 1919921"/>
              <a:gd name="connsiteX292" fmla="*/ 815479 w 9144000"/>
              <a:gd name="connsiteY292" fmla="*/ 570835 h 1919921"/>
              <a:gd name="connsiteX293" fmla="*/ 810161 w 9144000"/>
              <a:gd name="connsiteY293" fmla="*/ 567290 h 1919921"/>
              <a:gd name="connsiteX294" fmla="*/ 808388 w 9144000"/>
              <a:gd name="connsiteY294" fmla="*/ 551335 h 1919921"/>
              <a:gd name="connsiteX295" fmla="*/ 813706 w 9144000"/>
              <a:gd name="connsiteY295" fmla="*/ 542471 h 1919921"/>
              <a:gd name="connsiteX296" fmla="*/ 819024 w 9144000"/>
              <a:gd name="connsiteY296" fmla="*/ 546016 h 1919921"/>
              <a:gd name="connsiteX297" fmla="*/ 810161 w 9144000"/>
              <a:gd name="connsiteY297" fmla="*/ 0 h 1919921"/>
              <a:gd name="connsiteX298" fmla="*/ 811933 w 9144000"/>
              <a:gd name="connsiteY298" fmla="*/ 154232 h 1919921"/>
              <a:gd name="connsiteX299" fmla="*/ 819024 w 9144000"/>
              <a:gd name="connsiteY299" fmla="*/ 230461 h 1919921"/>
              <a:gd name="connsiteX300" fmla="*/ 829661 w 9144000"/>
              <a:gd name="connsiteY300" fmla="*/ 288963 h 1919921"/>
              <a:gd name="connsiteX301" fmla="*/ 820797 w 9144000"/>
              <a:gd name="connsiteY301" fmla="*/ 310237 h 1919921"/>
              <a:gd name="connsiteX302" fmla="*/ 819024 w 9144000"/>
              <a:gd name="connsiteY302" fmla="*/ 336828 h 1919921"/>
              <a:gd name="connsiteX303" fmla="*/ 824343 w 9144000"/>
              <a:gd name="connsiteY303" fmla="*/ 402421 h 1919921"/>
              <a:gd name="connsiteX304" fmla="*/ 838525 w 9144000"/>
              <a:gd name="connsiteY304" fmla="*/ 411285 h 1919921"/>
              <a:gd name="connsiteX305" fmla="*/ 877526 w 9144000"/>
              <a:gd name="connsiteY305" fmla="*/ 469787 h 1919921"/>
              <a:gd name="connsiteX306" fmla="*/ 873981 w 9144000"/>
              <a:gd name="connsiteY306" fmla="*/ 485742 h 1919921"/>
              <a:gd name="connsiteX307" fmla="*/ 849162 w 9144000"/>
              <a:gd name="connsiteY307" fmla="*/ 530061 h 1919921"/>
              <a:gd name="connsiteX308" fmla="*/ 850935 w 9144000"/>
              <a:gd name="connsiteY308" fmla="*/ 893481 h 1919921"/>
              <a:gd name="connsiteX309" fmla="*/ 881072 w 9144000"/>
              <a:gd name="connsiteY309" fmla="*/ 948437 h 1919921"/>
              <a:gd name="connsiteX310" fmla="*/ 882845 w 9144000"/>
              <a:gd name="connsiteY310" fmla="*/ 960847 h 1919921"/>
              <a:gd name="connsiteX311" fmla="*/ 849162 w 9144000"/>
              <a:gd name="connsiteY311" fmla="*/ 1029985 h 1919921"/>
              <a:gd name="connsiteX312" fmla="*/ 879299 w 9144000"/>
              <a:gd name="connsiteY312" fmla="*/ 1145216 h 1919921"/>
              <a:gd name="connsiteX313" fmla="*/ 927164 w 9144000"/>
              <a:gd name="connsiteY313" fmla="*/ 1145216 h 1919921"/>
              <a:gd name="connsiteX314" fmla="*/ 1015803 w 9144000"/>
              <a:gd name="connsiteY314" fmla="*/ 1164717 h 1919921"/>
              <a:gd name="connsiteX315" fmla="*/ 1072532 w 9144000"/>
              <a:gd name="connsiteY315" fmla="*/ 1148762 h 1919921"/>
              <a:gd name="connsiteX316" fmla="*/ 1084942 w 9144000"/>
              <a:gd name="connsiteY316" fmla="*/ 1154080 h 1919921"/>
              <a:gd name="connsiteX317" fmla="*/ 1100897 w 9144000"/>
              <a:gd name="connsiteY317" fmla="*/ 1138125 h 1919921"/>
              <a:gd name="connsiteX318" fmla="*/ 1111533 w 9144000"/>
              <a:gd name="connsiteY318" fmla="*/ 1099124 h 1919921"/>
              <a:gd name="connsiteX319" fmla="*/ 1122170 w 9144000"/>
              <a:gd name="connsiteY319" fmla="*/ 1099124 h 1919921"/>
              <a:gd name="connsiteX320" fmla="*/ 1146989 w 9144000"/>
              <a:gd name="connsiteY320" fmla="*/ 1123943 h 1919921"/>
              <a:gd name="connsiteX321" fmla="*/ 1200172 w 9144000"/>
              <a:gd name="connsiteY321" fmla="*/ 1104442 h 1919921"/>
              <a:gd name="connsiteX322" fmla="*/ 1180672 w 9144000"/>
              <a:gd name="connsiteY322" fmla="*/ 1084942 h 1919921"/>
              <a:gd name="connsiteX323" fmla="*/ 1198399 w 9144000"/>
              <a:gd name="connsiteY323" fmla="*/ 1063668 h 1919921"/>
              <a:gd name="connsiteX324" fmla="*/ 1200172 w 9144000"/>
              <a:gd name="connsiteY324" fmla="*/ 1054804 h 1919921"/>
              <a:gd name="connsiteX325" fmla="*/ 1200172 w 9144000"/>
              <a:gd name="connsiteY325" fmla="*/ 1045940 h 1919921"/>
              <a:gd name="connsiteX326" fmla="*/ 1207263 w 9144000"/>
              <a:gd name="connsiteY326" fmla="*/ 1010485 h 1919921"/>
              <a:gd name="connsiteX327" fmla="*/ 1217900 w 9144000"/>
              <a:gd name="connsiteY327" fmla="*/ 1022894 h 1919921"/>
              <a:gd name="connsiteX328" fmla="*/ 1435952 w 9144000"/>
              <a:gd name="connsiteY328" fmla="*/ 1022894 h 1919921"/>
              <a:gd name="connsiteX329" fmla="*/ 1439498 w 9144000"/>
              <a:gd name="connsiteY329" fmla="*/ 1010485 h 1919921"/>
              <a:gd name="connsiteX330" fmla="*/ 1446589 w 9144000"/>
              <a:gd name="connsiteY330" fmla="*/ 1014030 h 1919921"/>
              <a:gd name="connsiteX331" fmla="*/ 1473180 w 9144000"/>
              <a:gd name="connsiteY331" fmla="*/ 1083169 h 1919921"/>
              <a:gd name="connsiteX332" fmla="*/ 1455453 w 9144000"/>
              <a:gd name="connsiteY332" fmla="*/ 1100897 h 1919921"/>
              <a:gd name="connsiteX333" fmla="*/ 1457225 w 9144000"/>
              <a:gd name="connsiteY333" fmla="*/ 1120397 h 1919921"/>
              <a:gd name="connsiteX334" fmla="*/ 1508636 w 9144000"/>
              <a:gd name="connsiteY334" fmla="*/ 1120397 h 1919921"/>
              <a:gd name="connsiteX335" fmla="*/ 1521045 w 9144000"/>
              <a:gd name="connsiteY335" fmla="*/ 1097351 h 1919921"/>
              <a:gd name="connsiteX336" fmla="*/ 1531682 w 9144000"/>
              <a:gd name="connsiteY336" fmla="*/ 1120397 h 1919921"/>
              <a:gd name="connsiteX337" fmla="*/ 1544092 w 9144000"/>
              <a:gd name="connsiteY337" fmla="*/ 1127488 h 1919921"/>
              <a:gd name="connsiteX338" fmla="*/ 1565365 w 9144000"/>
              <a:gd name="connsiteY338" fmla="*/ 1155853 h 1919921"/>
              <a:gd name="connsiteX339" fmla="*/ 1583093 w 9144000"/>
              <a:gd name="connsiteY339" fmla="*/ 1143443 h 1919921"/>
              <a:gd name="connsiteX340" fmla="*/ 1599048 w 9144000"/>
              <a:gd name="connsiteY340" fmla="*/ 1157626 h 1919921"/>
              <a:gd name="connsiteX341" fmla="*/ 1632731 w 9144000"/>
              <a:gd name="connsiteY341" fmla="*/ 1178899 h 1919921"/>
              <a:gd name="connsiteX342" fmla="*/ 1636276 w 9144000"/>
              <a:gd name="connsiteY342" fmla="*/ 1175353 h 1919921"/>
              <a:gd name="connsiteX343" fmla="*/ 1636276 w 9144000"/>
              <a:gd name="connsiteY343" fmla="*/ 1035304 h 1919921"/>
              <a:gd name="connsiteX344" fmla="*/ 1645140 w 9144000"/>
              <a:gd name="connsiteY344" fmla="*/ 989211 h 1919921"/>
              <a:gd name="connsiteX345" fmla="*/ 1650458 w 9144000"/>
              <a:gd name="connsiteY345" fmla="*/ 990984 h 1919921"/>
              <a:gd name="connsiteX346" fmla="*/ 1664641 w 9144000"/>
              <a:gd name="connsiteY346" fmla="*/ 1049486 h 1919921"/>
              <a:gd name="connsiteX347" fmla="*/ 1719597 w 9144000"/>
              <a:gd name="connsiteY347" fmla="*/ 1049486 h 1919921"/>
              <a:gd name="connsiteX348" fmla="*/ 1733779 w 9144000"/>
              <a:gd name="connsiteY348" fmla="*/ 959074 h 1919921"/>
              <a:gd name="connsiteX349" fmla="*/ 1740870 w 9144000"/>
              <a:gd name="connsiteY349" fmla="*/ 960847 h 1919921"/>
              <a:gd name="connsiteX350" fmla="*/ 1755052 w 9144000"/>
              <a:gd name="connsiteY350" fmla="*/ 1001621 h 1919921"/>
              <a:gd name="connsiteX351" fmla="*/ 1827736 w 9144000"/>
              <a:gd name="connsiteY351" fmla="*/ 1001621 h 1919921"/>
              <a:gd name="connsiteX352" fmla="*/ 1863192 w 9144000"/>
              <a:gd name="connsiteY352" fmla="*/ 987439 h 1919921"/>
              <a:gd name="connsiteX353" fmla="*/ 1870283 w 9144000"/>
              <a:gd name="connsiteY353" fmla="*/ 959074 h 1919921"/>
              <a:gd name="connsiteX354" fmla="*/ 1875601 w 9144000"/>
              <a:gd name="connsiteY354" fmla="*/ 959074 h 1919921"/>
              <a:gd name="connsiteX355" fmla="*/ 1891556 w 9144000"/>
              <a:gd name="connsiteY355" fmla="*/ 1053032 h 1919921"/>
              <a:gd name="connsiteX356" fmla="*/ 1948285 w 9144000"/>
              <a:gd name="connsiteY356" fmla="*/ 1033531 h 1919921"/>
              <a:gd name="connsiteX357" fmla="*/ 1950058 w 9144000"/>
              <a:gd name="connsiteY357" fmla="*/ 1022894 h 1919921"/>
              <a:gd name="connsiteX358" fmla="*/ 1962468 w 9144000"/>
              <a:gd name="connsiteY358" fmla="*/ 989211 h 1919921"/>
              <a:gd name="connsiteX359" fmla="*/ 1967786 w 9144000"/>
              <a:gd name="connsiteY359" fmla="*/ 1019349 h 1919921"/>
              <a:gd name="connsiteX360" fmla="*/ 1966013 w 9144000"/>
              <a:gd name="connsiteY360" fmla="*/ 1088487 h 1919921"/>
              <a:gd name="connsiteX361" fmla="*/ 2017424 w 9144000"/>
              <a:gd name="connsiteY361" fmla="*/ 1134579 h 1919921"/>
              <a:gd name="connsiteX362" fmla="*/ 2109609 w 9144000"/>
              <a:gd name="connsiteY362" fmla="*/ 1129261 h 1919921"/>
              <a:gd name="connsiteX363" fmla="*/ 2109609 w 9144000"/>
              <a:gd name="connsiteY363" fmla="*/ 1074305 h 1919921"/>
              <a:gd name="connsiteX364" fmla="*/ 2111381 w 9144000"/>
              <a:gd name="connsiteY364" fmla="*/ 1060123 h 1919921"/>
              <a:gd name="connsiteX365" fmla="*/ 2113154 w 9144000"/>
              <a:gd name="connsiteY365" fmla="*/ 1045940 h 1919921"/>
              <a:gd name="connsiteX366" fmla="*/ 2114927 w 9144000"/>
              <a:gd name="connsiteY366" fmla="*/ 1033531 h 1919921"/>
              <a:gd name="connsiteX367" fmla="*/ 2134427 w 9144000"/>
              <a:gd name="connsiteY367" fmla="*/ 992757 h 1919921"/>
              <a:gd name="connsiteX368" fmla="*/ 2127336 w 9144000"/>
              <a:gd name="connsiteY368" fmla="*/ 969711 h 1919921"/>
              <a:gd name="connsiteX369" fmla="*/ 2187611 w 9144000"/>
              <a:gd name="connsiteY369" fmla="*/ 928937 h 1919921"/>
              <a:gd name="connsiteX370" fmla="*/ 2200020 w 9144000"/>
              <a:gd name="connsiteY370" fmla="*/ 943119 h 1919921"/>
              <a:gd name="connsiteX371" fmla="*/ 2237249 w 9144000"/>
              <a:gd name="connsiteY371" fmla="*/ 973256 h 1919921"/>
              <a:gd name="connsiteX372" fmla="*/ 2230158 w 9144000"/>
              <a:gd name="connsiteY372" fmla="*/ 1003394 h 1919921"/>
              <a:gd name="connsiteX373" fmla="*/ 2246113 w 9144000"/>
              <a:gd name="connsiteY373" fmla="*/ 1031758 h 1919921"/>
              <a:gd name="connsiteX374" fmla="*/ 2256749 w 9144000"/>
              <a:gd name="connsiteY374" fmla="*/ 1123943 h 1919921"/>
              <a:gd name="connsiteX375" fmla="*/ 2347161 w 9144000"/>
              <a:gd name="connsiteY375" fmla="*/ 1123943 h 1919921"/>
              <a:gd name="connsiteX376" fmla="*/ 2379071 w 9144000"/>
              <a:gd name="connsiteY376" fmla="*/ 1113306 h 1919921"/>
              <a:gd name="connsiteX377" fmla="*/ 2357798 w 9144000"/>
              <a:gd name="connsiteY377" fmla="*/ 1088487 h 1919921"/>
              <a:gd name="connsiteX378" fmla="*/ 2389708 w 9144000"/>
              <a:gd name="connsiteY378" fmla="*/ 1074305 h 1919921"/>
              <a:gd name="connsiteX379" fmla="*/ 2379071 w 9144000"/>
              <a:gd name="connsiteY379" fmla="*/ 1058350 h 1919921"/>
              <a:gd name="connsiteX380" fmla="*/ 2414527 w 9144000"/>
              <a:gd name="connsiteY380" fmla="*/ 1028213 h 1919921"/>
              <a:gd name="connsiteX381" fmla="*/ 2428709 w 9144000"/>
              <a:gd name="connsiteY381" fmla="*/ 983893 h 1919921"/>
              <a:gd name="connsiteX382" fmla="*/ 2437573 w 9144000"/>
              <a:gd name="connsiteY382" fmla="*/ 982120 h 1919921"/>
              <a:gd name="connsiteX383" fmla="*/ 2442891 w 9144000"/>
              <a:gd name="connsiteY383" fmla="*/ 982120 h 1919921"/>
              <a:gd name="connsiteX384" fmla="*/ 2446437 w 9144000"/>
              <a:gd name="connsiteY384" fmla="*/ 992757 h 1919921"/>
              <a:gd name="connsiteX385" fmla="*/ 2740718 w 9144000"/>
              <a:gd name="connsiteY385" fmla="*/ 992757 h 1919921"/>
              <a:gd name="connsiteX386" fmla="*/ 2749582 w 9144000"/>
              <a:gd name="connsiteY386" fmla="*/ 980348 h 1919921"/>
              <a:gd name="connsiteX387" fmla="*/ 2761992 w 9144000"/>
              <a:gd name="connsiteY387" fmla="*/ 982120 h 1919921"/>
              <a:gd name="connsiteX388" fmla="*/ 2809857 w 9144000"/>
              <a:gd name="connsiteY388" fmla="*/ 1054804 h 1919921"/>
              <a:gd name="connsiteX389" fmla="*/ 2809857 w 9144000"/>
              <a:gd name="connsiteY389" fmla="*/ 1060123 h 1919921"/>
              <a:gd name="connsiteX390" fmla="*/ 2797447 w 9144000"/>
              <a:gd name="connsiteY390" fmla="*/ 1070759 h 1919921"/>
              <a:gd name="connsiteX391" fmla="*/ 2831130 w 9144000"/>
              <a:gd name="connsiteY391" fmla="*/ 1088487 h 1919921"/>
              <a:gd name="connsiteX392" fmla="*/ 2809857 w 9144000"/>
              <a:gd name="connsiteY392" fmla="*/ 1104442 h 1919921"/>
              <a:gd name="connsiteX393" fmla="*/ 2811629 w 9144000"/>
              <a:gd name="connsiteY393" fmla="*/ 1120397 h 1919921"/>
              <a:gd name="connsiteX394" fmla="*/ 2997771 w 9144000"/>
              <a:gd name="connsiteY394" fmla="*/ 1120397 h 1919921"/>
              <a:gd name="connsiteX395" fmla="*/ 3020817 w 9144000"/>
              <a:gd name="connsiteY395" fmla="*/ 1185990 h 1919921"/>
              <a:gd name="connsiteX396" fmla="*/ 3038545 w 9144000"/>
              <a:gd name="connsiteY396" fmla="*/ 1168262 h 1919921"/>
              <a:gd name="connsiteX397" fmla="*/ 3035000 w 9144000"/>
              <a:gd name="connsiteY397" fmla="*/ 1129261 h 1919921"/>
              <a:gd name="connsiteX398" fmla="*/ 3020817 w 9144000"/>
              <a:gd name="connsiteY398" fmla="*/ 1123943 h 1919921"/>
              <a:gd name="connsiteX399" fmla="*/ 3052728 w 9144000"/>
              <a:gd name="connsiteY399" fmla="*/ 1093805 h 1919921"/>
              <a:gd name="connsiteX400" fmla="*/ 3038545 w 9144000"/>
              <a:gd name="connsiteY400" fmla="*/ 1079623 h 1919921"/>
              <a:gd name="connsiteX401" fmla="*/ 3066910 w 9144000"/>
              <a:gd name="connsiteY401" fmla="*/ 1053032 h 1919921"/>
              <a:gd name="connsiteX402" fmla="*/ 3052728 w 9144000"/>
              <a:gd name="connsiteY402" fmla="*/ 1042395 h 1919921"/>
              <a:gd name="connsiteX403" fmla="*/ 3104138 w 9144000"/>
              <a:gd name="connsiteY403" fmla="*/ 1001621 h 1919921"/>
              <a:gd name="connsiteX404" fmla="*/ 3121866 w 9144000"/>
              <a:gd name="connsiteY404" fmla="*/ 969711 h 1919921"/>
              <a:gd name="connsiteX405" fmla="*/ 3128957 w 9144000"/>
              <a:gd name="connsiteY405" fmla="*/ 969711 h 1919921"/>
              <a:gd name="connsiteX406" fmla="*/ 3134275 w 9144000"/>
              <a:gd name="connsiteY406" fmla="*/ 998075 h 1919921"/>
              <a:gd name="connsiteX407" fmla="*/ 3198096 w 9144000"/>
              <a:gd name="connsiteY407" fmla="*/ 1044168 h 1919921"/>
              <a:gd name="connsiteX408" fmla="*/ 3183913 w 9144000"/>
              <a:gd name="connsiteY408" fmla="*/ 1053032 h 1919921"/>
              <a:gd name="connsiteX409" fmla="*/ 3210505 w 9144000"/>
              <a:gd name="connsiteY409" fmla="*/ 1079623 h 1919921"/>
              <a:gd name="connsiteX410" fmla="*/ 3198096 w 9144000"/>
              <a:gd name="connsiteY410" fmla="*/ 1093805 h 1919921"/>
              <a:gd name="connsiteX411" fmla="*/ 3228233 w 9144000"/>
              <a:gd name="connsiteY411" fmla="*/ 1120397 h 1919921"/>
              <a:gd name="connsiteX412" fmla="*/ 3226460 w 9144000"/>
              <a:gd name="connsiteY412" fmla="*/ 1123943 h 1919921"/>
              <a:gd name="connsiteX413" fmla="*/ 3208732 w 9144000"/>
              <a:gd name="connsiteY413" fmla="*/ 1146989 h 1919921"/>
              <a:gd name="connsiteX414" fmla="*/ 3219369 w 9144000"/>
              <a:gd name="connsiteY414" fmla="*/ 1168262 h 1919921"/>
              <a:gd name="connsiteX415" fmla="*/ 3240642 w 9144000"/>
              <a:gd name="connsiteY415" fmla="*/ 1164717 h 1919921"/>
              <a:gd name="connsiteX416" fmla="*/ 3274325 w 9144000"/>
              <a:gd name="connsiteY416" fmla="*/ 1161171 h 1919921"/>
              <a:gd name="connsiteX417" fmla="*/ 3281416 w 9144000"/>
              <a:gd name="connsiteY417" fmla="*/ 820797 h 1919921"/>
              <a:gd name="connsiteX418" fmla="*/ 3292053 w 9144000"/>
              <a:gd name="connsiteY418" fmla="*/ 797751 h 1919921"/>
              <a:gd name="connsiteX419" fmla="*/ 3293826 w 9144000"/>
              <a:gd name="connsiteY419" fmla="*/ 785342 h 1919921"/>
              <a:gd name="connsiteX420" fmla="*/ 3334600 w 9144000"/>
              <a:gd name="connsiteY420" fmla="*/ 737477 h 1919921"/>
              <a:gd name="connsiteX421" fmla="*/ 3354100 w 9144000"/>
              <a:gd name="connsiteY421" fmla="*/ 712658 h 1919921"/>
              <a:gd name="connsiteX422" fmla="*/ 3354100 w 9144000"/>
              <a:gd name="connsiteY422" fmla="*/ 705567 h 1919921"/>
              <a:gd name="connsiteX423" fmla="*/ 3355873 w 9144000"/>
              <a:gd name="connsiteY423" fmla="*/ 673657 h 1919921"/>
              <a:gd name="connsiteX424" fmla="*/ 3361191 w 9144000"/>
              <a:gd name="connsiteY424" fmla="*/ 579699 h 1919921"/>
              <a:gd name="connsiteX425" fmla="*/ 3368282 w 9144000"/>
              <a:gd name="connsiteY425" fmla="*/ 579699 h 1919921"/>
              <a:gd name="connsiteX426" fmla="*/ 3373601 w 9144000"/>
              <a:gd name="connsiteY426" fmla="*/ 615155 h 1919921"/>
              <a:gd name="connsiteX427" fmla="*/ 3370055 w 9144000"/>
              <a:gd name="connsiteY427" fmla="*/ 671884 h 1919921"/>
              <a:gd name="connsiteX428" fmla="*/ 3393101 w 9144000"/>
              <a:gd name="connsiteY428" fmla="*/ 721522 h 1919921"/>
              <a:gd name="connsiteX429" fmla="*/ 3403738 w 9144000"/>
              <a:gd name="connsiteY429" fmla="*/ 758750 h 1919921"/>
              <a:gd name="connsiteX430" fmla="*/ 3416147 w 9144000"/>
              <a:gd name="connsiteY430" fmla="*/ 762296 h 1919921"/>
              <a:gd name="connsiteX431" fmla="*/ 3437421 w 9144000"/>
              <a:gd name="connsiteY431" fmla="*/ 780023 h 1919921"/>
              <a:gd name="connsiteX432" fmla="*/ 3455149 w 9144000"/>
              <a:gd name="connsiteY432" fmla="*/ 916527 h 1919921"/>
              <a:gd name="connsiteX433" fmla="*/ 3455149 w 9144000"/>
              <a:gd name="connsiteY433" fmla="*/ 1106215 h 1919921"/>
              <a:gd name="connsiteX434" fmla="*/ 3467558 w 9144000"/>
              <a:gd name="connsiteY434" fmla="*/ 1115079 h 1919921"/>
              <a:gd name="connsiteX435" fmla="*/ 3476422 w 9144000"/>
              <a:gd name="connsiteY435" fmla="*/ 1129261 h 1919921"/>
              <a:gd name="connsiteX436" fmla="*/ 3481740 w 9144000"/>
              <a:gd name="connsiteY436" fmla="*/ 1129261 h 1919921"/>
              <a:gd name="connsiteX437" fmla="*/ 3483513 w 9144000"/>
              <a:gd name="connsiteY437" fmla="*/ 611609 h 1919921"/>
              <a:gd name="connsiteX438" fmla="*/ 3515423 w 9144000"/>
              <a:gd name="connsiteY438" fmla="*/ 570835 h 1919921"/>
              <a:gd name="connsiteX439" fmla="*/ 3586334 w 9144000"/>
              <a:gd name="connsiteY439" fmla="*/ 581472 h 1919921"/>
              <a:gd name="connsiteX440" fmla="*/ 3593425 w 9144000"/>
              <a:gd name="connsiteY440" fmla="*/ 632883 h 1919921"/>
              <a:gd name="connsiteX441" fmla="*/ 3593425 w 9144000"/>
              <a:gd name="connsiteY441" fmla="*/ 1099124 h 1919921"/>
              <a:gd name="connsiteX442" fmla="*/ 3612926 w 9144000"/>
              <a:gd name="connsiteY442" fmla="*/ 1115079 h 1919921"/>
              <a:gd name="connsiteX443" fmla="*/ 3614699 w 9144000"/>
              <a:gd name="connsiteY443" fmla="*/ 1109760 h 1919921"/>
              <a:gd name="connsiteX444" fmla="*/ 3614699 w 9144000"/>
              <a:gd name="connsiteY444" fmla="*/ 466241 h 1919921"/>
              <a:gd name="connsiteX445" fmla="*/ 3620017 w 9144000"/>
              <a:gd name="connsiteY445" fmla="*/ 423694 h 1919921"/>
              <a:gd name="connsiteX446" fmla="*/ 3669655 w 9144000"/>
              <a:gd name="connsiteY446" fmla="*/ 423694 h 1919921"/>
              <a:gd name="connsiteX447" fmla="*/ 3701565 w 9144000"/>
              <a:gd name="connsiteY447" fmla="*/ 432558 h 1919921"/>
              <a:gd name="connsiteX448" fmla="*/ 3701565 w 9144000"/>
              <a:gd name="connsiteY448" fmla="*/ 1111533 h 1919921"/>
              <a:gd name="connsiteX449" fmla="*/ 3705111 w 9144000"/>
              <a:gd name="connsiteY449" fmla="*/ 1113306 h 1919921"/>
              <a:gd name="connsiteX450" fmla="*/ 3724611 w 9144000"/>
              <a:gd name="connsiteY450" fmla="*/ 1099124 h 1919921"/>
              <a:gd name="connsiteX451" fmla="*/ 3724611 w 9144000"/>
              <a:gd name="connsiteY451" fmla="*/ 636428 h 1919921"/>
              <a:gd name="connsiteX452" fmla="*/ 3738793 w 9144000"/>
              <a:gd name="connsiteY452" fmla="*/ 586790 h 1919921"/>
              <a:gd name="connsiteX453" fmla="*/ 3779567 w 9144000"/>
              <a:gd name="connsiteY453" fmla="*/ 586790 h 1919921"/>
              <a:gd name="connsiteX454" fmla="*/ 3832751 w 9144000"/>
              <a:gd name="connsiteY454" fmla="*/ 595654 h 1919921"/>
              <a:gd name="connsiteX455" fmla="*/ 3832751 w 9144000"/>
              <a:gd name="connsiteY455" fmla="*/ 1157626 h 1919921"/>
              <a:gd name="connsiteX456" fmla="*/ 3839842 w 9144000"/>
              <a:gd name="connsiteY456" fmla="*/ 1159398 h 1919921"/>
              <a:gd name="connsiteX457" fmla="*/ 3846933 w 9144000"/>
              <a:gd name="connsiteY457" fmla="*/ 1154080 h 1919921"/>
              <a:gd name="connsiteX458" fmla="*/ 3848706 w 9144000"/>
              <a:gd name="connsiteY458" fmla="*/ 865117 h 1919921"/>
              <a:gd name="connsiteX459" fmla="*/ 3852251 w 9144000"/>
              <a:gd name="connsiteY459" fmla="*/ 826116 h 1919921"/>
              <a:gd name="connsiteX460" fmla="*/ 3854024 w 9144000"/>
              <a:gd name="connsiteY460" fmla="*/ 799524 h 1919921"/>
              <a:gd name="connsiteX461" fmla="*/ 3857570 w 9144000"/>
              <a:gd name="connsiteY461" fmla="*/ 774705 h 1919921"/>
              <a:gd name="connsiteX462" fmla="*/ 3859343 w 9144000"/>
              <a:gd name="connsiteY462" fmla="*/ 760523 h 1919921"/>
              <a:gd name="connsiteX463" fmla="*/ 3861115 w 9144000"/>
              <a:gd name="connsiteY463" fmla="*/ 749886 h 1919921"/>
              <a:gd name="connsiteX464" fmla="*/ 3862888 w 9144000"/>
              <a:gd name="connsiteY464" fmla="*/ 744568 h 1919921"/>
              <a:gd name="connsiteX465" fmla="*/ 3907208 w 9144000"/>
              <a:gd name="connsiteY465" fmla="*/ 741022 h 1919921"/>
              <a:gd name="connsiteX466" fmla="*/ 3963937 w 9144000"/>
              <a:gd name="connsiteY466" fmla="*/ 749886 h 1919921"/>
              <a:gd name="connsiteX467" fmla="*/ 3963937 w 9144000"/>
              <a:gd name="connsiteY467" fmla="*/ 1155853 h 1919921"/>
              <a:gd name="connsiteX468" fmla="*/ 4002938 w 9144000"/>
              <a:gd name="connsiteY468" fmla="*/ 1155853 h 1919921"/>
              <a:gd name="connsiteX469" fmla="*/ 4004710 w 9144000"/>
              <a:gd name="connsiteY469" fmla="*/ 741022 h 1919921"/>
              <a:gd name="connsiteX470" fmla="*/ 3995847 w 9144000"/>
              <a:gd name="connsiteY470" fmla="*/ 712658 h 1919921"/>
              <a:gd name="connsiteX471" fmla="*/ 4011802 w 9144000"/>
              <a:gd name="connsiteY471" fmla="*/ 705567 h 1919921"/>
              <a:gd name="connsiteX472" fmla="*/ 4020665 w 9144000"/>
              <a:gd name="connsiteY472" fmla="*/ 691384 h 1919921"/>
              <a:gd name="connsiteX473" fmla="*/ 4086258 w 9144000"/>
              <a:gd name="connsiteY473" fmla="*/ 687839 h 1919921"/>
              <a:gd name="connsiteX474" fmla="*/ 4125260 w 9144000"/>
              <a:gd name="connsiteY474" fmla="*/ 691384 h 1919921"/>
              <a:gd name="connsiteX475" fmla="*/ 4132351 w 9144000"/>
              <a:gd name="connsiteY475" fmla="*/ 705567 h 1919921"/>
              <a:gd name="connsiteX476" fmla="*/ 4153624 w 9144000"/>
              <a:gd name="connsiteY476" fmla="*/ 712658 h 1919921"/>
              <a:gd name="connsiteX477" fmla="*/ 4137669 w 9144000"/>
              <a:gd name="connsiteY477" fmla="*/ 732158 h 1919921"/>
              <a:gd name="connsiteX478" fmla="*/ 4144760 w 9144000"/>
              <a:gd name="connsiteY478" fmla="*/ 1159398 h 1919921"/>
              <a:gd name="connsiteX479" fmla="*/ 4183761 w 9144000"/>
              <a:gd name="connsiteY479" fmla="*/ 1159398 h 1919921"/>
              <a:gd name="connsiteX480" fmla="*/ 4206808 w 9144000"/>
              <a:gd name="connsiteY480" fmla="*/ 932482 h 1919921"/>
              <a:gd name="connsiteX481" fmla="*/ 4206808 w 9144000"/>
              <a:gd name="connsiteY481" fmla="*/ 895254 h 1919921"/>
              <a:gd name="connsiteX482" fmla="*/ 4199716 w 9144000"/>
              <a:gd name="connsiteY482" fmla="*/ 854480 h 1919921"/>
              <a:gd name="connsiteX483" fmla="*/ 4201489 w 9144000"/>
              <a:gd name="connsiteY483" fmla="*/ 794206 h 1919921"/>
              <a:gd name="connsiteX484" fmla="*/ 4212126 w 9144000"/>
              <a:gd name="connsiteY484" fmla="*/ 756977 h 1919921"/>
              <a:gd name="connsiteX485" fmla="*/ 4439042 w 9144000"/>
              <a:gd name="connsiteY485" fmla="*/ 785342 h 1919921"/>
              <a:gd name="connsiteX486" fmla="*/ 4447906 w 9144000"/>
              <a:gd name="connsiteY486" fmla="*/ 792433 h 1919921"/>
              <a:gd name="connsiteX487" fmla="*/ 4458542 w 9144000"/>
              <a:gd name="connsiteY487" fmla="*/ 870435 h 1919921"/>
              <a:gd name="connsiteX488" fmla="*/ 4497543 w 9144000"/>
              <a:gd name="connsiteY488" fmla="*/ 1171808 h 1919921"/>
              <a:gd name="connsiteX489" fmla="*/ 4502862 w 9144000"/>
              <a:gd name="connsiteY489" fmla="*/ 1182444 h 1919921"/>
              <a:gd name="connsiteX490" fmla="*/ 4511726 w 9144000"/>
              <a:gd name="connsiteY490" fmla="*/ 1143443 h 1919921"/>
              <a:gd name="connsiteX491" fmla="*/ 4511726 w 9144000"/>
              <a:gd name="connsiteY491" fmla="*/ 1056577 h 1919921"/>
              <a:gd name="connsiteX492" fmla="*/ 4495771 w 9144000"/>
              <a:gd name="connsiteY492" fmla="*/ 953756 h 1919921"/>
              <a:gd name="connsiteX493" fmla="*/ 4497543 w 9144000"/>
              <a:gd name="connsiteY493" fmla="*/ 936028 h 1919921"/>
              <a:gd name="connsiteX494" fmla="*/ 4580864 w 9144000"/>
              <a:gd name="connsiteY494" fmla="*/ 936028 h 1919921"/>
              <a:gd name="connsiteX495" fmla="*/ 4591501 w 9144000"/>
              <a:gd name="connsiteY495" fmla="*/ 923619 h 1919921"/>
              <a:gd name="connsiteX496" fmla="*/ 4644684 w 9144000"/>
              <a:gd name="connsiteY496" fmla="*/ 923619 h 1919921"/>
              <a:gd name="connsiteX497" fmla="*/ 4650003 w 9144000"/>
              <a:gd name="connsiteY497" fmla="*/ 939574 h 1919921"/>
              <a:gd name="connsiteX498" fmla="*/ 4683685 w 9144000"/>
              <a:gd name="connsiteY498" fmla="*/ 939574 h 1919921"/>
              <a:gd name="connsiteX499" fmla="*/ 4690777 w 9144000"/>
              <a:gd name="connsiteY499" fmla="*/ 950210 h 1919921"/>
              <a:gd name="connsiteX500" fmla="*/ 4676594 w 9144000"/>
              <a:gd name="connsiteY500" fmla="*/ 1061895 h 1919921"/>
              <a:gd name="connsiteX501" fmla="*/ 4689004 w 9144000"/>
              <a:gd name="connsiteY501" fmla="*/ 1187763 h 1919921"/>
              <a:gd name="connsiteX502" fmla="*/ 4733323 w 9144000"/>
              <a:gd name="connsiteY502" fmla="*/ 1191308 h 1919921"/>
              <a:gd name="connsiteX503" fmla="*/ 4786507 w 9144000"/>
              <a:gd name="connsiteY503" fmla="*/ 1177126 h 1919921"/>
              <a:gd name="connsiteX504" fmla="*/ 4786507 w 9144000"/>
              <a:gd name="connsiteY504" fmla="*/ 982120 h 1919921"/>
              <a:gd name="connsiteX505" fmla="*/ 4795371 w 9144000"/>
              <a:gd name="connsiteY505" fmla="*/ 941346 h 1919921"/>
              <a:gd name="connsiteX506" fmla="*/ 4841463 w 9144000"/>
              <a:gd name="connsiteY506" fmla="*/ 941346 h 1919921"/>
              <a:gd name="connsiteX507" fmla="*/ 4850327 w 9144000"/>
              <a:gd name="connsiteY507" fmla="*/ 927164 h 1919921"/>
              <a:gd name="connsiteX508" fmla="*/ 4905283 w 9144000"/>
              <a:gd name="connsiteY508" fmla="*/ 927164 h 1919921"/>
              <a:gd name="connsiteX509" fmla="*/ 4924783 w 9144000"/>
              <a:gd name="connsiteY509" fmla="*/ 946665 h 1919921"/>
              <a:gd name="connsiteX510" fmla="*/ 4931875 w 9144000"/>
              <a:gd name="connsiteY510" fmla="*/ 1001621 h 1919921"/>
              <a:gd name="connsiteX511" fmla="*/ 5027605 w 9144000"/>
              <a:gd name="connsiteY511" fmla="*/ 994530 h 1919921"/>
              <a:gd name="connsiteX512" fmla="*/ 5029378 w 9144000"/>
              <a:gd name="connsiteY512" fmla="*/ 999848 h 1919921"/>
              <a:gd name="connsiteX513" fmla="*/ 5020514 w 9144000"/>
              <a:gd name="connsiteY513" fmla="*/ 1056577 h 1919921"/>
              <a:gd name="connsiteX514" fmla="*/ 5071924 w 9144000"/>
              <a:gd name="connsiteY514" fmla="*/ 1061895 h 1919921"/>
              <a:gd name="connsiteX515" fmla="*/ 5079015 w 9144000"/>
              <a:gd name="connsiteY515" fmla="*/ 1079623 h 1919921"/>
              <a:gd name="connsiteX516" fmla="*/ 5073697 w 9144000"/>
              <a:gd name="connsiteY516" fmla="*/ 1193081 h 1919921"/>
              <a:gd name="connsiteX517" fmla="*/ 5091425 w 9144000"/>
              <a:gd name="connsiteY517" fmla="*/ 1191308 h 1919921"/>
              <a:gd name="connsiteX518" fmla="*/ 5107380 w 9144000"/>
              <a:gd name="connsiteY518" fmla="*/ 1207263 h 1919921"/>
              <a:gd name="connsiteX519" fmla="*/ 5112698 w 9144000"/>
              <a:gd name="connsiteY519" fmla="*/ 1196627 h 1919921"/>
              <a:gd name="connsiteX520" fmla="*/ 5086106 w 9144000"/>
              <a:gd name="connsiteY520" fmla="*/ 1072532 h 1919921"/>
              <a:gd name="connsiteX521" fmla="*/ 5206656 w 9144000"/>
              <a:gd name="connsiteY521" fmla="*/ 1017576 h 1919921"/>
              <a:gd name="connsiteX522" fmla="*/ 5419389 w 9144000"/>
              <a:gd name="connsiteY522" fmla="*/ 1049486 h 1919921"/>
              <a:gd name="connsiteX523" fmla="*/ 5664033 w 9144000"/>
              <a:gd name="connsiteY523" fmla="*/ 1008712 h 1919921"/>
              <a:gd name="connsiteX524" fmla="*/ 5679988 w 9144000"/>
              <a:gd name="connsiteY524" fmla="*/ 964392 h 1919921"/>
              <a:gd name="connsiteX525" fmla="*/ 5685306 w 9144000"/>
              <a:gd name="connsiteY525" fmla="*/ 996303 h 1919921"/>
              <a:gd name="connsiteX526" fmla="*/ 5687079 w 9144000"/>
              <a:gd name="connsiteY526" fmla="*/ 1003394 h 1919921"/>
              <a:gd name="connsiteX527" fmla="*/ 5717216 w 9144000"/>
              <a:gd name="connsiteY527" fmla="*/ 1006939 h 1919921"/>
              <a:gd name="connsiteX528" fmla="*/ 5791673 w 9144000"/>
              <a:gd name="connsiteY528" fmla="*/ 1003394 h 1919921"/>
              <a:gd name="connsiteX529" fmla="*/ 5862584 w 9144000"/>
              <a:gd name="connsiteY529" fmla="*/ 1061895 h 1919921"/>
              <a:gd name="connsiteX530" fmla="*/ 5860811 w 9144000"/>
              <a:gd name="connsiteY530" fmla="*/ 1079623 h 1919921"/>
              <a:gd name="connsiteX531" fmla="*/ 5848402 w 9144000"/>
              <a:gd name="connsiteY531" fmla="*/ 1141671 h 1919921"/>
              <a:gd name="connsiteX532" fmla="*/ 5855493 w 9144000"/>
              <a:gd name="connsiteY532" fmla="*/ 1150534 h 1919921"/>
              <a:gd name="connsiteX533" fmla="*/ 5869675 w 9144000"/>
              <a:gd name="connsiteY533" fmla="*/ 1145216 h 1919921"/>
              <a:gd name="connsiteX534" fmla="*/ 5871448 w 9144000"/>
              <a:gd name="connsiteY534" fmla="*/ 1136352 h 1919921"/>
              <a:gd name="connsiteX535" fmla="*/ 5892721 w 9144000"/>
              <a:gd name="connsiteY535" fmla="*/ 1033531 h 1919921"/>
              <a:gd name="connsiteX536" fmla="*/ 5898040 w 9144000"/>
              <a:gd name="connsiteY536" fmla="*/ 980348 h 1919921"/>
              <a:gd name="connsiteX537" fmla="*/ 5906904 w 9144000"/>
              <a:gd name="connsiteY537" fmla="*/ 907664 h 1919921"/>
              <a:gd name="connsiteX538" fmla="*/ 5912222 w 9144000"/>
              <a:gd name="connsiteY538" fmla="*/ 932482 h 1919921"/>
              <a:gd name="connsiteX539" fmla="*/ 5913995 w 9144000"/>
              <a:gd name="connsiteY539" fmla="*/ 1017576 h 1919921"/>
              <a:gd name="connsiteX540" fmla="*/ 5924632 w 9144000"/>
              <a:gd name="connsiteY540" fmla="*/ 1058350 h 1919921"/>
              <a:gd name="connsiteX541" fmla="*/ 5924632 w 9144000"/>
              <a:gd name="connsiteY541" fmla="*/ 1037076 h 1919921"/>
              <a:gd name="connsiteX542" fmla="*/ 5937041 w 9144000"/>
              <a:gd name="connsiteY542" fmla="*/ 1019349 h 1919921"/>
              <a:gd name="connsiteX543" fmla="*/ 5967178 w 9144000"/>
              <a:gd name="connsiteY543" fmla="*/ 1054804 h 1919921"/>
              <a:gd name="connsiteX544" fmla="*/ 5961860 w 9144000"/>
              <a:gd name="connsiteY544" fmla="*/ 1116852 h 1919921"/>
              <a:gd name="connsiteX545" fmla="*/ 5967178 w 9144000"/>
              <a:gd name="connsiteY545" fmla="*/ 1146989 h 1919921"/>
              <a:gd name="connsiteX546" fmla="*/ 6082409 w 9144000"/>
              <a:gd name="connsiteY546" fmla="*/ 1146989 h 1919921"/>
              <a:gd name="connsiteX547" fmla="*/ 6140911 w 9144000"/>
              <a:gd name="connsiteY547" fmla="*/ 1129261 h 1919921"/>
              <a:gd name="connsiteX548" fmla="*/ 6151547 w 9144000"/>
              <a:gd name="connsiteY548" fmla="*/ 1109760 h 1919921"/>
              <a:gd name="connsiteX549" fmla="*/ 6174594 w 9144000"/>
              <a:gd name="connsiteY549" fmla="*/ 1083169 h 1919921"/>
              <a:gd name="connsiteX550" fmla="*/ 6192321 w 9144000"/>
              <a:gd name="connsiteY550" fmla="*/ 1115079 h 1919921"/>
              <a:gd name="connsiteX551" fmla="*/ 6211822 w 9144000"/>
              <a:gd name="connsiteY551" fmla="*/ 1095578 h 1919921"/>
              <a:gd name="connsiteX552" fmla="*/ 6229550 w 9144000"/>
              <a:gd name="connsiteY552" fmla="*/ 1109760 h 1919921"/>
              <a:gd name="connsiteX553" fmla="*/ 6231322 w 9144000"/>
              <a:gd name="connsiteY553" fmla="*/ 1081396 h 1919921"/>
              <a:gd name="connsiteX554" fmla="*/ 6263233 w 9144000"/>
              <a:gd name="connsiteY554" fmla="*/ 978575 h 1919921"/>
              <a:gd name="connsiteX555" fmla="*/ 6295143 w 9144000"/>
              <a:gd name="connsiteY555" fmla="*/ 1065441 h 1919921"/>
              <a:gd name="connsiteX556" fmla="*/ 6295143 w 9144000"/>
              <a:gd name="connsiteY556" fmla="*/ 1104442 h 1919921"/>
              <a:gd name="connsiteX557" fmla="*/ 6298688 w 9144000"/>
              <a:gd name="connsiteY557" fmla="*/ 1106215 h 1919921"/>
              <a:gd name="connsiteX558" fmla="*/ 6335916 w 9144000"/>
              <a:gd name="connsiteY558" fmla="*/ 1097351 h 1919921"/>
              <a:gd name="connsiteX559" fmla="*/ 6367827 w 9144000"/>
              <a:gd name="connsiteY559" fmla="*/ 1115079 h 1919921"/>
              <a:gd name="connsiteX560" fmla="*/ 6383782 w 9144000"/>
              <a:gd name="connsiteY560" fmla="*/ 1152307 h 1919921"/>
              <a:gd name="connsiteX561" fmla="*/ 6380236 w 9144000"/>
              <a:gd name="connsiteY561" fmla="*/ 1187763 h 1919921"/>
              <a:gd name="connsiteX562" fmla="*/ 6396191 w 9144000"/>
              <a:gd name="connsiteY562" fmla="*/ 1207263 h 1919921"/>
              <a:gd name="connsiteX563" fmla="*/ 6415692 w 9144000"/>
              <a:gd name="connsiteY563" fmla="*/ 1201945 h 1919921"/>
              <a:gd name="connsiteX564" fmla="*/ 6415692 w 9144000"/>
              <a:gd name="connsiteY564" fmla="*/ 1127488 h 1919921"/>
              <a:gd name="connsiteX565" fmla="*/ 6397964 w 9144000"/>
              <a:gd name="connsiteY565" fmla="*/ 1088487 h 1919921"/>
              <a:gd name="connsiteX566" fmla="*/ 6429874 w 9144000"/>
              <a:gd name="connsiteY566" fmla="*/ 1097351 h 1919921"/>
              <a:gd name="connsiteX567" fmla="*/ 6449374 w 9144000"/>
              <a:gd name="connsiteY567" fmla="*/ 1086714 h 1919921"/>
              <a:gd name="connsiteX568" fmla="*/ 6461784 w 9144000"/>
              <a:gd name="connsiteY568" fmla="*/ 1099124 h 1919921"/>
              <a:gd name="connsiteX569" fmla="*/ 6488376 w 9144000"/>
              <a:gd name="connsiteY569" fmla="*/ 1092033 h 1919921"/>
              <a:gd name="connsiteX570" fmla="*/ 6538013 w 9144000"/>
              <a:gd name="connsiteY570" fmla="*/ 1063668 h 1919921"/>
              <a:gd name="connsiteX571" fmla="*/ 6610697 w 9144000"/>
              <a:gd name="connsiteY571" fmla="*/ 1079623 h 1919921"/>
              <a:gd name="connsiteX572" fmla="*/ 6612470 w 9144000"/>
              <a:gd name="connsiteY572" fmla="*/ 1182444 h 1919921"/>
              <a:gd name="connsiteX573" fmla="*/ 6672745 w 9144000"/>
              <a:gd name="connsiteY573" fmla="*/ 1175353 h 1919921"/>
              <a:gd name="connsiteX574" fmla="*/ 6715291 w 9144000"/>
              <a:gd name="connsiteY574" fmla="*/ 1180672 h 1919921"/>
              <a:gd name="connsiteX575" fmla="*/ 6725928 w 9144000"/>
              <a:gd name="connsiteY575" fmla="*/ 1203718 h 1919921"/>
              <a:gd name="connsiteX576" fmla="*/ 6770248 w 9144000"/>
              <a:gd name="connsiteY576" fmla="*/ 1148762 h 1919921"/>
              <a:gd name="connsiteX577" fmla="*/ 6802158 w 9144000"/>
              <a:gd name="connsiteY577" fmla="*/ 1178899 h 1919921"/>
              <a:gd name="connsiteX578" fmla="*/ 6803930 w 9144000"/>
              <a:gd name="connsiteY578" fmla="*/ 1104442 h 1919921"/>
              <a:gd name="connsiteX579" fmla="*/ 6814567 w 9144000"/>
              <a:gd name="connsiteY579" fmla="*/ 1074305 h 1919921"/>
              <a:gd name="connsiteX580" fmla="*/ 6846477 w 9144000"/>
              <a:gd name="connsiteY580" fmla="*/ 1083169 h 1919921"/>
              <a:gd name="connsiteX581" fmla="*/ 6855341 w 9144000"/>
              <a:gd name="connsiteY581" fmla="*/ 1120397 h 1919921"/>
              <a:gd name="connsiteX582" fmla="*/ 6857114 w 9144000"/>
              <a:gd name="connsiteY582" fmla="*/ 1107988 h 1919921"/>
              <a:gd name="connsiteX583" fmla="*/ 6867751 w 9144000"/>
              <a:gd name="connsiteY583" fmla="*/ 1088487 h 1919921"/>
              <a:gd name="connsiteX584" fmla="*/ 6904979 w 9144000"/>
              <a:gd name="connsiteY584" fmla="*/ 1067214 h 1919921"/>
              <a:gd name="connsiteX585" fmla="*/ 6922707 w 9144000"/>
              <a:gd name="connsiteY585" fmla="*/ 1081396 h 1919921"/>
              <a:gd name="connsiteX586" fmla="*/ 6951071 w 9144000"/>
              <a:gd name="connsiteY586" fmla="*/ 1092033 h 1919921"/>
              <a:gd name="connsiteX587" fmla="*/ 6970572 w 9144000"/>
              <a:gd name="connsiteY587" fmla="*/ 1148762 h 1919921"/>
              <a:gd name="connsiteX588" fmla="*/ 6981208 w 9144000"/>
              <a:gd name="connsiteY588" fmla="*/ 1065441 h 1919921"/>
              <a:gd name="connsiteX589" fmla="*/ 6986527 w 9144000"/>
              <a:gd name="connsiteY589" fmla="*/ 1076078 h 1919921"/>
              <a:gd name="connsiteX590" fmla="*/ 6986527 w 9144000"/>
              <a:gd name="connsiteY590" fmla="*/ 1134579 h 1919921"/>
              <a:gd name="connsiteX591" fmla="*/ 6997163 w 9144000"/>
              <a:gd name="connsiteY591" fmla="*/ 1178899 h 1919921"/>
              <a:gd name="connsiteX592" fmla="*/ 7011346 w 9144000"/>
              <a:gd name="connsiteY592" fmla="*/ 1083169 h 1919921"/>
              <a:gd name="connsiteX593" fmla="*/ 7016664 w 9144000"/>
              <a:gd name="connsiteY593" fmla="*/ 1175353 h 1919921"/>
              <a:gd name="connsiteX594" fmla="*/ 7020210 w 9144000"/>
              <a:gd name="connsiteY594" fmla="*/ 1178899 h 1919921"/>
              <a:gd name="connsiteX595" fmla="*/ 7023755 w 9144000"/>
              <a:gd name="connsiteY595" fmla="*/ 1175353 h 1919921"/>
              <a:gd name="connsiteX596" fmla="*/ 7053892 w 9144000"/>
              <a:gd name="connsiteY596" fmla="*/ 1122170 h 1919921"/>
              <a:gd name="connsiteX597" fmla="*/ 7076939 w 9144000"/>
              <a:gd name="connsiteY597" fmla="*/ 1088487 h 1919921"/>
              <a:gd name="connsiteX598" fmla="*/ 7076939 w 9144000"/>
              <a:gd name="connsiteY598" fmla="*/ 1076078 h 1919921"/>
              <a:gd name="connsiteX599" fmla="*/ 7108849 w 9144000"/>
              <a:gd name="connsiteY599" fmla="*/ 872208 h 1919921"/>
              <a:gd name="connsiteX600" fmla="*/ 7119485 w 9144000"/>
              <a:gd name="connsiteY600" fmla="*/ 872208 h 1919921"/>
              <a:gd name="connsiteX601" fmla="*/ 7123031 w 9144000"/>
              <a:gd name="connsiteY601" fmla="*/ 914755 h 1919921"/>
              <a:gd name="connsiteX602" fmla="*/ 7137213 w 9144000"/>
              <a:gd name="connsiteY602" fmla="*/ 1031758 h 1919921"/>
              <a:gd name="connsiteX603" fmla="*/ 7153168 w 9144000"/>
              <a:gd name="connsiteY603" fmla="*/ 1099124 h 1919921"/>
              <a:gd name="connsiteX604" fmla="*/ 7174442 w 9144000"/>
              <a:gd name="connsiteY604" fmla="*/ 1123943 h 1919921"/>
              <a:gd name="connsiteX605" fmla="*/ 7202806 w 9144000"/>
              <a:gd name="connsiteY605" fmla="*/ 1173581 h 1919921"/>
              <a:gd name="connsiteX606" fmla="*/ 7208124 w 9144000"/>
              <a:gd name="connsiteY606" fmla="*/ 1146989 h 1919921"/>
              <a:gd name="connsiteX607" fmla="*/ 7213443 w 9144000"/>
              <a:gd name="connsiteY607" fmla="*/ 1079623 h 1919921"/>
              <a:gd name="connsiteX608" fmla="*/ 7222307 w 9144000"/>
              <a:gd name="connsiteY608" fmla="*/ 1120397 h 1919921"/>
              <a:gd name="connsiteX609" fmla="*/ 7222307 w 9144000"/>
              <a:gd name="connsiteY609" fmla="*/ 1159398 h 1919921"/>
              <a:gd name="connsiteX610" fmla="*/ 7227625 w 9144000"/>
              <a:gd name="connsiteY610" fmla="*/ 1178899 h 1919921"/>
              <a:gd name="connsiteX611" fmla="*/ 7243580 w 9144000"/>
              <a:gd name="connsiteY611" fmla="*/ 1067214 h 1919921"/>
              <a:gd name="connsiteX612" fmla="*/ 7248898 w 9144000"/>
              <a:gd name="connsiteY612" fmla="*/ 1079623 h 1919921"/>
              <a:gd name="connsiteX613" fmla="*/ 7248898 w 9144000"/>
              <a:gd name="connsiteY613" fmla="*/ 1115079 h 1919921"/>
              <a:gd name="connsiteX614" fmla="*/ 7264853 w 9144000"/>
              <a:gd name="connsiteY614" fmla="*/ 1168262 h 1919921"/>
              <a:gd name="connsiteX615" fmla="*/ 7303854 w 9144000"/>
              <a:gd name="connsiteY615" fmla="*/ 1102669 h 1919921"/>
              <a:gd name="connsiteX616" fmla="*/ 7328673 w 9144000"/>
              <a:gd name="connsiteY616" fmla="*/ 1131034 h 1919921"/>
              <a:gd name="connsiteX617" fmla="*/ 7332219 w 9144000"/>
              <a:gd name="connsiteY617" fmla="*/ 1168262 h 1919921"/>
              <a:gd name="connsiteX618" fmla="*/ 7358811 w 9144000"/>
              <a:gd name="connsiteY618" fmla="*/ 1180672 h 1919921"/>
              <a:gd name="connsiteX619" fmla="*/ 7385402 w 9144000"/>
              <a:gd name="connsiteY619" fmla="*/ 1175353 h 1919921"/>
              <a:gd name="connsiteX620" fmla="*/ 7397812 w 9144000"/>
              <a:gd name="connsiteY620" fmla="*/ 1198400 h 1919921"/>
              <a:gd name="connsiteX621" fmla="*/ 7410221 w 9144000"/>
              <a:gd name="connsiteY621" fmla="*/ 1198400 h 1919921"/>
              <a:gd name="connsiteX622" fmla="*/ 7465177 w 9144000"/>
              <a:gd name="connsiteY622" fmla="*/ 1185990 h 1919921"/>
              <a:gd name="connsiteX623" fmla="*/ 7504179 w 9144000"/>
              <a:gd name="connsiteY623" fmla="*/ 1198400 h 1919921"/>
              <a:gd name="connsiteX624" fmla="*/ 7504179 w 9144000"/>
              <a:gd name="connsiteY624" fmla="*/ 1256901 h 1919921"/>
              <a:gd name="connsiteX625" fmla="*/ 7509497 w 9144000"/>
              <a:gd name="connsiteY625" fmla="*/ 1258674 h 1919921"/>
              <a:gd name="connsiteX626" fmla="*/ 7571544 w 9144000"/>
              <a:gd name="connsiteY626" fmla="*/ 1141671 h 1919921"/>
              <a:gd name="connsiteX627" fmla="*/ 7578635 w 9144000"/>
              <a:gd name="connsiteY627" fmla="*/ 1143443 h 1919921"/>
              <a:gd name="connsiteX628" fmla="*/ 7585727 w 9144000"/>
              <a:gd name="connsiteY628" fmla="*/ 1217900 h 1919921"/>
              <a:gd name="connsiteX629" fmla="*/ 7608773 w 9144000"/>
              <a:gd name="connsiteY629" fmla="*/ 1255128 h 1919921"/>
              <a:gd name="connsiteX630" fmla="*/ 7812642 w 9144000"/>
              <a:gd name="connsiteY630" fmla="*/ 1093805 h 1919921"/>
              <a:gd name="connsiteX631" fmla="*/ 7958010 w 9144000"/>
              <a:gd name="connsiteY631" fmla="*/ 1219673 h 1919921"/>
              <a:gd name="connsiteX632" fmla="*/ 7991693 w 9144000"/>
              <a:gd name="connsiteY632" fmla="*/ 1228537 h 1919921"/>
              <a:gd name="connsiteX633" fmla="*/ 8018285 w 9144000"/>
              <a:gd name="connsiteY633" fmla="*/ 1221446 h 1919921"/>
              <a:gd name="connsiteX634" fmla="*/ 8160107 w 9144000"/>
              <a:gd name="connsiteY634" fmla="*/ 1104442 h 1919921"/>
              <a:gd name="connsiteX635" fmla="*/ 8165426 w 9144000"/>
              <a:gd name="connsiteY635" fmla="*/ 1118624 h 1919921"/>
              <a:gd name="connsiteX636" fmla="*/ 8168971 w 9144000"/>
              <a:gd name="connsiteY636" fmla="*/ 1120397 h 1919921"/>
              <a:gd name="connsiteX637" fmla="*/ 8172517 w 9144000"/>
              <a:gd name="connsiteY637" fmla="*/ 1116852 h 1919921"/>
              <a:gd name="connsiteX638" fmla="*/ 8367523 w 9144000"/>
              <a:gd name="connsiteY638" fmla="*/ 1260447 h 1919921"/>
              <a:gd name="connsiteX639" fmla="*/ 8381705 w 9144000"/>
              <a:gd name="connsiteY639" fmla="*/ 1256901 h 1919921"/>
              <a:gd name="connsiteX640" fmla="*/ 8411842 w 9144000"/>
              <a:gd name="connsiteY640" fmla="*/ 1180672 h 1919921"/>
              <a:gd name="connsiteX641" fmla="*/ 8408296 w 9144000"/>
              <a:gd name="connsiteY641" fmla="*/ 1145216 h 1919921"/>
              <a:gd name="connsiteX642" fmla="*/ 8408296 w 9144000"/>
              <a:gd name="connsiteY642" fmla="*/ 1136352 h 1919921"/>
              <a:gd name="connsiteX643" fmla="*/ 8410069 w 9144000"/>
              <a:gd name="connsiteY643" fmla="*/ 1125716 h 1919921"/>
              <a:gd name="connsiteX644" fmla="*/ 8424251 w 9144000"/>
              <a:gd name="connsiteY644" fmla="*/ 1099124 h 1919921"/>
              <a:gd name="connsiteX645" fmla="*/ 8424251 w 9144000"/>
              <a:gd name="connsiteY645" fmla="*/ 1061895 h 1919921"/>
              <a:gd name="connsiteX646" fmla="*/ 8427797 w 9144000"/>
              <a:gd name="connsiteY646" fmla="*/ 1049486 h 1919921"/>
              <a:gd name="connsiteX647" fmla="*/ 8443752 w 9144000"/>
              <a:gd name="connsiteY647" fmla="*/ 1040622 h 1919921"/>
              <a:gd name="connsiteX648" fmla="*/ 8443752 w 9144000"/>
              <a:gd name="connsiteY648" fmla="*/ 1033531 h 1919921"/>
              <a:gd name="connsiteX649" fmla="*/ 8445525 w 9144000"/>
              <a:gd name="connsiteY649" fmla="*/ 1019349 h 1919921"/>
              <a:gd name="connsiteX650" fmla="*/ 8445525 w 9144000"/>
              <a:gd name="connsiteY650" fmla="*/ 1005166 h 1919921"/>
              <a:gd name="connsiteX651" fmla="*/ 8447297 w 9144000"/>
              <a:gd name="connsiteY651" fmla="*/ 980348 h 1919921"/>
              <a:gd name="connsiteX652" fmla="*/ 8449070 w 9144000"/>
              <a:gd name="connsiteY652" fmla="*/ 1015803 h 1919921"/>
              <a:gd name="connsiteX653" fmla="*/ 8463252 w 9144000"/>
              <a:gd name="connsiteY653" fmla="*/ 1047713 h 1919921"/>
              <a:gd name="connsiteX654" fmla="*/ 8480980 w 9144000"/>
              <a:gd name="connsiteY654" fmla="*/ 1045940 h 1919921"/>
              <a:gd name="connsiteX655" fmla="*/ 8480980 w 9144000"/>
              <a:gd name="connsiteY655" fmla="*/ 1005166 h 1919921"/>
              <a:gd name="connsiteX656" fmla="*/ 8489844 w 9144000"/>
              <a:gd name="connsiteY656" fmla="*/ 980348 h 1919921"/>
              <a:gd name="connsiteX657" fmla="*/ 8493390 w 9144000"/>
              <a:gd name="connsiteY657" fmla="*/ 1047713 h 1919921"/>
              <a:gd name="connsiteX658" fmla="*/ 8507572 w 9144000"/>
              <a:gd name="connsiteY658" fmla="*/ 1049486 h 1919921"/>
              <a:gd name="connsiteX659" fmla="*/ 8514663 w 9144000"/>
              <a:gd name="connsiteY659" fmla="*/ 1109760 h 1919921"/>
              <a:gd name="connsiteX660" fmla="*/ 8527073 w 9144000"/>
              <a:gd name="connsiteY660" fmla="*/ 1116852 h 1919921"/>
              <a:gd name="connsiteX661" fmla="*/ 8527073 w 9144000"/>
              <a:gd name="connsiteY661" fmla="*/ 1155853 h 1919921"/>
              <a:gd name="connsiteX662" fmla="*/ 8534164 w 9144000"/>
              <a:gd name="connsiteY662" fmla="*/ 1196627 h 1919921"/>
              <a:gd name="connsiteX663" fmla="*/ 8541255 w 9144000"/>
              <a:gd name="connsiteY663" fmla="*/ 1196627 h 1919921"/>
              <a:gd name="connsiteX664" fmla="*/ 8543028 w 9144000"/>
              <a:gd name="connsiteY664" fmla="*/ 944892 h 1919921"/>
              <a:gd name="connsiteX665" fmla="*/ 8555437 w 9144000"/>
              <a:gd name="connsiteY665" fmla="*/ 936028 h 1919921"/>
              <a:gd name="connsiteX666" fmla="*/ 8555437 w 9144000"/>
              <a:gd name="connsiteY666" fmla="*/ 785342 h 1919921"/>
              <a:gd name="connsiteX667" fmla="*/ 8571392 w 9144000"/>
              <a:gd name="connsiteY667" fmla="*/ 643519 h 1919921"/>
              <a:gd name="connsiteX668" fmla="*/ 8571392 w 9144000"/>
              <a:gd name="connsiteY668" fmla="*/ 455605 h 1919921"/>
              <a:gd name="connsiteX669" fmla="*/ 8576710 w 9144000"/>
              <a:gd name="connsiteY669" fmla="*/ 423694 h 1919921"/>
              <a:gd name="connsiteX670" fmla="*/ 8580256 w 9144000"/>
              <a:gd name="connsiteY670" fmla="*/ 402421 h 1919921"/>
              <a:gd name="connsiteX671" fmla="*/ 8583801 w 9144000"/>
              <a:gd name="connsiteY671" fmla="*/ 381148 h 1919921"/>
              <a:gd name="connsiteX672" fmla="*/ 8587347 w 9144000"/>
              <a:gd name="connsiteY672" fmla="*/ 361647 h 1919921"/>
              <a:gd name="connsiteX673" fmla="*/ 8631667 w 9144000"/>
              <a:gd name="connsiteY673" fmla="*/ 326192 h 1919921"/>
              <a:gd name="connsiteX674" fmla="*/ 8633439 w 9144000"/>
              <a:gd name="connsiteY674" fmla="*/ 274781 h 1919921"/>
              <a:gd name="connsiteX675" fmla="*/ 8636985 w 9144000"/>
              <a:gd name="connsiteY675" fmla="*/ 292509 h 1919921"/>
              <a:gd name="connsiteX676" fmla="*/ 8636985 w 9144000"/>
              <a:gd name="connsiteY676" fmla="*/ 306691 h 1919921"/>
              <a:gd name="connsiteX677" fmla="*/ 8640530 w 9144000"/>
              <a:gd name="connsiteY677" fmla="*/ 333283 h 1919921"/>
              <a:gd name="connsiteX678" fmla="*/ 8686623 w 9144000"/>
              <a:gd name="connsiteY678" fmla="*/ 363420 h 1919921"/>
              <a:gd name="connsiteX679" fmla="*/ 8684850 w 9144000"/>
              <a:gd name="connsiteY679" fmla="*/ 407739 h 1919921"/>
              <a:gd name="connsiteX680" fmla="*/ 8699032 w 9144000"/>
              <a:gd name="connsiteY680" fmla="*/ 466241 h 1919921"/>
              <a:gd name="connsiteX681" fmla="*/ 8704351 w 9144000"/>
              <a:gd name="connsiteY681" fmla="*/ 522970 h 1919921"/>
              <a:gd name="connsiteX682" fmla="*/ 8697259 w 9144000"/>
              <a:gd name="connsiteY682" fmla="*/ 666565 h 1919921"/>
              <a:gd name="connsiteX683" fmla="*/ 8702578 w 9144000"/>
              <a:gd name="connsiteY683" fmla="*/ 733931 h 1919921"/>
              <a:gd name="connsiteX684" fmla="*/ 8713214 w 9144000"/>
              <a:gd name="connsiteY684" fmla="*/ 771159 h 1919921"/>
              <a:gd name="connsiteX685" fmla="*/ 8711442 w 9144000"/>
              <a:gd name="connsiteY685" fmla="*/ 895254 h 1919921"/>
              <a:gd name="connsiteX686" fmla="*/ 8727397 w 9144000"/>
              <a:gd name="connsiteY686" fmla="*/ 946665 h 1919921"/>
              <a:gd name="connsiteX687" fmla="*/ 8727397 w 9144000"/>
              <a:gd name="connsiteY687" fmla="*/ 1123943 h 1919921"/>
              <a:gd name="connsiteX688" fmla="*/ 8748670 w 9144000"/>
              <a:gd name="connsiteY688" fmla="*/ 1123943 h 1919921"/>
              <a:gd name="connsiteX689" fmla="*/ 8759307 w 9144000"/>
              <a:gd name="connsiteY689" fmla="*/ 1118624 h 1919921"/>
              <a:gd name="connsiteX690" fmla="*/ 8759307 w 9144000"/>
              <a:gd name="connsiteY690" fmla="*/ 1111533 h 1919921"/>
              <a:gd name="connsiteX691" fmla="*/ 8759307 w 9144000"/>
              <a:gd name="connsiteY691" fmla="*/ 1063668 h 1919921"/>
              <a:gd name="connsiteX692" fmla="*/ 8766398 w 9144000"/>
              <a:gd name="connsiteY692" fmla="*/ 1051259 h 1919921"/>
              <a:gd name="connsiteX693" fmla="*/ 8812490 w 9144000"/>
              <a:gd name="connsiteY693" fmla="*/ 1045940 h 1919921"/>
              <a:gd name="connsiteX694" fmla="*/ 8847946 w 9144000"/>
              <a:gd name="connsiteY694" fmla="*/ 1047713 h 1919921"/>
              <a:gd name="connsiteX695" fmla="*/ 8851491 w 9144000"/>
              <a:gd name="connsiteY695" fmla="*/ 1045940 h 1919921"/>
              <a:gd name="connsiteX696" fmla="*/ 8851491 w 9144000"/>
              <a:gd name="connsiteY696" fmla="*/ 1146989 h 1919921"/>
              <a:gd name="connsiteX697" fmla="*/ 8855037 w 9144000"/>
              <a:gd name="connsiteY697" fmla="*/ 1148762 h 1919921"/>
              <a:gd name="connsiteX698" fmla="*/ 8870992 w 9144000"/>
              <a:gd name="connsiteY698" fmla="*/ 1143443 h 1919921"/>
              <a:gd name="connsiteX699" fmla="*/ 8870992 w 9144000"/>
              <a:gd name="connsiteY699" fmla="*/ 1065441 h 1919921"/>
              <a:gd name="connsiteX700" fmla="*/ 8865674 w 9144000"/>
              <a:gd name="connsiteY700" fmla="*/ 1044168 h 1919921"/>
              <a:gd name="connsiteX701" fmla="*/ 8865674 w 9144000"/>
              <a:gd name="connsiteY701" fmla="*/ 996303 h 1919921"/>
              <a:gd name="connsiteX702" fmla="*/ 8874537 w 9144000"/>
              <a:gd name="connsiteY702" fmla="*/ 902345 h 1919921"/>
              <a:gd name="connsiteX703" fmla="*/ 8881629 w 9144000"/>
              <a:gd name="connsiteY703" fmla="*/ 905891 h 1919921"/>
              <a:gd name="connsiteX704" fmla="*/ 8886947 w 9144000"/>
              <a:gd name="connsiteY704" fmla="*/ 962620 h 1919921"/>
              <a:gd name="connsiteX705" fmla="*/ 8933039 w 9144000"/>
              <a:gd name="connsiteY705" fmla="*/ 962620 h 1919921"/>
              <a:gd name="connsiteX706" fmla="*/ 8938358 w 9144000"/>
              <a:gd name="connsiteY706" fmla="*/ 1026440 h 1919921"/>
              <a:gd name="connsiteX707" fmla="*/ 8984450 w 9144000"/>
              <a:gd name="connsiteY707" fmla="*/ 992757 h 1919921"/>
              <a:gd name="connsiteX708" fmla="*/ 8982677 w 9144000"/>
              <a:gd name="connsiteY708" fmla="*/ 973256 h 1919921"/>
              <a:gd name="connsiteX709" fmla="*/ 8982677 w 9144000"/>
              <a:gd name="connsiteY709" fmla="*/ 930710 h 1919921"/>
              <a:gd name="connsiteX710" fmla="*/ 9009269 w 9144000"/>
              <a:gd name="connsiteY710" fmla="*/ 881072 h 1919921"/>
              <a:gd name="connsiteX711" fmla="*/ 9023451 w 9144000"/>
              <a:gd name="connsiteY711" fmla="*/ 858026 h 1919921"/>
              <a:gd name="connsiteX712" fmla="*/ 9057134 w 9144000"/>
              <a:gd name="connsiteY712" fmla="*/ 858026 h 1919921"/>
              <a:gd name="connsiteX713" fmla="*/ 9057134 w 9144000"/>
              <a:gd name="connsiteY713" fmla="*/ 1343767 h 1919921"/>
              <a:gd name="connsiteX714" fmla="*/ 9144000 w 9144000"/>
              <a:gd name="connsiteY714" fmla="*/ 1343767 h 1919921"/>
              <a:gd name="connsiteX715" fmla="*/ 9144000 w 9144000"/>
              <a:gd name="connsiteY715" fmla="*/ 1919921 h 1919921"/>
              <a:gd name="connsiteX716" fmla="*/ 2308160 w 9144000"/>
              <a:gd name="connsiteY716" fmla="*/ 1919921 h 1919921"/>
              <a:gd name="connsiteX717" fmla="*/ 2081244 w 9144000"/>
              <a:gd name="connsiteY717" fmla="*/ 1847237 h 1919921"/>
              <a:gd name="connsiteX718" fmla="*/ 1024667 w 9144000"/>
              <a:gd name="connsiteY718" fmla="*/ 1646913 h 1919921"/>
              <a:gd name="connsiteX719" fmla="*/ 733931 w 9144000"/>
              <a:gd name="connsiteY719" fmla="*/ 1609685 h 1919921"/>
              <a:gd name="connsiteX720" fmla="*/ 76230 w 9144000"/>
              <a:gd name="connsiteY720" fmla="*/ 1528137 h 1919921"/>
              <a:gd name="connsiteX721" fmla="*/ 42547 w 9144000"/>
              <a:gd name="connsiteY721" fmla="*/ 1519273 h 1919921"/>
              <a:gd name="connsiteX722" fmla="*/ 28364 w 9144000"/>
              <a:gd name="connsiteY722" fmla="*/ 1411133 h 1919921"/>
              <a:gd name="connsiteX723" fmla="*/ 0 w 9144000"/>
              <a:gd name="connsiteY723" fmla="*/ 1219673 h 1919921"/>
              <a:gd name="connsiteX724" fmla="*/ 0 w 9144000"/>
              <a:gd name="connsiteY724" fmla="*/ 1150534 h 1919921"/>
              <a:gd name="connsiteX725" fmla="*/ 3546 w 9144000"/>
              <a:gd name="connsiteY725" fmla="*/ 1123943 h 1919921"/>
              <a:gd name="connsiteX726" fmla="*/ 37228 w 9144000"/>
              <a:gd name="connsiteY726" fmla="*/ 1092033 h 1919921"/>
              <a:gd name="connsiteX727" fmla="*/ 39001 w 9144000"/>
              <a:gd name="connsiteY727" fmla="*/ 1076078 h 1919921"/>
              <a:gd name="connsiteX728" fmla="*/ 209188 w 9144000"/>
              <a:gd name="connsiteY728" fmla="*/ 1076078 h 1919921"/>
              <a:gd name="connsiteX729" fmla="*/ 209188 w 9144000"/>
              <a:gd name="connsiteY729" fmla="*/ 1047713 h 1919921"/>
              <a:gd name="connsiteX730" fmla="*/ 175505 w 9144000"/>
              <a:gd name="connsiteY730" fmla="*/ 1029985 h 1919921"/>
              <a:gd name="connsiteX731" fmla="*/ 10637 w 9144000"/>
              <a:gd name="connsiteY731" fmla="*/ 943119 h 1919921"/>
              <a:gd name="connsiteX732" fmla="*/ 10637 w 9144000"/>
              <a:gd name="connsiteY732" fmla="*/ 930710 h 1919921"/>
              <a:gd name="connsiteX733" fmla="*/ 462696 w 9144000"/>
              <a:gd name="connsiteY733" fmla="*/ 936028 h 1919921"/>
              <a:gd name="connsiteX734" fmla="*/ 590336 w 9144000"/>
              <a:gd name="connsiteY734" fmla="*/ 928937 h 1919921"/>
              <a:gd name="connsiteX735" fmla="*/ 654156 w 9144000"/>
              <a:gd name="connsiteY735" fmla="*/ 932482 h 1919921"/>
              <a:gd name="connsiteX736" fmla="*/ 655929 w 9144000"/>
              <a:gd name="connsiteY736" fmla="*/ 937801 h 1919921"/>
              <a:gd name="connsiteX737" fmla="*/ 634655 w 9144000"/>
              <a:gd name="connsiteY737" fmla="*/ 959074 h 1919921"/>
              <a:gd name="connsiteX738" fmla="*/ 512333 w 9144000"/>
              <a:gd name="connsiteY738" fmla="*/ 1019349 h 1919921"/>
              <a:gd name="connsiteX739" fmla="*/ 448513 w 9144000"/>
              <a:gd name="connsiteY739" fmla="*/ 1042395 h 1919921"/>
              <a:gd name="connsiteX740" fmla="*/ 448513 w 9144000"/>
              <a:gd name="connsiteY740" fmla="*/ 1118624 h 1919921"/>
              <a:gd name="connsiteX741" fmla="*/ 572608 w 9144000"/>
              <a:gd name="connsiteY741" fmla="*/ 1118624 h 1919921"/>
              <a:gd name="connsiteX742" fmla="*/ 604518 w 9144000"/>
              <a:gd name="connsiteY742" fmla="*/ 1102669 h 1919921"/>
              <a:gd name="connsiteX743" fmla="*/ 641746 w 9144000"/>
              <a:gd name="connsiteY743" fmla="*/ 1109760 h 1919921"/>
              <a:gd name="connsiteX744" fmla="*/ 657701 w 9144000"/>
              <a:gd name="connsiteY744" fmla="*/ 1161171 h 1919921"/>
              <a:gd name="connsiteX745" fmla="*/ 678975 w 9144000"/>
              <a:gd name="connsiteY745" fmla="*/ 1143443 h 1919921"/>
              <a:gd name="connsiteX746" fmla="*/ 753432 w 9144000"/>
              <a:gd name="connsiteY746" fmla="*/ 1014030 h 1919921"/>
              <a:gd name="connsiteX747" fmla="*/ 732158 w 9144000"/>
              <a:gd name="connsiteY747" fmla="*/ 975029 h 1919921"/>
              <a:gd name="connsiteX748" fmla="*/ 732158 w 9144000"/>
              <a:gd name="connsiteY748" fmla="*/ 941346 h 1919921"/>
              <a:gd name="connsiteX749" fmla="*/ 774705 w 9144000"/>
              <a:gd name="connsiteY749" fmla="*/ 882845 h 1919921"/>
              <a:gd name="connsiteX750" fmla="*/ 774705 w 9144000"/>
              <a:gd name="connsiteY750" fmla="*/ 533607 h 1919921"/>
              <a:gd name="connsiteX751" fmla="*/ 737477 w 9144000"/>
              <a:gd name="connsiteY751" fmla="*/ 471560 h 1919921"/>
              <a:gd name="connsiteX752" fmla="*/ 737477 w 9144000"/>
              <a:gd name="connsiteY752" fmla="*/ 459150 h 1919921"/>
              <a:gd name="connsiteX753" fmla="*/ 765841 w 9144000"/>
              <a:gd name="connsiteY753" fmla="*/ 418376 h 1919921"/>
              <a:gd name="connsiteX754" fmla="*/ 785342 w 9144000"/>
              <a:gd name="connsiteY754" fmla="*/ 402421 h 1919921"/>
              <a:gd name="connsiteX755" fmla="*/ 788887 w 9144000"/>
              <a:gd name="connsiteY755" fmla="*/ 382921 h 1919921"/>
              <a:gd name="connsiteX756" fmla="*/ 794206 w 9144000"/>
              <a:gd name="connsiteY756" fmla="*/ 336828 h 1919921"/>
              <a:gd name="connsiteX757" fmla="*/ 781796 w 9144000"/>
              <a:gd name="connsiteY757" fmla="*/ 287190 h 1919921"/>
              <a:gd name="connsiteX758" fmla="*/ 795978 w 9144000"/>
              <a:gd name="connsiteY758" fmla="*/ 244644 h 1919921"/>
              <a:gd name="connsiteX759" fmla="*/ 790660 w 9144000"/>
              <a:gd name="connsiteY759" fmla="*/ 203870 h 1919921"/>
              <a:gd name="connsiteX760" fmla="*/ 799524 w 9144000"/>
              <a:gd name="connsiteY760" fmla="*/ 148914 h 1919921"/>
              <a:gd name="connsiteX761" fmla="*/ 799524 w 9144000"/>
              <a:gd name="connsiteY761" fmla="*/ 0 h 1919921"/>
              <a:gd name="connsiteX762" fmla="*/ 810161 w 9144000"/>
              <a:gd name="connsiteY762" fmla="*/ 0 h 191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</a:cxnLst>
            <a:rect l="l" t="t" r="r" b="b"/>
            <a:pathLst>
              <a:path w="9144000" h="1919921">
                <a:moveTo>
                  <a:pt x="8316112" y="1262220"/>
                </a:moveTo>
                <a:lnTo>
                  <a:pt x="8300157" y="1262220"/>
                </a:lnTo>
                <a:cubicBezTo>
                  <a:pt x="8300157" y="1262220"/>
                  <a:pt x="8301930" y="1260447"/>
                  <a:pt x="8301930" y="1258674"/>
                </a:cubicBezTo>
                <a:cubicBezTo>
                  <a:pt x="8309021" y="1260447"/>
                  <a:pt x="8312566" y="1260447"/>
                  <a:pt x="8316112" y="1262220"/>
                </a:cubicBezTo>
                <a:close/>
                <a:moveTo>
                  <a:pt x="8284202" y="1256901"/>
                </a:moveTo>
                <a:lnTo>
                  <a:pt x="8284202" y="1262220"/>
                </a:lnTo>
                <a:lnTo>
                  <a:pt x="8278884" y="1262220"/>
                </a:lnTo>
                <a:lnTo>
                  <a:pt x="8278884" y="1256901"/>
                </a:lnTo>
                <a:lnTo>
                  <a:pt x="8284202" y="1256901"/>
                </a:lnTo>
                <a:close/>
                <a:moveTo>
                  <a:pt x="7672593" y="1260447"/>
                </a:moveTo>
                <a:cubicBezTo>
                  <a:pt x="7670820" y="1262220"/>
                  <a:pt x="7669047" y="1263992"/>
                  <a:pt x="7667274" y="1263992"/>
                </a:cubicBezTo>
                <a:cubicBezTo>
                  <a:pt x="7665502" y="1262220"/>
                  <a:pt x="7667274" y="1258674"/>
                  <a:pt x="7667274" y="1256901"/>
                </a:cubicBezTo>
                <a:cubicBezTo>
                  <a:pt x="7669047" y="1258674"/>
                  <a:pt x="7670820" y="1258674"/>
                  <a:pt x="7672593" y="1260447"/>
                </a:cubicBezTo>
                <a:close/>
                <a:moveTo>
                  <a:pt x="7699184" y="1255128"/>
                </a:moveTo>
                <a:cubicBezTo>
                  <a:pt x="7699184" y="1256901"/>
                  <a:pt x="7700957" y="1258674"/>
                  <a:pt x="7700957" y="1262220"/>
                </a:cubicBezTo>
                <a:cubicBezTo>
                  <a:pt x="7699184" y="1262220"/>
                  <a:pt x="7695639" y="1263992"/>
                  <a:pt x="7693866" y="1263992"/>
                </a:cubicBezTo>
                <a:cubicBezTo>
                  <a:pt x="7692093" y="1262220"/>
                  <a:pt x="7690321" y="1260447"/>
                  <a:pt x="7690321" y="1258674"/>
                </a:cubicBezTo>
                <a:lnTo>
                  <a:pt x="7693866" y="1255128"/>
                </a:lnTo>
                <a:lnTo>
                  <a:pt x="7699184" y="1255128"/>
                </a:lnTo>
                <a:close/>
                <a:moveTo>
                  <a:pt x="8262929" y="1260447"/>
                </a:moveTo>
                <a:cubicBezTo>
                  <a:pt x="8261156" y="1260447"/>
                  <a:pt x="8257610" y="1262220"/>
                  <a:pt x="8255837" y="1262220"/>
                </a:cubicBezTo>
                <a:cubicBezTo>
                  <a:pt x="8257610" y="1258674"/>
                  <a:pt x="8255837" y="1255128"/>
                  <a:pt x="8261156" y="1253356"/>
                </a:cubicBezTo>
                <a:cubicBezTo>
                  <a:pt x="8261156" y="1255128"/>
                  <a:pt x="8262929" y="1255128"/>
                  <a:pt x="8262929" y="1260447"/>
                </a:cubicBezTo>
                <a:close/>
                <a:moveTo>
                  <a:pt x="8238110" y="1262220"/>
                </a:moveTo>
                <a:cubicBezTo>
                  <a:pt x="8236337" y="1260447"/>
                  <a:pt x="8236337" y="1256901"/>
                  <a:pt x="8236337" y="1253356"/>
                </a:cubicBezTo>
                <a:cubicBezTo>
                  <a:pt x="8236337" y="1253356"/>
                  <a:pt x="8239882" y="1255128"/>
                  <a:pt x="8241655" y="1256901"/>
                </a:cubicBezTo>
                <a:cubicBezTo>
                  <a:pt x="8241655" y="1258674"/>
                  <a:pt x="8239882" y="1260447"/>
                  <a:pt x="8238110" y="1262220"/>
                </a:cubicBezTo>
                <a:close/>
                <a:moveTo>
                  <a:pt x="7724003" y="1255128"/>
                </a:moveTo>
                <a:lnTo>
                  <a:pt x="7724003" y="1262220"/>
                </a:lnTo>
                <a:lnTo>
                  <a:pt x="7715139" y="1262220"/>
                </a:lnTo>
                <a:cubicBezTo>
                  <a:pt x="7716912" y="1256901"/>
                  <a:pt x="7716912" y="1255128"/>
                  <a:pt x="7718685" y="1253356"/>
                </a:cubicBezTo>
                <a:cubicBezTo>
                  <a:pt x="7720458" y="1253356"/>
                  <a:pt x="7722231" y="1255128"/>
                  <a:pt x="7724003" y="1255128"/>
                </a:cubicBezTo>
                <a:close/>
                <a:moveTo>
                  <a:pt x="7752368" y="1260447"/>
                </a:moveTo>
                <a:lnTo>
                  <a:pt x="7741731" y="1262220"/>
                </a:lnTo>
                <a:lnTo>
                  <a:pt x="7739958" y="1251583"/>
                </a:lnTo>
                <a:lnTo>
                  <a:pt x="7750595" y="1251583"/>
                </a:lnTo>
                <a:cubicBezTo>
                  <a:pt x="7750595" y="1253356"/>
                  <a:pt x="7752368" y="1255128"/>
                  <a:pt x="7752368" y="1260447"/>
                </a:cubicBezTo>
                <a:close/>
                <a:moveTo>
                  <a:pt x="8220382" y="1260447"/>
                </a:moveTo>
                <a:cubicBezTo>
                  <a:pt x="8220382" y="1260447"/>
                  <a:pt x="8213291" y="1260447"/>
                  <a:pt x="8211518" y="1258674"/>
                </a:cubicBezTo>
                <a:cubicBezTo>
                  <a:pt x="8213291" y="1256901"/>
                  <a:pt x="8213291" y="1253356"/>
                  <a:pt x="8215063" y="1249810"/>
                </a:cubicBezTo>
                <a:cubicBezTo>
                  <a:pt x="8216836" y="1251583"/>
                  <a:pt x="8218609" y="1256901"/>
                  <a:pt x="8220382" y="1260447"/>
                </a:cubicBezTo>
                <a:close/>
                <a:moveTo>
                  <a:pt x="7803778" y="1248037"/>
                </a:moveTo>
                <a:lnTo>
                  <a:pt x="7803778" y="1258674"/>
                </a:lnTo>
                <a:cubicBezTo>
                  <a:pt x="7798460" y="1262220"/>
                  <a:pt x="7789596" y="1262220"/>
                  <a:pt x="7784278" y="1262220"/>
                </a:cubicBezTo>
                <a:cubicBezTo>
                  <a:pt x="7778960" y="1262220"/>
                  <a:pt x="7766550" y="1263992"/>
                  <a:pt x="7766550" y="1253356"/>
                </a:cubicBezTo>
                <a:cubicBezTo>
                  <a:pt x="7766550" y="1249810"/>
                  <a:pt x="7778960" y="1249810"/>
                  <a:pt x="7786051" y="1248037"/>
                </a:cubicBezTo>
                <a:lnTo>
                  <a:pt x="7803778" y="1248037"/>
                </a:lnTo>
                <a:close/>
                <a:moveTo>
                  <a:pt x="8197336" y="1255128"/>
                </a:moveTo>
                <a:cubicBezTo>
                  <a:pt x="8197336" y="1256901"/>
                  <a:pt x="8195563" y="1260447"/>
                  <a:pt x="8193790" y="1262220"/>
                </a:cubicBezTo>
                <a:lnTo>
                  <a:pt x="8165426" y="1262220"/>
                </a:lnTo>
                <a:lnTo>
                  <a:pt x="8167198" y="1246265"/>
                </a:lnTo>
                <a:cubicBezTo>
                  <a:pt x="8174290" y="1246265"/>
                  <a:pt x="8186699" y="1246265"/>
                  <a:pt x="8197336" y="1255128"/>
                </a:cubicBezTo>
                <a:close/>
                <a:moveTo>
                  <a:pt x="7685002" y="1240946"/>
                </a:moveTo>
                <a:cubicBezTo>
                  <a:pt x="7683229" y="1240946"/>
                  <a:pt x="7685002" y="1239173"/>
                  <a:pt x="7688548" y="1237401"/>
                </a:cubicBezTo>
                <a:cubicBezTo>
                  <a:pt x="7690321" y="1237401"/>
                  <a:pt x="7686775" y="1240946"/>
                  <a:pt x="7685002" y="1240946"/>
                </a:cubicBezTo>
                <a:close/>
                <a:moveTo>
                  <a:pt x="8087423" y="1235628"/>
                </a:moveTo>
                <a:cubicBezTo>
                  <a:pt x="8105151" y="1235628"/>
                  <a:pt x="8124652" y="1240946"/>
                  <a:pt x="8144152" y="1246265"/>
                </a:cubicBezTo>
                <a:lnTo>
                  <a:pt x="8138834" y="1340222"/>
                </a:lnTo>
                <a:lnTo>
                  <a:pt x="7826825" y="1340222"/>
                </a:lnTo>
                <a:lnTo>
                  <a:pt x="7826825" y="1262220"/>
                </a:lnTo>
                <a:cubicBezTo>
                  <a:pt x="7825052" y="1260447"/>
                  <a:pt x="7823279" y="1256901"/>
                  <a:pt x="7823279" y="1251583"/>
                </a:cubicBezTo>
                <a:cubicBezTo>
                  <a:pt x="7823279" y="1248037"/>
                  <a:pt x="7839234" y="1242719"/>
                  <a:pt x="7844552" y="1242719"/>
                </a:cubicBezTo>
                <a:lnTo>
                  <a:pt x="7894190" y="1242719"/>
                </a:lnTo>
                <a:cubicBezTo>
                  <a:pt x="7904827" y="1240946"/>
                  <a:pt x="7915464" y="1239173"/>
                  <a:pt x="7924328" y="1237401"/>
                </a:cubicBezTo>
                <a:lnTo>
                  <a:pt x="8041331" y="1233855"/>
                </a:lnTo>
                <a:cubicBezTo>
                  <a:pt x="8046649" y="1233855"/>
                  <a:pt x="8051968" y="1233855"/>
                  <a:pt x="8087423" y="1235628"/>
                </a:cubicBezTo>
                <a:close/>
                <a:moveTo>
                  <a:pt x="7644228" y="1246265"/>
                </a:moveTo>
                <a:cubicBezTo>
                  <a:pt x="7649547" y="1242719"/>
                  <a:pt x="7658410" y="1237401"/>
                  <a:pt x="7665502" y="1233855"/>
                </a:cubicBezTo>
                <a:cubicBezTo>
                  <a:pt x="7658410" y="1239173"/>
                  <a:pt x="7651319" y="1242719"/>
                  <a:pt x="7644228" y="1246265"/>
                </a:cubicBezTo>
                <a:close/>
                <a:moveTo>
                  <a:pt x="7718685" y="1237401"/>
                </a:moveTo>
                <a:cubicBezTo>
                  <a:pt x="7722231" y="1235628"/>
                  <a:pt x="7731094" y="1232082"/>
                  <a:pt x="7738186" y="1230310"/>
                </a:cubicBezTo>
                <a:cubicBezTo>
                  <a:pt x="7732867" y="1233855"/>
                  <a:pt x="7725776" y="1237401"/>
                  <a:pt x="7718685" y="1237401"/>
                </a:cubicBezTo>
                <a:close/>
                <a:moveTo>
                  <a:pt x="8225700" y="1233855"/>
                </a:moveTo>
                <a:lnTo>
                  <a:pt x="8220382" y="1233855"/>
                </a:lnTo>
                <a:cubicBezTo>
                  <a:pt x="8220382" y="1232082"/>
                  <a:pt x="8223927" y="1228537"/>
                  <a:pt x="8225700" y="1228537"/>
                </a:cubicBezTo>
                <a:cubicBezTo>
                  <a:pt x="8227473" y="1230310"/>
                  <a:pt x="8227473" y="1232082"/>
                  <a:pt x="8225700" y="1233855"/>
                </a:cubicBezTo>
                <a:close/>
                <a:moveTo>
                  <a:pt x="7672593" y="1228537"/>
                </a:moveTo>
                <a:cubicBezTo>
                  <a:pt x="7674366" y="1226764"/>
                  <a:pt x="7676138" y="1224991"/>
                  <a:pt x="7677911" y="1224991"/>
                </a:cubicBezTo>
                <a:cubicBezTo>
                  <a:pt x="7676138" y="1226764"/>
                  <a:pt x="7674366" y="1228537"/>
                  <a:pt x="7672593" y="1228537"/>
                </a:cubicBezTo>
                <a:close/>
                <a:moveTo>
                  <a:pt x="7950919" y="1221446"/>
                </a:moveTo>
                <a:cubicBezTo>
                  <a:pt x="7949146" y="1221446"/>
                  <a:pt x="7945601" y="1219673"/>
                  <a:pt x="7942055" y="1217900"/>
                </a:cubicBezTo>
                <a:cubicBezTo>
                  <a:pt x="7943828" y="1217900"/>
                  <a:pt x="7947374" y="1219673"/>
                  <a:pt x="7950919" y="1221446"/>
                </a:cubicBezTo>
                <a:close/>
                <a:moveTo>
                  <a:pt x="8183153" y="1232082"/>
                </a:moveTo>
                <a:cubicBezTo>
                  <a:pt x="8172517" y="1239173"/>
                  <a:pt x="8167198" y="1233855"/>
                  <a:pt x="8161880" y="1235628"/>
                </a:cubicBezTo>
                <a:cubicBezTo>
                  <a:pt x="8163653" y="1224991"/>
                  <a:pt x="8163653" y="1219673"/>
                  <a:pt x="8163653" y="1216127"/>
                </a:cubicBezTo>
                <a:cubicBezTo>
                  <a:pt x="8168971" y="1221446"/>
                  <a:pt x="8176062" y="1226764"/>
                  <a:pt x="8183153" y="1232082"/>
                </a:cubicBezTo>
                <a:close/>
                <a:moveTo>
                  <a:pt x="8145925" y="1226764"/>
                </a:moveTo>
                <a:lnTo>
                  <a:pt x="8144152" y="1232082"/>
                </a:lnTo>
                <a:lnTo>
                  <a:pt x="8128197" y="1232082"/>
                </a:lnTo>
                <a:cubicBezTo>
                  <a:pt x="8128197" y="1232082"/>
                  <a:pt x="8128197" y="1230310"/>
                  <a:pt x="8126424" y="1228537"/>
                </a:cubicBezTo>
                <a:cubicBezTo>
                  <a:pt x="8129970" y="1224991"/>
                  <a:pt x="8137061" y="1219673"/>
                  <a:pt x="8142379" y="1214355"/>
                </a:cubicBezTo>
                <a:cubicBezTo>
                  <a:pt x="8144152" y="1217900"/>
                  <a:pt x="8145925" y="1223218"/>
                  <a:pt x="8145925" y="1226764"/>
                </a:cubicBezTo>
                <a:close/>
                <a:moveTo>
                  <a:pt x="8041331" y="1214355"/>
                </a:moveTo>
                <a:cubicBezTo>
                  <a:pt x="8039558" y="1216127"/>
                  <a:pt x="8037785" y="1219673"/>
                  <a:pt x="8036013" y="1221446"/>
                </a:cubicBezTo>
                <a:lnTo>
                  <a:pt x="8028922" y="1221446"/>
                </a:lnTo>
                <a:cubicBezTo>
                  <a:pt x="8028922" y="1219673"/>
                  <a:pt x="8032467" y="1217900"/>
                  <a:pt x="8036013" y="1214355"/>
                </a:cubicBezTo>
                <a:lnTo>
                  <a:pt x="8041331" y="1214355"/>
                </a:lnTo>
                <a:close/>
                <a:moveTo>
                  <a:pt x="7846325" y="1228537"/>
                </a:moveTo>
                <a:cubicBezTo>
                  <a:pt x="7841007" y="1232082"/>
                  <a:pt x="7835689" y="1232082"/>
                  <a:pt x="7825052" y="1233855"/>
                </a:cubicBezTo>
                <a:lnTo>
                  <a:pt x="7825052" y="1214355"/>
                </a:lnTo>
                <a:cubicBezTo>
                  <a:pt x="7832143" y="1219673"/>
                  <a:pt x="7839234" y="1223218"/>
                  <a:pt x="7846325" y="1228537"/>
                </a:cubicBezTo>
                <a:close/>
                <a:moveTo>
                  <a:pt x="7807324" y="1226764"/>
                </a:moveTo>
                <a:cubicBezTo>
                  <a:pt x="7807324" y="1235628"/>
                  <a:pt x="7798460" y="1237401"/>
                  <a:pt x="7789596" y="1237401"/>
                </a:cubicBezTo>
                <a:lnTo>
                  <a:pt x="7780732" y="1237401"/>
                </a:lnTo>
                <a:cubicBezTo>
                  <a:pt x="7784278" y="1230310"/>
                  <a:pt x="7793142" y="1221446"/>
                  <a:pt x="7800233" y="1214355"/>
                </a:cubicBezTo>
                <a:cubicBezTo>
                  <a:pt x="7803778" y="1216127"/>
                  <a:pt x="7807324" y="1221446"/>
                  <a:pt x="7807324" y="1226764"/>
                </a:cubicBezTo>
                <a:close/>
                <a:moveTo>
                  <a:pt x="7830370" y="1201945"/>
                </a:moveTo>
                <a:cubicBezTo>
                  <a:pt x="7830370" y="1201945"/>
                  <a:pt x="7828597" y="1203718"/>
                  <a:pt x="7826825" y="1203718"/>
                </a:cubicBezTo>
                <a:lnTo>
                  <a:pt x="7826825" y="1198400"/>
                </a:lnTo>
                <a:lnTo>
                  <a:pt x="7830370" y="1201945"/>
                </a:lnTo>
                <a:close/>
                <a:moveTo>
                  <a:pt x="2756673" y="1203718"/>
                </a:moveTo>
                <a:cubicBezTo>
                  <a:pt x="2756673" y="1209036"/>
                  <a:pt x="2753128" y="1209036"/>
                  <a:pt x="2749582" y="1210809"/>
                </a:cubicBezTo>
                <a:lnTo>
                  <a:pt x="2744264" y="1210809"/>
                </a:lnTo>
                <a:cubicBezTo>
                  <a:pt x="2744264" y="1207263"/>
                  <a:pt x="2742491" y="1201945"/>
                  <a:pt x="2742491" y="1198400"/>
                </a:cubicBezTo>
                <a:cubicBezTo>
                  <a:pt x="2742491" y="1193081"/>
                  <a:pt x="2744264" y="1193081"/>
                  <a:pt x="2747809" y="1189536"/>
                </a:cubicBezTo>
                <a:cubicBezTo>
                  <a:pt x="2754900" y="1193081"/>
                  <a:pt x="2756673" y="1203718"/>
                  <a:pt x="2756673" y="1203718"/>
                </a:cubicBezTo>
                <a:close/>
                <a:moveTo>
                  <a:pt x="2444664" y="1196627"/>
                </a:moveTo>
                <a:lnTo>
                  <a:pt x="2444664" y="1209036"/>
                </a:lnTo>
                <a:cubicBezTo>
                  <a:pt x="2442891" y="1209036"/>
                  <a:pt x="2439346" y="1210809"/>
                  <a:pt x="2432254" y="1210809"/>
                </a:cubicBezTo>
                <a:cubicBezTo>
                  <a:pt x="2432254" y="1209036"/>
                  <a:pt x="2430482" y="1205491"/>
                  <a:pt x="2430482" y="1201945"/>
                </a:cubicBezTo>
                <a:cubicBezTo>
                  <a:pt x="2430482" y="1196627"/>
                  <a:pt x="2434027" y="1193081"/>
                  <a:pt x="2437573" y="1189536"/>
                </a:cubicBezTo>
                <a:cubicBezTo>
                  <a:pt x="2439346" y="1191308"/>
                  <a:pt x="2442891" y="1193081"/>
                  <a:pt x="2444664" y="1196627"/>
                </a:cubicBezTo>
                <a:close/>
                <a:moveTo>
                  <a:pt x="2691080" y="1203718"/>
                </a:moveTo>
                <a:cubicBezTo>
                  <a:pt x="2691080" y="1209036"/>
                  <a:pt x="2680444" y="1210809"/>
                  <a:pt x="2676898" y="1210809"/>
                </a:cubicBezTo>
                <a:cubicBezTo>
                  <a:pt x="2668034" y="1210809"/>
                  <a:pt x="2668034" y="1203718"/>
                  <a:pt x="2668034" y="1200172"/>
                </a:cubicBezTo>
                <a:cubicBezTo>
                  <a:pt x="2668034" y="1200172"/>
                  <a:pt x="2669807" y="1182444"/>
                  <a:pt x="2678671" y="1182444"/>
                </a:cubicBezTo>
                <a:cubicBezTo>
                  <a:pt x="2689308" y="1182444"/>
                  <a:pt x="2691080" y="1203718"/>
                  <a:pt x="2691080" y="1203718"/>
                </a:cubicBezTo>
                <a:close/>
                <a:moveTo>
                  <a:pt x="2515575" y="1198400"/>
                </a:moveTo>
                <a:cubicBezTo>
                  <a:pt x="2515575" y="1209036"/>
                  <a:pt x="2508484" y="1210809"/>
                  <a:pt x="2503166" y="1210809"/>
                </a:cubicBezTo>
                <a:cubicBezTo>
                  <a:pt x="2492529" y="1210809"/>
                  <a:pt x="2496075" y="1203718"/>
                  <a:pt x="2496075" y="1198400"/>
                </a:cubicBezTo>
                <a:cubicBezTo>
                  <a:pt x="2496075" y="1194854"/>
                  <a:pt x="2494302" y="1182444"/>
                  <a:pt x="2503166" y="1182444"/>
                </a:cubicBezTo>
                <a:cubicBezTo>
                  <a:pt x="2515575" y="1182444"/>
                  <a:pt x="2515575" y="1194854"/>
                  <a:pt x="2515575" y="1198400"/>
                </a:cubicBezTo>
                <a:close/>
                <a:moveTo>
                  <a:pt x="7681457" y="1223218"/>
                </a:moveTo>
                <a:cubicBezTo>
                  <a:pt x="7693866" y="1210809"/>
                  <a:pt x="7711594" y="1193081"/>
                  <a:pt x="7727549" y="1178899"/>
                </a:cubicBezTo>
                <a:cubicBezTo>
                  <a:pt x="7722231" y="1189536"/>
                  <a:pt x="7697412" y="1207263"/>
                  <a:pt x="7681457" y="1223218"/>
                </a:cubicBezTo>
                <a:close/>
                <a:moveTo>
                  <a:pt x="8172517" y="1178899"/>
                </a:moveTo>
                <a:cubicBezTo>
                  <a:pt x="8170744" y="1180672"/>
                  <a:pt x="8168971" y="1182444"/>
                  <a:pt x="8167198" y="1182444"/>
                </a:cubicBezTo>
                <a:cubicBezTo>
                  <a:pt x="8167198" y="1180672"/>
                  <a:pt x="8168971" y="1177126"/>
                  <a:pt x="8168971" y="1175353"/>
                </a:cubicBezTo>
                <a:lnTo>
                  <a:pt x="8172517" y="1178899"/>
                </a:lnTo>
                <a:close/>
                <a:moveTo>
                  <a:pt x="2605987" y="1198400"/>
                </a:moveTo>
                <a:lnTo>
                  <a:pt x="2605987" y="1209036"/>
                </a:lnTo>
                <a:lnTo>
                  <a:pt x="2579395" y="1209036"/>
                </a:lnTo>
                <a:cubicBezTo>
                  <a:pt x="2579395" y="1203718"/>
                  <a:pt x="2577622" y="1198400"/>
                  <a:pt x="2577622" y="1193081"/>
                </a:cubicBezTo>
                <a:cubicBezTo>
                  <a:pt x="2577622" y="1187763"/>
                  <a:pt x="2586486" y="1175353"/>
                  <a:pt x="2591805" y="1175353"/>
                </a:cubicBezTo>
                <a:cubicBezTo>
                  <a:pt x="2605987" y="1175353"/>
                  <a:pt x="2605987" y="1194854"/>
                  <a:pt x="2605987" y="1198400"/>
                </a:cubicBezTo>
                <a:close/>
                <a:moveTo>
                  <a:pt x="7800233" y="1178899"/>
                </a:moveTo>
                <a:lnTo>
                  <a:pt x="7800233" y="1171808"/>
                </a:lnTo>
                <a:lnTo>
                  <a:pt x="7800233" y="1178899"/>
                </a:lnTo>
                <a:close/>
                <a:moveTo>
                  <a:pt x="8204427" y="1162944"/>
                </a:moveTo>
                <a:cubicBezTo>
                  <a:pt x="8206200" y="1159398"/>
                  <a:pt x="8209745" y="1161171"/>
                  <a:pt x="8211518" y="1162944"/>
                </a:cubicBezTo>
                <a:lnTo>
                  <a:pt x="8204427" y="1162944"/>
                </a:lnTo>
                <a:close/>
                <a:moveTo>
                  <a:pt x="907663" y="1159398"/>
                </a:moveTo>
                <a:lnTo>
                  <a:pt x="904118" y="1162944"/>
                </a:lnTo>
                <a:lnTo>
                  <a:pt x="886390" y="1162944"/>
                </a:lnTo>
                <a:cubicBezTo>
                  <a:pt x="886390" y="1161171"/>
                  <a:pt x="888163" y="1159398"/>
                  <a:pt x="888163" y="1157626"/>
                </a:cubicBezTo>
                <a:cubicBezTo>
                  <a:pt x="897027" y="1159398"/>
                  <a:pt x="904118" y="1159398"/>
                  <a:pt x="907663" y="1159398"/>
                </a:cubicBezTo>
                <a:close/>
                <a:moveTo>
                  <a:pt x="1941194" y="1159398"/>
                </a:moveTo>
                <a:cubicBezTo>
                  <a:pt x="1946513" y="1162944"/>
                  <a:pt x="1951831" y="1175353"/>
                  <a:pt x="1951831" y="1178899"/>
                </a:cubicBezTo>
                <a:cubicBezTo>
                  <a:pt x="1951831" y="1184217"/>
                  <a:pt x="1946513" y="1184217"/>
                  <a:pt x="1946513" y="1189536"/>
                </a:cubicBezTo>
                <a:cubicBezTo>
                  <a:pt x="1944740" y="1196627"/>
                  <a:pt x="1946513" y="1205491"/>
                  <a:pt x="1946513" y="1212582"/>
                </a:cubicBezTo>
                <a:cubicBezTo>
                  <a:pt x="1928785" y="1212582"/>
                  <a:pt x="1909284" y="1214355"/>
                  <a:pt x="1891556" y="1214355"/>
                </a:cubicBezTo>
                <a:cubicBezTo>
                  <a:pt x="1889784" y="1205491"/>
                  <a:pt x="1886238" y="1187763"/>
                  <a:pt x="1886238" y="1184217"/>
                </a:cubicBezTo>
                <a:lnTo>
                  <a:pt x="1886238" y="1177126"/>
                </a:lnTo>
                <a:cubicBezTo>
                  <a:pt x="1886238" y="1173581"/>
                  <a:pt x="1886238" y="1166489"/>
                  <a:pt x="1889784" y="1164717"/>
                </a:cubicBezTo>
                <a:cubicBezTo>
                  <a:pt x="1895102" y="1157626"/>
                  <a:pt x="1907512" y="1152307"/>
                  <a:pt x="1912830" y="1152307"/>
                </a:cubicBezTo>
                <a:cubicBezTo>
                  <a:pt x="1916375" y="1152307"/>
                  <a:pt x="1932330" y="1154080"/>
                  <a:pt x="1941194" y="1159398"/>
                </a:cubicBezTo>
                <a:close/>
                <a:moveTo>
                  <a:pt x="1716051" y="1159398"/>
                </a:moveTo>
                <a:cubicBezTo>
                  <a:pt x="1721370" y="1162944"/>
                  <a:pt x="1723142" y="1177126"/>
                  <a:pt x="1723142" y="1180672"/>
                </a:cubicBezTo>
                <a:cubicBezTo>
                  <a:pt x="1723142" y="1185990"/>
                  <a:pt x="1721370" y="1201945"/>
                  <a:pt x="1719597" y="1210809"/>
                </a:cubicBezTo>
                <a:lnTo>
                  <a:pt x="1721370" y="1212582"/>
                </a:lnTo>
                <a:lnTo>
                  <a:pt x="1659322" y="1212582"/>
                </a:lnTo>
                <a:lnTo>
                  <a:pt x="1661095" y="1210809"/>
                </a:lnTo>
                <a:cubicBezTo>
                  <a:pt x="1661095" y="1203718"/>
                  <a:pt x="1659322" y="1189536"/>
                  <a:pt x="1659322" y="1185990"/>
                </a:cubicBezTo>
                <a:cubicBezTo>
                  <a:pt x="1659322" y="1168262"/>
                  <a:pt x="1662868" y="1152307"/>
                  <a:pt x="1687687" y="1152307"/>
                </a:cubicBezTo>
                <a:cubicBezTo>
                  <a:pt x="1691232" y="1152307"/>
                  <a:pt x="1707187" y="1154080"/>
                  <a:pt x="1716051" y="1159398"/>
                </a:cubicBezTo>
                <a:close/>
                <a:moveTo>
                  <a:pt x="8195563" y="1148762"/>
                </a:moveTo>
                <a:lnTo>
                  <a:pt x="8192017" y="1145216"/>
                </a:lnTo>
                <a:lnTo>
                  <a:pt x="8195563" y="1148762"/>
                </a:lnTo>
                <a:close/>
                <a:moveTo>
                  <a:pt x="7736413" y="1173581"/>
                </a:moveTo>
                <a:cubicBezTo>
                  <a:pt x="7739958" y="1159398"/>
                  <a:pt x="7761232" y="1148762"/>
                  <a:pt x="7773641" y="1139898"/>
                </a:cubicBezTo>
                <a:cubicBezTo>
                  <a:pt x="7761232" y="1152307"/>
                  <a:pt x="7748822" y="1162944"/>
                  <a:pt x="7736413" y="1173581"/>
                </a:cubicBezTo>
                <a:close/>
                <a:moveTo>
                  <a:pt x="8121106" y="1141671"/>
                </a:moveTo>
                <a:lnTo>
                  <a:pt x="8124652" y="1138125"/>
                </a:lnTo>
                <a:cubicBezTo>
                  <a:pt x="8124652" y="1139898"/>
                  <a:pt x="8122879" y="1141671"/>
                  <a:pt x="8121106" y="1141671"/>
                </a:cubicBezTo>
                <a:close/>
                <a:moveTo>
                  <a:pt x="6470648" y="1136352"/>
                </a:moveTo>
                <a:lnTo>
                  <a:pt x="6470648" y="1203718"/>
                </a:lnTo>
                <a:lnTo>
                  <a:pt x="6468875" y="1201945"/>
                </a:lnTo>
                <a:cubicBezTo>
                  <a:pt x="6458238" y="1203718"/>
                  <a:pt x="6445829" y="1203718"/>
                  <a:pt x="6433419" y="1205491"/>
                </a:cubicBezTo>
                <a:cubicBezTo>
                  <a:pt x="6426328" y="1196627"/>
                  <a:pt x="6426328" y="1180672"/>
                  <a:pt x="6426328" y="1170035"/>
                </a:cubicBezTo>
                <a:cubicBezTo>
                  <a:pt x="6426328" y="1166489"/>
                  <a:pt x="6428101" y="1157626"/>
                  <a:pt x="6428101" y="1152307"/>
                </a:cubicBezTo>
                <a:cubicBezTo>
                  <a:pt x="6424556" y="1134579"/>
                  <a:pt x="6431647" y="1136352"/>
                  <a:pt x="6442283" y="1136352"/>
                </a:cubicBezTo>
                <a:cubicBezTo>
                  <a:pt x="6445829" y="1136352"/>
                  <a:pt x="6461784" y="1138125"/>
                  <a:pt x="6470648" y="1136352"/>
                </a:cubicBezTo>
                <a:close/>
                <a:moveTo>
                  <a:pt x="7800233" y="1148762"/>
                </a:moveTo>
                <a:cubicBezTo>
                  <a:pt x="7798460" y="1145216"/>
                  <a:pt x="7800233" y="1139898"/>
                  <a:pt x="7800233" y="1134579"/>
                </a:cubicBezTo>
                <a:lnTo>
                  <a:pt x="7800233" y="1148762"/>
                </a:lnTo>
                <a:close/>
                <a:moveTo>
                  <a:pt x="6491921" y="1162944"/>
                </a:moveTo>
                <a:cubicBezTo>
                  <a:pt x="6491921" y="1168262"/>
                  <a:pt x="6490148" y="1191308"/>
                  <a:pt x="6488376" y="1203718"/>
                </a:cubicBezTo>
                <a:cubicBezTo>
                  <a:pt x="6486603" y="1200172"/>
                  <a:pt x="6483057" y="1193081"/>
                  <a:pt x="6483057" y="1189536"/>
                </a:cubicBezTo>
                <a:lnTo>
                  <a:pt x="6483057" y="1134579"/>
                </a:lnTo>
                <a:cubicBezTo>
                  <a:pt x="6484830" y="1132807"/>
                  <a:pt x="6486603" y="1131034"/>
                  <a:pt x="6488376" y="1131034"/>
                </a:cubicBezTo>
                <a:cubicBezTo>
                  <a:pt x="6490148" y="1141671"/>
                  <a:pt x="6491921" y="1159398"/>
                  <a:pt x="6491921" y="1162944"/>
                </a:cubicBezTo>
                <a:close/>
                <a:moveTo>
                  <a:pt x="6470648" y="1115079"/>
                </a:moveTo>
                <a:cubicBezTo>
                  <a:pt x="6470648" y="1116852"/>
                  <a:pt x="6472421" y="1118624"/>
                  <a:pt x="6472421" y="1123943"/>
                </a:cubicBezTo>
                <a:cubicBezTo>
                  <a:pt x="6465329" y="1123943"/>
                  <a:pt x="6456466" y="1123943"/>
                  <a:pt x="6429874" y="1125716"/>
                </a:cubicBezTo>
                <a:lnTo>
                  <a:pt x="6426328" y="1122170"/>
                </a:lnTo>
                <a:cubicBezTo>
                  <a:pt x="6429874" y="1120397"/>
                  <a:pt x="6435192" y="1116852"/>
                  <a:pt x="6440511" y="1115079"/>
                </a:cubicBezTo>
                <a:lnTo>
                  <a:pt x="6470648" y="1115079"/>
                </a:lnTo>
                <a:close/>
                <a:moveTo>
                  <a:pt x="7833916" y="1125716"/>
                </a:moveTo>
                <a:cubicBezTo>
                  <a:pt x="7823279" y="1125716"/>
                  <a:pt x="7825052" y="1116852"/>
                  <a:pt x="7825052" y="1113306"/>
                </a:cubicBezTo>
                <a:cubicBezTo>
                  <a:pt x="7828597" y="1116852"/>
                  <a:pt x="7830370" y="1122170"/>
                  <a:pt x="7833916" y="1125716"/>
                </a:cubicBezTo>
                <a:close/>
                <a:moveTo>
                  <a:pt x="7782505" y="1132807"/>
                </a:moveTo>
                <a:cubicBezTo>
                  <a:pt x="7786051" y="1127488"/>
                  <a:pt x="7793142" y="1111533"/>
                  <a:pt x="7803778" y="1113306"/>
                </a:cubicBezTo>
                <a:cubicBezTo>
                  <a:pt x="7798460" y="1120397"/>
                  <a:pt x="7789596" y="1127488"/>
                  <a:pt x="7782505" y="1132807"/>
                </a:cubicBezTo>
                <a:close/>
                <a:moveTo>
                  <a:pt x="820797" y="1111533"/>
                </a:moveTo>
                <a:cubicBezTo>
                  <a:pt x="820797" y="1115079"/>
                  <a:pt x="815479" y="1131034"/>
                  <a:pt x="811933" y="1139898"/>
                </a:cubicBezTo>
                <a:lnTo>
                  <a:pt x="811933" y="1104442"/>
                </a:lnTo>
                <a:cubicBezTo>
                  <a:pt x="815479" y="1104442"/>
                  <a:pt x="820797" y="1106215"/>
                  <a:pt x="820797" y="1111533"/>
                </a:cubicBezTo>
                <a:close/>
                <a:moveTo>
                  <a:pt x="769387" y="1155853"/>
                </a:moveTo>
                <a:lnTo>
                  <a:pt x="769387" y="1161171"/>
                </a:lnTo>
                <a:lnTo>
                  <a:pt x="703794" y="1154080"/>
                </a:lnTo>
                <a:lnTo>
                  <a:pt x="732158" y="1104442"/>
                </a:lnTo>
                <a:cubicBezTo>
                  <a:pt x="744568" y="1120397"/>
                  <a:pt x="756977" y="1138125"/>
                  <a:pt x="769387" y="1155853"/>
                </a:cubicBezTo>
                <a:close/>
                <a:moveTo>
                  <a:pt x="1854328" y="1109760"/>
                </a:moveTo>
                <a:cubicBezTo>
                  <a:pt x="1863192" y="1118624"/>
                  <a:pt x="1863192" y="1138125"/>
                  <a:pt x="1863192" y="1152307"/>
                </a:cubicBezTo>
                <a:lnTo>
                  <a:pt x="1857874" y="1214355"/>
                </a:lnTo>
                <a:lnTo>
                  <a:pt x="1751507" y="1214355"/>
                </a:lnTo>
                <a:cubicBezTo>
                  <a:pt x="1749734" y="1207263"/>
                  <a:pt x="1746189" y="1194854"/>
                  <a:pt x="1746189" y="1191308"/>
                </a:cubicBezTo>
                <a:lnTo>
                  <a:pt x="1746189" y="1139898"/>
                </a:lnTo>
                <a:cubicBezTo>
                  <a:pt x="1747961" y="1131034"/>
                  <a:pt x="1747961" y="1118624"/>
                  <a:pt x="1753280" y="1111533"/>
                </a:cubicBezTo>
                <a:cubicBezTo>
                  <a:pt x="1753280" y="1107988"/>
                  <a:pt x="1797599" y="1102669"/>
                  <a:pt x="1804690" y="1102669"/>
                </a:cubicBezTo>
                <a:cubicBezTo>
                  <a:pt x="1811781" y="1102669"/>
                  <a:pt x="1850783" y="1106215"/>
                  <a:pt x="1854328" y="1109760"/>
                </a:cubicBezTo>
                <a:close/>
                <a:moveTo>
                  <a:pt x="8484526" y="1061895"/>
                </a:moveTo>
                <a:cubicBezTo>
                  <a:pt x="8486299" y="1065441"/>
                  <a:pt x="8486299" y="1068987"/>
                  <a:pt x="8488071" y="1072532"/>
                </a:cubicBezTo>
                <a:cubicBezTo>
                  <a:pt x="8484526" y="1074305"/>
                  <a:pt x="8480980" y="1076078"/>
                  <a:pt x="8477435" y="1076078"/>
                </a:cubicBezTo>
                <a:cubicBezTo>
                  <a:pt x="8477435" y="1076078"/>
                  <a:pt x="8475662" y="1076078"/>
                  <a:pt x="8475662" y="1072532"/>
                </a:cubicBezTo>
                <a:cubicBezTo>
                  <a:pt x="8475662" y="1067214"/>
                  <a:pt x="8477435" y="1065441"/>
                  <a:pt x="8479207" y="1061895"/>
                </a:cubicBezTo>
                <a:lnTo>
                  <a:pt x="8484526" y="1061895"/>
                </a:lnTo>
                <a:close/>
                <a:moveTo>
                  <a:pt x="8461480" y="1072532"/>
                </a:moveTo>
                <a:cubicBezTo>
                  <a:pt x="8459707" y="1074305"/>
                  <a:pt x="8459707" y="1076078"/>
                  <a:pt x="8454389" y="1076078"/>
                </a:cubicBezTo>
                <a:lnTo>
                  <a:pt x="8450843" y="1074305"/>
                </a:lnTo>
                <a:cubicBezTo>
                  <a:pt x="8450843" y="1072532"/>
                  <a:pt x="8449070" y="1072532"/>
                  <a:pt x="8449070" y="1068987"/>
                </a:cubicBezTo>
                <a:cubicBezTo>
                  <a:pt x="8449070" y="1063668"/>
                  <a:pt x="8452616" y="1063668"/>
                  <a:pt x="8454389" y="1061895"/>
                </a:cubicBezTo>
                <a:cubicBezTo>
                  <a:pt x="8456161" y="1063668"/>
                  <a:pt x="8459707" y="1067214"/>
                  <a:pt x="8461480" y="1072532"/>
                </a:cubicBezTo>
                <a:close/>
                <a:moveTo>
                  <a:pt x="815479" y="1038849"/>
                </a:moveTo>
                <a:cubicBezTo>
                  <a:pt x="819024" y="1049486"/>
                  <a:pt x="820797" y="1067214"/>
                  <a:pt x="820797" y="1072532"/>
                </a:cubicBezTo>
                <a:cubicBezTo>
                  <a:pt x="820797" y="1076078"/>
                  <a:pt x="820797" y="1077850"/>
                  <a:pt x="817252" y="1081396"/>
                </a:cubicBezTo>
                <a:cubicBezTo>
                  <a:pt x="810161" y="1077850"/>
                  <a:pt x="808388" y="1058350"/>
                  <a:pt x="808388" y="1056577"/>
                </a:cubicBezTo>
                <a:cubicBezTo>
                  <a:pt x="808388" y="1051259"/>
                  <a:pt x="810161" y="1044168"/>
                  <a:pt x="811933" y="1037076"/>
                </a:cubicBezTo>
                <a:cubicBezTo>
                  <a:pt x="813706" y="1037076"/>
                  <a:pt x="815479" y="1038849"/>
                  <a:pt x="815479" y="1038849"/>
                </a:cubicBezTo>
                <a:close/>
                <a:moveTo>
                  <a:pt x="776478" y="1067214"/>
                </a:moveTo>
                <a:cubicBezTo>
                  <a:pt x="776478" y="1070759"/>
                  <a:pt x="774705" y="1074305"/>
                  <a:pt x="774705" y="1123943"/>
                </a:cubicBezTo>
                <a:lnTo>
                  <a:pt x="744568" y="1081396"/>
                </a:lnTo>
                <a:cubicBezTo>
                  <a:pt x="753432" y="1067214"/>
                  <a:pt x="762295" y="1051259"/>
                  <a:pt x="772932" y="1037076"/>
                </a:cubicBezTo>
                <a:cubicBezTo>
                  <a:pt x="774705" y="1045940"/>
                  <a:pt x="776478" y="1061895"/>
                  <a:pt x="776478" y="1067214"/>
                </a:cubicBezTo>
                <a:close/>
                <a:moveTo>
                  <a:pt x="5908676" y="900572"/>
                </a:moveTo>
                <a:cubicBezTo>
                  <a:pt x="5906904" y="902345"/>
                  <a:pt x="5905131" y="900572"/>
                  <a:pt x="5905131" y="898800"/>
                </a:cubicBezTo>
                <a:cubicBezTo>
                  <a:pt x="5905131" y="898800"/>
                  <a:pt x="5906904" y="898800"/>
                  <a:pt x="5908676" y="900572"/>
                </a:cubicBezTo>
                <a:close/>
                <a:moveTo>
                  <a:pt x="4384086" y="866890"/>
                </a:moveTo>
                <a:cubicBezTo>
                  <a:pt x="4385858" y="872208"/>
                  <a:pt x="4389404" y="875753"/>
                  <a:pt x="4389404" y="881072"/>
                </a:cubicBezTo>
                <a:lnTo>
                  <a:pt x="4387631" y="1152307"/>
                </a:lnTo>
                <a:lnTo>
                  <a:pt x="4247581" y="1152307"/>
                </a:lnTo>
                <a:lnTo>
                  <a:pt x="4247581" y="866890"/>
                </a:lnTo>
                <a:lnTo>
                  <a:pt x="4384086" y="866890"/>
                </a:lnTo>
                <a:close/>
                <a:moveTo>
                  <a:pt x="819024" y="866890"/>
                </a:moveTo>
                <a:cubicBezTo>
                  <a:pt x="819024" y="866890"/>
                  <a:pt x="819024" y="868662"/>
                  <a:pt x="815479" y="868662"/>
                </a:cubicBezTo>
                <a:cubicBezTo>
                  <a:pt x="808388" y="868662"/>
                  <a:pt x="810161" y="858026"/>
                  <a:pt x="810161" y="858026"/>
                </a:cubicBezTo>
                <a:cubicBezTo>
                  <a:pt x="810161" y="856253"/>
                  <a:pt x="808388" y="845616"/>
                  <a:pt x="819024" y="845616"/>
                </a:cubicBezTo>
                <a:lnTo>
                  <a:pt x="819024" y="866890"/>
                </a:lnTo>
                <a:close/>
                <a:moveTo>
                  <a:pt x="819024" y="780023"/>
                </a:moveTo>
                <a:lnTo>
                  <a:pt x="819024" y="811933"/>
                </a:lnTo>
                <a:lnTo>
                  <a:pt x="813706" y="811933"/>
                </a:lnTo>
                <a:cubicBezTo>
                  <a:pt x="810161" y="804842"/>
                  <a:pt x="808388" y="794206"/>
                  <a:pt x="808388" y="788887"/>
                </a:cubicBezTo>
                <a:cubicBezTo>
                  <a:pt x="808388" y="785342"/>
                  <a:pt x="808388" y="781796"/>
                  <a:pt x="815479" y="776478"/>
                </a:cubicBezTo>
                <a:cubicBezTo>
                  <a:pt x="815479" y="776478"/>
                  <a:pt x="819024" y="776478"/>
                  <a:pt x="819024" y="780023"/>
                </a:cubicBezTo>
                <a:close/>
                <a:moveTo>
                  <a:pt x="817252" y="746341"/>
                </a:moveTo>
                <a:cubicBezTo>
                  <a:pt x="815479" y="746341"/>
                  <a:pt x="811933" y="742795"/>
                  <a:pt x="810161" y="741022"/>
                </a:cubicBezTo>
                <a:cubicBezTo>
                  <a:pt x="810161" y="737477"/>
                  <a:pt x="808388" y="730385"/>
                  <a:pt x="808388" y="726840"/>
                </a:cubicBezTo>
                <a:cubicBezTo>
                  <a:pt x="808388" y="721522"/>
                  <a:pt x="810161" y="721522"/>
                  <a:pt x="817252" y="717976"/>
                </a:cubicBezTo>
                <a:lnTo>
                  <a:pt x="817252" y="746341"/>
                </a:lnTo>
                <a:close/>
                <a:moveTo>
                  <a:pt x="819024" y="659474"/>
                </a:moveTo>
                <a:lnTo>
                  <a:pt x="819024" y="686066"/>
                </a:lnTo>
                <a:cubicBezTo>
                  <a:pt x="811933" y="682520"/>
                  <a:pt x="808388" y="671884"/>
                  <a:pt x="808388" y="666565"/>
                </a:cubicBezTo>
                <a:cubicBezTo>
                  <a:pt x="808388" y="663020"/>
                  <a:pt x="811933" y="661247"/>
                  <a:pt x="813706" y="659474"/>
                </a:cubicBezTo>
                <a:lnTo>
                  <a:pt x="819024" y="659474"/>
                </a:lnTo>
                <a:close/>
                <a:moveTo>
                  <a:pt x="817252" y="604518"/>
                </a:moveTo>
                <a:lnTo>
                  <a:pt x="817252" y="625791"/>
                </a:lnTo>
                <a:lnTo>
                  <a:pt x="813706" y="625791"/>
                </a:lnTo>
                <a:cubicBezTo>
                  <a:pt x="811933" y="624019"/>
                  <a:pt x="811933" y="622246"/>
                  <a:pt x="810161" y="620473"/>
                </a:cubicBezTo>
                <a:lnTo>
                  <a:pt x="811933" y="604518"/>
                </a:lnTo>
                <a:lnTo>
                  <a:pt x="817252" y="604518"/>
                </a:lnTo>
                <a:close/>
                <a:moveTo>
                  <a:pt x="819024" y="546016"/>
                </a:moveTo>
                <a:lnTo>
                  <a:pt x="819024" y="567290"/>
                </a:lnTo>
                <a:lnTo>
                  <a:pt x="815479" y="570835"/>
                </a:lnTo>
                <a:cubicBezTo>
                  <a:pt x="813706" y="570835"/>
                  <a:pt x="811933" y="569062"/>
                  <a:pt x="810161" y="567290"/>
                </a:cubicBezTo>
                <a:cubicBezTo>
                  <a:pt x="810161" y="561971"/>
                  <a:pt x="808388" y="556653"/>
                  <a:pt x="808388" y="551335"/>
                </a:cubicBezTo>
                <a:cubicBezTo>
                  <a:pt x="808388" y="547789"/>
                  <a:pt x="810161" y="546016"/>
                  <a:pt x="813706" y="542471"/>
                </a:cubicBezTo>
                <a:cubicBezTo>
                  <a:pt x="815479" y="544244"/>
                  <a:pt x="817252" y="544244"/>
                  <a:pt x="819024" y="546016"/>
                </a:cubicBezTo>
                <a:close/>
                <a:moveTo>
                  <a:pt x="810161" y="0"/>
                </a:moveTo>
                <a:lnTo>
                  <a:pt x="811933" y="154232"/>
                </a:lnTo>
                <a:cubicBezTo>
                  <a:pt x="813706" y="180824"/>
                  <a:pt x="815479" y="205643"/>
                  <a:pt x="819024" y="230461"/>
                </a:cubicBezTo>
                <a:cubicBezTo>
                  <a:pt x="820797" y="249962"/>
                  <a:pt x="829661" y="283645"/>
                  <a:pt x="829661" y="288963"/>
                </a:cubicBezTo>
                <a:cubicBezTo>
                  <a:pt x="829661" y="292509"/>
                  <a:pt x="822570" y="303145"/>
                  <a:pt x="820797" y="310237"/>
                </a:cubicBezTo>
                <a:cubicBezTo>
                  <a:pt x="817252" y="317328"/>
                  <a:pt x="819024" y="333283"/>
                  <a:pt x="819024" y="336828"/>
                </a:cubicBezTo>
                <a:cubicBezTo>
                  <a:pt x="819024" y="342147"/>
                  <a:pt x="820797" y="381148"/>
                  <a:pt x="824343" y="402421"/>
                </a:cubicBezTo>
                <a:cubicBezTo>
                  <a:pt x="826116" y="409512"/>
                  <a:pt x="833207" y="409512"/>
                  <a:pt x="838525" y="411285"/>
                </a:cubicBezTo>
                <a:cubicBezTo>
                  <a:pt x="863344" y="420149"/>
                  <a:pt x="877526" y="453832"/>
                  <a:pt x="877526" y="469787"/>
                </a:cubicBezTo>
                <a:cubicBezTo>
                  <a:pt x="877526" y="475105"/>
                  <a:pt x="875753" y="480423"/>
                  <a:pt x="873981" y="485742"/>
                </a:cubicBezTo>
                <a:cubicBezTo>
                  <a:pt x="868662" y="499924"/>
                  <a:pt x="856253" y="515879"/>
                  <a:pt x="849162" y="530061"/>
                </a:cubicBezTo>
                <a:lnTo>
                  <a:pt x="850935" y="893481"/>
                </a:lnTo>
                <a:cubicBezTo>
                  <a:pt x="856253" y="912982"/>
                  <a:pt x="877526" y="927164"/>
                  <a:pt x="881072" y="948437"/>
                </a:cubicBezTo>
                <a:cubicBezTo>
                  <a:pt x="881072" y="950210"/>
                  <a:pt x="882845" y="955529"/>
                  <a:pt x="882845" y="960847"/>
                </a:cubicBezTo>
                <a:cubicBezTo>
                  <a:pt x="882845" y="999848"/>
                  <a:pt x="849162" y="1005166"/>
                  <a:pt x="849162" y="1029985"/>
                </a:cubicBezTo>
                <a:cubicBezTo>
                  <a:pt x="849162" y="1047713"/>
                  <a:pt x="872208" y="1136352"/>
                  <a:pt x="879299" y="1145216"/>
                </a:cubicBezTo>
                <a:lnTo>
                  <a:pt x="927164" y="1145216"/>
                </a:lnTo>
                <a:cubicBezTo>
                  <a:pt x="955529" y="1154080"/>
                  <a:pt x="987439" y="1164717"/>
                  <a:pt x="1015803" y="1164717"/>
                </a:cubicBezTo>
                <a:cubicBezTo>
                  <a:pt x="1042395" y="1164717"/>
                  <a:pt x="1070759" y="1148762"/>
                  <a:pt x="1072532" y="1148762"/>
                </a:cubicBezTo>
                <a:cubicBezTo>
                  <a:pt x="1077850" y="1148762"/>
                  <a:pt x="1079623" y="1154080"/>
                  <a:pt x="1084942" y="1154080"/>
                </a:cubicBezTo>
                <a:cubicBezTo>
                  <a:pt x="1093805" y="1154080"/>
                  <a:pt x="1102669" y="1143443"/>
                  <a:pt x="1100897" y="1138125"/>
                </a:cubicBezTo>
                <a:cubicBezTo>
                  <a:pt x="1102669" y="1125716"/>
                  <a:pt x="1107988" y="1111533"/>
                  <a:pt x="1111533" y="1099124"/>
                </a:cubicBezTo>
                <a:lnTo>
                  <a:pt x="1122170" y="1099124"/>
                </a:lnTo>
                <a:cubicBezTo>
                  <a:pt x="1134579" y="1109760"/>
                  <a:pt x="1127488" y="1123943"/>
                  <a:pt x="1146989" y="1123943"/>
                </a:cubicBezTo>
                <a:cubicBezTo>
                  <a:pt x="1150534" y="1123943"/>
                  <a:pt x="1200172" y="1113306"/>
                  <a:pt x="1200172" y="1104442"/>
                </a:cubicBezTo>
                <a:cubicBezTo>
                  <a:pt x="1200172" y="1092033"/>
                  <a:pt x="1191308" y="1090260"/>
                  <a:pt x="1180672" y="1084942"/>
                </a:cubicBezTo>
                <a:cubicBezTo>
                  <a:pt x="1182444" y="1074305"/>
                  <a:pt x="1201945" y="1077850"/>
                  <a:pt x="1198399" y="1063668"/>
                </a:cubicBezTo>
                <a:cubicBezTo>
                  <a:pt x="1198399" y="1061895"/>
                  <a:pt x="1200172" y="1058350"/>
                  <a:pt x="1200172" y="1054804"/>
                </a:cubicBezTo>
                <a:lnTo>
                  <a:pt x="1200172" y="1045940"/>
                </a:lnTo>
                <a:cubicBezTo>
                  <a:pt x="1200172" y="1029985"/>
                  <a:pt x="1201945" y="1010485"/>
                  <a:pt x="1207263" y="1010485"/>
                </a:cubicBezTo>
                <a:cubicBezTo>
                  <a:pt x="1216127" y="1010485"/>
                  <a:pt x="1214354" y="1017576"/>
                  <a:pt x="1217900" y="1022894"/>
                </a:cubicBezTo>
                <a:lnTo>
                  <a:pt x="1435952" y="1022894"/>
                </a:lnTo>
                <a:cubicBezTo>
                  <a:pt x="1437725" y="1019349"/>
                  <a:pt x="1439498" y="1014030"/>
                  <a:pt x="1439498" y="1010485"/>
                </a:cubicBezTo>
                <a:cubicBezTo>
                  <a:pt x="1441270" y="1012258"/>
                  <a:pt x="1444816" y="1012258"/>
                  <a:pt x="1446589" y="1014030"/>
                </a:cubicBezTo>
                <a:cubicBezTo>
                  <a:pt x="1455453" y="1035304"/>
                  <a:pt x="1446589" y="1060123"/>
                  <a:pt x="1473180" y="1083169"/>
                </a:cubicBezTo>
                <a:cubicBezTo>
                  <a:pt x="1460771" y="1093805"/>
                  <a:pt x="1455453" y="1093805"/>
                  <a:pt x="1455453" y="1100897"/>
                </a:cubicBezTo>
                <a:cubicBezTo>
                  <a:pt x="1455453" y="1106215"/>
                  <a:pt x="1457225" y="1111533"/>
                  <a:pt x="1457225" y="1120397"/>
                </a:cubicBezTo>
                <a:lnTo>
                  <a:pt x="1508636" y="1120397"/>
                </a:lnTo>
                <a:cubicBezTo>
                  <a:pt x="1510409" y="1111533"/>
                  <a:pt x="1505090" y="1097351"/>
                  <a:pt x="1521045" y="1097351"/>
                </a:cubicBezTo>
                <a:cubicBezTo>
                  <a:pt x="1533455" y="1097351"/>
                  <a:pt x="1528137" y="1115079"/>
                  <a:pt x="1531682" y="1120397"/>
                </a:cubicBezTo>
                <a:cubicBezTo>
                  <a:pt x="1533455" y="1123943"/>
                  <a:pt x="1540546" y="1125716"/>
                  <a:pt x="1544092" y="1127488"/>
                </a:cubicBezTo>
                <a:cubicBezTo>
                  <a:pt x="1547637" y="1145216"/>
                  <a:pt x="1545864" y="1155853"/>
                  <a:pt x="1565365" y="1155853"/>
                </a:cubicBezTo>
                <a:cubicBezTo>
                  <a:pt x="1570683" y="1155853"/>
                  <a:pt x="1577774" y="1148762"/>
                  <a:pt x="1583093" y="1143443"/>
                </a:cubicBezTo>
                <a:cubicBezTo>
                  <a:pt x="1588411" y="1146989"/>
                  <a:pt x="1593729" y="1154080"/>
                  <a:pt x="1599048" y="1157626"/>
                </a:cubicBezTo>
                <a:cubicBezTo>
                  <a:pt x="1607912" y="1166489"/>
                  <a:pt x="1622094" y="1173581"/>
                  <a:pt x="1632731" y="1178899"/>
                </a:cubicBezTo>
                <a:cubicBezTo>
                  <a:pt x="1634503" y="1178899"/>
                  <a:pt x="1636276" y="1177126"/>
                  <a:pt x="1636276" y="1175353"/>
                </a:cubicBezTo>
                <a:lnTo>
                  <a:pt x="1636276" y="1035304"/>
                </a:lnTo>
                <a:cubicBezTo>
                  <a:pt x="1638049" y="1021121"/>
                  <a:pt x="1641594" y="1005166"/>
                  <a:pt x="1645140" y="989211"/>
                </a:cubicBezTo>
                <a:cubicBezTo>
                  <a:pt x="1646913" y="989211"/>
                  <a:pt x="1650458" y="990984"/>
                  <a:pt x="1650458" y="990984"/>
                </a:cubicBezTo>
                <a:cubicBezTo>
                  <a:pt x="1654004" y="1008712"/>
                  <a:pt x="1650458" y="1029985"/>
                  <a:pt x="1664641" y="1049486"/>
                </a:cubicBezTo>
                <a:lnTo>
                  <a:pt x="1719597" y="1049486"/>
                </a:lnTo>
                <a:cubicBezTo>
                  <a:pt x="1737325" y="1019349"/>
                  <a:pt x="1728461" y="989211"/>
                  <a:pt x="1733779" y="959074"/>
                </a:cubicBezTo>
                <a:cubicBezTo>
                  <a:pt x="1735552" y="959074"/>
                  <a:pt x="1739097" y="960847"/>
                  <a:pt x="1740870" y="960847"/>
                </a:cubicBezTo>
                <a:cubicBezTo>
                  <a:pt x="1740870" y="971484"/>
                  <a:pt x="1742643" y="987439"/>
                  <a:pt x="1755052" y="1001621"/>
                </a:cubicBezTo>
                <a:lnTo>
                  <a:pt x="1827736" y="1001621"/>
                </a:lnTo>
                <a:cubicBezTo>
                  <a:pt x="1836600" y="996303"/>
                  <a:pt x="1857874" y="999848"/>
                  <a:pt x="1863192" y="987439"/>
                </a:cubicBezTo>
                <a:cubicBezTo>
                  <a:pt x="1866738" y="978575"/>
                  <a:pt x="1868510" y="967938"/>
                  <a:pt x="1870283" y="959074"/>
                </a:cubicBezTo>
                <a:lnTo>
                  <a:pt x="1875601" y="959074"/>
                </a:lnTo>
                <a:cubicBezTo>
                  <a:pt x="1879147" y="987439"/>
                  <a:pt x="1872056" y="1021121"/>
                  <a:pt x="1891556" y="1053032"/>
                </a:cubicBezTo>
                <a:cubicBezTo>
                  <a:pt x="1912830" y="1047713"/>
                  <a:pt x="1950058" y="1063668"/>
                  <a:pt x="1948285" y="1033531"/>
                </a:cubicBezTo>
                <a:cubicBezTo>
                  <a:pt x="1950058" y="1029985"/>
                  <a:pt x="1950058" y="1026440"/>
                  <a:pt x="1950058" y="1022894"/>
                </a:cubicBezTo>
                <a:cubicBezTo>
                  <a:pt x="1951831" y="1014030"/>
                  <a:pt x="1950058" y="996303"/>
                  <a:pt x="1962468" y="989211"/>
                </a:cubicBezTo>
                <a:cubicBezTo>
                  <a:pt x="1964240" y="998075"/>
                  <a:pt x="1967786" y="1008712"/>
                  <a:pt x="1967786" y="1019349"/>
                </a:cubicBezTo>
                <a:cubicBezTo>
                  <a:pt x="1967786" y="1076078"/>
                  <a:pt x="1966013" y="1084942"/>
                  <a:pt x="1966013" y="1088487"/>
                </a:cubicBezTo>
                <a:cubicBezTo>
                  <a:pt x="1966013" y="1143443"/>
                  <a:pt x="1976650" y="1134579"/>
                  <a:pt x="2017424" y="1134579"/>
                </a:cubicBezTo>
                <a:cubicBezTo>
                  <a:pt x="2022742" y="1134579"/>
                  <a:pt x="2077698" y="1132807"/>
                  <a:pt x="2109609" y="1129261"/>
                </a:cubicBezTo>
                <a:cubicBezTo>
                  <a:pt x="2111381" y="1125716"/>
                  <a:pt x="2109609" y="1120397"/>
                  <a:pt x="2109609" y="1074305"/>
                </a:cubicBezTo>
                <a:cubicBezTo>
                  <a:pt x="2111381" y="1070759"/>
                  <a:pt x="2111381" y="1065441"/>
                  <a:pt x="2111381" y="1060123"/>
                </a:cubicBezTo>
                <a:cubicBezTo>
                  <a:pt x="2111381" y="1056577"/>
                  <a:pt x="2113154" y="1051259"/>
                  <a:pt x="2113154" y="1045940"/>
                </a:cubicBezTo>
                <a:cubicBezTo>
                  <a:pt x="2114927" y="1042395"/>
                  <a:pt x="2114927" y="1037076"/>
                  <a:pt x="2114927" y="1033531"/>
                </a:cubicBezTo>
                <a:cubicBezTo>
                  <a:pt x="2120245" y="998075"/>
                  <a:pt x="2134427" y="1014030"/>
                  <a:pt x="2134427" y="992757"/>
                </a:cubicBezTo>
                <a:cubicBezTo>
                  <a:pt x="2134427" y="987439"/>
                  <a:pt x="2127336" y="975029"/>
                  <a:pt x="2127336" y="969711"/>
                </a:cubicBezTo>
                <a:cubicBezTo>
                  <a:pt x="2127336" y="960847"/>
                  <a:pt x="2169883" y="936028"/>
                  <a:pt x="2187611" y="928937"/>
                </a:cubicBezTo>
                <a:cubicBezTo>
                  <a:pt x="2191156" y="934255"/>
                  <a:pt x="2194702" y="939574"/>
                  <a:pt x="2200020" y="943119"/>
                </a:cubicBezTo>
                <a:cubicBezTo>
                  <a:pt x="2210657" y="953756"/>
                  <a:pt x="2237249" y="967938"/>
                  <a:pt x="2237249" y="973256"/>
                </a:cubicBezTo>
                <a:cubicBezTo>
                  <a:pt x="2237249" y="976802"/>
                  <a:pt x="2230158" y="999848"/>
                  <a:pt x="2230158" y="1003394"/>
                </a:cubicBezTo>
                <a:cubicBezTo>
                  <a:pt x="2230158" y="1008712"/>
                  <a:pt x="2242567" y="1010485"/>
                  <a:pt x="2246113" y="1031758"/>
                </a:cubicBezTo>
                <a:cubicBezTo>
                  <a:pt x="2251431" y="1060123"/>
                  <a:pt x="2237249" y="1095578"/>
                  <a:pt x="2256749" y="1123943"/>
                </a:cubicBezTo>
                <a:lnTo>
                  <a:pt x="2347161" y="1123943"/>
                </a:lnTo>
                <a:cubicBezTo>
                  <a:pt x="2352479" y="1120397"/>
                  <a:pt x="2379071" y="1122170"/>
                  <a:pt x="2379071" y="1113306"/>
                </a:cubicBezTo>
                <a:cubicBezTo>
                  <a:pt x="2379071" y="1100897"/>
                  <a:pt x="2371980" y="1099124"/>
                  <a:pt x="2357798" y="1088487"/>
                </a:cubicBezTo>
                <a:cubicBezTo>
                  <a:pt x="2368434" y="1083169"/>
                  <a:pt x="2379071" y="1079623"/>
                  <a:pt x="2389708" y="1074305"/>
                </a:cubicBezTo>
                <a:cubicBezTo>
                  <a:pt x="2387935" y="1068987"/>
                  <a:pt x="2382617" y="1063668"/>
                  <a:pt x="2379071" y="1058350"/>
                </a:cubicBezTo>
                <a:cubicBezTo>
                  <a:pt x="2384389" y="1047713"/>
                  <a:pt x="2407436" y="1045940"/>
                  <a:pt x="2414527" y="1028213"/>
                </a:cubicBezTo>
                <a:cubicBezTo>
                  <a:pt x="2421618" y="1014030"/>
                  <a:pt x="2425163" y="998075"/>
                  <a:pt x="2428709" y="983893"/>
                </a:cubicBezTo>
                <a:cubicBezTo>
                  <a:pt x="2430482" y="983893"/>
                  <a:pt x="2432254" y="982120"/>
                  <a:pt x="2437573" y="982120"/>
                </a:cubicBezTo>
                <a:lnTo>
                  <a:pt x="2442891" y="982120"/>
                </a:lnTo>
                <a:cubicBezTo>
                  <a:pt x="2444664" y="985666"/>
                  <a:pt x="2444664" y="989211"/>
                  <a:pt x="2446437" y="992757"/>
                </a:cubicBezTo>
                <a:lnTo>
                  <a:pt x="2740718" y="992757"/>
                </a:lnTo>
                <a:cubicBezTo>
                  <a:pt x="2744264" y="987439"/>
                  <a:pt x="2746037" y="980348"/>
                  <a:pt x="2749582" y="980348"/>
                </a:cubicBezTo>
                <a:cubicBezTo>
                  <a:pt x="2754900" y="980348"/>
                  <a:pt x="2758446" y="982120"/>
                  <a:pt x="2761992" y="982120"/>
                </a:cubicBezTo>
                <a:cubicBezTo>
                  <a:pt x="2753128" y="1005166"/>
                  <a:pt x="2777947" y="1047713"/>
                  <a:pt x="2809857" y="1054804"/>
                </a:cubicBezTo>
                <a:lnTo>
                  <a:pt x="2809857" y="1060123"/>
                </a:lnTo>
                <a:cubicBezTo>
                  <a:pt x="2806311" y="1061895"/>
                  <a:pt x="2800993" y="1065441"/>
                  <a:pt x="2797447" y="1070759"/>
                </a:cubicBezTo>
                <a:cubicBezTo>
                  <a:pt x="2806311" y="1076078"/>
                  <a:pt x="2818721" y="1079623"/>
                  <a:pt x="2831130" y="1088487"/>
                </a:cubicBezTo>
                <a:cubicBezTo>
                  <a:pt x="2824039" y="1093805"/>
                  <a:pt x="2809857" y="1100897"/>
                  <a:pt x="2809857" y="1104442"/>
                </a:cubicBezTo>
                <a:cubicBezTo>
                  <a:pt x="2809857" y="1109760"/>
                  <a:pt x="2811629" y="1113306"/>
                  <a:pt x="2811629" y="1120397"/>
                </a:cubicBezTo>
                <a:lnTo>
                  <a:pt x="2997771" y="1120397"/>
                </a:lnTo>
                <a:cubicBezTo>
                  <a:pt x="3003090" y="1141671"/>
                  <a:pt x="2988907" y="1185990"/>
                  <a:pt x="3020817" y="1185990"/>
                </a:cubicBezTo>
                <a:cubicBezTo>
                  <a:pt x="3038545" y="1185990"/>
                  <a:pt x="3038545" y="1182444"/>
                  <a:pt x="3038545" y="1168262"/>
                </a:cubicBezTo>
                <a:cubicBezTo>
                  <a:pt x="3038545" y="1162944"/>
                  <a:pt x="3036773" y="1141671"/>
                  <a:pt x="3035000" y="1129261"/>
                </a:cubicBezTo>
                <a:cubicBezTo>
                  <a:pt x="3031454" y="1125716"/>
                  <a:pt x="3026136" y="1125716"/>
                  <a:pt x="3020817" y="1123943"/>
                </a:cubicBezTo>
                <a:cubicBezTo>
                  <a:pt x="3020817" y="1113306"/>
                  <a:pt x="3052728" y="1100897"/>
                  <a:pt x="3052728" y="1093805"/>
                </a:cubicBezTo>
                <a:cubicBezTo>
                  <a:pt x="3052728" y="1088487"/>
                  <a:pt x="3043864" y="1084942"/>
                  <a:pt x="3038545" y="1079623"/>
                </a:cubicBezTo>
                <a:cubicBezTo>
                  <a:pt x="3047409" y="1072532"/>
                  <a:pt x="3058046" y="1063668"/>
                  <a:pt x="3066910" y="1053032"/>
                </a:cubicBezTo>
                <a:cubicBezTo>
                  <a:pt x="3063364" y="1047713"/>
                  <a:pt x="3052728" y="1045940"/>
                  <a:pt x="3052728" y="1042395"/>
                </a:cubicBezTo>
                <a:cubicBezTo>
                  <a:pt x="3052728" y="1037076"/>
                  <a:pt x="3088183" y="1017576"/>
                  <a:pt x="3104138" y="1001621"/>
                </a:cubicBezTo>
                <a:cubicBezTo>
                  <a:pt x="3113002" y="990984"/>
                  <a:pt x="3118320" y="980348"/>
                  <a:pt x="3121866" y="969711"/>
                </a:cubicBezTo>
                <a:lnTo>
                  <a:pt x="3128957" y="969711"/>
                </a:lnTo>
                <a:cubicBezTo>
                  <a:pt x="3130730" y="978575"/>
                  <a:pt x="3128957" y="989211"/>
                  <a:pt x="3134275" y="998075"/>
                </a:cubicBezTo>
                <a:cubicBezTo>
                  <a:pt x="3148458" y="1019349"/>
                  <a:pt x="3182140" y="1017576"/>
                  <a:pt x="3198096" y="1044168"/>
                </a:cubicBezTo>
                <a:cubicBezTo>
                  <a:pt x="3189232" y="1049486"/>
                  <a:pt x="3183913" y="1045940"/>
                  <a:pt x="3183913" y="1053032"/>
                </a:cubicBezTo>
                <a:cubicBezTo>
                  <a:pt x="3183913" y="1058350"/>
                  <a:pt x="3201641" y="1072532"/>
                  <a:pt x="3210505" y="1079623"/>
                </a:cubicBezTo>
                <a:cubicBezTo>
                  <a:pt x="3206959" y="1084942"/>
                  <a:pt x="3198096" y="1088487"/>
                  <a:pt x="3198096" y="1093805"/>
                </a:cubicBezTo>
                <a:cubicBezTo>
                  <a:pt x="3198096" y="1104442"/>
                  <a:pt x="3215823" y="1113306"/>
                  <a:pt x="3228233" y="1120397"/>
                </a:cubicBezTo>
                <a:cubicBezTo>
                  <a:pt x="3228233" y="1122170"/>
                  <a:pt x="3228233" y="1123943"/>
                  <a:pt x="3226460" y="1123943"/>
                </a:cubicBezTo>
                <a:cubicBezTo>
                  <a:pt x="3210505" y="1127488"/>
                  <a:pt x="3208732" y="1141671"/>
                  <a:pt x="3208732" y="1146989"/>
                </a:cubicBezTo>
                <a:cubicBezTo>
                  <a:pt x="3208732" y="1150534"/>
                  <a:pt x="3210505" y="1168262"/>
                  <a:pt x="3219369" y="1168262"/>
                </a:cubicBezTo>
                <a:cubicBezTo>
                  <a:pt x="3222914" y="1168262"/>
                  <a:pt x="3233551" y="1164717"/>
                  <a:pt x="3240642" y="1164717"/>
                </a:cubicBezTo>
                <a:cubicBezTo>
                  <a:pt x="3247733" y="1162944"/>
                  <a:pt x="3265461" y="1166489"/>
                  <a:pt x="3274325" y="1161171"/>
                </a:cubicBezTo>
                <a:lnTo>
                  <a:pt x="3281416" y="820797"/>
                </a:lnTo>
                <a:cubicBezTo>
                  <a:pt x="3290280" y="817252"/>
                  <a:pt x="3290280" y="804842"/>
                  <a:pt x="3292053" y="797751"/>
                </a:cubicBezTo>
                <a:cubicBezTo>
                  <a:pt x="3293826" y="794206"/>
                  <a:pt x="3293826" y="788887"/>
                  <a:pt x="3293826" y="785342"/>
                </a:cubicBezTo>
                <a:cubicBezTo>
                  <a:pt x="3293826" y="765841"/>
                  <a:pt x="3341691" y="762296"/>
                  <a:pt x="3334600" y="737477"/>
                </a:cubicBezTo>
                <a:cubicBezTo>
                  <a:pt x="3332827" y="726840"/>
                  <a:pt x="3348782" y="719749"/>
                  <a:pt x="3354100" y="712658"/>
                </a:cubicBezTo>
                <a:lnTo>
                  <a:pt x="3354100" y="705567"/>
                </a:lnTo>
                <a:cubicBezTo>
                  <a:pt x="3355873" y="694930"/>
                  <a:pt x="3355873" y="684293"/>
                  <a:pt x="3355873" y="673657"/>
                </a:cubicBezTo>
                <a:cubicBezTo>
                  <a:pt x="3357646" y="643519"/>
                  <a:pt x="3359419" y="611609"/>
                  <a:pt x="3361191" y="579699"/>
                </a:cubicBezTo>
                <a:lnTo>
                  <a:pt x="3368282" y="579699"/>
                </a:lnTo>
                <a:cubicBezTo>
                  <a:pt x="3371828" y="592109"/>
                  <a:pt x="3373601" y="611609"/>
                  <a:pt x="3373601" y="615155"/>
                </a:cubicBezTo>
                <a:cubicBezTo>
                  <a:pt x="3373601" y="620473"/>
                  <a:pt x="3370055" y="666565"/>
                  <a:pt x="3370055" y="671884"/>
                </a:cubicBezTo>
                <a:cubicBezTo>
                  <a:pt x="3370055" y="698475"/>
                  <a:pt x="3370055" y="703794"/>
                  <a:pt x="3393101" y="721522"/>
                </a:cubicBezTo>
                <a:cubicBezTo>
                  <a:pt x="3396647" y="730385"/>
                  <a:pt x="3389556" y="751659"/>
                  <a:pt x="3403738" y="758750"/>
                </a:cubicBezTo>
                <a:cubicBezTo>
                  <a:pt x="3405511" y="760523"/>
                  <a:pt x="3412602" y="760523"/>
                  <a:pt x="3416147" y="762296"/>
                </a:cubicBezTo>
                <a:cubicBezTo>
                  <a:pt x="3423239" y="765841"/>
                  <a:pt x="3433875" y="772932"/>
                  <a:pt x="3437421" y="780023"/>
                </a:cubicBezTo>
                <a:cubicBezTo>
                  <a:pt x="3440966" y="785342"/>
                  <a:pt x="3455149" y="888163"/>
                  <a:pt x="3455149" y="916527"/>
                </a:cubicBezTo>
                <a:lnTo>
                  <a:pt x="3455149" y="1106215"/>
                </a:lnTo>
                <a:cubicBezTo>
                  <a:pt x="3458694" y="1107988"/>
                  <a:pt x="3464013" y="1111533"/>
                  <a:pt x="3467558" y="1115079"/>
                </a:cubicBezTo>
                <a:cubicBezTo>
                  <a:pt x="3469331" y="1118624"/>
                  <a:pt x="3467558" y="1125716"/>
                  <a:pt x="3476422" y="1129261"/>
                </a:cubicBezTo>
                <a:lnTo>
                  <a:pt x="3481740" y="1129261"/>
                </a:lnTo>
                <a:lnTo>
                  <a:pt x="3483513" y="611609"/>
                </a:lnTo>
                <a:cubicBezTo>
                  <a:pt x="3485286" y="570835"/>
                  <a:pt x="3487059" y="570835"/>
                  <a:pt x="3515423" y="570835"/>
                </a:cubicBezTo>
                <a:cubicBezTo>
                  <a:pt x="3536697" y="570835"/>
                  <a:pt x="3582789" y="574381"/>
                  <a:pt x="3586334" y="581472"/>
                </a:cubicBezTo>
                <a:cubicBezTo>
                  <a:pt x="3589880" y="597427"/>
                  <a:pt x="3593425" y="627564"/>
                  <a:pt x="3593425" y="632883"/>
                </a:cubicBezTo>
                <a:lnTo>
                  <a:pt x="3593425" y="1099124"/>
                </a:lnTo>
                <a:cubicBezTo>
                  <a:pt x="3598744" y="1102669"/>
                  <a:pt x="3605835" y="1107988"/>
                  <a:pt x="3612926" y="1115079"/>
                </a:cubicBezTo>
                <a:lnTo>
                  <a:pt x="3614699" y="1109760"/>
                </a:lnTo>
                <a:lnTo>
                  <a:pt x="3614699" y="466241"/>
                </a:lnTo>
                <a:cubicBezTo>
                  <a:pt x="3616472" y="453832"/>
                  <a:pt x="3618244" y="439650"/>
                  <a:pt x="3620017" y="423694"/>
                </a:cubicBezTo>
                <a:lnTo>
                  <a:pt x="3669655" y="423694"/>
                </a:lnTo>
                <a:cubicBezTo>
                  <a:pt x="3680292" y="425467"/>
                  <a:pt x="3690928" y="427240"/>
                  <a:pt x="3701565" y="432558"/>
                </a:cubicBezTo>
                <a:lnTo>
                  <a:pt x="3701565" y="1111533"/>
                </a:lnTo>
                <a:cubicBezTo>
                  <a:pt x="3701565" y="1111533"/>
                  <a:pt x="3699792" y="1113306"/>
                  <a:pt x="3705111" y="1113306"/>
                </a:cubicBezTo>
                <a:cubicBezTo>
                  <a:pt x="3708656" y="1113306"/>
                  <a:pt x="3719293" y="1102669"/>
                  <a:pt x="3724611" y="1099124"/>
                </a:cubicBezTo>
                <a:lnTo>
                  <a:pt x="3724611" y="636428"/>
                </a:lnTo>
                <a:cubicBezTo>
                  <a:pt x="3728157" y="622246"/>
                  <a:pt x="3728157" y="599200"/>
                  <a:pt x="3738793" y="586790"/>
                </a:cubicBezTo>
                <a:lnTo>
                  <a:pt x="3779567" y="586790"/>
                </a:lnTo>
                <a:cubicBezTo>
                  <a:pt x="3795522" y="588563"/>
                  <a:pt x="3813250" y="586790"/>
                  <a:pt x="3832751" y="595654"/>
                </a:cubicBezTo>
                <a:lnTo>
                  <a:pt x="3832751" y="1157626"/>
                </a:lnTo>
                <a:cubicBezTo>
                  <a:pt x="3836296" y="1157626"/>
                  <a:pt x="3834524" y="1159398"/>
                  <a:pt x="3839842" y="1159398"/>
                </a:cubicBezTo>
                <a:cubicBezTo>
                  <a:pt x="3843387" y="1159398"/>
                  <a:pt x="3845160" y="1155853"/>
                  <a:pt x="3846933" y="1154080"/>
                </a:cubicBezTo>
                <a:lnTo>
                  <a:pt x="3848706" y="865117"/>
                </a:lnTo>
                <a:cubicBezTo>
                  <a:pt x="3850479" y="852707"/>
                  <a:pt x="3850479" y="838525"/>
                  <a:pt x="3852251" y="826116"/>
                </a:cubicBezTo>
                <a:cubicBezTo>
                  <a:pt x="3852251" y="817252"/>
                  <a:pt x="3854024" y="808388"/>
                  <a:pt x="3854024" y="799524"/>
                </a:cubicBezTo>
                <a:cubicBezTo>
                  <a:pt x="3855797" y="792433"/>
                  <a:pt x="3857570" y="783569"/>
                  <a:pt x="3857570" y="774705"/>
                </a:cubicBezTo>
                <a:cubicBezTo>
                  <a:pt x="3857570" y="771159"/>
                  <a:pt x="3859343" y="765841"/>
                  <a:pt x="3859343" y="760523"/>
                </a:cubicBezTo>
                <a:cubicBezTo>
                  <a:pt x="3861115" y="756977"/>
                  <a:pt x="3861115" y="753432"/>
                  <a:pt x="3861115" y="749886"/>
                </a:cubicBezTo>
                <a:cubicBezTo>
                  <a:pt x="3862888" y="748113"/>
                  <a:pt x="3862888" y="746341"/>
                  <a:pt x="3862888" y="744568"/>
                </a:cubicBezTo>
                <a:cubicBezTo>
                  <a:pt x="3877070" y="742795"/>
                  <a:pt x="3903662" y="741022"/>
                  <a:pt x="3907208" y="741022"/>
                </a:cubicBezTo>
                <a:cubicBezTo>
                  <a:pt x="3924935" y="741022"/>
                  <a:pt x="3946209" y="739249"/>
                  <a:pt x="3963937" y="749886"/>
                </a:cubicBezTo>
                <a:lnTo>
                  <a:pt x="3963937" y="1155853"/>
                </a:lnTo>
                <a:lnTo>
                  <a:pt x="4002938" y="1155853"/>
                </a:lnTo>
                <a:lnTo>
                  <a:pt x="4004710" y="741022"/>
                </a:lnTo>
                <a:cubicBezTo>
                  <a:pt x="4002938" y="732158"/>
                  <a:pt x="3999392" y="721522"/>
                  <a:pt x="3995847" y="712658"/>
                </a:cubicBezTo>
                <a:cubicBezTo>
                  <a:pt x="4001165" y="709112"/>
                  <a:pt x="4006483" y="709112"/>
                  <a:pt x="4011802" y="705567"/>
                </a:cubicBezTo>
                <a:cubicBezTo>
                  <a:pt x="4015347" y="702021"/>
                  <a:pt x="4017120" y="696703"/>
                  <a:pt x="4020665" y="691384"/>
                </a:cubicBezTo>
                <a:cubicBezTo>
                  <a:pt x="4041939" y="689612"/>
                  <a:pt x="4082713" y="687839"/>
                  <a:pt x="4086258" y="687839"/>
                </a:cubicBezTo>
                <a:cubicBezTo>
                  <a:pt x="4091577" y="687839"/>
                  <a:pt x="4112850" y="689612"/>
                  <a:pt x="4125260" y="691384"/>
                </a:cubicBezTo>
                <a:cubicBezTo>
                  <a:pt x="4127032" y="696703"/>
                  <a:pt x="4128805" y="702021"/>
                  <a:pt x="4132351" y="705567"/>
                </a:cubicBezTo>
                <a:cubicBezTo>
                  <a:pt x="4139442" y="707339"/>
                  <a:pt x="4146533" y="703794"/>
                  <a:pt x="4153624" y="712658"/>
                </a:cubicBezTo>
                <a:cubicBezTo>
                  <a:pt x="4148306" y="717976"/>
                  <a:pt x="4141215" y="725067"/>
                  <a:pt x="4137669" y="732158"/>
                </a:cubicBezTo>
                <a:lnTo>
                  <a:pt x="4144760" y="1159398"/>
                </a:lnTo>
                <a:lnTo>
                  <a:pt x="4183761" y="1159398"/>
                </a:lnTo>
                <a:lnTo>
                  <a:pt x="4206808" y="932482"/>
                </a:lnTo>
                <a:lnTo>
                  <a:pt x="4206808" y="895254"/>
                </a:lnTo>
                <a:cubicBezTo>
                  <a:pt x="4203262" y="882845"/>
                  <a:pt x="4199716" y="859798"/>
                  <a:pt x="4199716" y="854480"/>
                </a:cubicBezTo>
                <a:cubicBezTo>
                  <a:pt x="4199716" y="850935"/>
                  <a:pt x="4199716" y="842071"/>
                  <a:pt x="4201489" y="794206"/>
                </a:cubicBezTo>
                <a:cubicBezTo>
                  <a:pt x="4206808" y="781796"/>
                  <a:pt x="4203262" y="769387"/>
                  <a:pt x="4212126" y="756977"/>
                </a:cubicBezTo>
                <a:cubicBezTo>
                  <a:pt x="4286583" y="765841"/>
                  <a:pt x="4362812" y="774705"/>
                  <a:pt x="4439042" y="785342"/>
                </a:cubicBezTo>
                <a:cubicBezTo>
                  <a:pt x="4442587" y="785342"/>
                  <a:pt x="4447906" y="787114"/>
                  <a:pt x="4447906" y="792433"/>
                </a:cubicBezTo>
                <a:cubicBezTo>
                  <a:pt x="4454997" y="815479"/>
                  <a:pt x="4454997" y="843843"/>
                  <a:pt x="4458542" y="870435"/>
                </a:cubicBezTo>
                <a:cubicBezTo>
                  <a:pt x="4470952" y="967938"/>
                  <a:pt x="4483361" y="1070759"/>
                  <a:pt x="4497543" y="1171808"/>
                </a:cubicBezTo>
                <a:cubicBezTo>
                  <a:pt x="4497543" y="1175353"/>
                  <a:pt x="4499316" y="1178899"/>
                  <a:pt x="4502862" y="1182444"/>
                </a:cubicBezTo>
                <a:cubicBezTo>
                  <a:pt x="4506407" y="1170035"/>
                  <a:pt x="4509953" y="1155853"/>
                  <a:pt x="4511726" y="1143443"/>
                </a:cubicBezTo>
                <a:lnTo>
                  <a:pt x="4511726" y="1056577"/>
                </a:lnTo>
                <a:cubicBezTo>
                  <a:pt x="4508180" y="1024667"/>
                  <a:pt x="4495771" y="959074"/>
                  <a:pt x="4495771" y="953756"/>
                </a:cubicBezTo>
                <a:cubicBezTo>
                  <a:pt x="4495771" y="950210"/>
                  <a:pt x="4495771" y="941346"/>
                  <a:pt x="4497543" y="936028"/>
                </a:cubicBezTo>
                <a:lnTo>
                  <a:pt x="4580864" y="936028"/>
                </a:lnTo>
                <a:cubicBezTo>
                  <a:pt x="4584410" y="934255"/>
                  <a:pt x="4587955" y="928937"/>
                  <a:pt x="4591501" y="923619"/>
                </a:cubicBezTo>
                <a:lnTo>
                  <a:pt x="4644684" y="923619"/>
                </a:lnTo>
                <a:cubicBezTo>
                  <a:pt x="4646457" y="928937"/>
                  <a:pt x="4646457" y="934255"/>
                  <a:pt x="4650003" y="939574"/>
                </a:cubicBezTo>
                <a:lnTo>
                  <a:pt x="4683685" y="939574"/>
                </a:lnTo>
                <a:cubicBezTo>
                  <a:pt x="4687231" y="941346"/>
                  <a:pt x="4690777" y="944892"/>
                  <a:pt x="4690777" y="950210"/>
                </a:cubicBezTo>
                <a:cubicBezTo>
                  <a:pt x="4690777" y="960847"/>
                  <a:pt x="4676594" y="1005166"/>
                  <a:pt x="4676594" y="1061895"/>
                </a:cubicBezTo>
                <a:cubicBezTo>
                  <a:pt x="4676594" y="1084942"/>
                  <a:pt x="4680140" y="1178899"/>
                  <a:pt x="4689004" y="1187763"/>
                </a:cubicBezTo>
                <a:cubicBezTo>
                  <a:pt x="4703186" y="1191308"/>
                  <a:pt x="4728005" y="1191308"/>
                  <a:pt x="4733323" y="1191308"/>
                </a:cubicBezTo>
                <a:cubicBezTo>
                  <a:pt x="4742187" y="1191308"/>
                  <a:pt x="4791825" y="1193081"/>
                  <a:pt x="4786507" y="1177126"/>
                </a:cubicBezTo>
                <a:lnTo>
                  <a:pt x="4786507" y="982120"/>
                </a:lnTo>
                <a:cubicBezTo>
                  <a:pt x="4790052" y="969711"/>
                  <a:pt x="4786507" y="953756"/>
                  <a:pt x="4795371" y="941346"/>
                </a:cubicBezTo>
                <a:lnTo>
                  <a:pt x="4841463" y="941346"/>
                </a:lnTo>
                <a:cubicBezTo>
                  <a:pt x="4845008" y="937801"/>
                  <a:pt x="4846781" y="932482"/>
                  <a:pt x="4850327" y="927164"/>
                </a:cubicBezTo>
                <a:lnTo>
                  <a:pt x="4905283" y="927164"/>
                </a:lnTo>
                <a:cubicBezTo>
                  <a:pt x="4908828" y="932482"/>
                  <a:pt x="4919465" y="941346"/>
                  <a:pt x="4924783" y="946665"/>
                </a:cubicBezTo>
                <a:cubicBezTo>
                  <a:pt x="4928329" y="964392"/>
                  <a:pt x="4930102" y="982120"/>
                  <a:pt x="4931875" y="1001621"/>
                </a:cubicBezTo>
                <a:lnTo>
                  <a:pt x="5027605" y="994530"/>
                </a:lnTo>
                <a:cubicBezTo>
                  <a:pt x="5027605" y="996303"/>
                  <a:pt x="5029378" y="999848"/>
                  <a:pt x="5029378" y="999848"/>
                </a:cubicBezTo>
                <a:lnTo>
                  <a:pt x="5020514" y="1056577"/>
                </a:lnTo>
                <a:cubicBezTo>
                  <a:pt x="5036469" y="1060123"/>
                  <a:pt x="5054196" y="1058350"/>
                  <a:pt x="5071924" y="1061895"/>
                </a:cubicBezTo>
                <a:cubicBezTo>
                  <a:pt x="5079015" y="1063668"/>
                  <a:pt x="5079015" y="1076078"/>
                  <a:pt x="5079015" y="1079623"/>
                </a:cubicBezTo>
                <a:lnTo>
                  <a:pt x="5073697" y="1193081"/>
                </a:lnTo>
                <a:cubicBezTo>
                  <a:pt x="5079015" y="1193081"/>
                  <a:pt x="5087879" y="1191308"/>
                  <a:pt x="5091425" y="1191308"/>
                </a:cubicBezTo>
                <a:cubicBezTo>
                  <a:pt x="5102062" y="1191308"/>
                  <a:pt x="5094970" y="1196627"/>
                  <a:pt x="5107380" y="1207263"/>
                </a:cubicBezTo>
                <a:cubicBezTo>
                  <a:pt x="5110925" y="1203718"/>
                  <a:pt x="5112698" y="1201945"/>
                  <a:pt x="5112698" y="1196627"/>
                </a:cubicBezTo>
                <a:cubicBezTo>
                  <a:pt x="5112698" y="1193081"/>
                  <a:pt x="5086106" y="1107988"/>
                  <a:pt x="5086106" y="1072532"/>
                </a:cubicBezTo>
                <a:cubicBezTo>
                  <a:pt x="5086106" y="1019349"/>
                  <a:pt x="5187155" y="1017576"/>
                  <a:pt x="5206656" y="1017576"/>
                </a:cubicBezTo>
                <a:cubicBezTo>
                  <a:pt x="5256293" y="1017576"/>
                  <a:pt x="5389252" y="1049486"/>
                  <a:pt x="5419389" y="1049486"/>
                </a:cubicBezTo>
                <a:cubicBezTo>
                  <a:pt x="5424708" y="1049486"/>
                  <a:pt x="5582485" y="1024667"/>
                  <a:pt x="5664033" y="1008712"/>
                </a:cubicBezTo>
                <a:cubicBezTo>
                  <a:pt x="5676442" y="1006939"/>
                  <a:pt x="5669351" y="976802"/>
                  <a:pt x="5679988" y="964392"/>
                </a:cubicBezTo>
                <a:cubicBezTo>
                  <a:pt x="5685306" y="975029"/>
                  <a:pt x="5683533" y="985666"/>
                  <a:pt x="5685306" y="996303"/>
                </a:cubicBezTo>
                <a:cubicBezTo>
                  <a:pt x="5687079" y="998075"/>
                  <a:pt x="5687079" y="1001621"/>
                  <a:pt x="5687079" y="1003394"/>
                </a:cubicBezTo>
                <a:cubicBezTo>
                  <a:pt x="5695943" y="1006939"/>
                  <a:pt x="5708352" y="1006939"/>
                  <a:pt x="5717216" y="1006939"/>
                </a:cubicBezTo>
                <a:lnTo>
                  <a:pt x="5791673" y="1003394"/>
                </a:lnTo>
                <a:cubicBezTo>
                  <a:pt x="5851948" y="1003394"/>
                  <a:pt x="5862584" y="1022894"/>
                  <a:pt x="5862584" y="1061895"/>
                </a:cubicBezTo>
                <a:cubicBezTo>
                  <a:pt x="5862584" y="1067214"/>
                  <a:pt x="5860811" y="1074305"/>
                  <a:pt x="5860811" y="1079623"/>
                </a:cubicBezTo>
                <a:cubicBezTo>
                  <a:pt x="5857266" y="1097351"/>
                  <a:pt x="5848402" y="1136352"/>
                  <a:pt x="5848402" y="1141671"/>
                </a:cubicBezTo>
                <a:cubicBezTo>
                  <a:pt x="5848402" y="1145216"/>
                  <a:pt x="5851948" y="1150534"/>
                  <a:pt x="5855493" y="1150534"/>
                </a:cubicBezTo>
                <a:cubicBezTo>
                  <a:pt x="5860811" y="1150534"/>
                  <a:pt x="5866130" y="1148762"/>
                  <a:pt x="5869675" y="1145216"/>
                </a:cubicBezTo>
                <a:cubicBezTo>
                  <a:pt x="5871448" y="1143443"/>
                  <a:pt x="5871448" y="1139898"/>
                  <a:pt x="5871448" y="1136352"/>
                </a:cubicBezTo>
                <a:cubicBezTo>
                  <a:pt x="5878539" y="1102669"/>
                  <a:pt x="5885630" y="1067214"/>
                  <a:pt x="5892721" y="1033531"/>
                </a:cubicBezTo>
                <a:lnTo>
                  <a:pt x="5898040" y="980348"/>
                </a:lnTo>
                <a:cubicBezTo>
                  <a:pt x="5899813" y="957301"/>
                  <a:pt x="5903358" y="932482"/>
                  <a:pt x="5906904" y="907664"/>
                </a:cubicBezTo>
                <a:cubicBezTo>
                  <a:pt x="5908676" y="914755"/>
                  <a:pt x="5910449" y="923619"/>
                  <a:pt x="5912222" y="932482"/>
                </a:cubicBezTo>
                <a:lnTo>
                  <a:pt x="5913995" y="1017576"/>
                </a:lnTo>
                <a:cubicBezTo>
                  <a:pt x="5913995" y="1028213"/>
                  <a:pt x="5912222" y="1044168"/>
                  <a:pt x="5924632" y="1058350"/>
                </a:cubicBezTo>
                <a:cubicBezTo>
                  <a:pt x="5926404" y="1051259"/>
                  <a:pt x="5924632" y="1042395"/>
                  <a:pt x="5924632" y="1037076"/>
                </a:cubicBezTo>
                <a:cubicBezTo>
                  <a:pt x="5924632" y="1031758"/>
                  <a:pt x="5926404" y="1019349"/>
                  <a:pt x="5937041" y="1019349"/>
                </a:cubicBezTo>
                <a:cubicBezTo>
                  <a:pt x="5963633" y="1019349"/>
                  <a:pt x="5967178" y="1029985"/>
                  <a:pt x="5967178" y="1054804"/>
                </a:cubicBezTo>
                <a:cubicBezTo>
                  <a:pt x="5967178" y="1058350"/>
                  <a:pt x="5961860" y="1113306"/>
                  <a:pt x="5961860" y="1116852"/>
                </a:cubicBezTo>
                <a:cubicBezTo>
                  <a:pt x="5961860" y="1125716"/>
                  <a:pt x="5960087" y="1139898"/>
                  <a:pt x="5967178" y="1146989"/>
                </a:cubicBezTo>
                <a:lnTo>
                  <a:pt x="6082409" y="1146989"/>
                </a:lnTo>
                <a:cubicBezTo>
                  <a:pt x="6101910" y="1141671"/>
                  <a:pt x="6124956" y="1145216"/>
                  <a:pt x="6140911" y="1129261"/>
                </a:cubicBezTo>
                <a:cubicBezTo>
                  <a:pt x="6144456" y="1123943"/>
                  <a:pt x="6146229" y="1115079"/>
                  <a:pt x="6151547" y="1109760"/>
                </a:cubicBezTo>
                <a:cubicBezTo>
                  <a:pt x="6156866" y="1099124"/>
                  <a:pt x="6167502" y="1092033"/>
                  <a:pt x="6174594" y="1083169"/>
                </a:cubicBezTo>
                <a:cubicBezTo>
                  <a:pt x="6178139" y="1093805"/>
                  <a:pt x="6185230" y="1104442"/>
                  <a:pt x="6192321" y="1115079"/>
                </a:cubicBezTo>
                <a:cubicBezTo>
                  <a:pt x="6199412" y="1111533"/>
                  <a:pt x="6206504" y="1102669"/>
                  <a:pt x="6211822" y="1095578"/>
                </a:cubicBezTo>
                <a:cubicBezTo>
                  <a:pt x="6217140" y="1097351"/>
                  <a:pt x="6224231" y="1104442"/>
                  <a:pt x="6229550" y="1109760"/>
                </a:cubicBezTo>
                <a:cubicBezTo>
                  <a:pt x="6233095" y="1099124"/>
                  <a:pt x="6231322" y="1092033"/>
                  <a:pt x="6231322" y="1081396"/>
                </a:cubicBezTo>
                <a:cubicBezTo>
                  <a:pt x="6231322" y="1051259"/>
                  <a:pt x="6241959" y="1003394"/>
                  <a:pt x="6263233" y="978575"/>
                </a:cubicBezTo>
                <a:cubicBezTo>
                  <a:pt x="6280960" y="992757"/>
                  <a:pt x="6295143" y="1044168"/>
                  <a:pt x="6295143" y="1065441"/>
                </a:cubicBezTo>
                <a:lnTo>
                  <a:pt x="6295143" y="1104442"/>
                </a:lnTo>
                <a:cubicBezTo>
                  <a:pt x="6296915" y="1106215"/>
                  <a:pt x="6295143" y="1106215"/>
                  <a:pt x="6298688" y="1106215"/>
                </a:cubicBezTo>
                <a:cubicBezTo>
                  <a:pt x="6304006" y="1106215"/>
                  <a:pt x="6332371" y="1097351"/>
                  <a:pt x="6335916" y="1097351"/>
                </a:cubicBezTo>
                <a:cubicBezTo>
                  <a:pt x="6341235" y="1097351"/>
                  <a:pt x="6360735" y="1106215"/>
                  <a:pt x="6367827" y="1115079"/>
                </a:cubicBezTo>
                <a:cubicBezTo>
                  <a:pt x="6387327" y="1134579"/>
                  <a:pt x="6383782" y="1139898"/>
                  <a:pt x="6383782" y="1152307"/>
                </a:cubicBezTo>
                <a:cubicBezTo>
                  <a:pt x="6383782" y="1157626"/>
                  <a:pt x="6380236" y="1182444"/>
                  <a:pt x="6380236" y="1187763"/>
                </a:cubicBezTo>
                <a:cubicBezTo>
                  <a:pt x="6380236" y="1198400"/>
                  <a:pt x="6385554" y="1207263"/>
                  <a:pt x="6396191" y="1207263"/>
                </a:cubicBezTo>
                <a:cubicBezTo>
                  <a:pt x="6399737" y="1207263"/>
                  <a:pt x="6408600" y="1205491"/>
                  <a:pt x="6415692" y="1201945"/>
                </a:cubicBezTo>
                <a:lnTo>
                  <a:pt x="6415692" y="1127488"/>
                </a:lnTo>
                <a:cubicBezTo>
                  <a:pt x="6408600" y="1116852"/>
                  <a:pt x="6401509" y="1102669"/>
                  <a:pt x="6397964" y="1088487"/>
                </a:cubicBezTo>
                <a:cubicBezTo>
                  <a:pt x="6408600" y="1092033"/>
                  <a:pt x="6426328" y="1097351"/>
                  <a:pt x="6429874" y="1097351"/>
                </a:cubicBezTo>
                <a:cubicBezTo>
                  <a:pt x="6436965" y="1097351"/>
                  <a:pt x="6440511" y="1099124"/>
                  <a:pt x="6449374" y="1086714"/>
                </a:cubicBezTo>
                <a:cubicBezTo>
                  <a:pt x="6452920" y="1090260"/>
                  <a:pt x="6458238" y="1099124"/>
                  <a:pt x="6461784" y="1099124"/>
                </a:cubicBezTo>
                <a:cubicBezTo>
                  <a:pt x="6467102" y="1099124"/>
                  <a:pt x="6481284" y="1095578"/>
                  <a:pt x="6488376" y="1092033"/>
                </a:cubicBezTo>
                <a:cubicBezTo>
                  <a:pt x="6488376" y="1065441"/>
                  <a:pt x="6525604" y="1063668"/>
                  <a:pt x="6538013" y="1063668"/>
                </a:cubicBezTo>
                <a:cubicBezTo>
                  <a:pt x="6561060" y="1063668"/>
                  <a:pt x="6587651" y="1068987"/>
                  <a:pt x="6610697" y="1079623"/>
                </a:cubicBezTo>
                <a:lnTo>
                  <a:pt x="6612470" y="1182444"/>
                </a:lnTo>
                <a:cubicBezTo>
                  <a:pt x="6633744" y="1178899"/>
                  <a:pt x="6669199" y="1175353"/>
                  <a:pt x="6672745" y="1175353"/>
                </a:cubicBezTo>
                <a:cubicBezTo>
                  <a:pt x="6688700" y="1175353"/>
                  <a:pt x="6704655" y="1171808"/>
                  <a:pt x="6715291" y="1180672"/>
                </a:cubicBezTo>
                <a:cubicBezTo>
                  <a:pt x="6720610" y="1185990"/>
                  <a:pt x="6722383" y="1196627"/>
                  <a:pt x="6725928" y="1203718"/>
                </a:cubicBezTo>
                <a:cubicBezTo>
                  <a:pt x="6745429" y="1194854"/>
                  <a:pt x="6741883" y="1148762"/>
                  <a:pt x="6770248" y="1148762"/>
                </a:cubicBezTo>
                <a:cubicBezTo>
                  <a:pt x="6782657" y="1148762"/>
                  <a:pt x="6795067" y="1171808"/>
                  <a:pt x="6802158" y="1178899"/>
                </a:cubicBezTo>
                <a:lnTo>
                  <a:pt x="6803930" y="1104442"/>
                </a:lnTo>
                <a:cubicBezTo>
                  <a:pt x="6805703" y="1095578"/>
                  <a:pt x="6803930" y="1083169"/>
                  <a:pt x="6814567" y="1074305"/>
                </a:cubicBezTo>
                <a:cubicBezTo>
                  <a:pt x="6821658" y="1074305"/>
                  <a:pt x="6841159" y="1070759"/>
                  <a:pt x="6846477" y="1083169"/>
                </a:cubicBezTo>
                <a:cubicBezTo>
                  <a:pt x="6851796" y="1093805"/>
                  <a:pt x="6841159" y="1107988"/>
                  <a:pt x="6855341" y="1120397"/>
                </a:cubicBezTo>
                <a:cubicBezTo>
                  <a:pt x="6857114" y="1116852"/>
                  <a:pt x="6857114" y="1111533"/>
                  <a:pt x="6857114" y="1107988"/>
                </a:cubicBezTo>
                <a:cubicBezTo>
                  <a:pt x="6858887" y="1102669"/>
                  <a:pt x="6860659" y="1092033"/>
                  <a:pt x="6867751" y="1088487"/>
                </a:cubicBezTo>
                <a:cubicBezTo>
                  <a:pt x="6878387" y="1079623"/>
                  <a:pt x="6901433" y="1067214"/>
                  <a:pt x="6904979" y="1067214"/>
                </a:cubicBezTo>
                <a:cubicBezTo>
                  <a:pt x="6910297" y="1067214"/>
                  <a:pt x="6913843" y="1077850"/>
                  <a:pt x="6922707" y="1081396"/>
                </a:cubicBezTo>
                <a:cubicBezTo>
                  <a:pt x="6929798" y="1086714"/>
                  <a:pt x="6942207" y="1090260"/>
                  <a:pt x="6951071" y="1092033"/>
                </a:cubicBezTo>
                <a:cubicBezTo>
                  <a:pt x="6956390" y="1109760"/>
                  <a:pt x="6965253" y="1129261"/>
                  <a:pt x="6970572" y="1148762"/>
                </a:cubicBezTo>
                <a:cubicBezTo>
                  <a:pt x="6974117" y="1122170"/>
                  <a:pt x="6977663" y="1093805"/>
                  <a:pt x="6981208" y="1065441"/>
                </a:cubicBezTo>
                <a:cubicBezTo>
                  <a:pt x="6984754" y="1068987"/>
                  <a:pt x="6986527" y="1070759"/>
                  <a:pt x="6986527" y="1076078"/>
                </a:cubicBezTo>
                <a:lnTo>
                  <a:pt x="6986527" y="1134579"/>
                </a:lnTo>
                <a:cubicBezTo>
                  <a:pt x="6990072" y="1148762"/>
                  <a:pt x="6988300" y="1162944"/>
                  <a:pt x="6997163" y="1178899"/>
                </a:cubicBezTo>
                <a:cubicBezTo>
                  <a:pt x="7000709" y="1146989"/>
                  <a:pt x="7000709" y="1115079"/>
                  <a:pt x="7011346" y="1083169"/>
                </a:cubicBezTo>
                <a:cubicBezTo>
                  <a:pt x="7013119" y="1100897"/>
                  <a:pt x="7016664" y="1155853"/>
                  <a:pt x="7016664" y="1175353"/>
                </a:cubicBezTo>
                <a:lnTo>
                  <a:pt x="7020210" y="1178899"/>
                </a:lnTo>
                <a:cubicBezTo>
                  <a:pt x="7021982" y="1178899"/>
                  <a:pt x="7023755" y="1177126"/>
                  <a:pt x="7023755" y="1175353"/>
                </a:cubicBezTo>
                <a:cubicBezTo>
                  <a:pt x="7032619" y="1157626"/>
                  <a:pt x="7057438" y="1139898"/>
                  <a:pt x="7053892" y="1122170"/>
                </a:cubicBezTo>
                <a:cubicBezTo>
                  <a:pt x="7052120" y="1104442"/>
                  <a:pt x="7080484" y="1102669"/>
                  <a:pt x="7076939" y="1088487"/>
                </a:cubicBezTo>
                <a:lnTo>
                  <a:pt x="7076939" y="1076078"/>
                </a:lnTo>
                <a:cubicBezTo>
                  <a:pt x="7076939" y="1006939"/>
                  <a:pt x="7108849" y="941346"/>
                  <a:pt x="7108849" y="872208"/>
                </a:cubicBezTo>
                <a:lnTo>
                  <a:pt x="7119485" y="872208"/>
                </a:lnTo>
                <a:cubicBezTo>
                  <a:pt x="7121258" y="886390"/>
                  <a:pt x="7121258" y="900572"/>
                  <a:pt x="7123031" y="914755"/>
                </a:cubicBezTo>
                <a:cubicBezTo>
                  <a:pt x="7126576" y="953756"/>
                  <a:pt x="7130122" y="992757"/>
                  <a:pt x="7137213" y="1031758"/>
                </a:cubicBezTo>
                <a:cubicBezTo>
                  <a:pt x="7140759" y="1051259"/>
                  <a:pt x="7142531" y="1076078"/>
                  <a:pt x="7153168" y="1099124"/>
                </a:cubicBezTo>
                <a:cubicBezTo>
                  <a:pt x="7156714" y="1107988"/>
                  <a:pt x="7169123" y="1113306"/>
                  <a:pt x="7174442" y="1123943"/>
                </a:cubicBezTo>
                <a:cubicBezTo>
                  <a:pt x="7185078" y="1138125"/>
                  <a:pt x="7193942" y="1157626"/>
                  <a:pt x="7202806" y="1173581"/>
                </a:cubicBezTo>
                <a:cubicBezTo>
                  <a:pt x="7206352" y="1164717"/>
                  <a:pt x="7208124" y="1155853"/>
                  <a:pt x="7208124" y="1146989"/>
                </a:cubicBezTo>
                <a:cubicBezTo>
                  <a:pt x="7209897" y="1125716"/>
                  <a:pt x="7211670" y="1102669"/>
                  <a:pt x="7213443" y="1079623"/>
                </a:cubicBezTo>
                <a:cubicBezTo>
                  <a:pt x="7215215" y="1084942"/>
                  <a:pt x="7222307" y="1107988"/>
                  <a:pt x="7222307" y="1120397"/>
                </a:cubicBezTo>
                <a:lnTo>
                  <a:pt x="7222307" y="1159398"/>
                </a:lnTo>
                <a:cubicBezTo>
                  <a:pt x="7224079" y="1166489"/>
                  <a:pt x="7224079" y="1178899"/>
                  <a:pt x="7227625" y="1178899"/>
                </a:cubicBezTo>
                <a:cubicBezTo>
                  <a:pt x="7241807" y="1178899"/>
                  <a:pt x="7240034" y="1095578"/>
                  <a:pt x="7243580" y="1067214"/>
                </a:cubicBezTo>
                <a:cubicBezTo>
                  <a:pt x="7254217" y="1074305"/>
                  <a:pt x="7248898" y="1074305"/>
                  <a:pt x="7248898" y="1079623"/>
                </a:cubicBezTo>
                <a:lnTo>
                  <a:pt x="7248898" y="1115079"/>
                </a:lnTo>
                <a:cubicBezTo>
                  <a:pt x="7250671" y="1127488"/>
                  <a:pt x="7254217" y="1168262"/>
                  <a:pt x="7264853" y="1168262"/>
                </a:cubicBezTo>
                <a:cubicBezTo>
                  <a:pt x="7280808" y="1168262"/>
                  <a:pt x="7280808" y="1102669"/>
                  <a:pt x="7303854" y="1102669"/>
                </a:cubicBezTo>
                <a:cubicBezTo>
                  <a:pt x="7309173" y="1102669"/>
                  <a:pt x="7323355" y="1118624"/>
                  <a:pt x="7328673" y="1131034"/>
                </a:cubicBezTo>
                <a:cubicBezTo>
                  <a:pt x="7332219" y="1139898"/>
                  <a:pt x="7332219" y="1154080"/>
                  <a:pt x="7332219" y="1168262"/>
                </a:cubicBezTo>
                <a:cubicBezTo>
                  <a:pt x="7349947" y="1168262"/>
                  <a:pt x="7349947" y="1180672"/>
                  <a:pt x="7358811" y="1180672"/>
                </a:cubicBezTo>
                <a:cubicBezTo>
                  <a:pt x="7362356" y="1180672"/>
                  <a:pt x="7381857" y="1175353"/>
                  <a:pt x="7385402" y="1175353"/>
                </a:cubicBezTo>
                <a:cubicBezTo>
                  <a:pt x="7397812" y="1175353"/>
                  <a:pt x="7392493" y="1189536"/>
                  <a:pt x="7397812" y="1198400"/>
                </a:cubicBezTo>
                <a:lnTo>
                  <a:pt x="7410221" y="1198400"/>
                </a:lnTo>
                <a:cubicBezTo>
                  <a:pt x="7429722" y="1194854"/>
                  <a:pt x="7461632" y="1185990"/>
                  <a:pt x="7465177" y="1185990"/>
                </a:cubicBezTo>
                <a:cubicBezTo>
                  <a:pt x="7479360" y="1185990"/>
                  <a:pt x="7491769" y="1191308"/>
                  <a:pt x="7504179" y="1198400"/>
                </a:cubicBezTo>
                <a:lnTo>
                  <a:pt x="7504179" y="1256901"/>
                </a:lnTo>
                <a:cubicBezTo>
                  <a:pt x="7505951" y="1258674"/>
                  <a:pt x="7504179" y="1258674"/>
                  <a:pt x="7509497" y="1258674"/>
                </a:cubicBezTo>
                <a:cubicBezTo>
                  <a:pt x="7576863" y="1258674"/>
                  <a:pt x="7562680" y="1207263"/>
                  <a:pt x="7571544" y="1141671"/>
                </a:cubicBezTo>
                <a:cubicBezTo>
                  <a:pt x="7573317" y="1141671"/>
                  <a:pt x="7576863" y="1143443"/>
                  <a:pt x="7578635" y="1143443"/>
                </a:cubicBezTo>
                <a:cubicBezTo>
                  <a:pt x="7580408" y="1168262"/>
                  <a:pt x="7580408" y="1193081"/>
                  <a:pt x="7585727" y="1217900"/>
                </a:cubicBezTo>
                <a:cubicBezTo>
                  <a:pt x="7585727" y="1221446"/>
                  <a:pt x="7596363" y="1255128"/>
                  <a:pt x="7608773" y="1255128"/>
                </a:cubicBezTo>
                <a:cubicBezTo>
                  <a:pt x="7640683" y="1255128"/>
                  <a:pt x="7809097" y="1093805"/>
                  <a:pt x="7812642" y="1093805"/>
                </a:cubicBezTo>
                <a:cubicBezTo>
                  <a:pt x="7817961" y="1093805"/>
                  <a:pt x="7908372" y="1178899"/>
                  <a:pt x="7958010" y="1219673"/>
                </a:cubicBezTo>
                <a:cubicBezTo>
                  <a:pt x="7963329" y="1224991"/>
                  <a:pt x="7989920" y="1228537"/>
                  <a:pt x="7991693" y="1228537"/>
                </a:cubicBezTo>
                <a:cubicBezTo>
                  <a:pt x="7997011" y="1228537"/>
                  <a:pt x="8009421" y="1226764"/>
                  <a:pt x="8018285" y="1221446"/>
                </a:cubicBezTo>
                <a:cubicBezTo>
                  <a:pt x="8046649" y="1201945"/>
                  <a:pt x="8129970" y="1104442"/>
                  <a:pt x="8160107" y="1104442"/>
                </a:cubicBezTo>
                <a:cubicBezTo>
                  <a:pt x="8161880" y="1104442"/>
                  <a:pt x="8167198" y="1111533"/>
                  <a:pt x="8165426" y="1118624"/>
                </a:cubicBezTo>
                <a:cubicBezTo>
                  <a:pt x="8165426" y="1118624"/>
                  <a:pt x="8167198" y="1118624"/>
                  <a:pt x="8168971" y="1120397"/>
                </a:cubicBezTo>
                <a:lnTo>
                  <a:pt x="8172517" y="1116852"/>
                </a:lnTo>
                <a:cubicBezTo>
                  <a:pt x="8231018" y="1177126"/>
                  <a:pt x="8305475" y="1260447"/>
                  <a:pt x="8367523" y="1260447"/>
                </a:cubicBezTo>
                <a:cubicBezTo>
                  <a:pt x="8372841" y="1260447"/>
                  <a:pt x="8378159" y="1258674"/>
                  <a:pt x="8381705" y="1256901"/>
                </a:cubicBezTo>
                <a:cubicBezTo>
                  <a:pt x="8390568" y="1232082"/>
                  <a:pt x="8411842" y="1184217"/>
                  <a:pt x="8411842" y="1180672"/>
                </a:cubicBezTo>
                <a:cubicBezTo>
                  <a:pt x="8411842" y="1175353"/>
                  <a:pt x="8408296" y="1150534"/>
                  <a:pt x="8408296" y="1145216"/>
                </a:cubicBezTo>
                <a:lnTo>
                  <a:pt x="8408296" y="1136352"/>
                </a:lnTo>
                <a:cubicBezTo>
                  <a:pt x="8410069" y="1132807"/>
                  <a:pt x="8410069" y="1129261"/>
                  <a:pt x="8410069" y="1125716"/>
                </a:cubicBezTo>
                <a:cubicBezTo>
                  <a:pt x="8417160" y="1102669"/>
                  <a:pt x="8424251" y="1116852"/>
                  <a:pt x="8424251" y="1099124"/>
                </a:cubicBezTo>
                <a:lnTo>
                  <a:pt x="8424251" y="1061895"/>
                </a:lnTo>
                <a:cubicBezTo>
                  <a:pt x="8426024" y="1058350"/>
                  <a:pt x="8426024" y="1053032"/>
                  <a:pt x="8427797" y="1049486"/>
                </a:cubicBezTo>
                <a:cubicBezTo>
                  <a:pt x="8429570" y="1047713"/>
                  <a:pt x="8438434" y="1044168"/>
                  <a:pt x="8443752" y="1040622"/>
                </a:cubicBezTo>
                <a:lnTo>
                  <a:pt x="8443752" y="1033531"/>
                </a:lnTo>
                <a:cubicBezTo>
                  <a:pt x="8443752" y="1029985"/>
                  <a:pt x="8445525" y="1024667"/>
                  <a:pt x="8445525" y="1019349"/>
                </a:cubicBezTo>
                <a:lnTo>
                  <a:pt x="8445525" y="1005166"/>
                </a:lnTo>
                <a:cubicBezTo>
                  <a:pt x="8445525" y="998075"/>
                  <a:pt x="8447297" y="989211"/>
                  <a:pt x="8447297" y="980348"/>
                </a:cubicBezTo>
                <a:cubicBezTo>
                  <a:pt x="8449070" y="982120"/>
                  <a:pt x="8449070" y="985666"/>
                  <a:pt x="8449070" y="1015803"/>
                </a:cubicBezTo>
                <a:cubicBezTo>
                  <a:pt x="8450843" y="1021121"/>
                  <a:pt x="8447297" y="1047713"/>
                  <a:pt x="8463252" y="1047713"/>
                </a:cubicBezTo>
                <a:cubicBezTo>
                  <a:pt x="8466798" y="1047713"/>
                  <a:pt x="8473889" y="1045940"/>
                  <a:pt x="8480980" y="1045940"/>
                </a:cubicBezTo>
                <a:lnTo>
                  <a:pt x="8480980" y="1005166"/>
                </a:lnTo>
                <a:cubicBezTo>
                  <a:pt x="8482753" y="998075"/>
                  <a:pt x="8484526" y="989211"/>
                  <a:pt x="8489844" y="980348"/>
                </a:cubicBezTo>
                <a:cubicBezTo>
                  <a:pt x="8491617" y="1001621"/>
                  <a:pt x="8493390" y="1024667"/>
                  <a:pt x="8493390" y="1047713"/>
                </a:cubicBezTo>
                <a:cubicBezTo>
                  <a:pt x="8496935" y="1047713"/>
                  <a:pt x="8502254" y="1047713"/>
                  <a:pt x="8507572" y="1049486"/>
                </a:cubicBezTo>
                <a:cubicBezTo>
                  <a:pt x="8511117" y="1068987"/>
                  <a:pt x="8512890" y="1090260"/>
                  <a:pt x="8514663" y="1109760"/>
                </a:cubicBezTo>
                <a:cubicBezTo>
                  <a:pt x="8518209" y="1113306"/>
                  <a:pt x="8523527" y="1115079"/>
                  <a:pt x="8527073" y="1116852"/>
                </a:cubicBezTo>
                <a:lnTo>
                  <a:pt x="8527073" y="1155853"/>
                </a:lnTo>
                <a:cubicBezTo>
                  <a:pt x="8528845" y="1170035"/>
                  <a:pt x="8530618" y="1184217"/>
                  <a:pt x="8534164" y="1196627"/>
                </a:cubicBezTo>
                <a:lnTo>
                  <a:pt x="8541255" y="1196627"/>
                </a:lnTo>
                <a:lnTo>
                  <a:pt x="8543028" y="944892"/>
                </a:lnTo>
                <a:cubicBezTo>
                  <a:pt x="8546573" y="943119"/>
                  <a:pt x="8551891" y="939574"/>
                  <a:pt x="8555437" y="936028"/>
                </a:cubicBezTo>
                <a:lnTo>
                  <a:pt x="8555437" y="785342"/>
                </a:lnTo>
                <a:lnTo>
                  <a:pt x="8571392" y="643519"/>
                </a:lnTo>
                <a:lnTo>
                  <a:pt x="8571392" y="455605"/>
                </a:lnTo>
                <a:lnTo>
                  <a:pt x="8576710" y="423694"/>
                </a:lnTo>
                <a:cubicBezTo>
                  <a:pt x="8578483" y="416603"/>
                  <a:pt x="8580256" y="409512"/>
                  <a:pt x="8580256" y="402421"/>
                </a:cubicBezTo>
                <a:cubicBezTo>
                  <a:pt x="8582029" y="395330"/>
                  <a:pt x="8583801" y="388239"/>
                  <a:pt x="8583801" y="381148"/>
                </a:cubicBezTo>
                <a:cubicBezTo>
                  <a:pt x="8585574" y="375829"/>
                  <a:pt x="8587347" y="368738"/>
                  <a:pt x="8587347" y="361647"/>
                </a:cubicBezTo>
                <a:cubicBezTo>
                  <a:pt x="8583801" y="327964"/>
                  <a:pt x="8626348" y="351011"/>
                  <a:pt x="8631667" y="326192"/>
                </a:cubicBezTo>
                <a:cubicBezTo>
                  <a:pt x="8631667" y="310237"/>
                  <a:pt x="8624575" y="290736"/>
                  <a:pt x="8633439" y="274781"/>
                </a:cubicBezTo>
                <a:cubicBezTo>
                  <a:pt x="8642303" y="276554"/>
                  <a:pt x="8636985" y="288963"/>
                  <a:pt x="8636985" y="292509"/>
                </a:cubicBezTo>
                <a:lnTo>
                  <a:pt x="8636985" y="306691"/>
                </a:lnTo>
                <a:cubicBezTo>
                  <a:pt x="8636985" y="310237"/>
                  <a:pt x="8635212" y="324419"/>
                  <a:pt x="8640530" y="333283"/>
                </a:cubicBezTo>
                <a:cubicBezTo>
                  <a:pt x="8647622" y="347465"/>
                  <a:pt x="8686623" y="331510"/>
                  <a:pt x="8686623" y="363420"/>
                </a:cubicBezTo>
                <a:cubicBezTo>
                  <a:pt x="8684850" y="400648"/>
                  <a:pt x="8684850" y="404194"/>
                  <a:pt x="8684850" y="407739"/>
                </a:cubicBezTo>
                <a:cubicBezTo>
                  <a:pt x="8684850" y="413058"/>
                  <a:pt x="8695487" y="446741"/>
                  <a:pt x="8699032" y="466241"/>
                </a:cubicBezTo>
                <a:cubicBezTo>
                  <a:pt x="8702578" y="483969"/>
                  <a:pt x="8704351" y="519425"/>
                  <a:pt x="8704351" y="522970"/>
                </a:cubicBezTo>
                <a:lnTo>
                  <a:pt x="8697259" y="666565"/>
                </a:lnTo>
                <a:cubicBezTo>
                  <a:pt x="8697259" y="689612"/>
                  <a:pt x="8697259" y="712658"/>
                  <a:pt x="8702578" y="733931"/>
                </a:cubicBezTo>
                <a:cubicBezTo>
                  <a:pt x="8704351" y="744568"/>
                  <a:pt x="8709669" y="758750"/>
                  <a:pt x="8713214" y="771159"/>
                </a:cubicBezTo>
                <a:lnTo>
                  <a:pt x="8711442" y="895254"/>
                </a:lnTo>
                <a:cubicBezTo>
                  <a:pt x="8713214" y="909436"/>
                  <a:pt x="8711442" y="928937"/>
                  <a:pt x="8727397" y="946665"/>
                </a:cubicBezTo>
                <a:lnTo>
                  <a:pt x="8727397" y="1123943"/>
                </a:lnTo>
                <a:lnTo>
                  <a:pt x="8748670" y="1123943"/>
                </a:lnTo>
                <a:cubicBezTo>
                  <a:pt x="8753988" y="1123943"/>
                  <a:pt x="8755761" y="1122170"/>
                  <a:pt x="8759307" y="1118624"/>
                </a:cubicBezTo>
                <a:cubicBezTo>
                  <a:pt x="8761079" y="1118624"/>
                  <a:pt x="8759307" y="1115079"/>
                  <a:pt x="8759307" y="1111533"/>
                </a:cubicBezTo>
                <a:lnTo>
                  <a:pt x="8759307" y="1063668"/>
                </a:lnTo>
                <a:cubicBezTo>
                  <a:pt x="8761079" y="1060123"/>
                  <a:pt x="8761079" y="1053032"/>
                  <a:pt x="8766398" y="1051259"/>
                </a:cubicBezTo>
                <a:cubicBezTo>
                  <a:pt x="8780580" y="1045940"/>
                  <a:pt x="8808945" y="1045940"/>
                  <a:pt x="8812490" y="1045940"/>
                </a:cubicBezTo>
                <a:cubicBezTo>
                  <a:pt x="8817808" y="1045940"/>
                  <a:pt x="8837309" y="1047713"/>
                  <a:pt x="8847946" y="1047713"/>
                </a:cubicBezTo>
                <a:lnTo>
                  <a:pt x="8851491" y="1045940"/>
                </a:lnTo>
                <a:lnTo>
                  <a:pt x="8851491" y="1146989"/>
                </a:lnTo>
                <a:cubicBezTo>
                  <a:pt x="8851491" y="1146989"/>
                  <a:pt x="8851491" y="1148762"/>
                  <a:pt x="8855037" y="1148762"/>
                </a:cubicBezTo>
                <a:cubicBezTo>
                  <a:pt x="8860355" y="1148762"/>
                  <a:pt x="8865674" y="1146989"/>
                  <a:pt x="8870992" y="1143443"/>
                </a:cubicBezTo>
                <a:lnTo>
                  <a:pt x="8870992" y="1065441"/>
                </a:lnTo>
                <a:cubicBezTo>
                  <a:pt x="8869219" y="1060123"/>
                  <a:pt x="8865674" y="1047713"/>
                  <a:pt x="8865674" y="1044168"/>
                </a:cubicBezTo>
                <a:lnTo>
                  <a:pt x="8865674" y="996303"/>
                </a:lnTo>
                <a:cubicBezTo>
                  <a:pt x="8869219" y="966165"/>
                  <a:pt x="8872765" y="934255"/>
                  <a:pt x="8874537" y="902345"/>
                </a:cubicBezTo>
                <a:cubicBezTo>
                  <a:pt x="8876310" y="904118"/>
                  <a:pt x="8879856" y="904118"/>
                  <a:pt x="8881629" y="905891"/>
                </a:cubicBezTo>
                <a:cubicBezTo>
                  <a:pt x="8885174" y="923619"/>
                  <a:pt x="8885174" y="943119"/>
                  <a:pt x="8886947" y="962620"/>
                </a:cubicBezTo>
                <a:lnTo>
                  <a:pt x="8933039" y="962620"/>
                </a:lnTo>
                <a:cubicBezTo>
                  <a:pt x="8933039" y="987439"/>
                  <a:pt x="8931266" y="1003394"/>
                  <a:pt x="8938358" y="1026440"/>
                </a:cubicBezTo>
                <a:cubicBezTo>
                  <a:pt x="8936585" y="990984"/>
                  <a:pt x="8986223" y="1029985"/>
                  <a:pt x="8984450" y="992757"/>
                </a:cubicBezTo>
                <a:cubicBezTo>
                  <a:pt x="8984450" y="987439"/>
                  <a:pt x="8982677" y="976802"/>
                  <a:pt x="8982677" y="973256"/>
                </a:cubicBezTo>
                <a:lnTo>
                  <a:pt x="8982677" y="930710"/>
                </a:lnTo>
                <a:cubicBezTo>
                  <a:pt x="8989768" y="911209"/>
                  <a:pt x="9018133" y="904118"/>
                  <a:pt x="9009269" y="881072"/>
                </a:cubicBezTo>
                <a:cubicBezTo>
                  <a:pt x="9011041" y="856253"/>
                  <a:pt x="9009269" y="858026"/>
                  <a:pt x="9023451" y="858026"/>
                </a:cubicBezTo>
                <a:cubicBezTo>
                  <a:pt x="9028769" y="858026"/>
                  <a:pt x="9046497" y="859798"/>
                  <a:pt x="9057134" y="858026"/>
                </a:cubicBezTo>
                <a:lnTo>
                  <a:pt x="9057134" y="1343767"/>
                </a:lnTo>
                <a:lnTo>
                  <a:pt x="9144000" y="1343767"/>
                </a:lnTo>
                <a:lnTo>
                  <a:pt x="9144000" y="1919921"/>
                </a:lnTo>
                <a:lnTo>
                  <a:pt x="2308160" y="1919921"/>
                </a:lnTo>
                <a:cubicBezTo>
                  <a:pt x="2233703" y="1895102"/>
                  <a:pt x="2155701" y="1859647"/>
                  <a:pt x="2081244" y="1847237"/>
                </a:cubicBezTo>
                <a:cubicBezTo>
                  <a:pt x="1728461" y="1785190"/>
                  <a:pt x="1377450" y="1707187"/>
                  <a:pt x="1024667" y="1646913"/>
                </a:cubicBezTo>
                <a:cubicBezTo>
                  <a:pt x="928937" y="1629185"/>
                  <a:pt x="829661" y="1622094"/>
                  <a:pt x="733931" y="1609685"/>
                </a:cubicBezTo>
                <a:cubicBezTo>
                  <a:pt x="515879" y="1581320"/>
                  <a:pt x="294282" y="1554728"/>
                  <a:pt x="76230" y="1528137"/>
                </a:cubicBezTo>
                <a:cubicBezTo>
                  <a:pt x="67366" y="1528137"/>
                  <a:pt x="49638" y="1526364"/>
                  <a:pt x="42547" y="1519273"/>
                </a:cubicBezTo>
                <a:cubicBezTo>
                  <a:pt x="39001" y="1485590"/>
                  <a:pt x="33683" y="1446589"/>
                  <a:pt x="28364" y="1411133"/>
                </a:cubicBezTo>
                <a:cubicBezTo>
                  <a:pt x="26592" y="1395178"/>
                  <a:pt x="0" y="1258674"/>
                  <a:pt x="0" y="1219673"/>
                </a:cubicBezTo>
                <a:lnTo>
                  <a:pt x="0" y="1150534"/>
                </a:lnTo>
                <a:cubicBezTo>
                  <a:pt x="1773" y="1141671"/>
                  <a:pt x="3546" y="1132807"/>
                  <a:pt x="3546" y="1123943"/>
                </a:cubicBezTo>
                <a:cubicBezTo>
                  <a:pt x="-3546" y="1092033"/>
                  <a:pt x="39001" y="1116852"/>
                  <a:pt x="37228" y="1092033"/>
                </a:cubicBezTo>
                <a:cubicBezTo>
                  <a:pt x="37228" y="1088487"/>
                  <a:pt x="39001" y="1083169"/>
                  <a:pt x="39001" y="1076078"/>
                </a:cubicBezTo>
                <a:lnTo>
                  <a:pt x="209188" y="1076078"/>
                </a:lnTo>
                <a:lnTo>
                  <a:pt x="209188" y="1047713"/>
                </a:lnTo>
                <a:cubicBezTo>
                  <a:pt x="205643" y="1033531"/>
                  <a:pt x="182596" y="1031758"/>
                  <a:pt x="175505" y="1029985"/>
                </a:cubicBezTo>
                <a:cubicBezTo>
                  <a:pt x="122322" y="1012258"/>
                  <a:pt x="60275" y="990984"/>
                  <a:pt x="10637" y="943119"/>
                </a:cubicBezTo>
                <a:lnTo>
                  <a:pt x="10637" y="930710"/>
                </a:lnTo>
                <a:lnTo>
                  <a:pt x="462696" y="936028"/>
                </a:lnTo>
                <a:lnTo>
                  <a:pt x="590336" y="928937"/>
                </a:lnTo>
                <a:cubicBezTo>
                  <a:pt x="611609" y="928937"/>
                  <a:pt x="632883" y="930710"/>
                  <a:pt x="654156" y="932482"/>
                </a:cubicBezTo>
                <a:cubicBezTo>
                  <a:pt x="654156" y="934255"/>
                  <a:pt x="655929" y="934255"/>
                  <a:pt x="655929" y="937801"/>
                </a:cubicBezTo>
                <a:cubicBezTo>
                  <a:pt x="655929" y="943119"/>
                  <a:pt x="641746" y="953756"/>
                  <a:pt x="634655" y="959074"/>
                </a:cubicBezTo>
                <a:cubicBezTo>
                  <a:pt x="593881" y="987439"/>
                  <a:pt x="553107" y="1005166"/>
                  <a:pt x="512333" y="1019349"/>
                </a:cubicBezTo>
                <a:cubicBezTo>
                  <a:pt x="489287" y="1028213"/>
                  <a:pt x="469787" y="1026440"/>
                  <a:pt x="448513" y="1042395"/>
                </a:cubicBezTo>
                <a:cubicBezTo>
                  <a:pt x="452059" y="1115079"/>
                  <a:pt x="450286" y="1116852"/>
                  <a:pt x="448513" y="1118624"/>
                </a:cubicBezTo>
                <a:lnTo>
                  <a:pt x="572608" y="1118624"/>
                </a:lnTo>
                <a:cubicBezTo>
                  <a:pt x="572608" y="1104442"/>
                  <a:pt x="597427" y="1102669"/>
                  <a:pt x="604518" y="1102669"/>
                </a:cubicBezTo>
                <a:cubicBezTo>
                  <a:pt x="609836" y="1102669"/>
                  <a:pt x="631110" y="1106215"/>
                  <a:pt x="641746" y="1109760"/>
                </a:cubicBezTo>
                <a:cubicBezTo>
                  <a:pt x="647065" y="1123943"/>
                  <a:pt x="641746" y="1143443"/>
                  <a:pt x="657701" y="1161171"/>
                </a:cubicBezTo>
                <a:cubicBezTo>
                  <a:pt x="663020" y="1157626"/>
                  <a:pt x="673656" y="1152307"/>
                  <a:pt x="678975" y="1143443"/>
                </a:cubicBezTo>
                <a:cubicBezTo>
                  <a:pt x="707339" y="1100897"/>
                  <a:pt x="753432" y="1019349"/>
                  <a:pt x="753432" y="1014030"/>
                </a:cubicBezTo>
                <a:cubicBezTo>
                  <a:pt x="753432" y="1010485"/>
                  <a:pt x="732158" y="983893"/>
                  <a:pt x="732158" y="975029"/>
                </a:cubicBezTo>
                <a:lnTo>
                  <a:pt x="732158" y="941346"/>
                </a:lnTo>
                <a:cubicBezTo>
                  <a:pt x="737477" y="918300"/>
                  <a:pt x="749886" y="902345"/>
                  <a:pt x="774705" y="882845"/>
                </a:cubicBezTo>
                <a:lnTo>
                  <a:pt x="774705" y="533607"/>
                </a:lnTo>
                <a:cubicBezTo>
                  <a:pt x="742795" y="498151"/>
                  <a:pt x="737477" y="499924"/>
                  <a:pt x="737477" y="471560"/>
                </a:cubicBezTo>
                <a:lnTo>
                  <a:pt x="737477" y="459150"/>
                </a:lnTo>
                <a:cubicBezTo>
                  <a:pt x="739249" y="446741"/>
                  <a:pt x="748113" y="430786"/>
                  <a:pt x="765841" y="418376"/>
                </a:cubicBezTo>
                <a:cubicBezTo>
                  <a:pt x="772932" y="413058"/>
                  <a:pt x="781796" y="409512"/>
                  <a:pt x="785342" y="402421"/>
                </a:cubicBezTo>
                <a:cubicBezTo>
                  <a:pt x="788887" y="397103"/>
                  <a:pt x="788887" y="390012"/>
                  <a:pt x="788887" y="382921"/>
                </a:cubicBezTo>
                <a:cubicBezTo>
                  <a:pt x="790660" y="368738"/>
                  <a:pt x="794206" y="342147"/>
                  <a:pt x="794206" y="336828"/>
                </a:cubicBezTo>
                <a:cubicBezTo>
                  <a:pt x="794206" y="313782"/>
                  <a:pt x="781796" y="301373"/>
                  <a:pt x="781796" y="287190"/>
                </a:cubicBezTo>
                <a:cubicBezTo>
                  <a:pt x="781796" y="273008"/>
                  <a:pt x="795978" y="265917"/>
                  <a:pt x="795978" y="244644"/>
                </a:cubicBezTo>
                <a:cubicBezTo>
                  <a:pt x="795978" y="239325"/>
                  <a:pt x="790660" y="207415"/>
                  <a:pt x="790660" y="203870"/>
                </a:cubicBezTo>
                <a:cubicBezTo>
                  <a:pt x="790660" y="198551"/>
                  <a:pt x="795978" y="166641"/>
                  <a:pt x="799524" y="148914"/>
                </a:cubicBezTo>
                <a:lnTo>
                  <a:pt x="799524" y="0"/>
                </a:lnTo>
                <a:lnTo>
                  <a:pt x="810161" y="0"/>
                </a:lnTo>
                <a:close/>
              </a:path>
            </a:pathLst>
          </a:custGeom>
          <a:gradFill>
            <a:gsLst>
              <a:gs pos="25000">
                <a:srgbClr val="FEC3D4">
                  <a:alpha val="0"/>
                </a:srgbClr>
              </a:gs>
              <a:gs pos="100000">
                <a:srgbClr val="FEC3D4"/>
              </a:gs>
            </a:gsLst>
            <a:lin ang="16200000" scaled="1"/>
          </a:gradFill>
          <a:ln w="177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4" name="任意多边形: 形状 153">
            <a:extLst>
              <a:ext uri="{FF2B5EF4-FFF2-40B4-BE49-F238E27FC236}">
                <a16:creationId xmlns:a16="http://schemas.microsoft.com/office/drawing/2014/main" id="{0F60236B-7365-460B-A91B-4DD7DF5DD238}"/>
              </a:ext>
            </a:extLst>
          </p:cNvPr>
          <p:cNvSpPr/>
          <p:nvPr/>
        </p:nvSpPr>
        <p:spPr>
          <a:xfrm>
            <a:off x="6416921" y="0"/>
            <a:ext cx="5773492" cy="6077195"/>
          </a:xfrm>
          <a:custGeom>
            <a:avLst/>
            <a:gdLst>
              <a:gd name="connsiteX0" fmla="*/ 0 w 5773492"/>
              <a:gd name="connsiteY0" fmla="*/ 0 h 6077195"/>
              <a:gd name="connsiteX1" fmla="*/ 5773492 w 5773492"/>
              <a:gd name="connsiteY1" fmla="*/ 0 h 6077195"/>
              <a:gd name="connsiteX2" fmla="*/ 5773492 w 5773492"/>
              <a:gd name="connsiteY2" fmla="*/ 6077195 h 6077195"/>
              <a:gd name="connsiteX3" fmla="*/ 5745592 w 5773492"/>
              <a:gd name="connsiteY3" fmla="*/ 6074726 h 6077195"/>
              <a:gd name="connsiteX4" fmla="*/ 4897515 w 5773492"/>
              <a:gd name="connsiteY4" fmla="*/ 5879485 h 6077195"/>
              <a:gd name="connsiteX5" fmla="*/ 3573294 w 5773492"/>
              <a:gd name="connsiteY5" fmla="*/ 5249596 h 6077195"/>
              <a:gd name="connsiteX6" fmla="*/ 3339173 w 5773492"/>
              <a:gd name="connsiteY6" fmla="*/ 5225389 h 6077195"/>
              <a:gd name="connsiteX7" fmla="*/ 2336572 w 5773492"/>
              <a:gd name="connsiteY7" fmla="*/ 5326557 h 6077195"/>
              <a:gd name="connsiteX8" fmla="*/ 1852065 w 5773492"/>
              <a:gd name="connsiteY8" fmla="*/ 5206327 h 6077195"/>
              <a:gd name="connsiteX9" fmla="*/ 1694751 w 5773492"/>
              <a:gd name="connsiteY9" fmla="*/ 4446985 h 6077195"/>
              <a:gd name="connsiteX10" fmla="*/ 2492406 w 5773492"/>
              <a:gd name="connsiteY10" fmla="*/ 3357830 h 6077195"/>
              <a:gd name="connsiteX11" fmla="*/ 2547153 w 5773492"/>
              <a:gd name="connsiteY11" fmla="*/ 2941701 h 6077195"/>
              <a:gd name="connsiteX12" fmla="*/ 2457240 w 5773492"/>
              <a:gd name="connsiteY12" fmla="*/ 2629621 h 6077195"/>
              <a:gd name="connsiteX13" fmla="*/ 2446387 w 5773492"/>
              <a:gd name="connsiteY13" fmla="*/ 2612306 h 6077195"/>
              <a:gd name="connsiteX14" fmla="*/ 1811232 w 5773492"/>
              <a:gd name="connsiteY14" fmla="*/ 2225921 h 6077195"/>
              <a:gd name="connsiteX15" fmla="*/ 848532 w 5773492"/>
              <a:gd name="connsiteY15" fmla="*/ 1696456 h 6077195"/>
              <a:gd name="connsiteX16" fmla="*/ 833976 w 5773492"/>
              <a:gd name="connsiteY16" fmla="*/ 935885 h 6077195"/>
              <a:gd name="connsiteX17" fmla="*/ 23106 w 5773492"/>
              <a:gd name="connsiteY17" fmla="*/ 4434 h 607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73492" h="6077195">
                <a:moveTo>
                  <a:pt x="0" y="0"/>
                </a:moveTo>
                <a:lnTo>
                  <a:pt x="5773492" y="0"/>
                </a:lnTo>
                <a:lnTo>
                  <a:pt x="5773492" y="6077195"/>
                </a:lnTo>
                <a:lnTo>
                  <a:pt x="5745592" y="6074726"/>
                </a:lnTo>
                <a:cubicBezTo>
                  <a:pt x="5382102" y="6034402"/>
                  <a:pt x="5085967" y="5960717"/>
                  <a:pt x="4897515" y="5879485"/>
                </a:cubicBezTo>
                <a:cubicBezTo>
                  <a:pt x="4346444" y="5641841"/>
                  <a:pt x="4196341" y="5347431"/>
                  <a:pt x="3573294" y="5249596"/>
                </a:cubicBezTo>
                <a:cubicBezTo>
                  <a:pt x="3492495" y="5236910"/>
                  <a:pt x="3414465" y="5229208"/>
                  <a:pt x="3339173" y="5225389"/>
                </a:cubicBezTo>
                <a:cubicBezTo>
                  <a:pt x="2929315" y="5204515"/>
                  <a:pt x="2599903" y="5298271"/>
                  <a:pt x="2336572" y="5326557"/>
                </a:cubicBezTo>
                <a:cubicBezTo>
                  <a:pt x="2140354" y="5347658"/>
                  <a:pt x="1980816" y="5332415"/>
                  <a:pt x="1852065" y="5206327"/>
                </a:cubicBezTo>
                <a:cubicBezTo>
                  <a:pt x="1659423" y="5017681"/>
                  <a:pt x="1632952" y="4676215"/>
                  <a:pt x="1694751" y="4446985"/>
                </a:cubicBezTo>
                <a:cubicBezTo>
                  <a:pt x="1816932" y="3993865"/>
                  <a:pt x="2313869" y="3870594"/>
                  <a:pt x="2492406" y="3357830"/>
                </a:cubicBezTo>
                <a:cubicBezTo>
                  <a:pt x="2515786" y="3290739"/>
                  <a:pt x="2566925" y="3138600"/>
                  <a:pt x="2547153" y="2941701"/>
                </a:cubicBezTo>
                <a:cubicBezTo>
                  <a:pt x="2533466" y="2805613"/>
                  <a:pt x="2490957" y="2698393"/>
                  <a:pt x="2457240" y="2629621"/>
                </a:cubicBezTo>
                <a:cubicBezTo>
                  <a:pt x="2457240" y="2629621"/>
                  <a:pt x="2452087" y="2620688"/>
                  <a:pt x="2446387" y="2612306"/>
                </a:cubicBezTo>
                <a:cubicBezTo>
                  <a:pt x="2276447" y="2361297"/>
                  <a:pt x="1811232" y="2225921"/>
                  <a:pt x="1811232" y="2225921"/>
                </a:cubicBezTo>
                <a:cubicBezTo>
                  <a:pt x="1384950" y="2101872"/>
                  <a:pt x="977154" y="1983260"/>
                  <a:pt x="848532" y="1696456"/>
                </a:cubicBezTo>
                <a:cubicBezTo>
                  <a:pt x="811916" y="1614804"/>
                  <a:pt x="712148" y="1371884"/>
                  <a:pt x="833976" y="935885"/>
                </a:cubicBezTo>
                <a:cubicBezTo>
                  <a:pt x="1024122" y="255151"/>
                  <a:pt x="225686" y="46068"/>
                  <a:pt x="23106" y="4434"/>
                </a:cubicBezTo>
                <a:close/>
              </a:path>
            </a:pathLst>
          </a:custGeom>
          <a:gradFill>
            <a:gsLst>
              <a:gs pos="100000">
                <a:srgbClr val="1865F2"/>
              </a:gs>
              <a:gs pos="0">
                <a:srgbClr val="FEA5BD"/>
              </a:gs>
            </a:gsLst>
            <a:lin ang="5400000" scaled="1"/>
          </a:gradFill>
          <a:ln w="28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6" name="任意多边形: 形状 155">
            <a:extLst>
              <a:ext uri="{FF2B5EF4-FFF2-40B4-BE49-F238E27FC236}">
                <a16:creationId xmlns:a16="http://schemas.microsoft.com/office/drawing/2014/main" id="{2E25B615-BF77-4D49-B3C5-B4252A530CA0}"/>
              </a:ext>
            </a:extLst>
          </p:cNvPr>
          <p:cNvSpPr/>
          <p:nvPr/>
        </p:nvSpPr>
        <p:spPr>
          <a:xfrm>
            <a:off x="6808513" y="0"/>
            <a:ext cx="5381901" cy="5983880"/>
          </a:xfrm>
          <a:custGeom>
            <a:avLst/>
            <a:gdLst>
              <a:gd name="connsiteX0" fmla="*/ 0 w 5381901"/>
              <a:gd name="connsiteY0" fmla="*/ 0 h 5983880"/>
              <a:gd name="connsiteX1" fmla="*/ 5381901 w 5381901"/>
              <a:gd name="connsiteY1" fmla="*/ 0 h 5983880"/>
              <a:gd name="connsiteX2" fmla="*/ 5381901 w 5381901"/>
              <a:gd name="connsiteY2" fmla="*/ 5983880 h 5983880"/>
              <a:gd name="connsiteX3" fmla="*/ 5329212 w 5381901"/>
              <a:gd name="connsiteY3" fmla="*/ 5969668 h 5983880"/>
              <a:gd name="connsiteX4" fmla="*/ 4793342 w 5381901"/>
              <a:gd name="connsiteY4" fmla="*/ 5738814 h 5983880"/>
              <a:gd name="connsiteX5" fmla="*/ 3595909 w 5381901"/>
              <a:gd name="connsiteY5" fmla="*/ 5102595 h 5983880"/>
              <a:gd name="connsiteX6" fmla="*/ 3121031 w 5381901"/>
              <a:gd name="connsiteY6" fmla="*/ 5079087 h 5983880"/>
              <a:gd name="connsiteX7" fmla="*/ 2118431 w 5381901"/>
              <a:gd name="connsiteY7" fmla="*/ 5177340 h 5983880"/>
              <a:gd name="connsiteX8" fmla="*/ 1874679 w 5381901"/>
              <a:gd name="connsiteY8" fmla="*/ 5060570 h 5983880"/>
              <a:gd name="connsiteX9" fmla="*/ 1717365 w 5381901"/>
              <a:gd name="connsiteY9" fmla="*/ 4323070 h 5983880"/>
              <a:gd name="connsiteX10" fmla="*/ 2515020 w 5381901"/>
              <a:gd name="connsiteY10" fmla="*/ 3265208 h 5983880"/>
              <a:gd name="connsiteX11" fmla="*/ 2569767 w 5381901"/>
              <a:gd name="connsiteY11" fmla="*/ 2861050 h 5983880"/>
              <a:gd name="connsiteX12" fmla="*/ 2479854 w 5381901"/>
              <a:gd name="connsiteY12" fmla="*/ 2557915 h 5983880"/>
              <a:gd name="connsiteX13" fmla="*/ 2469000 w 5381901"/>
              <a:gd name="connsiteY13" fmla="*/ 2541106 h 5983880"/>
              <a:gd name="connsiteX14" fmla="*/ 1833846 w 5381901"/>
              <a:gd name="connsiteY14" fmla="*/ 2165834 h 5983880"/>
              <a:gd name="connsiteX15" fmla="*/ 871146 w 5381901"/>
              <a:gd name="connsiteY15" fmla="*/ 1651604 h 5983880"/>
              <a:gd name="connsiteX16" fmla="*/ 856589 w 5381901"/>
              <a:gd name="connsiteY16" fmla="*/ 912913 h 5983880"/>
              <a:gd name="connsiteX17" fmla="*/ 0 w 5381901"/>
              <a:gd name="connsiteY17" fmla="*/ 0 h 598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381901" h="5983880">
                <a:moveTo>
                  <a:pt x="0" y="0"/>
                </a:moveTo>
                <a:lnTo>
                  <a:pt x="5381901" y="0"/>
                </a:lnTo>
                <a:lnTo>
                  <a:pt x="5381901" y="5983880"/>
                </a:lnTo>
                <a:lnTo>
                  <a:pt x="5329212" y="5969668"/>
                </a:lnTo>
                <a:cubicBezTo>
                  <a:pt x="5160561" y="5917539"/>
                  <a:pt x="4985309" y="5843166"/>
                  <a:pt x="4793342" y="5738814"/>
                </a:cubicBezTo>
                <a:cubicBezTo>
                  <a:pt x="4355370" y="5500731"/>
                  <a:pt x="4147109" y="5189546"/>
                  <a:pt x="3595909" y="5102595"/>
                </a:cubicBezTo>
                <a:cubicBezTo>
                  <a:pt x="3341208" y="5062437"/>
                  <a:pt x="3121031" y="5079087"/>
                  <a:pt x="3121031" y="5079087"/>
                </a:cubicBezTo>
                <a:cubicBezTo>
                  <a:pt x="2695104" y="5099214"/>
                  <a:pt x="2367785" y="5215598"/>
                  <a:pt x="2118431" y="5177340"/>
                </a:cubicBezTo>
                <a:cubicBezTo>
                  <a:pt x="2027036" y="5163332"/>
                  <a:pt x="1946108" y="5128520"/>
                  <a:pt x="1874679" y="5060570"/>
                </a:cubicBezTo>
                <a:cubicBezTo>
                  <a:pt x="1682037" y="4877362"/>
                  <a:pt x="1655566" y="4545728"/>
                  <a:pt x="1717365" y="4323070"/>
                </a:cubicBezTo>
                <a:cubicBezTo>
                  <a:pt x="1839546" y="3883006"/>
                  <a:pt x="2336483" y="3763272"/>
                  <a:pt x="2515020" y="3265208"/>
                </a:cubicBezTo>
                <a:cubicBezTo>
                  <a:pt x="2538400" y="3200027"/>
                  <a:pt x="2589540" y="3052276"/>
                  <a:pt x="2569767" y="2861050"/>
                </a:cubicBezTo>
                <a:cubicBezTo>
                  <a:pt x="2556080" y="2728886"/>
                  <a:pt x="2513571" y="2624739"/>
                  <a:pt x="2479854" y="2557915"/>
                </a:cubicBezTo>
                <a:cubicBezTo>
                  <a:pt x="2479854" y="2557915"/>
                  <a:pt x="2474700" y="2549253"/>
                  <a:pt x="2469000" y="2541106"/>
                </a:cubicBezTo>
                <a:cubicBezTo>
                  <a:pt x="2299061" y="2297323"/>
                  <a:pt x="1833846" y="2165834"/>
                  <a:pt x="1833846" y="2165834"/>
                </a:cubicBezTo>
                <a:cubicBezTo>
                  <a:pt x="1407564" y="2045360"/>
                  <a:pt x="999768" y="1930135"/>
                  <a:pt x="871146" y="1651604"/>
                </a:cubicBezTo>
                <a:cubicBezTo>
                  <a:pt x="834530" y="1572287"/>
                  <a:pt x="734795" y="1336361"/>
                  <a:pt x="856589" y="912913"/>
                </a:cubicBezTo>
                <a:cubicBezTo>
                  <a:pt x="1073900" y="157316"/>
                  <a:pt x="0" y="0"/>
                  <a:pt x="0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28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03" name="组合 802">
            <a:extLst>
              <a:ext uri="{FF2B5EF4-FFF2-40B4-BE49-F238E27FC236}">
                <a16:creationId xmlns:a16="http://schemas.microsoft.com/office/drawing/2014/main" id="{441C64C2-0779-4D24-BAE7-E3763AF98DA2}"/>
              </a:ext>
            </a:extLst>
          </p:cNvPr>
          <p:cNvGrpSpPr/>
          <p:nvPr/>
        </p:nvGrpSpPr>
        <p:grpSpPr>
          <a:xfrm rot="2076881">
            <a:off x="7823325" y="713581"/>
            <a:ext cx="526693" cy="496660"/>
            <a:chOff x="3210305" y="1345263"/>
            <a:chExt cx="526693" cy="496660"/>
          </a:xfrm>
        </p:grpSpPr>
        <p:sp>
          <p:nvSpPr>
            <p:cNvPr id="804" name="任意多边形: 形状 803">
              <a:extLst>
                <a:ext uri="{FF2B5EF4-FFF2-40B4-BE49-F238E27FC236}">
                  <a16:creationId xmlns:a16="http://schemas.microsoft.com/office/drawing/2014/main" id="{8C0B50ED-2763-4F24-B052-F4BB32814AA7}"/>
                </a:ext>
              </a:extLst>
            </p:cNvPr>
            <p:cNvSpPr/>
            <p:nvPr/>
          </p:nvSpPr>
          <p:spPr>
            <a:xfrm>
              <a:off x="3296070" y="1392478"/>
              <a:ext cx="440928" cy="449445"/>
            </a:xfrm>
            <a:custGeom>
              <a:avLst/>
              <a:gdLst>
                <a:gd name="connsiteX0" fmla="*/ 0 w 440928"/>
                <a:gd name="connsiteY0" fmla="*/ 0 h 449445"/>
                <a:gd name="connsiteX1" fmla="*/ 440929 w 440928"/>
                <a:gd name="connsiteY1" fmla="*/ 0 h 449445"/>
                <a:gd name="connsiteX2" fmla="*/ 224424 w 440928"/>
                <a:gd name="connsiteY2" fmla="*/ 449445 h 44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0928" h="449445">
                  <a:moveTo>
                    <a:pt x="0" y="0"/>
                  </a:moveTo>
                  <a:lnTo>
                    <a:pt x="440929" y="0"/>
                  </a:lnTo>
                  <a:lnTo>
                    <a:pt x="224424" y="449445"/>
                  </a:lnTo>
                  <a:close/>
                </a:path>
              </a:pathLst>
            </a:custGeom>
            <a:solidFill>
              <a:srgbClr val="92D050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5" name="任意多边形: 形状 804">
              <a:extLst>
                <a:ext uri="{FF2B5EF4-FFF2-40B4-BE49-F238E27FC236}">
                  <a16:creationId xmlns:a16="http://schemas.microsoft.com/office/drawing/2014/main" id="{520AFF6B-F88E-42D6-B48B-47505B502ECF}"/>
                </a:ext>
              </a:extLst>
            </p:cNvPr>
            <p:cNvSpPr/>
            <p:nvPr/>
          </p:nvSpPr>
          <p:spPr>
            <a:xfrm>
              <a:off x="3210305" y="1345263"/>
              <a:ext cx="456168" cy="465133"/>
            </a:xfrm>
            <a:custGeom>
              <a:avLst/>
              <a:gdLst>
                <a:gd name="connsiteX0" fmla="*/ 232193 w 456168"/>
                <a:gd name="connsiteY0" fmla="*/ 465134 h 465133"/>
                <a:gd name="connsiteX1" fmla="*/ 0 w 456168"/>
                <a:gd name="connsiteY1" fmla="*/ 0 h 465133"/>
                <a:gd name="connsiteX2" fmla="*/ 456169 w 456168"/>
                <a:gd name="connsiteY2" fmla="*/ 0 h 465133"/>
                <a:gd name="connsiteX3" fmla="*/ 232193 w 456168"/>
                <a:gd name="connsiteY3" fmla="*/ 465134 h 465133"/>
                <a:gd name="connsiteX4" fmla="*/ 15390 w 456168"/>
                <a:gd name="connsiteY4" fmla="*/ 9563 h 465133"/>
                <a:gd name="connsiteX5" fmla="*/ 232044 w 456168"/>
                <a:gd name="connsiteY5" fmla="*/ 443468 h 465133"/>
                <a:gd name="connsiteX6" fmla="*/ 440928 w 456168"/>
                <a:gd name="connsiteY6" fmla="*/ 9563 h 465133"/>
                <a:gd name="connsiteX7" fmla="*/ 15390 w 456168"/>
                <a:gd name="connsiteY7" fmla="*/ 9563 h 46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168" h="465133">
                  <a:moveTo>
                    <a:pt x="232193" y="465134"/>
                  </a:moveTo>
                  <a:lnTo>
                    <a:pt x="0" y="0"/>
                  </a:lnTo>
                  <a:lnTo>
                    <a:pt x="456169" y="0"/>
                  </a:lnTo>
                  <a:lnTo>
                    <a:pt x="232193" y="465134"/>
                  </a:lnTo>
                  <a:close/>
                  <a:moveTo>
                    <a:pt x="15390" y="9563"/>
                  </a:moveTo>
                  <a:lnTo>
                    <a:pt x="232044" y="443468"/>
                  </a:lnTo>
                  <a:lnTo>
                    <a:pt x="440928" y="9563"/>
                  </a:lnTo>
                  <a:lnTo>
                    <a:pt x="15390" y="9563"/>
                  </a:lnTo>
                  <a:close/>
                </a:path>
              </a:pathLst>
            </a:custGeom>
            <a:solidFill>
              <a:srgbClr val="3A65BD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06" name="图形 3">
            <a:extLst>
              <a:ext uri="{FF2B5EF4-FFF2-40B4-BE49-F238E27FC236}">
                <a16:creationId xmlns:a16="http://schemas.microsoft.com/office/drawing/2014/main" id="{88EF9670-D06F-4856-8DE3-435E176990A3}"/>
              </a:ext>
            </a:extLst>
          </p:cNvPr>
          <p:cNvGrpSpPr/>
          <p:nvPr/>
        </p:nvGrpSpPr>
        <p:grpSpPr>
          <a:xfrm>
            <a:off x="641469" y="411228"/>
            <a:ext cx="774143" cy="767486"/>
            <a:chOff x="1703311" y="1809566"/>
            <a:chExt cx="774143" cy="767486"/>
          </a:xfrm>
          <a:solidFill>
            <a:schemeClr val="bg1"/>
          </a:solidFill>
        </p:grpSpPr>
        <p:sp>
          <p:nvSpPr>
            <p:cNvPr id="807" name="任意多边形: 形状 806">
              <a:extLst>
                <a:ext uri="{FF2B5EF4-FFF2-40B4-BE49-F238E27FC236}">
                  <a16:creationId xmlns:a16="http://schemas.microsoft.com/office/drawing/2014/main" id="{5B57ABF5-44BB-41D9-A68C-7925B15B5B57}"/>
                </a:ext>
              </a:extLst>
            </p:cNvPr>
            <p:cNvSpPr/>
            <p:nvPr/>
          </p:nvSpPr>
          <p:spPr>
            <a:xfrm>
              <a:off x="1723228" y="1809566"/>
              <a:ext cx="59389" cy="79124"/>
            </a:xfrm>
            <a:custGeom>
              <a:avLst/>
              <a:gdLst>
                <a:gd name="connsiteX0" fmla="*/ 50436 w 59389"/>
                <a:gd name="connsiteY0" fmla="*/ 79125 h 79124"/>
                <a:gd name="connsiteX1" fmla="*/ 48793 w 59389"/>
                <a:gd name="connsiteY1" fmla="*/ 78975 h 79124"/>
                <a:gd name="connsiteX2" fmla="*/ 43563 w 59389"/>
                <a:gd name="connsiteY2" fmla="*/ 70309 h 79124"/>
                <a:gd name="connsiteX3" fmla="*/ 37138 w 59389"/>
                <a:gd name="connsiteY3" fmla="*/ 34001 h 79124"/>
                <a:gd name="connsiteX4" fmla="*/ 6060 w 59389"/>
                <a:gd name="connsiteY4" fmla="*/ 14278 h 79124"/>
                <a:gd name="connsiteX5" fmla="*/ 83 w 59389"/>
                <a:gd name="connsiteY5" fmla="*/ 6060 h 79124"/>
                <a:gd name="connsiteX6" fmla="*/ 8301 w 59389"/>
                <a:gd name="connsiteY6" fmla="*/ 83 h 79124"/>
                <a:gd name="connsiteX7" fmla="*/ 49241 w 59389"/>
                <a:gd name="connsiteY7" fmla="*/ 25932 h 79124"/>
                <a:gd name="connsiteX8" fmla="*/ 57758 w 59389"/>
                <a:gd name="connsiteY8" fmla="*/ 73596 h 79124"/>
                <a:gd name="connsiteX9" fmla="*/ 50436 w 59389"/>
                <a:gd name="connsiteY9" fmla="*/ 79125 h 7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389" h="79124">
                  <a:moveTo>
                    <a:pt x="50436" y="79125"/>
                  </a:moveTo>
                  <a:cubicBezTo>
                    <a:pt x="49839" y="79125"/>
                    <a:pt x="49241" y="79125"/>
                    <a:pt x="48793" y="78975"/>
                  </a:cubicBezTo>
                  <a:cubicBezTo>
                    <a:pt x="44908" y="78079"/>
                    <a:pt x="42517" y="74194"/>
                    <a:pt x="43563" y="70309"/>
                  </a:cubicBezTo>
                  <a:cubicBezTo>
                    <a:pt x="46552" y="58057"/>
                    <a:pt x="44161" y="44460"/>
                    <a:pt x="37138" y="34001"/>
                  </a:cubicBezTo>
                  <a:cubicBezTo>
                    <a:pt x="30116" y="23542"/>
                    <a:pt x="18461" y="16220"/>
                    <a:pt x="6060" y="14278"/>
                  </a:cubicBezTo>
                  <a:cubicBezTo>
                    <a:pt x="2175" y="13680"/>
                    <a:pt x="-515" y="10094"/>
                    <a:pt x="83" y="6060"/>
                  </a:cubicBezTo>
                  <a:cubicBezTo>
                    <a:pt x="681" y="2175"/>
                    <a:pt x="4267" y="-515"/>
                    <a:pt x="8301" y="83"/>
                  </a:cubicBezTo>
                  <a:cubicBezTo>
                    <a:pt x="24737" y="2474"/>
                    <a:pt x="39977" y="12186"/>
                    <a:pt x="49241" y="25932"/>
                  </a:cubicBezTo>
                  <a:cubicBezTo>
                    <a:pt x="58505" y="39679"/>
                    <a:pt x="61643" y="57459"/>
                    <a:pt x="57758" y="73596"/>
                  </a:cubicBezTo>
                  <a:cubicBezTo>
                    <a:pt x="56563" y="76883"/>
                    <a:pt x="53724" y="79125"/>
                    <a:pt x="50436" y="7912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8" name="任意多边形: 形状 807">
              <a:extLst>
                <a:ext uri="{FF2B5EF4-FFF2-40B4-BE49-F238E27FC236}">
                  <a16:creationId xmlns:a16="http://schemas.microsoft.com/office/drawing/2014/main" id="{B7B318A7-07C6-45D9-8FD8-0F44D9BD2DA5}"/>
                </a:ext>
              </a:extLst>
            </p:cNvPr>
            <p:cNvSpPr/>
            <p:nvPr/>
          </p:nvSpPr>
          <p:spPr>
            <a:xfrm>
              <a:off x="2364090" y="1820850"/>
              <a:ext cx="57185" cy="84873"/>
            </a:xfrm>
            <a:custGeom>
              <a:avLst/>
              <a:gdLst>
                <a:gd name="connsiteX0" fmla="*/ 7091 w 57185"/>
                <a:gd name="connsiteY0" fmla="*/ 84874 h 84873"/>
                <a:gd name="connsiteX1" fmla="*/ 666 w 57185"/>
                <a:gd name="connsiteY1" fmla="*/ 80840 h 84873"/>
                <a:gd name="connsiteX2" fmla="*/ 4102 w 57185"/>
                <a:gd name="connsiteY2" fmla="*/ 71277 h 84873"/>
                <a:gd name="connsiteX3" fmla="*/ 42801 w 57185"/>
                <a:gd name="connsiteY3" fmla="*/ 7476 h 84873"/>
                <a:gd name="connsiteX4" fmla="*/ 49674 w 57185"/>
                <a:gd name="connsiteY4" fmla="*/ 5 h 84873"/>
                <a:gd name="connsiteX5" fmla="*/ 57145 w 57185"/>
                <a:gd name="connsiteY5" fmla="*/ 6878 h 84873"/>
                <a:gd name="connsiteX6" fmla="*/ 10228 w 57185"/>
                <a:gd name="connsiteY6" fmla="*/ 84127 h 84873"/>
                <a:gd name="connsiteX7" fmla="*/ 7091 w 57185"/>
                <a:gd name="connsiteY7" fmla="*/ 84874 h 8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85" h="84873">
                  <a:moveTo>
                    <a:pt x="7091" y="84874"/>
                  </a:moveTo>
                  <a:cubicBezTo>
                    <a:pt x="4401" y="84874"/>
                    <a:pt x="1861" y="83380"/>
                    <a:pt x="666" y="80840"/>
                  </a:cubicBezTo>
                  <a:cubicBezTo>
                    <a:pt x="-978" y="77253"/>
                    <a:pt x="516" y="72920"/>
                    <a:pt x="4102" y="71277"/>
                  </a:cubicBezTo>
                  <a:cubicBezTo>
                    <a:pt x="27860" y="59921"/>
                    <a:pt x="43698" y="33624"/>
                    <a:pt x="42801" y="7476"/>
                  </a:cubicBezTo>
                  <a:cubicBezTo>
                    <a:pt x="42652" y="3591"/>
                    <a:pt x="45790" y="155"/>
                    <a:pt x="49674" y="5"/>
                  </a:cubicBezTo>
                  <a:cubicBezTo>
                    <a:pt x="53410" y="-144"/>
                    <a:pt x="56996" y="2994"/>
                    <a:pt x="57145" y="6878"/>
                  </a:cubicBezTo>
                  <a:cubicBezTo>
                    <a:pt x="58191" y="38704"/>
                    <a:pt x="38916" y="70380"/>
                    <a:pt x="10228" y="84127"/>
                  </a:cubicBezTo>
                  <a:cubicBezTo>
                    <a:pt x="9183" y="84724"/>
                    <a:pt x="8137" y="84874"/>
                    <a:pt x="7091" y="84874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9" name="任意多边形: 形状 808">
              <a:extLst>
                <a:ext uri="{FF2B5EF4-FFF2-40B4-BE49-F238E27FC236}">
                  <a16:creationId xmlns:a16="http://schemas.microsoft.com/office/drawing/2014/main" id="{8274137E-3D6F-4EB3-A653-DC376E285CD9}"/>
                </a:ext>
              </a:extLst>
            </p:cNvPr>
            <p:cNvSpPr/>
            <p:nvPr/>
          </p:nvSpPr>
          <p:spPr>
            <a:xfrm>
              <a:off x="2259642" y="1820340"/>
              <a:ext cx="94563" cy="25319"/>
            </a:xfrm>
            <a:custGeom>
              <a:avLst/>
              <a:gdLst>
                <a:gd name="connsiteX0" fmla="*/ 7097 w 94563"/>
                <a:gd name="connsiteY0" fmla="*/ 25319 h 25319"/>
                <a:gd name="connsiteX1" fmla="*/ 1718 w 94563"/>
                <a:gd name="connsiteY1" fmla="*/ 22779 h 25319"/>
                <a:gd name="connsiteX2" fmla="*/ 2465 w 94563"/>
                <a:gd name="connsiteY2" fmla="*/ 12619 h 25319"/>
                <a:gd name="connsiteX3" fmla="*/ 89874 w 94563"/>
                <a:gd name="connsiteY3" fmla="*/ 7090 h 25319"/>
                <a:gd name="connsiteX4" fmla="*/ 94058 w 94563"/>
                <a:gd name="connsiteY4" fmla="*/ 16354 h 25319"/>
                <a:gd name="connsiteX5" fmla="*/ 84794 w 94563"/>
                <a:gd name="connsiteY5" fmla="*/ 20538 h 25319"/>
                <a:gd name="connsiteX6" fmla="*/ 11729 w 94563"/>
                <a:gd name="connsiteY6" fmla="*/ 23526 h 25319"/>
                <a:gd name="connsiteX7" fmla="*/ 7097 w 94563"/>
                <a:gd name="connsiteY7" fmla="*/ 25319 h 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563" h="25319">
                  <a:moveTo>
                    <a:pt x="7097" y="25319"/>
                  </a:moveTo>
                  <a:cubicBezTo>
                    <a:pt x="5005" y="25319"/>
                    <a:pt x="3063" y="24423"/>
                    <a:pt x="1718" y="22779"/>
                  </a:cubicBezTo>
                  <a:cubicBezTo>
                    <a:pt x="-822" y="19791"/>
                    <a:pt x="-523" y="15308"/>
                    <a:pt x="2465" y="12619"/>
                  </a:cubicBezTo>
                  <a:cubicBezTo>
                    <a:pt x="20843" y="-3219"/>
                    <a:pt x="62531" y="-3070"/>
                    <a:pt x="89874" y="7090"/>
                  </a:cubicBezTo>
                  <a:cubicBezTo>
                    <a:pt x="93609" y="8435"/>
                    <a:pt x="95552" y="12619"/>
                    <a:pt x="94058" y="16354"/>
                  </a:cubicBezTo>
                  <a:cubicBezTo>
                    <a:pt x="92713" y="20090"/>
                    <a:pt x="88529" y="22032"/>
                    <a:pt x="84794" y="20538"/>
                  </a:cubicBezTo>
                  <a:cubicBezTo>
                    <a:pt x="59244" y="11125"/>
                    <a:pt x="24429" y="12619"/>
                    <a:pt x="11729" y="23526"/>
                  </a:cubicBezTo>
                  <a:cubicBezTo>
                    <a:pt x="10384" y="24722"/>
                    <a:pt x="8741" y="25319"/>
                    <a:pt x="7097" y="2531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0" name="任意多边形: 形状 809">
              <a:extLst>
                <a:ext uri="{FF2B5EF4-FFF2-40B4-BE49-F238E27FC236}">
                  <a16:creationId xmlns:a16="http://schemas.microsoft.com/office/drawing/2014/main" id="{59CFED89-087E-4CEB-BB5E-9DE389D3DA34}"/>
                </a:ext>
              </a:extLst>
            </p:cNvPr>
            <p:cNvSpPr/>
            <p:nvPr/>
          </p:nvSpPr>
          <p:spPr>
            <a:xfrm>
              <a:off x="2106368" y="1824616"/>
              <a:ext cx="73534" cy="77223"/>
            </a:xfrm>
            <a:custGeom>
              <a:avLst/>
              <a:gdLst>
                <a:gd name="connsiteX0" fmla="*/ 7069 w 73534"/>
                <a:gd name="connsiteY0" fmla="*/ 77224 h 77223"/>
                <a:gd name="connsiteX1" fmla="*/ 6322 w 73534"/>
                <a:gd name="connsiteY1" fmla="*/ 77224 h 77223"/>
                <a:gd name="connsiteX2" fmla="*/ 47 w 73534"/>
                <a:gd name="connsiteY2" fmla="*/ 69305 h 77223"/>
                <a:gd name="connsiteX3" fmla="*/ 20965 w 73534"/>
                <a:gd name="connsiteY3" fmla="*/ 23882 h 77223"/>
                <a:gd name="connsiteX4" fmla="*/ 65043 w 73534"/>
                <a:gd name="connsiteY4" fmla="*/ 125 h 77223"/>
                <a:gd name="connsiteX5" fmla="*/ 73410 w 73534"/>
                <a:gd name="connsiteY5" fmla="*/ 5952 h 77223"/>
                <a:gd name="connsiteX6" fmla="*/ 67583 w 73534"/>
                <a:gd name="connsiteY6" fmla="*/ 14319 h 77223"/>
                <a:gd name="connsiteX7" fmla="*/ 31573 w 73534"/>
                <a:gd name="connsiteY7" fmla="*/ 33744 h 77223"/>
                <a:gd name="connsiteX8" fmla="*/ 14391 w 73534"/>
                <a:gd name="connsiteY8" fmla="*/ 70948 h 77223"/>
                <a:gd name="connsiteX9" fmla="*/ 7069 w 73534"/>
                <a:gd name="connsiteY9" fmla="*/ 77224 h 7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534" h="77223">
                  <a:moveTo>
                    <a:pt x="7069" y="77224"/>
                  </a:moveTo>
                  <a:cubicBezTo>
                    <a:pt x="6770" y="77224"/>
                    <a:pt x="6471" y="77224"/>
                    <a:pt x="6322" y="77224"/>
                  </a:cubicBezTo>
                  <a:cubicBezTo>
                    <a:pt x="2437" y="76776"/>
                    <a:pt x="-402" y="73190"/>
                    <a:pt x="47" y="69305"/>
                  </a:cubicBezTo>
                  <a:cubicBezTo>
                    <a:pt x="1989" y="52421"/>
                    <a:pt x="9310" y="36284"/>
                    <a:pt x="20965" y="23882"/>
                  </a:cubicBezTo>
                  <a:cubicBezTo>
                    <a:pt x="32619" y="11481"/>
                    <a:pt x="48308" y="2964"/>
                    <a:pt x="65043" y="125"/>
                  </a:cubicBezTo>
                  <a:cubicBezTo>
                    <a:pt x="68928" y="-622"/>
                    <a:pt x="72663" y="2067"/>
                    <a:pt x="73410" y="5952"/>
                  </a:cubicBezTo>
                  <a:cubicBezTo>
                    <a:pt x="74157" y="9837"/>
                    <a:pt x="71468" y="13572"/>
                    <a:pt x="67583" y="14319"/>
                  </a:cubicBezTo>
                  <a:cubicBezTo>
                    <a:pt x="53837" y="16710"/>
                    <a:pt x="40987" y="23583"/>
                    <a:pt x="31573" y="33744"/>
                  </a:cubicBezTo>
                  <a:cubicBezTo>
                    <a:pt x="22011" y="43904"/>
                    <a:pt x="15885" y="57053"/>
                    <a:pt x="14391" y="70948"/>
                  </a:cubicBezTo>
                  <a:cubicBezTo>
                    <a:pt x="13793" y="74534"/>
                    <a:pt x="10655" y="77224"/>
                    <a:pt x="7069" y="77224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1" name="任意多边形: 形状 810">
              <a:extLst>
                <a:ext uri="{FF2B5EF4-FFF2-40B4-BE49-F238E27FC236}">
                  <a16:creationId xmlns:a16="http://schemas.microsoft.com/office/drawing/2014/main" id="{374D40F4-767B-4BC8-A08F-C9FFD3D27775}"/>
                </a:ext>
              </a:extLst>
            </p:cNvPr>
            <p:cNvSpPr/>
            <p:nvPr/>
          </p:nvSpPr>
          <p:spPr>
            <a:xfrm>
              <a:off x="1978942" y="1824420"/>
              <a:ext cx="88137" cy="66064"/>
            </a:xfrm>
            <a:custGeom>
              <a:avLst/>
              <a:gdLst>
                <a:gd name="connsiteX0" fmla="*/ 80855 w 88137"/>
                <a:gd name="connsiteY0" fmla="*/ 66064 h 66064"/>
                <a:gd name="connsiteX1" fmla="*/ 74131 w 88137"/>
                <a:gd name="connsiteY1" fmla="*/ 61283 h 66064"/>
                <a:gd name="connsiteX2" fmla="*/ 46937 w 88137"/>
                <a:gd name="connsiteY2" fmla="*/ 26469 h 66064"/>
                <a:gd name="connsiteX3" fmla="*/ 7641 w 88137"/>
                <a:gd name="connsiteY3" fmla="*/ 14366 h 66064"/>
                <a:gd name="connsiteX4" fmla="*/ 21 w 88137"/>
                <a:gd name="connsiteY4" fmla="*/ 7792 h 66064"/>
                <a:gd name="connsiteX5" fmla="*/ 6595 w 88137"/>
                <a:gd name="connsiteY5" fmla="*/ 171 h 66064"/>
                <a:gd name="connsiteX6" fmla="*/ 55305 w 88137"/>
                <a:gd name="connsiteY6" fmla="*/ 14814 h 66064"/>
                <a:gd name="connsiteX7" fmla="*/ 87728 w 88137"/>
                <a:gd name="connsiteY7" fmla="*/ 56651 h 66064"/>
                <a:gd name="connsiteX8" fmla="*/ 83246 w 88137"/>
                <a:gd name="connsiteY8" fmla="*/ 65765 h 66064"/>
                <a:gd name="connsiteX9" fmla="*/ 80855 w 88137"/>
                <a:gd name="connsiteY9" fmla="*/ 66064 h 6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137" h="66064">
                  <a:moveTo>
                    <a:pt x="80855" y="66064"/>
                  </a:moveTo>
                  <a:cubicBezTo>
                    <a:pt x="77867" y="66064"/>
                    <a:pt x="75028" y="64271"/>
                    <a:pt x="74131" y="61283"/>
                  </a:cubicBezTo>
                  <a:cubicBezTo>
                    <a:pt x="69499" y="47985"/>
                    <a:pt x="60086" y="35882"/>
                    <a:pt x="46937" y="26469"/>
                  </a:cubicBezTo>
                  <a:cubicBezTo>
                    <a:pt x="34536" y="17653"/>
                    <a:pt x="20939" y="13469"/>
                    <a:pt x="7641" y="14366"/>
                  </a:cubicBezTo>
                  <a:cubicBezTo>
                    <a:pt x="3756" y="14665"/>
                    <a:pt x="319" y="11676"/>
                    <a:pt x="21" y="7792"/>
                  </a:cubicBezTo>
                  <a:cubicBezTo>
                    <a:pt x="-278" y="3907"/>
                    <a:pt x="2710" y="470"/>
                    <a:pt x="6595" y="171"/>
                  </a:cubicBezTo>
                  <a:cubicBezTo>
                    <a:pt x="23330" y="-1024"/>
                    <a:pt x="40214" y="4056"/>
                    <a:pt x="55305" y="14814"/>
                  </a:cubicBezTo>
                  <a:cubicBezTo>
                    <a:pt x="70994" y="26020"/>
                    <a:pt x="82200" y="40514"/>
                    <a:pt x="87728" y="56651"/>
                  </a:cubicBezTo>
                  <a:cubicBezTo>
                    <a:pt x="89073" y="60386"/>
                    <a:pt x="86981" y="64420"/>
                    <a:pt x="83246" y="65765"/>
                  </a:cubicBezTo>
                  <a:cubicBezTo>
                    <a:pt x="82349" y="65915"/>
                    <a:pt x="81602" y="66064"/>
                    <a:pt x="80855" y="66064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2" name="任意多边形: 形状 811">
              <a:extLst>
                <a:ext uri="{FF2B5EF4-FFF2-40B4-BE49-F238E27FC236}">
                  <a16:creationId xmlns:a16="http://schemas.microsoft.com/office/drawing/2014/main" id="{5F7F029D-259F-4021-BB5E-9FB29DAAF764}"/>
                </a:ext>
              </a:extLst>
            </p:cNvPr>
            <p:cNvSpPr/>
            <p:nvPr/>
          </p:nvSpPr>
          <p:spPr>
            <a:xfrm>
              <a:off x="1837271" y="1811155"/>
              <a:ext cx="90729" cy="53629"/>
            </a:xfrm>
            <a:custGeom>
              <a:avLst/>
              <a:gdLst>
                <a:gd name="connsiteX0" fmla="*/ 14837 w 90729"/>
                <a:gd name="connsiteY0" fmla="*/ 53630 h 53629"/>
                <a:gd name="connsiteX1" fmla="*/ 6469 w 90729"/>
                <a:gd name="connsiteY1" fmla="*/ 53181 h 53629"/>
                <a:gd name="connsiteX2" fmla="*/ 45 w 90729"/>
                <a:gd name="connsiteY2" fmla="*/ 45262 h 53629"/>
                <a:gd name="connsiteX3" fmla="*/ 7964 w 90729"/>
                <a:gd name="connsiteY3" fmla="*/ 38837 h 53629"/>
                <a:gd name="connsiteX4" fmla="*/ 77293 w 90729"/>
                <a:gd name="connsiteY4" fmla="*/ 3575 h 53629"/>
                <a:gd name="connsiteX5" fmla="*/ 87154 w 90729"/>
                <a:gd name="connsiteY5" fmla="*/ 1035 h 53629"/>
                <a:gd name="connsiteX6" fmla="*/ 89695 w 90729"/>
                <a:gd name="connsiteY6" fmla="*/ 10896 h 53629"/>
                <a:gd name="connsiteX7" fmla="*/ 14837 w 90729"/>
                <a:gd name="connsiteY7" fmla="*/ 53630 h 53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729" h="53629">
                  <a:moveTo>
                    <a:pt x="14837" y="53630"/>
                  </a:moveTo>
                  <a:cubicBezTo>
                    <a:pt x="11998" y="53630"/>
                    <a:pt x="9308" y="53480"/>
                    <a:pt x="6469" y="53181"/>
                  </a:cubicBezTo>
                  <a:cubicBezTo>
                    <a:pt x="2585" y="52733"/>
                    <a:pt x="-404" y="49297"/>
                    <a:pt x="45" y="45262"/>
                  </a:cubicBezTo>
                  <a:cubicBezTo>
                    <a:pt x="493" y="41377"/>
                    <a:pt x="3929" y="38389"/>
                    <a:pt x="7964" y="38837"/>
                  </a:cubicBezTo>
                  <a:cubicBezTo>
                    <a:pt x="35008" y="41527"/>
                    <a:pt x="63547" y="27033"/>
                    <a:pt x="77293" y="3575"/>
                  </a:cubicBezTo>
                  <a:cubicBezTo>
                    <a:pt x="79235" y="138"/>
                    <a:pt x="83718" y="-1057"/>
                    <a:pt x="87154" y="1035"/>
                  </a:cubicBezTo>
                  <a:cubicBezTo>
                    <a:pt x="90591" y="2977"/>
                    <a:pt x="91786" y="7460"/>
                    <a:pt x="89695" y="10896"/>
                  </a:cubicBezTo>
                  <a:cubicBezTo>
                    <a:pt x="74305" y="37194"/>
                    <a:pt x="45019" y="53630"/>
                    <a:pt x="14837" y="53630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3" name="任意多边形: 形状 812">
              <a:extLst>
                <a:ext uri="{FF2B5EF4-FFF2-40B4-BE49-F238E27FC236}">
                  <a16:creationId xmlns:a16="http://schemas.microsoft.com/office/drawing/2014/main" id="{0C1C8C5B-8EAD-467D-83F9-C5D51E1EBF3D}"/>
                </a:ext>
              </a:extLst>
            </p:cNvPr>
            <p:cNvSpPr/>
            <p:nvPr/>
          </p:nvSpPr>
          <p:spPr>
            <a:xfrm>
              <a:off x="1819344" y="1900402"/>
              <a:ext cx="90776" cy="58364"/>
            </a:xfrm>
            <a:custGeom>
              <a:avLst/>
              <a:gdLst>
                <a:gd name="connsiteX0" fmla="*/ 7213 w 90776"/>
                <a:gd name="connsiteY0" fmla="*/ 58365 h 58364"/>
                <a:gd name="connsiteX1" fmla="*/ 4225 w 90776"/>
                <a:gd name="connsiteY1" fmla="*/ 57767 h 58364"/>
                <a:gd name="connsiteX2" fmla="*/ 639 w 90776"/>
                <a:gd name="connsiteY2" fmla="*/ 48204 h 58364"/>
                <a:gd name="connsiteX3" fmla="*/ 35304 w 90776"/>
                <a:gd name="connsiteY3" fmla="*/ 9804 h 58364"/>
                <a:gd name="connsiteX4" fmla="*/ 85209 w 90776"/>
                <a:gd name="connsiteY4" fmla="*/ 1736 h 58364"/>
                <a:gd name="connsiteX5" fmla="*/ 90588 w 90776"/>
                <a:gd name="connsiteY5" fmla="*/ 10253 h 58364"/>
                <a:gd name="connsiteX6" fmla="*/ 82071 w 90776"/>
                <a:gd name="connsiteY6" fmla="*/ 15632 h 58364"/>
                <a:gd name="connsiteX7" fmla="*/ 41729 w 90776"/>
                <a:gd name="connsiteY7" fmla="*/ 22654 h 58364"/>
                <a:gd name="connsiteX8" fmla="*/ 13638 w 90776"/>
                <a:gd name="connsiteY8" fmla="*/ 54032 h 58364"/>
                <a:gd name="connsiteX9" fmla="*/ 7213 w 90776"/>
                <a:gd name="connsiteY9" fmla="*/ 58365 h 5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776" h="58364">
                  <a:moveTo>
                    <a:pt x="7213" y="58365"/>
                  </a:moveTo>
                  <a:cubicBezTo>
                    <a:pt x="6168" y="58365"/>
                    <a:pt x="5271" y="58215"/>
                    <a:pt x="4225" y="57767"/>
                  </a:cubicBezTo>
                  <a:cubicBezTo>
                    <a:pt x="639" y="56123"/>
                    <a:pt x="-1004" y="51940"/>
                    <a:pt x="639" y="48204"/>
                  </a:cubicBezTo>
                  <a:cubicBezTo>
                    <a:pt x="9305" y="28930"/>
                    <a:pt x="19466" y="17873"/>
                    <a:pt x="35304" y="9804"/>
                  </a:cubicBezTo>
                  <a:cubicBezTo>
                    <a:pt x="51740" y="1586"/>
                    <a:pt x="65934" y="-2597"/>
                    <a:pt x="85209" y="1736"/>
                  </a:cubicBezTo>
                  <a:cubicBezTo>
                    <a:pt x="89094" y="2632"/>
                    <a:pt x="91484" y="6368"/>
                    <a:pt x="90588" y="10253"/>
                  </a:cubicBezTo>
                  <a:cubicBezTo>
                    <a:pt x="89692" y="14137"/>
                    <a:pt x="85807" y="16528"/>
                    <a:pt x="82071" y="15632"/>
                  </a:cubicBezTo>
                  <a:cubicBezTo>
                    <a:pt x="66831" y="12195"/>
                    <a:pt x="56073" y="15482"/>
                    <a:pt x="41729" y="22654"/>
                  </a:cubicBezTo>
                  <a:cubicBezTo>
                    <a:pt x="28879" y="29079"/>
                    <a:pt x="20960" y="37895"/>
                    <a:pt x="13638" y="54032"/>
                  </a:cubicBezTo>
                  <a:cubicBezTo>
                    <a:pt x="12592" y="56721"/>
                    <a:pt x="10052" y="58365"/>
                    <a:pt x="7213" y="5836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4" name="任意多边形: 形状 813">
              <a:extLst>
                <a:ext uri="{FF2B5EF4-FFF2-40B4-BE49-F238E27FC236}">
                  <a16:creationId xmlns:a16="http://schemas.microsoft.com/office/drawing/2014/main" id="{6E136D04-044A-46BF-AEB1-6EDA83E7B01E}"/>
                </a:ext>
              </a:extLst>
            </p:cNvPr>
            <p:cNvSpPr/>
            <p:nvPr/>
          </p:nvSpPr>
          <p:spPr>
            <a:xfrm>
              <a:off x="1955515" y="1890658"/>
              <a:ext cx="41541" cy="79913"/>
            </a:xfrm>
            <a:custGeom>
              <a:avLst/>
              <a:gdLst>
                <a:gd name="connsiteX0" fmla="*/ 7161 w 41541"/>
                <a:gd name="connsiteY0" fmla="*/ 79913 h 79913"/>
                <a:gd name="connsiteX1" fmla="*/ 1035 w 41541"/>
                <a:gd name="connsiteY1" fmla="*/ 76477 h 79913"/>
                <a:gd name="connsiteX2" fmla="*/ 3575 w 41541"/>
                <a:gd name="connsiteY2" fmla="*/ 66615 h 79913"/>
                <a:gd name="connsiteX3" fmla="*/ 25539 w 41541"/>
                <a:gd name="connsiteY3" fmla="*/ 8492 h 79913"/>
                <a:gd name="connsiteX4" fmla="*/ 31367 w 41541"/>
                <a:gd name="connsiteY4" fmla="*/ 125 h 79913"/>
                <a:gd name="connsiteX5" fmla="*/ 39734 w 41541"/>
                <a:gd name="connsiteY5" fmla="*/ 5952 h 79913"/>
                <a:gd name="connsiteX6" fmla="*/ 11046 w 41541"/>
                <a:gd name="connsiteY6" fmla="*/ 79017 h 79913"/>
                <a:gd name="connsiteX7" fmla="*/ 7161 w 41541"/>
                <a:gd name="connsiteY7" fmla="*/ 79913 h 7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541" h="79913">
                  <a:moveTo>
                    <a:pt x="7161" y="79913"/>
                  </a:moveTo>
                  <a:cubicBezTo>
                    <a:pt x="4770" y="79913"/>
                    <a:pt x="2380" y="78718"/>
                    <a:pt x="1035" y="76477"/>
                  </a:cubicBezTo>
                  <a:cubicBezTo>
                    <a:pt x="-1057" y="73040"/>
                    <a:pt x="138" y="68707"/>
                    <a:pt x="3575" y="66615"/>
                  </a:cubicBezTo>
                  <a:cubicBezTo>
                    <a:pt x="23896" y="54512"/>
                    <a:pt x="30619" y="36583"/>
                    <a:pt x="25539" y="8492"/>
                  </a:cubicBezTo>
                  <a:cubicBezTo>
                    <a:pt x="24792" y="4607"/>
                    <a:pt x="27482" y="872"/>
                    <a:pt x="31367" y="125"/>
                  </a:cubicBezTo>
                  <a:cubicBezTo>
                    <a:pt x="35251" y="-622"/>
                    <a:pt x="38987" y="2067"/>
                    <a:pt x="39734" y="5952"/>
                  </a:cubicBezTo>
                  <a:cubicBezTo>
                    <a:pt x="45860" y="39870"/>
                    <a:pt x="36447" y="63776"/>
                    <a:pt x="11046" y="79017"/>
                  </a:cubicBezTo>
                  <a:cubicBezTo>
                    <a:pt x="9701" y="79614"/>
                    <a:pt x="8506" y="79913"/>
                    <a:pt x="7161" y="7991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5" name="任意多边形: 形状 814">
              <a:extLst>
                <a:ext uri="{FF2B5EF4-FFF2-40B4-BE49-F238E27FC236}">
                  <a16:creationId xmlns:a16="http://schemas.microsoft.com/office/drawing/2014/main" id="{B7547C1E-A336-428C-BFD4-AFB45BBBB878}"/>
                </a:ext>
              </a:extLst>
            </p:cNvPr>
            <p:cNvSpPr/>
            <p:nvPr/>
          </p:nvSpPr>
          <p:spPr>
            <a:xfrm>
              <a:off x="2043588" y="1935902"/>
              <a:ext cx="81061" cy="47668"/>
            </a:xfrm>
            <a:custGeom>
              <a:avLst/>
              <a:gdLst>
                <a:gd name="connsiteX0" fmla="*/ 7095 w 81061"/>
                <a:gd name="connsiteY0" fmla="*/ 47668 h 47668"/>
                <a:gd name="connsiteX1" fmla="*/ 3359 w 81061"/>
                <a:gd name="connsiteY1" fmla="*/ 46622 h 47668"/>
                <a:gd name="connsiteX2" fmla="*/ 1118 w 81061"/>
                <a:gd name="connsiteY2" fmla="*/ 36761 h 47668"/>
                <a:gd name="connsiteX3" fmla="*/ 74034 w 81061"/>
                <a:gd name="connsiteY3" fmla="*/ 4 h 47668"/>
                <a:gd name="connsiteX4" fmla="*/ 81056 w 81061"/>
                <a:gd name="connsiteY4" fmla="*/ 7326 h 47668"/>
                <a:gd name="connsiteX5" fmla="*/ 73735 w 81061"/>
                <a:gd name="connsiteY5" fmla="*/ 14348 h 47668"/>
                <a:gd name="connsiteX6" fmla="*/ 13221 w 81061"/>
                <a:gd name="connsiteY6" fmla="*/ 44232 h 47668"/>
                <a:gd name="connsiteX7" fmla="*/ 7095 w 81061"/>
                <a:gd name="connsiteY7" fmla="*/ 47668 h 47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061" h="47668">
                  <a:moveTo>
                    <a:pt x="7095" y="47668"/>
                  </a:moveTo>
                  <a:cubicBezTo>
                    <a:pt x="5750" y="47668"/>
                    <a:pt x="4555" y="47369"/>
                    <a:pt x="3359" y="46622"/>
                  </a:cubicBezTo>
                  <a:cubicBezTo>
                    <a:pt x="-77" y="44530"/>
                    <a:pt x="-974" y="40048"/>
                    <a:pt x="1118" y="36761"/>
                  </a:cubicBezTo>
                  <a:cubicBezTo>
                    <a:pt x="14416" y="15394"/>
                    <a:pt x="45794" y="-295"/>
                    <a:pt x="74034" y="4"/>
                  </a:cubicBezTo>
                  <a:cubicBezTo>
                    <a:pt x="78068" y="4"/>
                    <a:pt x="81206" y="3291"/>
                    <a:pt x="81056" y="7326"/>
                  </a:cubicBezTo>
                  <a:cubicBezTo>
                    <a:pt x="81056" y="11360"/>
                    <a:pt x="77769" y="14348"/>
                    <a:pt x="73735" y="14348"/>
                  </a:cubicBezTo>
                  <a:cubicBezTo>
                    <a:pt x="50426" y="13750"/>
                    <a:pt x="23830" y="27049"/>
                    <a:pt x="13221" y="44232"/>
                  </a:cubicBezTo>
                  <a:cubicBezTo>
                    <a:pt x="11876" y="46473"/>
                    <a:pt x="9486" y="47668"/>
                    <a:pt x="7095" y="47668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6" name="任意多边形: 形状 815">
              <a:extLst>
                <a:ext uri="{FF2B5EF4-FFF2-40B4-BE49-F238E27FC236}">
                  <a16:creationId xmlns:a16="http://schemas.microsoft.com/office/drawing/2014/main" id="{18FB48D7-AE74-4FF7-AA01-8B3BB5E2FFD5}"/>
                </a:ext>
              </a:extLst>
            </p:cNvPr>
            <p:cNvSpPr/>
            <p:nvPr/>
          </p:nvSpPr>
          <p:spPr>
            <a:xfrm>
              <a:off x="2437687" y="1863251"/>
              <a:ext cx="34998" cy="87596"/>
            </a:xfrm>
            <a:custGeom>
              <a:avLst/>
              <a:gdLst>
                <a:gd name="connsiteX0" fmla="*/ 7157 w 34998"/>
                <a:gd name="connsiteY0" fmla="*/ 87597 h 87596"/>
                <a:gd name="connsiteX1" fmla="*/ 1927 w 34998"/>
                <a:gd name="connsiteY1" fmla="*/ 85356 h 87596"/>
                <a:gd name="connsiteX2" fmla="*/ 2226 w 34998"/>
                <a:gd name="connsiteY2" fmla="*/ 75195 h 87596"/>
                <a:gd name="connsiteX3" fmla="*/ 19558 w 34998"/>
                <a:gd name="connsiteY3" fmla="*/ 8854 h 87596"/>
                <a:gd name="connsiteX4" fmla="*/ 24937 w 34998"/>
                <a:gd name="connsiteY4" fmla="*/ 188 h 87596"/>
                <a:gd name="connsiteX5" fmla="*/ 33454 w 34998"/>
                <a:gd name="connsiteY5" fmla="*/ 5567 h 87596"/>
                <a:gd name="connsiteX6" fmla="*/ 11938 w 34998"/>
                <a:gd name="connsiteY6" fmla="*/ 85505 h 87596"/>
                <a:gd name="connsiteX7" fmla="*/ 7157 w 34998"/>
                <a:gd name="connsiteY7" fmla="*/ 87597 h 8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98" h="87596">
                  <a:moveTo>
                    <a:pt x="7157" y="87597"/>
                  </a:moveTo>
                  <a:cubicBezTo>
                    <a:pt x="5214" y="87597"/>
                    <a:pt x="3272" y="86850"/>
                    <a:pt x="1927" y="85356"/>
                  </a:cubicBezTo>
                  <a:cubicBezTo>
                    <a:pt x="-762" y="82517"/>
                    <a:pt x="-613" y="77885"/>
                    <a:pt x="2226" y="75195"/>
                  </a:cubicBezTo>
                  <a:cubicBezTo>
                    <a:pt x="14926" y="63242"/>
                    <a:pt x="24041" y="28577"/>
                    <a:pt x="19558" y="8854"/>
                  </a:cubicBezTo>
                  <a:cubicBezTo>
                    <a:pt x="18662" y="4970"/>
                    <a:pt x="21052" y="1085"/>
                    <a:pt x="24937" y="188"/>
                  </a:cubicBezTo>
                  <a:cubicBezTo>
                    <a:pt x="28822" y="-708"/>
                    <a:pt x="32707" y="1682"/>
                    <a:pt x="33454" y="5567"/>
                  </a:cubicBezTo>
                  <a:cubicBezTo>
                    <a:pt x="39132" y="30370"/>
                    <a:pt x="28523" y="70115"/>
                    <a:pt x="11938" y="85505"/>
                  </a:cubicBezTo>
                  <a:cubicBezTo>
                    <a:pt x="10743" y="86999"/>
                    <a:pt x="8950" y="87597"/>
                    <a:pt x="7157" y="87597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7" name="任意多边形: 形状 816">
              <a:extLst>
                <a:ext uri="{FF2B5EF4-FFF2-40B4-BE49-F238E27FC236}">
                  <a16:creationId xmlns:a16="http://schemas.microsoft.com/office/drawing/2014/main" id="{410CA567-B8B1-4A1D-B6A0-618C9C53D40C}"/>
                </a:ext>
              </a:extLst>
            </p:cNvPr>
            <p:cNvSpPr/>
            <p:nvPr/>
          </p:nvSpPr>
          <p:spPr>
            <a:xfrm>
              <a:off x="2283175" y="1892725"/>
              <a:ext cx="48444" cy="71421"/>
            </a:xfrm>
            <a:custGeom>
              <a:avLst/>
              <a:gdLst>
                <a:gd name="connsiteX0" fmla="*/ 41239 w 48444"/>
                <a:gd name="connsiteY0" fmla="*/ 71421 h 71421"/>
                <a:gd name="connsiteX1" fmla="*/ 37802 w 48444"/>
                <a:gd name="connsiteY1" fmla="*/ 70525 h 71421"/>
                <a:gd name="connsiteX2" fmla="*/ 14045 w 48444"/>
                <a:gd name="connsiteY2" fmla="*/ 46917 h 71421"/>
                <a:gd name="connsiteX3" fmla="*/ 0 w 48444"/>
                <a:gd name="connsiteY3" fmla="*/ 7172 h 71421"/>
                <a:gd name="connsiteX4" fmla="*/ 7172 w 48444"/>
                <a:gd name="connsiteY4" fmla="*/ 0 h 71421"/>
                <a:gd name="connsiteX5" fmla="*/ 14344 w 48444"/>
                <a:gd name="connsiteY5" fmla="*/ 7172 h 71421"/>
                <a:gd name="connsiteX6" fmla="*/ 25999 w 48444"/>
                <a:gd name="connsiteY6" fmla="*/ 38998 h 71421"/>
                <a:gd name="connsiteX7" fmla="*/ 44825 w 48444"/>
                <a:gd name="connsiteY7" fmla="*/ 58123 h 71421"/>
                <a:gd name="connsiteX8" fmla="*/ 47514 w 48444"/>
                <a:gd name="connsiteY8" fmla="*/ 67835 h 71421"/>
                <a:gd name="connsiteX9" fmla="*/ 41239 w 48444"/>
                <a:gd name="connsiteY9" fmla="*/ 71421 h 71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444" h="71421">
                  <a:moveTo>
                    <a:pt x="41239" y="71421"/>
                  </a:moveTo>
                  <a:cubicBezTo>
                    <a:pt x="40044" y="71421"/>
                    <a:pt x="38848" y="71122"/>
                    <a:pt x="37802" y="70525"/>
                  </a:cubicBezTo>
                  <a:cubicBezTo>
                    <a:pt x="26596" y="64249"/>
                    <a:pt x="19574" y="55135"/>
                    <a:pt x="14045" y="46917"/>
                  </a:cubicBezTo>
                  <a:cubicBezTo>
                    <a:pt x="5230" y="33768"/>
                    <a:pt x="0" y="18976"/>
                    <a:pt x="0" y="7172"/>
                  </a:cubicBezTo>
                  <a:cubicBezTo>
                    <a:pt x="0" y="3138"/>
                    <a:pt x="3138" y="0"/>
                    <a:pt x="7172" y="0"/>
                  </a:cubicBezTo>
                  <a:cubicBezTo>
                    <a:pt x="11206" y="0"/>
                    <a:pt x="14344" y="3138"/>
                    <a:pt x="14344" y="7172"/>
                  </a:cubicBezTo>
                  <a:cubicBezTo>
                    <a:pt x="14344" y="14195"/>
                    <a:pt x="17332" y="26148"/>
                    <a:pt x="25999" y="38998"/>
                  </a:cubicBezTo>
                  <a:cubicBezTo>
                    <a:pt x="30780" y="46020"/>
                    <a:pt x="36308" y="53342"/>
                    <a:pt x="44825" y="58123"/>
                  </a:cubicBezTo>
                  <a:cubicBezTo>
                    <a:pt x="48262" y="60065"/>
                    <a:pt x="49457" y="64399"/>
                    <a:pt x="47514" y="67835"/>
                  </a:cubicBezTo>
                  <a:cubicBezTo>
                    <a:pt x="46170" y="70226"/>
                    <a:pt x="43779" y="71421"/>
                    <a:pt x="41239" y="71421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8" name="任意多边形: 形状 817">
              <a:extLst>
                <a:ext uri="{FF2B5EF4-FFF2-40B4-BE49-F238E27FC236}">
                  <a16:creationId xmlns:a16="http://schemas.microsoft.com/office/drawing/2014/main" id="{5391029F-CF82-4CC5-BF83-536B9BA33353}"/>
                </a:ext>
              </a:extLst>
            </p:cNvPr>
            <p:cNvSpPr/>
            <p:nvPr/>
          </p:nvSpPr>
          <p:spPr>
            <a:xfrm>
              <a:off x="2112809" y="1947012"/>
              <a:ext cx="85149" cy="53292"/>
            </a:xfrm>
            <a:custGeom>
              <a:avLst/>
              <a:gdLst>
                <a:gd name="connsiteX0" fmla="*/ 19903 w 85149"/>
                <a:gd name="connsiteY0" fmla="*/ 53293 h 53292"/>
                <a:gd name="connsiteX1" fmla="*/ 5709 w 85149"/>
                <a:gd name="connsiteY1" fmla="*/ 51799 h 53292"/>
                <a:gd name="connsiteX2" fmla="*/ 180 w 85149"/>
                <a:gd name="connsiteY2" fmla="*/ 43282 h 53292"/>
                <a:gd name="connsiteX3" fmla="*/ 8697 w 85149"/>
                <a:gd name="connsiteY3" fmla="*/ 37753 h 53292"/>
                <a:gd name="connsiteX4" fmla="*/ 46051 w 85149"/>
                <a:gd name="connsiteY4" fmla="*/ 32374 h 53292"/>
                <a:gd name="connsiteX5" fmla="*/ 71303 w 85149"/>
                <a:gd name="connsiteY5" fmla="*/ 4434 h 53292"/>
                <a:gd name="connsiteX6" fmla="*/ 80716 w 85149"/>
                <a:gd name="connsiteY6" fmla="*/ 549 h 53292"/>
                <a:gd name="connsiteX7" fmla="*/ 84601 w 85149"/>
                <a:gd name="connsiteY7" fmla="*/ 9962 h 53292"/>
                <a:gd name="connsiteX8" fmla="*/ 52775 w 85149"/>
                <a:gd name="connsiteY8" fmla="*/ 45224 h 53292"/>
                <a:gd name="connsiteX9" fmla="*/ 19903 w 85149"/>
                <a:gd name="connsiteY9" fmla="*/ 53293 h 5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149" h="53292">
                  <a:moveTo>
                    <a:pt x="19903" y="53293"/>
                  </a:moveTo>
                  <a:cubicBezTo>
                    <a:pt x="15122" y="53293"/>
                    <a:pt x="10341" y="52844"/>
                    <a:pt x="5709" y="51799"/>
                  </a:cubicBezTo>
                  <a:cubicBezTo>
                    <a:pt x="1824" y="51051"/>
                    <a:pt x="-716" y="47167"/>
                    <a:pt x="180" y="43282"/>
                  </a:cubicBezTo>
                  <a:cubicBezTo>
                    <a:pt x="927" y="39397"/>
                    <a:pt x="4812" y="36857"/>
                    <a:pt x="8697" y="37753"/>
                  </a:cubicBezTo>
                  <a:cubicBezTo>
                    <a:pt x="21248" y="40293"/>
                    <a:pt x="34845" y="38351"/>
                    <a:pt x="46051" y="32374"/>
                  </a:cubicBezTo>
                  <a:cubicBezTo>
                    <a:pt x="57257" y="26398"/>
                    <a:pt x="66521" y="16237"/>
                    <a:pt x="71303" y="4434"/>
                  </a:cubicBezTo>
                  <a:cubicBezTo>
                    <a:pt x="72797" y="698"/>
                    <a:pt x="76980" y="-945"/>
                    <a:pt x="80716" y="549"/>
                  </a:cubicBezTo>
                  <a:cubicBezTo>
                    <a:pt x="84451" y="2043"/>
                    <a:pt x="86095" y="6226"/>
                    <a:pt x="84601" y="9962"/>
                  </a:cubicBezTo>
                  <a:cubicBezTo>
                    <a:pt x="78475" y="25053"/>
                    <a:pt x="67119" y="37604"/>
                    <a:pt x="52775" y="45224"/>
                  </a:cubicBezTo>
                  <a:cubicBezTo>
                    <a:pt x="42465" y="50454"/>
                    <a:pt x="31259" y="53293"/>
                    <a:pt x="19903" y="5329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9" name="任意多边形: 形状 818">
              <a:extLst>
                <a:ext uri="{FF2B5EF4-FFF2-40B4-BE49-F238E27FC236}">
                  <a16:creationId xmlns:a16="http://schemas.microsoft.com/office/drawing/2014/main" id="{77F148D4-9EFE-4A6F-AEB6-6359CC669FD4}"/>
                </a:ext>
              </a:extLst>
            </p:cNvPr>
            <p:cNvSpPr/>
            <p:nvPr/>
          </p:nvSpPr>
          <p:spPr>
            <a:xfrm>
              <a:off x="2159279" y="1882613"/>
              <a:ext cx="92714" cy="48363"/>
            </a:xfrm>
            <a:custGeom>
              <a:avLst/>
              <a:gdLst>
                <a:gd name="connsiteX0" fmla="*/ 7201 w 92714"/>
                <a:gd name="connsiteY0" fmla="*/ 48363 h 48363"/>
                <a:gd name="connsiteX1" fmla="*/ 3466 w 92714"/>
                <a:gd name="connsiteY1" fmla="*/ 47317 h 48363"/>
                <a:gd name="connsiteX2" fmla="*/ 1075 w 92714"/>
                <a:gd name="connsiteY2" fmla="*/ 37456 h 48363"/>
                <a:gd name="connsiteX3" fmla="*/ 38430 w 92714"/>
                <a:gd name="connsiteY3" fmla="*/ 5779 h 48363"/>
                <a:gd name="connsiteX4" fmla="*/ 87289 w 92714"/>
                <a:gd name="connsiteY4" fmla="*/ 2343 h 48363"/>
                <a:gd name="connsiteX5" fmla="*/ 92518 w 92714"/>
                <a:gd name="connsiteY5" fmla="*/ 11009 h 48363"/>
                <a:gd name="connsiteX6" fmla="*/ 83852 w 92714"/>
                <a:gd name="connsiteY6" fmla="*/ 16238 h 48363"/>
                <a:gd name="connsiteX7" fmla="*/ 43809 w 92714"/>
                <a:gd name="connsiteY7" fmla="*/ 19077 h 48363"/>
                <a:gd name="connsiteX8" fmla="*/ 13178 w 92714"/>
                <a:gd name="connsiteY8" fmla="*/ 45076 h 48363"/>
                <a:gd name="connsiteX9" fmla="*/ 7201 w 92714"/>
                <a:gd name="connsiteY9" fmla="*/ 48363 h 48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714" h="48363">
                  <a:moveTo>
                    <a:pt x="7201" y="48363"/>
                  </a:moveTo>
                  <a:cubicBezTo>
                    <a:pt x="5857" y="48363"/>
                    <a:pt x="4661" y="48064"/>
                    <a:pt x="3466" y="47317"/>
                  </a:cubicBezTo>
                  <a:cubicBezTo>
                    <a:pt x="29" y="45225"/>
                    <a:pt x="-1016" y="40892"/>
                    <a:pt x="1075" y="37456"/>
                  </a:cubicBezTo>
                  <a:cubicBezTo>
                    <a:pt x="9741" y="23261"/>
                    <a:pt x="23040" y="12055"/>
                    <a:pt x="38430" y="5779"/>
                  </a:cubicBezTo>
                  <a:cubicBezTo>
                    <a:pt x="53819" y="-496"/>
                    <a:pt x="71152" y="-1691"/>
                    <a:pt x="87289" y="2343"/>
                  </a:cubicBezTo>
                  <a:cubicBezTo>
                    <a:pt x="91174" y="3239"/>
                    <a:pt x="93415" y="7274"/>
                    <a:pt x="92518" y="11009"/>
                  </a:cubicBezTo>
                  <a:cubicBezTo>
                    <a:pt x="91622" y="14894"/>
                    <a:pt x="87737" y="17135"/>
                    <a:pt x="83852" y="16238"/>
                  </a:cubicBezTo>
                  <a:cubicBezTo>
                    <a:pt x="70703" y="12951"/>
                    <a:pt x="56509" y="13997"/>
                    <a:pt x="43809" y="19077"/>
                  </a:cubicBezTo>
                  <a:cubicBezTo>
                    <a:pt x="31257" y="24158"/>
                    <a:pt x="20350" y="33421"/>
                    <a:pt x="13178" y="45076"/>
                  </a:cubicBezTo>
                  <a:cubicBezTo>
                    <a:pt x="11983" y="47168"/>
                    <a:pt x="9592" y="48363"/>
                    <a:pt x="7201" y="4836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0" name="任意多边形: 形状 819">
              <a:extLst>
                <a:ext uri="{FF2B5EF4-FFF2-40B4-BE49-F238E27FC236}">
                  <a16:creationId xmlns:a16="http://schemas.microsoft.com/office/drawing/2014/main" id="{E43A11F4-34B7-4DCC-ABF0-43D0B8B25EA9}"/>
                </a:ext>
              </a:extLst>
            </p:cNvPr>
            <p:cNvSpPr/>
            <p:nvPr/>
          </p:nvSpPr>
          <p:spPr>
            <a:xfrm>
              <a:off x="2230664" y="1945553"/>
              <a:ext cx="41315" cy="88819"/>
            </a:xfrm>
            <a:custGeom>
              <a:avLst/>
              <a:gdLst>
                <a:gd name="connsiteX0" fmla="*/ 31294 w 41315"/>
                <a:gd name="connsiteY0" fmla="*/ 88819 h 88819"/>
                <a:gd name="connsiteX1" fmla="*/ 29202 w 41315"/>
                <a:gd name="connsiteY1" fmla="*/ 88520 h 88819"/>
                <a:gd name="connsiteX2" fmla="*/ 24421 w 41315"/>
                <a:gd name="connsiteY2" fmla="*/ 79555 h 88819"/>
                <a:gd name="connsiteX3" fmla="*/ 2905 w 41315"/>
                <a:gd name="connsiteY3" fmla="*/ 12916 h 88819"/>
                <a:gd name="connsiteX4" fmla="*/ 1410 w 41315"/>
                <a:gd name="connsiteY4" fmla="*/ 2905 h 88819"/>
                <a:gd name="connsiteX5" fmla="*/ 11421 w 41315"/>
                <a:gd name="connsiteY5" fmla="*/ 1411 h 88819"/>
                <a:gd name="connsiteX6" fmla="*/ 38167 w 41315"/>
                <a:gd name="connsiteY6" fmla="*/ 83739 h 88819"/>
                <a:gd name="connsiteX7" fmla="*/ 31294 w 41315"/>
                <a:gd name="connsiteY7" fmla="*/ 88819 h 8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15" h="88819">
                  <a:moveTo>
                    <a:pt x="31294" y="88819"/>
                  </a:moveTo>
                  <a:cubicBezTo>
                    <a:pt x="30547" y="88819"/>
                    <a:pt x="29800" y="88670"/>
                    <a:pt x="29202" y="88520"/>
                  </a:cubicBezTo>
                  <a:cubicBezTo>
                    <a:pt x="25467" y="87325"/>
                    <a:pt x="23375" y="83291"/>
                    <a:pt x="24421" y="79555"/>
                  </a:cubicBezTo>
                  <a:cubicBezTo>
                    <a:pt x="31891" y="55798"/>
                    <a:pt x="22777" y="27857"/>
                    <a:pt x="2905" y="12916"/>
                  </a:cubicBezTo>
                  <a:cubicBezTo>
                    <a:pt x="-233" y="10525"/>
                    <a:pt x="-980" y="6042"/>
                    <a:pt x="1410" y="2905"/>
                  </a:cubicBezTo>
                  <a:cubicBezTo>
                    <a:pt x="3801" y="-233"/>
                    <a:pt x="8284" y="-980"/>
                    <a:pt x="11421" y="1411"/>
                  </a:cubicBezTo>
                  <a:cubicBezTo>
                    <a:pt x="36075" y="19789"/>
                    <a:pt x="47281" y="54453"/>
                    <a:pt x="38167" y="83739"/>
                  </a:cubicBezTo>
                  <a:cubicBezTo>
                    <a:pt x="37121" y="86877"/>
                    <a:pt x="34282" y="88819"/>
                    <a:pt x="31294" y="8881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1" name="任意多边形: 形状 820">
              <a:extLst>
                <a:ext uri="{FF2B5EF4-FFF2-40B4-BE49-F238E27FC236}">
                  <a16:creationId xmlns:a16="http://schemas.microsoft.com/office/drawing/2014/main" id="{49C053BF-532D-4601-83B8-5A224502259D}"/>
                </a:ext>
              </a:extLst>
            </p:cNvPr>
            <p:cNvSpPr/>
            <p:nvPr/>
          </p:nvSpPr>
          <p:spPr>
            <a:xfrm>
              <a:off x="1703311" y="1914500"/>
              <a:ext cx="89419" cy="33060"/>
            </a:xfrm>
            <a:custGeom>
              <a:avLst/>
              <a:gdLst>
                <a:gd name="connsiteX0" fmla="*/ 82307 w 89419"/>
                <a:gd name="connsiteY0" fmla="*/ 33061 h 33060"/>
                <a:gd name="connsiteX1" fmla="*/ 77824 w 89419"/>
                <a:gd name="connsiteY1" fmla="*/ 31567 h 33060"/>
                <a:gd name="connsiteX2" fmla="*/ 9541 w 89419"/>
                <a:gd name="connsiteY2" fmla="*/ 16177 h 33060"/>
                <a:gd name="connsiteX3" fmla="*/ 426 w 89419"/>
                <a:gd name="connsiteY3" fmla="*/ 11844 h 33060"/>
                <a:gd name="connsiteX4" fmla="*/ 4759 w 89419"/>
                <a:gd name="connsiteY4" fmla="*/ 2729 h 33060"/>
                <a:gd name="connsiteX5" fmla="*/ 86640 w 89419"/>
                <a:gd name="connsiteY5" fmla="*/ 20360 h 33060"/>
                <a:gd name="connsiteX6" fmla="*/ 87835 w 89419"/>
                <a:gd name="connsiteY6" fmla="*/ 30371 h 33060"/>
                <a:gd name="connsiteX7" fmla="*/ 82307 w 89419"/>
                <a:gd name="connsiteY7" fmla="*/ 33061 h 3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419" h="33060">
                  <a:moveTo>
                    <a:pt x="82307" y="33061"/>
                  </a:moveTo>
                  <a:cubicBezTo>
                    <a:pt x="80813" y="33061"/>
                    <a:pt x="79169" y="32613"/>
                    <a:pt x="77824" y="31567"/>
                  </a:cubicBezTo>
                  <a:cubicBezTo>
                    <a:pt x="59446" y="17073"/>
                    <a:pt x="24333" y="10947"/>
                    <a:pt x="9541" y="16177"/>
                  </a:cubicBezTo>
                  <a:cubicBezTo>
                    <a:pt x="5805" y="17521"/>
                    <a:pt x="1771" y="15579"/>
                    <a:pt x="426" y="11844"/>
                  </a:cubicBezTo>
                  <a:cubicBezTo>
                    <a:pt x="-918" y="8108"/>
                    <a:pt x="1024" y="4074"/>
                    <a:pt x="4759" y="2729"/>
                  </a:cubicBezTo>
                  <a:cubicBezTo>
                    <a:pt x="25678" y="-4742"/>
                    <a:pt x="65572" y="3775"/>
                    <a:pt x="86640" y="20360"/>
                  </a:cubicBezTo>
                  <a:cubicBezTo>
                    <a:pt x="89778" y="22751"/>
                    <a:pt x="90375" y="27234"/>
                    <a:pt x="87835" y="30371"/>
                  </a:cubicBezTo>
                  <a:cubicBezTo>
                    <a:pt x="86490" y="32164"/>
                    <a:pt x="84399" y="33061"/>
                    <a:pt x="82307" y="33061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2" name="任意多边形: 形状 821">
              <a:extLst>
                <a:ext uri="{FF2B5EF4-FFF2-40B4-BE49-F238E27FC236}">
                  <a16:creationId xmlns:a16="http://schemas.microsoft.com/office/drawing/2014/main" id="{CD70D3C1-58FF-4EBB-A9C3-1CBC07AFF8A5}"/>
                </a:ext>
              </a:extLst>
            </p:cNvPr>
            <p:cNvSpPr/>
            <p:nvPr/>
          </p:nvSpPr>
          <p:spPr>
            <a:xfrm>
              <a:off x="1712807" y="1988398"/>
              <a:ext cx="91291" cy="59570"/>
            </a:xfrm>
            <a:custGeom>
              <a:avLst/>
              <a:gdLst>
                <a:gd name="connsiteX0" fmla="*/ 14687 w 91291"/>
                <a:gd name="connsiteY0" fmla="*/ 59571 h 59570"/>
                <a:gd name="connsiteX1" fmla="*/ 6469 w 91291"/>
                <a:gd name="connsiteY1" fmla="*/ 59122 h 59570"/>
                <a:gd name="connsiteX2" fmla="*/ 45 w 91291"/>
                <a:gd name="connsiteY2" fmla="*/ 51203 h 59570"/>
                <a:gd name="connsiteX3" fmla="*/ 7964 w 91291"/>
                <a:gd name="connsiteY3" fmla="*/ 44778 h 59570"/>
                <a:gd name="connsiteX4" fmla="*/ 49352 w 91291"/>
                <a:gd name="connsiteY4" fmla="*/ 35813 h 59570"/>
                <a:gd name="connsiteX5" fmla="*/ 77592 w 91291"/>
                <a:gd name="connsiteY5" fmla="*/ 4286 h 59570"/>
                <a:gd name="connsiteX6" fmla="*/ 87005 w 91291"/>
                <a:gd name="connsiteY6" fmla="*/ 551 h 59570"/>
                <a:gd name="connsiteX7" fmla="*/ 90740 w 91291"/>
                <a:gd name="connsiteY7" fmla="*/ 9964 h 59570"/>
                <a:gd name="connsiteX8" fmla="*/ 56673 w 91291"/>
                <a:gd name="connsiteY8" fmla="*/ 48065 h 59570"/>
                <a:gd name="connsiteX9" fmla="*/ 14687 w 91291"/>
                <a:gd name="connsiteY9" fmla="*/ 59571 h 5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291" h="59570">
                  <a:moveTo>
                    <a:pt x="14687" y="59571"/>
                  </a:moveTo>
                  <a:cubicBezTo>
                    <a:pt x="11998" y="59571"/>
                    <a:pt x="9159" y="59421"/>
                    <a:pt x="6469" y="59122"/>
                  </a:cubicBezTo>
                  <a:cubicBezTo>
                    <a:pt x="2585" y="58674"/>
                    <a:pt x="-404" y="55237"/>
                    <a:pt x="45" y="51203"/>
                  </a:cubicBezTo>
                  <a:cubicBezTo>
                    <a:pt x="493" y="47318"/>
                    <a:pt x="3929" y="44330"/>
                    <a:pt x="7964" y="44778"/>
                  </a:cubicBezTo>
                  <a:cubicBezTo>
                    <a:pt x="22158" y="46273"/>
                    <a:pt x="36950" y="42985"/>
                    <a:pt x="49352" y="35813"/>
                  </a:cubicBezTo>
                  <a:cubicBezTo>
                    <a:pt x="61754" y="28641"/>
                    <a:pt x="71765" y="17435"/>
                    <a:pt x="77592" y="4286"/>
                  </a:cubicBezTo>
                  <a:cubicBezTo>
                    <a:pt x="79235" y="700"/>
                    <a:pt x="83419" y="-943"/>
                    <a:pt x="87005" y="551"/>
                  </a:cubicBezTo>
                  <a:cubicBezTo>
                    <a:pt x="90591" y="2195"/>
                    <a:pt x="92235" y="6378"/>
                    <a:pt x="90740" y="9964"/>
                  </a:cubicBezTo>
                  <a:cubicBezTo>
                    <a:pt x="83718" y="25802"/>
                    <a:pt x="71615" y="39399"/>
                    <a:pt x="56673" y="48065"/>
                  </a:cubicBezTo>
                  <a:cubicBezTo>
                    <a:pt x="43824" y="55686"/>
                    <a:pt x="29330" y="59571"/>
                    <a:pt x="14687" y="59571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3" name="任意多边形: 形状 822">
              <a:extLst>
                <a:ext uri="{FF2B5EF4-FFF2-40B4-BE49-F238E27FC236}">
                  <a16:creationId xmlns:a16="http://schemas.microsoft.com/office/drawing/2014/main" id="{8A8366F8-8CE4-4820-9C83-1B64D20829AF}"/>
                </a:ext>
              </a:extLst>
            </p:cNvPr>
            <p:cNvSpPr/>
            <p:nvPr/>
          </p:nvSpPr>
          <p:spPr>
            <a:xfrm>
              <a:off x="1791116" y="2013197"/>
              <a:ext cx="44094" cy="83631"/>
            </a:xfrm>
            <a:custGeom>
              <a:avLst/>
              <a:gdLst>
                <a:gd name="connsiteX0" fmla="*/ 7201 w 44094"/>
                <a:gd name="connsiteY0" fmla="*/ 83631 h 83631"/>
                <a:gd name="connsiteX1" fmla="*/ 1075 w 44094"/>
                <a:gd name="connsiteY1" fmla="*/ 80195 h 83631"/>
                <a:gd name="connsiteX2" fmla="*/ 3466 w 44094"/>
                <a:gd name="connsiteY2" fmla="*/ 70333 h 83631"/>
                <a:gd name="connsiteX3" fmla="*/ 25879 w 44094"/>
                <a:gd name="connsiteY3" fmla="*/ 43737 h 83631"/>
                <a:gd name="connsiteX4" fmla="*/ 27821 w 44094"/>
                <a:gd name="connsiteY4" fmla="*/ 9072 h 83631"/>
                <a:gd name="connsiteX5" fmla="*/ 32901 w 44094"/>
                <a:gd name="connsiteY5" fmla="*/ 257 h 83631"/>
                <a:gd name="connsiteX6" fmla="*/ 41717 w 44094"/>
                <a:gd name="connsiteY6" fmla="*/ 5337 h 83631"/>
                <a:gd name="connsiteX7" fmla="*/ 39177 w 44094"/>
                <a:gd name="connsiteY7" fmla="*/ 49116 h 83631"/>
                <a:gd name="connsiteX8" fmla="*/ 10937 w 44094"/>
                <a:gd name="connsiteY8" fmla="*/ 82585 h 83631"/>
                <a:gd name="connsiteX9" fmla="*/ 7201 w 44094"/>
                <a:gd name="connsiteY9" fmla="*/ 83631 h 8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094" h="83631">
                  <a:moveTo>
                    <a:pt x="7201" y="83631"/>
                  </a:moveTo>
                  <a:cubicBezTo>
                    <a:pt x="4811" y="83631"/>
                    <a:pt x="2420" y="82436"/>
                    <a:pt x="1075" y="80195"/>
                  </a:cubicBezTo>
                  <a:cubicBezTo>
                    <a:pt x="-1016" y="76758"/>
                    <a:pt x="29" y="72425"/>
                    <a:pt x="3466" y="70333"/>
                  </a:cubicBezTo>
                  <a:cubicBezTo>
                    <a:pt x="13477" y="64207"/>
                    <a:pt x="21545" y="54794"/>
                    <a:pt x="25879" y="43737"/>
                  </a:cubicBezTo>
                  <a:cubicBezTo>
                    <a:pt x="30212" y="32829"/>
                    <a:pt x="30959" y="20428"/>
                    <a:pt x="27821" y="9072"/>
                  </a:cubicBezTo>
                  <a:cubicBezTo>
                    <a:pt x="26775" y="5187"/>
                    <a:pt x="29016" y="1303"/>
                    <a:pt x="32901" y="257"/>
                  </a:cubicBezTo>
                  <a:cubicBezTo>
                    <a:pt x="36786" y="-789"/>
                    <a:pt x="40671" y="1452"/>
                    <a:pt x="41717" y="5337"/>
                  </a:cubicBezTo>
                  <a:cubicBezTo>
                    <a:pt x="45602" y="19681"/>
                    <a:pt x="44705" y="35220"/>
                    <a:pt x="39177" y="49116"/>
                  </a:cubicBezTo>
                  <a:cubicBezTo>
                    <a:pt x="33648" y="63012"/>
                    <a:pt x="23637" y="74816"/>
                    <a:pt x="10937" y="82585"/>
                  </a:cubicBezTo>
                  <a:cubicBezTo>
                    <a:pt x="9742" y="83332"/>
                    <a:pt x="8397" y="83631"/>
                    <a:pt x="7201" y="83631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4" name="任意多边形: 形状 823">
              <a:extLst>
                <a:ext uri="{FF2B5EF4-FFF2-40B4-BE49-F238E27FC236}">
                  <a16:creationId xmlns:a16="http://schemas.microsoft.com/office/drawing/2014/main" id="{622BDDB4-F01C-49FE-95BA-AE25479FF8C5}"/>
                </a:ext>
              </a:extLst>
            </p:cNvPr>
            <p:cNvSpPr/>
            <p:nvPr/>
          </p:nvSpPr>
          <p:spPr>
            <a:xfrm>
              <a:off x="1835295" y="1973918"/>
              <a:ext cx="85933" cy="27881"/>
            </a:xfrm>
            <a:custGeom>
              <a:avLst/>
              <a:gdLst>
                <a:gd name="connsiteX0" fmla="*/ 35191 w 85933"/>
                <a:gd name="connsiteY0" fmla="*/ 27882 h 27881"/>
                <a:gd name="connsiteX1" fmla="*/ 4561 w 85933"/>
                <a:gd name="connsiteY1" fmla="*/ 22054 h 27881"/>
                <a:gd name="connsiteX2" fmla="*/ 526 w 85933"/>
                <a:gd name="connsiteY2" fmla="*/ 12790 h 27881"/>
                <a:gd name="connsiteX3" fmla="*/ 9790 w 85933"/>
                <a:gd name="connsiteY3" fmla="*/ 8756 h 27881"/>
                <a:gd name="connsiteX4" fmla="*/ 74637 w 85933"/>
                <a:gd name="connsiteY4" fmla="*/ 1285 h 27881"/>
                <a:gd name="connsiteX5" fmla="*/ 84648 w 85933"/>
                <a:gd name="connsiteY5" fmla="*/ 3078 h 27881"/>
                <a:gd name="connsiteX6" fmla="*/ 82855 w 85933"/>
                <a:gd name="connsiteY6" fmla="*/ 13089 h 27881"/>
                <a:gd name="connsiteX7" fmla="*/ 35191 w 85933"/>
                <a:gd name="connsiteY7" fmla="*/ 27882 h 2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933" h="27881">
                  <a:moveTo>
                    <a:pt x="35191" y="27882"/>
                  </a:moveTo>
                  <a:cubicBezTo>
                    <a:pt x="24732" y="27882"/>
                    <a:pt x="14422" y="25939"/>
                    <a:pt x="4561" y="22054"/>
                  </a:cubicBezTo>
                  <a:cubicBezTo>
                    <a:pt x="825" y="20560"/>
                    <a:pt x="-968" y="16377"/>
                    <a:pt x="526" y="12790"/>
                  </a:cubicBezTo>
                  <a:cubicBezTo>
                    <a:pt x="2021" y="9055"/>
                    <a:pt x="6204" y="7262"/>
                    <a:pt x="9790" y="8756"/>
                  </a:cubicBezTo>
                  <a:cubicBezTo>
                    <a:pt x="30708" y="17124"/>
                    <a:pt x="56109" y="14135"/>
                    <a:pt x="74637" y="1285"/>
                  </a:cubicBezTo>
                  <a:cubicBezTo>
                    <a:pt x="77924" y="-956"/>
                    <a:pt x="82407" y="-209"/>
                    <a:pt x="84648" y="3078"/>
                  </a:cubicBezTo>
                  <a:cubicBezTo>
                    <a:pt x="86889" y="6366"/>
                    <a:pt x="86142" y="10848"/>
                    <a:pt x="82855" y="13089"/>
                  </a:cubicBezTo>
                  <a:cubicBezTo>
                    <a:pt x="68959" y="22801"/>
                    <a:pt x="52075" y="27882"/>
                    <a:pt x="35191" y="27882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5" name="任意多边形: 形状 824">
              <a:extLst>
                <a:ext uri="{FF2B5EF4-FFF2-40B4-BE49-F238E27FC236}">
                  <a16:creationId xmlns:a16="http://schemas.microsoft.com/office/drawing/2014/main" id="{7518E2A9-9587-44A0-BA84-0B7A82E81D14}"/>
                </a:ext>
              </a:extLst>
            </p:cNvPr>
            <p:cNvSpPr/>
            <p:nvPr/>
          </p:nvSpPr>
          <p:spPr>
            <a:xfrm>
              <a:off x="1874202" y="2028077"/>
              <a:ext cx="78468" cy="78762"/>
            </a:xfrm>
            <a:custGeom>
              <a:avLst/>
              <a:gdLst>
                <a:gd name="connsiteX0" fmla="*/ 71142 w 78468"/>
                <a:gd name="connsiteY0" fmla="*/ 78762 h 78762"/>
                <a:gd name="connsiteX1" fmla="*/ 63970 w 78468"/>
                <a:gd name="connsiteY1" fmla="*/ 71889 h 78762"/>
                <a:gd name="connsiteX2" fmla="*/ 46488 w 78468"/>
                <a:gd name="connsiteY2" fmla="*/ 31995 h 78762"/>
                <a:gd name="connsiteX3" fmla="*/ 6743 w 78468"/>
                <a:gd name="connsiteY3" fmla="*/ 14214 h 78762"/>
                <a:gd name="connsiteX4" fmla="*/ 20 w 78468"/>
                <a:gd name="connsiteY4" fmla="*/ 6743 h 78762"/>
                <a:gd name="connsiteX5" fmla="*/ 7640 w 78468"/>
                <a:gd name="connsiteY5" fmla="*/ 20 h 78762"/>
                <a:gd name="connsiteX6" fmla="*/ 56798 w 78468"/>
                <a:gd name="connsiteY6" fmla="*/ 21984 h 78762"/>
                <a:gd name="connsiteX7" fmla="*/ 78463 w 78468"/>
                <a:gd name="connsiteY7" fmla="*/ 71291 h 78762"/>
                <a:gd name="connsiteX8" fmla="*/ 71590 w 78468"/>
                <a:gd name="connsiteY8" fmla="*/ 78762 h 78762"/>
                <a:gd name="connsiteX9" fmla="*/ 71142 w 78468"/>
                <a:gd name="connsiteY9" fmla="*/ 78762 h 7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468" h="78762">
                  <a:moveTo>
                    <a:pt x="71142" y="78762"/>
                  </a:moveTo>
                  <a:cubicBezTo>
                    <a:pt x="67407" y="78762"/>
                    <a:pt x="64119" y="75774"/>
                    <a:pt x="63970" y="71889"/>
                  </a:cubicBezTo>
                  <a:cubicBezTo>
                    <a:pt x="63223" y="57097"/>
                    <a:pt x="56947" y="42603"/>
                    <a:pt x="46488" y="31995"/>
                  </a:cubicBezTo>
                  <a:cubicBezTo>
                    <a:pt x="36029" y="21536"/>
                    <a:pt x="21536" y="14961"/>
                    <a:pt x="6743" y="14214"/>
                  </a:cubicBezTo>
                  <a:cubicBezTo>
                    <a:pt x="2859" y="14065"/>
                    <a:pt x="-279" y="10628"/>
                    <a:pt x="20" y="6743"/>
                  </a:cubicBezTo>
                  <a:cubicBezTo>
                    <a:pt x="169" y="2859"/>
                    <a:pt x="3606" y="-279"/>
                    <a:pt x="7640" y="20"/>
                  </a:cubicBezTo>
                  <a:cubicBezTo>
                    <a:pt x="26018" y="1066"/>
                    <a:pt x="43799" y="8985"/>
                    <a:pt x="56798" y="21984"/>
                  </a:cubicBezTo>
                  <a:cubicBezTo>
                    <a:pt x="69797" y="34983"/>
                    <a:pt x="77567" y="52913"/>
                    <a:pt x="78463" y="71291"/>
                  </a:cubicBezTo>
                  <a:cubicBezTo>
                    <a:pt x="78613" y="75176"/>
                    <a:pt x="75624" y="78613"/>
                    <a:pt x="71590" y="78762"/>
                  </a:cubicBezTo>
                  <a:cubicBezTo>
                    <a:pt x="71291" y="78762"/>
                    <a:pt x="71142" y="78762"/>
                    <a:pt x="71142" y="78762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6" name="任意多边形: 形状 825">
              <a:extLst>
                <a:ext uri="{FF2B5EF4-FFF2-40B4-BE49-F238E27FC236}">
                  <a16:creationId xmlns:a16="http://schemas.microsoft.com/office/drawing/2014/main" id="{02D2BEAA-5838-4D62-8D7B-0F00D9A79F67}"/>
                </a:ext>
              </a:extLst>
            </p:cNvPr>
            <p:cNvSpPr/>
            <p:nvPr/>
          </p:nvSpPr>
          <p:spPr>
            <a:xfrm>
              <a:off x="1955606" y="1994132"/>
              <a:ext cx="65376" cy="55929"/>
            </a:xfrm>
            <a:custGeom>
              <a:avLst/>
              <a:gdLst>
                <a:gd name="connsiteX0" fmla="*/ 58320 w 65376"/>
                <a:gd name="connsiteY0" fmla="*/ 55929 h 55929"/>
                <a:gd name="connsiteX1" fmla="*/ 52044 w 65376"/>
                <a:gd name="connsiteY1" fmla="*/ 52343 h 55929"/>
                <a:gd name="connsiteX2" fmla="*/ 5426 w 65376"/>
                <a:gd name="connsiteY2" fmla="*/ 14092 h 55929"/>
                <a:gd name="connsiteX3" fmla="*/ 197 w 65376"/>
                <a:gd name="connsiteY3" fmla="*/ 5426 h 55929"/>
                <a:gd name="connsiteX4" fmla="*/ 8863 w 65376"/>
                <a:gd name="connsiteY4" fmla="*/ 197 h 55929"/>
                <a:gd name="connsiteX5" fmla="*/ 64446 w 65376"/>
                <a:gd name="connsiteY5" fmla="*/ 45321 h 55929"/>
                <a:gd name="connsiteX6" fmla="*/ 61756 w 65376"/>
                <a:gd name="connsiteY6" fmla="*/ 55033 h 55929"/>
                <a:gd name="connsiteX7" fmla="*/ 58320 w 65376"/>
                <a:gd name="connsiteY7" fmla="*/ 55929 h 5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376" h="55929">
                  <a:moveTo>
                    <a:pt x="58320" y="55929"/>
                  </a:moveTo>
                  <a:cubicBezTo>
                    <a:pt x="55780" y="55929"/>
                    <a:pt x="53389" y="54584"/>
                    <a:pt x="52044" y="52343"/>
                  </a:cubicBezTo>
                  <a:cubicBezTo>
                    <a:pt x="43976" y="38149"/>
                    <a:pt x="26942" y="19471"/>
                    <a:pt x="5426" y="14092"/>
                  </a:cubicBezTo>
                  <a:cubicBezTo>
                    <a:pt x="1541" y="13047"/>
                    <a:pt x="-700" y="9162"/>
                    <a:pt x="197" y="5426"/>
                  </a:cubicBezTo>
                  <a:cubicBezTo>
                    <a:pt x="1243" y="1541"/>
                    <a:pt x="5127" y="-700"/>
                    <a:pt x="8863" y="197"/>
                  </a:cubicBezTo>
                  <a:cubicBezTo>
                    <a:pt x="34712" y="6771"/>
                    <a:pt x="54584" y="27839"/>
                    <a:pt x="64446" y="45321"/>
                  </a:cubicBezTo>
                  <a:cubicBezTo>
                    <a:pt x="66388" y="48757"/>
                    <a:pt x="65193" y="53090"/>
                    <a:pt x="61756" y="55033"/>
                  </a:cubicBezTo>
                  <a:cubicBezTo>
                    <a:pt x="60710" y="55630"/>
                    <a:pt x="59515" y="55929"/>
                    <a:pt x="58320" y="5592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7" name="任意多边形: 形状 826">
              <a:extLst>
                <a:ext uri="{FF2B5EF4-FFF2-40B4-BE49-F238E27FC236}">
                  <a16:creationId xmlns:a16="http://schemas.microsoft.com/office/drawing/2014/main" id="{D2124452-E358-450F-96A8-F094DDDE8763}"/>
                </a:ext>
              </a:extLst>
            </p:cNvPr>
            <p:cNvSpPr/>
            <p:nvPr/>
          </p:nvSpPr>
          <p:spPr>
            <a:xfrm>
              <a:off x="2056740" y="2029373"/>
              <a:ext cx="88074" cy="62225"/>
            </a:xfrm>
            <a:custGeom>
              <a:avLst/>
              <a:gdLst>
                <a:gd name="connsiteX0" fmla="*/ 80753 w 88074"/>
                <a:gd name="connsiteY0" fmla="*/ 62226 h 62225"/>
                <a:gd name="connsiteX1" fmla="*/ 80604 w 88074"/>
                <a:gd name="connsiteY1" fmla="*/ 62226 h 62225"/>
                <a:gd name="connsiteX2" fmla="*/ 666 w 88074"/>
                <a:gd name="connsiteY2" fmla="*/ 10228 h 62225"/>
                <a:gd name="connsiteX3" fmla="*/ 4102 w 88074"/>
                <a:gd name="connsiteY3" fmla="*/ 666 h 62225"/>
                <a:gd name="connsiteX4" fmla="*/ 13665 w 88074"/>
                <a:gd name="connsiteY4" fmla="*/ 4102 h 62225"/>
                <a:gd name="connsiteX5" fmla="*/ 81052 w 88074"/>
                <a:gd name="connsiteY5" fmla="*/ 47882 h 62225"/>
                <a:gd name="connsiteX6" fmla="*/ 88075 w 88074"/>
                <a:gd name="connsiteY6" fmla="*/ 55203 h 62225"/>
                <a:gd name="connsiteX7" fmla="*/ 80753 w 88074"/>
                <a:gd name="connsiteY7" fmla="*/ 62226 h 6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74" h="62225">
                  <a:moveTo>
                    <a:pt x="80753" y="62226"/>
                  </a:moveTo>
                  <a:cubicBezTo>
                    <a:pt x="80753" y="62226"/>
                    <a:pt x="80604" y="62226"/>
                    <a:pt x="80604" y="62226"/>
                  </a:cubicBezTo>
                  <a:cubicBezTo>
                    <a:pt x="47284" y="61329"/>
                    <a:pt x="15159" y="40411"/>
                    <a:pt x="666" y="10228"/>
                  </a:cubicBezTo>
                  <a:cubicBezTo>
                    <a:pt x="-978" y="6643"/>
                    <a:pt x="516" y="2309"/>
                    <a:pt x="4102" y="666"/>
                  </a:cubicBezTo>
                  <a:cubicBezTo>
                    <a:pt x="7688" y="-978"/>
                    <a:pt x="12021" y="516"/>
                    <a:pt x="13665" y="4102"/>
                  </a:cubicBezTo>
                  <a:cubicBezTo>
                    <a:pt x="25768" y="29503"/>
                    <a:pt x="52812" y="47134"/>
                    <a:pt x="81052" y="47882"/>
                  </a:cubicBezTo>
                  <a:cubicBezTo>
                    <a:pt x="85086" y="48031"/>
                    <a:pt x="88075" y="51318"/>
                    <a:pt x="88075" y="55203"/>
                  </a:cubicBezTo>
                  <a:cubicBezTo>
                    <a:pt x="87776" y="59088"/>
                    <a:pt x="84488" y="62226"/>
                    <a:pt x="80753" y="6222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8" name="任意多边形: 形状 827">
              <a:extLst>
                <a:ext uri="{FF2B5EF4-FFF2-40B4-BE49-F238E27FC236}">
                  <a16:creationId xmlns:a16="http://schemas.microsoft.com/office/drawing/2014/main" id="{A93F18F1-36A7-4139-8562-9733D7DD2553}"/>
                </a:ext>
              </a:extLst>
            </p:cNvPr>
            <p:cNvSpPr/>
            <p:nvPr/>
          </p:nvSpPr>
          <p:spPr>
            <a:xfrm>
              <a:off x="2185111" y="2018637"/>
              <a:ext cx="67063" cy="82673"/>
            </a:xfrm>
            <a:custGeom>
              <a:avLst/>
              <a:gdLst>
                <a:gd name="connsiteX0" fmla="*/ 59813 w 67063"/>
                <a:gd name="connsiteY0" fmla="*/ 82674 h 82673"/>
                <a:gd name="connsiteX1" fmla="*/ 57124 w 67063"/>
                <a:gd name="connsiteY1" fmla="*/ 82226 h 82673"/>
                <a:gd name="connsiteX2" fmla="*/ 47 w 67063"/>
                <a:gd name="connsiteY2" fmla="*/ 7966 h 82673"/>
                <a:gd name="connsiteX3" fmla="*/ 6322 w 67063"/>
                <a:gd name="connsiteY3" fmla="*/ 47 h 82673"/>
                <a:gd name="connsiteX4" fmla="*/ 14241 w 67063"/>
                <a:gd name="connsiteY4" fmla="*/ 6322 h 82673"/>
                <a:gd name="connsiteX5" fmla="*/ 62503 w 67063"/>
                <a:gd name="connsiteY5" fmla="*/ 69077 h 82673"/>
                <a:gd name="connsiteX6" fmla="*/ 66537 w 67063"/>
                <a:gd name="connsiteY6" fmla="*/ 78341 h 82673"/>
                <a:gd name="connsiteX7" fmla="*/ 59813 w 67063"/>
                <a:gd name="connsiteY7" fmla="*/ 82674 h 8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063" h="82673">
                  <a:moveTo>
                    <a:pt x="59813" y="82674"/>
                  </a:moveTo>
                  <a:cubicBezTo>
                    <a:pt x="58917" y="82674"/>
                    <a:pt x="58020" y="82525"/>
                    <a:pt x="57124" y="82226"/>
                  </a:cubicBezTo>
                  <a:cubicBezTo>
                    <a:pt x="26493" y="69973"/>
                    <a:pt x="4081" y="40688"/>
                    <a:pt x="47" y="7966"/>
                  </a:cubicBezTo>
                  <a:cubicBezTo>
                    <a:pt x="-402" y="4081"/>
                    <a:pt x="2437" y="495"/>
                    <a:pt x="6322" y="47"/>
                  </a:cubicBezTo>
                  <a:cubicBezTo>
                    <a:pt x="10207" y="-402"/>
                    <a:pt x="13793" y="2437"/>
                    <a:pt x="14241" y="6322"/>
                  </a:cubicBezTo>
                  <a:cubicBezTo>
                    <a:pt x="17528" y="33665"/>
                    <a:pt x="36952" y="58767"/>
                    <a:pt x="62503" y="69077"/>
                  </a:cubicBezTo>
                  <a:cubicBezTo>
                    <a:pt x="66238" y="70571"/>
                    <a:pt x="68031" y="74755"/>
                    <a:pt x="66537" y="78341"/>
                  </a:cubicBezTo>
                  <a:cubicBezTo>
                    <a:pt x="65342" y="81030"/>
                    <a:pt x="62652" y="82674"/>
                    <a:pt x="59813" y="82674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9" name="任意多边形: 形状 828">
              <a:extLst>
                <a:ext uri="{FF2B5EF4-FFF2-40B4-BE49-F238E27FC236}">
                  <a16:creationId xmlns:a16="http://schemas.microsoft.com/office/drawing/2014/main" id="{8F6C109D-2EB0-4823-B911-4B3D363C4E92}"/>
                </a:ext>
              </a:extLst>
            </p:cNvPr>
            <p:cNvSpPr/>
            <p:nvPr/>
          </p:nvSpPr>
          <p:spPr>
            <a:xfrm>
              <a:off x="2299013" y="2037582"/>
              <a:ext cx="22879" cy="84048"/>
            </a:xfrm>
            <a:custGeom>
              <a:avLst/>
              <a:gdLst>
                <a:gd name="connsiteX0" fmla="*/ 7171 w 22879"/>
                <a:gd name="connsiteY0" fmla="*/ 84049 h 84048"/>
                <a:gd name="connsiteX1" fmla="*/ 2689 w 22879"/>
                <a:gd name="connsiteY1" fmla="*/ 82405 h 84048"/>
                <a:gd name="connsiteX2" fmla="*/ 1643 w 22879"/>
                <a:gd name="connsiteY2" fmla="*/ 72394 h 84048"/>
                <a:gd name="connsiteX3" fmla="*/ 1942 w 22879"/>
                <a:gd name="connsiteY3" fmla="*/ 10536 h 84048"/>
                <a:gd name="connsiteX4" fmla="*/ 4930 w 22879"/>
                <a:gd name="connsiteY4" fmla="*/ 824 h 84048"/>
                <a:gd name="connsiteX5" fmla="*/ 14642 w 22879"/>
                <a:gd name="connsiteY5" fmla="*/ 3812 h 84048"/>
                <a:gd name="connsiteX6" fmla="*/ 12849 w 22879"/>
                <a:gd name="connsiteY6" fmla="*/ 81359 h 84048"/>
                <a:gd name="connsiteX7" fmla="*/ 7171 w 22879"/>
                <a:gd name="connsiteY7" fmla="*/ 84049 h 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79" h="84048">
                  <a:moveTo>
                    <a:pt x="7171" y="84049"/>
                  </a:moveTo>
                  <a:cubicBezTo>
                    <a:pt x="5528" y="84049"/>
                    <a:pt x="4034" y="83600"/>
                    <a:pt x="2689" y="82405"/>
                  </a:cubicBezTo>
                  <a:cubicBezTo>
                    <a:pt x="-449" y="79865"/>
                    <a:pt x="-897" y="75383"/>
                    <a:pt x="1643" y="72394"/>
                  </a:cubicBezTo>
                  <a:cubicBezTo>
                    <a:pt x="10608" y="61188"/>
                    <a:pt x="10757" y="27121"/>
                    <a:pt x="1942" y="10536"/>
                  </a:cubicBezTo>
                  <a:cubicBezTo>
                    <a:pt x="149" y="7099"/>
                    <a:pt x="1344" y="2766"/>
                    <a:pt x="4930" y="824"/>
                  </a:cubicBezTo>
                  <a:cubicBezTo>
                    <a:pt x="8367" y="-969"/>
                    <a:pt x="12700" y="226"/>
                    <a:pt x="14642" y="3812"/>
                  </a:cubicBezTo>
                  <a:cubicBezTo>
                    <a:pt x="25251" y="23834"/>
                    <a:pt x="26596" y="64326"/>
                    <a:pt x="12849" y="81359"/>
                  </a:cubicBezTo>
                  <a:cubicBezTo>
                    <a:pt x="11355" y="83152"/>
                    <a:pt x="9263" y="84049"/>
                    <a:pt x="7171" y="8404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0" name="任意多边形: 形状 829">
              <a:extLst>
                <a:ext uri="{FF2B5EF4-FFF2-40B4-BE49-F238E27FC236}">
                  <a16:creationId xmlns:a16="http://schemas.microsoft.com/office/drawing/2014/main" id="{7A9C177B-1CF3-4C21-9044-A90C10B73557}"/>
                </a:ext>
              </a:extLst>
            </p:cNvPr>
            <p:cNvSpPr/>
            <p:nvPr/>
          </p:nvSpPr>
          <p:spPr>
            <a:xfrm>
              <a:off x="2357206" y="1946170"/>
              <a:ext cx="32571" cy="93133"/>
            </a:xfrm>
            <a:custGeom>
              <a:avLst/>
              <a:gdLst>
                <a:gd name="connsiteX0" fmla="*/ 7102 w 32571"/>
                <a:gd name="connsiteY0" fmla="*/ 93133 h 93133"/>
                <a:gd name="connsiteX1" fmla="*/ 3217 w 32571"/>
                <a:gd name="connsiteY1" fmla="*/ 91938 h 93133"/>
                <a:gd name="connsiteX2" fmla="*/ 1125 w 32571"/>
                <a:gd name="connsiteY2" fmla="*/ 82076 h 93133"/>
                <a:gd name="connsiteX3" fmla="*/ 17262 w 32571"/>
                <a:gd name="connsiteY3" fmla="*/ 7966 h 93133"/>
                <a:gd name="connsiteX4" fmla="*/ 23538 w 32571"/>
                <a:gd name="connsiteY4" fmla="*/ 47 h 93133"/>
                <a:gd name="connsiteX5" fmla="*/ 31457 w 32571"/>
                <a:gd name="connsiteY5" fmla="*/ 6322 h 93133"/>
                <a:gd name="connsiteX6" fmla="*/ 12929 w 32571"/>
                <a:gd name="connsiteY6" fmla="*/ 89995 h 93133"/>
                <a:gd name="connsiteX7" fmla="*/ 7102 w 32571"/>
                <a:gd name="connsiteY7" fmla="*/ 93133 h 9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571" h="93133">
                  <a:moveTo>
                    <a:pt x="7102" y="93133"/>
                  </a:moveTo>
                  <a:cubicBezTo>
                    <a:pt x="5757" y="93133"/>
                    <a:pt x="4412" y="92685"/>
                    <a:pt x="3217" y="91938"/>
                  </a:cubicBezTo>
                  <a:cubicBezTo>
                    <a:pt x="-70" y="89697"/>
                    <a:pt x="-967" y="85363"/>
                    <a:pt x="1125" y="82076"/>
                  </a:cubicBezTo>
                  <a:cubicBezTo>
                    <a:pt x="15918" y="59365"/>
                    <a:pt x="20699" y="37998"/>
                    <a:pt x="17262" y="7966"/>
                  </a:cubicBezTo>
                  <a:cubicBezTo>
                    <a:pt x="16814" y="4081"/>
                    <a:pt x="19653" y="495"/>
                    <a:pt x="23538" y="47"/>
                  </a:cubicBezTo>
                  <a:cubicBezTo>
                    <a:pt x="27423" y="-402"/>
                    <a:pt x="31009" y="2437"/>
                    <a:pt x="31457" y="6322"/>
                  </a:cubicBezTo>
                  <a:cubicBezTo>
                    <a:pt x="35192" y="39493"/>
                    <a:pt x="29664" y="64595"/>
                    <a:pt x="12929" y="89995"/>
                  </a:cubicBezTo>
                  <a:cubicBezTo>
                    <a:pt x="11734" y="91938"/>
                    <a:pt x="9493" y="93133"/>
                    <a:pt x="7102" y="9313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1" name="任意多边形: 形状 830">
              <a:extLst>
                <a:ext uri="{FF2B5EF4-FFF2-40B4-BE49-F238E27FC236}">
                  <a16:creationId xmlns:a16="http://schemas.microsoft.com/office/drawing/2014/main" id="{B9F01D58-7DDB-4CC9-8CE3-436130EC1196}"/>
                </a:ext>
              </a:extLst>
            </p:cNvPr>
            <p:cNvSpPr/>
            <p:nvPr/>
          </p:nvSpPr>
          <p:spPr>
            <a:xfrm>
              <a:off x="2411187" y="2009680"/>
              <a:ext cx="66267" cy="72056"/>
            </a:xfrm>
            <a:custGeom>
              <a:avLst/>
              <a:gdLst>
                <a:gd name="connsiteX0" fmla="*/ 59057 w 66267"/>
                <a:gd name="connsiteY0" fmla="*/ 72057 h 72056"/>
                <a:gd name="connsiteX1" fmla="*/ 52184 w 66267"/>
                <a:gd name="connsiteY1" fmla="*/ 66976 h 72056"/>
                <a:gd name="connsiteX2" fmla="*/ 4969 w 66267"/>
                <a:gd name="connsiteY2" fmla="*/ 13933 h 72056"/>
                <a:gd name="connsiteX3" fmla="*/ 337 w 66267"/>
                <a:gd name="connsiteY3" fmla="*/ 4969 h 72056"/>
                <a:gd name="connsiteX4" fmla="*/ 9302 w 66267"/>
                <a:gd name="connsiteY4" fmla="*/ 337 h 72056"/>
                <a:gd name="connsiteX5" fmla="*/ 65931 w 66267"/>
                <a:gd name="connsiteY5" fmla="*/ 62793 h 72056"/>
                <a:gd name="connsiteX6" fmla="*/ 61299 w 66267"/>
                <a:gd name="connsiteY6" fmla="*/ 71758 h 72056"/>
                <a:gd name="connsiteX7" fmla="*/ 59057 w 66267"/>
                <a:gd name="connsiteY7" fmla="*/ 72057 h 7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267" h="72056">
                  <a:moveTo>
                    <a:pt x="59057" y="72057"/>
                  </a:moveTo>
                  <a:cubicBezTo>
                    <a:pt x="56069" y="72057"/>
                    <a:pt x="53230" y="70114"/>
                    <a:pt x="52184" y="66976"/>
                  </a:cubicBezTo>
                  <a:cubicBezTo>
                    <a:pt x="43966" y="40829"/>
                    <a:pt x="25887" y="20508"/>
                    <a:pt x="4969" y="13933"/>
                  </a:cubicBezTo>
                  <a:cubicBezTo>
                    <a:pt x="1233" y="12738"/>
                    <a:pt x="-859" y="8704"/>
                    <a:pt x="337" y="4969"/>
                  </a:cubicBezTo>
                  <a:cubicBezTo>
                    <a:pt x="1532" y="1233"/>
                    <a:pt x="5566" y="-859"/>
                    <a:pt x="9302" y="337"/>
                  </a:cubicBezTo>
                  <a:cubicBezTo>
                    <a:pt x="35001" y="8554"/>
                    <a:pt x="56218" y="31864"/>
                    <a:pt x="65931" y="62793"/>
                  </a:cubicBezTo>
                  <a:cubicBezTo>
                    <a:pt x="67126" y="66528"/>
                    <a:pt x="65034" y="70562"/>
                    <a:pt x="61299" y="71758"/>
                  </a:cubicBezTo>
                  <a:cubicBezTo>
                    <a:pt x="60552" y="71907"/>
                    <a:pt x="59804" y="72057"/>
                    <a:pt x="59057" y="72057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2" name="任意多边形: 形状 831">
              <a:extLst>
                <a:ext uri="{FF2B5EF4-FFF2-40B4-BE49-F238E27FC236}">
                  <a16:creationId xmlns:a16="http://schemas.microsoft.com/office/drawing/2014/main" id="{4BB6E50F-5BFA-4A86-AC5B-2D87E0E290E5}"/>
                </a:ext>
              </a:extLst>
            </p:cNvPr>
            <p:cNvSpPr/>
            <p:nvPr/>
          </p:nvSpPr>
          <p:spPr>
            <a:xfrm>
              <a:off x="2369543" y="2058797"/>
              <a:ext cx="45310" cy="74489"/>
            </a:xfrm>
            <a:custGeom>
              <a:avLst/>
              <a:gdLst>
                <a:gd name="connsiteX0" fmla="*/ 7167 w 45310"/>
                <a:gd name="connsiteY0" fmla="*/ 74489 h 74489"/>
                <a:gd name="connsiteX1" fmla="*/ 1041 w 45310"/>
                <a:gd name="connsiteY1" fmla="*/ 71052 h 74489"/>
                <a:gd name="connsiteX2" fmla="*/ 3431 w 45310"/>
                <a:gd name="connsiteY2" fmla="*/ 61191 h 74489"/>
                <a:gd name="connsiteX3" fmla="*/ 30625 w 45310"/>
                <a:gd name="connsiteY3" fmla="*/ 8148 h 74489"/>
                <a:gd name="connsiteX4" fmla="*/ 36751 w 45310"/>
                <a:gd name="connsiteY4" fmla="*/ 80 h 74489"/>
                <a:gd name="connsiteX5" fmla="*/ 44820 w 45310"/>
                <a:gd name="connsiteY5" fmla="*/ 6206 h 74489"/>
                <a:gd name="connsiteX6" fmla="*/ 10753 w 45310"/>
                <a:gd name="connsiteY6" fmla="*/ 73443 h 74489"/>
                <a:gd name="connsiteX7" fmla="*/ 7167 w 45310"/>
                <a:gd name="connsiteY7" fmla="*/ 74489 h 7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10" h="74489">
                  <a:moveTo>
                    <a:pt x="7167" y="74489"/>
                  </a:moveTo>
                  <a:cubicBezTo>
                    <a:pt x="4776" y="74489"/>
                    <a:pt x="2385" y="73294"/>
                    <a:pt x="1041" y="71052"/>
                  </a:cubicBezTo>
                  <a:cubicBezTo>
                    <a:pt x="-1051" y="67616"/>
                    <a:pt x="144" y="63283"/>
                    <a:pt x="3431" y="61191"/>
                  </a:cubicBezTo>
                  <a:cubicBezTo>
                    <a:pt x="20764" y="50732"/>
                    <a:pt x="33165" y="26526"/>
                    <a:pt x="30625" y="8148"/>
                  </a:cubicBezTo>
                  <a:cubicBezTo>
                    <a:pt x="30027" y="4263"/>
                    <a:pt x="32866" y="528"/>
                    <a:pt x="36751" y="80"/>
                  </a:cubicBezTo>
                  <a:cubicBezTo>
                    <a:pt x="40636" y="-518"/>
                    <a:pt x="44222" y="2321"/>
                    <a:pt x="44820" y="6206"/>
                  </a:cubicBezTo>
                  <a:cubicBezTo>
                    <a:pt x="48256" y="30411"/>
                    <a:pt x="33315" y="59996"/>
                    <a:pt x="10753" y="73443"/>
                  </a:cubicBezTo>
                  <a:cubicBezTo>
                    <a:pt x="9707" y="74190"/>
                    <a:pt x="8512" y="74489"/>
                    <a:pt x="7167" y="7448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3" name="任意多边形: 形状 832">
              <a:extLst>
                <a:ext uri="{FF2B5EF4-FFF2-40B4-BE49-F238E27FC236}">
                  <a16:creationId xmlns:a16="http://schemas.microsoft.com/office/drawing/2014/main" id="{5BFD852B-B7B0-4A14-92D8-42978E282858}"/>
                </a:ext>
              </a:extLst>
            </p:cNvPr>
            <p:cNvSpPr/>
            <p:nvPr/>
          </p:nvSpPr>
          <p:spPr>
            <a:xfrm>
              <a:off x="2411007" y="2105624"/>
              <a:ext cx="59406" cy="83244"/>
            </a:xfrm>
            <a:custGeom>
              <a:avLst/>
              <a:gdLst>
                <a:gd name="connsiteX0" fmla="*/ 7240 w 59406"/>
                <a:gd name="connsiteY0" fmla="*/ 83245 h 83244"/>
                <a:gd name="connsiteX1" fmla="*/ 666 w 59406"/>
                <a:gd name="connsiteY1" fmla="*/ 79061 h 83244"/>
                <a:gd name="connsiteX2" fmla="*/ 4102 w 59406"/>
                <a:gd name="connsiteY2" fmla="*/ 69498 h 83244"/>
                <a:gd name="connsiteX3" fmla="*/ 45192 w 59406"/>
                <a:gd name="connsiteY3" fmla="*/ 6743 h 83244"/>
                <a:gd name="connsiteX4" fmla="*/ 52663 w 59406"/>
                <a:gd name="connsiteY4" fmla="*/ 20 h 83244"/>
                <a:gd name="connsiteX5" fmla="*/ 59387 w 59406"/>
                <a:gd name="connsiteY5" fmla="*/ 7491 h 83244"/>
                <a:gd name="connsiteX6" fmla="*/ 10079 w 59406"/>
                <a:gd name="connsiteY6" fmla="*/ 82498 h 83244"/>
                <a:gd name="connsiteX7" fmla="*/ 7240 w 59406"/>
                <a:gd name="connsiteY7" fmla="*/ 83245 h 8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406" h="83244">
                  <a:moveTo>
                    <a:pt x="7240" y="83245"/>
                  </a:moveTo>
                  <a:cubicBezTo>
                    <a:pt x="4551" y="83245"/>
                    <a:pt x="2011" y="81751"/>
                    <a:pt x="666" y="79061"/>
                  </a:cubicBezTo>
                  <a:cubicBezTo>
                    <a:pt x="-978" y="75475"/>
                    <a:pt x="516" y="71142"/>
                    <a:pt x="4102" y="69498"/>
                  </a:cubicBezTo>
                  <a:cubicBezTo>
                    <a:pt x="28009" y="58442"/>
                    <a:pt x="43698" y="34385"/>
                    <a:pt x="45192" y="6743"/>
                  </a:cubicBezTo>
                  <a:cubicBezTo>
                    <a:pt x="45341" y="2859"/>
                    <a:pt x="48778" y="-279"/>
                    <a:pt x="52663" y="20"/>
                  </a:cubicBezTo>
                  <a:cubicBezTo>
                    <a:pt x="56548" y="169"/>
                    <a:pt x="59685" y="3606"/>
                    <a:pt x="59387" y="7491"/>
                  </a:cubicBezTo>
                  <a:cubicBezTo>
                    <a:pt x="57743" y="40362"/>
                    <a:pt x="38767" y="69200"/>
                    <a:pt x="10079" y="82498"/>
                  </a:cubicBezTo>
                  <a:cubicBezTo>
                    <a:pt x="9183" y="83095"/>
                    <a:pt x="8286" y="83245"/>
                    <a:pt x="7240" y="8324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4" name="任意多边形: 形状 833">
              <a:extLst>
                <a:ext uri="{FF2B5EF4-FFF2-40B4-BE49-F238E27FC236}">
                  <a16:creationId xmlns:a16="http://schemas.microsoft.com/office/drawing/2014/main" id="{4B2BCD9B-CA08-430D-9186-51BAF578CB74}"/>
                </a:ext>
              </a:extLst>
            </p:cNvPr>
            <p:cNvSpPr/>
            <p:nvPr/>
          </p:nvSpPr>
          <p:spPr>
            <a:xfrm>
              <a:off x="1709358" y="2093843"/>
              <a:ext cx="88823" cy="81279"/>
            </a:xfrm>
            <a:custGeom>
              <a:avLst/>
              <a:gdLst>
                <a:gd name="connsiteX0" fmla="*/ 81489 w 88823"/>
                <a:gd name="connsiteY0" fmla="*/ 81279 h 81279"/>
                <a:gd name="connsiteX1" fmla="*/ 75064 w 88823"/>
                <a:gd name="connsiteY1" fmla="*/ 77245 h 81279"/>
                <a:gd name="connsiteX2" fmla="*/ 4689 w 88823"/>
                <a:gd name="connsiteY2" fmla="*/ 13892 h 81279"/>
                <a:gd name="connsiteX3" fmla="*/ 506 w 88823"/>
                <a:gd name="connsiteY3" fmla="*/ 4628 h 81279"/>
                <a:gd name="connsiteX4" fmla="*/ 9769 w 88823"/>
                <a:gd name="connsiteY4" fmla="*/ 445 h 81279"/>
                <a:gd name="connsiteX5" fmla="*/ 88064 w 88823"/>
                <a:gd name="connsiteY5" fmla="*/ 70820 h 81279"/>
                <a:gd name="connsiteX6" fmla="*/ 84777 w 88823"/>
                <a:gd name="connsiteY6" fmla="*/ 80383 h 81279"/>
                <a:gd name="connsiteX7" fmla="*/ 81489 w 88823"/>
                <a:gd name="connsiteY7" fmla="*/ 81279 h 8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823" h="81279">
                  <a:moveTo>
                    <a:pt x="81489" y="81279"/>
                  </a:moveTo>
                  <a:cubicBezTo>
                    <a:pt x="78800" y="81279"/>
                    <a:pt x="76260" y="79785"/>
                    <a:pt x="75064" y="77245"/>
                  </a:cubicBezTo>
                  <a:cubicBezTo>
                    <a:pt x="60720" y="48258"/>
                    <a:pt x="35021" y="25099"/>
                    <a:pt x="4689" y="13892"/>
                  </a:cubicBezTo>
                  <a:cubicBezTo>
                    <a:pt x="954" y="12548"/>
                    <a:pt x="-989" y="8364"/>
                    <a:pt x="506" y="4628"/>
                  </a:cubicBezTo>
                  <a:cubicBezTo>
                    <a:pt x="1850" y="893"/>
                    <a:pt x="6034" y="-900"/>
                    <a:pt x="9769" y="445"/>
                  </a:cubicBezTo>
                  <a:cubicBezTo>
                    <a:pt x="43538" y="12996"/>
                    <a:pt x="72076" y="38695"/>
                    <a:pt x="88064" y="70820"/>
                  </a:cubicBezTo>
                  <a:cubicBezTo>
                    <a:pt x="89857" y="74406"/>
                    <a:pt x="88363" y="78739"/>
                    <a:pt x="84777" y="80383"/>
                  </a:cubicBezTo>
                  <a:cubicBezTo>
                    <a:pt x="83581" y="80980"/>
                    <a:pt x="82535" y="81279"/>
                    <a:pt x="81489" y="8127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5" name="任意多边形: 形状 834">
              <a:extLst>
                <a:ext uri="{FF2B5EF4-FFF2-40B4-BE49-F238E27FC236}">
                  <a16:creationId xmlns:a16="http://schemas.microsoft.com/office/drawing/2014/main" id="{95EA909E-A018-402C-A2FE-70BE370D6FA5}"/>
                </a:ext>
              </a:extLst>
            </p:cNvPr>
            <p:cNvSpPr/>
            <p:nvPr/>
          </p:nvSpPr>
          <p:spPr>
            <a:xfrm>
              <a:off x="1861031" y="2088120"/>
              <a:ext cx="31717" cy="114494"/>
            </a:xfrm>
            <a:custGeom>
              <a:avLst/>
              <a:gdLst>
                <a:gd name="connsiteX0" fmla="*/ 16179 w 31717"/>
                <a:gd name="connsiteY0" fmla="*/ 114495 h 114494"/>
                <a:gd name="connsiteX1" fmla="*/ 13340 w 31717"/>
                <a:gd name="connsiteY1" fmla="*/ 113897 h 114494"/>
                <a:gd name="connsiteX2" fmla="*/ 9604 w 31717"/>
                <a:gd name="connsiteY2" fmla="*/ 104484 h 114494"/>
                <a:gd name="connsiteX3" fmla="*/ 1237 w 31717"/>
                <a:gd name="connsiteY3" fmla="*/ 11248 h 114494"/>
                <a:gd name="connsiteX4" fmla="*/ 3180 w 31717"/>
                <a:gd name="connsiteY4" fmla="*/ 1237 h 114494"/>
                <a:gd name="connsiteX5" fmla="*/ 13190 w 31717"/>
                <a:gd name="connsiteY5" fmla="*/ 3179 h 114494"/>
                <a:gd name="connsiteX6" fmla="*/ 22753 w 31717"/>
                <a:gd name="connsiteY6" fmla="*/ 110012 h 114494"/>
                <a:gd name="connsiteX7" fmla="*/ 16179 w 31717"/>
                <a:gd name="connsiteY7" fmla="*/ 114495 h 11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17" h="114494">
                  <a:moveTo>
                    <a:pt x="16179" y="114495"/>
                  </a:moveTo>
                  <a:cubicBezTo>
                    <a:pt x="15282" y="114495"/>
                    <a:pt x="14236" y="114346"/>
                    <a:pt x="13340" y="113897"/>
                  </a:cubicBezTo>
                  <a:cubicBezTo>
                    <a:pt x="9754" y="112254"/>
                    <a:pt x="8110" y="108070"/>
                    <a:pt x="9604" y="104484"/>
                  </a:cubicBezTo>
                  <a:cubicBezTo>
                    <a:pt x="22454" y="74750"/>
                    <a:pt x="19167" y="38292"/>
                    <a:pt x="1237" y="11248"/>
                  </a:cubicBezTo>
                  <a:cubicBezTo>
                    <a:pt x="-1004" y="7961"/>
                    <a:pt x="-108" y="3478"/>
                    <a:pt x="3180" y="1237"/>
                  </a:cubicBezTo>
                  <a:cubicBezTo>
                    <a:pt x="6467" y="-1004"/>
                    <a:pt x="10949" y="-108"/>
                    <a:pt x="13190" y="3179"/>
                  </a:cubicBezTo>
                  <a:cubicBezTo>
                    <a:pt x="33810" y="34109"/>
                    <a:pt x="37545" y="75945"/>
                    <a:pt x="22753" y="110012"/>
                  </a:cubicBezTo>
                  <a:cubicBezTo>
                    <a:pt x="21707" y="113001"/>
                    <a:pt x="19018" y="114495"/>
                    <a:pt x="16179" y="11449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6" name="任意多边形: 形状 835">
              <a:extLst>
                <a:ext uri="{FF2B5EF4-FFF2-40B4-BE49-F238E27FC236}">
                  <a16:creationId xmlns:a16="http://schemas.microsoft.com/office/drawing/2014/main" id="{D10510F5-F89A-4197-8751-923FD1FAFEBD}"/>
                </a:ext>
              </a:extLst>
            </p:cNvPr>
            <p:cNvSpPr/>
            <p:nvPr/>
          </p:nvSpPr>
          <p:spPr>
            <a:xfrm>
              <a:off x="1728773" y="2196423"/>
              <a:ext cx="101566" cy="31592"/>
            </a:xfrm>
            <a:custGeom>
              <a:avLst/>
              <a:gdLst>
                <a:gd name="connsiteX0" fmla="*/ 62671 w 101566"/>
                <a:gd name="connsiteY0" fmla="*/ 31593 h 31592"/>
                <a:gd name="connsiteX1" fmla="*/ 2905 w 101566"/>
                <a:gd name="connsiteY1" fmla="*/ 12916 h 31592"/>
                <a:gd name="connsiteX2" fmla="*/ 1411 w 101566"/>
                <a:gd name="connsiteY2" fmla="*/ 2905 h 31592"/>
                <a:gd name="connsiteX3" fmla="*/ 11421 w 101566"/>
                <a:gd name="connsiteY3" fmla="*/ 1410 h 31592"/>
                <a:gd name="connsiteX4" fmla="*/ 92704 w 101566"/>
                <a:gd name="connsiteY4" fmla="*/ 13364 h 31592"/>
                <a:gd name="connsiteX5" fmla="*/ 101370 w 101566"/>
                <a:gd name="connsiteY5" fmla="*/ 18593 h 31592"/>
                <a:gd name="connsiteX6" fmla="*/ 96141 w 101566"/>
                <a:gd name="connsiteY6" fmla="*/ 27260 h 31592"/>
                <a:gd name="connsiteX7" fmla="*/ 62671 w 101566"/>
                <a:gd name="connsiteY7" fmla="*/ 31593 h 3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566" h="31592">
                  <a:moveTo>
                    <a:pt x="62671" y="31593"/>
                  </a:moveTo>
                  <a:cubicBezTo>
                    <a:pt x="40109" y="31593"/>
                    <a:pt x="19490" y="25317"/>
                    <a:pt x="2905" y="12916"/>
                  </a:cubicBezTo>
                  <a:cubicBezTo>
                    <a:pt x="-233" y="10525"/>
                    <a:pt x="-980" y="6043"/>
                    <a:pt x="1411" y="2905"/>
                  </a:cubicBezTo>
                  <a:cubicBezTo>
                    <a:pt x="3801" y="-233"/>
                    <a:pt x="8284" y="-980"/>
                    <a:pt x="11421" y="1410"/>
                  </a:cubicBezTo>
                  <a:cubicBezTo>
                    <a:pt x="32639" y="17249"/>
                    <a:pt x="60729" y="21432"/>
                    <a:pt x="92704" y="13364"/>
                  </a:cubicBezTo>
                  <a:cubicBezTo>
                    <a:pt x="96589" y="12467"/>
                    <a:pt x="100474" y="14708"/>
                    <a:pt x="101370" y="18593"/>
                  </a:cubicBezTo>
                  <a:cubicBezTo>
                    <a:pt x="102267" y="22478"/>
                    <a:pt x="100025" y="26363"/>
                    <a:pt x="96141" y="27260"/>
                  </a:cubicBezTo>
                  <a:cubicBezTo>
                    <a:pt x="84785" y="30099"/>
                    <a:pt x="73429" y="31593"/>
                    <a:pt x="62671" y="3159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7" name="任意多边形: 形状 836">
              <a:extLst>
                <a:ext uri="{FF2B5EF4-FFF2-40B4-BE49-F238E27FC236}">
                  <a16:creationId xmlns:a16="http://schemas.microsoft.com/office/drawing/2014/main" id="{CED4AB8C-D075-4CE7-B2A4-624AC3B7B794}"/>
                </a:ext>
              </a:extLst>
            </p:cNvPr>
            <p:cNvSpPr/>
            <p:nvPr/>
          </p:nvSpPr>
          <p:spPr>
            <a:xfrm>
              <a:off x="1897086" y="2155549"/>
              <a:ext cx="60683" cy="84719"/>
            </a:xfrm>
            <a:custGeom>
              <a:avLst/>
              <a:gdLst>
                <a:gd name="connsiteX0" fmla="*/ 7169 w 60683"/>
                <a:gd name="connsiteY0" fmla="*/ 84719 h 84719"/>
                <a:gd name="connsiteX1" fmla="*/ 445 w 60683"/>
                <a:gd name="connsiteY1" fmla="*/ 80087 h 84719"/>
                <a:gd name="connsiteX2" fmla="*/ 4628 w 60683"/>
                <a:gd name="connsiteY2" fmla="*/ 70823 h 84719"/>
                <a:gd name="connsiteX3" fmla="*/ 46316 w 60683"/>
                <a:gd name="connsiteY3" fmla="*/ 7321 h 84719"/>
                <a:gd name="connsiteX4" fmla="*/ 53338 w 60683"/>
                <a:gd name="connsiteY4" fmla="*/ 0 h 84719"/>
                <a:gd name="connsiteX5" fmla="*/ 60660 w 60683"/>
                <a:gd name="connsiteY5" fmla="*/ 7023 h 84719"/>
                <a:gd name="connsiteX6" fmla="*/ 9559 w 60683"/>
                <a:gd name="connsiteY6" fmla="*/ 84420 h 84719"/>
                <a:gd name="connsiteX7" fmla="*/ 7169 w 60683"/>
                <a:gd name="connsiteY7" fmla="*/ 84719 h 8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83" h="84719">
                  <a:moveTo>
                    <a:pt x="7169" y="84719"/>
                  </a:moveTo>
                  <a:cubicBezTo>
                    <a:pt x="4330" y="84719"/>
                    <a:pt x="1491" y="82926"/>
                    <a:pt x="445" y="80087"/>
                  </a:cubicBezTo>
                  <a:cubicBezTo>
                    <a:pt x="-900" y="76352"/>
                    <a:pt x="893" y="72318"/>
                    <a:pt x="4628" y="70823"/>
                  </a:cubicBezTo>
                  <a:cubicBezTo>
                    <a:pt x="25995" y="62904"/>
                    <a:pt x="47063" y="30929"/>
                    <a:pt x="46316" y="7321"/>
                  </a:cubicBezTo>
                  <a:cubicBezTo>
                    <a:pt x="46166" y="3287"/>
                    <a:pt x="49304" y="0"/>
                    <a:pt x="53338" y="0"/>
                  </a:cubicBezTo>
                  <a:cubicBezTo>
                    <a:pt x="57223" y="0"/>
                    <a:pt x="60660" y="2988"/>
                    <a:pt x="60660" y="7023"/>
                  </a:cubicBezTo>
                  <a:cubicBezTo>
                    <a:pt x="61556" y="36756"/>
                    <a:pt x="36753" y="74260"/>
                    <a:pt x="9559" y="84420"/>
                  </a:cubicBezTo>
                  <a:cubicBezTo>
                    <a:pt x="8962" y="84570"/>
                    <a:pt x="8065" y="84719"/>
                    <a:pt x="7169" y="8471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8" name="任意多边形: 形状 837">
              <a:extLst>
                <a:ext uri="{FF2B5EF4-FFF2-40B4-BE49-F238E27FC236}">
                  <a16:creationId xmlns:a16="http://schemas.microsoft.com/office/drawing/2014/main" id="{C7C2B136-C833-4C05-A4D4-AF4817A28D76}"/>
                </a:ext>
              </a:extLst>
            </p:cNvPr>
            <p:cNvSpPr/>
            <p:nvPr/>
          </p:nvSpPr>
          <p:spPr>
            <a:xfrm>
              <a:off x="1973844" y="2106950"/>
              <a:ext cx="76351" cy="77585"/>
            </a:xfrm>
            <a:custGeom>
              <a:avLst/>
              <a:gdLst>
                <a:gd name="connsiteX0" fmla="*/ 68920 w 76351"/>
                <a:gd name="connsiteY0" fmla="*/ 77586 h 77585"/>
                <a:gd name="connsiteX1" fmla="*/ 66679 w 76351"/>
                <a:gd name="connsiteY1" fmla="*/ 77138 h 77585"/>
                <a:gd name="connsiteX2" fmla="*/ 188 w 76351"/>
                <a:gd name="connsiteY2" fmla="*/ 8854 h 77585"/>
                <a:gd name="connsiteX3" fmla="*/ 5567 w 76351"/>
                <a:gd name="connsiteY3" fmla="*/ 188 h 77585"/>
                <a:gd name="connsiteX4" fmla="*/ 14233 w 76351"/>
                <a:gd name="connsiteY4" fmla="*/ 5567 h 77585"/>
                <a:gd name="connsiteX5" fmla="*/ 71460 w 76351"/>
                <a:gd name="connsiteY5" fmla="*/ 63541 h 77585"/>
                <a:gd name="connsiteX6" fmla="*/ 75942 w 76351"/>
                <a:gd name="connsiteY6" fmla="*/ 72655 h 77585"/>
                <a:gd name="connsiteX7" fmla="*/ 68920 w 76351"/>
                <a:gd name="connsiteY7" fmla="*/ 77586 h 77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351" h="77585">
                  <a:moveTo>
                    <a:pt x="68920" y="77586"/>
                  </a:moveTo>
                  <a:cubicBezTo>
                    <a:pt x="68173" y="77586"/>
                    <a:pt x="67426" y="77437"/>
                    <a:pt x="66679" y="77138"/>
                  </a:cubicBezTo>
                  <a:cubicBezTo>
                    <a:pt x="33359" y="65782"/>
                    <a:pt x="7211" y="39037"/>
                    <a:pt x="188" y="8854"/>
                  </a:cubicBezTo>
                  <a:cubicBezTo>
                    <a:pt x="-708" y="4970"/>
                    <a:pt x="1682" y="1085"/>
                    <a:pt x="5567" y="188"/>
                  </a:cubicBezTo>
                  <a:cubicBezTo>
                    <a:pt x="9452" y="-708"/>
                    <a:pt x="13337" y="1682"/>
                    <a:pt x="14233" y="5567"/>
                  </a:cubicBezTo>
                  <a:cubicBezTo>
                    <a:pt x="20061" y="30669"/>
                    <a:pt x="43071" y="53978"/>
                    <a:pt x="71460" y="63541"/>
                  </a:cubicBezTo>
                  <a:cubicBezTo>
                    <a:pt x="75195" y="64736"/>
                    <a:pt x="77287" y="68920"/>
                    <a:pt x="75942" y="72655"/>
                  </a:cubicBezTo>
                  <a:cubicBezTo>
                    <a:pt x="74747" y="75644"/>
                    <a:pt x="71908" y="77586"/>
                    <a:pt x="68920" y="7758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9" name="任意多边形: 形状 838">
              <a:extLst>
                <a:ext uri="{FF2B5EF4-FFF2-40B4-BE49-F238E27FC236}">
                  <a16:creationId xmlns:a16="http://schemas.microsoft.com/office/drawing/2014/main" id="{091246D0-6DF9-4EF2-AD46-CF6C49F721F4}"/>
                </a:ext>
              </a:extLst>
            </p:cNvPr>
            <p:cNvSpPr/>
            <p:nvPr/>
          </p:nvSpPr>
          <p:spPr>
            <a:xfrm>
              <a:off x="2002985" y="2069750"/>
              <a:ext cx="86372" cy="65926"/>
            </a:xfrm>
            <a:custGeom>
              <a:avLst/>
              <a:gdLst>
                <a:gd name="connsiteX0" fmla="*/ 79075 w 86372"/>
                <a:gd name="connsiteY0" fmla="*/ 65927 h 65926"/>
                <a:gd name="connsiteX1" fmla="*/ 77880 w 86372"/>
                <a:gd name="connsiteY1" fmla="*/ 65777 h 65926"/>
                <a:gd name="connsiteX2" fmla="*/ 930 w 86372"/>
                <a:gd name="connsiteY2" fmla="*/ 10792 h 65926"/>
                <a:gd name="connsiteX3" fmla="*/ 3620 w 86372"/>
                <a:gd name="connsiteY3" fmla="*/ 930 h 65926"/>
                <a:gd name="connsiteX4" fmla="*/ 13481 w 86372"/>
                <a:gd name="connsiteY4" fmla="*/ 3620 h 65926"/>
                <a:gd name="connsiteX5" fmla="*/ 80420 w 86372"/>
                <a:gd name="connsiteY5" fmla="*/ 51732 h 65926"/>
                <a:gd name="connsiteX6" fmla="*/ 86247 w 86372"/>
                <a:gd name="connsiteY6" fmla="*/ 60099 h 65926"/>
                <a:gd name="connsiteX7" fmla="*/ 79075 w 86372"/>
                <a:gd name="connsiteY7" fmla="*/ 65927 h 6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372" h="65926">
                  <a:moveTo>
                    <a:pt x="79075" y="65927"/>
                  </a:moveTo>
                  <a:cubicBezTo>
                    <a:pt x="78627" y="65927"/>
                    <a:pt x="78179" y="65927"/>
                    <a:pt x="77880" y="65777"/>
                  </a:cubicBezTo>
                  <a:cubicBezTo>
                    <a:pt x="45456" y="60099"/>
                    <a:pt x="18113" y="40526"/>
                    <a:pt x="930" y="10792"/>
                  </a:cubicBezTo>
                  <a:cubicBezTo>
                    <a:pt x="-1012" y="7355"/>
                    <a:pt x="183" y="3022"/>
                    <a:pt x="3620" y="930"/>
                  </a:cubicBezTo>
                  <a:cubicBezTo>
                    <a:pt x="7056" y="-1012"/>
                    <a:pt x="11390" y="183"/>
                    <a:pt x="13481" y="3620"/>
                  </a:cubicBezTo>
                  <a:cubicBezTo>
                    <a:pt x="28423" y="29618"/>
                    <a:pt x="52330" y="46652"/>
                    <a:pt x="80420" y="51732"/>
                  </a:cubicBezTo>
                  <a:cubicBezTo>
                    <a:pt x="84305" y="52479"/>
                    <a:pt x="86994" y="56214"/>
                    <a:pt x="86247" y="60099"/>
                  </a:cubicBezTo>
                  <a:cubicBezTo>
                    <a:pt x="85500" y="63536"/>
                    <a:pt x="82512" y="65927"/>
                    <a:pt x="79075" y="65927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0" name="任意多边形: 形状 839">
              <a:extLst>
                <a:ext uri="{FF2B5EF4-FFF2-40B4-BE49-F238E27FC236}">
                  <a16:creationId xmlns:a16="http://schemas.microsoft.com/office/drawing/2014/main" id="{C1F2C0C7-0033-44ED-92D4-B913C9A919CA}"/>
                </a:ext>
              </a:extLst>
            </p:cNvPr>
            <p:cNvSpPr/>
            <p:nvPr/>
          </p:nvSpPr>
          <p:spPr>
            <a:xfrm>
              <a:off x="2071935" y="2157981"/>
              <a:ext cx="32060" cy="96182"/>
            </a:xfrm>
            <a:custGeom>
              <a:avLst/>
              <a:gdLst>
                <a:gd name="connsiteX0" fmla="*/ 7136 w 32060"/>
                <a:gd name="connsiteY0" fmla="*/ 96183 h 96182"/>
                <a:gd name="connsiteX1" fmla="*/ 2205 w 32060"/>
                <a:gd name="connsiteY1" fmla="*/ 94240 h 96182"/>
                <a:gd name="connsiteX2" fmla="*/ 2056 w 32060"/>
                <a:gd name="connsiteY2" fmla="*/ 84080 h 96182"/>
                <a:gd name="connsiteX3" fmla="*/ 14458 w 32060"/>
                <a:gd name="connsiteY3" fmla="*/ 9073 h 96182"/>
                <a:gd name="connsiteX4" fmla="*/ 19388 w 32060"/>
                <a:gd name="connsiteY4" fmla="*/ 257 h 96182"/>
                <a:gd name="connsiteX5" fmla="*/ 28204 w 32060"/>
                <a:gd name="connsiteY5" fmla="*/ 5188 h 96182"/>
                <a:gd name="connsiteX6" fmla="*/ 12366 w 32060"/>
                <a:gd name="connsiteY6" fmla="*/ 93942 h 96182"/>
                <a:gd name="connsiteX7" fmla="*/ 7136 w 32060"/>
                <a:gd name="connsiteY7" fmla="*/ 96183 h 9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60" h="96182">
                  <a:moveTo>
                    <a:pt x="7136" y="96183"/>
                  </a:moveTo>
                  <a:cubicBezTo>
                    <a:pt x="5343" y="96183"/>
                    <a:pt x="3550" y="95585"/>
                    <a:pt x="2205" y="94240"/>
                  </a:cubicBezTo>
                  <a:cubicBezTo>
                    <a:pt x="-634" y="91551"/>
                    <a:pt x="-783" y="86919"/>
                    <a:pt x="2056" y="84080"/>
                  </a:cubicBezTo>
                  <a:cubicBezTo>
                    <a:pt x="14458" y="71230"/>
                    <a:pt x="22675" y="38807"/>
                    <a:pt x="14458" y="9073"/>
                  </a:cubicBezTo>
                  <a:cubicBezTo>
                    <a:pt x="13412" y="5188"/>
                    <a:pt x="15653" y="1303"/>
                    <a:pt x="19388" y="257"/>
                  </a:cubicBezTo>
                  <a:cubicBezTo>
                    <a:pt x="23124" y="-789"/>
                    <a:pt x="27158" y="1453"/>
                    <a:pt x="28204" y="5188"/>
                  </a:cubicBezTo>
                  <a:cubicBezTo>
                    <a:pt x="37019" y="37163"/>
                    <a:pt x="30296" y="75414"/>
                    <a:pt x="12366" y="93942"/>
                  </a:cubicBezTo>
                  <a:cubicBezTo>
                    <a:pt x="10872" y="95436"/>
                    <a:pt x="8929" y="96183"/>
                    <a:pt x="7136" y="9618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1" name="任意多边形: 形状 840">
              <a:extLst>
                <a:ext uri="{FF2B5EF4-FFF2-40B4-BE49-F238E27FC236}">
                  <a16:creationId xmlns:a16="http://schemas.microsoft.com/office/drawing/2014/main" id="{E3527423-7565-45DD-A309-F551C95F1221}"/>
                </a:ext>
              </a:extLst>
            </p:cNvPr>
            <p:cNvSpPr/>
            <p:nvPr/>
          </p:nvSpPr>
          <p:spPr>
            <a:xfrm>
              <a:off x="2128708" y="2139591"/>
              <a:ext cx="39546" cy="87976"/>
            </a:xfrm>
            <a:custGeom>
              <a:avLst/>
              <a:gdLst>
                <a:gd name="connsiteX0" fmla="*/ 27314 w 39546"/>
                <a:gd name="connsiteY0" fmla="*/ 87977 h 87976"/>
                <a:gd name="connsiteX1" fmla="*/ 24624 w 39546"/>
                <a:gd name="connsiteY1" fmla="*/ 87379 h 87976"/>
                <a:gd name="connsiteX2" fmla="*/ 20739 w 39546"/>
                <a:gd name="connsiteY2" fmla="*/ 77966 h 87976"/>
                <a:gd name="connsiteX3" fmla="*/ 2809 w 39546"/>
                <a:gd name="connsiteY3" fmla="*/ 12820 h 87976"/>
                <a:gd name="connsiteX4" fmla="*/ 1464 w 39546"/>
                <a:gd name="connsiteY4" fmla="*/ 2809 h 87976"/>
                <a:gd name="connsiteX5" fmla="*/ 11475 w 39546"/>
                <a:gd name="connsiteY5" fmla="*/ 1464 h 87976"/>
                <a:gd name="connsiteX6" fmla="*/ 34037 w 39546"/>
                <a:gd name="connsiteY6" fmla="*/ 83494 h 87976"/>
                <a:gd name="connsiteX7" fmla="*/ 27314 w 39546"/>
                <a:gd name="connsiteY7" fmla="*/ 87977 h 8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546" h="87976">
                  <a:moveTo>
                    <a:pt x="27314" y="87977"/>
                  </a:moveTo>
                  <a:cubicBezTo>
                    <a:pt x="26417" y="87977"/>
                    <a:pt x="25520" y="87827"/>
                    <a:pt x="24624" y="87379"/>
                  </a:cubicBezTo>
                  <a:cubicBezTo>
                    <a:pt x="20889" y="85885"/>
                    <a:pt x="19245" y="81701"/>
                    <a:pt x="20739" y="77966"/>
                  </a:cubicBezTo>
                  <a:cubicBezTo>
                    <a:pt x="30601" y="54059"/>
                    <a:pt x="23429" y="28509"/>
                    <a:pt x="2809" y="12820"/>
                  </a:cubicBezTo>
                  <a:cubicBezTo>
                    <a:pt x="-329" y="10429"/>
                    <a:pt x="-926" y="5947"/>
                    <a:pt x="1464" y="2809"/>
                  </a:cubicBezTo>
                  <a:cubicBezTo>
                    <a:pt x="3855" y="-329"/>
                    <a:pt x="8338" y="-926"/>
                    <a:pt x="11475" y="1464"/>
                  </a:cubicBezTo>
                  <a:cubicBezTo>
                    <a:pt x="37474" y="21337"/>
                    <a:pt x="46439" y="53461"/>
                    <a:pt x="34037" y="83494"/>
                  </a:cubicBezTo>
                  <a:cubicBezTo>
                    <a:pt x="32842" y="86333"/>
                    <a:pt x="30152" y="87977"/>
                    <a:pt x="27314" y="87977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2" name="任意多边形: 形状 841">
              <a:extLst>
                <a:ext uri="{FF2B5EF4-FFF2-40B4-BE49-F238E27FC236}">
                  <a16:creationId xmlns:a16="http://schemas.microsoft.com/office/drawing/2014/main" id="{79EDAFCC-7BC0-4F07-8BDA-B2A885E370C3}"/>
                </a:ext>
              </a:extLst>
            </p:cNvPr>
            <p:cNvSpPr/>
            <p:nvPr/>
          </p:nvSpPr>
          <p:spPr>
            <a:xfrm>
              <a:off x="2184958" y="2142340"/>
              <a:ext cx="82987" cy="27552"/>
            </a:xfrm>
            <a:custGeom>
              <a:avLst/>
              <a:gdLst>
                <a:gd name="connsiteX0" fmla="*/ 76252 w 82987"/>
                <a:gd name="connsiteY0" fmla="*/ 27553 h 27552"/>
                <a:gd name="connsiteX1" fmla="*/ 71620 w 82987"/>
                <a:gd name="connsiteY1" fmla="*/ 25909 h 27552"/>
                <a:gd name="connsiteX2" fmla="*/ 41886 w 82987"/>
                <a:gd name="connsiteY2" fmla="*/ 14404 h 27552"/>
                <a:gd name="connsiteX3" fmla="*/ 11256 w 82987"/>
                <a:gd name="connsiteY3" fmla="*/ 23070 h 27552"/>
                <a:gd name="connsiteX4" fmla="*/ 1245 w 82987"/>
                <a:gd name="connsiteY4" fmla="*/ 21277 h 27552"/>
                <a:gd name="connsiteX5" fmla="*/ 3038 w 82987"/>
                <a:gd name="connsiteY5" fmla="*/ 11266 h 27552"/>
                <a:gd name="connsiteX6" fmla="*/ 42335 w 82987"/>
                <a:gd name="connsiteY6" fmla="*/ 60 h 27552"/>
                <a:gd name="connsiteX7" fmla="*/ 80436 w 82987"/>
                <a:gd name="connsiteY7" fmla="*/ 14852 h 27552"/>
                <a:gd name="connsiteX8" fmla="*/ 81332 w 82987"/>
                <a:gd name="connsiteY8" fmla="*/ 25012 h 27552"/>
                <a:gd name="connsiteX9" fmla="*/ 76252 w 82987"/>
                <a:gd name="connsiteY9" fmla="*/ 27553 h 27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987" h="27552">
                  <a:moveTo>
                    <a:pt x="76252" y="27553"/>
                  </a:moveTo>
                  <a:cubicBezTo>
                    <a:pt x="74609" y="27553"/>
                    <a:pt x="72965" y="26955"/>
                    <a:pt x="71620" y="25909"/>
                  </a:cubicBezTo>
                  <a:cubicBezTo>
                    <a:pt x="63253" y="19036"/>
                    <a:pt x="52794" y="15002"/>
                    <a:pt x="41886" y="14404"/>
                  </a:cubicBezTo>
                  <a:cubicBezTo>
                    <a:pt x="31128" y="13956"/>
                    <a:pt x="20221" y="16944"/>
                    <a:pt x="11256" y="23070"/>
                  </a:cubicBezTo>
                  <a:cubicBezTo>
                    <a:pt x="7969" y="25311"/>
                    <a:pt x="3486" y="24415"/>
                    <a:pt x="1245" y="21277"/>
                  </a:cubicBezTo>
                  <a:cubicBezTo>
                    <a:pt x="-996" y="17990"/>
                    <a:pt x="-100" y="13507"/>
                    <a:pt x="3038" y="11266"/>
                  </a:cubicBezTo>
                  <a:cubicBezTo>
                    <a:pt x="14543" y="3347"/>
                    <a:pt x="28588" y="-538"/>
                    <a:pt x="42335" y="60"/>
                  </a:cubicBezTo>
                  <a:cubicBezTo>
                    <a:pt x="56230" y="658"/>
                    <a:pt x="69827" y="5887"/>
                    <a:pt x="80436" y="14852"/>
                  </a:cubicBezTo>
                  <a:cubicBezTo>
                    <a:pt x="83424" y="17392"/>
                    <a:pt x="83872" y="21875"/>
                    <a:pt x="81332" y="25012"/>
                  </a:cubicBezTo>
                  <a:cubicBezTo>
                    <a:pt x="80286" y="26656"/>
                    <a:pt x="78344" y="27553"/>
                    <a:pt x="76252" y="2755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3" name="任意多边形: 形状 842">
              <a:extLst>
                <a:ext uri="{FF2B5EF4-FFF2-40B4-BE49-F238E27FC236}">
                  <a16:creationId xmlns:a16="http://schemas.microsoft.com/office/drawing/2014/main" id="{5D263D8B-AAA6-44A2-976D-8603889E3552}"/>
                </a:ext>
              </a:extLst>
            </p:cNvPr>
            <p:cNvSpPr/>
            <p:nvPr/>
          </p:nvSpPr>
          <p:spPr>
            <a:xfrm>
              <a:off x="2315108" y="2162380"/>
              <a:ext cx="63076" cy="75198"/>
            </a:xfrm>
            <a:custGeom>
              <a:avLst/>
              <a:gdLst>
                <a:gd name="connsiteX0" fmla="*/ 55774 w 63076"/>
                <a:gd name="connsiteY0" fmla="*/ 75198 h 75198"/>
                <a:gd name="connsiteX1" fmla="*/ 48751 w 63076"/>
                <a:gd name="connsiteY1" fmla="*/ 69371 h 75198"/>
                <a:gd name="connsiteX2" fmla="*/ 4225 w 63076"/>
                <a:gd name="connsiteY2" fmla="*/ 13638 h 75198"/>
                <a:gd name="connsiteX3" fmla="*/ 639 w 63076"/>
                <a:gd name="connsiteY3" fmla="*/ 4225 h 75198"/>
                <a:gd name="connsiteX4" fmla="*/ 10052 w 63076"/>
                <a:gd name="connsiteY4" fmla="*/ 639 h 75198"/>
                <a:gd name="connsiteX5" fmla="*/ 62946 w 63076"/>
                <a:gd name="connsiteY5" fmla="*/ 66831 h 75198"/>
                <a:gd name="connsiteX6" fmla="*/ 57268 w 63076"/>
                <a:gd name="connsiteY6" fmla="*/ 75198 h 75198"/>
                <a:gd name="connsiteX7" fmla="*/ 55774 w 63076"/>
                <a:gd name="connsiteY7" fmla="*/ 75198 h 7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76" h="75198">
                  <a:moveTo>
                    <a:pt x="55774" y="75198"/>
                  </a:moveTo>
                  <a:cubicBezTo>
                    <a:pt x="52337" y="75198"/>
                    <a:pt x="49349" y="72807"/>
                    <a:pt x="48751" y="69371"/>
                  </a:cubicBezTo>
                  <a:cubicBezTo>
                    <a:pt x="45165" y="49947"/>
                    <a:pt x="28580" y="24546"/>
                    <a:pt x="4225" y="13638"/>
                  </a:cubicBezTo>
                  <a:cubicBezTo>
                    <a:pt x="639" y="11995"/>
                    <a:pt x="-1004" y="7811"/>
                    <a:pt x="639" y="4225"/>
                  </a:cubicBezTo>
                  <a:cubicBezTo>
                    <a:pt x="2283" y="639"/>
                    <a:pt x="6466" y="-1004"/>
                    <a:pt x="10052" y="639"/>
                  </a:cubicBezTo>
                  <a:cubicBezTo>
                    <a:pt x="40384" y="14087"/>
                    <a:pt x="58762" y="44418"/>
                    <a:pt x="62946" y="66831"/>
                  </a:cubicBezTo>
                  <a:cubicBezTo>
                    <a:pt x="63693" y="70715"/>
                    <a:pt x="61153" y="74451"/>
                    <a:pt x="57268" y="75198"/>
                  </a:cubicBezTo>
                  <a:cubicBezTo>
                    <a:pt x="56670" y="75198"/>
                    <a:pt x="56222" y="75198"/>
                    <a:pt x="55774" y="75198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4" name="任意多边形: 形状 843">
              <a:extLst>
                <a:ext uri="{FF2B5EF4-FFF2-40B4-BE49-F238E27FC236}">
                  <a16:creationId xmlns:a16="http://schemas.microsoft.com/office/drawing/2014/main" id="{CA481DCD-ECD3-44FE-A5FD-2D29C0562087}"/>
                </a:ext>
              </a:extLst>
            </p:cNvPr>
            <p:cNvSpPr/>
            <p:nvPr/>
          </p:nvSpPr>
          <p:spPr>
            <a:xfrm>
              <a:off x="2247256" y="2201588"/>
              <a:ext cx="52024" cy="96205"/>
            </a:xfrm>
            <a:custGeom>
              <a:avLst/>
              <a:gdLst>
                <a:gd name="connsiteX0" fmla="*/ 7231 w 52024"/>
                <a:gd name="connsiteY0" fmla="*/ 96205 h 96205"/>
                <a:gd name="connsiteX1" fmla="*/ 507 w 52024"/>
                <a:gd name="connsiteY1" fmla="*/ 91573 h 96205"/>
                <a:gd name="connsiteX2" fmla="*/ 4542 w 52024"/>
                <a:gd name="connsiteY2" fmla="*/ 82309 h 96205"/>
                <a:gd name="connsiteX3" fmla="*/ 36666 w 52024"/>
                <a:gd name="connsiteY3" fmla="*/ 8647 h 96205"/>
                <a:gd name="connsiteX4" fmla="*/ 42344 w 52024"/>
                <a:gd name="connsiteY4" fmla="*/ 130 h 96205"/>
                <a:gd name="connsiteX5" fmla="*/ 50861 w 52024"/>
                <a:gd name="connsiteY5" fmla="*/ 5808 h 96205"/>
                <a:gd name="connsiteX6" fmla="*/ 9921 w 52024"/>
                <a:gd name="connsiteY6" fmla="*/ 95608 h 96205"/>
                <a:gd name="connsiteX7" fmla="*/ 7231 w 52024"/>
                <a:gd name="connsiteY7" fmla="*/ 96205 h 9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024" h="96205">
                  <a:moveTo>
                    <a:pt x="7231" y="96205"/>
                  </a:moveTo>
                  <a:cubicBezTo>
                    <a:pt x="4392" y="96205"/>
                    <a:pt x="1703" y="94412"/>
                    <a:pt x="507" y="91573"/>
                  </a:cubicBezTo>
                  <a:cubicBezTo>
                    <a:pt x="-987" y="87838"/>
                    <a:pt x="956" y="83654"/>
                    <a:pt x="4542" y="82309"/>
                  </a:cubicBezTo>
                  <a:cubicBezTo>
                    <a:pt x="18139" y="76930"/>
                    <a:pt x="42643" y="37933"/>
                    <a:pt x="36666" y="8647"/>
                  </a:cubicBezTo>
                  <a:cubicBezTo>
                    <a:pt x="35919" y="4762"/>
                    <a:pt x="38459" y="1027"/>
                    <a:pt x="42344" y="130"/>
                  </a:cubicBezTo>
                  <a:cubicBezTo>
                    <a:pt x="46229" y="-617"/>
                    <a:pt x="49964" y="1923"/>
                    <a:pt x="50861" y="5808"/>
                  </a:cubicBezTo>
                  <a:cubicBezTo>
                    <a:pt x="58033" y="41070"/>
                    <a:pt x="30540" y="87539"/>
                    <a:pt x="9921" y="95608"/>
                  </a:cubicBezTo>
                  <a:cubicBezTo>
                    <a:pt x="9024" y="96056"/>
                    <a:pt x="8128" y="96205"/>
                    <a:pt x="7231" y="9620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5" name="任意多边形: 形状 844">
              <a:extLst>
                <a:ext uri="{FF2B5EF4-FFF2-40B4-BE49-F238E27FC236}">
                  <a16:creationId xmlns:a16="http://schemas.microsoft.com/office/drawing/2014/main" id="{A9FF3845-47D4-43EC-B351-01D21DA08C57}"/>
                </a:ext>
              </a:extLst>
            </p:cNvPr>
            <p:cNvSpPr/>
            <p:nvPr/>
          </p:nvSpPr>
          <p:spPr>
            <a:xfrm>
              <a:off x="2164496" y="2205949"/>
              <a:ext cx="48530" cy="110222"/>
            </a:xfrm>
            <a:custGeom>
              <a:avLst/>
              <a:gdLst>
                <a:gd name="connsiteX0" fmla="*/ 7214 w 48530"/>
                <a:gd name="connsiteY0" fmla="*/ 110223 h 110222"/>
                <a:gd name="connsiteX1" fmla="*/ 1237 w 48530"/>
                <a:gd name="connsiteY1" fmla="*/ 107085 h 110222"/>
                <a:gd name="connsiteX2" fmla="*/ 3179 w 48530"/>
                <a:gd name="connsiteY2" fmla="*/ 97074 h 110222"/>
                <a:gd name="connsiteX3" fmla="*/ 31419 w 48530"/>
                <a:gd name="connsiteY3" fmla="*/ 58076 h 110222"/>
                <a:gd name="connsiteX4" fmla="*/ 28431 w 48530"/>
                <a:gd name="connsiteY4" fmla="*/ 9964 h 110222"/>
                <a:gd name="connsiteX5" fmla="*/ 32166 w 48530"/>
                <a:gd name="connsiteY5" fmla="*/ 551 h 110222"/>
                <a:gd name="connsiteX6" fmla="*/ 41580 w 48530"/>
                <a:gd name="connsiteY6" fmla="*/ 4286 h 110222"/>
                <a:gd name="connsiteX7" fmla="*/ 45166 w 48530"/>
                <a:gd name="connsiteY7" fmla="*/ 62111 h 110222"/>
                <a:gd name="connsiteX8" fmla="*/ 11248 w 48530"/>
                <a:gd name="connsiteY8" fmla="*/ 109027 h 110222"/>
                <a:gd name="connsiteX9" fmla="*/ 7214 w 48530"/>
                <a:gd name="connsiteY9" fmla="*/ 110223 h 11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30" h="110222">
                  <a:moveTo>
                    <a:pt x="7214" y="110223"/>
                  </a:moveTo>
                  <a:cubicBezTo>
                    <a:pt x="4973" y="110223"/>
                    <a:pt x="2731" y="109177"/>
                    <a:pt x="1237" y="107085"/>
                  </a:cubicBezTo>
                  <a:cubicBezTo>
                    <a:pt x="-1004" y="103798"/>
                    <a:pt x="-108" y="99315"/>
                    <a:pt x="3179" y="97074"/>
                  </a:cubicBezTo>
                  <a:cubicBezTo>
                    <a:pt x="16627" y="87960"/>
                    <a:pt x="26937" y="73616"/>
                    <a:pt x="31419" y="58076"/>
                  </a:cubicBezTo>
                  <a:cubicBezTo>
                    <a:pt x="35902" y="42388"/>
                    <a:pt x="34856" y="24906"/>
                    <a:pt x="28431" y="9964"/>
                  </a:cubicBezTo>
                  <a:cubicBezTo>
                    <a:pt x="26937" y="6378"/>
                    <a:pt x="28580" y="2045"/>
                    <a:pt x="32166" y="551"/>
                  </a:cubicBezTo>
                  <a:cubicBezTo>
                    <a:pt x="35752" y="-943"/>
                    <a:pt x="40085" y="700"/>
                    <a:pt x="41580" y="4286"/>
                  </a:cubicBezTo>
                  <a:cubicBezTo>
                    <a:pt x="49349" y="22515"/>
                    <a:pt x="50694" y="42985"/>
                    <a:pt x="45166" y="62111"/>
                  </a:cubicBezTo>
                  <a:cubicBezTo>
                    <a:pt x="39637" y="81086"/>
                    <a:pt x="27534" y="97821"/>
                    <a:pt x="11248" y="109027"/>
                  </a:cubicBezTo>
                  <a:cubicBezTo>
                    <a:pt x="10053" y="109774"/>
                    <a:pt x="8708" y="110223"/>
                    <a:pt x="7214" y="11022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6" name="任意多边形: 形状 845">
              <a:extLst>
                <a:ext uri="{FF2B5EF4-FFF2-40B4-BE49-F238E27FC236}">
                  <a16:creationId xmlns:a16="http://schemas.microsoft.com/office/drawing/2014/main" id="{F075B5BE-CE59-4D82-BF51-A6C21B318463}"/>
                </a:ext>
              </a:extLst>
            </p:cNvPr>
            <p:cNvSpPr/>
            <p:nvPr/>
          </p:nvSpPr>
          <p:spPr>
            <a:xfrm>
              <a:off x="2054247" y="2263938"/>
              <a:ext cx="64993" cy="93323"/>
            </a:xfrm>
            <a:custGeom>
              <a:avLst/>
              <a:gdLst>
                <a:gd name="connsiteX0" fmla="*/ 7194 w 64993"/>
                <a:gd name="connsiteY0" fmla="*/ 93323 h 93323"/>
                <a:gd name="connsiteX1" fmla="*/ 6446 w 64993"/>
                <a:gd name="connsiteY1" fmla="*/ 93323 h 93323"/>
                <a:gd name="connsiteX2" fmla="*/ 22 w 64993"/>
                <a:gd name="connsiteY2" fmla="*/ 85404 h 93323"/>
                <a:gd name="connsiteX3" fmla="*/ 13320 w 64993"/>
                <a:gd name="connsiteY3" fmla="*/ 34303 h 93323"/>
                <a:gd name="connsiteX4" fmla="*/ 56501 w 64993"/>
                <a:gd name="connsiteY4" fmla="*/ 87 h 93323"/>
                <a:gd name="connsiteX5" fmla="*/ 64868 w 64993"/>
                <a:gd name="connsiteY5" fmla="*/ 5914 h 93323"/>
                <a:gd name="connsiteX6" fmla="*/ 59041 w 64993"/>
                <a:gd name="connsiteY6" fmla="*/ 14282 h 93323"/>
                <a:gd name="connsiteX7" fmla="*/ 26169 w 64993"/>
                <a:gd name="connsiteY7" fmla="*/ 41027 h 93323"/>
                <a:gd name="connsiteX8" fmla="*/ 14515 w 64993"/>
                <a:gd name="connsiteY8" fmla="*/ 87047 h 93323"/>
                <a:gd name="connsiteX9" fmla="*/ 7194 w 64993"/>
                <a:gd name="connsiteY9" fmla="*/ 93323 h 9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93" h="93323">
                  <a:moveTo>
                    <a:pt x="7194" y="93323"/>
                  </a:moveTo>
                  <a:cubicBezTo>
                    <a:pt x="6895" y="93323"/>
                    <a:pt x="6745" y="93323"/>
                    <a:pt x="6446" y="93323"/>
                  </a:cubicBezTo>
                  <a:cubicBezTo>
                    <a:pt x="2562" y="92875"/>
                    <a:pt x="-277" y="89289"/>
                    <a:pt x="22" y="85404"/>
                  </a:cubicBezTo>
                  <a:cubicBezTo>
                    <a:pt x="1815" y="68370"/>
                    <a:pt x="4654" y="50440"/>
                    <a:pt x="13320" y="34303"/>
                  </a:cubicBezTo>
                  <a:cubicBezTo>
                    <a:pt x="23032" y="15925"/>
                    <a:pt x="39169" y="3225"/>
                    <a:pt x="56501" y="87"/>
                  </a:cubicBezTo>
                  <a:cubicBezTo>
                    <a:pt x="60386" y="-511"/>
                    <a:pt x="64121" y="2030"/>
                    <a:pt x="64868" y="5914"/>
                  </a:cubicBezTo>
                  <a:cubicBezTo>
                    <a:pt x="65615" y="9799"/>
                    <a:pt x="62926" y="13534"/>
                    <a:pt x="59041" y="14282"/>
                  </a:cubicBezTo>
                  <a:cubicBezTo>
                    <a:pt x="46042" y="16523"/>
                    <a:pt x="33790" y="26534"/>
                    <a:pt x="26169" y="41027"/>
                  </a:cubicBezTo>
                  <a:cubicBezTo>
                    <a:pt x="18699" y="55072"/>
                    <a:pt x="16159" y="71508"/>
                    <a:pt x="14515" y="87047"/>
                  </a:cubicBezTo>
                  <a:cubicBezTo>
                    <a:pt x="13917" y="90633"/>
                    <a:pt x="10780" y="93323"/>
                    <a:pt x="7194" y="9332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7" name="任意多边形: 形状 846">
              <a:extLst>
                <a:ext uri="{FF2B5EF4-FFF2-40B4-BE49-F238E27FC236}">
                  <a16:creationId xmlns:a16="http://schemas.microsoft.com/office/drawing/2014/main" id="{30C827F0-4930-4663-95F4-10ABC8E76847}"/>
                </a:ext>
              </a:extLst>
            </p:cNvPr>
            <p:cNvSpPr/>
            <p:nvPr/>
          </p:nvSpPr>
          <p:spPr>
            <a:xfrm>
              <a:off x="1937718" y="2213246"/>
              <a:ext cx="77680" cy="61238"/>
            </a:xfrm>
            <a:custGeom>
              <a:avLst/>
              <a:gdLst>
                <a:gd name="connsiteX0" fmla="*/ 7177 w 77680"/>
                <a:gd name="connsiteY0" fmla="*/ 61239 h 61238"/>
                <a:gd name="connsiteX1" fmla="*/ 5 w 77680"/>
                <a:gd name="connsiteY1" fmla="*/ 54366 h 61238"/>
                <a:gd name="connsiteX2" fmla="*/ 6879 w 77680"/>
                <a:gd name="connsiteY2" fmla="*/ 46895 h 61238"/>
                <a:gd name="connsiteX3" fmla="*/ 63806 w 77680"/>
                <a:gd name="connsiteY3" fmla="*/ 4759 h 61238"/>
                <a:gd name="connsiteX4" fmla="*/ 72921 w 77680"/>
                <a:gd name="connsiteY4" fmla="*/ 426 h 61238"/>
                <a:gd name="connsiteX5" fmla="*/ 77254 w 77680"/>
                <a:gd name="connsiteY5" fmla="*/ 9541 h 61238"/>
                <a:gd name="connsiteX6" fmla="*/ 7327 w 77680"/>
                <a:gd name="connsiteY6" fmla="*/ 61239 h 61238"/>
                <a:gd name="connsiteX7" fmla="*/ 7177 w 77680"/>
                <a:gd name="connsiteY7" fmla="*/ 61239 h 6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680" h="61238">
                  <a:moveTo>
                    <a:pt x="7177" y="61239"/>
                  </a:moveTo>
                  <a:cubicBezTo>
                    <a:pt x="3293" y="61239"/>
                    <a:pt x="155" y="58251"/>
                    <a:pt x="5" y="54366"/>
                  </a:cubicBezTo>
                  <a:cubicBezTo>
                    <a:pt x="-144" y="50481"/>
                    <a:pt x="2844" y="47044"/>
                    <a:pt x="6879" y="46895"/>
                  </a:cubicBezTo>
                  <a:cubicBezTo>
                    <a:pt x="31682" y="45849"/>
                    <a:pt x="55588" y="28068"/>
                    <a:pt x="63806" y="4759"/>
                  </a:cubicBezTo>
                  <a:cubicBezTo>
                    <a:pt x="65151" y="1024"/>
                    <a:pt x="69185" y="-918"/>
                    <a:pt x="72921" y="426"/>
                  </a:cubicBezTo>
                  <a:cubicBezTo>
                    <a:pt x="76656" y="1771"/>
                    <a:pt x="78599" y="5805"/>
                    <a:pt x="77254" y="9541"/>
                  </a:cubicBezTo>
                  <a:cubicBezTo>
                    <a:pt x="67093" y="38677"/>
                    <a:pt x="38256" y="60044"/>
                    <a:pt x="7327" y="61239"/>
                  </a:cubicBezTo>
                  <a:cubicBezTo>
                    <a:pt x="7327" y="61239"/>
                    <a:pt x="7177" y="61239"/>
                    <a:pt x="7177" y="6123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8" name="任意多边形: 形状 847">
              <a:extLst>
                <a:ext uri="{FF2B5EF4-FFF2-40B4-BE49-F238E27FC236}">
                  <a16:creationId xmlns:a16="http://schemas.microsoft.com/office/drawing/2014/main" id="{305EB41E-65A9-44F4-B46B-D0B315A9D534}"/>
                </a:ext>
              </a:extLst>
            </p:cNvPr>
            <p:cNvSpPr/>
            <p:nvPr/>
          </p:nvSpPr>
          <p:spPr>
            <a:xfrm>
              <a:off x="1984897" y="2246245"/>
              <a:ext cx="54437" cy="90845"/>
            </a:xfrm>
            <a:custGeom>
              <a:avLst/>
              <a:gdLst>
                <a:gd name="connsiteX0" fmla="*/ 7214 w 54437"/>
                <a:gd name="connsiteY0" fmla="*/ 90845 h 90845"/>
                <a:gd name="connsiteX1" fmla="*/ 1237 w 54437"/>
                <a:gd name="connsiteY1" fmla="*/ 87707 h 90845"/>
                <a:gd name="connsiteX2" fmla="*/ 3179 w 54437"/>
                <a:gd name="connsiteY2" fmla="*/ 77697 h 90845"/>
                <a:gd name="connsiteX3" fmla="*/ 40085 w 54437"/>
                <a:gd name="connsiteY3" fmla="*/ 7321 h 90845"/>
                <a:gd name="connsiteX4" fmla="*/ 47108 w 54437"/>
                <a:gd name="connsiteY4" fmla="*/ 0 h 90845"/>
                <a:gd name="connsiteX5" fmla="*/ 54429 w 54437"/>
                <a:gd name="connsiteY5" fmla="*/ 7023 h 90845"/>
                <a:gd name="connsiteX6" fmla="*/ 11099 w 54437"/>
                <a:gd name="connsiteY6" fmla="*/ 89650 h 90845"/>
                <a:gd name="connsiteX7" fmla="*/ 7214 w 54437"/>
                <a:gd name="connsiteY7" fmla="*/ 90845 h 90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437" h="90845">
                  <a:moveTo>
                    <a:pt x="7214" y="90845"/>
                  </a:moveTo>
                  <a:cubicBezTo>
                    <a:pt x="4972" y="90845"/>
                    <a:pt x="2582" y="89799"/>
                    <a:pt x="1237" y="87707"/>
                  </a:cubicBezTo>
                  <a:cubicBezTo>
                    <a:pt x="-1004" y="84420"/>
                    <a:pt x="-108" y="79938"/>
                    <a:pt x="3179" y="77697"/>
                  </a:cubicBezTo>
                  <a:cubicBezTo>
                    <a:pt x="26040" y="62456"/>
                    <a:pt x="40534" y="34665"/>
                    <a:pt x="40085" y="7321"/>
                  </a:cubicBezTo>
                  <a:cubicBezTo>
                    <a:pt x="40085" y="3437"/>
                    <a:pt x="43223" y="149"/>
                    <a:pt x="47108" y="0"/>
                  </a:cubicBezTo>
                  <a:cubicBezTo>
                    <a:pt x="51142" y="149"/>
                    <a:pt x="54280" y="3138"/>
                    <a:pt x="54429" y="7023"/>
                  </a:cubicBezTo>
                  <a:cubicBezTo>
                    <a:pt x="54878" y="39297"/>
                    <a:pt x="37844" y="71570"/>
                    <a:pt x="11099" y="89650"/>
                  </a:cubicBezTo>
                  <a:cubicBezTo>
                    <a:pt x="10053" y="90397"/>
                    <a:pt x="8558" y="90845"/>
                    <a:pt x="7214" y="9084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9" name="任意多边形: 形状 848">
              <a:extLst>
                <a:ext uri="{FF2B5EF4-FFF2-40B4-BE49-F238E27FC236}">
                  <a16:creationId xmlns:a16="http://schemas.microsoft.com/office/drawing/2014/main" id="{65BD987E-721A-487F-8877-99CBD0A18C39}"/>
                </a:ext>
              </a:extLst>
            </p:cNvPr>
            <p:cNvSpPr/>
            <p:nvPr/>
          </p:nvSpPr>
          <p:spPr>
            <a:xfrm>
              <a:off x="2409554" y="2218277"/>
              <a:ext cx="61741" cy="110445"/>
            </a:xfrm>
            <a:custGeom>
              <a:avLst/>
              <a:gdLst>
                <a:gd name="connsiteX0" fmla="*/ 54714 w 61741"/>
                <a:gd name="connsiteY0" fmla="*/ 110446 h 110445"/>
                <a:gd name="connsiteX1" fmla="*/ 47542 w 61741"/>
                <a:gd name="connsiteY1" fmla="*/ 103423 h 110445"/>
                <a:gd name="connsiteX2" fmla="*/ 2717 w 61741"/>
                <a:gd name="connsiteY2" fmla="*/ 12727 h 110445"/>
                <a:gd name="connsiteX3" fmla="*/ 1521 w 61741"/>
                <a:gd name="connsiteY3" fmla="*/ 2716 h 110445"/>
                <a:gd name="connsiteX4" fmla="*/ 11532 w 61741"/>
                <a:gd name="connsiteY4" fmla="*/ 1521 h 110445"/>
                <a:gd name="connsiteX5" fmla="*/ 61736 w 61741"/>
                <a:gd name="connsiteY5" fmla="*/ 103124 h 110445"/>
                <a:gd name="connsiteX6" fmla="*/ 54714 w 61741"/>
                <a:gd name="connsiteY6" fmla="*/ 110446 h 110445"/>
                <a:gd name="connsiteX7" fmla="*/ 54714 w 61741"/>
                <a:gd name="connsiteY7" fmla="*/ 110446 h 1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741" h="110445">
                  <a:moveTo>
                    <a:pt x="54714" y="110446"/>
                  </a:moveTo>
                  <a:cubicBezTo>
                    <a:pt x="50829" y="110446"/>
                    <a:pt x="47691" y="107308"/>
                    <a:pt x="47542" y="103423"/>
                  </a:cubicBezTo>
                  <a:cubicBezTo>
                    <a:pt x="46794" y="68460"/>
                    <a:pt x="30060" y="34542"/>
                    <a:pt x="2717" y="12727"/>
                  </a:cubicBezTo>
                  <a:cubicBezTo>
                    <a:pt x="-421" y="10187"/>
                    <a:pt x="-869" y="5705"/>
                    <a:pt x="1521" y="2716"/>
                  </a:cubicBezTo>
                  <a:cubicBezTo>
                    <a:pt x="4061" y="-421"/>
                    <a:pt x="8544" y="-869"/>
                    <a:pt x="11532" y="1521"/>
                  </a:cubicBezTo>
                  <a:cubicBezTo>
                    <a:pt x="42163" y="25876"/>
                    <a:pt x="60989" y="63828"/>
                    <a:pt x="61736" y="103124"/>
                  </a:cubicBezTo>
                  <a:cubicBezTo>
                    <a:pt x="61886" y="107009"/>
                    <a:pt x="58748" y="110296"/>
                    <a:pt x="54714" y="110446"/>
                  </a:cubicBezTo>
                  <a:cubicBezTo>
                    <a:pt x="54863" y="110446"/>
                    <a:pt x="54863" y="110446"/>
                    <a:pt x="54714" y="11044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0" name="任意多边形: 形状 849">
              <a:extLst>
                <a:ext uri="{FF2B5EF4-FFF2-40B4-BE49-F238E27FC236}">
                  <a16:creationId xmlns:a16="http://schemas.microsoft.com/office/drawing/2014/main" id="{F994062F-1D4B-41B0-80ED-97333390C4AC}"/>
                </a:ext>
              </a:extLst>
            </p:cNvPr>
            <p:cNvSpPr/>
            <p:nvPr/>
          </p:nvSpPr>
          <p:spPr>
            <a:xfrm>
              <a:off x="2341070" y="2250948"/>
              <a:ext cx="25254" cy="99739"/>
            </a:xfrm>
            <a:custGeom>
              <a:avLst/>
              <a:gdLst>
                <a:gd name="connsiteX0" fmla="*/ 15767 w 25254"/>
                <a:gd name="connsiteY0" fmla="*/ 99739 h 99739"/>
                <a:gd name="connsiteX1" fmla="*/ 14572 w 25254"/>
                <a:gd name="connsiteY1" fmla="*/ 99589 h 99739"/>
                <a:gd name="connsiteX2" fmla="*/ 8744 w 25254"/>
                <a:gd name="connsiteY2" fmla="*/ 91222 h 99739"/>
                <a:gd name="connsiteX3" fmla="*/ 526 w 25254"/>
                <a:gd name="connsiteY3" fmla="*/ 9790 h 99739"/>
                <a:gd name="connsiteX4" fmla="*/ 4561 w 25254"/>
                <a:gd name="connsiteY4" fmla="*/ 526 h 99739"/>
                <a:gd name="connsiteX5" fmla="*/ 13824 w 25254"/>
                <a:gd name="connsiteY5" fmla="*/ 4561 h 99739"/>
                <a:gd name="connsiteX6" fmla="*/ 22789 w 25254"/>
                <a:gd name="connsiteY6" fmla="*/ 93762 h 99739"/>
                <a:gd name="connsiteX7" fmla="*/ 15767 w 25254"/>
                <a:gd name="connsiteY7" fmla="*/ 99739 h 9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54" h="99739">
                  <a:moveTo>
                    <a:pt x="15767" y="99739"/>
                  </a:moveTo>
                  <a:cubicBezTo>
                    <a:pt x="15319" y="99739"/>
                    <a:pt x="14870" y="99739"/>
                    <a:pt x="14572" y="99589"/>
                  </a:cubicBezTo>
                  <a:cubicBezTo>
                    <a:pt x="10687" y="98843"/>
                    <a:pt x="7997" y="95257"/>
                    <a:pt x="8744" y="91222"/>
                  </a:cubicBezTo>
                  <a:cubicBezTo>
                    <a:pt x="13526" y="63879"/>
                    <a:pt x="10687" y="35639"/>
                    <a:pt x="526" y="9790"/>
                  </a:cubicBezTo>
                  <a:cubicBezTo>
                    <a:pt x="-968" y="6055"/>
                    <a:pt x="825" y="1871"/>
                    <a:pt x="4561" y="526"/>
                  </a:cubicBezTo>
                  <a:cubicBezTo>
                    <a:pt x="8296" y="-968"/>
                    <a:pt x="12480" y="825"/>
                    <a:pt x="13824" y="4561"/>
                  </a:cubicBezTo>
                  <a:cubicBezTo>
                    <a:pt x="24881" y="32950"/>
                    <a:pt x="28019" y="63730"/>
                    <a:pt x="22789" y="93762"/>
                  </a:cubicBezTo>
                  <a:cubicBezTo>
                    <a:pt x="22192" y="97348"/>
                    <a:pt x="19203" y="99739"/>
                    <a:pt x="15767" y="9973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1" name="任意多边形: 形状 850">
              <a:extLst>
                <a:ext uri="{FF2B5EF4-FFF2-40B4-BE49-F238E27FC236}">
                  <a16:creationId xmlns:a16="http://schemas.microsoft.com/office/drawing/2014/main" id="{E1862C01-57E3-4311-A9AE-5DB05ECBEA41}"/>
                </a:ext>
              </a:extLst>
            </p:cNvPr>
            <p:cNvSpPr/>
            <p:nvPr/>
          </p:nvSpPr>
          <p:spPr>
            <a:xfrm>
              <a:off x="2279543" y="2305303"/>
              <a:ext cx="41015" cy="79898"/>
            </a:xfrm>
            <a:custGeom>
              <a:avLst/>
              <a:gdLst>
                <a:gd name="connsiteX0" fmla="*/ 33814 w 41015"/>
                <a:gd name="connsiteY0" fmla="*/ 79899 h 79898"/>
                <a:gd name="connsiteX1" fmla="*/ 30078 w 41015"/>
                <a:gd name="connsiteY1" fmla="*/ 78853 h 79898"/>
                <a:gd name="connsiteX2" fmla="*/ 3781 w 41015"/>
                <a:gd name="connsiteY2" fmla="*/ 46579 h 79898"/>
                <a:gd name="connsiteX3" fmla="*/ 3183 w 41015"/>
                <a:gd name="connsiteY3" fmla="*/ 4892 h 79898"/>
                <a:gd name="connsiteX4" fmla="*/ 12298 w 41015"/>
                <a:gd name="connsiteY4" fmla="*/ 409 h 79898"/>
                <a:gd name="connsiteX5" fmla="*/ 16780 w 41015"/>
                <a:gd name="connsiteY5" fmla="*/ 9524 h 79898"/>
                <a:gd name="connsiteX6" fmla="*/ 17228 w 41015"/>
                <a:gd name="connsiteY6" fmla="*/ 41798 h 79898"/>
                <a:gd name="connsiteX7" fmla="*/ 37549 w 41015"/>
                <a:gd name="connsiteY7" fmla="*/ 66750 h 79898"/>
                <a:gd name="connsiteX8" fmla="*/ 39940 w 41015"/>
                <a:gd name="connsiteY8" fmla="*/ 76612 h 79898"/>
                <a:gd name="connsiteX9" fmla="*/ 33814 w 41015"/>
                <a:gd name="connsiteY9" fmla="*/ 79899 h 7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15" h="79898">
                  <a:moveTo>
                    <a:pt x="33814" y="79899"/>
                  </a:moveTo>
                  <a:cubicBezTo>
                    <a:pt x="32469" y="79899"/>
                    <a:pt x="31274" y="79600"/>
                    <a:pt x="30078" y="78853"/>
                  </a:cubicBezTo>
                  <a:cubicBezTo>
                    <a:pt x="17976" y="71382"/>
                    <a:pt x="8712" y="59877"/>
                    <a:pt x="3781" y="46579"/>
                  </a:cubicBezTo>
                  <a:cubicBezTo>
                    <a:pt x="-1000" y="33281"/>
                    <a:pt x="-1299" y="18339"/>
                    <a:pt x="3183" y="4892"/>
                  </a:cubicBezTo>
                  <a:cubicBezTo>
                    <a:pt x="4379" y="1156"/>
                    <a:pt x="8562" y="-935"/>
                    <a:pt x="12298" y="409"/>
                  </a:cubicBezTo>
                  <a:cubicBezTo>
                    <a:pt x="16033" y="1605"/>
                    <a:pt x="18125" y="5788"/>
                    <a:pt x="16780" y="9524"/>
                  </a:cubicBezTo>
                  <a:cubicBezTo>
                    <a:pt x="13344" y="19983"/>
                    <a:pt x="13493" y="31488"/>
                    <a:pt x="17228" y="41798"/>
                  </a:cubicBezTo>
                  <a:cubicBezTo>
                    <a:pt x="20964" y="52107"/>
                    <a:pt x="28136" y="61072"/>
                    <a:pt x="37549" y="66750"/>
                  </a:cubicBezTo>
                  <a:cubicBezTo>
                    <a:pt x="40986" y="68842"/>
                    <a:pt x="42031" y="73325"/>
                    <a:pt x="39940" y="76612"/>
                  </a:cubicBezTo>
                  <a:cubicBezTo>
                    <a:pt x="38595" y="78704"/>
                    <a:pt x="36204" y="79899"/>
                    <a:pt x="33814" y="7989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2" name="任意多边形: 形状 851">
              <a:extLst>
                <a:ext uri="{FF2B5EF4-FFF2-40B4-BE49-F238E27FC236}">
                  <a16:creationId xmlns:a16="http://schemas.microsoft.com/office/drawing/2014/main" id="{E9A841C5-574B-45B2-96A2-74D7C0E213B5}"/>
                </a:ext>
              </a:extLst>
            </p:cNvPr>
            <p:cNvSpPr/>
            <p:nvPr/>
          </p:nvSpPr>
          <p:spPr>
            <a:xfrm>
              <a:off x="2208676" y="2332264"/>
              <a:ext cx="46773" cy="83717"/>
            </a:xfrm>
            <a:custGeom>
              <a:avLst/>
              <a:gdLst>
                <a:gd name="connsiteX0" fmla="*/ 39685 w 46773"/>
                <a:gd name="connsiteY0" fmla="*/ 83718 h 83717"/>
                <a:gd name="connsiteX1" fmla="*/ 35352 w 46773"/>
                <a:gd name="connsiteY1" fmla="*/ 82224 h 83717"/>
                <a:gd name="connsiteX2" fmla="*/ 239 w 46773"/>
                <a:gd name="connsiteY2" fmla="*/ 6470 h 83717"/>
                <a:gd name="connsiteX3" fmla="*/ 8008 w 46773"/>
                <a:gd name="connsiteY3" fmla="*/ 45 h 83717"/>
                <a:gd name="connsiteX4" fmla="*/ 14433 w 46773"/>
                <a:gd name="connsiteY4" fmla="*/ 7814 h 83717"/>
                <a:gd name="connsiteX5" fmla="*/ 43868 w 46773"/>
                <a:gd name="connsiteY5" fmla="*/ 70719 h 83717"/>
                <a:gd name="connsiteX6" fmla="*/ 45363 w 46773"/>
                <a:gd name="connsiteY6" fmla="*/ 80730 h 83717"/>
                <a:gd name="connsiteX7" fmla="*/ 39685 w 46773"/>
                <a:gd name="connsiteY7" fmla="*/ 83718 h 8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773" h="83717">
                  <a:moveTo>
                    <a:pt x="39685" y="83718"/>
                  </a:moveTo>
                  <a:cubicBezTo>
                    <a:pt x="38190" y="83718"/>
                    <a:pt x="36696" y="83270"/>
                    <a:pt x="35352" y="82224"/>
                  </a:cubicBezTo>
                  <a:cubicBezTo>
                    <a:pt x="13686" y="66087"/>
                    <a:pt x="-2152" y="32020"/>
                    <a:pt x="239" y="6470"/>
                  </a:cubicBezTo>
                  <a:cubicBezTo>
                    <a:pt x="538" y="2585"/>
                    <a:pt x="4124" y="-404"/>
                    <a:pt x="8008" y="45"/>
                  </a:cubicBezTo>
                  <a:cubicBezTo>
                    <a:pt x="11893" y="343"/>
                    <a:pt x="14882" y="3930"/>
                    <a:pt x="14433" y="7814"/>
                  </a:cubicBezTo>
                  <a:cubicBezTo>
                    <a:pt x="12491" y="28583"/>
                    <a:pt x="25938" y="57421"/>
                    <a:pt x="43868" y="70719"/>
                  </a:cubicBezTo>
                  <a:cubicBezTo>
                    <a:pt x="47006" y="73109"/>
                    <a:pt x="47753" y="77592"/>
                    <a:pt x="45363" y="80730"/>
                  </a:cubicBezTo>
                  <a:cubicBezTo>
                    <a:pt x="44018" y="82672"/>
                    <a:pt x="41926" y="83718"/>
                    <a:pt x="39685" y="83718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3" name="任意多边形: 形状 852">
              <a:extLst>
                <a:ext uri="{FF2B5EF4-FFF2-40B4-BE49-F238E27FC236}">
                  <a16:creationId xmlns:a16="http://schemas.microsoft.com/office/drawing/2014/main" id="{976A1A2D-1527-418B-AF00-CAA22897AA79}"/>
                </a:ext>
              </a:extLst>
            </p:cNvPr>
            <p:cNvSpPr/>
            <p:nvPr/>
          </p:nvSpPr>
          <p:spPr>
            <a:xfrm>
              <a:off x="2114022" y="2367567"/>
              <a:ext cx="78162" cy="53345"/>
            </a:xfrm>
            <a:custGeom>
              <a:avLst/>
              <a:gdLst>
                <a:gd name="connsiteX0" fmla="*/ 7185 w 78162"/>
                <a:gd name="connsiteY0" fmla="*/ 53346 h 53345"/>
                <a:gd name="connsiteX1" fmla="*/ 4047 w 78162"/>
                <a:gd name="connsiteY1" fmla="*/ 52599 h 53345"/>
                <a:gd name="connsiteX2" fmla="*/ 760 w 78162"/>
                <a:gd name="connsiteY2" fmla="*/ 43036 h 53345"/>
                <a:gd name="connsiteX3" fmla="*/ 71135 w 78162"/>
                <a:gd name="connsiteY3" fmla="*/ 4 h 53345"/>
                <a:gd name="connsiteX4" fmla="*/ 78158 w 78162"/>
                <a:gd name="connsiteY4" fmla="*/ 7325 h 53345"/>
                <a:gd name="connsiteX5" fmla="*/ 70986 w 78162"/>
                <a:gd name="connsiteY5" fmla="*/ 14348 h 53345"/>
                <a:gd name="connsiteX6" fmla="*/ 70089 w 78162"/>
                <a:gd name="connsiteY6" fmla="*/ 14348 h 53345"/>
                <a:gd name="connsiteX7" fmla="*/ 13460 w 78162"/>
                <a:gd name="connsiteY7" fmla="*/ 49461 h 53345"/>
                <a:gd name="connsiteX8" fmla="*/ 7185 w 78162"/>
                <a:gd name="connsiteY8" fmla="*/ 53346 h 5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162" h="53345">
                  <a:moveTo>
                    <a:pt x="7185" y="53346"/>
                  </a:moveTo>
                  <a:cubicBezTo>
                    <a:pt x="6139" y="53346"/>
                    <a:pt x="5093" y="53047"/>
                    <a:pt x="4047" y="52599"/>
                  </a:cubicBezTo>
                  <a:cubicBezTo>
                    <a:pt x="461" y="50806"/>
                    <a:pt x="-1033" y="46472"/>
                    <a:pt x="760" y="43036"/>
                  </a:cubicBezTo>
                  <a:cubicBezTo>
                    <a:pt x="13759" y="16888"/>
                    <a:pt x="41999" y="-295"/>
                    <a:pt x="71135" y="4"/>
                  </a:cubicBezTo>
                  <a:cubicBezTo>
                    <a:pt x="75169" y="4"/>
                    <a:pt x="78307" y="3291"/>
                    <a:pt x="78158" y="7325"/>
                  </a:cubicBezTo>
                  <a:cubicBezTo>
                    <a:pt x="78158" y="11210"/>
                    <a:pt x="74870" y="14348"/>
                    <a:pt x="70986" y="14348"/>
                  </a:cubicBezTo>
                  <a:cubicBezTo>
                    <a:pt x="70687" y="14348"/>
                    <a:pt x="70388" y="14348"/>
                    <a:pt x="70089" y="14348"/>
                  </a:cubicBezTo>
                  <a:cubicBezTo>
                    <a:pt x="46929" y="14348"/>
                    <a:pt x="23770" y="28692"/>
                    <a:pt x="13460" y="49461"/>
                  </a:cubicBezTo>
                  <a:cubicBezTo>
                    <a:pt x="12265" y="51851"/>
                    <a:pt x="9725" y="53346"/>
                    <a:pt x="7185" y="5334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4" name="任意多边形: 形状 853">
              <a:extLst>
                <a:ext uri="{FF2B5EF4-FFF2-40B4-BE49-F238E27FC236}">
                  <a16:creationId xmlns:a16="http://schemas.microsoft.com/office/drawing/2014/main" id="{0DCEFD7D-C9D6-4F80-83DE-6CABA61D56DA}"/>
                </a:ext>
              </a:extLst>
            </p:cNvPr>
            <p:cNvSpPr/>
            <p:nvPr/>
          </p:nvSpPr>
          <p:spPr>
            <a:xfrm>
              <a:off x="1723211" y="2250722"/>
              <a:ext cx="59187" cy="86367"/>
            </a:xfrm>
            <a:custGeom>
              <a:avLst/>
              <a:gdLst>
                <a:gd name="connsiteX0" fmla="*/ 51947 w 59187"/>
                <a:gd name="connsiteY0" fmla="*/ 86368 h 86367"/>
                <a:gd name="connsiteX1" fmla="*/ 48959 w 59187"/>
                <a:gd name="connsiteY1" fmla="*/ 85621 h 86367"/>
                <a:gd name="connsiteX2" fmla="*/ 10858 w 59187"/>
                <a:gd name="connsiteY2" fmla="*/ 51404 h 86367"/>
                <a:gd name="connsiteX3" fmla="*/ 100 w 59187"/>
                <a:gd name="connsiteY3" fmla="*/ 6878 h 86367"/>
                <a:gd name="connsiteX4" fmla="*/ 7571 w 59187"/>
                <a:gd name="connsiteY4" fmla="*/ 5 h 86367"/>
                <a:gd name="connsiteX5" fmla="*/ 14444 w 59187"/>
                <a:gd name="connsiteY5" fmla="*/ 7476 h 86367"/>
                <a:gd name="connsiteX6" fmla="*/ 22960 w 59187"/>
                <a:gd name="connsiteY6" fmla="*/ 43485 h 86367"/>
                <a:gd name="connsiteX7" fmla="*/ 55085 w 59187"/>
                <a:gd name="connsiteY7" fmla="*/ 72472 h 86367"/>
                <a:gd name="connsiteX8" fmla="*/ 58522 w 59187"/>
                <a:gd name="connsiteY8" fmla="*/ 82035 h 86367"/>
                <a:gd name="connsiteX9" fmla="*/ 51947 w 59187"/>
                <a:gd name="connsiteY9" fmla="*/ 86368 h 86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187" h="86367">
                  <a:moveTo>
                    <a:pt x="51947" y="86368"/>
                  </a:moveTo>
                  <a:cubicBezTo>
                    <a:pt x="50901" y="86368"/>
                    <a:pt x="49855" y="86219"/>
                    <a:pt x="48959" y="85621"/>
                  </a:cubicBezTo>
                  <a:cubicBezTo>
                    <a:pt x="34017" y="78598"/>
                    <a:pt x="21167" y="67093"/>
                    <a:pt x="10858" y="51404"/>
                  </a:cubicBezTo>
                  <a:cubicBezTo>
                    <a:pt x="2789" y="39152"/>
                    <a:pt x="-647" y="24659"/>
                    <a:pt x="100" y="6878"/>
                  </a:cubicBezTo>
                  <a:cubicBezTo>
                    <a:pt x="249" y="2993"/>
                    <a:pt x="3536" y="-144"/>
                    <a:pt x="7571" y="5"/>
                  </a:cubicBezTo>
                  <a:cubicBezTo>
                    <a:pt x="11455" y="154"/>
                    <a:pt x="14593" y="3442"/>
                    <a:pt x="14444" y="7476"/>
                  </a:cubicBezTo>
                  <a:cubicBezTo>
                    <a:pt x="13846" y="22268"/>
                    <a:pt x="16536" y="33773"/>
                    <a:pt x="22960" y="43485"/>
                  </a:cubicBezTo>
                  <a:cubicBezTo>
                    <a:pt x="31776" y="56933"/>
                    <a:pt x="42534" y="66645"/>
                    <a:pt x="55085" y="72472"/>
                  </a:cubicBezTo>
                  <a:cubicBezTo>
                    <a:pt x="58671" y="74116"/>
                    <a:pt x="60165" y="78449"/>
                    <a:pt x="58522" y="82035"/>
                  </a:cubicBezTo>
                  <a:cubicBezTo>
                    <a:pt x="57326" y="84874"/>
                    <a:pt x="54637" y="86368"/>
                    <a:pt x="51947" y="86368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5" name="任意多边形: 形状 854">
              <a:extLst>
                <a:ext uri="{FF2B5EF4-FFF2-40B4-BE49-F238E27FC236}">
                  <a16:creationId xmlns:a16="http://schemas.microsoft.com/office/drawing/2014/main" id="{AD4A2947-2D60-462D-9862-FE72BA3E78B5}"/>
                </a:ext>
              </a:extLst>
            </p:cNvPr>
            <p:cNvSpPr/>
            <p:nvPr/>
          </p:nvSpPr>
          <p:spPr>
            <a:xfrm>
              <a:off x="1801238" y="2245492"/>
              <a:ext cx="33967" cy="109826"/>
            </a:xfrm>
            <a:custGeom>
              <a:avLst/>
              <a:gdLst>
                <a:gd name="connsiteX0" fmla="*/ 7091 w 33967"/>
                <a:gd name="connsiteY0" fmla="*/ 109826 h 109826"/>
                <a:gd name="connsiteX1" fmla="*/ 4102 w 33967"/>
                <a:gd name="connsiteY1" fmla="*/ 109079 h 109826"/>
                <a:gd name="connsiteX2" fmla="*/ 666 w 33967"/>
                <a:gd name="connsiteY2" fmla="*/ 99517 h 109826"/>
                <a:gd name="connsiteX3" fmla="*/ 19492 w 33967"/>
                <a:gd name="connsiteY3" fmla="*/ 7476 h 109826"/>
                <a:gd name="connsiteX4" fmla="*/ 26365 w 33967"/>
                <a:gd name="connsiteY4" fmla="*/ 5 h 109826"/>
                <a:gd name="connsiteX5" fmla="*/ 33836 w 33967"/>
                <a:gd name="connsiteY5" fmla="*/ 6878 h 109826"/>
                <a:gd name="connsiteX6" fmla="*/ 13815 w 33967"/>
                <a:gd name="connsiteY6" fmla="*/ 105493 h 109826"/>
                <a:gd name="connsiteX7" fmla="*/ 7091 w 33967"/>
                <a:gd name="connsiteY7" fmla="*/ 109826 h 10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67" h="109826">
                  <a:moveTo>
                    <a:pt x="7091" y="109826"/>
                  </a:moveTo>
                  <a:cubicBezTo>
                    <a:pt x="6045" y="109826"/>
                    <a:pt x="4999" y="109677"/>
                    <a:pt x="4102" y="109079"/>
                  </a:cubicBezTo>
                  <a:cubicBezTo>
                    <a:pt x="516" y="107436"/>
                    <a:pt x="-978" y="103103"/>
                    <a:pt x="666" y="99517"/>
                  </a:cubicBezTo>
                  <a:cubicBezTo>
                    <a:pt x="14113" y="70829"/>
                    <a:pt x="20538" y="39003"/>
                    <a:pt x="19492" y="7476"/>
                  </a:cubicBezTo>
                  <a:cubicBezTo>
                    <a:pt x="19343" y="3591"/>
                    <a:pt x="22481" y="155"/>
                    <a:pt x="26365" y="5"/>
                  </a:cubicBezTo>
                  <a:cubicBezTo>
                    <a:pt x="30250" y="-144"/>
                    <a:pt x="33687" y="2993"/>
                    <a:pt x="33836" y="6878"/>
                  </a:cubicBezTo>
                  <a:cubicBezTo>
                    <a:pt x="35032" y="40796"/>
                    <a:pt x="28009" y="74863"/>
                    <a:pt x="13815" y="105493"/>
                  </a:cubicBezTo>
                  <a:cubicBezTo>
                    <a:pt x="12470" y="108183"/>
                    <a:pt x="9780" y="109826"/>
                    <a:pt x="7091" y="10982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6" name="任意多边形: 形状 855">
              <a:extLst>
                <a:ext uri="{FF2B5EF4-FFF2-40B4-BE49-F238E27FC236}">
                  <a16:creationId xmlns:a16="http://schemas.microsoft.com/office/drawing/2014/main" id="{E986CBC8-D29E-4AE5-87F2-751B173F0E29}"/>
                </a:ext>
              </a:extLst>
            </p:cNvPr>
            <p:cNvSpPr/>
            <p:nvPr/>
          </p:nvSpPr>
          <p:spPr>
            <a:xfrm>
              <a:off x="1893383" y="2287818"/>
              <a:ext cx="47926" cy="89016"/>
            </a:xfrm>
            <a:custGeom>
              <a:avLst/>
              <a:gdLst>
                <a:gd name="connsiteX0" fmla="*/ 40605 w 47926"/>
                <a:gd name="connsiteY0" fmla="*/ 89016 h 89016"/>
                <a:gd name="connsiteX1" fmla="*/ 33433 w 47926"/>
                <a:gd name="connsiteY1" fmla="*/ 81844 h 89016"/>
                <a:gd name="connsiteX2" fmla="*/ 2205 w 47926"/>
                <a:gd name="connsiteY2" fmla="*/ 12366 h 89016"/>
                <a:gd name="connsiteX3" fmla="*/ 2056 w 47926"/>
                <a:gd name="connsiteY3" fmla="*/ 2205 h 89016"/>
                <a:gd name="connsiteX4" fmla="*/ 12216 w 47926"/>
                <a:gd name="connsiteY4" fmla="*/ 2056 h 89016"/>
                <a:gd name="connsiteX5" fmla="*/ 47927 w 47926"/>
                <a:gd name="connsiteY5" fmla="*/ 81844 h 89016"/>
                <a:gd name="connsiteX6" fmla="*/ 40605 w 47926"/>
                <a:gd name="connsiteY6" fmla="*/ 89016 h 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926" h="89016">
                  <a:moveTo>
                    <a:pt x="40605" y="89016"/>
                  </a:moveTo>
                  <a:cubicBezTo>
                    <a:pt x="36571" y="89016"/>
                    <a:pt x="33433" y="85879"/>
                    <a:pt x="33433" y="81844"/>
                  </a:cubicBezTo>
                  <a:cubicBezTo>
                    <a:pt x="33433" y="54352"/>
                    <a:pt x="24020" y="33583"/>
                    <a:pt x="2205" y="12366"/>
                  </a:cubicBezTo>
                  <a:cubicBezTo>
                    <a:pt x="-634" y="9676"/>
                    <a:pt x="-783" y="5044"/>
                    <a:pt x="2056" y="2205"/>
                  </a:cubicBezTo>
                  <a:cubicBezTo>
                    <a:pt x="4745" y="-633"/>
                    <a:pt x="9377" y="-783"/>
                    <a:pt x="12216" y="2056"/>
                  </a:cubicBezTo>
                  <a:cubicBezTo>
                    <a:pt x="28802" y="18193"/>
                    <a:pt x="47927" y="41651"/>
                    <a:pt x="47927" y="81844"/>
                  </a:cubicBezTo>
                  <a:cubicBezTo>
                    <a:pt x="47777" y="85729"/>
                    <a:pt x="44490" y="89016"/>
                    <a:pt x="40605" y="8901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7" name="任意多边形: 形状 856">
              <a:extLst>
                <a:ext uri="{FF2B5EF4-FFF2-40B4-BE49-F238E27FC236}">
                  <a16:creationId xmlns:a16="http://schemas.microsoft.com/office/drawing/2014/main" id="{FC47AAF8-4367-4A09-B439-E9F3E1CFC557}"/>
                </a:ext>
              </a:extLst>
            </p:cNvPr>
            <p:cNvSpPr/>
            <p:nvPr/>
          </p:nvSpPr>
          <p:spPr>
            <a:xfrm>
              <a:off x="1846455" y="2318817"/>
              <a:ext cx="45063" cy="93579"/>
            </a:xfrm>
            <a:custGeom>
              <a:avLst/>
              <a:gdLst>
                <a:gd name="connsiteX0" fmla="*/ 37778 w 45063"/>
                <a:gd name="connsiteY0" fmla="*/ 93579 h 93579"/>
                <a:gd name="connsiteX1" fmla="*/ 32847 w 45063"/>
                <a:gd name="connsiteY1" fmla="*/ 91637 h 93579"/>
                <a:gd name="connsiteX2" fmla="*/ 573 w 45063"/>
                <a:gd name="connsiteY2" fmla="*/ 6469 h 93579"/>
                <a:gd name="connsiteX3" fmla="*/ 8492 w 45063"/>
                <a:gd name="connsiteY3" fmla="*/ 45 h 93579"/>
                <a:gd name="connsiteX4" fmla="*/ 14917 w 45063"/>
                <a:gd name="connsiteY4" fmla="*/ 7964 h 93579"/>
                <a:gd name="connsiteX5" fmla="*/ 42858 w 45063"/>
                <a:gd name="connsiteY5" fmla="*/ 81327 h 93579"/>
                <a:gd name="connsiteX6" fmla="*/ 43007 w 45063"/>
                <a:gd name="connsiteY6" fmla="*/ 91487 h 93579"/>
                <a:gd name="connsiteX7" fmla="*/ 37778 w 45063"/>
                <a:gd name="connsiteY7" fmla="*/ 93579 h 9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63" h="93579">
                  <a:moveTo>
                    <a:pt x="37778" y="93579"/>
                  </a:moveTo>
                  <a:cubicBezTo>
                    <a:pt x="35985" y="93579"/>
                    <a:pt x="34192" y="92982"/>
                    <a:pt x="32847" y="91637"/>
                  </a:cubicBezTo>
                  <a:cubicBezTo>
                    <a:pt x="18951" y="78189"/>
                    <a:pt x="-3910" y="49352"/>
                    <a:pt x="573" y="6469"/>
                  </a:cubicBezTo>
                  <a:cubicBezTo>
                    <a:pt x="1021" y="2585"/>
                    <a:pt x="4458" y="-404"/>
                    <a:pt x="8492" y="45"/>
                  </a:cubicBezTo>
                  <a:cubicBezTo>
                    <a:pt x="12377" y="493"/>
                    <a:pt x="15365" y="3929"/>
                    <a:pt x="14917" y="7964"/>
                  </a:cubicBezTo>
                  <a:cubicBezTo>
                    <a:pt x="11182" y="44870"/>
                    <a:pt x="30905" y="69822"/>
                    <a:pt x="42858" y="81327"/>
                  </a:cubicBezTo>
                  <a:cubicBezTo>
                    <a:pt x="45697" y="84017"/>
                    <a:pt x="45846" y="88649"/>
                    <a:pt x="43007" y="91487"/>
                  </a:cubicBezTo>
                  <a:cubicBezTo>
                    <a:pt x="41513" y="92832"/>
                    <a:pt x="39571" y="93579"/>
                    <a:pt x="37778" y="9357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8" name="任意多边形: 形状 857">
              <a:extLst>
                <a:ext uri="{FF2B5EF4-FFF2-40B4-BE49-F238E27FC236}">
                  <a16:creationId xmlns:a16="http://schemas.microsoft.com/office/drawing/2014/main" id="{4A2D39C1-DEF5-4759-B128-C6D1F75B2CA3}"/>
                </a:ext>
              </a:extLst>
            </p:cNvPr>
            <p:cNvSpPr/>
            <p:nvPr/>
          </p:nvSpPr>
          <p:spPr>
            <a:xfrm>
              <a:off x="1713262" y="2350650"/>
              <a:ext cx="114983" cy="51137"/>
            </a:xfrm>
            <a:custGeom>
              <a:avLst/>
              <a:gdLst>
                <a:gd name="connsiteX0" fmla="*/ 96112 w 114983"/>
                <a:gd name="connsiteY0" fmla="*/ 51138 h 51137"/>
                <a:gd name="connsiteX1" fmla="*/ 2129 w 114983"/>
                <a:gd name="connsiteY1" fmla="*/ 12289 h 51137"/>
                <a:gd name="connsiteX2" fmla="*/ 2129 w 114983"/>
                <a:gd name="connsiteY2" fmla="*/ 2129 h 51137"/>
                <a:gd name="connsiteX3" fmla="*/ 12289 w 114983"/>
                <a:gd name="connsiteY3" fmla="*/ 2129 h 51137"/>
                <a:gd name="connsiteX4" fmla="*/ 107169 w 114983"/>
                <a:gd name="connsiteY4" fmla="*/ 36346 h 51137"/>
                <a:gd name="connsiteX5" fmla="*/ 114939 w 114983"/>
                <a:gd name="connsiteY5" fmla="*/ 42771 h 51137"/>
                <a:gd name="connsiteX6" fmla="*/ 108514 w 114983"/>
                <a:gd name="connsiteY6" fmla="*/ 50540 h 51137"/>
                <a:gd name="connsiteX7" fmla="*/ 96112 w 114983"/>
                <a:gd name="connsiteY7" fmla="*/ 51138 h 5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983" h="51137">
                  <a:moveTo>
                    <a:pt x="96112" y="51138"/>
                  </a:moveTo>
                  <a:cubicBezTo>
                    <a:pt x="61298" y="51138"/>
                    <a:pt x="26783" y="37093"/>
                    <a:pt x="2129" y="12289"/>
                  </a:cubicBezTo>
                  <a:cubicBezTo>
                    <a:pt x="-710" y="9450"/>
                    <a:pt x="-710" y="4968"/>
                    <a:pt x="2129" y="2129"/>
                  </a:cubicBezTo>
                  <a:cubicBezTo>
                    <a:pt x="4968" y="-710"/>
                    <a:pt x="9451" y="-710"/>
                    <a:pt x="12289" y="2129"/>
                  </a:cubicBezTo>
                  <a:cubicBezTo>
                    <a:pt x="36943" y="26932"/>
                    <a:pt x="72355" y="39633"/>
                    <a:pt x="107169" y="36346"/>
                  </a:cubicBezTo>
                  <a:cubicBezTo>
                    <a:pt x="111203" y="36047"/>
                    <a:pt x="114640" y="38886"/>
                    <a:pt x="114939" y="42771"/>
                  </a:cubicBezTo>
                  <a:cubicBezTo>
                    <a:pt x="115387" y="46655"/>
                    <a:pt x="112399" y="50241"/>
                    <a:pt x="108514" y="50540"/>
                  </a:cubicBezTo>
                  <a:cubicBezTo>
                    <a:pt x="104330" y="50839"/>
                    <a:pt x="100146" y="51138"/>
                    <a:pt x="96112" y="51138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9" name="任意多边形: 形状 858">
              <a:extLst>
                <a:ext uri="{FF2B5EF4-FFF2-40B4-BE49-F238E27FC236}">
                  <a16:creationId xmlns:a16="http://schemas.microsoft.com/office/drawing/2014/main" id="{9650845E-0DC5-4475-AFA4-0DFF0E6A981A}"/>
                </a:ext>
              </a:extLst>
            </p:cNvPr>
            <p:cNvSpPr/>
            <p:nvPr/>
          </p:nvSpPr>
          <p:spPr>
            <a:xfrm>
              <a:off x="2288533" y="2385836"/>
              <a:ext cx="93220" cy="44639"/>
            </a:xfrm>
            <a:custGeom>
              <a:avLst/>
              <a:gdLst>
                <a:gd name="connsiteX0" fmla="*/ 14663 w 93220"/>
                <a:gd name="connsiteY0" fmla="*/ 44640 h 44639"/>
                <a:gd name="connsiteX1" fmla="*/ 6595 w 93220"/>
                <a:gd name="connsiteY1" fmla="*/ 44341 h 44639"/>
                <a:gd name="connsiteX2" fmla="*/ 21 w 93220"/>
                <a:gd name="connsiteY2" fmla="*/ 36571 h 44639"/>
                <a:gd name="connsiteX3" fmla="*/ 7790 w 93220"/>
                <a:gd name="connsiteY3" fmla="*/ 29997 h 44639"/>
                <a:gd name="connsiteX4" fmla="*/ 80855 w 93220"/>
                <a:gd name="connsiteY4" fmla="*/ 2205 h 44639"/>
                <a:gd name="connsiteX5" fmla="*/ 91015 w 93220"/>
                <a:gd name="connsiteY5" fmla="*/ 2056 h 44639"/>
                <a:gd name="connsiteX6" fmla="*/ 91165 w 93220"/>
                <a:gd name="connsiteY6" fmla="*/ 12216 h 44639"/>
                <a:gd name="connsiteX7" fmla="*/ 14663 w 93220"/>
                <a:gd name="connsiteY7" fmla="*/ 44640 h 4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220" h="44639">
                  <a:moveTo>
                    <a:pt x="14663" y="44640"/>
                  </a:moveTo>
                  <a:cubicBezTo>
                    <a:pt x="11974" y="44640"/>
                    <a:pt x="9284" y="44490"/>
                    <a:pt x="6595" y="44341"/>
                  </a:cubicBezTo>
                  <a:cubicBezTo>
                    <a:pt x="2710" y="44042"/>
                    <a:pt x="-278" y="40605"/>
                    <a:pt x="21" y="36571"/>
                  </a:cubicBezTo>
                  <a:cubicBezTo>
                    <a:pt x="319" y="32686"/>
                    <a:pt x="3756" y="29698"/>
                    <a:pt x="7790" y="29997"/>
                  </a:cubicBezTo>
                  <a:cubicBezTo>
                    <a:pt x="34835" y="32089"/>
                    <a:pt x="62029" y="21779"/>
                    <a:pt x="80855" y="2205"/>
                  </a:cubicBezTo>
                  <a:cubicBezTo>
                    <a:pt x="83545" y="-633"/>
                    <a:pt x="88176" y="-783"/>
                    <a:pt x="91015" y="2056"/>
                  </a:cubicBezTo>
                  <a:cubicBezTo>
                    <a:pt x="93854" y="4746"/>
                    <a:pt x="94004" y="9377"/>
                    <a:pt x="91165" y="12216"/>
                  </a:cubicBezTo>
                  <a:cubicBezTo>
                    <a:pt x="71143" y="32836"/>
                    <a:pt x="43202" y="44640"/>
                    <a:pt x="14663" y="44640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0" name="任意多边形: 形状 859">
              <a:extLst>
                <a:ext uri="{FF2B5EF4-FFF2-40B4-BE49-F238E27FC236}">
                  <a16:creationId xmlns:a16="http://schemas.microsoft.com/office/drawing/2014/main" id="{CBDBB0B4-7BFC-41CF-B4DD-9AB2DE07F439}"/>
                </a:ext>
              </a:extLst>
            </p:cNvPr>
            <p:cNvSpPr/>
            <p:nvPr/>
          </p:nvSpPr>
          <p:spPr>
            <a:xfrm>
              <a:off x="2313771" y="2462118"/>
              <a:ext cx="61853" cy="100142"/>
            </a:xfrm>
            <a:custGeom>
              <a:avLst/>
              <a:gdLst>
                <a:gd name="connsiteX0" fmla="*/ 54571 w 61853"/>
                <a:gd name="connsiteY0" fmla="*/ 100143 h 100142"/>
                <a:gd name="connsiteX1" fmla="*/ 54123 w 61853"/>
                <a:gd name="connsiteY1" fmla="*/ 100143 h 100142"/>
                <a:gd name="connsiteX2" fmla="*/ 47399 w 61853"/>
                <a:gd name="connsiteY2" fmla="*/ 92523 h 100142"/>
                <a:gd name="connsiteX3" fmla="*/ 3620 w 61853"/>
                <a:gd name="connsiteY3" fmla="*/ 13332 h 100142"/>
                <a:gd name="connsiteX4" fmla="*/ 930 w 61853"/>
                <a:gd name="connsiteY4" fmla="*/ 3620 h 100142"/>
                <a:gd name="connsiteX5" fmla="*/ 10642 w 61853"/>
                <a:gd name="connsiteY5" fmla="*/ 930 h 100142"/>
                <a:gd name="connsiteX6" fmla="*/ 61594 w 61853"/>
                <a:gd name="connsiteY6" fmla="*/ 93569 h 100142"/>
                <a:gd name="connsiteX7" fmla="*/ 54571 w 61853"/>
                <a:gd name="connsiteY7" fmla="*/ 100143 h 10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853" h="100142">
                  <a:moveTo>
                    <a:pt x="54571" y="100143"/>
                  </a:moveTo>
                  <a:cubicBezTo>
                    <a:pt x="54421" y="100143"/>
                    <a:pt x="54272" y="100143"/>
                    <a:pt x="54123" y="100143"/>
                  </a:cubicBezTo>
                  <a:cubicBezTo>
                    <a:pt x="50238" y="99844"/>
                    <a:pt x="47100" y="96407"/>
                    <a:pt x="47399" y="92523"/>
                  </a:cubicBezTo>
                  <a:cubicBezTo>
                    <a:pt x="49640" y="58157"/>
                    <a:pt x="34549" y="30814"/>
                    <a:pt x="3620" y="13332"/>
                  </a:cubicBezTo>
                  <a:cubicBezTo>
                    <a:pt x="183" y="11390"/>
                    <a:pt x="-1012" y="7056"/>
                    <a:pt x="930" y="3620"/>
                  </a:cubicBezTo>
                  <a:cubicBezTo>
                    <a:pt x="2873" y="183"/>
                    <a:pt x="7206" y="-1012"/>
                    <a:pt x="10642" y="930"/>
                  </a:cubicBezTo>
                  <a:cubicBezTo>
                    <a:pt x="46054" y="20952"/>
                    <a:pt x="64283" y="53824"/>
                    <a:pt x="61594" y="93569"/>
                  </a:cubicBezTo>
                  <a:cubicBezTo>
                    <a:pt x="61444" y="97304"/>
                    <a:pt x="58306" y="100143"/>
                    <a:pt x="54571" y="10014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1" name="任意多边形: 形状 860">
              <a:extLst>
                <a:ext uri="{FF2B5EF4-FFF2-40B4-BE49-F238E27FC236}">
                  <a16:creationId xmlns:a16="http://schemas.microsoft.com/office/drawing/2014/main" id="{BE04F1F4-3B66-4519-87ED-5C58258EBF79}"/>
                </a:ext>
              </a:extLst>
            </p:cNvPr>
            <p:cNvSpPr/>
            <p:nvPr/>
          </p:nvSpPr>
          <p:spPr>
            <a:xfrm>
              <a:off x="2410559" y="2496898"/>
              <a:ext cx="43619" cy="80006"/>
            </a:xfrm>
            <a:custGeom>
              <a:avLst/>
              <a:gdLst>
                <a:gd name="connsiteX0" fmla="*/ 36078 w 43619"/>
                <a:gd name="connsiteY0" fmla="*/ 80006 h 80006"/>
                <a:gd name="connsiteX1" fmla="*/ 35480 w 43619"/>
                <a:gd name="connsiteY1" fmla="*/ 80006 h 80006"/>
                <a:gd name="connsiteX2" fmla="*/ 28906 w 43619"/>
                <a:gd name="connsiteY2" fmla="*/ 72386 h 80006"/>
                <a:gd name="connsiteX3" fmla="*/ 23975 w 43619"/>
                <a:gd name="connsiteY3" fmla="*/ 39514 h 80006"/>
                <a:gd name="connsiteX4" fmla="*/ 4102 w 43619"/>
                <a:gd name="connsiteY4" fmla="*/ 13665 h 80006"/>
                <a:gd name="connsiteX5" fmla="*/ 666 w 43619"/>
                <a:gd name="connsiteY5" fmla="*/ 4102 h 80006"/>
                <a:gd name="connsiteX6" fmla="*/ 10229 w 43619"/>
                <a:gd name="connsiteY6" fmla="*/ 666 h 80006"/>
                <a:gd name="connsiteX7" fmla="*/ 37422 w 43619"/>
                <a:gd name="connsiteY7" fmla="*/ 34434 h 80006"/>
                <a:gd name="connsiteX8" fmla="*/ 43250 w 43619"/>
                <a:gd name="connsiteY8" fmla="*/ 73581 h 80006"/>
                <a:gd name="connsiteX9" fmla="*/ 36078 w 43619"/>
                <a:gd name="connsiteY9" fmla="*/ 80006 h 8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619" h="80006">
                  <a:moveTo>
                    <a:pt x="36078" y="80006"/>
                  </a:moveTo>
                  <a:cubicBezTo>
                    <a:pt x="35928" y="80006"/>
                    <a:pt x="35779" y="80006"/>
                    <a:pt x="35480" y="80006"/>
                  </a:cubicBezTo>
                  <a:cubicBezTo>
                    <a:pt x="31595" y="79707"/>
                    <a:pt x="28607" y="76271"/>
                    <a:pt x="28906" y="72386"/>
                  </a:cubicBezTo>
                  <a:cubicBezTo>
                    <a:pt x="29802" y="59984"/>
                    <a:pt x="28607" y="51617"/>
                    <a:pt x="23975" y="39514"/>
                  </a:cubicBezTo>
                  <a:cubicBezTo>
                    <a:pt x="19194" y="27112"/>
                    <a:pt x="14263" y="18446"/>
                    <a:pt x="4102" y="13665"/>
                  </a:cubicBezTo>
                  <a:cubicBezTo>
                    <a:pt x="516" y="12021"/>
                    <a:pt x="-978" y="7688"/>
                    <a:pt x="666" y="4102"/>
                  </a:cubicBezTo>
                  <a:cubicBezTo>
                    <a:pt x="2309" y="516"/>
                    <a:pt x="6642" y="-978"/>
                    <a:pt x="10229" y="666"/>
                  </a:cubicBezTo>
                  <a:cubicBezTo>
                    <a:pt x="25469" y="7838"/>
                    <a:pt x="32342" y="21136"/>
                    <a:pt x="37422" y="34434"/>
                  </a:cubicBezTo>
                  <a:cubicBezTo>
                    <a:pt x="42801" y="48628"/>
                    <a:pt x="44445" y="58938"/>
                    <a:pt x="43250" y="73581"/>
                  </a:cubicBezTo>
                  <a:cubicBezTo>
                    <a:pt x="42951" y="77167"/>
                    <a:pt x="39813" y="80006"/>
                    <a:pt x="36078" y="8000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2" name="任意多边形: 形状 861">
              <a:extLst>
                <a:ext uri="{FF2B5EF4-FFF2-40B4-BE49-F238E27FC236}">
                  <a16:creationId xmlns:a16="http://schemas.microsoft.com/office/drawing/2014/main" id="{1AC88092-F31D-4548-9BD0-B15368BB80A0}"/>
                </a:ext>
              </a:extLst>
            </p:cNvPr>
            <p:cNvSpPr/>
            <p:nvPr/>
          </p:nvSpPr>
          <p:spPr>
            <a:xfrm>
              <a:off x="2390832" y="2343294"/>
              <a:ext cx="83192" cy="51919"/>
            </a:xfrm>
            <a:custGeom>
              <a:avLst/>
              <a:gdLst>
                <a:gd name="connsiteX0" fmla="*/ 76125 w 83192"/>
                <a:gd name="connsiteY0" fmla="*/ 51920 h 51919"/>
                <a:gd name="connsiteX1" fmla="*/ 75378 w 83192"/>
                <a:gd name="connsiteY1" fmla="*/ 51920 h 51919"/>
                <a:gd name="connsiteX2" fmla="*/ 968 w 83192"/>
                <a:gd name="connsiteY2" fmla="*/ 10830 h 51919"/>
                <a:gd name="connsiteX3" fmla="*/ 3509 w 83192"/>
                <a:gd name="connsiteY3" fmla="*/ 968 h 51919"/>
                <a:gd name="connsiteX4" fmla="*/ 13370 w 83192"/>
                <a:gd name="connsiteY4" fmla="*/ 3508 h 51919"/>
                <a:gd name="connsiteX5" fmla="*/ 76723 w 83192"/>
                <a:gd name="connsiteY5" fmla="*/ 37575 h 51919"/>
                <a:gd name="connsiteX6" fmla="*/ 83148 w 83192"/>
                <a:gd name="connsiteY6" fmla="*/ 45345 h 51919"/>
                <a:gd name="connsiteX7" fmla="*/ 76125 w 83192"/>
                <a:gd name="connsiteY7" fmla="*/ 51920 h 5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192" h="51919">
                  <a:moveTo>
                    <a:pt x="76125" y="51920"/>
                  </a:moveTo>
                  <a:cubicBezTo>
                    <a:pt x="75826" y="51920"/>
                    <a:pt x="75677" y="51920"/>
                    <a:pt x="75378" y="51920"/>
                  </a:cubicBezTo>
                  <a:cubicBezTo>
                    <a:pt x="46839" y="49081"/>
                    <a:pt x="12175" y="29955"/>
                    <a:pt x="968" y="10830"/>
                  </a:cubicBezTo>
                  <a:cubicBezTo>
                    <a:pt x="-974" y="7393"/>
                    <a:pt x="72" y="3060"/>
                    <a:pt x="3509" y="968"/>
                  </a:cubicBezTo>
                  <a:cubicBezTo>
                    <a:pt x="6945" y="-974"/>
                    <a:pt x="11278" y="72"/>
                    <a:pt x="13370" y="3508"/>
                  </a:cubicBezTo>
                  <a:cubicBezTo>
                    <a:pt x="22186" y="18600"/>
                    <a:pt x="52965" y="35185"/>
                    <a:pt x="76723" y="37575"/>
                  </a:cubicBezTo>
                  <a:cubicBezTo>
                    <a:pt x="80608" y="38024"/>
                    <a:pt x="83596" y="41460"/>
                    <a:pt x="83148" y="45345"/>
                  </a:cubicBezTo>
                  <a:cubicBezTo>
                    <a:pt x="82849" y="49081"/>
                    <a:pt x="79711" y="51920"/>
                    <a:pt x="76125" y="51920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3" name="任意多边形: 形状 862">
              <a:extLst>
                <a:ext uri="{FF2B5EF4-FFF2-40B4-BE49-F238E27FC236}">
                  <a16:creationId xmlns:a16="http://schemas.microsoft.com/office/drawing/2014/main" id="{56D61D1B-F05A-4B86-A965-3D28BC4C6B11}"/>
                </a:ext>
              </a:extLst>
            </p:cNvPr>
            <p:cNvSpPr/>
            <p:nvPr/>
          </p:nvSpPr>
          <p:spPr>
            <a:xfrm>
              <a:off x="2398668" y="2411817"/>
              <a:ext cx="69763" cy="59448"/>
            </a:xfrm>
            <a:custGeom>
              <a:avLst/>
              <a:gdLst>
                <a:gd name="connsiteX0" fmla="*/ 7177 w 69763"/>
                <a:gd name="connsiteY0" fmla="*/ 59449 h 59448"/>
                <a:gd name="connsiteX1" fmla="*/ 5 w 69763"/>
                <a:gd name="connsiteY1" fmla="*/ 52725 h 59448"/>
                <a:gd name="connsiteX2" fmla="*/ 6729 w 69763"/>
                <a:gd name="connsiteY2" fmla="*/ 45105 h 59448"/>
                <a:gd name="connsiteX3" fmla="*/ 55588 w 69763"/>
                <a:gd name="connsiteY3" fmla="*/ 5808 h 59448"/>
                <a:gd name="connsiteX4" fmla="*/ 63956 w 69763"/>
                <a:gd name="connsiteY4" fmla="*/ 130 h 59448"/>
                <a:gd name="connsiteX5" fmla="*/ 69634 w 69763"/>
                <a:gd name="connsiteY5" fmla="*/ 8498 h 59448"/>
                <a:gd name="connsiteX6" fmla="*/ 7476 w 69763"/>
                <a:gd name="connsiteY6" fmla="*/ 59449 h 59448"/>
                <a:gd name="connsiteX7" fmla="*/ 7177 w 69763"/>
                <a:gd name="connsiteY7" fmla="*/ 59449 h 5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763" h="59448">
                  <a:moveTo>
                    <a:pt x="7177" y="59449"/>
                  </a:moveTo>
                  <a:cubicBezTo>
                    <a:pt x="3442" y="59449"/>
                    <a:pt x="155" y="56460"/>
                    <a:pt x="5" y="52725"/>
                  </a:cubicBezTo>
                  <a:cubicBezTo>
                    <a:pt x="-144" y="48840"/>
                    <a:pt x="2844" y="45404"/>
                    <a:pt x="6729" y="45105"/>
                  </a:cubicBezTo>
                  <a:cubicBezTo>
                    <a:pt x="30785" y="43760"/>
                    <a:pt x="51255" y="27324"/>
                    <a:pt x="55588" y="5808"/>
                  </a:cubicBezTo>
                  <a:cubicBezTo>
                    <a:pt x="56335" y="1924"/>
                    <a:pt x="60071" y="-617"/>
                    <a:pt x="63956" y="130"/>
                  </a:cubicBezTo>
                  <a:cubicBezTo>
                    <a:pt x="67841" y="877"/>
                    <a:pt x="70381" y="4613"/>
                    <a:pt x="69634" y="8498"/>
                  </a:cubicBezTo>
                  <a:cubicBezTo>
                    <a:pt x="64105" y="36439"/>
                    <a:pt x="38107" y="57805"/>
                    <a:pt x="7476" y="59449"/>
                  </a:cubicBezTo>
                  <a:cubicBezTo>
                    <a:pt x="7476" y="59449"/>
                    <a:pt x="7327" y="59449"/>
                    <a:pt x="7177" y="5944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4" name="任意多边形: 形状 863">
              <a:extLst>
                <a:ext uri="{FF2B5EF4-FFF2-40B4-BE49-F238E27FC236}">
                  <a16:creationId xmlns:a16="http://schemas.microsoft.com/office/drawing/2014/main" id="{2BD4D2AC-D054-418D-BE17-E7597D62E318}"/>
                </a:ext>
              </a:extLst>
            </p:cNvPr>
            <p:cNvSpPr/>
            <p:nvPr/>
          </p:nvSpPr>
          <p:spPr>
            <a:xfrm>
              <a:off x="2196071" y="2520358"/>
              <a:ext cx="98972" cy="39212"/>
            </a:xfrm>
            <a:custGeom>
              <a:avLst/>
              <a:gdLst>
                <a:gd name="connsiteX0" fmla="*/ 36600 w 98972"/>
                <a:gd name="connsiteY0" fmla="*/ 39213 h 39212"/>
                <a:gd name="connsiteX1" fmla="*/ 3878 w 98972"/>
                <a:gd name="connsiteY1" fmla="*/ 32190 h 39212"/>
                <a:gd name="connsiteX2" fmla="*/ 890 w 98972"/>
                <a:gd name="connsiteY2" fmla="*/ 22478 h 39212"/>
                <a:gd name="connsiteX3" fmla="*/ 10602 w 98972"/>
                <a:gd name="connsiteY3" fmla="*/ 19490 h 39212"/>
                <a:gd name="connsiteX4" fmla="*/ 86057 w 98972"/>
                <a:gd name="connsiteY4" fmla="*/ 2905 h 39212"/>
                <a:gd name="connsiteX5" fmla="*/ 96068 w 98972"/>
                <a:gd name="connsiteY5" fmla="*/ 1411 h 39212"/>
                <a:gd name="connsiteX6" fmla="*/ 97562 w 98972"/>
                <a:gd name="connsiteY6" fmla="*/ 11421 h 39212"/>
                <a:gd name="connsiteX7" fmla="*/ 36600 w 98972"/>
                <a:gd name="connsiteY7" fmla="*/ 39213 h 3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972" h="39212">
                  <a:moveTo>
                    <a:pt x="36600" y="39213"/>
                  </a:moveTo>
                  <a:cubicBezTo>
                    <a:pt x="24050" y="39213"/>
                    <a:pt x="12395" y="36673"/>
                    <a:pt x="3878" y="32190"/>
                  </a:cubicBezTo>
                  <a:cubicBezTo>
                    <a:pt x="292" y="30397"/>
                    <a:pt x="-1052" y="26064"/>
                    <a:pt x="890" y="22478"/>
                  </a:cubicBezTo>
                  <a:cubicBezTo>
                    <a:pt x="2683" y="18892"/>
                    <a:pt x="7016" y="17548"/>
                    <a:pt x="10602" y="19490"/>
                  </a:cubicBezTo>
                  <a:cubicBezTo>
                    <a:pt x="29279" y="29202"/>
                    <a:pt x="67978" y="27558"/>
                    <a:pt x="86057" y="2905"/>
                  </a:cubicBezTo>
                  <a:cubicBezTo>
                    <a:pt x="88448" y="-233"/>
                    <a:pt x="92931" y="-980"/>
                    <a:pt x="96068" y="1411"/>
                  </a:cubicBezTo>
                  <a:cubicBezTo>
                    <a:pt x="99206" y="3801"/>
                    <a:pt x="99953" y="8284"/>
                    <a:pt x="97562" y="11421"/>
                  </a:cubicBezTo>
                  <a:cubicBezTo>
                    <a:pt x="82920" y="31294"/>
                    <a:pt x="58565" y="39213"/>
                    <a:pt x="36600" y="3921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5" name="任意多边形: 形状 864">
              <a:extLst>
                <a:ext uri="{FF2B5EF4-FFF2-40B4-BE49-F238E27FC236}">
                  <a16:creationId xmlns:a16="http://schemas.microsoft.com/office/drawing/2014/main" id="{A73E63D9-5784-4BC1-9EEE-64000A4E65AF}"/>
                </a:ext>
              </a:extLst>
            </p:cNvPr>
            <p:cNvSpPr/>
            <p:nvPr/>
          </p:nvSpPr>
          <p:spPr>
            <a:xfrm>
              <a:off x="2205167" y="2437477"/>
              <a:ext cx="88936" cy="63672"/>
            </a:xfrm>
            <a:custGeom>
              <a:avLst/>
              <a:gdLst>
                <a:gd name="connsiteX0" fmla="*/ 7185 w 88936"/>
                <a:gd name="connsiteY0" fmla="*/ 63672 h 63672"/>
                <a:gd name="connsiteX1" fmla="*/ 4047 w 88936"/>
                <a:gd name="connsiteY1" fmla="*/ 62925 h 63672"/>
                <a:gd name="connsiteX2" fmla="*/ 760 w 88936"/>
                <a:gd name="connsiteY2" fmla="*/ 53362 h 63672"/>
                <a:gd name="connsiteX3" fmla="*/ 43194 w 88936"/>
                <a:gd name="connsiteY3" fmla="*/ 11526 h 63672"/>
                <a:gd name="connsiteX4" fmla="*/ 81146 w 88936"/>
                <a:gd name="connsiteY4" fmla="*/ 21 h 63672"/>
                <a:gd name="connsiteX5" fmla="*/ 88916 w 88936"/>
                <a:gd name="connsiteY5" fmla="*/ 6595 h 63672"/>
                <a:gd name="connsiteX6" fmla="*/ 82341 w 88936"/>
                <a:gd name="connsiteY6" fmla="*/ 14364 h 63672"/>
                <a:gd name="connsiteX7" fmla="*/ 50665 w 88936"/>
                <a:gd name="connsiteY7" fmla="*/ 23927 h 63672"/>
                <a:gd name="connsiteX8" fmla="*/ 13759 w 88936"/>
                <a:gd name="connsiteY8" fmla="*/ 59787 h 63672"/>
                <a:gd name="connsiteX9" fmla="*/ 7185 w 88936"/>
                <a:gd name="connsiteY9" fmla="*/ 63672 h 63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936" h="63672">
                  <a:moveTo>
                    <a:pt x="7185" y="63672"/>
                  </a:moveTo>
                  <a:cubicBezTo>
                    <a:pt x="6139" y="63672"/>
                    <a:pt x="5093" y="63373"/>
                    <a:pt x="4047" y="62925"/>
                  </a:cubicBezTo>
                  <a:cubicBezTo>
                    <a:pt x="461" y="61132"/>
                    <a:pt x="-1033" y="56948"/>
                    <a:pt x="760" y="53362"/>
                  </a:cubicBezTo>
                  <a:cubicBezTo>
                    <a:pt x="8380" y="37674"/>
                    <a:pt x="22276" y="23927"/>
                    <a:pt x="43194" y="11526"/>
                  </a:cubicBezTo>
                  <a:cubicBezTo>
                    <a:pt x="51113" y="6744"/>
                    <a:pt x="68296" y="1066"/>
                    <a:pt x="81146" y="21"/>
                  </a:cubicBezTo>
                  <a:cubicBezTo>
                    <a:pt x="85031" y="-278"/>
                    <a:pt x="88617" y="2710"/>
                    <a:pt x="88916" y="6595"/>
                  </a:cubicBezTo>
                  <a:cubicBezTo>
                    <a:pt x="89214" y="10480"/>
                    <a:pt x="86226" y="14066"/>
                    <a:pt x="82341" y="14364"/>
                  </a:cubicBezTo>
                  <a:cubicBezTo>
                    <a:pt x="71284" y="15261"/>
                    <a:pt x="56193" y="20640"/>
                    <a:pt x="50665" y="23927"/>
                  </a:cubicBezTo>
                  <a:cubicBezTo>
                    <a:pt x="32287" y="34984"/>
                    <a:pt x="20184" y="46639"/>
                    <a:pt x="13759" y="59787"/>
                  </a:cubicBezTo>
                  <a:cubicBezTo>
                    <a:pt x="12414" y="62178"/>
                    <a:pt x="9874" y="63672"/>
                    <a:pt x="7185" y="63672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6" name="任意多边形: 形状 865">
              <a:extLst>
                <a:ext uri="{FF2B5EF4-FFF2-40B4-BE49-F238E27FC236}">
                  <a16:creationId xmlns:a16="http://schemas.microsoft.com/office/drawing/2014/main" id="{DCBE35EE-3BB7-402E-8E0C-BABE1E3A0817}"/>
                </a:ext>
              </a:extLst>
            </p:cNvPr>
            <p:cNvSpPr/>
            <p:nvPr/>
          </p:nvSpPr>
          <p:spPr>
            <a:xfrm>
              <a:off x="2143159" y="2434049"/>
              <a:ext cx="25390" cy="105052"/>
            </a:xfrm>
            <a:custGeom>
              <a:avLst/>
              <a:gdLst>
                <a:gd name="connsiteX0" fmla="*/ 10024 w 25390"/>
                <a:gd name="connsiteY0" fmla="*/ 105053 h 105052"/>
                <a:gd name="connsiteX1" fmla="*/ 7185 w 25390"/>
                <a:gd name="connsiteY1" fmla="*/ 104455 h 105052"/>
                <a:gd name="connsiteX2" fmla="*/ 3300 w 25390"/>
                <a:gd name="connsiteY2" fmla="*/ 95042 h 105052"/>
                <a:gd name="connsiteX3" fmla="*/ 760 w 25390"/>
                <a:gd name="connsiteY3" fmla="*/ 10322 h 105052"/>
                <a:gd name="connsiteX4" fmla="*/ 4047 w 25390"/>
                <a:gd name="connsiteY4" fmla="*/ 760 h 105052"/>
                <a:gd name="connsiteX5" fmla="*/ 13610 w 25390"/>
                <a:gd name="connsiteY5" fmla="*/ 4047 h 105052"/>
                <a:gd name="connsiteX6" fmla="*/ 16449 w 25390"/>
                <a:gd name="connsiteY6" fmla="*/ 100570 h 105052"/>
                <a:gd name="connsiteX7" fmla="*/ 10024 w 25390"/>
                <a:gd name="connsiteY7" fmla="*/ 105053 h 105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90" h="105052">
                  <a:moveTo>
                    <a:pt x="10024" y="105053"/>
                  </a:moveTo>
                  <a:cubicBezTo>
                    <a:pt x="9127" y="105053"/>
                    <a:pt x="8231" y="104903"/>
                    <a:pt x="7185" y="104455"/>
                  </a:cubicBezTo>
                  <a:cubicBezTo>
                    <a:pt x="3599" y="102961"/>
                    <a:pt x="1806" y="98777"/>
                    <a:pt x="3300" y="95042"/>
                  </a:cubicBezTo>
                  <a:cubicBezTo>
                    <a:pt x="14506" y="68147"/>
                    <a:pt x="13610" y="36470"/>
                    <a:pt x="760" y="10322"/>
                  </a:cubicBezTo>
                  <a:cubicBezTo>
                    <a:pt x="-1033" y="6736"/>
                    <a:pt x="461" y="2403"/>
                    <a:pt x="4047" y="760"/>
                  </a:cubicBezTo>
                  <a:cubicBezTo>
                    <a:pt x="7633" y="-1033"/>
                    <a:pt x="11966" y="461"/>
                    <a:pt x="13610" y="4047"/>
                  </a:cubicBezTo>
                  <a:cubicBezTo>
                    <a:pt x="28252" y="33930"/>
                    <a:pt x="29298" y="69940"/>
                    <a:pt x="16449" y="100570"/>
                  </a:cubicBezTo>
                  <a:cubicBezTo>
                    <a:pt x="15552" y="103409"/>
                    <a:pt x="12863" y="105053"/>
                    <a:pt x="10024" y="10505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7" name="任意多边形: 形状 866">
              <a:extLst>
                <a:ext uri="{FF2B5EF4-FFF2-40B4-BE49-F238E27FC236}">
                  <a16:creationId xmlns:a16="http://schemas.microsoft.com/office/drawing/2014/main" id="{8DA058F8-58B4-43F4-AEA4-DA59989332AA}"/>
                </a:ext>
              </a:extLst>
            </p:cNvPr>
            <p:cNvSpPr/>
            <p:nvPr/>
          </p:nvSpPr>
          <p:spPr>
            <a:xfrm>
              <a:off x="2051830" y="2482724"/>
              <a:ext cx="66047" cy="81927"/>
            </a:xfrm>
            <a:custGeom>
              <a:avLst/>
              <a:gdLst>
                <a:gd name="connsiteX0" fmla="*/ 58918 w 66047"/>
                <a:gd name="connsiteY0" fmla="*/ 81928 h 81927"/>
                <a:gd name="connsiteX1" fmla="*/ 52045 w 66047"/>
                <a:gd name="connsiteY1" fmla="*/ 76549 h 81927"/>
                <a:gd name="connsiteX2" fmla="*/ 3783 w 66047"/>
                <a:gd name="connsiteY2" fmla="*/ 13495 h 81927"/>
                <a:gd name="connsiteX3" fmla="*/ 795 w 66047"/>
                <a:gd name="connsiteY3" fmla="*/ 3783 h 81927"/>
                <a:gd name="connsiteX4" fmla="*/ 10507 w 66047"/>
                <a:gd name="connsiteY4" fmla="*/ 795 h 81927"/>
                <a:gd name="connsiteX5" fmla="*/ 65791 w 66047"/>
                <a:gd name="connsiteY5" fmla="*/ 72814 h 81927"/>
                <a:gd name="connsiteX6" fmla="*/ 60711 w 66047"/>
                <a:gd name="connsiteY6" fmla="*/ 81629 h 81927"/>
                <a:gd name="connsiteX7" fmla="*/ 58918 w 66047"/>
                <a:gd name="connsiteY7" fmla="*/ 81928 h 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047" h="81927">
                  <a:moveTo>
                    <a:pt x="58918" y="81928"/>
                  </a:moveTo>
                  <a:cubicBezTo>
                    <a:pt x="55780" y="81928"/>
                    <a:pt x="52792" y="79836"/>
                    <a:pt x="52045" y="76549"/>
                  </a:cubicBezTo>
                  <a:cubicBezTo>
                    <a:pt x="43976" y="46367"/>
                    <a:pt x="29184" y="26943"/>
                    <a:pt x="3783" y="13495"/>
                  </a:cubicBezTo>
                  <a:cubicBezTo>
                    <a:pt x="346" y="11702"/>
                    <a:pt x="-998" y="7369"/>
                    <a:pt x="795" y="3783"/>
                  </a:cubicBezTo>
                  <a:cubicBezTo>
                    <a:pt x="2588" y="347"/>
                    <a:pt x="6921" y="-998"/>
                    <a:pt x="10507" y="795"/>
                  </a:cubicBezTo>
                  <a:cubicBezTo>
                    <a:pt x="39195" y="16035"/>
                    <a:pt x="56826" y="38896"/>
                    <a:pt x="65791" y="72814"/>
                  </a:cubicBezTo>
                  <a:cubicBezTo>
                    <a:pt x="66837" y="76698"/>
                    <a:pt x="64596" y="80583"/>
                    <a:pt x="60711" y="81629"/>
                  </a:cubicBezTo>
                  <a:cubicBezTo>
                    <a:pt x="60113" y="81779"/>
                    <a:pt x="59515" y="81928"/>
                    <a:pt x="58918" y="81928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8" name="任意多边形: 形状 867">
              <a:extLst>
                <a:ext uri="{FF2B5EF4-FFF2-40B4-BE49-F238E27FC236}">
                  <a16:creationId xmlns:a16="http://schemas.microsoft.com/office/drawing/2014/main" id="{1B1FA140-6892-4F22-AEC7-C2B74D082F9C}"/>
                </a:ext>
              </a:extLst>
            </p:cNvPr>
            <p:cNvSpPr/>
            <p:nvPr/>
          </p:nvSpPr>
          <p:spPr>
            <a:xfrm>
              <a:off x="1973362" y="2511686"/>
              <a:ext cx="92881" cy="46540"/>
            </a:xfrm>
            <a:custGeom>
              <a:avLst/>
              <a:gdLst>
                <a:gd name="connsiteX0" fmla="*/ 75826 w 92881"/>
                <a:gd name="connsiteY0" fmla="*/ 46541 h 46540"/>
                <a:gd name="connsiteX1" fmla="*/ 968 w 92881"/>
                <a:gd name="connsiteY1" fmla="*/ 10830 h 46540"/>
                <a:gd name="connsiteX2" fmla="*/ 3509 w 92881"/>
                <a:gd name="connsiteY2" fmla="*/ 969 h 46540"/>
                <a:gd name="connsiteX3" fmla="*/ 13370 w 92881"/>
                <a:gd name="connsiteY3" fmla="*/ 3509 h 46540"/>
                <a:gd name="connsiteX4" fmla="*/ 85090 w 92881"/>
                <a:gd name="connsiteY4" fmla="*/ 31748 h 46540"/>
                <a:gd name="connsiteX5" fmla="*/ 92860 w 92881"/>
                <a:gd name="connsiteY5" fmla="*/ 38323 h 46540"/>
                <a:gd name="connsiteX6" fmla="*/ 86285 w 92881"/>
                <a:gd name="connsiteY6" fmla="*/ 46092 h 46540"/>
                <a:gd name="connsiteX7" fmla="*/ 75826 w 92881"/>
                <a:gd name="connsiteY7" fmla="*/ 46541 h 4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881" h="46540">
                  <a:moveTo>
                    <a:pt x="75826" y="46541"/>
                  </a:moveTo>
                  <a:cubicBezTo>
                    <a:pt x="43253" y="46541"/>
                    <a:pt x="13968" y="32794"/>
                    <a:pt x="968" y="10830"/>
                  </a:cubicBezTo>
                  <a:cubicBezTo>
                    <a:pt x="-974" y="7393"/>
                    <a:pt x="72" y="3060"/>
                    <a:pt x="3509" y="969"/>
                  </a:cubicBezTo>
                  <a:cubicBezTo>
                    <a:pt x="6945" y="-974"/>
                    <a:pt x="11278" y="72"/>
                    <a:pt x="13370" y="3509"/>
                  </a:cubicBezTo>
                  <a:cubicBezTo>
                    <a:pt x="24875" y="22933"/>
                    <a:pt x="54310" y="34587"/>
                    <a:pt x="85090" y="31748"/>
                  </a:cubicBezTo>
                  <a:cubicBezTo>
                    <a:pt x="88975" y="31449"/>
                    <a:pt x="92561" y="34288"/>
                    <a:pt x="92860" y="38323"/>
                  </a:cubicBezTo>
                  <a:cubicBezTo>
                    <a:pt x="93159" y="42207"/>
                    <a:pt x="90320" y="45794"/>
                    <a:pt x="86285" y="46092"/>
                  </a:cubicBezTo>
                  <a:cubicBezTo>
                    <a:pt x="82699" y="46391"/>
                    <a:pt x="79263" y="46541"/>
                    <a:pt x="75826" y="46541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9" name="任意多边形: 形状 868">
              <a:extLst>
                <a:ext uri="{FF2B5EF4-FFF2-40B4-BE49-F238E27FC236}">
                  <a16:creationId xmlns:a16="http://schemas.microsoft.com/office/drawing/2014/main" id="{C5AA9F11-94E5-4111-8372-CFB307D275C4}"/>
                </a:ext>
              </a:extLst>
            </p:cNvPr>
            <p:cNvSpPr/>
            <p:nvPr/>
          </p:nvSpPr>
          <p:spPr>
            <a:xfrm>
              <a:off x="1840926" y="2506737"/>
              <a:ext cx="98082" cy="48949"/>
            </a:xfrm>
            <a:custGeom>
              <a:avLst/>
              <a:gdLst>
                <a:gd name="connsiteX0" fmla="*/ 17756 w 98082"/>
                <a:gd name="connsiteY0" fmla="*/ 48949 h 48949"/>
                <a:gd name="connsiteX1" fmla="*/ 5952 w 98082"/>
                <a:gd name="connsiteY1" fmla="*/ 48053 h 48949"/>
                <a:gd name="connsiteX2" fmla="*/ 125 w 98082"/>
                <a:gd name="connsiteY2" fmla="*/ 39835 h 48949"/>
                <a:gd name="connsiteX3" fmla="*/ 8343 w 98082"/>
                <a:gd name="connsiteY3" fmla="*/ 34008 h 48949"/>
                <a:gd name="connsiteX4" fmla="*/ 84994 w 98082"/>
                <a:gd name="connsiteY4" fmla="*/ 3078 h 48949"/>
                <a:gd name="connsiteX5" fmla="*/ 95004 w 98082"/>
                <a:gd name="connsiteY5" fmla="*/ 1285 h 48949"/>
                <a:gd name="connsiteX6" fmla="*/ 96797 w 98082"/>
                <a:gd name="connsiteY6" fmla="*/ 11296 h 48949"/>
                <a:gd name="connsiteX7" fmla="*/ 17756 w 98082"/>
                <a:gd name="connsiteY7" fmla="*/ 48949 h 4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082" h="48949">
                  <a:moveTo>
                    <a:pt x="17756" y="48949"/>
                  </a:moveTo>
                  <a:cubicBezTo>
                    <a:pt x="13722" y="48949"/>
                    <a:pt x="9688" y="48651"/>
                    <a:pt x="5952" y="48053"/>
                  </a:cubicBezTo>
                  <a:cubicBezTo>
                    <a:pt x="2067" y="47455"/>
                    <a:pt x="-622" y="43720"/>
                    <a:pt x="125" y="39835"/>
                  </a:cubicBezTo>
                  <a:cubicBezTo>
                    <a:pt x="723" y="35950"/>
                    <a:pt x="4458" y="33261"/>
                    <a:pt x="8343" y="34008"/>
                  </a:cubicBezTo>
                  <a:cubicBezTo>
                    <a:pt x="33893" y="38341"/>
                    <a:pt x="70351" y="23698"/>
                    <a:pt x="84994" y="3078"/>
                  </a:cubicBezTo>
                  <a:cubicBezTo>
                    <a:pt x="87235" y="-209"/>
                    <a:pt x="91717" y="-956"/>
                    <a:pt x="95004" y="1285"/>
                  </a:cubicBezTo>
                  <a:cubicBezTo>
                    <a:pt x="98292" y="3527"/>
                    <a:pt x="99039" y="8009"/>
                    <a:pt x="96797" y="11296"/>
                  </a:cubicBezTo>
                  <a:cubicBezTo>
                    <a:pt x="81258" y="32962"/>
                    <a:pt x="46743" y="48949"/>
                    <a:pt x="17756" y="4894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0" name="任意多边形: 形状 869">
              <a:extLst>
                <a:ext uri="{FF2B5EF4-FFF2-40B4-BE49-F238E27FC236}">
                  <a16:creationId xmlns:a16="http://schemas.microsoft.com/office/drawing/2014/main" id="{24D983DE-95CA-4DF6-A3CE-23706DD8740C}"/>
                </a:ext>
              </a:extLst>
            </p:cNvPr>
            <p:cNvSpPr/>
            <p:nvPr/>
          </p:nvSpPr>
          <p:spPr>
            <a:xfrm>
              <a:off x="1812415" y="2429780"/>
              <a:ext cx="81698" cy="69725"/>
            </a:xfrm>
            <a:custGeom>
              <a:avLst/>
              <a:gdLst>
                <a:gd name="connsiteX0" fmla="*/ 74507 w 81698"/>
                <a:gd name="connsiteY0" fmla="*/ 69725 h 69725"/>
                <a:gd name="connsiteX1" fmla="*/ 74059 w 81698"/>
                <a:gd name="connsiteY1" fmla="*/ 69725 h 69725"/>
                <a:gd name="connsiteX2" fmla="*/ 27291 w 81698"/>
                <a:gd name="connsiteY2" fmla="*/ 51347 h 69725"/>
                <a:gd name="connsiteX3" fmla="*/ 247 w 81698"/>
                <a:gd name="connsiteY3" fmla="*/ 9062 h 69725"/>
                <a:gd name="connsiteX4" fmla="*/ 5327 w 81698"/>
                <a:gd name="connsiteY4" fmla="*/ 247 h 69725"/>
                <a:gd name="connsiteX5" fmla="*/ 14142 w 81698"/>
                <a:gd name="connsiteY5" fmla="*/ 5327 h 69725"/>
                <a:gd name="connsiteX6" fmla="*/ 36405 w 81698"/>
                <a:gd name="connsiteY6" fmla="*/ 40141 h 69725"/>
                <a:gd name="connsiteX7" fmla="*/ 74955 w 81698"/>
                <a:gd name="connsiteY7" fmla="*/ 55232 h 69725"/>
                <a:gd name="connsiteX8" fmla="*/ 81679 w 81698"/>
                <a:gd name="connsiteY8" fmla="*/ 62852 h 69725"/>
                <a:gd name="connsiteX9" fmla="*/ 74507 w 81698"/>
                <a:gd name="connsiteY9" fmla="*/ 69725 h 6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698" h="69725">
                  <a:moveTo>
                    <a:pt x="74507" y="69725"/>
                  </a:moveTo>
                  <a:cubicBezTo>
                    <a:pt x="74357" y="69725"/>
                    <a:pt x="74208" y="69725"/>
                    <a:pt x="74059" y="69725"/>
                  </a:cubicBezTo>
                  <a:cubicBezTo>
                    <a:pt x="57025" y="68680"/>
                    <a:pt x="40440" y="62255"/>
                    <a:pt x="27291" y="51347"/>
                  </a:cubicBezTo>
                  <a:cubicBezTo>
                    <a:pt x="14142" y="40589"/>
                    <a:pt x="4580" y="25498"/>
                    <a:pt x="247" y="9062"/>
                  </a:cubicBezTo>
                  <a:cubicBezTo>
                    <a:pt x="-799" y="5177"/>
                    <a:pt x="1591" y="1293"/>
                    <a:pt x="5327" y="247"/>
                  </a:cubicBezTo>
                  <a:cubicBezTo>
                    <a:pt x="9212" y="-799"/>
                    <a:pt x="13097" y="1591"/>
                    <a:pt x="14142" y="5327"/>
                  </a:cubicBezTo>
                  <a:cubicBezTo>
                    <a:pt x="17728" y="18924"/>
                    <a:pt x="25648" y="31325"/>
                    <a:pt x="36405" y="40141"/>
                  </a:cubicBezTo>
                  <a:cubicBezTo>
                    <a:pt x="47313" y="49106"/>
                    <a:pt x="60910" y="54335"/>
                    <a:pt x="74955" y="55232"/>
                  </a:cubicBezTo>
                  <a:cubicBezTo>
                    <a:pt x="78840" y="55531"/>
                    <a:pt x="81978" y="58818"/>
                    <a:pt x="81679" y="62852"/>
                  </a:cubicBezTo>
                  <a:cubicBezTo>
                    <a:pt x="81529" y="66886"/>
                    <a:pt x="78392" y="69725"/>
                    <a:pt x="74507" y="6972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1" name="任意多边形: 形状 870">
              <a:extLst>
                <a:ext uri="{FF2B5EF4-FFF2-40B4-BE49-F238E27FC236}">
                  <a16:creationId xmlns:a16="http://schemas.microsoft.com/office/drawing/2014/main" id="{EF0B5D17-2605-4FCA-B7DA-6527B858A6FB}"/>
                </a:ext>
              </a:extLst>
            </p:cNvPr>
            <p:cNvSpPr/>
            <p:nvPr/>
          </p:nvSpPr>
          <p:spPr>
            <a:xfrm>
              <a:off x="1900369" y="2428080"/>
              <a:ext cx="84010" cy="59771"/>
            </a:xfrm>
            <a:custGeom>
              <a:avLst/>
              <a:gdLst>
                <a:gd name="connsiteX0" fmla="*/ 76800 w 84010"/>
                <a:gd name="connsiteY0" fmla="*/ 59772 h 59771"/>
                <a:gd name="connsiteX1" fmla="*/ 70226 w 84010"/>
                <a:gd name="connsiteY1" fmla="*/ 55439 h 59771"/>
                <a:gd name="connsiteX2" fmla="*/ 7023 w 84010"/>
                <a:gd name="connsiteY2" fmla="*/ 14349 h 59771"/>
                <a:gd name="connsiteX3" fmla="*/ 0 w 84010"/>
                <a:gd name="connsiteY3" fmla="*/ 7027 h 59771"/>
                <a:gd name="connsiteX4" fmla="*/ 7321 w 84010"/>
                <a:gd name="connsiteY4" fmla="*/ 5 h 59771"/>
                <a:gd name="connsiteX5" fmla="*/ 83374 w 84010"/>
                <a:gd name="connsiteY5" fmla="*/ 49761 h 59771"/>
                <a:gd name="connsiteX6" fmla="*/ 79639 w 84010"/>
                <a:gd name="connsiteY6" fmla="*/ 59174 h 59771"/>
                <a:gd name="connsiteX7" fmla="*/ 76800 w 84010"/>
                <a:gd name="connsiteY7" fmla="*/ 59772 h 5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10" h="59771">
                  <a:moveTo>
                    <a:pt x="76800" y="59772"/>
                  </a:moveTo>
                  <a:cubicBezTo>
                    <a:pt x="74111" y="59772"/>
                    <a:pt x="71421" y="58128"/>
                    <a:pt x="70226" y="55439"/>
                  </a:cubicBezTo>
                  <a:cubicBezTo>
                    <a:pt x="58571" y="28842"/>
                    <a:pt x="37354" y="15096"/>
                    <a:pt x="7023" y="14349"/>
                  </a:cubicBezTo>
                  <a:cubicBezTo>
                    <a:pt x="2988" y="14199"/>
                    <a:pt x="0" y="10912"/>
                    <a:pt x="0" y="7027"/>
                  </a:cubicBezTo>
                  <a:cubicBezTo>
                    <a:pt x="0" y="3143"/>
                    <a:pt x="3437" y="-144"/>
                    <a:pt x="7321" y="5"/>
                  </a:cubicBezTo>
                  <a:cubicBezTo>
                    <a:pt x="43181" y="901"/>
                    <a:pt x="69479" y="18084"/>
                    <a:pt x="83374" y="49761"/>
                  </a:cubicBezTo>
                  <a:cubicBezTo>
                    <a:pt x="85018" y="53347"/>
                    <a:pt x="83374" y="57680"/>
                    <a:pt x="79639" y="59174"/>
                  </a:cubicBezTo>
                  <a:cubicBezTo>
                    <a:pt x="78743" y="59473"/>
                    <a:pt x="77846" y="59772"/>
                    <a:pt x="76800" y="59772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2" name="任意多边形: 形状 871">
              <a:extLst>
                <a:ext uri="{FF2B5EF4-FFF2-40B4-BE49-F238E27FC236}">
                  <a16:creationId xmlns:a16="http://schemas.microsoft.com/office/drawing/2014/main" id="{7A17B582-C074-4E47-B7AB-978DCCDEDF6D}"/>
                </a:ext>
              </a:extLst>
            </p:cNvPr>
            <p:cNvSpPr/>
            <p:nvPr/>
          </p:nvSpPr>
          <p:spPr>
            <a:xfrm>
              <a:off x="2014027" y="2410622"/>
              <a:ext cx="70554" cy="72746"/>
            </a:xfrm>
            <a:custGeom>
              <a:avLst/>
              <a:gdLst>
                <a:gd name="connsiteX0" fmla="*/ 7221 w 70554"/>
                <a:gd name="connsiteY0" fmla="*/ 72747 h 72746"/>
                <a:gd name="connsiteX1" fmla="*/ 6175 w 70554"/>
                <a:gd name="connsiteY1" fmla="*/ 72747 h 72746"/>
                <a:gd name="connsiteX2" fmla="*/ 49 w 70554"/>
                <a:gd name="connsiteY2" fmla="*/ 64678 h 72746"/>
                <a:gd name="connsiteX3" fmla="*/ 62057 w 70554"/>
                <a:gd name="connsiteY3" fmla="*/ 130 h 72746"/>
                <a:gd name="connsiteX4" fmla="*/ 70424 w 70554"/>
                <a:gd name="connsiteY4" fmla="*/ 5808 h 72746"/>
                <a:gd name="connsiteX5" fmla="*/ 64746 w 70554"/>
                <a:gd name="connsiteY5" fmla="*/ 14175 h 72746"/>
                <a:gd name="connsiteX6" fmla="*/ 14094 w 70554"/>
                <a:gd name="connsiteY6" fmla="*/ 66770 h 72746"/>
                <a:gd name="connsiteX7" fmla="*/ 7221 w 70554"/>
                <a:gd name="connsiteY7" fmla="*/ 72747 h 7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554" h="72746">
                  <a:moveTo>
                    <a:pt x="7221" y="72747"/>
                  </a:moveTo>
                  <a:cubicBezTo>
                    <a:pt x="6922" y="72747"/>
                    <a:pt x="6474" y="72747"/>
                    <a:pt x="6175" y="72747"/>
                  </a:cubicBezTo>
                  <a:cubicBezTo>
                    <a:pt x="2290" y="72149"/>
                    <a:pt x="-399" y="68563"/>
                    <a:pt x="49" y="64678"/>
                  </a:cubicBezTo>
                  <a:cubicBezTo>
                    <a:pt x="5129" y="29864"/>
                    <a:pt x="27093" y="6854"/>
                    <a:pt x="62057" y="130"/>
                  </a:cubicBezTo>
                  <a:cubicBezTo>
                    <a:pt x="65941" y="-617"/>
                    <a:pt x="69677" y="1923"/>
                    <a:pt x="70424" y="5808"/>
                  </a:cubicBezTo>
                  <a:cubicBezTo>
                    <a:pt x="71171" y="9693"/>
                    <a:pt x="68631" y="13428"/>
                    <a:pt x="64746" y="14175"/>
                  </a:cubicBezTo>
                  <a:cubicBezTo>
                    <a:pt x="35311" y="19853"/>
                    <a:pt x="18278" y="37634"/>
                    <a:pt x="14094" y="66770"/>
                  </a:cubicBezTo>
                  <a:cubicBezTo>
                    <a:pt x="13795" y="70207"/>
                    <a:pt x="10657" y="72747"/>
                    <a:pt x="7221" y="72747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3" name="任意多边形: 形状 872">
              <a:extLst>
                <a:ext uri="{FF2B5EF4-FFF2-40B4-BE49-F238E27FC236}">
                  <a16:creationId xmlns:a16="http://schemas.microsoft.com/office/drawing/2014/main" id="{5D1E12C9-FAFB-4B3C-9066-B29D9F6A0150}"/>
                </a:ext>
              </a:extLst>
            </p:cNvPr>
            <p:cNvSpPr/>
            <p:nvPr/>
          </p:nvSpPr>
          <p:spPr>
            <a:xfrm>
              <a:off x="1954827" y="2356584"/>
              <a:ext cx="86462" cy="50731"/>
            </a:xfrm>
            <a:custGeom>
              <a:avLst/>
              <a:gdLst>
                <a:gd name="connsiteX0" fmla="*/ 74339 w 86462"/>
                <a:gd name="connsiteY0" fmla="*/ 50731 h 50731"/>
                <a:gd name="connsiteX1" fmla="*/ 1125 w 86462"/>
                <a:gd name="connsiteY1" fmla="*/ 10987 h 50731"/>
                <a:gd name="connsiteX2" fmla="*/ 3217 w 86462"/>
                <a:gd name="connsiteY2" fmla="*/ 1125 h 50731"/>
                <a:gd name="connsiteX3" fmla="*/ 13079 w 86462"/>
                <a:gd name="connsiteY3" fmla="*/ 3217 h 50731"/>
                <a:gd name="connsiteX4" fmla="*/ 78822 w 86462"/>
                <a:gd name="connsiteY4" fmla="*/ 36238 h 50731"/>
                <a:gd name="connsiteX5" fmla="*/ 86442 w 86462"/>
                <a:gd name="connsiteY5" fmla="*/ 42962 h 50731"/>
                <a:gd name="connsiteX6" fmla="*/ 79718 w 86462"/>
                <a:gd name="connsiteY6" fmla="*/ 50582 h 50731"/>
                <a:gd name="connsiteX7" fmla="*/ 74339 w 86462"/>
                <a:gd name="connsiteY7" fmla="*/ 50731 h 5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62" h="50731">
                  <a:moveTo>
                    <a:pt x="74339" y="50731"/>
                  </a:moveTo>
                  <a:cubicBezTo>
                    <a:pt x="45203" y="50731"/>
                    <a:pt x="16963" y="35491"/>
                    <a:pt x="1125" y="10987"/>
                  </a:cubicBezTo>
                  <a:cubicBezTo>
                    <a:pt x="-967" y="7699"/>
                    <a:pt x="-70" y="3217"/>
                    <a:pt x="3217" y="1125"/>
                  </a:cubicBezTo>
                  <a:cubicBezTo>
                    <a:pt x="6504" y="-967"/>
                    <a:pt x="10987" y="-70"/>
                    <a:pt x="13079" y="3217"/>
                  </a:cubicBezTo>
                  <a:cubicBezTo>
                    <a:pt x="26974" y="24733"/>
                    <a:pt x="53421" y="38031"/>
                    <a:pt x="78822" y="36238"/>
                  </a:cubicBezTo>
                  <a:cubicBezTo>
                    <a:pt x="82707" y="35939"/>
                    <a:pt x="86143" y="38928"/>
                    <a:pt x="86442" y="42962"/>
                  </a:cubicBezTo>
                  <a:cubicBezTo>
                    <a:pt x="86741" y="46847"/>
                    <a:pt x="83753" y="50283"/>
                    <a:pt x="79718" y="50582"/>
                  </a:cubicBezTo>
                  <a:cubicBezTo>
                    <a:pt x="77925" y="50582"/>
                    <a:pt x="76132" y="50731"/>
                    <a:pt x="74339" y="50731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4" name="任意多边形: 形状 873">
              <a:extLst>
                <a:ext uri="{FF2B5EF4-FFF2-40B4-BE49-F238E27FC236}">
                  <a16:creationId xmlns:a16="http://schemas.microsoft.com/office/drawing/2014/main" id="{7B7A9BDD-66D6-40DC-AA6F-B4E58B36A343}"/>
                </a:ext>
              </a:extLst>
            </p:cNvPr>
            <p:cNvSpPr/>
            <p:nvPr/>
          </p:nvSpPr>
          <p:spPr>
            <a:xfrm>
              <a:off x="1717845" y="2424156"/>
              <a:ext cx="79321" cy="101945"/>
            </a:xfrm>
            <a:custGeom>
              <a:avLst/>
              <a:gdLst>
                <a:gd name="connsiteX0" fmla="*/ 7259 w 79321"/>
                <a:gd name="connsiteY0" fmla="*/ 101946 h 101945"/>
                <a:gd name="connsiteX1" fmla="*/ 5914 w 79321"/>
                <a:gd name="connsiteY1" fmla="*/ 101796 h 101945"/>
                <a:gd name="connsiteX2" fmla="*/ 87 w 79321"/>
                <a:gd name="connsiteY2" fmla="*/ 93429 h 101945"/>
                <a:gd name="connsiteX3" fmla="*/ 68819 w 79321"/>
                <a:gd name="connsiteY3" fmla="*/ 791 h 101945"/>
                <a:gd name="connsiteX4" fmla="*/ 78531 w 79321"/>
                <a:gd name="connsiteY4" fmla="*/ 3928 h 101945"/>
                <a:gd name="connsiteX5" fmla="*/ 75393 w 79321"/>
                <a:gd name="connsiteY5" fmla="*/ 13641 h 101945"/>
                <a:gd name="connsiteX6" fmla="*/ 14282 w 79321"/>
                <a:gd name="connsiteY6" fmla="*/ 96118 h 101945"/>
                <a:gd name="connsiteX7" fmla="*/ 7259 w 79321"/>
                <a:gd name="connsiteY7" fmla="*/ 101946 h 10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321" h="101945">
                  <a:moveTo>
                    <a:pt x="7259" y="101946"/>
                  </a:moveTo>
                  <a:cubicBezTo>
                    <a:pt x="6811" y="101946"/>
                    <a:pt x="6362" y="101946"/>
                    <a:pt x="5914" y="101796"/>
                  </a:cubicBezTo>
                  <a:cubicBezTo>
                    <a:pt x="2029" y="101049"/>
                    <a:pt x="-511" y="97314"/>
                    <a:pt x="87" y="93429"/>
                  </a:cubicBezTo>
                  <a:cubicBezTo>
                    <a:pt x="7259" y="54431"/>
                    <a:pt x="33556" y="19020"/>
                    <a:pt x="68819" y="791"/>
                  </a:cubicBezTo>
                  <a:cubicBezTo>
                    <a:pt x="72405" y="-1002"/>
                    <a:pt x="76738" y="343"/>
                    <a:pt x="78531" y="3928"/>
                  </a:cubicBezTo>
                  <a:cubicBezTo>
                    <a:pt x="80324" y="7515"/>
                    <a:pt x="78979" y="11847"/>
                    <a:pt x="75393" y="13641"/>
                  </a:cubicBezTo>
                  <a:cubicBezTo>
                    <a:pt x="44015" y="29777"/>
                    <a:pt x="20557" y="61304"/>
                    <a:pt x="14282" y="96118"/>
                  </a:cubicBezTo>
                  <a:cubicBezTo>
                    <a:pt x="13684" y="99555"/>
                    <a:pt x="10696" y="101946"/>
                    <a:pt x="7259" y="10194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5" name="任意多边形: 形状 874">
              <a:extLst>
                <a:ext uri="{FF2B5EF4-FFF2-40B4-BE49-F238E27FC236}">
                  <a16:creationId xmlns:a16="http://schemas.microsoft.com/office/drawing/2014/main" id="{B6E1B02E-98E9-42B0-8216-EF2B16674C5E}"/>
                </a:ext>
              </a:extLst>
            </p:cNvPr>
            <p:cNvSpPr/>
            <p:nvPr/>
          </p:nvSpPr>
          <p:spPr>
            <a:xfrm>
              <a:off x="1734764" y="2494318"/>
              <a:ext cx="74119" cy="82734"/>
            </a:xfrm>
            <a:custGeom>
              <a:avLst/>
              <a:gdLst>
                <a:gd name="connsiteX0" fmla="*/ 7223 w 74119"/>
                <a:gd name="connsiteY0" fmla="*/ 82735 h 82734"/>
                <a:gd name="connsiteX1" fmla="*/ 350 w 74119"/>
                <a:gd name="connsiteY1" fmla="*/ 77804 h 82734"/>
                <a:gd name="connsiteX2" fmla="*/ 4982 w 74119"/>
                <a:gd name="connsiteY2" fmla="*/ 68689 h 82734"/>
                <a:gd name="connsiteX3" fmla="*/ 59968 w 74119"/>
                <a:gd name="connsiteY3" fmla="*/ 5337 h 82734"/>
                <a:gd name="connsiteX4" fmla="*/ 68783 w 74119"/>
                <a:gd name="connsiteY4" fmla="*/ 257 h 82734"/>
                <a:gd name="connsiteX5" fmla="*/ 73863 w 74119"/>
                <a:gd name="connsiteY5" fmla="*/ 9072 h 82734"/>
                <a:gd name="connsiteX6" fmla="*/ 9465 w 74119"/>
                <a:gd name="connsiteY6" fmla="*/ 82436 h 82734"/>
                <a:gd name="connsiteX7" fmla="*/ 7223 w 74119"/>
                <a:gd name="connsiteY7" fmla="*/ 82735 h 8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119" h="82734">
                  <a:moveTo>
                    <a:pt x="7223" y="82735"/>
                  </a:moveTo>
                  <a:cubicBezTo>
                    <a:pt x="4235" y="82735"/>
                    <a:pt x="1396" y="80792"/>
                    <a:pt x="350" y="77804"/>
                  </a:cubicBezTo>
                  <a:cubicBezTo>
                    <a:pt x="-845" y="74068"/>
                    <a:pt x="1097" y="70034"/>
                    <a:pt x="4982" y="68689"/>
                  </a:cubicBezTo>
                  <a:cubicBezTo>
                    <a:pt x="31728" y="59874"/>
                    <a:pt x="51750" y="36864"/>
                    <a:pt x="59968" y="5337"/>
                  </a:cubicBezTo>
                  <a:cubicBezTo>
                    <a:pt x="61013" y="1452"/>
                    <a:pt x="64898" y="-789"/>
                    <a:pt x="68783" y="257"/>
                  </a:cubicBezTo>
                  <a:cubicBezTo>
                    <a:pt x="72668" y="1303"/>
                    <a:pt x="74909" y="5187"/>
                    <a:pt x="73863" y="9072"/>
                  </a:cubicBezTo>
                  <a:cubicBezTo>
                    <a:pt x="64301" y="45380"/>
                    <a:pt x="40842" y="72126"/>
                    <a:pt x="9465" y="82436"/>
                  </a:cubicBezTo>
                  <a:cubicBezTo>
                    <a:pt x="8718" y="82735"/>
                    <a:pt x="7971" y="82735"/>
                    <a:pt x="7223" y="8273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78" name="任意多边形: 形状 877">
            <a:extLst>
              <a:ext uri="{FF2B5EF4-FFF2-40B4-BE49-F238E27FC236}">
                <a16:creationId xmlns:a16="http://schemas.microsoft.com/office/drawing/2014/main" id="{71807D36-5687-4FCB-A071-85C8F243122E}"/>
              </a:ext>
            </a:extLst>
          </p:cNvPr>
          <p:cNvSpPr/>
          <p:nvPr/>
        </p:nvSpPr>
        <p:spPr>
          <a:xfrm rot="3027804">
            <a:off x="7960407" y="4873425"/>
            <a:ext cx="539996" cy="604832"/>
          </a:xfrm>
          <a:custGeom>
            <a:avLst/>
            <a:gdLst>
              <a:gd name="connsiteX0" fmla="*/ 251169 w 457961"/>
              <a:gd name="connsiteY0" fmla="*/ 0 h 512947"/>
              <a:gd name="connsiteX1" fmla="*/ 21815 w 457961"/>
              <a:gd name="connsiteY1" fmla="*/ 112062 h 512947"/>
              <a:gd name="connsiteX2" fmla="*/ 0 w 457961"/>
              <a:gd name="connsiteY2" fmla="*/ 365025 h 512947"/>
              <a:gd name="connsiteX3" fmla="*/ 206942 w 457961"/>
              <a:gd name="connsiteY3" fmla="*/ 512947 h 512947"/>
              <a:gd name="connsiteX4" fmla="*/ 436147 w 457961"/>
              <a:gd name="connsiteY4" fmla="*/ 402678 h 512947"/>
              <a:gd name="connsiteX5" fmla="*/ 457962 w 457961"/>
              <a:gd name="connsiteY5" fmla="*/ 149716 h 512947"/>
              <a:gd name="connsiteX6" fmla="*/ 251169 w 457961"/>
              <a:gd name="connsiteY6" fmla="*/ 0 h 512947"/>
              <a:gd name="connsiteX7" fmla="*/ 445261 w 457961"/>
              <a:gd name="connsiteY7" fmla="*/ 150911 h 512947"/>
              <a:gd name="connsiteX8" fmla="*/ 229354 w 457961"/>
              <a:gd name="connsiteY8" fmla="*/ 254905 h 512947"/>
              <a:gd name="connsiteX9" fmla="*/ 34366 w 457961"/>
              <a:gd name="connsiteY9" fmla="*/ 115649 h 512947"/>
              <a:gd name="connsiteX10" fmla="*/ 250422 w 457961"/>
              <a:gd name="connsiteY10" fmla="*/ 10011 h 512947"/>
              <a:gd name="connsiteX11" fmla="*/ 445261 w 457961"/>
              <a:gd name="connsiteY11" fmla="*/ 150911 h 512947"/>
              <a:gd name="connsiteX12" fmla="*/ 29584 w 457961"/>
              <a:gd name="connsiteY12" fmla="*/ 122671 h 512947"/>
              <a:gd name="connsiteX13" fmla="*/ 224424 w 457961"/>
              <a:gd name="connsiteY13" fmla="*/ 261927 h 512947"/>
              <a:gd name="connsiteX14" fmla="*/ 203954 w 457961"/>
              <a:gd name="connsiteY14" fmla="*/ 500097 h 512947"/>
              <a:gd name="connsiteX15" fmla="*/ 9114 w 457961"/>
              <a:gd name="connsiteY15" fmla="*/ 360841 h 512947"/>
              <a:gd name="connsiteX16" fmla="*/ 29584 w 457961"/>
              <a:gd name="connsiteY16" fmla="*/ 122671 h 512947"/>
              <a:gd name="connsiteX17" fmla="*/ 212321 w 457961"/>
              <a:gd name="connsiteY17" fmla="*/ 500695 h 512947"/>
              <a:gd name="connsiteX18" fmla="*/ 232791 w 457961"/>
              <a:gd name="connsiteY18" fmla="*/ 262525 h 512947"/>
              <a:gd name="connsiteX19" fmla="*/ 448548 w 457961"/>
              <a:gd name="connsiteY19" fmla="*/ 158680 h 512947"/>
              <a:gd name="connsiteX20" fmla="*/ 428078 w 457961"/>
              <a:gd name="connsiteY20" fmla="*/ 396701 h 512947"/>
              <a:gd name="connsiteX21" fmla="*/ 212321 w 457961"/>
              <a:gd name="connsiteY21" fmla="*/ 500695 h 51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7961" h="512947">
                <a:moveTo>
                  <a:pt x="251169" y="0"/>
                </a:moveTo>
                <a:lnTo>
                  <a:pt x="21815" y="112062"/>
                </a:lnTo>
                <a:lnTo>
                  <a:pt x="0" y="365025"/>
                </a:lnTo>
                <a:lnTo>
                  <a:pt x="206942" y="512947"/>
                </a:lnTo>
                <a:lnTo>
                  <a:pt x="436147" y="402678"/>
                </a:lnTo>
                <a:lnTo>
                  <a:pt x="457962" y="149716"/>
                </a:lnTo>
                <a:lnTo>
                  <a:pt x="251169" y="0"/>
                </a:lnTo>
                <a:close/>
                <a:moveTo>
                  <a:pt x="445261" y="150911"/>
                </a:moveTo>
                <a:lnTo>
                  <a:pt x="229354" y="254905"/>
                </a:lnTo>
                <a:lnTo>
                  <a:pt x="34366" y="115649"/>
                </a:lnTo>
                <a:lnTo>
                  <a:pt x="250422" y="10011"/>
                </a:lnTo>
                <a:lnTo>
                  <a:pt x="445261" y="150911"/>
                </a:lnTo>
                <a:close/>
                <a:moveTo>
                  <a:pt x="29584" y="122671"/>
                </a:moveTo>
                <a:lnTo>
                  <a:pt x="224424" y="261927"/>
                </a:lnTo>
                <a:lnTo>
                  <a:pt x="203954" y="500097"/>
                </a:lnTo>
                <a:lnTo>
                  <a:pt x="9114" y="360841"/>
                </a:lnTo>
                <a:lnTo>
                  <a:pt x="29584" y="122671"/>
                </a:lnTo>
                <a:close/>
                <a:moveTo>
                  <a:pt x="212321" y="500695"/>
                </a:moveTo>
                <a:lnTo>
                  <a:pt x="232791" y="262525"/>
                </a:lnTo>
                <a:lnTo>
                  <a:pt x="448548" y="158680"/>
                </a:lnTo>
                <a:lnTo>
                  <a:pt x="428078" y="396701"/>
                </a:lnTo>
                <a:lnTo>
                  <a:pt x="212321" y="500695"/>
                </a:lnTo>
                <a:close/>
              </a:path>
            </a:pathLst>
          </a:custGeom>
          <a:solidFill>
            <a:srgbClr val="DEC3F3"/>
          </a:solidFill>
          <a:ln w="1493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79" name="文本框 878">
            <a:extLst>
              <a:ext uri="{FF2B5EF4-FFF2-40B4-BE49-F238E27FC236}">
                <a16:creationId xmlns:a16="http://schemas.microsoft.com/office/drawing/2014/main" id="{A5F7EA88-1B9C-4EFC-8B97-9D3229EC3B25}"/>
              </a:ext>
            </a:extLst>
          </p:cNvPr>
          <p:cNvSpPr txBox="1"/>
          <p:nvPr/>
        </p:nvSpPr>
        <p:spPr>
          <a:xfrm>
            <a:off x="583728" y="1199535"/>
            <a:ext cx="2744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>
                <a:gradFill flip="none" rotWithShape="1">
                  <a:gsLst>
                    <a:gs pos="18000">
                      <a:srgbClr val="94DAF1">
                        <a:alpha val="0"/>
                      </a:srgbClr>
                    </a:gs>
                    <a:gs pos="100000">
                      <a:schemeClr val="bg1">
                        <a:alpha val="64000"/>
                      </a:schemeClr>
                    </a:gs>
                  </a:gsLst>
                  <a:lin ang="16200000" scaled="1"/>
                  <a:tileRect/>
                </a:gradFill>
                <a:latin typeface="HarmonyOS Sans SC Black" panose="00000A00000000000000" pitchFamily="2" charset="-122"/>
                <a:ea typeface="HarmonyOS Sans SC Black" panose="00000A00000000000000" pitchFamily="2" charset="-122"/>
                <a:cs typeface="+mn-ea"/>
                <a:sym typeface="+mn-lt"/>
              </a:rPr>
              <a:t>CONTENTS</a:t>
            </a:r>
          </a:p>
        </p:txBody>
      </p:sp>
      <p:sp>
        <p:nvSpPr>
          <p:cNvPr id="883" name="文本框 882">
            <a:extLst>
              <a:ext uri="{FF2B5EF4-FFF2-40B4-BE49-F238E27FC236}">
                <a16:creationId xmlns:a16="http://schemas.microsoft.com/office/drawing/2014/main" id="{CA0A72F2-4C7A-4967-827F-BEDC5B9458F2}"/>
              </a:ext>
            </a:extLst>
          </p:cNvPr>
          <p:cNvSpPr txBox="1"/>
          <p:nvPr/>
        </p:nvSpPr>
        <p:spPr>
          <a:xfrm>
            <a:off x="1665320" y="326541"/>
            <a:ext cx="3903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gradFill flip="none" rotWithShape="1">
                  <a:gsLst>
                    <a:gs pos="0">
                      <a:srgbClr val="94DAF1"/>
                    </a:gs>
                    <a:gs pos="100000">
                      <a:srgbClr val="FEC3D4"/>
                    </a:gs>
                  </a:gsLst>
                  <a:lin ang="16200000" scaled="1"/>
                  <a:tileRect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  <a:cs typeface="+mn-ea"/>
                <a:sym typeface="+mn-lt"/>
              </a:rPr>
              <a:t>CONTENTS</a:t>
            </a:r>
          </a:p>
        </p:txBody>
      </p:sp>
      <p:grpSp>
        <p:nvGrpSpPr>
          <p:cNvPr id="884" name="图形 3">
            <a:extLst>
              <a:ext uri="{FF2B5EF4-FFF2-40B4-BE49-F238E27FC236}">
                <a16:creationId xmlns:a16="http://schemas.microsoft.com/office/drawing/2014/main" id="{1858AE18-9D16-4E51-8E72-0DE602166990}"/>
              </a:ext>
            </a:extLst>
          </p:cNvPr>
          <p:cNvGrpSpPr/>
          <p:nvPr/>
        </p:nvGrpSpPr>
        <p:grpSpPr>
          <a:xfrm>
            <a:off x="8066605" y="2480180"/>
            <a:ext cx="798482" cy="798482"/>
            <a:chOff x="4399213" y="3058623"/>
            <a:chExt cx="798482" cy="798482"/>
          </a:xfrm>
          <a:solidFill>
            <a:srgbClr val="FFB100"/>
          </a:solidFill>
        </p:grpSpPr>
        <p:sp>
          <p:nvSpPr>
            <p:cNvPr id="885" name="任意多边形: 形状 884">
              <a:extLst>
                <a:ext uri="{FF2B5EF4-FFF2-40B4-BE49-F238E27FC236}">
                  <a16:creationId xmlns:a16="http://schemas.microsoft.com/office/drawing/2014/main" id="{B7B7C431-DD93-4CCD-9C59-708D903F574F}"/>
                </a:ext>
              </a:extLst>
            </p:cNvPr>
            <p:cNvSpPr/>
            <p:nvPr/>
          </p:nvSpPr>
          <p:spPr>
            <a:xfrm>
              <a:off x="4399213" y="3058623"/>
              <a:ext cx="798482" cy="798482"/>
            </a:xfrm>
            <a:custGeom>
              <a:avLst/>
              <a:gdLst>
                <a:gd name="connsiteX0" fmla="*/ 399241 w 798482"/>
                <a:gd name="connsiteY0" fmla="*/ 798482 h 798482"/>
                <a:gd name="connsiteX1" fmla="*/ 0 w 798482"/>
                <a:gd name="connsiteY1" fmla="*/ 399241 h 798482"/>
                <a:gd name="connsiteX2" fmla="*/ 399241 w 798482"/>
                <a:gd name="connsiteY2" fmla="*/ 0 h 798482"/>
                <a:gd name="connsiteX3" fmla="*/ 798482 w 798482"/>
                <a:gd name="connsiteY3" fmla="*/ 399241 h 798482"/>
                <a:gd name="connsiteX4" fmla="*/ 399241 w 798482"/>
                <a:gd name="connsiteY4" fmla="*/ 798482 h 798482"/>
                <a:gd name="connsiteX5" fmla="*/ 399241 w 798482"/>
                <a:gd name="connsiteY5" fmla="*/ 9563 h 798482"/>
                <a:gd name="connsiteX6" fmla="*/ 9563 w 798482"/>
                <a:gd name="connsiteY6" fmla="*/ 399241 h 798482"/>
                <a:gd name="connsiteX7" fmla="*/ 399241 w 798482"/>
                <a:gd name="connsiteY7" fmla="*/ 788920 h 798482"/>
                <a:gd name="connsiteX8" fmla="*/ 788920 w 798482"/>
                <a:gd name="connsiteY8" fmla="*/ 399241 h 798482"/>
                <a:gd name="connsiteX9" fmla="*/ 399241 w 798482"/>
                <a:gd name="connsiteY9" fmla="*/ 9563 h 79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8482" h="798482">
                  <a:moveTo>
                    <a:pt x="399241" y="798482"/>
                  </a:moveTo>
                  <a:cubicBezTo>
                    <a:pt x="179001" y="798482"/>
                    <a:pt x="0" y="619332"/>
                    <a:pt x="0" y="399241"/>
                  </a:cubicBezTo>
                  <a:cubicBezTo>
                    <a:pt x="0" y="179001"/>
                    <a:pt x="179151" y="0"/>
                    <a:pt x="399241" y="0"/>
                  </a:cubicBezTo>
                  <a:cubicBezTo>
                    <a:pt x="619481" y="0"/>
                    <a:pt x="798482" y="179151"/>
                    <a:pt x="798482" y="399241"/>
                  </a:cubicBezTo>
                  <a:cubicBezTo>
                    <a:pt x="798482" y="619332"/>
                    <a:pt x="619332" y="798482"/>
                    <a:pt x="399241" y="798482"/>
                  </a:cubicBezTo>
                  <a:close/>
                  <a:moveTo>
                    <a:pt x="399241" y="9563"/>
                  </a:moveTo>
                  <a:cubicBezTo>
                    <a:pt x="184380" y="9563"/>
                    <a:pt x="9563" y="184380"/>
                    <a:pt x="9563" y="399241"/>
                  </a:cubicBezTo>
                  <a:cubicBezTo>
                    <a:pt x="9563" y="614102"/>
                    <a:pt x="184380" y="788920"/>
                    <a:pt x="399241" y="788920"/>
                  </a:cubicBezTo>
                  <a:cubicBezTo>
                    <a:pt x="614102" y="788920"/>
                    <a:pt x="788920" y="614102"/>
                    <a:pt x="788920" y="399241"/>
                  </a:cubicBezTo>
                  <a:cubicBezTo>
                    <a:pt x="788920" y="184380"/>
                    <a:pt x="614102" y="9563"/>
                    <a:pt x="399241" y="956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6" name="任意多边形: 形状 885">
              <a:extLst>
                <a:ext uri="{FF2B5EF4-FFF2-40B4-BE49-F238E27FC236}">
                  <a16:creationId xmlns:a16="http://schemas.microsoft.com/office/drawing/2014/main" id="{A36A4710-4718-48C2-AB65-2B277EFAE7D2}"/>
                </a:ext>
              </a:extLst>
            </p:cNvPr>
            <p:cNvSpPr/>
            <p:nvPr/>
          </p:nvSpPr>
          <p:spPr>
            <a:xfrm>
              <a:off x="4470933" y="3130343"/>
              <a:ext cx="655042" cy="655042"/>
            </a:xfrm>
            <a:custGeom>
              <a:avLst/>
              <a:gdLst>
                <a:gd name="connsiteX0" fmla="*/ 327521 w 655042"/>
                <a:gd name="connsiteY0" fmla="*/ 655042 h 655042"/>
                <a:gd name="connsiteX1" fmla="*/ 0 w 655042"/>
                <a:gd name="connsiteY1" fmla="*/ 327521 h 655042"/>
                <a:gd name="connsiteX2" fmla="*/ 327521 w 655042"/>
                <a:gd name="connsiteY2" fmla="*/ 0 h 655042"/>
                <a:gd name="connsiteX3" fmla="*/ 655042 w 655042"/>
                <a:gd name="connsiteY3" fmla="*/ 327521 h 655042"/>
                <a:gd name="connsiteX4" fmla="*/ 327521 w 655042"/>
                <a:gd name="connsiteY4" fmla="*/ 655042 h 655042"/>
                <a:gd name="connsiteX5" fmla="*/ 327521 w 655042"/>
                <a:gd name="connsiteY5" fmla="*/ 9563 h 655042"/>
                <a:gd name="connsiteX6" fmla="*/ 9563 w 655042"/>
                <a:gd name="connsiteY6" fmla="*/ 327521 h 655042"/>
                <a:gd name="connsiteX7" fmla="*/ 327521 w 655042"/>
                <a:gd name="connsiteY7" fmla="*/ 645480 h 655042"/>
                <a:gd name="connsiteX8" fmla="*/ 645480 w 655042"/>
                <a:gd name="connsiteY8" fmla="*/ 327521 h 655042"/>
                <a:gd name="connsiteX9" fmla="*/ 327521 w 655042"/>
                <a:gd name="connsiteY9" fmla="*/ 9563 h 65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5042" h="655042">
                  <a:moveTo>
                    <a:pt x="327521" y="655042"/>
                  </a:moveTo>
                  <a:cubicBezTo>
                    <a:pt x="146876" y="655042"/>
                    <a:pt x="0" y="508166"/>
                    <a:pt x="0" y="327521"/>
                  </a:cubicBezTo>
                  <a:cubicBezTo>
                    <a:pt x="0" y="146877"/>
                    <a:pt x="146876" y="0"/>
                    <a:pt x="327521" y="0"/>
                  </a:cubicBezTo>
                  <a:cubicBezTo>
                    <a:pt x="508166" y="0"/>
                    <a:pt x="655042" y="146877"/>
                    <a:pt x="655042" y="327521"/>
                  </a:cubicBezTo>
                  <a:cubicBezTo>
                    <a:pt x="655042" y="508166"/>
                    <a:pt x="508016" y="655042"/>
                    <a:pt x="327521" y="655042"/>
                  </a:cubicBezTo>
                  <a:close/>
                  <a:moveTo>
                    <a:pt x="327521" y="9563"/>
                  </a:moveTo>
                  <a:cubicBezTo>
                    <a:pt x="152106" y="9563"/>
                    <a:pt x="9563" y="152256"/>
                    <a:pt x="9563" y="327521"/>
                  </a:cubicBezTo>
                  <a:cubicBezTo>
                    <a:pt x="9563" y="502936"/>
                    <a:pt x="152256" y="645480"/>
                    <a:pt x="327521" y="645480"/>
                  </a:cubicBezTo>
                  <a:cubicBezTo>
                    <a:pt x="502787" y="645480"/>
                    <a:pt x="645480" y="502787"/>
                    <a:pt x="645480" y="327521"/>
                  </a:cubicBezTo>
                  <a:cubicBezTo>
                    <a:pt x="645480" y="152106"/>
                    <a:pt x="502787" y="9563"/>
                    <a:pt x="327521" y="956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7" name="任意多边形: 形状 886">
              <a:extLst>
                <a:ext uri="{FF2B5EF4-FFF2-40B4-BE49-F238E27FC236}">
                  <a16:creationId xmlns:a16="http://schemas.microsoft.com/office/drawing/2014/main" id="{396D8C2F-83B1-442B-885D-D74B9D592726}"/>
                </a:ext>
              </a:extLst>
            </p:cNvPr>
            <p:cNvSpPr/>
            <p:nvPr/>
          </p:nvSpPr>
          <p:spPr>
            <a:xfrm>
              <a:off x="4542652" y="3202063"/>
              <a:ext cx="511602" cy="511602"/>
            </a:xfrm>
            <a:custGeom>
              <a:avLst/>
              <a:gdLst>
                <a:gd name="connsiteX0" fmla="*/ 255801 w 511602"/>
                <a:gd name="connsiteY0" fmla="*/ 511603 h 511602"/>
                <a:gd name="connsiteX1" fmla="*/ 0 w 511602"/>
                <a:gd name="connsiteY1" fmla="*/ 255801 h 511602"/>
                <a:gd name="connsiteX2" fmla="*/ 255801 w 511602"/>
                <a:gd name="connsiteY2" fmla="*/ 0 h 511602"/>
                <a:gd name="connsiteX3" fmla="*/ 511603 w 511602"/>
                <a:gd name="connsiteY3" fmla="*/ 255801 h 511602"/>
                <a:gd name="connsiteX4" fmla="*/ 255801 w 511602"/>
                <a:gd name="connsiteY4" fmla="*/ 511603 h 511602"/>
                <a:gd name="connsiteX5" fmla="*/ 255801 w 511602"/>
                <a:gd name="connsiteY5" fmla="*/ 9563 h 511602"/>
                <a:gd name="connsiteX6" fmla="*/ 9563 w 511602"/>
                <a:gd name="connsiteY6" fmla="*/ 255801 h 511602"/>
                <a:gd name="connsiteX7" fmla="*/ 255801 w 511602"/>
                <a:gd name="connsiteY7" fmla="*/ 502040 h 511602"/>
                <a:gd name="connsiteX8" fmla="*/ 502040 w 511602"/>
                <a:gd name="connsiteY8" fmla="*/ 255801 h 511602"/>
                <a:gd name="connsiteX9" fmla="*/ 255801 w 511602"/>
                <a:gd name="connsiteY9" fmla="*/ 9563 h 51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1602" h="511602">
                  <a:moveTo>
                    <a:pt x="255801" y="511603"/>
                  </a:moveTo>
                  <a:cubicBezTo>
                    <a:pt x="114752" y="511603"/>
                    <a:pt x="0" y="396850"/>
                    <a:pt x="0" y="255801"/>
                  </a:cubicBezTo>
                  <a:cubicBezTo>
                    <a:pt x="0" y="114752"/>
                    <a:pt x="114752" y="0"/>
                    <a:pt x="255801" y="0"/>
                  </a:cubicBezTo>
                  <a:cubicBezTo>
                    <a:pt x="396850" y="0"/>
                    <a:pt x="511603" y="114752"/>
                    <a:pt x="511603" y="255801"/>
                  </a:cubicBezTo>
                  <a:cubicBezTo>
                    <a:pt x="511603" y="396850"/>
                    <a:pt x="396850" y="511603"/>
                    <a:pt x="255801" y="511603"/>
                  </a:cubicBezTo>
                  <a:close/>
                  <a:moveTo>
                    <a:pt x="255801" y="9563"/>
                  </a:moveTo>
                  <a:cubicBezTo>
                    <a:pt x="119982" y="9563"/>
                    <a:pt x="9563" y="119982"/>
                    <a:pt x="9563" y="255801"/>
                  </a:cubicBezTo>
                  <a:cubicBezTo>
                    <a:pt x="9563" y="391621"/>
                    <a:pt x="119982" y="502040"/>
                    <a:pt x="255801" y="502040"/>
                  </a:cubicBezTo>
                  <a:cubicBezTo>
                    <a:pt x="391621" y="502040"/>
                    <a:pt x="502040" y="391621"/>
                    <a:pt x="502040" y="255801"/>
                  </a:cubicBezTo>
                  <a:cubicBezTo>
                    <a:pt x="502040" y="119982"/>
                    <a:pt x="391472" y="9563"/>
                    <a:pt x="255801" y="956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8" name="任意多边形: 形状 887">
              <a:extLst>
                <a:ext uri="{FF2B5EF4-FFF2-40B4-BE49-F238E27FC236}">
                  <a16:creationId xmlns:a16="http://schemas.microsoft.com/office/drawing/2014/main" id="{DBC4D9AB-2DDC-4199-9F1F-E6853271E123}"/>
                </a:ext>
              </a:extLst>
            </p:cNvPr>
            <p:cNvSpPr/>
            <p:nvPr/>
          </p:nvSpPr>
          <p:spPr>
            <a:xfrm>
              <a:off x="4614373" y="3273783"/>
              <a:ext cx="368162" cy="368162"/>
            </a:xfrm>
            <a:custGeom>
              <a:avLst/>
              <a:gdLst>
                <a:gd name="connsiteX0" fmla="*/ 184081 w 368162"/>
                <a:gd name="connsiteY0" fmla="*/ 368163 h 368162"/>
                <a:gd name="connsiteX1" fmla="*/ 0 w 368162"/>
                <a:gd name="connsiteY1" fmla="*/ 184081 h 368162"/>
                <a:gd name="connsiteX2" fmla="*/ 184081 w 368162"/>
                <a:gd name="connsiteY2" fmla="*/ 0 h 368162"/>
                <a:gd name="connsiteX3" fmla="*/ 368162 w 368162"/>
                <a:gd name="connsiteY3" fmla="*/ 184081 h 368162"/>
                <a:gd name="connsiteX4" fmla="*/ 184081 w 368162"/>
                <a:gd name="connsiteY4" fmla="*/ 368163 h 368162"/>
                <a:gd name="connsiteX5" fmla="*/ 184081 w 368162"/>
                <a:gd name="connsiteY5" fmla="*/ 9563 h 368162"/>
                <a:gd name="connsiteX6" fmla="*/ 9562 w 368162"/>
                <a:gd name="connsiteY6" fmla="*/ 184081 h 368162"/>
                <a:gd name="connsiteX7" fmla="*/ 184081 w 368162"/>
                <a:gd name="connsiteY7" fmla="*/ 358600 h 368162"/>
                <a:gd name="connsiteX8" fmla="*/ 358600 w 368162"/>
                <a:gd name="connsiteY8" fmla="*/ 184081 h 368162"/>
                <a:gd name="connsiteX9" fmla="*/ 184081 w 368162"/>
                <a:gd name="connsiteY9" fmla="*/ 9563 h 368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162" h="368162">
                  <a:moveTo>
                    <a:pt x="184081" y="368163"/>
                  </a:moveTo>
                  <a:cubicBezTo>
                    <a:pt x="82627" y="368163"/>
                    <a:pt x="0" y="285535"/>
                    <a:pt x="0" y="184081"/>
                  </a:cubicBezTo>
                  <a:cubicBezTo>
                    <a:pt x="0" y="82627"/>
                    <a:pt x="82627" y="0"/>
                    <a:pt x="184081" y="0"/>
                  </a:cubicBezTo>
                  <a:cubicBezTo>
                    <a:pt x="285535" y="0"/>
                    <a:pt x="368162" y="82627"/>
                    <a:pt x="368162" y="184081"/>
                  </a:cubicBezTo>
                  <a:cubicBezTo>
                    <a:pt x="368162" y="285535"/>
                    <a:pt x="285535" y="368163"/>
                    <a:pt x="184081" y="368163"/>
                  </a:cubicBezTo>
                  <a:close/>
                  <a:moveTo>
                    <a:pt x="184081" y="9563"/>
                  </a:moveTo>
                  <a:cubicBezTo>
                    <a:pt x="87857" y="9563"/>
                    <a:pt x="9562" y="87857"/>
                    <a:pt x="9562" y="184081"/>
                  </a:cubicBezTo>
                  <a:cubicBezTo>
                    <a:pt x="9562" y="280305"/>
                    <a:pt x="87857" y="358600"/>
                    <a:pt x="184081" y="358600"/>
                  </a:cubicBezTo>
                  <a:cubicBezTo>
                    <a:pt x="280305" y="358600"/>
                    <a:pt x="358600" y="280305"/>
                    <a:pt x="358600" y="184081"/>
                  </a:cubicBezTo>
                  <a:cubicBezTo>
                    <a:pt x="358600" y="87857"/>
                    <a:pt x="280305" y="9563"/>
                    <a:pt x="184081" y="956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9" name="任意多边形: 形状 888">
              <a:extLst>
                <a:ext uri="{FF2B5EF4-FFF2-40B4-BE49-F238E27FC236}">
                  <a16:creationId xmlns:a16="http://schemas.microsoft.com/office/drawing/2014/main" id="{7790348F-3081-4839-ABED-27B3EA4C1473}"/>
                </a:ext>
              </a:extLst>
            </p:cNvPr>
            <p:cNvSpPr/>
            <p:nvPr/>
          </p:nvSpPr>
          <p:spPr>
            <a:xfrm>
              <a:off x="4686092" y="3345503"/>
              <a:ext cx="224722" cy="224722"/>
            </a:xfrm>
            <a:custGeom>
              <a:avLst/>
              <a:gdLst>
                <a:gd name="connsiteX0" fmla="*/ 112361 w 224722"/>
                <a:gd name="connsiteY0" fmla="*/ 224722 h 224722"/>
                <a:gd name="connsiteX1" fmla="*/ 0 w 224722"/>
                <a:gd name="connsiteY1" fmla="*/ 112361 h 224722"/>
                <a:gd name="connsiteX2" fmla="*/ 112361 w 224722"/>
                <a:gd name="connsiteY2" fmla="*/ 0 h 224722"/>
                <a:gd name="connsiteX3" fmla="*/ 224723 w 224722"/>
                <a:gd name="connsiteY3" fmla="*/ 112361 h 224722"/>
                <a:gd name="connsiteX4" fmla="*/ 112361 w 224722"/>
                <a:gd name="connsiteY4" fmla="*/ 224722 h 224722"/>
                <a:gd name="connsiteX5" fmla="*/ 112361 w 224722"/>
                <a:gd name="connsiteY5" fmla="*/ 9563 h 224722"/>
                <a:gd name="connsiteX6" fmla="*/ 9563 w 224722"/>
                <a:gd name="connsiteY6" fmla="*/ 112361 h 224722"/>
                <a:gd name="connsiteX7" fmla="*/ 112361 w 224722"/>
                <a:gd name="connsiteY7" fmla="*/ 215160 h 224722"/>
                <a:gd name="connsiteX8" fmla="*/ 215160 w 224722"/>
                <a:gd name="connsiteY8" fmla="*/ 112361 h 224722"/>
                <a:gd name="connsiteX9" fmla="*/ 112361 w 224722"/>
                <a:gd name="connsiteY9" fmla="*/ 9563 h 22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722" h="224722">
                  <a:moveTo>
                    <a:pt x="112361" y="224722"/>
                  </a:moveTo>
                  <a:cubicBezTo>
                    <a:pt x="50353" y="224722"/>
                    <a:pt x="0" y="174369"/>
                    <a:pt x="0" y="112361"/>
                  </a:cubicBezTo>
                  <a:cubicBezTo>
                    <a:pt x="0" y="50353"/>
                    <a:pt x="50353" y="0"/>
                    <a:pt x="112361" y="0"/>
                  </a:cubicBezTo>
                  <a:cubicBezTo>
                    <a:pt x="174369" y="0"/>
                    <a:pt x="224723" y="50353"/>
                    <a:pt x="224723" y="112361"/>
                  </a:cubicBezTo>
                  <a:cubicBezTo>
                    <a:pt x="224723" y="174369"/>
                    <a:pt x="174220" y="224722"/>
                    <a:pt x="112361" y="224722"/>
                  </a:cubicBezTo>
                  <a:close/>
                  <a:moveTo>
                    <a:pt x="112361" y="9563"/>
                  </a:moveTo>
                  <a:cubicBezTo>
                    <a:pt x="55733" y="9563"/>
                    <a:pt x="9563" y="55732"/>
                    <a:pt x="9563" y="112361"/>
                  </a:cubicBezTo>
                  <a:cubicBezTo>
                    <a:pt x="9563" y="168990"/>
                    <a:pt x="55733" y="215160"/>
                    <a:pt x="112361" y="215160"/>
                  </a:cubicBezTo>
                  <a:cubicBezTo>
                    <a:pt x="168990" y="215160"/>
                    <a:pt x="215160" y="168990"/>
                    <a:pt x="215160" y="112361"/>
                  </a:cubicBezTo>
                  <a:cubicBezTo>
                    <a:pt x="215160" y="55583"/>
                    <a:pt x="168990" y="9563"/>
                    <a:pt x="112361" y="956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0" name="任意多边形: 形状 889">
              <a:extLst>
                <a:ext uri="{FF2B5EF4-FFF2-40B4-BE49-F238E27FC236}">
                  <a16:creationId xmlns:a16="http://schemas.microsoft.com/office/drawing/2014/main" id="{D6950EFA-0615-4364-99C8-DBEBE09BFBEE}"/>
                </a:ext>
              </a:extLst>
            </p:cNvPr>
            <p:cNvSpPr/>
            <p:nvPr/>
          </p:nvSpPr>
          <p:spPr>
            <a:xfrm>
              <a:off x="4757813" y="3417223"/>
              <a:ext cx="81282" cy="81282"/>
            </a:xfrm>
            <a:custGeom>
              <a:avLst/>
              <a:gdLst>
                <a:gd name="connsiteX0" fmla="*/ 40641 w 81282"/>
                <a:gd name="connsiteY0" fmla="*/ 81283 h 81282"/>
                <a:gd name="connsiteX1" fmla="*/ 0 w 81282"/>
                <a:gd name="connsiteY1" fmla="*/ 40641 h 81282"/>
                <a:gd name="connsiteX2" fmla="*/ 40641 w 81282"/>
                <a:gd name="connsiteY2" fmla="*/ 0 h 81282"/>
                <a:gd name="connsiteX3" fmla="*/ 81282 w 81282"/>
                <a:gd name="connsiteY3" fmla="*/ 40641 h 81282"/>
                <a:gd name="connsiteX4" fmla="*/ 40641 w 81282"/>
                <a:gd name="connsiteY4" fmla="*/ 81283 h 81282"/>
                <a:gd name="connsiteX5" fmla="*/ 40641 w 81282"/>
                <a:gd name="connsiteY5" fmla="*/ 9563 h 81282"/>
                <a:gd name="connsiteX6" fmla="*/ 9562 w 81282"/>
                <a:gd name="connsiteY6" fmla="*/ 40641 h 81282"/>
                <a:gd name="connsiteX7" fmla="*/ 40641 w 81282"/>
                <a:gd name="connsiteY7" fmla="*/ 71720 h 81282"/>
                <a:gd name="connsiteX8" fmla="*/ 71720 w 81282"/>
                <a:gd name="connsiteY8" fmla="*/ 40641 h 81282"/>
                <a:gd name="connsiteX9" fmla="*/ 40641 w 81282"/>
                <a:gd name="connsiteY9" fmla="*/ 9563 h 8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282" h="81282">
                  <a:moveTo>
                    <a:pt x="40641" y="81283"/>
                  </a:moveTo>
                  <a:cubicBezTo>
                    <a:pt x="18228" y="81283"/>
                    <a:pt x="0" y="63054"/>
                    <a:pt x="0" y="40641"/>
                  </a:cubicBezTo>
                  <a:cubicBezTo>
                    <a:pt x="0" y="18229"/>
                    <a:pt x="18228" y="0"/>
                    <a:pt x="40641" y="0"/>
                  </a:cubicBezTo>
                  <a:cubicBezTo>
                    <a:pt x="63053" y="0"/>
                    <a:pt x="81282" y="18229"/>
                    <a:pt x="81282" y="40641"/>
                  </a:cubicBezTo>
                  <a:cubicBezTo>
                    <a:pt x="81282" y="63054"/>
                    <a:pt x="63053" y="81283"/>
                    <a:pt x="40641" y="81283"/>
                  </a:cubicBezTo>
                  <a:close/>
                  <a:moveTo>
                    <a:pt x="40641" y="9563"/>
                  </a:moveTo>
                  <a:cubicBezTo>
                    <a:pt x="23458" y="9563"/>
                    <a:pt x="9562" y="23459"/>
                    <a:pt x="9562" y="40641"/>
                  </a:cubicBezTo>
                  <a:cubicBezTo>
                    <a:pt x="9562" y="57824"/>
                    <a:pt x="23458" y="71720"/>
                    <a:pt x="40641" y="71720"/>
                  </a:cubicBezTo>
                  <a:cubicBezTo>
                    <a:pt x="57824" y="71720"/>
                    <a:pt x="71720" y="57824"/>
                    <a:pt x="71720" y="40641"/>
                  </a:cubicBezTo>
                  <a:cubicBezTo>
                    <a:pt x="71720" y="23459"/>
                    <a:pt x="57675" y="9563"/>
                    <a:pt x="40641" y="956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96" name="图形 3">
            <a:extLst>
              <a:ext uri="{FF2B5EF4-FFF2-40B4-BE49-F238E27FC236}">
                <a16:creationId xmlns:a16="http://schemas.microsoft.com/office/drawing/2014/main" id="{EAD8430F-FE8A-43C4-BB53-38B420B24788}"/>
              </a:ext>
            </a:extLst>
          </p:cNvPr>
          <p:cNvGrpSpPr/>
          <p:nvPr/>
        </p:nvGrpSpPr>
        <p:grpSpPr>
          <a:xfrm>
            <a:off x="11198645" y="5945688"/>
            <a:ext cx="592885" cy="563748"/>
            <a:chOff x="9997703" y="4373937"/>
            <a:chExt cx="592885" cy="563748"/>
          </a:xfrm>
          <a:solidFill>
            <a:srgbClr val="CCF4FE"/>
          </a:solidFill>
        </p:grpSpPr>
        <p:sp>
          <p:nvSpPr>
            <p:cNvPr id="897" name="任意多边形: 形状 896">
              <a:extLst>
                <a:ext uri="{FF2B5EF4-FFF2-40B4-BE49-F238E27FC236}">
                  <a16:creationId xmlns:a16="http://schemas.microsoft.com/office/drawing/2014/main" id="{2A49E182-E1AD-417E-8E60-1D6632E8E235}"/>
                </a:ext>
              </a:extLst>
            </p:cNvPr>
            <p:cNvSpPr/>
            <p:nvPr/>
          </p:nvSpPr>
          <p:spPr>
            <a:xfrm>
              <a:off x="9997703" y="4373937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8" name="任意多边形: 形状 897">
              <a:extLst>
                <a:ext uri="{FF2B5EF4-FFF2-40B4-BE49-F238E27FC236}">
                  <a16:creationId xmlns:a16="http://schemas.microsoft.com/office/drawing/2014/main" id="{E3158C50-2A52-499C-A0DF-AD4282E3670B}"/>
                </a:ext>
              </a:extLst>
            </p:cNvPr>
            <p:cNvSpPr/>
            <p:nvPr/>
          </p:nvSpPr>
          <p:spPr>
            <a:xfrm>
              <a:off x="10091836" y="4373937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9" name="任意多边形: 形状 898">
              <a:extLst>
                <a:ext uri="{FF2B5EF4-FFF2-40B4-BE49-F238E27FC236}">
                  <a16:creationId xmlns:a16="http://schemas.microsoft.com/office/drawing/2014/main" id="{9AD9DD7A-8060-4FB0-84E7-13E0F8250447}"/>
                </a:ext>
              </a:extLst>
            </p:cNvPr>
            <p:cNvSpPr/>
            <p:nvPr/>
          </p:nvSpPr>
          <p:spPr>
            <a:xfrm>
              <a:off x="10185968" y="4373937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0" name="任意多边形: 形状 899">
              <a:extLst>
                <a:ext uri="{FF2B5EF4-FFF2-40B4-BE49-F238E27FC236}">
                  <a16:creationId xmlns:a16="http://schemas.microsoft.com/office/drawing/2014/main" id="{68A4E9DB-6A0D-406F-9D58-9DA9DE255AD4}"/>
                </a:ext>
              </a:extLst>
            </p:cNvPr>
            <p:cNvSpPr/>
            <p:nvPr/>
          </p:nvSpPr>
          <p:spPr>
            <a:xfrm>
              <a:off x="10280101" y="4373937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1" name="任意多边形: 形状 900">
              <a:extLst>
                <a:ext uri="{FF2B5EF4-FFF2-40B4-BE49-F238E27FC236}">
                  <a16:creationId xmlns:a16="http://schemas.microsoft.com/office/drawing/2014/main" id="{87B11FDB-BDFC-4E59-8A09-7CB8855227E9}"/>
                </a:ext>
              </a:extLst>
            </p:cNvPr>
            <p:cNvSpPr/>
            <p:nvPr/>
          </p:nvSpPr>
          <p:spPr>
            <a:xfrm>
              <a:off x="10374233" y="4373937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2" name="任意多边形: 形状 901">
              <a:extLst>
                <a:ext uri="{FF2B5EF4-FFF2-40B4-BE49-F238E27FC236}">
                  <a16:creationId xmlns:a16="http://schemas.microsoft.com/office/drawing/2014/main" id="{194094C6-C752-47AE-8A97-43F9217DFC9A}"/>
                </a:ext>
              </a:extLst>
            </p:cNvPr>
            <p:cNvSpPr/>
            <p:nvPr/>
          </p:nvSpPr>
          <p:spPr>
            <a:xfrm>
              <a:off x="10468365" y="4373937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3" name="任意多边形: 形状 902">
              <a:extLst>
                <a:ext uri="{FF2B5EF4-FFF2-40B4-BE49-F238E27FC236}">
                  <a16:creationId xmlns:a16="http://schemas.microsoft.com/office/drawing/2014/main" id="{E677FB11-E566-4902-9816-86CA90C2F2F6}"/>
                </a:ext>
              </a:extLst>
            </p:cNvPr>
            <p:cNvSpPr/>
            <p:nvPr/>
          </p:nvSpPr>
          <p:spPr>
            <a:xfrm>
              <a:off x="10562498" y="4373937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4" name="任意多边形: 形状 903">
              <a:extLst>
                <a:ext uri="{FF2B5EF4-FFF2-40B4-BE49-F238E27FC236}">
                  <a16:creationId xmlns:a16="http://schemas.microsoft.com/office/drawing/2014/main" id="{8B31E29D-901A-4A5E-86BC-02231D5075CB}"/>
                </a:ext>
              </a:extLst>
            </p:cNvPr>
            <p:cNvSpPr/>
            <p:nvPr/>
          </p:nvSpPr>
          <p:spPr>
            <a:xfrm>
              <a:off x="9997703" y="4481069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5" name="任意多边形: 形状 904">
              <a:extLst>
                <a:ext uri="{FF2B5EF4-FFF2-40B4-BE49-F238E27FC236}">
                  <a16:creationId xmlns:a16="http://schemas.microsoft.com/office/drawing/2014/main" id="{78697875-8A1A-44F0-8A6B-C832F376ACDA}"/>
                </a:ext>
              </a:extLst>
            </p:cNvPr>
            <p:cNvSpPr/>
            <p:nvPr/>
          </p:nvSpPr>
          <p:spPr>
            <a:xfrm>
              <a:off x="10091836" y="4481069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6" name="任意多边形: 形状 905">
              <a:extLst>
                <a:ext uri="{FF2B5EF4-FFF2-40B4-BE49-F238E27FC236}">
                  <a16:creationId xmlns:a16="http://schemas.microsoft.com/office/drawing/2014/main" id="{1C7DFB44-22B8-46A0-9745-545B31130F3A}"/>
                </a:ext>
              </a:extLst>
            </p:cNvPr>
            <p:cNvSpPr/>
            <p:nvPr/>
          </p:nvSpPr>
          <p:spPr>
            <a:xfrm>
              <a:off x="10185968" y="4481069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7" name="任意多边形: 形状 906">
              <a:extLst>
                <a:ext uri="{FF2B5EF4-FFF2-40B4-BE49-F238E27FC236}">
                  <a16:creationId xmlns:a16="http://schemas.microsoft.com/office/drawing/2014/main" id="{3932F36A-3DD9-4D36-9D92-551CA5707C86}"/>
                </a:ext>
              </a:extLst>
            </p:cNvPr>
            <p:cNvSpPr/>
            <p:nvPr/>
          </p:nvSpPr>
          <p:spPr>
            <a:xfrm>
              <a:off x="10280101" y="4481069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8" name="任意多边形: 形状 907">
              <a:extLst>
                <a:ext uri="{FF2B5EF4-FFF2-40B4-BE49-F238E27FC236}">
                  <a16:creationId xmlns:a16="http://schemas.microsoft.com/office/drawing/2014/main" id="{CBD6F5F6-8011-447C-9960-54B12D824832}"/>
                </a:ext>
              </a:extLst>
            </p:cNvPr>
            <p:cNvSpPr/>
            <p:nvPr/>
          </p:nvSpPr>
          <p:spPr>
            <a:xfrm>
              <a:off x="10374233" y="4481069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9" name="任意多边形: 形状 908">
              <a:extLst>
                <a:ext uri="{FF2B5EF4-FFF2-40B4-BE49-F238E27FC236}">
                  <a16:creationId xmlns:a16="http://schemas.microsoft.com/office/drawing/2014/main" id="{66BB972C-0E51-433E-948F-BD20656B6654}"/>
                </a:ext>
              </a:extLst>
            </p:cNvPr>
            <p:cNvSpPr/>
            <p:nvPr/>
          </p:nvSpPr>
          <p:spPr>
            <a:xfrm>
              <a:off x="10468365" y="4481069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0" name="任意多边形: 形状 909">
              <a:extLst>
                <a:ext uri="{FF2B5EF4-FFF2-40B4-BE49-F238E27FC236}">
                  <a16:creationId xmlns:a16="http://schemas.microsoft.com/office/drawing/2014/main" id="{79B5B5CC-D366-447D-909A-F109B77E8FF9}"/>
                </a:ext>
              </a:extLst>
            </p:cNvPr>
            <p:cNvSpPr/>
            <p:nvPr/>
          </p:nvSpPr>
          <p:spPr>
            <a:xfrm>
              <a:off x="10562498" y="4481069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1" name="任意多边形: 形状 910">
              <a:extLst>
                <a:ext uri="{FF2B5EF4-FFF2-40B4-BE49-F238E27FC236}">
                  <a16:creationId xmlns:a16="http://schemas.microsoft.com/office/drawing/2014/main" id="{FC704E19-1ECF-4826-AD61-DAC21D754D8C}"/>
                </a:ext>
              </a:extLst>
            </p:cNvPr>
            <p:cNvSpPr/>
            <p:nvPr/>
          </p:nvSpPr>
          <p:spPr>
            <a:xfrm>
              <a:off x="9997703" y="4588200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2" name="任意多边形: 形状 911">
              <a:extLst>
                <a:ext uri="{FF2B5EF4-FFF2-40B4-BE49-F238E27FC236}">
                  <a16:creationId xmlns:a16="http://schemas.microsoft.com/office/drawing/2014/main" id="{A2E791BA-56C7-451C-B26C-B152DD17D6C1}"/>
                </a:ext>
              </a:extLst>
            </p:cNvPr>
            <p:cNvSpPr/>
            <p:nvPr/>
          </p:nvSpPr>
          <p:spPr>
            <a:xfrm>
              <a:off x="10091836" y="4588200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3" name="任意多边形: 形状 912">
              <a:extLst>
                <a:ext uri="{FF2B5EF4-FFF2-40B4-BE49-F238E27FC236}">
                  <a16:creationId xmlns:a16="http://schemas.microsoft.com/office/drawing/2014/main" id="{0AEAC7A0-1170-43AE-AA34-F65C52C5FFDE}"/>
                </a:ext>
              </a:extLst>
            </p:cNvPr>
            <p:cNvSpPr/>
            <p:nvPr/>
          </p:nvSpPr>
          <p:spPr>
            <a:xfrm>
              <a:off x="10185968" y="4588200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4" name="任意多边形: 形状 913">
              <a:extLst>
                <a:ext uri="{FF2B5EF4-FFF2-40B4-BE49-F238E27FC236}">
                  <a16:creationId xmlns:a16="http://schemas.microsoft.com/office/drawing/2014/main" id="{191F3938-6619-4980-82E7-2E04705F560B}"/>
                </a:ext>
              </a:extLst>
            </p:cNvPr>
            <p:cNvSpPr/>
            <p:nvPr/>
          </p:nvSpPr>
          <p:spPr>
            <a:xfrm>
              <a:off x="10280101" y="4588200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5" name="任意多边形: 形状 914">
              <a:extLst>
                <a:ext uri="{FF2B5EF4-FFF2-40B4-BE49-F238E27FC236}">
                  <a16:creationId xmlns:a16="http://schemas.microsoft.com/office/drawing/2014/main" id="{EB19CD7A-04E4-4A64-BE73-A3CDB4D03455}"/>
                </a:ext>
              </a:extLst>
            </p:cNvPr>
            <p:cNvSpPr/>
            <p:nvPr/>
          </p:nvSpPr>
          <p:spPr>
            <a:xfrm>
              <a:off x="10374233" y="4588200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6" name="任意多边形: 形状 915">
              <a:extLst>
                <a:ext uri="{FF2B5EF4-FFF2-40B4-BE49-F238E27FC236}">
                  <a16:creationId xmlns:a16="http://schemas.microsoft.com/office/drawing/2014/main" id="{8CE48777-8CF9-4AA4-A412-73EC88415477}"/>
                </a:ext>
              </a:extLst>
            </p:cNvPr>
            <p:cNvSpPr/>
            <p:nvPr/>
          </p:nvSpPr>
          <p:spPr>
            <a:xfrm>
              <a:off x="10468365" y="4588200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7" name="任意多边形: 形状 916">
              <a:extLst>
                <a:ext uri="{FF2B5EF4-FFF2-40B4-BE49-F238E27FC236}">
                  <a16:creationId xmlns:a16="http://schemas.microsoft.com/office/drawing/2014/main" id="{B5FD07D1-9D09-4058-996D-99D01B1CF7E2}"/>
                </a:ext>
              </a:extLst>
            </p:cNvPr>
            <p:cNvSpPr/>
            <p:nvPr/>
          </p:nvSpPr>
          <p:spPr>
            <a:xfrm>
              <a:off x="10562498" y="4588200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8" name="任意多边形: 形状 917">
              <a:extLst>
                <a:ext uri="{FF2B5EF4-FFF2-40B4-BE49-F238E27FC236}">
                  <a16:creationId xmlns:a16="http://schemas.microsoft.com/office/drawing/2014/main" id="{849EBAF5-9BC8-4FDC-B192-A034D25A1E60}"/>
                </a:ext>
              </a:extLst>
            </p:cNvPr>
            <p:cNvSpPr/>
            <p:nvPr/>
          </p:nvSpPr>
          <p:spPr>
            <a:xfrm>
              <a:off x="9997703" y="4695332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9" name="任意多边形: 形状 918">
              <a:extLst>
                <a:ext uri="{FF2B5EF4-FFF2-40B4-BE49-F238E27FC236}">
                  <a16:creationId xmlns:a16="http://schemas.microsoft.com/office/drawing/2014/main" id="{D6601E96-4D98-4719-ACCD-13B12CC87BD1}"/>
                </a:ext>
              </a:extLst>
            </p:cNvPr>
            <p:cNvSpPr/>
            <p:nvPr/>
          </p:nvSpPr>
          <p:spPr>
            <a:xfrm>
              <a:off x="10091836" y="4695332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0" name="任意多边形: 形状 919">
              <a:extLst>
                <a:ext uri="{FF2B5EF4-FFF2-40B4-BE49-F238E27FC236}">
                  <a16:creationId xmlns:a16="http://schemas.microsoft.com/office/drawing/2014/main" id="{E8B5ECC1-038D-4E80-B94E-0E712A890D8C}"/>
                </a:ext>
              </a:extLst>
            </p:cNvPr>
            <p:cNvSpPr/>
            <p:nvPr/>
          </p:nvSpPr>
          <p:spPr>
            <a:xfrm>
              <a:off x="10185968" y="4695332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1" name="任意多边形: 形状 920">
              <a:extLst>
                <a:ext uri="{FF2B5EF4-FFF2-40B4-BE49-F238E27FC236}">
                  <a16:creationId xmlns:a16="http://schemas.microsoft.com/office/drawing/2014/main" id="{6A47EF9E-B2FD-4666-93A9-5C9A94D7701A}"/>
                </a:ext>
              </a:extLst>
            </p:cNvPr>
            <p:cNvSpPr/>
            <p:nvPr/>
          </p:nvSpPr>
          <p:spPr>
            <a:xfrm>
              <a:off x="10280101" y="4695332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2" name="任意多边形: 形状 921">
              <a:extLst>
                <a:ext uri="{FF2B5EF4-FFF2-40B4-BE49-F238E27FC236}">
                  <a16:creationId xmlns:a16="http://schemas.microsoft.com/office/drawing/2014/main" id="{6574B8F9-E416-4E7B-A357-4CB64111B6EA}"/>
                </a:ext>
              </a:extLst>
            </p:cNvPr>
            <p:cNvSpPr/>
            <p:nvPr/>
          </p:nvSpPr>
          <p:spPr>
            <a:xfrm>
              <a:off x="10374233" y="4695332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3" name="任意多边形: 形状 922">
              <a:extLst>
                <a:ext uri="{FF2B5EF4-FFF2-40B4-BE49-F238E27FC236}">
                  <a16:creationId xmlns:a16="http://schemas.microsoft.com/office/drawing/2014/main" id="{35EBCF13-A7D9-4D62-83F2-FEDC1DB3BAAD}"/>
                </a:ext>
              </a:extLst>
            </p:cNvPr>
            <p:cNvSpPr/>
            <p:nvPr/>
          </p:nvSpPr>
          <p:spPr>
            <a:xfrm>
              <a:off x="10468365" y="4695332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4" name="任意多边形: 形状 923">
              <a:extLst>
                <a:ext uri="{FF2B5EF4-FFF2-40B4-BE49-F238E27FC236}">
                  <a16:creationId xmlns:a16="http://schemas.microsoft.com/office/drawing/2014/main" id="{9A410243-CDC5-4F2C-B22E-8911AD519FC4}"/>
                </a:ext>
              </a:extLst>
            </p:cNvPr>
            <p:cNvSpPr/>
            <p:nvPr/>
          </p:nvSpPr>
          <p:spPr>
            <a:xfrm>
              <a:off x="10562498" y="4695332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5" name="任意多边形: 形状 924">
              <a:extLst>
                <a:ext uri="{FF2B5EF4-FFF2-40B4-BE49-F238E27FC236}">
                  <a16:creationId xmlns:a16="http://schemas.microsoft.com/office/drawing/2014/main" id="{A15847B8-F7EE-422A-A134-FC46804BA596}"/>
                </a:ext>
              </a:extLst>
            </p:cNvPr>
            <p:cNvSpPr/>
            <p:nvPr/>
          </p:nvSpPr>
          <p:spPr>
            <a:xfrm>
              <a:off x="9997703" y="4802464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6" name="任意多边形: 形状 925">
              <a:extLst>
                <a:ext uri="{FF2B5EF4-FFF2-40B4-BE49-F238E27FC236}">
                  <a16:creationId xmlns:a16="http://schemas.microsoft.com/office/drawing/2014/main" id="{D28FE2BF-8EA7-4188-A924-742714CA5F53}"/>
                </a:ext>
              </a:extLst>
            </p:cNvPr>
            <p:cNvSpPr/>
            <p:nvPr/>
          </p:nvSpPr>
          <p:spPr>
            <a:xfrm>
              <a:off x="10091836" y="4802464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7" name="任意多边形: 形状 926">
              <a:extLst>
                <a:ext uri="{FF2B5EF4-FFF2-40B4-BE49-F238E27FC236}">
                  <a16:creationId xmlns:a16="http://schemas.microsoft.com/office/drawing/2014/main" id="{38A5F503-CDB0-47B1-B8B0-7C8A14410011}"/>
                </a:ext>
              </a:extLst>
            </p:cNvPr>
            <p:cNvSpPr/>
            <p:nvPr/>
          </p:nvSpPr>
          <p:spPr>
            <a:xfrm>
              <a:off x="10185968" y="4802464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8" name="任意多边形: 形状 927">
              <a:extLst>
                <a:ext uri="{FF2B5EF4-FFF2-40B4-BE49-F238E27FC236}">
                  <a16:creationId xmlns:a16="http://schemas.microsoft.com/office/drawing/2014/main" id="{F161C598-72F0-4065-860D-8802C3FC2CFA}"/>
                </a:ext>
              </a:extLst>
            </p:cNvPr>
            <p:cNvSpPr/>
            <p:nvPr/>
          </p:nvSpPr>
          <p:spPr>
            <a:xfrm>
              <a:off x="10280101" y="4802464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9" name="任意多边形: 形状 928">
              <a:extLst>
                <a:ext uri="{FF2B5EF4-FFF2-40B4-BE49-F238E27FC236}">
                  <a16:creationId xmlns:a16="http://schemas.microsoft.com/office/drawing/2014/main" id="{3041109D-41D9-4959-B305-7C27BD48241F}"/>
                </a:ext>
              </a:extLst>
            </p:cNvPr>
            <p:cNvSpPr/>
            <p:nvPr/>
          </p:nvSpPr>
          <p:spPr>
            <a:xfrm>
              <a:off x="10374233" y="4802464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0" name="任意多边形: 形状 929">
              <a:extLst>
                <a:ext uri="{FF2B5EF4-FFF2-40B4-BE49-F238E27FC236}">
                  <a16:creationId xmlns:a16="http://schemas.microsoft.com/office/drawing/2014/main" id="{D2F7681B-7A04-46DA-B5A4-A2BFEDF97DB1}"/>
                </a:ext>
              </a:extLst>
            </p:cNvPr>
            <p:cNvSpPr/>
            <p:nvPr/>
          </p:nvSpPr>
          <p:spPr>
            <a:xfrm>
              <a:off x="10468365" y="4802464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1" name="任意多边形: 形状 930">
              <a:extLst>
                <a:ext uri="{FF2B5EF4-FFF2-40B4-BE49-F238E27FC236}">
                  <a16:creationId xmlns:a16="http://schemas.microsoft.com/office/drawing/2014/main" id="{03387C71-2E3D-4A79-9F6D-BD25883B3D37}"/>
                </a:ext>
              </a:extLst>
            </p:cNvPr>
            <p:cNvSpPr/>
            <p:nvPr/>
          </p:nvSpPr>
          <p:spPr>
            <a:xfrm>
              <a:off x="10562498" y="4802464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2" name="任意多边形: 形状 931">
              <a:extLst>
                <a:ext uri="{FF2B5EF4-FFF2-40B4-BE49-F238E27FC236}">
                  <a16:creationId xmlns:a16="http://schemas.microsoft.com/office/drawing/2014/main" id="{6E212125-94EC-497E-B1B2-45A84EC2CBEF}"/>
                </a:ext>
              </a:extLst>
            </p:cNvPr>
            <p:cNvSpPr/>
            <p:nvPr/>
          </p:nvSpPr>
          <p:spPr>
            <a:xfrm>
              <a:off x="9997703" y="4909596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3" name="任意多边形: 形状 932">
              <a:extLst>
                <a:ext uri="{FF2B5EF4-FFF2-40B4-BE49-F238E27FC236}">
                  <a16:creationId xmlns:a16="http://schemas.microsoft.com/office/drawing/2014/main" id="{94134730-199C-49D4-AC4C-A5ABD1B0AA56}"/>
                </a:ext>
              </a:extLst>
            </p:cNvPr>
            <p:cNvSpPr/>
            <p:nvPr/>
          </p:nvSpPr>
          <p:spPr>
            <a:xfrm>
              <a:off x="10091836" y="4909596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4" name="任意多边形: 形状 933">
              <a:extLst>
                <a:ext uri="{FF2B5EF4-FFF2-40B4-BE49-F238E27FC236}">
                  <a16:creationId xmlns:a16="http://schemas.microsoft.com/office/drawing/2014/main" id="{6ED7EBA4-2284-4886-A282-F213A614356E}"/>
                </a:ext>
              </a:extLst>
            </p:cNvPr>
            <p:cNvSpPr/>
            <p:nvPr/>
          </p:nvSpPr>
          <p:spPr>
            <a:xfrm>
              <a:off x="10185968" y="4909596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5" name="任意多边形: 形状 934">
              <a:extLst>
                <a:ext uri="{FF2B5EF4-FFF2-40B4-BE49-F238E27FC236}">
                  <a16:creationId xmlns:a16="http://schemas.microsoft.com/office/drawing/2014/main" id="{4FEAAC41-4EE7-4FBD-90F2-992C9C6EF377}"/>
                </a:ext>
              </a:extLst>
            </p:cNvPr>
            <p:cNvSpPr/>
            <p:nvPr/>
          </p:nvSpPr>
          <p:spPr>
            <a:xfrm>
              <a:off x="10280101" y="4909596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6" name="任意多边形: 形状 935">
              <a:extLst>
                <a:ext uri="{FF2B5EF4-FFF2-40B4-BE49-F238E27FC236}">
                  <a16:creationId xmlns:a16="http://schemas.microsoft.com/office/drawing/2014/main" id="{B1D56B7B-268A-4A33-BE5F-60E191EF6EE2}"/>
                </a:ext>
              </a:extLst>
            </p:cNvPr>
            <p:cNvSpPr/>
            <p:nvPr/>
          </p:nvSpPr>
          <p:spPr>
            <a:xfrm>
              <a:off x="10374233" y="4909596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7" name="任意多边形: 形状 936">
              <a:extLst>
                <a:ext uri="{FF2B5EF4-FFF2-40B4-BE49-F238E27FC236}">
                  <a16:creationId xmlns:a16="http://schemas.microsoft.com/office/drawing/2014/main" id="{719ABE84-9071-40DE-8290-45A09FC0E689}"/>
                </a:ext>
              </a:extLst>
            </p:cNvPr>
            <p:cNvSpPr/>
            <p:nvPr/>
          </p:nvSpPr>
          <p:spPr>
            <a:xfrm>
              <a:off x="10468365" y="4909596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8" name="任意多边形: 形状 937">
              <a:extLst>
                <a:ext uri="{FF2B5EF4-FFF2-40B4-BE49-F238E27FC236}">
                  <a16:creationId xmlns:a16="http://schemas.microsoft.com/office/drawing/2014/main" id="{0834DC36-B5D3-45D8-B2DD-9E04F36A64E9}"/>
                </a:ext>
              </a:extLst>
            </p:cNvPr>
            <p:cNvSpPr/>
            <p:nvPr/>
          </p:nvSpPr>
          <p:spPr>
            <a:xfrm>
              <a:off x="10562498" y="4909596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39" name="图形 3">
            <a:extLst>
              <a:ext uri="{FF2B5EF4-FFF2-40B4-BE49-F238E27FC236}">
                <a16:creationId xmlns:a16="http://schemas.microsoft.com/office/drawing/2014/main" id="{F1C8A349-9664-4E82-893C-20146AC3B04D}"/>
              </a:ext>
            </a:extLst>
          </p:cNvPr>
          <p:cNvGrpSpPr/>
          <p:nvPr/>
        </p:nvGrpSpPr>
        <p:grpSpPr>
          <a:xfrm>
            <a:off x="6489367" y="441102"/>
            <a:ext cx="883948" cy="250422"/>
            <a:chOff x="6945421" y="3221188"/>
            <a:chExt cx="883948" cy="250422"/>
          </a:xfrm>
          <a:solidFill>
            <a:srgbClr val="FFFFFF"/>
          </a:solidFill>
        </p:grpSpPr>
        <p:sp>
          <p:nvSpPr>
            <p:cNvPr id="940" name="任意多边形: 形状 939">
              <a:extLst>
                <a:ext uri="{FF2B5EF4-FFF2-40B4-BE49-F238E27FC236}">
                  <a16:creationId xmlns:a16="http://schemas.microsoft.com/office/drawing/2014/main" id="{0DE1CFDD-E875-462D-B485-3069DDEE2ECD}"/>
                </a:ext>
              </a:extLst>
            </p:cNvPr>
            <p:cNvSpPr/>
            <p:nvPr/>
          </p:nvSpPr>
          <p:spPr>
            <a:xfrm>
              <a:off x="6945421" y="3221188"/>
              <a:ext cx="883948" cy="47813"/>
            </a:xfrm>
            <a:custGeom>
              <a:avLst/>
              <a:gdLst>
                <a:gd name="connsiteX0" fmla="*/ 879018 w 883948"/>
                <a:gd name="connsiteY0" fmla="*/ 47813 h 47813"/>
                <a:gd name="connsiteX1" fmla="*/ 827469 w 883948"/>
                <a:gd name="connsiteY1" fmla="*/ 27642 h 47813"/>
                <a:gd name="connsiteX2" fmla="*/ 781897 w 883948"/>
                <a:gd name="connsiteY2" fmla="*/ 9563 h 47813"/>
                <a:gd name="connsiteX3" fmla="*/ 736176 w 883948"/>
                <a:gd name="connsiteY3" fmla="*/ 27642 h 47813"/>
                <a:gd name="connsiteX4" fmla="*/ 684627 w 883948"/>
                <a:gd name="connsiteY4" fmla="*/ 47813 h 47813"/>
                <a:gd name="connsiteX5" fmla="*/ 633079 w 883948"/>
                <a:gd name="connsiteY5" fmla="*/ 27642 h 47813"/>
                <a:gd name="connsiteX6" fmla="*/ 587506 w 883948"/>
                <a:gd name="connsiteY6" fmla="*/ 9563 h 47813"/>
                <a:gd name="connsiteX7" fmla="*/ 541934 w 883948"/>
                <a:gd name="connsiteY7" fmla="*/ 27642 h 47813"/>
                <a:gd name="connsiteX8" fmla="*/ 490385 w 883948"/>
                <a:gd name="connsiteY8" fmla="*/ 47813 h 47813"/>
                <a:gd name="connsiteX9" fmla="*/ 438837 w 883948"/>
                <a:gd name="connsiteY9" fmla="*/ 27642 h 47813"/>
                <a:gd name="connsiteX10" fmla="*/ 393265 w 883948"/>
                <a:gd name="connsiteY10" fmla="*/ 9563 h 47813"/>
                <a:gd name="connsiteX11" fmla="*/ 347693 w 883948"/>
                <a:gd name="connsiteY11" fmla="*/ 27642 h 47813"/>
                <a:gd name="connsiteX12" fmla="*/ 296144 w 883948"/>
                <a:gd name="connsiteY12" fmla="*/ 47813 h 47813"/>
                <a:gd name="connsiteX13" fmla="*/ 244595 w 883948"/>
                <a:gd name="connsiteY13" fmla="*/ 27642 h 47813"/>
                <a:gd name="connsiteX14" fmla="*/ 199023 w 883948"/>
                <a:gd name="connsiteY14" fmla="*/ 9563 h 47813"/>
                <a:gd name="connsiteX15" fmla="*/ 153451 w 883948"/>
                <a:gd name="connsiteY15" fmla="*/ 27642 h 47813"/>
                <a:gd name="connsiteX16" fmla="*/ 101902 w 883948"/>
                <a:gd name="connsiteY16" fmla="*/ 47813 h 47813"/>
                <a:gd name="connsiteX17" fmla="*/ 50354 w 883948"/>
                <a:gd name="connsiteY17" fmla="*/ 27642 h 47813"/>
                <a:gd name="connsiteX18" fmla="*/ 4781 w 883948"/>
                <a:gd name="connsiteY18" fmla="*/ 9563 h 47813"/>
                <a:gd name="connsiteX19" fmla="*/ 0 w 883948"/>
                <a:gd name="connsiteY19" fmla="*/ 4781 h 47813"/>
                <a:gd name="connsiteX20" fmla="*/ 4781 w 883948"/>
                <a:gd name="connsiteY20" fmla="*/ 0 h 47813"/>
                <a:gd name="connsiteX21" fmla="*/ 56330 w 883948"/>
                <a:gd name="connsiteY21" fmla="*/ 20171 h 47813"/>
                <a:gd name="connsiteX22" fmla="*/ 101902 w 883948"/>
                <a:gd name="connsiteY22" fmla="*/ 38251 h 47813"/>
                <a:gd name="connsiteX23" fmla="*/ 147475 w 883948"/>
                <a:gd name="connsiteY23" fmla="*/ 20171 h 47813"/>
                <a:gd name="connsiteX24" fmla="*/ 199023 w 883948"/>
                <a:gd name="connsiteY24" fmla="*/ 0 h 47813"/>
                <a:gd name="connsiteX25" fmla="*/ 250572 w 883948"/>
                <a:gd name="connsiteY25" fmla="*/ 20171 h 47813"/>
                <a:gd name="connsiteX26" fmla="*/ 296144 w 883948"/>
                <a:gd name="connsiteY26" fmla="*/ 38251 h 47813"/>
                <a:gd name="connsiteX27" fmla="*/ 341716 w 883948"/>
                <a:gd name="connsiteY27" fmla="*/ 20171 h 47813"/>
                <a:gd name="connsiteX28" fmla="*/ 393265 w 883948"/>
                <a:gd name="connsiteY28" fmla="*/ 0 h 47813"/>
                <a:gd name="connsiteX29" fmla="*/ 444814 w 883948"/>
                <a:gd name="connsiteY29" fmla="*/ 20171 h 47813"/>
                <a:gd name="connsiteX30" fmla="*/ 490385 w 883948"/>
                <a:gd name="connsiteY30" fmla="*/ 38251 h 47813"/>
                <a:gd name="connsiteX31" fmla="*/ 535958 w 883948"/>
                <a:gd name="connsiteY31" fmla="*/ 20171 h 47813"/>
                <a:gd name="connsiteX32" fmla="*/ 587506 w 883948"/>
                <a:gd name="connsiteY32" fmla="*/ 0 h 47813"/>
                <a:gd name="connsiteX33" fmla="*/ 639055 w 883948"/>
                <a:gd name="connsiteY33" fmla="*/ 20171 h 47813"/>
                <a:gd name="connsiteX34" fmla="*/ 684627 w 883948"/>
                <a:gd name="connsiteY34" fmla="*/ 38251 h 47813"/>
                <a:gd name="connsiteX35" fmla="*/ 730348 w 883948"/>
                <a:gd name="connsiteY35" fmla="*/ 20171 h 47813"/>
                <a:gd name="connsiteX36" fmla="*/ 781897 w 883948"/>
                <a:gd name="connsiteY36" fmla="*/ 0 h 47813"/>
                <a:gd name="connsiteX37" fmla="*/ 833446 w 883948"/>
                <a:gd name="connsiteY37" fmla="*/ 20171 h 47813"/>
                <a:gd name="connsiteX38" fmla="*/ 879168 w 883948"/>
                <a:gd name="connsiteY38" fmla="*/ 38251 h 47813"/>
                <a:gd name="connsiteX39" fmla="*/ 883949 w 883948"/>
                <a:gd name="connsiteY39" fmla="*/ 43032 h 47813"/>
                <a:gd name="connsiteX40" fmla="*/ 879018 w 883948"/>
                <a:gd name="connsiteY40" fmla="*/ 47813 h 4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3948" h="47813">
                  <a:moveTo>
                    <a:pt x="879018" y="47813"/>
                  </a:moveTo>
                  <a:cubicBezTo>
                    <a:pt x="853020" y="47813"/>
                    <a:pt x="840020" y="37503"/>
                    <a:pt x="827469" y="27642"/>
                  </a:cubicBezTo>
                  <a:cubicBezTo>
                    <a:pt x="815666" y="18378"/>
                    <a:pt x="804459" y="9563"/>
                    <a:pt x="781897" y="9563"/>
                  </a:cubicBezTo>
                  <a:cubicBezTo>
                    <a:pt x="759186" y="9563"/>
                    <a:pt x="748129" y="18378"/>
                    <a:pt x="736176" y="27642"/>
                  </a:cubicBezTo>
                  <a:cubicBezTo>
                    <a:pt x="723625" y="37503"/>
                    <a:pt x="710625" y="47813"/>
                    <a:pt x="684627" y="47813"/>
                  </a:cubicBezTo>
                  <a:cubicBezTo>
                    <a:pt x="658629" y="47813"/>
                    <a:pt x="645629" y="37503"/>
                    <a:pt x="633079" y="27642"/>
                  </a:cubicBezTo>
                  <a:cubicBezTo>
                    <a:pt x="621275" y="18378"/>
                    <a:pt x="610068" y="9563"/>
                    <a:pt x="587506" y="9563"/>
                  </a:cubicBezTo>
                  <a:cubicBezTo>
                    <a:pt x="564795" y="9563"/>
                    <a:pt x="553738" y="18378"/>
                    <a:pt x="541934" y="27642"/>
                  </a:cubicBezTo>
                  <a:cubicBezTo>
                    <a:pt x="529383" y="37503"/>
                    <a:pt x="516384" y="47813"/>
                    <a:pt x="490385" y="47813"/>
                  </a:cubicBezTo>
                  <a:cubicBezTo>
                    <a:pt x="464387" y="47813"/>
                    <a:pt x="451388" y="37503"/>
                    <a:pt x="438837" y="27642"/>
                  </a:cubicBezTo>
                  <a:cubicBezTo>
                    <a:pt x="427033" y="18378"/>
                    <a:pt x="415827" y="9563"/>
                    <a:pt x="393265" y="9563"/>
                  </a:cubicBezTo>
                  <a:cubicBezTo>
                    <a:pt x="370553" y="9563"/>
                    <a:pt x="359496" y="18378"/>
                    <a:pt x="347693" y="27642"/>
                  </a:cubicBezTo>
                  <a:cubicBezTo>
                    <a:pt x="335142" y="37503"/>
                    <a:pt x="322142" y="47813"/>
                    <a:pt x="296144" y="47813"/>
                  </a:cubicBezTo>
                  <a:cubicBezTo>
                    <a:pt x="270145" y="47813"/>
                    <a:pt x="257146" y="37503"/>
                    <a:pt x="244595" y="27642"/>
                  </a:cubicBezTo>
                  <a:cubicBezTo>
                    <a:pt x="232791" y="18378"/>
                    <a:pt x="221585" y="9563"/>
                    <a:pt x="199023" y="9563"/>
                  </a:cubicBezTo>
                  <a:cubicBezTo>
                    <a:pt x="176461" y="9563"/>
                    <a:pt x="165255" y="18378"/>
                    <a:pt x="153451" y="27642"/>
                  </a:cubicBezTo>
                  <a:cubicBezTo>
                    <a:pt x="140900" y="37503"/>
                    <a:pt x="127901" y="47813"/>
                    <a:pt x="101902" y="47813"/>
                  </a:cubicBezTo>
                  <a:cubicBezTo>
                    <a:pt x="75904" y="47813"/>
                    <a:pt x="62905" y="37503"/>
                    <a:pt x="50354" y="27642"/>
                  </a:cubicBezTo>
                  <a:cubicBezTo>
                    <a:pt x="38550" y="18378"/>
                    <a:pt x="27343" y="9563"/>
                    <a:pt x="4781" y="9563"/>
                  </a:cubicBezTo>
                  <a:cubicBezTo>
                    <a:pt x="2092" y="9563"/>
                    <a:pt x="0" y="7471"/>
                    <a:pt x="0" y="4781"/>
                  </a:cubicBezTo>
                  <a:cubicBezTo>
                    <a:pt x="0" y="2092"/>
                    <a:pt x="2092" y="0"/>
                    <a:pt x="4781" y="0"/>
                  </a:cubicBezTo>
                  <a:cubicBezTo>
                    <a:pt x="30780" y="0"/>
                    <a:pt x="43779" y="10310"/>
                    <a:pt x="56330" y="20171"/>
                  </a:cubicBezTo>
                  <a:cubicBezTo>
                    <a:pt x="68134" y="29435"/>
                    <a:pt x="79340" y="38251"/>
                    <a:pt x="101902" y="38251"/>
                  </a:cubicBezTo>
                  <a:cubicBezTo>
                    <a:pt x="124614" y="38251"/>
                    <a:pt x="135671" y="29435"/>
                    <a:pt x="147475" y="20171"/>
                  </a:cubicBezTo>
                  <a:cubicBezTo>
                    <a:pt x="160026" y="10310"/>
                    <a:pt x="173025" y="0"/>
                    <a:pt x="199023" y="0"/>
                  </a:cubicBezTo>
                  <a:cubicBezTo>
                    <a:pt x="225021" y="0"/>
                    <a:pt x="238021" y="10310"/>
                    <a:pt x="250572" y="20171"/>
                  </a:cubicBezTo>
                  <a:cubicBezTo>
                    <a:pt x="262376" y="29435"/>
                    <a:pt x="273582" y="38251"/>
                    <a:pt x="296144" y="38251"/>
                  </a:cubicBezTo>
                  <a:cubicBezTo>
                    <a:pt x="318855" y="38251"/>
                    <a:pt x="329912" y="29435"/>
                    <a:pt x="341716" y="20171"/>
                  </a:cubicBezTo>
                  <a:cubicBezTo>
                    <a:pt x="354267" y="10310"/>
                    <a:pt x="367266" y="0"/>
                    <a:pt x="393265" y="0"/>
                  </a:cubicBezTo>
                  <a:cubicBezTo>
                    <a:pt x="419263" y="0"/>
                    <a:pt x="432263" y="10310"/>
                    <a:pt x="444814" y="20171"/>
                  </a:cubicBezTo>
                  <a:cubicBezTo>
                    <a:pt x="456617" y="29435"/>
                    <a:pt x="467823" y="38251"/>
                    <a:pt x="490385" y="38251"/>
                  </a:cubicBezTo>
                  <a:cubicBezTo>
                    <a:pt x="513097" y="38251"/>
                    <a:pt x="524154" y="29435"/>
                    <a:pt x="535958" y="20171"/>
                  </a:cubicBezTo>
                  <a:cubicBezTo>
                    <a:pt x="548509" y="10310"/>
                    <a:pt x="561508" y="0"/>
                    <a:pt x="587506" y="0"/>
                  </a:cubicBezTo>
                  <a:cubicBezTo>
                    <a:pt x="613505" y="0"/>
                    <a:pt x="626504" y="10310"/>
                    <a:pt x="639055" y="20171"/>
                  </a:cubicBezTo>
                  <a:cubicBezTo>
                    <a:pt x="650859" y="29435"/>
                    <a:pt x="662065" y="38251"/>
                    <a:pt x="684627" y="38251"/>
                  </a:cubicBezTo>
                  <a:cubicBezTo>
                    <a:pt x="707339" y="38251"/>
                    <a:pt x="718395" y="29435"/>
                    <a:pt x="730348" y="20171"/>
                  </a:cubicBezTo>
                  <a:cubicBezTo>
                    <a:pt x="742899" y="10310"/>
                    <a:pt x="755899" y="0"/>
                    <a:pt x="781897" y="0"/>
                  </a:cubicBezTo>
                  <a:cubicBezTo>
                    <a:pt x="807896" y="0"/>
                    <a:pt x="820895" y="10310"/>
                    <a:pt x="833446" y="20171"/>
                  </a:cubicBezTo>
                  <a:cubicBezTo>
                    <a:pt x="845250" y="29435"/>
                    <a:pt x="856456" y="38251"/>
                    <a:pt x="879168" y="38251"/>
                  </a:cubicBezTo>
                  <a:cubicBezTo>
                    <a:pt x="881857" y="38251"/>
                    <a:pt x="883949" y="40342"/>
                    <a:pt x="883949" y="43032"/>
                  </a:cubicBezTo>
                  <a:cubicBezTo>
                    <a:pt x="883800" y="45572"/>
                    <a:pt x="881558" y="47813"/>
                    <a:pt x="879018" y="47813"/>
                  </a:cubicBezTo>
                  <a:close/>
                </a:path>
              </a:pathLst>
            </a:custGeom>
            <a:solidFill>
              <a:srgbClr val="FFFFFF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1" name="任意多边形: 形状 940">
              <a:extLst>
                <a:ext uri="{FF2B5EF4-FFF2-40B4-BE49-F238E27FC236}">
                  <a16:creationId xmlns:a16="http://schemas.microsoft.com/office/drawing/2014/main" id="{40CD0551-4055-4C17-9D18-5C67575B7484}"/>
                </a:ext>
              </a:extLst>
            </p:cNvPr>
            <p:cNvSpPr/>
            <p:nvPr/>
          </p:nvSpPr>
          <p:spPr>
            <a:xfrm>
              <a:off x="6945421" y="3271840"/>
              <a:ext cx="883948" cy="47813"/>
            </a:xfrm>
            <a:custGeom>
              <a:avLst/>
              <a:gdLst>
                <a:gd name="connsiteX0" fmla="*/ 879018 w 883948"/>
                <a:gd name="connsiteY0" fmla="*/ 47813 h 47813"/>
                <a:gd name="connsiteX1" fmla="*/ 827469 w 883948"/>
                <a:gd name="connsiteY1" fmla="*/ 27642 h 47813"/>
                <a:gd name="connsiteX2" fmla="*/ 781897 w 883948"/>
                <a:gd name="connsiteY2" fmla="*/ 9563 h 47813"/>
                <a:gd name="connsiteX3" fmla="*/ 736176 w 883948"/>
                <a:gd name="connsiteY3" fmla="*/ 27642 h 47813"/>
                <a:gd name="connsiteX4" fmla="*/ 684627 w 883948"/>
                <a:gd name="connsiteY4" fmla="*/ 47813 h 47813"/>
                <a:gd name="connsiteX5" fmla="*/ 633079 w 883948"/>
                <a:gd name="connsiteY5" fmla="*/ 27642 h 47813"/>
                <a:gd name="connsiteX6" fmla="*/ 587506 w 883948"/>
                <a:gd name="connsiteY6" fmla="*/ 9563 h 47813"/>
                <a:gd name="connsiteX7" fmla="*/ 541934 w 883948"/>
                <a:gd name="connsiteY7" fmla="*/ 27642 h 47813"/>
                <a:gd name="connsiteX8" fmla="*/ 490385 w 883948"/>
                <a:gd name="connsiteY8" fmla="*/ 47813 h 47813"/>
                <a:gd name="connsiteX9" fmla="*/ 438837 w 883948"/>
                <a:gd name="connsiteY9" fmla="*/ 27642 h 47813"/>
                <a:gd name="connsiteX10" fmla="*/ 393265 w 883948"/>
                <a:gd name="connsiteY10" fmla="*/ 9563 h 47813"/>
                <a:gd name="connsiteX11" fmla="*/ 347693 w 883948"/>
                <a:gd name="connsiteY11" fmla="*/ 27642 h 47813"/>
                <a:gd name="connsiteX12" fmla="*/ 296144 w 883948"/>
                <a:gd name="connsiteY12" fmla="*/ 47813 h 47813"/>
                <a:gd name="connsiteX13" fmla="*/ 244595 w 883948"/>
                <a:gd name="connsiteY13" fmla="*/ 27642 h 47813"/>
                <a:gd name="connsiteX14" fmla="*/ 199023 w 883948"/>
                <a:gd name="connsiteY14" fmla="*/ 9563 h 47813"/>
                <a:gd name="connsiteX15" fmla="*/ 153451 w 883948"/>
                <a:gd name="connsiteY15" fmla="*/ 27642 h 47813"/>
                <a:gd name="connsiteX16" fmla="*/ 101902 w 883948"/>
                <a:gd name="connsiteY16" fmla="*/ 47813 h 47813"/>
                <a:gd name="connsiteX17" fmla="*/ 50354 w 883948"/>
                <a:gd name="connsiteY17" fmla="*/ 27642 h 47813"/>
                <a:gd name="connsiteX18" fmla="*/ 4781 w 883948"/>
                <a:gd name="connsiteY18" fmla="*/ 9563 h 47813"/>
                <a:gd name="connsiteX19" fmla="*/ 0 w 883948"/>
                <a:gd name="connsiteY19" fmla="*/ 4781 h 47813"/>
                <a:gd name="connsiteX20" fmla="*/ 4781 w 883948"/>
                <a:gd name="connsiteY20" fmla="*/ 0 h 47813"/>
                <a:gd name="connsiteX21" fmla="*/ 56330 w 883948"/>
                <a:gd name="connsiteY21" fmla="*/ 20171 h 47813"/>
                <a:gd name="connsiteX22" fmla="*/ 101902 w 883948"/>
                <a:gd name="connsiteY22" fmla="*/ 38251 h 47813"/>
                <a:gd name="connsiteX23" fmla="*/ 147475 w 883948"/>
                <a:gd name="connsiteY23" fmla="*/ 20171 h 47813"/>
                <a:gd name="connsiteX24" fmla="*/ 199023 w 883948"/>
                <a:gd name="connsiteY24" fmla="*/ 0 h 47813"/>
                <a:gd name="connsiteX25" fmla="*/ 250572 w 883948"/>
                <a:gd name="connsiteY25" fmla="*/ 20171 h 47813"/>
                <a:gd name="connsiteX26" fmla="*/ 296144 w 883948"/>
                <a:gd name="connsiteY26" fmla="*/ 38251 h 47813"/>
                <a:gd name="connsiteX27" fmla="*/ 341716 w 883948"/>
                <a:gd name="connsiteY27" fmla="*/ 20171 h 47813"/>
                <a:gd name="connsiteX28" fmla="*/ 393265 w 883948"/>
                <a:gd name="connsiteY28" fmla="*/ 0 h 47813"/>
                <a:gd name="connsiteX29" fmla="*/ 444814 w 883948"/>
                <a:gd name="connsiteY29" fmla="*/ 20171 h 47813"/>
                <a:gd name="connsiteX30" fmla="*/ 490385 w 883948"/>
                <a:gd name="connsiteY30" fmla="*/ 38251 h 47813"/>
                <a:gd name="connsiteX31" fmla="*/ 535958 w 883948"/>
                <a:gd name="connsiteY31" fmla="*/ 20171 h 47813"/>
                <a:gd name="connsiteX32" fmla="*/ 587506 w 883948"/>
                <a:gd name="connsiteY32" fmla="*/ 0 h 47813"/>
                <a:gd name="connsiteX33" fmla="*/ 639055 w 883948"/>
                <a:gd name="connsiteY33" fmla="*/ 20171 h 47813"/>
                <a:gd name="connsiteX34" fmla="*/ 684627 w 883948"/>
                <a:gd name="connsiteY34" fmla="*/ 38251 h 47813"/>
                <a:gd name="connsiteX35" fmla="*/ 730348 w 883948"/>
                <a:gd name="connsiteY35" fmla="*/ 20171 h 47813"/>
                <a:gd name="connsiteX36" fmla="*/ 781897 w 883948"/>
                <a:gd name="connsiteY36" fmla="*/ 0 h 47813"/>
                <a:gd name="connsiteX37" fmla="*/ 833446 w 883948"/>
                <a:gd name="connsiteY37" fmla="*/ 20171 h 47813"/>
                <a:gd name="connsiteX38" fmla="*/ 879168 w 883948"/>
                <a:gd name="connsiteY38" fmla="*/ 38251 h 47813"/>
                <a:gd name="connsiteX39" fmla="*/ 883949 w 883948"/>
                <a:gd name="connsiteY39" fmla="*/ 43032 h 47813"/>
                <a:gd name="connsiteX40" fmla="*/ 879018 w 883948"/>
                <a:gd name="connsiteY40" fmla="*/ 47813 h 4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3948" h="47813">
                  <a:moveTo>
                    <a:pt x="879018" y="47813"/>
                  </a:moveTo>
                  <a:cubicBezTo>
                    <a:pt x="853020" y="47813"/>
                    <a:pt x="840020" y="37503"/>
                    <a:pt x="827469" y="27642"/>
                  </a:cubicBezTo>
                  <a:cubicBezTo>
                    <a:pt x="815666" y="18378"/>
                    <a:pt x="804459" y="9563"/>
                    <a:pt x="781897" y="9563"/>
                  </a:cubicBezTo>
                  <a:cubicBezTo>
                    <a:pt x="759186" y="9563"/>
                    <a:pt x="748129" y="18378"/>
                    <a:pt x="736176" y="27642"/>
                  </a:cubicBezTo>
                  <a:cubicBezTo>
                    <a:pt x="723625" y="37503"/>
                    <a:pt x="710625" y="47813"/>
                    <a:pt x="684627" y="47813"/>
                  </a:cubicBezTo>
                  <a:cubicBezTo>
                    <a:pt x="658629" y="47813"/>
                    <a:pt x="645629" y="37503"/>
                    <a:pt x="633079" y="27642"/>
                  </a:cubicBezTo>
                  <a:cubicBezTo>
                    <a:pt x="621275" y="18378"/>
                    <a:pt x="610068" y="9563"/>
                    <a:pt x="587506" y="9563"/>
                  </a:cubicBezTo>
                  <a:cubicBezTo>
                    <a:pt x="564795" y="9563"/>
                    <a:pt x="553738" y="18378"/>
                    <a:pt x="541934" y="27642"/>
                  </a:cubicBezTo>
                  <a:cubicBezTo>
                    <a:pt x="529383" y="37503"/>
                    <a:pt x="516384" y="47813"/>
                    <a:pt x="490385" y="47813"/>
                  </a:cubicBezTo>
                  <a:cubicBezTo>
                    <a:pt x="464387" y="47813"/>
                    <a:pt x="451388" y="37503"/>
                    <a:pt x="438837" y="27642"/>
                  </a:cubicBezTo>
                  <a:cubicBezTo>
                    <a:pt x="427033" y="18378"/>
                    <a:pt x="415827" y="9563"/>
                    <a:pt x="393265" y="9563"/>
                  </a:cubicBezTo>
                  <a:cubicBezTo>
                    <a:pt x="370553" y="9563"/>
                    <a:pt x="359496" y="18378"/>
                    <a:pt x="347693" y="27642"/>
                  </a:cubicBezTo>
                  <a:cubicBezTo>
                    <a:pt x="335142" y="37503"/>
                    <a:pt x="322142" y="47813"/>
                    <a:pt x="296144" y="47813"/>
                  </a:cubicBezTo>
                  <a:cubicBezTo>
                    <a:pt x="270145" y="47813"/>
                    <a:pt x="257146" y="37503"/>
                    <a:pt x="244595" y="27642"/>
                  </a:cubicBezTo>
                  <a:cubicBezTo>
                    <a:pt x="232791" y="18378"/>
                    <a:pt x="221585" y="9563"/>
                    <a:pt x="199023" y="9563"/>
                  </a:cubicBezTo>
                  <a:cubicBezTo>
                    <a:pt x="176461" y="9563"/>
                    <a:pt x="165255" y="18378"/>
                    <a:pt x="153451" y="27642"/>
                  </a:cubicBezTo>
                  <a:cubicBezTo>
                    <a:pt x="140900" y="37503"/>
                    <a:pt x="127901" y="47813"/>
                    <a:pt x="101902" y="47813"/>
                  </a:cubicBezTo>
                  <a:cubicBezTo>
                    <a:pt x="75904" y="47813"/>
                    <a:pt x="62905" y="37503"/>
                    <a:pt x="50354" y="27642"/>
                  </a:cubicBezTo>
                  <a:cubicBezTo>
                    <a:pt x="38550" y="18378"/>
                    <a:pt x="27343" y="9563"/>
                    <a:pt x="4781" y="9563"/>
                  </a:cubicBezTo>
                  <a:cubicBezTo>
                    <a:pt x="2092" y="9563"/>
                    <a:pt x="0" y="7471"/>
                    <a:pt x="0" y="4781"/>
                  </a:cubicBezTo>
                  <a:cubicBezTo>
                    <a:pt x="0" y="2092"/>
                    <a:pt x="2092" y="0"/>
                    <a:pt x="4781" y="0"/>
                  </a:cubicBezTo>
                  <a:cubicBezTo>
                    <a:pt x="30780" y="0"/>
                    <a:pt x="43779" y="10310"/>
                    <a:pt x="56330" y="20171"/>
                  </a:cubicBezTo>
                  <a:cubicBezTo>
                    <a:pt x="68134" y="29435"/>
                    <a:pt x="79340" y="38251"/>
                    <a:pt x="101902" y="38251"/>
                  </a:cubicBezTo>
                  <a:cubicBezTo>
                    <a:pt x="124614" y="38251"/>
                    <a:pt x="135671" y="29435"/>
                    <a:pt x="147475" y="20171"/>
                  </a:cubicBezTo>
                  <a:cubicBezTo>
                    <a:pt x="160026" y="10310"/>
                    <a:pt x="173025" y="0"/>
                    <a:pt x="199023" y="0"/>
                  </a:cubicBezTo>
                  <a:cubicBezTo>
                    <a:pt x="225021" y="0"/>
                    <a:pt x="238021" y="10310"/>
                    <a:pt x="250572" y="20171"/>
                  </a:cubicBezTo>
                  <a:cubicBezTo>
                    <a:pt x="262376" y="29435"/>
                    <a:pt x="273582" y="38251"/>
                    <a:pt x="296144" y="38251"/>
                  </a:cubicBezTo>
                  <a:cubicBezTo>
                    <a:pt x="318855" y="38251"/>
                    <a:pt x="329912" y="29435"/>
                    <a:pt x="341716" y="20171"/>
                  </a:cubicBezTo>
                  <a:cubicBezTo>
                    <a:pt x="354267" y="10310"/>
                    <a:pt x="367266" y="0"/>
                    <a:pt x="393265" y="0"/>
                  </a:cubicBezTo>
                  <a:cubicBezTo>
                    <a:pt x="419263" y="0"/>
                    <a:pt x="432263" y="10310"/>
                    <a:pt x="444814" y="20171"/>
                  </a:cubicBezTo>
                  <a:cubicBezTo>
                    <a:pt x="456617" y="29435"/>
                    <a:pt x="467823" y="38251"/>
                    <a:pt x="490385" y="38251"/>
                  </a:cubicBezTo>
                  <a:cubicBezTo>
                    <a:pt x="513097" y="38251"/>
                    <a:pt x="524154" y="29435"/>
                    <a:pt x="535958" y="20171"/>
                  </a:cubicBezTo>
                  <a:cubicBezTo>
                    <a:pt x="548509" y="10310"/>
                    <a:pt x="561508" y="0"/>
                    <a:pt x="587506" y="0"/>
                  </a:cubicBezTo>
                  <a:cubicBezTo>
                    <a:pt x="613505" y="0"/>
                    <a:pt x="626504" y="10310"/>
                    <a:pt x="639055" y="20171"/>
                  </a:cubicBezTo>
                  <a:cubicBezTo>
                    <a:pt x="650859" y="29435"/>
                    <a:pt x="662065" y="38251"/>
                    <a:pt x="684627" y="38251"/>
                  </a:cubicBezTo>
                  <a:cubicBezTo>
                    <a:pt x="707339" y="38251"/>
                    <a:pt x="718395" y="29435"/>
                    <a:pt x="730348" y="20171"/>
                  </a:cubicBezTo>
                  <a:cubicBezTo>
                    <a:pt x="742899" y="10310"/>
                    <a:pt x="755899" y="0"/>
                    <a:pt x="781897" y="0"/>
                  </a:cubicBezTo>
                  <a:cubicBezTo>
                    <a:pt x="807896" y="0"/>
                    <a:pt x="820895" y="10310"/>
                    <a:pt x="833446" y="20171"/>
                  </a:cubicBezTo>
                  <a:cubicBezTo>
                    <a:pt x="845250" y="29435"/>
                    <a:pt x="856456" y="38251"/>
                    <a:pt x="879168" y="38251"/>
                  </a:cubicBezTo>
                  <a:cubicBezTo>
                    <a:pt x="881857" y="38251"/>
                    <a:pt x="883949" y="40342"/>
                    <a:pt x="883949" y="43032"/>
                  </a:cubicBezTo>
                  <a:cubicBezTo>
                    <a:pt x="883800" y="45572"/>
                    <a:pt x="881558" y="47813"/>
                    <a:pt x="879018" y="47813"/>
                  </a:cubicBezTo>
                  <a:close/>
                </a:path>
              </a:pathLst>
            </a:custGeom>
            <a:solidFill>
              <a:srgbClr val="FFFFFF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2" name="任意多边形: 形状 941">
              <a:extLst>
                <a:ext uri="{FF2B5EF4-FFF2-40B4-BE49-F238E27FC236}">
                  <a16:creationId xmlns:a16="http://schemas.microsoft.com/office/drawing/2014/main" id="{8EF67362-5EC2-41DB-BD45-CE370E8853F8}"/>
                </a:ext>
              </a:extLst>
            </p:cNvPr>
            <p:cNvSpPr/>
            <p:nvPr/>
          </p:nvSpPr>
          <p:spPr>
            <a:xfrm>
              <a:off x="6945421" y="3322492"/>
              <a:ext cx="883948" cy="47813"/>
            </a:xfrm>
            <a:custGeom>
              <a:avLst/>
              <a:gdLst>
                <a:gd name="connsiteX0" fmla="*/ 879018 w 883948"/>
                <a:gd name="connsiteY0" fmla="*/ 47813 h 47813"/>
                <a:gd name="connsiteX1" fmla="*/ 827469 w 883948"/>
                <a:gd name="connsiteY1" fmla="*/ 27642 h 47813"/>
                <a:gd name="connsiteX2" fmla="*/ 781897 w 883948"/>
                <a:gd name="connsiteY2" fmla="*/ 9563 h 47813"/>
                <a:gd name="connsiteX3" fmla="*/ 736176 w 883948"/>
                <a:gd name="connsiteY3" fmla="*/ 27642 h 47813"/>
                <a:gd name="connsiteX4" fmla="*/ 684627 w 883948"/>
                <a:gd name="connsiteY4" fmla="*/ 47813 h 47813"/>
                <a:gd name="connsiteX5" fmla="*/ 633079 w 883948"/>
                <a:gd name="connsiteY5" fmla="*/ 27642 h 47813"/>
                <a:gd name="connsiteX6" fmla="*/ 587506 w 883948"/>
                <a:gd name="connsiteY6" fmla="*/ 9563 h 47813"/>
                <a:gd name="connsiteX7" fmla="*/ 541934 w 883948"/>
                <a:gd name="connsiteY7" fmla="*/ 27642 h 47813"/>
                <a:gd name="connsiteX8" fmla="*/ 490385 w 883948"/>
                <a:gd name="connsiteY8" fmla="*/ 47813 h 47813"/>
                <a:gd name="connsiteX9" fmla="*/ 438837 w 883948"/>
                <a:gd name="connsiteY9" fmla="*/ 27642 h 47813"/>
                <a:gd name="connsiteX10" fmla="*/ 393265 w 883948"/>
                <a:gd name="connsiteY10" fmla="*/ 9563 h 47813"/>
                <a:gd name="connsiteX11" fmla="*/ 347693 w 883948"/>
                <a:gd name="connsiteY11" fmla="*/ 27642 h 47813"/>
                <a:gd name="connsiteX12" fmla="*/ 296144 w 883948"/>
                <a:gd name="connsiteY12" fmla="*/ 47813 h 47813"/>
                <a:gd name="connsiteX13" fmla="*/ 244595 w 883948"/>
                <a:gd name="connsiteY13" fmla="*/ 27642 h 47813"/>
                <a:gd name="connsiteX14" fmla="*/ 199023 w 883948"/>
                <a:gd name="connsiteY14" fmla="*/ 9563 h 47813"/>
                <a:gd name="connsiteX15" fmla="*/ 153451 w 883948"/>
                <a:gd name="connsiteY15" fmla="*/ 27642 h 47813"/>
                <a:gd name="connsiteX16" fmla="*/ 101902 w 883948"/>
                <a:gd name="connsiteY16" fmla="*/ 47813 h 47813"/>
                <a:gd name="connsiteX17" fmla="*/ 50354 w 883948"/>
                <a:gd name="connsiteY17" fmla="*/ 27642 h 47813"/>
                <a:gd name="connsiteX18" fmla="*/ 4781 w 883948"/>
                <a:gd name="connsiteY18" fmla="*/ 9563 h 47813"/>
                <a:gd name="connsiteX19" fmla="*/ 0 w 883948"/>
                <a:gd name="connsiteY19" fmla="*/ 4781 h 47813"/>
                <a:gd name="connsiteX20" fmla="*/ 4781 w 883948"/>
                <a:gd name="connsiteY20" fmla="*/ 0 h 47813"/>
                <a:gd name="connsiteX21" fmla="*/ 56330 w 883948"/>
                <a:gd name="connsiteY21" fmla="*/ 20171 h 47813"/>
                <a:gd name="connsiteX22" fmla="*/ 101902 w 883948"/>
                <a:gd name="connsiteY22" fmla="*/ 38251 h 47813"/>
                <a:gd name="connsiteX23" fmla="*/ 147475 w 883948"/>
                <a:gd name="connsiteY23" fmla="*/ 20171 h 47813"/>
                <a:gd name="connsiteX24" fmla="*/ 199023 w 883948"/>
                <a:gd name="connsiteY24" fmla="*/ 0 h 47813"/>
                <a:gd name="connsiteX25" fmla="*/ 250572 w 883948"/>
                <a:gd name="connsiteY25" fmla="*/ 20171 h 47813"/>
                <a:gd name="connsiteX26" fmla="*/ 296144 w 883948"/>
                <a:gd name="connsiteY26" fmla="*/ 38251 h 47813"/>
                <a:gd name="connsiteX27" fmla="*/ 341716 w 883948"/>
                <a:gd name="connsiteY27" fmla="*/ 20171 h 47813"/>
                <a:gd name="connsiteX28" fmla="*/ 393265 w 883948"/>
                <a:gd name="connsiteY28" fmla="*/ 0 h 47813"/>
                <a:gd name="connsiteX29" fmla="*/ 444814 w 883948"/>
                <a:gd name="connsiteY29" fmla="*/ 20171 h 47813"/>
                <a:gd name="connsiteX30" fmla="*/ 490385 w 883948"/>
                <a:gd name="connsiteY30" fmla="*/ 38251 h 47813"/>
                <a:gd name="connsiteX31" fmla="*/ 535958 w 883948"/>
                <a:gd name="connsiteY31" fmla="*/ 20171 h 47813"/>
                <a:gd name="connsiteX32" fmla="*/ 587506 w 883948"/>
                <a:gd name="connsiteY32" fmla="*/ 0 h 47813"/>
                <a:gd name="connsiteX33" fmla="*/ 639055 w 883948"/>
                <a:gd name="connsiteY33" fmla="*/ 20171 h 47813"/>
                <a:gd name="connsiteX34" fmla="*/ 684627 w 883948"/>
                <a:gd name="connsiteY34" fmla="*/ 38251 h 47813"/>
                <a:gd name="connsiteX35" fmla="*/ 730348 w 883948"/>
                <a:gd name="connsiteY35" fmla="*/ 20171 h 47813"/>
                <a:gd name="connsiteX36" fmla="*/ 781897 w 883948"/>
                <a:gd name="connsiteY36" fmla="*/ 0 h 47813"/>
                <a:gd name="connsiteX37" fmla="*/ 833446 w 883948"/>
                <a:gd name="connsiteY37" fmla="*/ 20171 h 47813"/>
                <a:gd name="connsiteX38" fmla="*/ 879168 w 883948"/>
                <a:gd name="connsiteY38" fmla="*/ 38251 h 47813"/>
                <a:gd name="connsiteX39" fmla="*/ 883949 w 883948"/>
                <a:gd name="connsiteY39" fmla="*/ 43032 h 47813"/>
                <a:gd name="connsiteX40" fmla="*/ 879018 w 883948"/>
                <a:gd name="connsiteY40" fmla="*/ 47813 h 4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3948" h="47813">
                  <a:moveTo>
                    <a:pt x="879018" y="47813"/>
                  </a:moveTo>
                  <a:cubicBezTo>
                    <a:pt x="853020" y="47813"/>
                    <a:pt x="840020" y="37503"/>
                    <a:pt x="827469" y="27642"/>
                  </a:cubicBezTo>
                  <a:cubicBezTo>
                    <a:pt x="815666" y="18378"/>
                    <a:pt x="804459" y="9563"/>
                    <a:pt x="781897" y="9563"/>
                  </a:cubicBezTo>
                  <a:cubicBezTo>
                    <a:pt x="759186" y="9563"/>
                    <a:pt x="748129" y="18378"/>
                    <a:pt x="736176" y="27642"/>
                  </a:cubicBezTo>
                  <a:cubicBezTo>
                    <a:pt x="723625" y="37503"/>
                    <a:pt x="710625" y="47813"/>
                    <a:pt x="684627" y="47813"/>
                  </a:cubicBezTo>
                  <a:cubicBezTo>
                    <a:pt x="658629" y="47813"/>
                    <a:pt x="645629" y="37503"/>
                    <a:pt x="633079" y="27642"/>
                  </a:cubicBezTo>
                  <a:cubicBezTo>
                    <a:pt x="621275" y="18378"/>
                    <a:pt x="610068" y="9563"/>
                    <a:pt x="587506" y="9563"/>
                  </a:cubicBezTo>
                  <a:cubicBezTo>
                    <a:pt x="564795" y="9563"/>
                    <a:pt x="553738" y="18378"/>
                    <a:pt x="541934" y="27642"/>
                  </a:cubicBezTo>
                  <a:cubicBezTo>
                    <a:pt x="529383" y="37503"/>
                    <a:pt x="516384" y="47813"/>
                    <a:pt x="490385" y="47813"/>
                  </a:cubicBezTo>
                  <a:cubicBezTo>
                    <a:pt x="464387" y="47813"/>
                    <a:pt x="451388" y="37503"/>
                    <a:pt x="438837" y="27642"/>
                  </a:cubicBezTo>
                  <a:cubicBezTo>
                    <a:pt x="427033" y="18378"/>
                    <a:pt x="415827" y="9563"/>
                    <a:pt x="393265" y="9563"/>
                  </a:cubicBezTo>
                  <a:cubicBezTo>
                    <a:pt x="370553" y="9563"/>
                    <a:pt x="359496" y="18378"/>
                    <a:pt x="347693" y="27642"/>
                  </a:cubicBezTo>
                  <a:cubicBezTo>
                    <a:pt x="335142" y="37503"/>
                    <a:pt x="322142" y="47813"/>
                    <a:pt x="296144" y="47813"/>
                  </a:cubicBezTo>
                  <a:cubicBezTo>
                    <a:pt x="270145" y="47813"/>
                    <a:pt x="257146" y="37503"/>
                    <a:pt x="244595" y="27642"/>
                  </a:cubicBezTo>
                  <a:cubicBezTo>
                    <a:pt x="232791" y="18378"/>
                    <a:pt x="221585" y="9563"/>
                    <a:pt x="199023" y="9563"/>
                  </a:cubicBezTo>
                  <a:cubicBezTo>
                    <a:pt x="176461" y="9563"/>
                    <a:pt x="165255" y="18378"/>
                    <a:pt x="153451" y="27642"/>
                  </a:cubicBezTo>
                  <a:cubicBezTo>
                    <a:pt x="140900" y="37503"/>
                    <a:pt x="127901" y="47813"/>
                    <a:pt x="101902" y="47813"/>
                  </a:cubicBezTo>
                  <a:cubicBezTo>
                    <a:pt x="75904" y="47813"/>
                    <a:pt x="62905" y="37503"/>
                    <a:pt x="50354" y="27642"/>
                  </a:cubicBezTo>
                  <a:cubicBezTo>
                    <a:pt x="38550" y="18378"/>
                    <a:pt x="27343" y="9563"/>
                    <a:pt x="4781" y="9563"/>
                  </a:cubicBezTo>
                  <a:cubicBezTo>
                    <a:pt x="2092" y="9563"/>
                    <a:pt x="0" y="7471"/>
                    <a:pt x="0" y="4781"/>
                  </a:cubicBezTo>
                  <a:cubicBezTo>
                    <a:pt x="0" y="2092"/>
                    <a:pt x="2092" y="0"/>
                    <a:pt x="4781" y="0"/>
                  </a:cubicBezTo>
                  <a:cubicBezTo>
                    <a:pt x="30780" y="0"/>
                    <a:pt x="43779" y="10310"/>
                    <a:pt x="56330" y="20171"/>
                  </a:cubicBezTo>
                  <a:cubicBezTo>
                    <a:pt x="68134" y="29435"/>
                    <a:pt x="79340" y="38251"/>
                    <a:pt x="101902" y="38251"/>
                  </a:cubicBezTo>
                  <a:cubicBezTo>
                    <a:pt x="124614" y="38251"/>
                    <a:pt x="135671" y="29435"/>
                    <a:pt x="147475" y="20171"/>
                  </a:cubicBezTo>
                  <a:cubicBezTo>
                    <a:pt x="160026" y="10310"/>
                    <a:pt x="173025" y="0"/>
                    <a:pt x="199023" y="0"/>
                  </a:cubicBezTo>
                  <a:cubicBezTo>
                    <a:pt x="225021" y="0"/>
                    <a:pt x="238021" y="10310"/>
                    <a:pt x="250572" y="20171"/>
                  </a:cubicBezTo>
                  <a:cubicBezTo>
                    <a:pt x="262376" y="29435"/>
                    <a:pt x="273582" y="38251"/>
                    <a:pt x="296144" y="38251"/>
                  </a:cubicBezTo>
                  <a:cubicBezTo>
                    <a:pt x="318855" y="38251"/>
                    <a:pt x="329912" y="29435"/>
                    <a:pt x="341716" y="20171"/>
                  </a:cubicBezTo>
                  <a:cubicBezTo>
                    <a:pt x="354267" y="10310"/>
                    <a:pt x="367266" y="0"/>
                    <a:pt x="393265" y="0"/>
                  </a:cubicBezTo>
                  <a:cubicBezTo>
                    <a:pt x="419263" y="0"/>
                    <a:pt x="432263" y="10310"/>
                    <a:pt x="444814" y="20171"/>
                  </a:cubicBezTo>
                  <a:cubicBezTo>
                    <a:pt x="456617" y="29435"/>
                    <a:pt x="467823" y="38251"/>
                    <a:pt x="490385" y="38251"/>
                  </a:cubicBezTo>
                  <a:cubicBezTo>
                    <a:pt x="513097" y="38251"/>
                    <a:pt x="524154" y="29435"/>
                    <a:pt x="535958" y="20171"/>
                  </a:cubicBezTo>
                  <a:cubicBezTo>
                    <a:pt x="548509" y="10310"/>
                    <a:pt x="561508" y="0"/>
                    <a:pt x="587506" y="0"/>
                  </a:cubicBezTo>
                  <a:cubicBezTo>
                    <a:pt x="613505" y="0"/>
                    <a:pt x="626504" y="10310"/>
                    <a:pt x="639055" y="20171"/>
                  </a:cubicBezTo>
                  <a:cubicBezTo>
                    <a:pt x="650859" y="29435"/>
                    <a:pt x="662065" y="38251"/>
                    <a:pt x="684627" y="38251"/>
                  </a:cubicBezTo>
                  <a:cubicBezTo>
                    <a:pt x="707339" y="38251"/>
                    <a:pt x="718395" y="29435"/>
                    <a:pt x="730348" y="20171"/>
                  </a:cubicBezTo>
                  <a:cubicBezTo>
                    <a:pt x="742899" y="10310"/>
                    <a:pt x="755899" y="0"/>
                    <a:pt x="781897" y="0"/>
                  </a:cubicBezTo>
                  <a:cubicBezTo>
                    <a:pt x="807896" y="0"/>
                    <a:pt x="820895" y="10310"/>
                    <a:pt x="833446" y="20171"/>
                  </a:cubicBezTo>
                  <a:cubicBezTo>
                    <a:pt x="845250" y="29435"/>
                    <a:pt x="856456" y="38251"/>
                    <a:pt x="879168" y="38251"/>
                  </a:cubicBezTo>
                  <a:cubicBezTo>
                    <a:pt x="881857" y="38251"/>
                    <a:pt x="883949" y="40342"/>
                    <a:pt x="883949" y="43032"/>
                  </a:cubicBezTo>
                  <a:cubicBezTo>
                    <a:pt x="883800" y="45572"/>
                    <a:pt x="881558" y="47813"/>
                    <a:pt x="879018" y="47813"/>
                  </a:cubicBezTo>
                  <a:close/>
                </a:path>
              </a:pathLst>
            </a:custGeom>
            <a:solidFill>
              <a:srgbClr val="FFFFFF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3" name="任意多边形: 形状 942">
              <a:extLst>
                <a:ext uri="{FF2B5EF4-FFF2-40B4-BE49-F238E27FC236}">
                  <a16:creationId xmlns:a16="http://schemas.microsoft.com/office/drawing/2014/main" id="{F81FE5F7-78CB-40AD-8EF8-23994B8EB4EC}"/>
                </a:ext>
              </a:extLst>
            </p:cNvPr>
            <p:cNvSpPr/>
            <p:nvPr/>
          </p:nvSpPr>
          <p:spPr>
            <a:xfrm>
              <a:off x="6945421" y="3373145"/>
              <a:ext cx="883948" cy="47813"/>
            </a:xfrm>
            <a:custGeom>
              <a:avLst/>
              <a:gdLst>
                <a:gd name="connsiteX0" fmla="*/ 879018 w 883948"/>
                <a:gd name="connsiteY0" fmla="*/ 47813 h 47813"/>
                <a:gd name="connsiteX1" fmla="*/ 827469 w 883948"/>
                <a:gd name="connsiteY1" fmla="*/ 27642 h 47813"/>
                <a:gd name="connsiteX2" fmla="*/ 781897 w 883948"/>
                <a:gd name="connsiteY2" fmla="*/ 9563 h 47813"/>
                <a:gd name="connsiteX3" fmla="*/ 736176 w 883948"/>
                <a:gd name="connsiteY3" fmla="*/ 27642 h 47813"/>
                <a:gd name="connsiteX4" fmla="*/ 684627 w 883948"/>
                <a:gd name="connsiteY4" fmla="*/ 47813 h 47813"/>
                <a:gd name="connsiteX5" fmla="*/ 633079 w 883948"/>
                <a:gd name="connsiteY5" fmla="*/ 27642 h 47813"/>
                <a:gd name="connsiteX6" fmla="*/ 587506 w 883948"/>
                <a:gd name="connsiteY6" fmla="*/ 9563 h 47813"/>
                <a:gd name="connsiteX7" fmla="*/ 541934 w 883948"/>
                <a:gd name="connsiteY7" fmla="*/ 27642 h 47813"/>
                <a:gd name="connsiteX8" fmla="*/ 490385 w 883948"/>
                <a:gd name="connsiteY8" fmla="*/ 47813 h 47813"/>
                <a:gd name="connsiteX9" fmla="*/ 438837 w 883948"/>
                <a:gd name="connsiteY9" fmla="*/ 27642 h 47813"/>
                <a:gd name="connsiteX10" fmla="*/ 393265 w 883948"/>
                <a:gd name="connsiteY10" fmla="*/ 9563 h 47813"/>
                <a:gd name="connsiteX11" fmla="*/ 347693 w 883948"/>
                <a:gd name="connsiteY11" fmla="*/ 27642 h 47813"/>
                <a:gd name="connsiteX12" fmla="*/ 296144 w 883948"/>
                <a:gd name="connsiteY12" fmla="*/ 47813 h 47813"/>
                <a:gd name="connsiteX13" fmla="*/ 244595 w 883948"/>
                <a:gd name="connsiteY13" fmla="*/ 27642 h 47813"/>
                <a:gd name="connsiteX14" fmla="*/ 199023 w 883948"/>
                <a:gd name="connsiteY14" fmla="*/ 9563 h 47813"/>
                <a:gd name="connsiteX15" fmla="*/ 153451 w 883948"/>
                <a:gd name="connsiteY15" fmla="*/ 27642 h 47813"/>
                <a:gd name="connsiteX16" fmla="*/ 101902 w 883948"/>
                <a:gd name="connsiteY16" fmla="*/ 47813 h 47813"/>
                <a:gd name="connsiteX17" fmla="*/ 50354 w 883948"/>
                <a:gd name="connsiteY17" fmla="*/ 27642 h 47813"/>
                <a:gd name="connsiteX18" fmla="*/ 4781 w 883948"/>
                <a:gd name="connsiteY18" fmla="*/ 9563 h 47813"/>
                <a:gd name="connsiteX19" fmla="*/ 0 w 883948"/>
                <a:gd name="connsiteY19" fmla="*/ 4781 h 47813"/>
                <a:gd name="connsiteX20" fmla="*/ 4781 w 883948"/>
                <a:gd name="connsiteY20" fmla="*/ 0 h 47813"/>
                <a:gd name="connsiteX21" fmla="*/ 56330 w 883948"/>
                <a:gd name="connsiteY21" fmla="*/ 20171 h 47813"/>
                <a:gd name="connsiteX22" fmla="*/ 101902 w 883948"/>
                <a:gd name="connsiteY22" fmla="*/ 38251 h 47813"/>
                <a:gd name="connsiteX23" fmla="*/ 147475 w 883948"/>
                <a:gd name="connsiteY23" fmla="*/ 20171 h 47813"/>
                <a:gd name="connsiteX24" fmla="*/ 199023 w 883948"/>
                <a:gd name="connsiteY24" fmla="*/ 0 h 47813"/>
                <a:gd name="connsiteX25" fmla="*/ 250572 w 883948"/>
                <a:gd name="connsiteY25" fmla="*/ 20171 h 47813"/>
                <a:gd name="connsiteX26" fmla="*/ 296144 w 883948"/>
                <a:gd name="connsiteY26" fmla="*/ 38251 h 47813"/>
                <a:gd name="connsiteX27" fmla="*/ 341716 w 883948"/>
                <a:gd name="connsiteY27" fmla="*/ 20171 h 47813"/>
                <a:gd name="connsiteX28" fmla="*/ 393265 w 883948"/>
                <a:gd name="connsiteY28" fmla="*/ 0 h 47813"/>
                <a:gd name="connsiteX29" fmla="*/ 444814 w 883948"/>
                <a:gd name="connsiteY29" fmla="*/ 20171 h 47813"/>
                <a:gd name="connsiteX30" fmla="*/ 490385 w 883948"/>
                <a:gd name="connsiteY30" fmla="*/ 38251 h 47813"/>
                <a:gd name="connsiteX31" fmla="*/ 535958 w 883948"/>
                <a:gd name="connsiteY31" fmla="*/ 20171 h 47813"/>
                <a:gd name="connsiteX32" fmla="*/ 587506 w 883948"/>
                <a:gd name="connsiteY32" fmla="*/ 0 h 47813"/>
                <a:gd name="connsiteX33" fmla="*/ 639055 w 883948"/>
                <a:gd name="connsiteY33" fmla="*/ 20171 h 47813"/>
                <a:gd name="connsiteX34" fmla="*/ 684627 w 883948"/>
                <a:gd name="connsiteY34" fmla="*/ 38251 h 47813"/>
                <a:gd name="connsiteX35" fmla="*/ 730348 w 883948"/>
                <a:gd name="connsiteY35" fmla="*/ 20171 h 47813"/>
                <a:gd name="connsiteX36" fmla="*/ 781897 w 883948"/>
                <a:gd name="connsiteY36" fmla="*/ 0 h 47813"/>
                <a:gd name="connsiteX37" fmla="*/ 833446 w 883948"/>
                <a:gd name="connsiteY37" fmla="*/ 20171 h 47813"/>
                <a:gd name="connsiteX38" fmla="*/ 879168 w 883948"/>
                <a:gd name="connsiteY38" fmla="*/ 38251 h 47813"/>
                <a:gd name="connsiteX39" fmla="*/ 883949 w 883948"/>
                <a:gd name="connsiteY39" fmla="*/ 43032 h 47813"/>
                <a:gd name="connsiteX40" fmla="*/ 879018 w 883948"/>
                <a:gd name="connsiteY40" fmla="*/ 47813 h 4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3948" h="47813">
                  <a:moveTo>
                    <a:pt x="879018" y="47813"/>
                  </a:moveTo>
                  <a:cubicBezTo>
                    <a:pt x="853020" y="47813"/>
                    <a:pt x="840020" y="37504"/>
                    <a:pt x="827469" y="27642"/>
                  </a:cubicBezTo>
                  <a:cubicBezTo>
                    <a:pt x="815666" y="18378"/>
                    <a:pt x="804459" y="9563"/>
                    <a:pt x="781897" y="9563"/>
                  </a:cubicBezTo>
                  <a:cubicBezTo>
                    <a:pt x="759186" y="9563"/>
                    <a:pt x="748129" y="18378"/>
                    <a:pt x="736176" y="27642"/>
                  </a:cubicBezTo>
                  <a:cubicBezTo>
                    <a:pt x="723625" y="37504"/>
                    <a:pt x="710625" y="47813"/>
                    <a:pt x="684627" y="47813"/>
                  </a:cubicBezTo>
                  <a:cubicBezTo>
                    <a:pt x="658629" y="47813"/>
                    <a:pt x="645629" y="37504"/>
                    <a:pt x="633079" y="27642"/>
                  </a:cubicBezTo>
                  <a:cubicBezTo>
                    <a:pt x="621275" y="18378"/>
                    <a:pt x="610068" y="9563"/>
                    <a:pt x="587506" y="9563"/>
                  </a:cubicBezTo>
                  <a:cubicBezTo>
                    <a:pt x="564795" y="9563"/>
                    <a:pt x="553738" y="18378"/>
                    <a:pt x="541934" y="27642"/>
                  </a:cubicBezTo>
                  <a:cubicBezTo>
                    <a:pt x="529383" y="37504"/>
                    <a:pt x="516384" y="47813"/>
                    <a:pt x="490385" y="47813"/>
                  </a:cubicBezTo>
                  <a:cubicBezTo>
                    <a:pt x="464387" y="47813"/>
                    <a:pt x="451388" y="37504"/>
                    <a:pt x="438837" y="27642"/>
                  </a:cubicBezTo>
                  <a:cubicBezTo>
                    <a:pt x="427033" y="18378"/>
                    <a:pt x="415827" y="9563"/>
                    <a:pt x="393265" y="9563"/>
                  </a:cubicBezTo>
                  <a:cubicBezTo>
                    <a:pt x="370553" y="9563"/>
                    <a:pt x="359496" y="18378"/>
                    <a:pt x="347693" y="27642"/>
                  </a:cubicBezTo>
                  <a:cubicBezTo>
                    <a:pt x="335142" y="37504"/>
                    <a:pt x="322142" y="47813"/>
                    <a:pt x="296144" y="47813"/>
                  </a:cubicBezTo>
                  <a:cubicBezTo>
                    <a:pt x="270145" y="47813"/>
                    <a:pt x="257146" y="37504"/>
                    <a:pt x="244595" y="27642"/>
                  </a:cubicBezTo>
                  <a:cubicBezTo>
                    <a:pt x="232791" y="18378"/>
                    <a:pt x="221585" y="9563"/>
                    <a:pt x="199023" y="9563"/>
                  </a:cubicBezTo>
                  <a:cubicBezTo>
                    <a:pt x="176461" y="9563"/>
                    <a:pt x="165255" y="18378"/>
                    <a:pt x="153451" y="27642"/>
                  </a:cubicBezTo>
                  <a:cubicBezTo>
                    <a:pt x="140900" y="37504"/>
                    <a:pt x="127901" y="47813"/>
                    <a:pt x="101902" y="47813"/>
                  </a:cubicBezTo>
                  <a:cubicBezTo>
                    <a:pt x="75904" y="47813"/>
                    <a:pt x="62905" y="37504"/>
                    <a:pt x="50354" y="27642"/>
                  </a:cubicBezTo>
                  <a:cubicBezTo>
                    <a:pt x="38550" y="18378"/>
                    <a:pt x="27343" y="9563"/>
                    <a:pt x="4781" y="9563"/>
                  </a:cubicBezTo>
                  <a:cubicBezTo>
                    <a:pt x="2092" y="9563"/>
                    <a:pt x="0" y="7471"/>
                    <a:pt x="0" y="4781"/>
                  </a:cubicBezTo>
                  <a:cubicBezTo>
                    <a:pt x="0" y="2092"/>
                    <a:pt x="2092" y="0"/>
                    <a:pt x="4781" y="0"/>
                  </a:cubicBezTo>
                  <a:cubicBezTo>
                    <a:pt x="30780" y="0"/>
                    <a:pt x="43779" y="10310"/>
                    <a:pt x="56330" y="20171"/>
                  </a:cubicBezTo>
                  <a:cubicBezTo>
                    <a:pt x="68134" y="29435"/>
                    <a:pt x="79340" y="38251"/>
                    <a:pt x="101902" y="38251"/>
                  </a:cubicBezTo>
                  <a:cubicBezTo>
                    <a:pt x="124614" y="38251"/>
                    <a:pt x="135671" y="29435"/>
                    <a:pt x="147475" y="20171"/>
                  </a:cubicBezTo>
                  <a:cubicBezTo>
                    <a:pt x="160026" y="10310"/>
                    <a:pt x="173025" y="0"/>
                    <a:pt x="199023" y="0"/>
                  </a:cubicBezTo>
                  <a:cubicBezTo>
                    <a:pt x="225021" y="0"/>
                    <a:pt x="238021" y="10310"/>
                    <a:pt x="250572" y="20171"/>
                  </a:cubicBezTo>
                  <a:cubicBezTo>
                    <a:pt x="262376" y="29435"/>
                    <a:pt x="273582" y="38251"/>
                    <a:pt x="296144" y="38251"/>
                  </a:cubicBezTo>
                  <a:cubicBezTo>
                    <a:pt x="318855" y="38251"/>
                    <a:pt x="329912" y="29435"/>
                    <a:pt x="341716" y="20171"/>
                  </a:cubicBezTo>
                  <a:cubicBezTo>
                    <a:pt x="354267" y="10310"/>
                    <a:pt x="367266" y="0"/>
                    <a:pt x="393265" y="0"/>
                  </a:cubicBezTo>
                  <a:cubicBezTo>
                    <a:pt x="419263" y="0"/>
                    <a:pt x="432263" y="10310"/>
                    <a:pt x="444814" y="20171"/>
                  </a:cubicBezTo>
                  <a:cubicBezTo>
                    <a:pt x="456617" y="29435"/>
                    <a:pt x="467823" y="38251"/>
                    <a:pt x="490385" y="38251"/>
                  </a:cubicBezTo>
                  <a:cubicBezTo>
                    <a:pt x="513097" y="38251"/>
                    <a:pt x="524154" y="29435"/>
                    <a:pt x="535958" y="20171"/>
                  </a:cubicBezTo>
                  <a:cubicBezTo>
                    <a:pt x="548509" y="10310"/>
                    <a:pt x="561508" y="0"/>
                    <a:pt x="587506" y="0"/>
                  </a:cubicBezTo>
                  <a:cubicBezTo>
                    <a:pt x="613505" y="0"/>
                    <a:pt x="626504" y="10310"/>
                    <a:pt x="639055" y="20171"/>
                  </a:cubicBezTo>
                  <a:cubicBezTo>
                    <a:pt x="650859" y="29435"/>
                    <a:pt x="662065" y="38251"/>
                    <a:pt x="684627" y="38251"/>
                  </a:cubicBezTo>
                  <a:cubicBezTo>
                    <a:pt x="707339" y="38251"/>
                    <a:pt x="718395" y="29435"/>
                    <a:pt x="730348" y="20171"/>
                  </a:cubicBezTo>
                  <a:cubicBezTo>
                    <a:pt x="742899" y="10310"/>
                    <a:pt x="755899" y="0"/>
                    <a:pt x="781897" y="0"/>
                  </a:cubicBezTo>
                  <a:cubicBezTo>
                    <a:pt x="807896" y="0"/>
                    <a:pt x="820895" y="10310"/>
                    <a:pt x="833446" y="20171"/>
                  </a:cubicBezTo>
                  <a:cubicBezTo>
                    <a:pt x="845250" y="29435"/>
                    <a:pt x="856456" y="38251"/>
                    <a:pt x="879168" y="38251"/>
                  </a:cubicBezTo>
                  <a:cubicBezTo>
                    <a:pt x="881857" y="38251"/>
                    <a:pt x="883949" y="40342"/>
                    <a:pt x="883949" y="43032"/>
                  </a:cubicBezTo>
                  <a:cubicBezTo>
                    <a:pt x="883800" y="45572"/>
                    <a:pt x="881558" y="47813"/>
                    <a:pt x="879018" y="47813"/>
                  </a:cubicBezTo>
                  <a:close/>
                </a:path>
              </a:pathLst>
            </a:custGeom>
            <a:solidFill>
              <a:srgbClr val="FFFFFF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4" name="任意多边形: 形状 943">
              <a:extLst>
                <a:ext uri="{FF2B5EF4-FFF2-40B4-BE49-F238E27FC236}">
                  <a16:creationId xmlns:a16="http://schemas.microsoft.com/office/drawing/2014/main" id="{F918F30C-7032-41FD-8D0D-C59176FA6759}"/>
                </a:ext>
              </a:extLst>
            </p:cNvPr>
            <p:cNvSpPr/>
            <p:nvPr/>
          </p:nvSpPr>
          <p:spPr>
            <a:xfrm>
              <a:off x="6945421" y="3423797"/>
              <a:ext cx="883948" cy="47813"/>
            </a:xfrm>
            <a:custGeom>
              <a:avLst/>
              <a:gdLst>
                <a:gd name="connsiteX0" fmla="*/ 879018 w 883948"/>
                <a:gd name="connsiteY0" fmla="*/ 47813 h 47813"/>
                <a:gd name="connsiteX1" fmla="*/ 827469 w 883948"/>
                <a:gd name="connsiteY1" fmla="*/ 27642 h 47813"/>
                <a:gd name="connsiteX2" fmla="*/ 781897 w 883948"/>
                <a:gd name="connsiteY2" fmla="*/ 9563 h 47813"/>
                <a:gd name="connsiteX3" fmla="*/ 736176 w 883948"/>
                <a:gd name="connsiteY3" fmla="*/ 27642 h 47813"/>
                <a:gd name="connsiteX4" fmla="*/ 684627 w 883948"/>
                <a:gd name="connsiteY4" fmla="*/ 47813 h 47813"/>
                <a:gd name="connsiteX5" fmla="*/ 633079 w 883948"/>
                <a:gd name="connsiteY5" fmla="*/ 27642 h 47813"/>
                <a:gd name="connsiteX6" fmla="*/ 587506 w 883948"/>
                <a:gd name="connsiteY6" fmla="*/ 9563 h 47813"/>
                <a:gd name="connsiteX7" fmla="*/ 541934 w 883948"/>
                <a:gd name="connsiteY7" fmla="*/ 27642 h 47813"/>
                <a:gd name="connsiteX8" fmla="*/ 490385 w 883948"/>
                <a:gd name="connsiteY8" fmla="*/ 47813 h 47813"/>
                <a:gd name="connsiteX9" fmla="*/ 438837 w 883948"/>
                <a:gd name="connsiteY9" fmla="*/ 27642 h 47813"/>
                <a:gd name="connsiteX10" fmla="*/ 393265 w 883948"/>
                <a:gd name="connsiteY10" fmla="*/ 9563 h 47813"/>
                <a:gd name="connsiteX11" fmla="*/ 347693 w 883948"/>
                <a:gd name="connsiteY11" fmla="*/ 27642 h 47813"/>
                <a:gd name="connsiteX12" fmla="*/ 296144 w 883948"/>
                <a:gd name="connsiteY12" fmla="*/ 47813 h 47813"/>
                <a:gd name="connsiteX13" fmla="*/ 244595 w 883948"/>
                <a:gd name="connsiteY13" fmla="*/ 27642 h 47813"/>
                <a:gd name="connsiteX14" fmla="*/ 199023 w 883948"/>
                <a:gd name="connsiteY14" fmla="*/ 9563 h 47813"/>
                <a:gd name="connsiteX15" fmla="*/ 153451 w 883948"/>
                <a:gd name="connsiteY15" fmla="*/ 27642 h 47813"/>
                <a:gd name="connsiteX16" fmla="*/ 101902 w 883948"/>
                <a:gd name="connsiteY16" fmla="*/ 47813 h 47813"/>
                <a:gd name="connsiteX17" fmla="*/ 50354 w 883948"/>
                <a:gd name="connsiteY17" fmla="*/ 27642 h 47813"/>
                <a:gd name="connsiteX18" fmla="*/ 4781 w 883948"/>
                <a:gd name="connsiteY18" fmla="*/ 9563 h 47813"/>
                <a:gd name="connsiteX19" fmla="*/ 0 w 883948"/>
                <a:gd name="connsiteY19" fmla="*/ 4781 h 47813"/>
                <a:gd name="connsiteX20" fmla="*/ 4781 w 883948"/>
                <a:gd name="connsiteY20" fmla="*/ 0 h 47813"/>
                <a:gd name="connsiteX21" fmla="*/ 56330 w 883948"/>
                <a:gd name="connsiteY21" fmla="*/ 20171 h 47813"/>
                <a:gd name="connsiteX22" fmla="*/ 101902 w 883948"/>
                <a:gd name="connsiteY22" fmla="*/ 38251 h 47813"/>
                <a:gd name="connsiteX23" fmla="*/ 147475 w 883948"/>
                <a:gd name="connsiteY23" fmla="*/ 20171 h 47813"/>
                <a:gd name="connsiteX24" fmla="*/ 199023 w 883948"/>
                <a:gd name="connsiteY24" fmla="*/ 0 h 47813"/>
                <a:gd name="connsiteX25" fmla="*/ 250572 w 883948"/>
                <a:gd name="connsiteY25" fmla="*/ 20171 h 47813"/>
                <a:gd name="connsiteX26" fmla="*/ 296144 w 883948"/>
                <a:gd name="connsiteY26" fmla="*/ 38251 h 47813"/>
                <a:gd name="connsiteX27" fmla="*/ 341716 w 883948"/>
                <a:gd name="connsiteY27" fmla="*/ 20171 h 47813"/>
                <a:gd name="connsiteX28" fmla="*/ 393265 w 883948"/>
                <a:gd name="connsiteY28" fmla="*/ 0 h 47813"/>
                <a:gd name="connsiteX29" fmla="*/ 444814 w 883948"/>
                <a:gd name="connsiteY29" fmla="*/ 20171 h 47813"/>
                <a:gd name="connsiteX30" fmla="*/ 490385 w 883948"/>
                <a:gd name="connsiteY30" fmla="*/ 38251 h 47813"/>
                <a:gd name="connsiteX31" fmla="*/ 535958 w 883948"/>
                <a:gd name="connsiteY31" fmla="*/ 20171 h 47813"/>
                <a:gd name="connsiteX32" fmla="*/ 587506 w 883948"/>
                <a:gd name="connsiteY32" fmla="*/ 0 h 47813"/>
                <a:gd name="connsiteX33" fmla="*/ 639055 w 883948"/>
                <a:gd name="connsiteY33" fmla="*/ 20171 h 47813"/>
                <a:gd name="connsiteX34" fmla="*/ 684627 w 883948"/>
                <a:gd name="connsiteY34" fmla="*/ 38251 h 47813"/>
                <a:gd name="connsiteX35" fmla="*/ 730348 w 883948"/>
                <a:gd name="connsiteY35" fmla="*/ 20171 h 47813"/>
                <a:gd name="connsiteX36" fmla="*/ 781897 w 883948"/>
                <a:gd name="connsiteY36" fmla="*/ 0 h 47813"/>
                <a:gd name="connsiteX37" fmla="*/ 833446 w 883948"/>
                <a:gd name="connsiteY37" fmla="*/ 20171 h 47813"/>
                <a:gd name="connsiteX38" fmla="*/ 879168 w 883948"/>
                <a:gd name="connsiteY38" fmla="*/ 38251 h 47813"/>
                <a:gd name="connsiteX39" fmla="*/ 883949 w 883948"/>
                <a:gd name="connsiteY39" fmla="*/ 43032 h 47813"/>
                <a:gd name="connsiteX40" fmla="*/ 879018 w 883948"/>
                <a:gd name="connsiteY40" fmla="*/ 47813 h 4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3948" h="47813">
                  <a:moveTo>
                    <a:pt x="879018" y="47813"/>
                  </a:moveTo>
                  <a:cubicBezTo>
                    <a:pt x="853020" y="47813"/>
                    <a:pt x="840020" y="37504"/>
                    <a:pt x="827469" y="27642"/>
                  </a:cubicBezTo>
                  <a:cubicBezTo>
                    <a:pt x="815666" y="18378"/>
                    <a:pt x="804459" y="9563"/>
                    <a:pt x="781897" y="9563"/>
                  </a:cubicBezTo>
                  <a:cubicBezTo>
                    <a:pt x="759186" y="9563"/>
                    <a:pt x="748129" y="18378"/>
                    <a:pt x="736176" y="27642"/>
                  </a:cubicBezTo>
                  <a:cubicBezTo>
                    <a:pt x="723625" y="37504"/>
                    <a:pt x="710625" y="47813"/>
                    <a:pt x="684627" y="47813"/>
                  </a:cubicBezTo>
                  <a:cubicBezTo>
                    <a:pt x="658629" y="47813"/>
                    <a:pt x="645629" y="37504"/>
                    <a:pt x="633079" y="27642"/>
                  </a:cubicBezTo>
                  <a:cubicBezTo>
                    <a:pt x="621275" y="18378"/>
                    <a:pt x="610068" y="9563"/>
                    <a:pt x="587506" y="9563"/>
                  </a:cubicBezTo>
                  <a:cubicBezTo>
                    <a:pt x="564795" y="9563"/>
                    <a:pt x="553738" y="18378"/>
                    <a:pt x="541934" y="27642"/>
                  </a:cubicBezTo>
                  <a:cubicBezTo>
                    <a:pt x="529383" y="37504"/>
                    <a:pt x="516384" y="47813"/>
                    <a:pt x="490385" y="47813"/>
                  </a:cubicBezTo>
                  <a:cubicBezTo>
                    <a:pt x="464387" y="47813"/>
                    <a:pt x="451388" y="37504"/>
                    <a:pt x="438837" y="27642"/>
                  </a:cubicBezTo>
                  <a:cubicBezTo>
                    <a:pt x="427033" y="18378"/>
                    <a:pt x="415827" y="9563"/>
                    <a:pt x="393265" y="9563"/>
                  </a:cubicBezTo>
                  <a:cubicBezTo>
                    <a:pt x="370553" y="9563"/>
                    <a:pt x="359496" y="18378"/>
                    <a:pt x="347693" y="27642"/>
                  </a:cubicBezTo>
                  <a:cubicBezTo>
                    <a:pt x="335142" y="37504"/>
                    <a:pt x="322142" y="47813"/>
                    <a:pt x="296144" y="47813"/>
                  </a:cubicBezTo>
                  <a:cubicBezTo>
                    <a:pt x="270145" y="47813"/>
                    <a:pt x="257146" y="37504"/>
                    <a:pt x="244595" y="27642"/>
                  </a:cubicBezTo>
                  <a:cubicBezTo>
                    <a:pt x="232791" y="18378"/>
                    <a:pt x="221585" y="9563"/>
                    <a:pt x="199023" y="9563"/>
                  </a:cubicBezTo>
                  <a:cubicBezTo>
                    <a:pt x="176461" y="9563"/>
                    <a:pt x="165255" y="18378"/>
                    <a:pt x="153451" y="27642"/>
                  </a:cubicBezTo>
                  <a:cubicBezTo>
                    <a:pt x="140900" y="37504"/>
                    <a:pt x="127901" y="47813"/>
                    <a:pt x="101902" y="47813"/>
                  </a:cubicBezTo>
                  <a:cubicBezTo>
                    <a:pt x="75904" y="47813"/>
                    <a:pt x="62905" y="37504"/>
                    <a:pt x="50354" y="27642"/>
                  </a:cubicBezTo>
                  <a:cubicBezTo>
                    <a:pt x="38550" y="18378"/>
                    <a:pt x="27343" y="9563"/>
                    <a:pt x="4781" y="9563"/>
                  </a:cubicBezTo>
                  <a:cubicBezTo>
                    <a:pt x="2092" y="9563"/>
                    <a:pt x="0" y="7471"/>
                    <a:pt x="0" y="4781"/>
                  </a:cubicBezTo>
                  <a:cubicBezTo>
                    <a:pt x="0" y="2092"/>
                    <a:pt x="2092" y="0"/>
                    <a:pt x="4781" y="0"/>
                  </a:cubicBezTo>
                  <a:cubicBezTo>
                    <a:pt x="30780" y="0"/>
                    <a:pt x="43779" y="10310"/>
                    <a:pt x="56330" y="20171"/>
                  </a:cubicBezTo>
                  <a:cubicBezTo>
                    <a:pt x="68134" y="29435"/>
                    <a:pt x="79340" y="38251"/>
                    <a:pt x="101902" y="38251"/>
                  </a:cubicBezTo>
                  <a:cubicBezTo>
                    <a:pt x="124614" y="38251"/>
                    <a:pt x="135671" y="29435"/>
                    <a:pt x="147475" y="20171"/>
                  </a:cubicBezTo>
                  <a:cubicBezTo>
                    <a:pt x="160026" y="10310"/>
                    <a:pt x="173025" y="0"/>
                    <a:pt x="199023" y="0"/>
                  </a:cubicBezTo>
                  <a:cubicBezTo>
                    <a:pt x="225021" y="0"/>
                    <a:pt x="238021" y="10310"/>
                    <a:pt x="250572" y="20171"/>
                  </a:cubicBezTo>
                  <a:cubicBezTo>
                    <a:pt x="262376" y="29435"/>
                    <a:pt x="273582" y="38251"/>
                    <a:pt x="296144" y="38251"/>
                  </a:cubicBezTo>
                  <a:cubicBezTo>
                    <a:pt x="318855" y="38251"/>
                    <a:pt x="329912" y="29435"/>
                    <a:pt x="341716" y="20171"/>
                  </a:cubicBezTo>
                  <a:cubicBezTo>
                    <a:pt x="354267" y="10310"/>
                    <a:pt x="367266" y="0"/>
                    <a:pt x="393265" y="0"/>
                  </a:cubicBezTo>
                  <a:cubicBezTo>
                    <a:pt x="419263" y="0"/>
                    <a:pt x="432263" y="10310"/>
                    <a:pt x="444814" y="20171"/>
                  </a:cubicBezTo>
                  <a:cubicBezTo>
                    <a:pt x="456617" y="29435"/>
                    <a:pt x="467823" y="38251"/>
                    <a:pt x="490385" y="38251"/>
                  </a:cubicBezTo>
                  <a:cubicBezTo>
                    <a:pt x="513097" y="38251"/>
                    <a:pt x="524154" y="29435"/>
                    <a:pt x="535958" y="20171"/>
                  </a:cubicBezTo>
                  <a:cubicBezTo>
                    <a:pt x="548509" y="10310"/>
                    <a:pt x="561508" y="0"/>
                    <a:pt x="587506" y="0"/>
                  </a:cubicBezTo>
                  <a:cubicBezTo>
                    <a:pt x="613505" y="0"/>
                    <a:pt x="626504" y="10310"/>
                    <a:pt x="639055" y="20171"/>
                  </a:cubicBezTo>
                  <a:cubicBezTo>
                    <a:pt x="650859" y="29435"/>
                    <a:pt x="662065" y="38251"/>
                    <a:pt x="684627" y="38251"/>
                  </a:cubicBezTo>
                  <a:cubicBezTo>
                    <a:pt x="707339" y="38251"/>
                    <a:pt x="718395" y="29435"/>
                    <a:pt x="730348" y="20171"/>
                  </a:cubicBezTo>
                  <a:cubicBezTo>
                    <a:pt x="742899" y="10310"/>
                    <a:pt x="755899" y="0"/>
                    <a:pt x="781897" y="0"/>
                  </a:cubicBezTo>
                  <a:cubicBezTo>
                    <a:pt x="807896" y="0"/>
                    <a:pt x="820895" y="10310"/>
                    <a:pt x="833446" y="20171"/>
                  </a:cubicBezTo>
                  <a:cubicBezTo>
                    <a:pt x="845250" y="29435"/>
                    <a:pt x="856456" y="38251"/>
                    <a:pt x="879168" y="38251"/>
                  </a:cubicBezTo>
                  <a:cubicBezTo>
                    <a:pt x="881857" y="38251"/>
                    <a:pt x="883949" y="40342"/>
                    <a:pt x="883949" y="43032"/>
                  </a:cubicBezTo>
                  <a:cubicBezTo>
                    <a:pt x="883800" y="45572"/>
                    <a:pt x="881558" y="47813"/>
                    <a:pt x="879018" y="47813"/>
                  </a:cubicBezTo>
                  <a:close/>
                </a:path>
              </a:pathLst>
            </a:custGeom>
            <a:solidFill>
              <a:srgbClr val="FFFFFF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45" name="任意多边形: 形状 944">
            <a:extLst>
              <a:ext uri="{FF2B5EF4-FFF2-40B4-BE49-F238E27FC236}">
                <a16:creationId xmlns:a16="http://schemas.microsoft.com/office/drawing/2014/main" id="{18494DA7-5E18-4A9A-8132-E3130A535F25}"/>
              </a:ext>
            </a:extLst>
          </p:cNvPr>
          <p:cNvSpPr/>
          <p:nvPr/>
        </p:nvSpPr>
        <p:spPr>
          <a:xfrm>
            <a:off x="7256106" y="3955535"/>
            <a:ext cx="797323" cy="798482"/>
          </a:xfrm>
          <a:custGeom>
            <a:avLst/>
            <a:gdLst>
              <a:gd name="connsiteX0" fmla="*/ 228159 w 445808"/>
              <a:gd name="connsiteY0" fmla="*/ 446457 h 446456"/>
              <a:gd name="connsiteX1" fmla="*/ 226516 w 445808"/>
              <a:gd name="connsiteY1" fmla="*/ 379518 h 446456"/>
              <a:gd name="connsiteX2" fmla="*/ 234286 w 445808"/>
              <a:gd name="connsiteY2" fmla="*/ 379070 h 446456"/>
              <a:gd name="connsiteX3" fmla="*/ 239216 w 445808"/>
              <a:gd name="connsiteY3" fmla="*/ 445859 h 446456"/>
              <a:gd name="connsiteX4" fmla="*/ 228159 w 445808"/>
              <a:gd name="connsiteY4" fmla="*/ 446457 h 446456"/>
              <a:gd name="connsiteX5" fmla="*/ 172875 w 445808"/>
              <a:gd name="connsiteY5" fmla="*/ 441078 h 446456"/>
              <a:gd name="connsiteX6" fmla="*/ 161968 w 445808"/>
              <a:gd name="connsiteY6" fmla="*/ 438388 h 446456"/>
              <a:gd name="connsiteX7" fmla="*/ 180047 w 445808"/>
              <a:gd name="connsiteY7" fmla="*/ 373990 h 446456"/>
              <a:gd name="connsiteX8" fmla="*/ 187518 w 445808"/>
              <a:gd name="connsiteY8" fmla="*/ 375932 h 446456"/>
              <a:gd name="connsiteX9" fmla="*/ 172875 w 445808"/>
              <a:gd name="connsiteY9" fmla="*/ 441078 h 446456"/>
              <a:gd name="connsiteX10" fmla="*/ 293753 w 445808"/>
              <a:gd name="connsiteY10" fmla="*/ 434952 h 446456"/>
              <a:gd name="connsiteX11" fmla="*/ 272387 w 445808"/>
              <a:gd name="connsiteY11" fmla="*/ 371450 h 446456"/>
              <a:gd name="connsiteX12" fmla="*/ 279708 w 445808"/>
              <a:gd name="connsiteY12" fmla="*/ 368760 h 446456"/>
              <a:gd name="connsiteX13" fmla="*/ 304212 w 445808"/>
              <a:gd name="connsiteY13" fmla="*/ 431067 h 446456"/>
              <a:gd name="connsiteX14" fmla="*/ 293753 w 445808"/>
              <a:gd name="connsiteY14" fmla="*/ 434952 h 446456"/>
              <a:gd name="connsiteX15" fmla="*/ 110867 w 445808"/>
              <a:gd name="connsiteY15" fmla="*/ 416723 h 446456"/>
              <a:gd name="connsiteX16" fmla="*/ 101304 w 445808"/>
              <a:gd name="connsiteY16" fmla="*/ 410896 h 446456"/>
              <a:gd name="connsiteX17" fmla="*/ 137613 w 445808"/>
              <a:gd name="connsiteY17" fmla="*/ 354715 h 446456"/>
              <a:gd name="connsiteX18" fmla="*/ 144336 w 445808"/>
              <a:gd name="connsiteY18" fmla="*/ 358749 h 446456"/>
              <a:gd name="connsiteX19" fmla="*/ 110867 w 445808"/>
              <a:gd name="connsiteY19" fmla="*/ 416723 h 446456"/>
              <a:gd name="connsiteX20" fmla="*/ 352922 w 445808"/>
              <a:gd name="connsiteY20" fmla="*/ 404471 h 446456"/>
              <a:gd name="connsiteX21" fmla="*/ 313775 w 445808"/>
              <a:gd name="connsiteY21" fmla="*/ 350233 h 446456"/>
              <a:gd name="connsiteX22" fmla="*/ 320051 w 445808"/>
              <a:gd name="connsiteY22" fmla="*/ 345451 h 446456"/>
              <a:gd name="connsiteX23" fmla="*/ 361887 w 445808"/>
              <a:gd name="connsiteY23" fmla="*/ 397747 h 446456"/>
              <a:gd name="connsiteX24" fmla="*/ 352922 w 445808"/>
              <a:gd name="connsiteY24" fmla="*/ 404471 h 446456"/>
              <a:gd name="connsiteX25" fmla="*/ 58721 w 445808"/>
              <a:gd name="connsiteY25" fmla="*/ 375334 h 446456"/>
              <a:gd name="connsiteX26" fmla="*/ 51399 w 445808"/>
              <a:gd name="connsiteY26" fmla="*/ 366967 h 446456"/>
              <a:gd name="connsiteX27" fmla="*/ 102650 w 445808"/>
              <a:gd name="connsiteY27" fmla="*/ 323935 h 446456"/>
              <a:gd name="connsiteX28" fmla="*/ 107879 w 445808"/>
              <a:gd name="connsiteY28" fmla="*/ 329763 h 446456"/>
              <a:gd name="connsiteX29" fmla="*/ 58721 w 445808"/>
              <a:gd name="connsiteY29" fmla="*/ 375334 h 446456"/>
              <a:gd name="connsiteX30" fmla="*/ 400586 w 445808"/>
              <a:gd name="connsiteY30" fmla="*/ 358002 h 446456"/>
              <a:gd name="connsiteX31" fmla="*/ 347245 w 445808"/>
              <a:gd name="connsiteY31" fmla="*/ 317510 h 446456"/>
              <a:gd name="connsiteX32" fmla="*/ 351876 w 445808"/>
              <a:gd name="connsiteY32" fmla="*/ 311235 h 446456"/>
              <a:gd name="connsiteX33" fmla="*/ 407160 w 445808"/>
              <a:gd name="connsiteY33" fmla="*/ 349037 h 446456"/>
              <a:gd name="connsiteX34" fmla="*/ 400586 w 445808"/>
              <a:gd name="connsiteY34" fmla="*/ 358002 h 446456"/>
              <a:gd name="connsiteX35" fmla="*/ 21068 w 445808"/>
              <a:gd name="connsiteY35" fmla="*/ 320349 h 446456"/>
              <a:gd name="connsiteX36" fmla="*/ 16436 w 445808"/>
              <a:gd name="connsiteY36" fmla="*/ 310189 h 446456"/>
              <a:gd name="connsiteX37" fmla="*/ 77995 w 445808"/>
              <a:gd name="connsiteY37" fmla="*/ 284041 h 446456"/>
              <a:gd name="connsiteX38" fmla="*/ 81283 w 445808"/>
              <a:gd name="connsiteY38" fmla="*/ 291063 h 446456"/>
              <a:gd name="connsiteX39" fmla="*/ 21068 w 445808"/>
              <a:gd name="connsiteY39" fmla="*/ 320349 h 446456"/>
              <a:gd name="connsiteX40" fmla="*/ 432412 w 445808"/>
              <a:gd name="connsiteY40" fmla="*/ 299431 h 446456"/>
              <a:gd name="connsiteX41" fmla="*/ 369507 w 445808"/>
              <a:gd name="connsiteY41" fmla="*/ 276570 h 446456"/>
              <a:gd name="connsiteX42" fmla="*/ 372048 w 445808"/>
              <a:gd name="connsiteY42" fmla="*/ 269099 h 446456"/>
              <a:gd name="connsiteX43" fmla="*/ 435998 w 445808"/>
              <a:gd name="connsiteY43" fmla="*/ 288822 h 446456"/>
              <a:gd name="connsiteX44" fmla="*/ 432412 w 445808"/>
              <a:gd name="connsiteY44" fmla="*/ 299431 h 446456"/>
              <a:gd name="connsiteX45" fmla="*/ 1345 w 445808"/>
              <a:gd name="connsiteY45" fmla="*/ 256698 h 446456"/>
              <a:gd name="connsiteX46" fmla="*/ 0 w 445808"/>
              <a:gd name="connsiteY46" fmla="*/ 245641 h 446456"/>
              <a:gd name="connsiteX47" fmla="*/ 66640 w 445808"/>
              <a:gd name="connsiteY47" fmla="*/ 238917 h 446456"/>
              <a:gd name="connsiteX48" fmla="*/ 67686 w 445808"/>
              <a:gd name="connsiteY48" fmla="*/ 246687 h 446456"/>
              <a:gd name="connsiteX49" fmla="*/ 1345 w 445808"/>
              <a:gd name="connsiteY49" fmla="*/ 256698 h 446456"/>
              <a:gd name="connsiteX50" fmla="*/ 445560 w 445808"/>
              <a:gd name="connsiteY50" fmla="*/ 234136 h 446456"/>
              <a:gd name="connsiteX51" fmla="*/ 378622 w 445808"/>
              <a:gd name="connsiteY51" fmla="*/ 230849 h 446456"/>
              <a:gd name="connsiteX52" fmla="*/ 378771 w 445808"/>
              <a:gd name="connsiteY52" fmla="*/ 223079 h 446456"/>
              <a:gd name="connsiteX53" fmla="*/ 378771 w 445808"/>
              <a:gd name="connsiteY53" fmla="*/ 222332 h 446456"/>
              <a:gd name="connsiteX54" fmla="*/ 445710 w 445808"/>
              <a:gd name="connsiteY54" fmla="*/ 222332 h 446456"/>
              <a:gd name="connsiteX55" fmla="*/ 445710 w 445808"/>
              <a:gd name="connsiteY55" fmla="*/ 223079 h 446456"/>
              <a:gd name="connsiteX56" fmla="*/ 445560 w 445808"/>
              <a:gd name="connsiteY56" fmla="*/ 234136 h 446456"/>
              <a:gd name="connsiteX57" fmla="*/ 67387 w 445808"/>
              <a:gd name="connsiteY57" fmla="*/ 200069 h 446456"/>
              <a:gd name="connsiteX58" fmla="*/ 1196 w 445808"/>
              <a:gd name="connsiteY58" fmla="*/ 190357 h 446456"/>
              <a:gd name="connsiteX59" fmla="*/ 3138 w 445808"/>
              <a:gd name="connsiteY59" fmla="*/ 179449 h 446456"/>
              <a:gd name="connsiteX60" fmla="*/ 68732 w 445808"/>
              <a:gd name="connsiteY60" fmla="*/ 192449 h 446456"/>
              <a:gd name="connsiteX61" fmla="*/ 67387 w 445808"/>
              <a:gd name="connsiteY61" fmla="*/ 200069 h 446456"/>
              <a:gd name="connsiteX62" fmla="*/ 373990 w 445808"/>
              <a:gd name="connsiteY62" fmla="*/ 183782 h 446456"/>
              <a:gd name="connsiteX63" fmla="*/ 371898 w 445808"/>
              <a:gd name="connsiteY63" fmla="*/ 176312 h 446456"/>
              <a:gd name="connsiteX64" fmla="*/ 435848 w 445808"/>
              <a:gd name="connsiteY64" fmla="*/ 156290 h 446456"/>
              <a:gd name="connsiteX65" fmla="*/ 438837 w 445808"/>
              <a:gd name="connsiteY65" fmla="*/ 167048 h 446456"/>
              <a:gd name="connsiteX66" fmla="*/ 373990 w 445808"/>
              <a:gd name="connsiteY66" fmla="*/ 183782 h 446456"/>
              <a:gd name="connsiteX67" fmla="*/ 80984 w 445808"/>
              <a:gd name="connsiteY67" fmla="*/ 155393 h 446456"/>
              <a:gd name="connsiteX68" fmla="*/ 20620 w 445808"/>
              <a:gd name="connsiteY68" fmla="*/ 126407 h 446456"/>
              <a:gd name="connsiteX69" fmla="*/ 25700 w 445808"/>
              <a:gd name="connsiteY69" fmla="*/ 116545 h 446456"/>
              <a:gd name="connsiteX70" fmla="*/ 84570 w 445808"/>
              <a:gd name="connsiteY70" fmla="*/ 148520 h 446456"/>
              <a:gd name="connsiteX71" fmla="*/ 80984 w 445808"/>
              <a:gd name="connsiteY71" fmla="*/ 155393 h 446456"/>
              <a:gd name="connsiteX72" fmla="*/ 355761 w 445808"/>
              <a:gd name="connsiteY72" fmla="*/ 140900 h 446456"/>
              <a:gd name="connsiteX73" fmla="*/ 351428 w 445808"/>
              <a:gd name="connsiteY73" fmla="*/ 134326 h 446456"/>
              <a:gd name="connsiteX74" fmla="*/ 406563 w 445808"/>
              <a:gd name="connsiteY74" fmla="*/ 96374 h 446456"/>
              <a:gd name="connsiteX75" fmla="*/ 412689 w 445808"/>
              <a:gd name="connsiteY75" fmla="*/ 105638 h 446456"/>
              <a:gd name="connsiteX76" fmla="*/ 355761 w 445808"/>
              <a:gd name="connsiteY76" fmla="*/ 140900 h 446456"/>
              <a:gd name="connsiteX77" fmla="*/ 107281 w 445808"/>
              <a:gd name="connsiteY77" fmla="*/ 116844 h 446456"/>
              <a:gd name="connsiteX78" fmla="*/ 58123 w 445808"/>
              <a:gd name="connsiteY78" fmla="*/ 71421 h 446456"/>
              <a:gd name="connsiteX79" fmla="*/ 65893 w 445808"/>
              <a:gd name="connsiteY79" fmla="*/ 63502 h 446456"/>
              <a:gd name="connsiteX80" fmla="*/ 112810 w 445808"/>
              <a:gd name="connsiteY80" fmla="*/ 111315 h 446456"/>
              <a:gd name="connsiteX81" fmla="*/ 107281 w 445808"/>
              <a:gd name="connsiteY81" fmla="*/ 116844 h 446456"/>
              <a:gd name="connsiteX82" fmla="*/ 325579 w 445808"/>
              <a:gd name="connsiteY82" fmla="*/ 105189 h 446456"/>
              <a:gd name="connsiteX83" fmla="*/ 319602 w 445808"/>
              <a:gd name="connsiteY83" fmla="*/ 100259 h 446456"/>
              <a:gd name="connsiteX84" fmla="*/ 361140 w 445808"/>
              <a:gd name="connsiteY84" fmla="*/ 47813 h 446456"/>
              <a:gd name="connsiteX85" fmla="*/ 369657 w 445808"/>
              <a:gd name="connsiteY85" fmla="*/ 54985 h 446456"/>
              <a:gd name="connsiteX86" fmla="*/ 325579 w 445808"/>
              <a:gd name="connsiteY86" fmla="*/ 105189 h 446456"/>
              <a:gd name="connsiteX87" fmla="*/ 143739 w 445808"/>
              <a:gd name="connsiteY87" fmla="*/ 87558 h 446456"/>
              <a:gd name="connsiteX88" fmla="*/ 110120 w 445808"/>
              <a:gd name="connsiteY88" fmla="*/ 29734 h 446456"/>
              <a:gd name="connsiteX89" fmla="*/ 119832 w 445808"/>
              <a:gd name="connsiteY89" fmla="*/ 24355 h 446456"/>
              <a:gd name="connsiteX90" fmla="*/ 150612 w 445808"/>
              <a:gd name="connsiteY90" fmla="*/ 83823 h 446456"/>
              <a:gd name="connsiteX91" fmla="*/ 143739 w 445808"/>
              <a:gd name="connsiteY91" fmla="*/ 87558 h 446456"/>
              <a:gd name="connsiteX92" fmla="*/ 286282 w 445808"/>
              <a:gd name="connsiteY92" fmla="*/ 80087 h 446456"/>
              <a:gd name="connsiteX93" fmla="*/ 279111 w 445808"/>
              <a:gd name="connsiteY93" fmla="*/ 77099 h 446456"/>
              <a:gd name="connsiteX94" fmla="*/ 303316 w 445808"/>
              <a:gd name="connsiteY94" fmla="*/ 14643 h 446456"/>
              <a:gd name="connsiteX95" fmla="*/ 313626 w 445808"/>
              <a:gd name="connsiteY95" fmla="*/ 18976 h 446456"/>
              <a:gd name="connsiteX96" fmla="*/ 286282 w 445808"/>
              <a:gd name="connsiteY96" fmla="*/ 80087 h 446456"/>
              <a:gd name="connsiteX97" fmla="*/ 187070 w 445808"/>
              <a:gd name="connsiteY97" fmla="*/ 70375 h 446456"/>
              <a:gd name="connsiteX98" fmla="*/ 171979 w 445808"/>
              <a:gd name="connsiteY98" fmla="*/ 5080 h 446456"/>
              <a:gd name="connsiteX99" fmla="*/ 182886 w 445808"/>
              <a:gd name="connsiteY99" fmla="*/ 2839 h 446456"/>
              <a:gd name="connsiteX100" fmla="*/ 194690 w 445808"/>
              <a:gd name="connsiteY100" fmla="*/ 68732 h 446456"/>
              <a:gd name="connsiteX101" fmla="*/ 187070 w 445808"/>
              <a:gd name="connsiteY101" fmla="*/ 70375 h 446456"/>
              <a:gd name="connsiteX102" fmla="*/ 241308 w 445808"/>
              <a:gd name="connsiteY102" fmla="*/ 67536 h 446456"/>
              <a:gd name="connsiteX103" fmla="*/ 233538 w 445808"/>
              <a:gd name="connsiteY103" fmla="*/ 66789 h 446456"/>
              <a:gd name="connsiteX104" fmla="*/ 238320 w 445808"/>
              <a:gd name="connsiteY104" fmla="*/ 0 h 446456"/>
              <a:gd name="connsiteX105" fmla="*/ 249376 w 445808"/>
              <a:gd name="connsiteY105" fmla="*/ 1046 h 446456"/>
              <a:gd name="connsiteX106" fmla="*/ 241308 w 445808"/>
              <a:gd name="connsiteY106" fmla="*/ 67536 h 44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445808" h="446456">
                <a:moveTo>
                  <a:pt x="228159" y="446457"/>
                </a:moveTo>
                <a:lnTo>
                  <a:pt x="226516" y="379518"/>
                </a:lnTo>
                <a:cubicBezTo>
                  <a:pt x="229205" y="379518"/>
                  <a:pt x="231745" y="379369"/>
                  <a:pt x="234286" y="379070"/>
                </a:cubicBezTo>
                <a:lnTo>
                  <a:pt x="239216" y="445859"/>
                </a:lnTo>
                <a:cubicBezTo>
                  <a:pt x="235481" y="446158"/>
                  <a:pt x="231895" y="446457"/>
                  <a:pt x="228159" y="446457"/>
                </a:cubicBezTo>
                <a:close/>
                <a:moveTo>
                  <a:pt x="172875" y="441078"/>
                </a:moveTo>
                <a:cubicBezTo>
                  <a:pt x="169289" y="440181"/>
                  <a:pt x="165554" y="439285"/>
                  <a:pt x="161968" y="438388"/>
                </a:cubicBezTo>
                <a:lnTo>
                  <a:pt x="180047" y="373990"/>
                </a:lnTo>
                <a:cubicBezTo>
                  <a:pt x="182587" y="374737"/>
                  <a:pt x="184978" y="375334"/>
                  <a:pt x="187518" y="375932"/>
                </a:cubicBezTo>
                <a:lnTo>
                  <a:pt x="172875" y="441078"/>
                </a:lnTo>
                <a:close/>
                <a:moveTo>
                  <a:pt x="293753" y="434952"/>
                </a:moveTo>
                <a:lnTo>
                  <a:pt x="272387" y="371450"/>
                </a:lnTo>
                <a:cubicBezTo>
                  <a:pt x="274777" y="370553"/>
                  <a:pt x="277318" y="369806"/>
                  <a:pt x="279708" y="368760"/>
                </a:cubicBezTo>
                <a:lnTo>
                  <a:pt x="304212" y="431067"/>
                </a:lnTo>
                <a:cubicBezTo>
                  <a:pt x="300776" y="432412"/>
                  <a:pt x="297190" y="433756"/>
                  <a:pt x="293753" y="434952"/>
                </a:cubicBezTo>
                <a:close/>
                <a:moveTo>
                  <a:pt x="110867" y="416723"/>
                </a:moveTo>
                <a:cubicBezTo>
                  <a:pt x="107580" y="414930"/>
                  <a:pt x="104443" y="412987"/>
                  <a:pt x="101304" y="410896"/>
                </a:cubicBezTo>
                <a:lnTo>
                  <a:pt x="137613" y="354715"/>
                </a:lnTo>
                <a:cubicBezTo>
                  <a:pt x="139854" y="356060"/>
                  <a:pt x="142095" y="357554"/>
                  <a:pt x="144336" y="358749"/>
                </a:cubicBezTo>
                <a:lnTo>
                  <a:pt x="110867" y="416723"/>
                </a:lnTo>
                <a:close/>
                <a:moveTo>
                  <a:pt x="352922" y="404471"/>
                </a:moveTo>
                <a:lnTo>
                  <a:pt x="313775" y="350233"/>
                </a:lnTo>
                <a:cubicBezTo>
                  <a:pt x="315867" y="348738"/>
                  <a:pt x="317959" y="347095"/>
                  <a:pt x="320051" y="345451"/>
                </a:cubicBezTo>
                <a:lnTo>
                  <a:pt x="361887" y="397747"/>
                </a:lnTo>
                <a:cubicBezTo>
                  <a:pt x="358899" y="399988"/>
                  <a:pt x="355910" y="402229"/>
                  <a:pt x="352922" y="404471"/>
                </a:cubicBezTo>
                <a:close/>
                <a:moveTo>
                  <a:pt x="58721" y="375334"/>
                </a:moveTo>
                <a:cubicBezTo>
                  <a:pt x="56181" y="372645"/>
                  <a:pt x="53790" y="369806"/>
                  <a:pt x="51399" y="366967"/>
                </a:cubicBezTo>
                <a:lnTo>
                  <a:pt x="102650" y="323935"/>
                </a:lnTo>
                <a:cubicBezTo>
                  <a:pt x="104293" y="325878"/>
                  <a:pt x="106086" y="327820"/>
                  <a:pt x="107879" y="329763"/>
                </a:cubicBezTo>
                <a:lnTo>
                  <a:pt x="58721" y="375334"/>
                </a:lnTo>
                <a:close/>
                <a:moveTo>
                  <a:pt x="400586" y="358002"/>
                </a:moveTo>
                <a:lnTo>
                  <a:pt x="347245" y="317510"/>
                </a:lnTo>
                <a:cubicBezTo>
                  <a:pt x="348888" y="315418"/>
                  <a:pt x="350382" y="313327"/>
                  <a:pt x="351876" y="311235"/>
                </a:cubicBezTo>
                <a:lnTo>
                  <a:pt x="407160" y="349037"/>
                </a:lnTo>
                <a:cubicBezTo>
                  <a:pt x="404919" y="352025"/>
                  <a:pt x="402827" y="355014"/>
                  <a:pt x="400586" y="358002"/>
                </a:cubicBezTo>
                <a:close/>
                <a:moveTo>
                  <a:pt x="21068" y="320349"/>
                </a:moveTo>
                <a:cubicBezTo>
                  <a:pt x="19424" y="317062"/>
                  <a:pt x="17930" y="313626"/>
                  <a:pt x="16436" y="310189"/>
                </a:cubicBezTo>
                <a:lnTo>
                  <a:pt x="77995" y="284041"/>
                </a:lnTo>
                <a:cubicBezTo>
                  <a:pt x="79042" y="286432"/>
                  <a:pt x="80088" y="288822"/>
                  <a:pt x="81283" y="291063"/>
                </a:cubicBezTo>
                <a:lnTo>
                  <a:pt x="21068" y="320349"/>
                </a:lnTo>
                <a:close/>
                <a:moveTo>
                  <a:pt x="432412" y="299431"/>
                </a:moveTo>
                <a:lnTo>
                  <a:pt x="369507" y="276570"/>
                </a:lnTo>
                <a:cubicBezTo>
                  <a:pt x="370404" y="274180"/>
                  <a:pt x="371300" y="271640"/>
                  <a:pt x="372048" y="269099"/>
                </a:cubicBezTo>
                <a:lnTo>
                  <a:pt x="435998" y="288822"/>
                </a:lnTo>
                <a:cubicBezTo>
                  <a:pt x="434952" y="292408"/>
                  <a:pt x="433756" y="295994"/>
                  <a:pt x="432412" y="299431"/>
                </a:cubicBezTo>
                <a:close/>
                <a:moveTo>
                  <a:pt x="1345" y="256698"/>
                </a:moveTo>
                <a:cubicBezTo>
                  <a:pt x="747" y="253112"/>
                  <a:pt x="299" y="249376"/>
                  <a:pt x="0" y="245641"/>
                </a:cubicBezTo>
                <a:lnTo>
                  <a:pt x="66640" y="238917"/>
                </a:lnTo>
                <a:cubicBezTo>
                  <a:pt x="66939" y="241457"/>
                  <a:pt x="67237" y="244147"/>
                  <a:pt x="67686" y="246687"/>
                </a:cubicBezTo>
                <a:lnTo>
                  <a:pt x="1345" y="256698"/>
                </a:lnTo>
                <a:close/>
                <a:moveTo>
                  <a:pt x="445560" y="234136"/>
                </a:moveTo>
                <a:lnTo>
                  <a:pt x="378622" y="230849"/>
                </a:lnTo>
                <a:cubicBezTo>
                  <a:pt x="378771" y="228309"/>
                  <a:pt x="378771" y="225619"/>
                  <a:pt x="378771" y="223079"/>
                </a:cubicBezTo>
                <a:lnTo>
                  <a:pt x="378771" y="222332"/>
                </a:lnTo>
                <a:lnTo>
                  <a:pt x="445710" y="222332"/>
                </a:lnTo>
                <a:lnTo>
                  <a:pt x="445710" y="223079"/>
                </a:lnTo>
                <a:cubicBezTo>
                  <a:pt x="445860" y="226815"/>
                  <a:pt x="445860" y="230400"/>
                  <a:pt x="445560" y="234136"/>
                </a:cubicBezTo>
                <a:close/>
                <a:moveTo>
                  <a:pt x="67387" y="200069"/>
                </a:moveTo>
                <a:lnTo>
                  <a:pt x="1196" y="190357"/>
                </a:lnTo>
                <a:cubicBezTo>
                  <a:pt x="1793" y="186621"/>
                  <a:pt x="2391" y="183035"/>
                  <a:pt x="3138" y="179449"/>
                </a:cubicBezTo>
                <a:lnTo>
                  <a:pt x="68732" y="192449"/>
                </a:lnTo>
                <a:cubicBezTo>
                  <a:pt x="68283" y="194839"/>
                  <a:pt x="67835" y="197379"/>
                  <a:pt x="67387" y="200069"/>
                </a:cubicBezTo>
                <a:close/>
                <a:moveTo>
                  <a:pt x="373990" y="183782"/>
                </a:moveTo>
                <a:cubicBezTo>
                  <a:pt x="373392" y="181242"/>
                  <a:pt x="372645" y="178702"/>
                  <a:pt x="371898" y="176312"/>
                </a:cubicBezTo>
                <a:lnTo>
                  <a:pt x="435848" y="156290"/>
                </a:lnTo>
                <a:cubicBezTo>
                  <a:pt x="436894" y="159876"/>
                  <a:pt x="437940" y="163462"/>
                  <a:pt x="438837" y="167048"/>
                </a:cubicBezTo>
                <a:lnTo>
                  <a:pt x="373990" y="183782"/>
                </a:lnTo>
                <a:close/>
                <a:moveTo>
                  <a:pt x="80984" y="155393"/>
                </a:moveTo>
                <a:lnTo>
                  <a:pt x="20620" y="126407"/>
                </a:lnTo>
                <a:cubicBezTo>
                  <a:pt x="22263" y="123119"/>
                  <a:pt x="23907" y="119683"/>
                  <a:pt x="25700" y="116545"/>
                </a:cubicBezTo>
                <a:lnTo>
                  <a:pt x="84570" y="148520"/>
                </a:lnTo>
                <a:cubicBezTo>
                  <a:pt x="83375" y="150761"/>
                  <a:pt x="82179" y="153152"/>
                  <a:pt x="80984" y="155393"/>
                </a:cubicBezTo>
                <a:close/>
                <a:moveTo>
                  <a:pt x="355761" y="140900"/>
                </a:moveTo>
                <a:cubicBezTo>
                  <a:pt x="354416" y="138659"/>
                  <a:pt x="352922" y="136567"/>
                  <a:pt x="351428" y="134326"/>
                </a:cubicBezTo>
                <a:lnTo>
                  <a:pt x="406563" y="96374"/>
                </a:lnTo>
                <a:cubicBezTo>
                  <a:pt x="408655" y="99362"/>
                  <a:pt x="410747" y="102500"/>
                  <a:pt x="412689" y="105638"/>
                </a:cubicBezTo>
                <a:lnTo>
                  <a:pt x="355761" y="140900"/>
                </a:lnTo>
                <a:close/>
                <a:moveTo>
                  <a:pt x="107281" y="116844"/>
                </a:moveTo>
                <a:lnTo>
                  <a:pt x="58123" y="71421"/>
                </a:lnTo>
                <a:cubicBezTo>
                  <a:pt x="60664" y="68732"/>
                  <a:pt x="63203" y="66042"/>
                  <a:pt x="65893" y="63502"/>
                </a:cubicBezTo>
                <a:lnTo>
                  <a:pt x="112810" y="111315"/>
                </a:lnTo>
                <a:cubicBezTo>
                  <a:pt x="110867" y="112959"/>
                  <a:pt x="109074" y="114901"/>
                  <a:pt x="107281" y="116844"/>
                </a:cubicBezTo>
                <a:close/>
                <a:moveTo>
                  <a:pt x="325579" y="105189"/>
                </a:moveTo>
                <a:cubicBezTo>
                  <a:pt x="323636" y="103546"/>
                  <a:pt x="321694" y="101753"/>
                  <a:pt x="319602" y="100259"/>
                </a:cubicBezTo>
                <a:lnTo>
                  <a:pt x="361140" y="47813"/>
                </a:lnTo>
                <a:cubicBezTo>
                  <a:pt x="364129" y="50055"/>
                  <a:pt x="366968" y="52445"/>
                  <a:pt x="369657" y="54985"/>
                </a:cubicBezTo>
                <a:lnTo>
                  <a:pt x="325579" y="105189"/>
                </a:lnTo>
                <a:close/>
                <a:moveTo>
                  <a:pt x="143739" y="87558"/>
                </a:moveTo>
                <a:lnTo>
                  <a:pt x="110120" y="29734"/>
                </a:lnTo>
                <a:cubicBezTo>
                  <a:pt x="113258" y="27941"/>
                  <a:pt x="116545" y="26148"/>
                  <a:pt x="119832" y="24355"/>
                </a:cubicBezTo>
                <a:lnTo>
                  <a:pt x="150612" y="83823"/>
                </a:lnTo>
                <a:cubicBezTo>
                  <a:pt x="148221" y="85018"/>
                  <a:pt x="145980" y="86213"/>
                  <a:pt x="143739" y="87558"/>
                </a:cubicBezTo>
                <a:close/>
                <a:moveTo>
                  <a:pt x="286282" y="80087"/>
                </a:moveTo>
                <a:cubicBezTo>
                  <a:pt x="283892" y="79042"/>
                  <a:pt x="281501" y="77995"/>
                  <a:pt x="279111" y="77099"/>
                </a:cubicBezTo>
                <a:lnTo>
                  <a:pt x="303316" y="14643"/>
                </a:lnTo>
                <a:cubicBezTo>
                  <a:pt x="306752" y="15988"/>
                  <a:pt x="310189" y="17482"/>
                  <a:pt x="313626" y="18976"/>
                </a:cubicBezTo>
                <a:lnTo>
                  <a:pt x="286282" y="80087"/>
                </a:lnTo>
                <a:close/>
                <a:moveTo>
                  <a:pt x="187070" y="70375"/>
                </a:moveTo>
                <a:lnTo>
                  <a:pt x="171979" y="5080"/>
                </a:lnTo>
                <a:cubicBezTo>
                  <a:pt x="175565" y="4184"/>
                  <a:pt x="179300" y="3437"/>
                  <a:pt x="182886" y="2839"/>
                </a:cubicBezTo>
                <a:lnTo>
                  <a:pt x="194690" y="68732"/>
                </a:lnTo>
                <a:cubicBezTo>
                  <a:pt x="192150" y="69329"/>
                  <a:pt x="189610" y="69778"/>
                  <a:pt x="187070" y="70375"/>
                </a:cubicBezTo>
                <a:close/>
                <a:moveTo>
                  <a:pt x="241308" y="67536"/>
                </a:moveTo>
                <a:cubicBezTo>
                  <a:pt x="238768" y="67237"/>
                  <a:pt x="236079" y="66939"/>
                  <a:pt x="233538" y="66789"/>
                </a:cubicBezTo>
                <a:lnTo>
                  <a:pt x="238320" y="0"/>
                </a:lnTo>
                <a:cubicBezTo>
                  <a:pt x="242055" y="299"/>
                  <a:pt x="245790" y="598"/>
                  <a:pt x="249376" y="1046"/>
                </a:cubicBezTo>
                <a:lnTo>
                  <a:pt x="241308" y="67536"/>
                </a:lnTo>
                <a:close/>
              </a:path>
            </a:pathLst>
          </a:custGeom>
          <a:solidFill>
            <a:srgbClr val="FEA5BF"/>
          </a:solidFill>
          <a:ln w="1493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47" name="图形 3">
            <a:extLst>
              <a:ext uri="{FF2B5EF4-FFF2-40B4-BE49-F238E27FC236}">
                <a16:creationId xmlns:a16="http://schemas.microsoft.com/office/drawing/2014/main" id="{55446238-CEBA-4F9B-A756-B495EE2C18B8}"/>
              </a:ext>
            </a:extLst>
          </p:cNvPr>
          <p:cNvGrpSpPr/>
          <p:nvPr/>
        </p:nvGrpSpPr>
        <p:grpSpPr>
          <a:xfrm>
            <a:off x="10191575" y="4751270"/>
            <a:ext cx="267754" cy="800275"/>
            <a:chOff x="8246690" y="3627751"/>
            <a:chExt cx="267754" cy="800275"/>
          </a:xfrm>
          <a:solidFill>
            <a:schemeClr val="bg1"/>
          </a:solidFill>
        </p:grpSpPr>
        <p:sp>
          <p:nvSpPr>
            <p:cNvPr id="948" name="任意多边形: 形状 947">
              <a:extLst>
                <a:ext uri="{FF2B5EF4-FFF2-40B4-BE49-F238E27FC236}">
                  <a16:creationId xmlns:a16="http://schemas.microsoft.com/office/drawing/2014/main" id="{FC870512-E601-48A4-BEEE-812D15BAA331}"/>
                </a:ext>
              </a:extLst>
            </p:cNvPr>
            <p:cNvSpPr/>
            <p:nvPr/>
          </p:nvSpPr>
          <p:spPr>
            <a:xfrm>
              <a:off x="8457068" y="3627751"/>
              <a:ext cx="57376" cy="800275"/>
            </a:xfrm>
            <a:custGeom>
              <a:avLst/>
              <a:gdLst>
                <a:gd name="connsiteX0" fmla="*/ 4781 w 57376"/>
                <a:gd name="connsiteY0" fmla="*/ 800275 h 800275"/>
                <a:gd name="connsiteX1" fmla="*/ 0 w 57376"/>
                <a:gd name="connsiteY1" fmla="*/ 795494 h 800275"/>
                <a:gd name="connsiteX2" fmla="*/ 24206 w 57376"/>
                <a:gd name="connsiteY2" fmla="*/ 662065 h 800275"/>
                <a:gd name="connsiteX3" fmla="*/ 47813 w 57376"/>
                <a:gd name="connsiteY3" fmla="*/ 531923 h 800275"/>
                <a:gd name="connsiteX4" fmla="*/ 24206 w 57376"/>
                <a:gd name="connsiteY4" fmla="*/ 401781 h 800275"/>
                <a:gd name="connsiteX5" fmla="*/ 0 w 57376"/>
                <a:gd name="connsiteY5" fmla="*/ 268352 h 800275"/>
                <a:gd name="connsiteX6" fmla="*/ 24206 w 57376"/>
                <a:gd name="connsiteY6" fmla="*/ 134923 h 800275"/>
                <a:gd name="connsiteX7" fmla="*/ 47813 w 57376"/>
                <a:gd name="connsiteY7" fmla="*/ 4781 h 800275"/>
                <a:gd name="connsiteX8" fmla="*/ 52595 w 57376"/>
                <a:gd name="connsiteY8" fmla="*/ 0 h 800275"/>
                <a:gd name="connsiteX9" fmla="*/ 57376 w 57376"/>
                <a:gd name="connsiteY9" fmla="*/ 4781 h 800275"/>
                <a:gd name="connsiteX10" fmla="*/ 33171 w 57376"/>
                <a:gd name="connsiteY10" fmla="*/ 138210 h 800275"/>
                <a:gd name="connsiteX11" fmla="*/ 9563 w 57376"/>
                <a:gd name="connsiteY11" fmla="*/ 268352 h 800275"/>
                <a:gd name="connsiteX12" fmla="*/ 33171 w 57376"/>
                <a:gd name="connsiteY12" fmla="*/ 398494 h 800275"/>
                <a:gd name="connsiteX13" fmla="*/ 57376 w 57376"/>
                <a:gd name="connsiteY13" fmla="*/ 531923 h 800275"/>
                <a:gd name="connsiteX14" fmla="*/ 33171 w 57376"/>
                <a:gd name="connsiteY14" fmla="*/ 665352 h 800275"/>
                <a:gd name="connsiteX15" fmla="*/ 9563 w 57376"/>
                <a:gd name="connsiteY15" fmla="*/ 795494 h 800275"/>
                <a:gd name="connsiteX16" fmla="*/ 4781 w 57376"/>
                <a:gd name="connsiteY16" fmla="*/ 800275 h 80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376" h="800275">
                  <a:moveTo>
                    <a:pt x="4781" y="800275"/>
                  </a:moveTo>
                  <a:cubicBezTo>
                    <a:pt x="2092" y="800275"/>
                    <a:pt x="0" y="798183"/>
                    <a:pt x="0" y="795494"/>
                  </a:cubicBezTo>
                  <a:cubicBezTo>
                    <a:pt x="0" y="728705"/>
                    <a:pt x="12252" y="694936"/>
                    <a:pt x="24206" y="662065"/>
                  </a:cubicBezTo>
                  <a:cubicBezTo>
                    <a:pt x="36309" y="628596"/>
                    <a:pt x="47813" y="596919"/>
                    <a:pt x="47813" y="531923"/>
                  </a:cubicBezTo>
                  <a:cubicBezTo>
                    <a:pt x="47813" y="466927"/>
                    <a:pt x="36309" y="435250"/>
                    <a:pt x="24206" y="401781"/>
                  </a:cubicBezTo>
                  <a:cubicBezTo>
                    <a:pt x="12252" y="369059"/>
                    <a:pt x="0" y="335141"/>
                    <a:pt x="0" y="268352"/>
                  </a:cubicBezTo>
                  <a:cubicBezTo>
                    <a:pt x="0" y="201712"/>
                    <a:pt x="12252" y="167795"/>
                    <a:pt x="24206" y="134923"/>
                  </a:cubicBezTo>
                  <a:cubicBezTo>
                    <a:pt x="36309" y="101454"/>
                    <a:pt x="47813" y="69778"/>
                    <a:pt x="47813" y="4781"/>
                  </a:cubicBezTo>
                  <a:cubicBezTo>
                    <a:pt x="47813" y="2092"/>
                    <a:pt x="49906" y="0"/>
                    <a:pt x="52595" y="0"/>
                  </a:cubicBezTo>
                  <a:cubicBezTo>
                    <a:pt x="55284" y="0"/>
                    <a:pt x="57376" y="2092"/>
                    <a:pt x="57376" y="4781"/>
                  </a:cubicBezTo>
                  <a:cubicBezTo>
                    <a:pt x="57376" y="71421"/>
                    <a:pt x="45124" y="105339"/>
                    <a:pt x="33171" y="138210"/>
                  </a:cubicBezTo>
                  <a:cubicBezTo>
                    <a:pt x="21068" y="171680"/>
                    <a:pt x="9563" y="203356"/>
                    <a:pt x="9563" y="268352"/>
                  </a:cubicBezTo>
                  <a:cubicBezTo>
                    <a:pt x="9563" y="333348"/>
                    <a:pt x="21068" y="365025"/>
                    <a:pt x="33171" y="398494"/>
                  </a:cubicBezTo>
                  <a:cubicBezTo>
                    <a:pt x="45124" y="431216"/>
                    <a:pt x="57376" y="465134"/>
                    <a:pt x="57376" y="531923"/>
                  </a:cubicBezTo>
                  <a:cubicBezTo>
                    <a:pt x="57376" y="598712"/>
                    <a:pt x="45124" y="632480"/>
                    <a:pt x="33171" y="665352"/>
                  </a:cubicBezTo>
                  <a:cubicBezTo>
                    <a:pt x="21068" y="698821"/>
                    <a:pt x="9563" y="730498"/>
                    <a:pt x="9563" y="795494"/>
                  </a:cubicBezTo>
                  <a:cubicBezTo>
                    <a:pt x="9563" y="798034"/>
                    <a:pt x="7471" y="800275"/>
                    <a:pt x="4781" y="80027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9" name="任意多边形: 形状 948">
              <a:extLst>
                <a:ext uri="{FF2B5EF4-FFF2-40B4-BE49-F238E27FC236}">
                  <a16:creationId xmlns:a16="http://schemas.microsoft.com/office/drawing/2014/main" id="{F9BD53E5-A2BE-426D-91DA-B73084963D46}"/>
                </a:ext>
              </a:extLst>
            </p:cNvPr>
            <p:cNvSpPr/>
            <p:nvPr/>
          </p:nvSpPr>
          <p:spPr>
            <a:xfrm>
              <a:off x="8404474" y="3627751"/>
              <a:ext cx="57375" cy="800275"/>
            </a:xfrm>
            <a:custGeom>
              <a:avLst/>
              <a:gdLst>
                <a:gd name="connsiteX0" fmla="*/ 4781 w 57375"/>
                <a:gd name="connsiteY0" fmla="*/ 800275 h 800275"/>
                <a:gd name="connsiteX1" fmla="*/ 0 w 57375"/>
                <a:gd name="connsiteY1" fmla="*/ 795494 h 800275"/>
                <a:gd name="connsiteX2" fmla="*/ 24205 w 57375"/>
                <a:gd name="connsiteY2" fmla="*/ 662065 h 800275"/>
                <a:gd name="connsiteX3" fmla="*/ 47813 w 57375"/>
                <a:gd name="connsiteY3" fmla="*/ 531923 h 800275"/>
                <a:gd name="connsiteX4" fmla="*/ 24205 w 57375"/>
                <a:gd name="connsiteY4" fmla="*/ 401781 h 800275"/>
                <a:gd name="connsiteX5" fmla="*/ 0 w 57375"/>
                <a:gd name="connsiteY5" fmla="*/ 268352 h 800275"/>
                <a:gd name="connsiteX6" fmla="*/ 24205 w 57375"/>
                <a:gd name="connsiteY6" fmla="*/ 134923 h 800275"/>
                <a:gd name="connsiteX7" fmla="*/ 47813 w 57375"/>
                <a:gd name="connsiteY7" fmla="*/ 4781 h 800275"/>
                <a:gd name="connsiteX8" fmla="*/ 52594 w 57375"/>
                <a:gd name="connsiteY8" fmla="*/ 0 h 800275"/>
                <a:gd name="connsiteX9" fmla="*/ 57375 w 57375"/>
                <a:gd name="connsiteY9" fmla="*/ 4781 h 800275"/>
                <a:gd name="connsiteX10" fmla="*/ 33170 w 57375"/>
                <a:gd name="connsiteY10" fmla="*/ 138210 h 800275"/>
                <a:gd name="connsiteX11" fmla="*/ 9563 w 57375"/>
                <a:gd name="connsiteY11" fmla="*/ 268352 h 800275"/>
                <a:gd name="connsiteX12" fmla="*/ 33170 w 57375"/>
                <a:gd name="connsiteY12" fmla="*/ 398494 h 800275"/>
                <a:gd name="connsiteX13" fmla="*/ 57375 w 57375"/>
                <a:gd name="connsiteY13" fmla="*/ 531923 h 800275"/>
                <a:gd name="connsiteX14" fmla="*/ 33170 w 57375"/>
                <a:gd name="connsiteY14" fmla="*/ 665352 h 800275"/>
                <a:gd name="connsiteX15" fmla="*/ 9563 w 57375"/>
                <a:gd name="connsiteY15" fmla="*/ 795494 h 800275"/>
                <a:gd name="connsiteX16" fmla="*/ 4781 w 57375"/>
                <a:gd name="connsiteY16" fmla="*/ 800275 h 80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375" h="800275">
                  <a:moveTo>
                    <a:pt x="4781" y="800275"/>
                  </a:moveTo>
                  <a:cubicBezTo>
                    <a:pt x="2092" y="800275"/>
                    <a:pt x="0" y="798183"/>
                    <a:pt x="0" y="795494"/>
                  </a:cubicBezTo>
                  <a:cubicBezTo>
                    <a:pt x="0" y="728705"/>
                    <a:pt x="12252" y="694936"/>
                    <a:pt x="24205" y="662065"/>
                  </a:cubicBezTo>
                  <a:cubicBezTo>
                    <a:pt x="36308" y="628596"/>
                    <a:pt x="47813" y="596919"/>
                    <a:pt x="47813" y="531923"/>
                  </a:cubicBezTo>
                  <a:cubicBezTo>
                    <a:pt x="47813" y="466927"/>
                    <a:pt x="36308" y="435250"/>
                    <a:pt x="24205" y="401781"/>
                  </a:cubicBezTo>
                  <a:cubicBezTo>
                    <a:pt x="12252" y="369059"/>
                    <a:pt x="0" y="335141"/>
                    <a:pt x="0" y="268352"/>
                  </a:cubicBezTo>
                  <a:cubicBezTo>
                    <a:pt x="0" y="201712"/>
                    <a:pt x="12252" y="167795"/>
                    <a:pt x="24205" y="134923"/>
                  </a:cubicBezTo>
                  <a:cubicBezTo>
                    <a:pt x="36308" y="101454"/>
                    <a:pt x="47813" y="69778"/>
                    <a:pt x="47813" y="4781"/>
                  </a:cubicBezTo>
                  <a:cubicBezTo>
                    <a:pt x="47813" y="2092"/>
                    <a:pt x="49905" y="0"/>
                    <a:pt x="52594" y="0"/>
                  </a:cubicBezTo>
                  <a:cubicBezTo>
                    <a:pt x="55284" y="0"/>
                    <a:pt x="57375" y="2092"/>
                    <a:pt x="57375" y="4781"/>
                  </a:cubicBezTo>
                  <a:cubicBezTo>
                    <a:pt x="57375" y="71421"/>
                    <a:pt x="45123" y="105339"/>
                    <a:pt x="33170" y="138210"/>
                  </a:cubicBezTo>
                  <a:cubicBezTo>
                    <a:pt x="21067" y="171680"/>
                    <a:pt x="9563" y="203356"/>
                    <a:pt x="9563" y="268352"/>
                  </a:cubicBezTo>
                  <a:cubicBezTo>
                    <a:pt x="9563" y="333348"/>
                    <a:pt x="21067" y="365025"/>
                    <a:pt x="33170" y="398494"/>
                  </a:cubicBezTo>
                  <a:cubicBezTo>
                    <a:pt x="45123" y="431216"/>
                    <a:pt x="57375" y="465134"/>
                    <a:pt x="57375" y="531923"/>
                  </a:cubicBezTo>
                  <a:cubicBezTo>
                    <a:pt x="57375" y="598712"/>
                    <a:pt x="45123" y="632480"/>
                    <a:pt x="33170" y="665352"/>
                  </a:cubicBezTo>
                  <a:cubicBezTo>
                    <a:pt x="21067" y="698821"/>
                    <a:pt x="9563" y="730498"/>
                    <a:pt x="9563" y="795494"/>
                  </a:cubicBezTo>
                  <a:cubicBezTo>
                    <a:pt x="9563" y="798034"/>
                    <a:pt x="7321" y="800275"/>
                    <a:pt x="4781" y="80027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0" name="任意多边形: 形状 949">
              <a:extLst>
                <a:ext uri="{FF2B5EF4-FFF2-40B4-BE49-F238E27FC236}">
                  <a16:creationId xmlns:a16="http://schemas.microsoft.com/office/drawing/2014/main" id="{2600AC23-28B1-4979-9F11-19800E14107F}"/>
                </a:ext>
              </a:extLst>
            </p:cNvPr>
            <p:cNvSpPr/>
            <p:nvPr/>
          </p:nvSpPr>
          <p:spPr>
            <a:xfrm>
              <a:off x="8351879" y="3627751"/>
              <a:ext cx="57376" cy="800275"/>
            </a:xfrm>
            <a:custGeom>
              <a:avLst/>
              <a:gdLst>
                <a:gd name="connsiteX0" fmla="*/ 4781 w 57376"/>
                <a:gd name="connsiteY0" fmla="*/ 800275 h 800275"/>
                <a:gd name="connsiteX1" fmla="*/ 0 w 57376"/>
                <a:gd name="connsiteY1" fmla="*/ 795494 h 800275"/>
                <a:gd name="connsiteX2" fmla="*/ 24205 w 57376"/>
                <a:gd name="connsiteY2" fmla="*/ 662065 h 800275"/>
                <a:gd name="connsiteX3" fmla="*/ 47813 w 57376"/>
                <a:gd name="connsiteY3" fmla="*/ 531923 h 800275"/>
                <a:gd name="connsiteX4" fmla="*/ 24205 w 57376"/>
                <a:gd name="connsiteY4" fmla="*/ 401781 h 800275"/>
                <a:gd name="connsiteX5" fmla="*/ 0 w 57376"/>
                <a:gd name="connsiteY5" fmla="*/ 268352 h 800275"/>
                <a:gd name="connsiteX6" fmla="*/ 24205 w 57376"/>
                <a:gd name="connsiteY6" fmla="*/ 134923 h 800275"/>
                <a:gd name="connsiteX7" fmla="*/ 47813 w 57376"/>
                <a:gd name="connsiteY7" fmla="*/ 4781 h 800275"/>
                <a:gd name="connsiteX8" fmla="*/ 52595 w 57376"/>
                <a:gd name="connsiteY8" fmla="*/ 0 h 800275"/>
                <a:gd name="connsiteX9" fmla="*/ 57376 w 57376"/>
                <a:gd name="connsiteY9" fmla="*/ 4781 h 800275"/>
                <a:gd name="connsiteX10" fmla="*/ 33171 w 57376"/>
                <a:gd name="connsiteY10" fmla="*/ 138210 h 800275"/>
                <a:gd name="connsiteX11" fmla="*/ 9563 w 57376"/>
                <a:gd name="connsiteY11" fmla="*/ 268352 h 800275"/>
                <a:gd name="connsiteX12" fmla="*/ 33171 w 57376"/>
                <a:gd name="connsiteY12" fmla="*/ 398494 h 800275"/>
                <a:gd name="connsiteX13" fmla="*/ 57376 w 57376"/>
                <a:gd name="connsiteY13" fmla="*/ 531923 h 800275"/>
                <a:gd name="connsiteX14" fmla="*/ 33171 w 57376"/>
                <a:gd name="connsiteY14" fmla="*/ 665352 h 800275"/>
                <a:gd name="connsiteX15" fmla="*/ 9563 w 57376"/>
                <a:gd name="connsiteY15" fmla="*/ 795494 h 800275"/>
                <a:gd name="connsiteX16" fmla="*/ 4781 w 57376"/>
                <a:gd name="connsiteY16" fmla="*/ 800275 h 80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376" h="800275">
                  <a:moveTo>
                    <a:pt x="4781" y="800275"/>
                  </a:moveTo>
                  <a:cubicBezTo>
                    <a:pt x="2092" y="800275"/>
                    <a:pt x="0" y="798183"/>
                    <a:pt x="0" y="795494"/>
                  </a:cubicBezTo>
                  <a:cubicBezTo>
                    <a:pt x="0" y="728705"/>
                    <a:pt x="12252" y="694936"/>
                    <a:pt x="24205" y="662065"/>
                  </a:cubicBezTo>
                  <a:cubicBezTo>
                    <a:pt x="36308" y="628596"/>
                    <a:pt x="47813" y="596919"/>
                    <a:pt x="47813" y="531923"/>
                  </a:cubicBezTo>
                  <a:cubicBezTo>
                    <a:pt x="47813" y="466927"/>
                    <a:pt x="36308" y="435250"/>
                    <a:pt x="24205" y="401781"/>
                  </a:cubicBezTo>
                  <a:cubicBezTo>
                    <a:pt x="12252" y="369059"/>
                    <a:pt x="0" y="335141"/>
                    <a:pt x="0" y="268352"/>
                  </a:cubicBezTo>
                  <a:cubicBezTo>
                    <a:pt x="0" y="201712"/>
                    <a:pt x="12252" y="167795"/>
                    <a:pt x="24205" y="134923"/>
                  </a:cubicBezTo>
                  <a:cubicBezTo>
                    <a:pt x="36308" y="101454"/>
                    <a:pt x="47813" y="69778"/>
                    <a:pt x="47813" y="4781"/>
                  </a:cubicBezTo>
                  <a:cubicBezTo>
                    <a:pt x="47813" y="2092"/>
                    <a:pt x="49906" y="0"/>
                    <a:pt x="52595" y="0"/>
                  </a:cubicBezTo>
                  <a:cubicBezTo>
                    <a:pt x="55284" y="0"/>
                    <a:pt x="57376" y="2092"/>
                    <a:pt x="57376" y="4781"/>
                  </a:cubicBezTo>
                  <a:cubicBezTo>
                    <a:pt x="57376" y="71421"/>
                    <a:pt x="45124" y="105339"/>
                    <a:pt x="33171" y="138210"/>
                  </a:cubicBezTo>
                  <a:cubicBezTo>
                    <a:pt x="21068" y="171680"/>
                    <a:pt x="9563" y="203356"/>
                    <a:pt x="9563" y="268352"/>
                  </a:cubicBezTo>
                  <a:cubicBezTo>
                    <a:pt x="9563" y="333348"/>
                    <a:pt x="21068" y="365025"/>
                    <a:pt x="33171" y="398494"/>
                  </a:cubicBezTo>
                  <a:cubicBezTo>
                    <a:pt x="45124" y="431216"/>
                    <a:pt x="57376" y="465134"/>
                    <a:pt x="57376" y="531923"/>
                  </a:cubicBezTo>
                  <a:cubicBezTo>
                    <a:pt x="57376" y="598712"/>
                    <a:pt x="45124" y="632480"/>
                    <a:pt x="33171" y="665352"/>
                  </a:cubicBezTo>
                  <a:cubicBezTo>
                    <a:pt x="21068" y="698821"/>
                    <a:pt x="9563" y="730498"/>
                    <a:pt x="9563" y="795494"/>
                  </a:cubicBezTo>
                  <a:cubicBezTo>
                    <a:pt x="9563" y="798034"/>
                    <a:pt x="7321" y="800275"/>
                    <a:pt x="4781" y="80027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1" name="任意多边形: 形状 950">
              <a:extLst>
                <a:ext uri="{FF2B5EF4-FFF2-40B4-BE49-F238E27FC236}">
                  <a16:creationId xmlns:a16="http://schemas.microsoft.com/office/drawing/2014/main" id="{1F056F83-9DA0-4788-8A13-54F852DF3429}"/>
                </a:ext>
              </a:extLst>
            </p:cNvPr>
            <p:cNvSpPr/>
            <p:nvPr/>
          </p:nvSpPr>
          <p:spPr>
            <a:xfrm>
              <a:off x="8299285" y="3627751"/>
              <a:ext cx="57375" cy="800275"/>
            </a:xfrm>
            <a:custGeom>
              <a:avLst/>
              <a:gdLst>
                <a:gd name="connsiteX0" fmla="*/ 4781 w 57375"/>
                <a:gd name="connsiteY0" fmla="*/ 800275 h 800275"/>
                <a:gd name="connsiteX1" fmla="*/ 0 w 57375"/>
                <a:gd name="connsiteY1" fmla="*/ 795494 h 800275"/>
                <a:gd name="connsiteX2" fmla="*/ 24205 w 57375"/>
                <a:gd name="connsiteY2" fmla="*/ 662065 h 800275"/>
                <a:gd name="connsiteX3" fmla="*/ 47813 w 57375"/>
                <a:gd name="connsiteY3" fmla="*/ 531923 h 800275"/>
                <a:gd name="connsiteX4" fmla="*/ 24205 w 57375"/>
                <a:gd name="connsiteY4" fmla="*/ 401781 h 800275"/>
                <a:gd name="connsiteX5" fmla="*/ 0 w 57375"/>
                <a:gd name="connsiteY5" fmla="*/ 268352 h 800275"/>
                <a:gd name="connsiteX6" fmla="*/ 24205 w 57375"/>
                <a:gd name="connsiteY6" fmla="*/ 134923 h 800275"/>
                <a:gd name="connsiteX7" fmla="*/ 47813 w 57375"/>
                <a:gd name="connsiteY7" fmla="*/ 4781 h 800275"/>
                <a:gd name="connsiteX8" fmla="*/ 52594 w 57375"/>
                <a:gd name="connsiteY8" fmla="*/ 0 h 800275"/>
                <a:gd name="connsiteX9" fmla="*/ 57376 w 57375"/>
                <a:gd name="connsiteY9" fmla="*/ 4781 h 800275"/>
                <a:gd name="connsiteX10" fmla="*/ 33171 w 57375"/>
                <a:gd name="connsiteY10" fmla="*/ 138210 h 800275"/>
                <a:gd name="connsiteX11" fmla="*/ 9562 w 57375"/>
                <a:gd name="connsiteY11" fmla="*/ 268352 h 800275"/>
                <a:gd name="connsiteX12" fmla="*/ 33171 w 57375"/>
                <a:gd name="connsiteY12" fmla="*/ 398494 h 800275"/>
                <a:gd name="connsiteX13" fmla="*/ 57376 w 57375"/>
                <a:gd name="connsiteY13" fmla="*/ 531923 h 800275"/>
                <a:gd name="connsiteX14" fmla="*/ 33171 w 57375"/>
                <a:gd name="connsiteY14" fmla="*/ 665352 h 800275"/>
                <a:gd name="connsiteX15" fmla="*/ 9562 w 57375"/>
                <a:gd name="connsiteY15" fmla="*/ 795494 h 800275"/>
                <a:gd name="connsiteX16" fmla="*/ 4781 w 57375"/>
                <a:gd name="connsiteY16" fmla="*/ 800275 h 80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375" h="800275">
                  <a:moveTo>
                    <a:pt x="4781" y="800275"/>
                  </a:moveTo>
                  <a:cubicBezTo>
                    <a:pt x="2092" y="800275"/>
                    <a:pt x="0" y="798183"/>
                    <a:pt x="0" y="795494"/>
                  </a:cubicBezTo>
                  <a:cubicBezTo>
                    <a:pt x="0" y="728705"/>
                    <a:pt x="12252" y="694936"/>
                    <a:pt x="24205" y="662065"/>
                  </a:cubicBezTo>
                  <a:cubicBezTo>
                    <a:pt x="36308" y="628596"/>
                    <a:pt x="47813" y="596919"/>
                    <a:pt x="47813" y="531923"/>
                  </a:cubicBezTo>
                  <a:cubicBezTo>
                    <a:pt x="47813" y="466927"/>
                    <a:pt x="36308" y="435250"/>
                    <a:pt x="24205" y="401781"/>
                  </a:cubicBezTo>
                  <a:cubicBezTo>
                    <a:pt x="12252" y="369059"/>
                    <a:pt x="0" y="335141"/>
                    <a:pt x="0" y="268352"/>
                  </a:cubicBezTo>
                  <a:cubicBezTo>
                    <a:pt x="0" y="201712"/>
                    <a:pt x="12252" y="167795"/>
                    <a:pt x="24205" y="134923"/>
                  </a:cubicBezTo>
                  <a:cubicBezTo>
                    <a:pt x="36308" y="101454"/>
                    <a:pt x="47813" y="69778"/>
                    <a:pt x="47813" y="4781"/>
                  </a:cubicBezTo>
                  <a:cubicBezTo>
                    <a:pt x="47813" y="2092"/>
                    <a:pt x="49905" y="0"/>
                    <a:pt x="52594" y="0"/>
                  </a:cubicBezTo>
                  <a:cubicBezTo>
                    <a:pt x="55284" y="0"/>
                    <a:pt x="57376" y="2092"/>
                    <a:pt x="57376" y="4781"/>
                  </a:cubicBezTo>
                  <a:cubicBezTo>
                    <a:pt x="57376" y="71421"/>
                    <a:pt x="45124" y="105339"/>
                    <a:pt x="33171" y="138210"/>
                  </a:cubicBezTo>
                  <a:cubicBezTo>
                    <a:pt x="21068" y="171680"/>
                    <a:pt x="9562" y="203356"/>
                    <a:pt x="9562" y="268352"/>
                  </a:cubicBezTo>
                  <a:cubicBezTo>
                    <a:pt x="9562" y="333348"/>
                    <a:pt x="21068" y="365025"/>
                    <a:pt x="33171" y="398494"/>
                  </a:cubicBezTo>
                  <a:cubicBezTo>
                    <a:pt x="45124" y="431216"/>
                    <a:pt x="57376" y="465134"/>
                    <a:pt x="57376" y="531923"/>
                  </a:cubicBezTo>
                  <a:cubicBezTo>
                    <a:pt x="57376" y="598712"/>
                    <a:pt x="45124" y="632480"/>
                    <a:pt x="33171" y="665352"/>
                  </a:cubicBezTo>
                  <a:cubicBezTo>
                    <a:pt x="21068" y="698821"/>
                    <a:pt x="9562" y="730498"/>
                    <a:pt x="9562" y="795494"/>
                  </a:cubicBezTo>
                  <a:cubicBezTo>
                    <a:pt x="9562" y="798034"/>
                    <a:pt x="7321" y="800275"/>
                    <a:pt x="4781" y="80027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2" name="任意多边形: 形状 951">
              <a:extLst>
                <a:ext uri="{FF2B5EF4-FFF2-40B4-BE49-F238E27FC236}">
                  <a16:creationId xmlns:a16="http://schemas.microsoft.com/office/drawing/2014/main" id="{31B11F89-DF8B-4504-9323-91A6EF2820CD}"/>
                </a:ext>
              </a:extLst>
            </p:cNvPr>
            <p:cNvSpPr/>
            <p:nvPr/>
          </p:nvSpPr>
          <p:spPr>
            <a:xfrm>
              <a:off x="8246690" y="3627751"/>
              <a:ext cx="57375" cy="800275"/>
            </a:xfrm>
            <a:custGeom>
              <a:avLst/>
              <a:gdLst>
                <a:gd name="connsiteX0" fmla="*/ 4781 w 57375"/>
                <a:gd name="connsiteY0" fmla="*/ 800275 h 800275"/>
                <a:gd name="connsiteX1" fmla="*/ 0 w 57375"/>
                <a:gd name="connsiteY1" fmla="*/ 795494 h 800275"/>
                <a:gd name="connsiteX2" fmla="*/ 24205 w 57375"/>
                <a:gd name="connsiteY2" fmla="*/ 662065 h 800275"/>
                <a:gd name="connsiteX3" fmla="*/ 47813 w 57375"/>
                <a:gd name="connsiteY3" fmla="*/ 531923 h 800275"/>
                <a:gd name="connsiteX4" fmla="*/ 24205 w 57375"/>
                <a:gd name="connsiteY4" fmla="*/ 401781 h 800275"/>
                <a:gd name="connsiteX5" fmla="*/ 0 w 57375"/>
                <a:gd name="connsiteY5" fmla="*/ 268352 h 800275"/>
                <a:gd name="connsiteX6" fmla="*/ 24205 w 57375"/>
                <a:gd name="connsiteY6" fmla="*/ 134923 h 800275"/>
                <a:gd name="connsiteX7" fmla="*/ 47813 w 57375"/>
                <a:gd name="connsiteY7" fmla="*/ 4781 h 800275"/>
                <a:gd name="connsiteX8" fmla="*/ 52594 w 57375"/>
                <a:gd name="connsiteY8" fmla="*/ 0 h 800275"/>
                <a:gd name="connsiteX9" fmla="*/ 57376 w 57375"/>
                <a:gd name="connsiteY9" fmla="*/ 4781 h 800275"/>
                <a:gd name="connsiteX10" fmla="*/ 33170 w 57375"/>
                <a:gd name="connsiteY10" fmla="*/ 138210 h 800275"/>
                <a:gd name="connsiteX11" fmla="*/ 9562 w 57375"/>
                <a:gd name="connsiteY11" fmla="*/ 268352 h 800275"/>
                <a:gd name="connsiteX12" fmla="*/ 33170 w 57375"/>
                <a:gd name="connsiteY12" fmla="*/ 398494 h 800275"/>
                <a:gd name="connsiteX13" fmla="*/ 57376 w 57375"/>
                <a:gd name="connsiteY13" fmla="*/ 531923 h 800275"/>
                <a:gd name="connsiteX14" fmla="*/ 33170 w 57375"/>
                <a:gd name="connsiteY14" fmla="*/ 665352 h 800275"/>
                <a:gd name="connsiteX15" fmla="*/ 9562 w 57375"/>
                <a:gd name="connsiteY15" fmla="*/ 795494 h 800275"/>
                <a:gd name="connsiteX16" fmla="*/ 4781 w 57375"/>
                <a:gd name="connsiteY16" fmla="*/ 800275 h 80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375" h="800275">
                  <a:moveTo>
                    <a:pt x="4781" y="800275"/>
                  </a:moveTo>
                  <a:cubicBezTo>
                    <a:pt x="2092" y="800275"/>
                    <a:pt x="0" y="798183"/>
                    <a:pt x="0" y="795494"/>
                  </a:cubicBezTo>
                  <a:cubicBezTo>
                    <a:pt x="0" y="728705"/>
                    <a:pt x="12252" y="694936"/>
                    <a:pt x="24205" y="662065"/>
                  </a:cubicBezTo>
                  <a:cubicBezTo>
                    <a:pt x="36308" y="628596"/>
                    <a:pt x="47813" y="596919"/>
                    <a:pt x="47813" y="531923"/>
                  </a:cubicBezTo>
                  <a:cubicBezTo>
                    <a:pt x="47813" y="466927"/>
                    <a:pt x="36308" y="435250"/>
                    <a:pt x="24205" y="401781"/>
                  </a:cubicBezTo>
                  <a:cubicBezTo>
                    <a:pt x="12252" y="369059"/>
                    <a:pt x="0" y="335141"/>
                    <a:pt x="0" y="268352"/>
                  </a:cubicBezTo>
                  <a:cubicBezTo>
                    <a:pt x="0" y="201712"/>
                    <a:pt x="12252" y="167795"/>
                    <a:pt x="24205" y="134923"/>
                  </a:cubicBezTo>
                  <a:cubicBezTo>
                    <a:pt x="36308" y="101454"/>
                    <a:pt x="47813" y="69778"/>
                    <a:pt x="47813" y="4781"/>
                  </a:cubicBezTo>
                  <a:cubicBezTo>
                    <a:pt x="47813" y="2092"/>
                    <a:pt x="49905" y="0"/>
                    <a:pt x="52594" y="0"/>
                  </a:cubicBezTo>
                  <a:cubicBezTo>
                    <a:pt x="55284" y="0"/>
                    <a:pt x="57376" y="2092"/>
                    <a:pt x="57376" y="4781"/>
                  </a:cubicBezTo>
                  <a:cubicBezTo>
                    <a:pt x="57376" y="71421"/>
                    <a:pt x="45124" y="105339"/>
                    <a:pt x="33170" y="138210"/>
                  </a:cubicBezTo>
                  <a:cubicBezTo>
                    <a:pt x="21067" y="171680"/>
                    <a:pt x="9562" y="203356"/>
                    <a:pt x="9562" y="268352"/>
                  </a:cubicBezTo>
                  <a:cubicBezTo>
                    <a:pt x="9562" y="333348"/>
                    <a:pt x="21067" y="365025"/>
                    <a:pt x="33170" y="398494"/>
                  </a:cubicBezTo>
                  <a:cubicBezTo>
                    <a:pt x="45124" y="431216"/>
                    <a:pt x="57376" y="465134"/>
                    <a:pt x="57376" y="531923"/>
                  </a:cubicBezTo>
                  <a:cubicBezTo>
                    <a:pt x="57376" y="598712"/>
                    <a:pt x="45124" y="632480"/>
                    <a:pt x="33170" y="665352"/>
                  </a:cubicBezTo>
                  <a:cubicBezTo>
                    <a:pt x="21067" y="698821"/>
                    <a:pt x="9562" y="730498"/>
                    <a:pt x="9562" y="795494"/>
                  </a:cubicBezTo>
                  <a:cubicBezTo>
                    <a:pt x="9562" y="798034"/>
                    <a:pt x="7321" y="800275"/>
                    <a:pt x="4781" y="80027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509A4C6A-7E04-42B2-99FB-FE14B50D07DD}"/>
              </a:ext>
            </a:extLst>
          </p:cNvPr>
          <p:cNvGrpSpPr/>
          <p:nvPr/>
        </p:nvGrpSpPr>
        <p:grpSpPr>
          <a:xfrm>
            <a:off x="720556" y="2159750"/>
            <a:ext cx="5395495" cy="584775"/>
            <a:chOff x="720556" y="2351619"/>
            <a:chExt cx="5395495" cy="584775"/>
          </a:xfrm>
        </p:grpSpPr>
        <p:sp>
          <p:nvSpPr>
            <p:cNvPr id="170" name="任意多边形: 形状 169">
              <a:extLst>
                <a:ext uri="{FF2B5EF4-FFF2-40B4-BE49-F238E27FC236}">
                  <a16:creationId xmlns:a16="http://schemas.microsoft.com/office/drawing/2014/main" id="{8C483FED-A991-4FA1-848C-BF198A92B7BC}"/>
                </a:ext>
              </a:extLst>
            </p:cNvPr>
            <p:cNvSpPr/>
            <p:nvPr/>
          </p:nvSpPr>
          <p:spPr>
            <a:xfrm>
              <a:off x="720556" y="2418009"/>
              <a:ext cx="1209041" cy="439882"/>
            </a:xfrm>
            <a:custGeom>
              <a:avLst/>
              <a:gdLst>
                <a:gd name="connsiteX0" fmla="*/ 219942 w 1209041"/>
                <a:gd name="connsiteY0" fmla="*/ 0 h 439882"/>
                <a:gd name="connsiteX1" fmla="*/ 1209041 w 1209041"/>
                <a:gd name="connsiteY1" fmla="*/ 0 h 439882"/>
                <a:gd name="connsiteX2" fmla="*/ 1195487 w 1209041"/>
                <a:gd name="connsiteY2" fmla="*/ 60335 h 439882"/>
                <a:gd name="connsiteX3" fmla="*/ 1130666 w 1209041"/>
                <a:gd name="connsiteY3" fmla="*/ 178551 h 439882"/>
                <a:gd name="connsiteX4" fmla="*/ 884021 w 1209041"/>
                <a:gd name="connsiteY4" fmla="*/ 414875 h 439882"/>
                <a:gd name="connsiteX5" fmla="*/ 873113 w 1209041"/>
                <a:gd name="connsiteY5" fmla="*/ 439882 h 439882"/>
                <a:gd name="connsiteX6" fmla="*/ 219942 w 1209041"/>
                <a:gd name="connsiteY6" fmla="*/ 439881 h 439882"/>
                <a:gd name="connsiteX7" fmla="*/ 1 w 1209041"/>
                <a:gd name="connsiteY7" fmla="*/ 219941 h 439882"/>
                <a:gd name="connsiteX8" fmla="*/ 219942 w 1209041"/>
                <a:gd name="connsiteY8" fmla="*/ 0 h 43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9041" h="439882">
                  <a:moveTo>
                    <a:pt x="219942" y="0"/>
                  </a:moveTo>
                  <a:lnTo>
                    <a:pt x="1209041" y="0"/>
                  </a:lnTo>
                  <a:lnTo>
                    <a:pt x="1195487" y="60335"/>
                  </a:lnTo>
                  <a:cubicBezTo>
                    <a:pt x="1181781" y="103262"/>
                    <a:pt x="1160366" y="143491"/>
                    <a:pt x="1130666" y="178551"/>
                  </a:cubicBezTo>
                  <a:cubicBezTo>
                    <a:pt x="1056745" y="265901"/>
                    <a:pt x="941094" y="315662"/>
                    <a:pt x="884021" y="414875"/>
                  </a:cubicBezTo>
                  <a:lnTo>
                    <a:pt x="873113" y="439882"/>
                  </a:lnTo>
                  <a:lnTo>
                    <a:pt x="219942" y="439881"/>
                  </a:lnTo>
                  <a:cubicBezTo>
                    <a:pt x="98472" y="439881"/>
                    <a:pt x="0" y="341411"/>
                    <a:pt x="1" y="219941"/>
                  </a:cubicBezTo>
                  <a:cubicBezTo>
                    <a:pt x="1" y="98471"/>
                    <a:pt x="98472" y="0"/>
                    <a:pt x="219942" y="0"/>
                  </a:cubicBezTo>
                  <a:close/>
                </a:path>
              </a:pathLst>
            </a:custGeom>
            <a:gradFill>
              <a:gsLst>
                <a:gs pos="0">
                  <a:srgbClr val="FEC3D4"/>
                </a:gs>
                <a:gs pos="100000">
                  <a:srgbClr val="CCF4FE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64" name="任意多边形: 形状 163">
              <a:extLst>
                <a:ext uri="{FF2B5EF4-FFF2-40B4-BE49-F238E27FC236}">
                  <a16:creationId xmlns:a16="http://schemas.microsoft.com/office/drawing/2014/main" id="{4441B6B5-1034-42D2-8267-C1067ABCEC65}"/>
                </a:ext>
              </a:extLst>
            </p:cNvPr>
            <p:cNvSpPr/>
            <p:nvPr/>
          </p:nvSpPr>
          <p:spPr>
            <a:xfrm>
              <a:off x="1593666" y="2418008"/>
              <a:ext cx="4522385" cy="439883"/>
            </a:xfrm>
            <a:custGeom>
              <a:avLst/>
              <a:gdLst>
                <a:gd name="connsiteX0" fmla="*/ 2985454 w 4522385"/>
                <a:gd name="connsiteY0" fmla="*/ 0 h 439883"/>
                <a:gd name="connsiteX1" fmla="*/ 2985455 w 4522385"/>
                <a:gd name="connsiteY1" fmla="*/ 2 h 439883"/>
                <a:gd name="connsiteX2" fmla="*/ 4302444 w 4522385"/>
                <a:gd name="connsiteY2" fmla="*/ 1 h 439883"/>
                <a:gd name="connsiteX3" fmla="*/ 4522385 w 4522385"/>
                <a:gd name="connsiteY3" fmla="*/ 219942 h 439883"/>
                <a:gd name="connsiteX4" fmla="*/ 4302444 w 4522385"/>
                <a:gd name="connsiteY4" fmla="*/ 439883 h 439883"/>
                <a:gd name="connsiteX5" fmla="*/ 1316990 w 4522385"/>
                <a:gd name="connsiteY5" fmla="*/ 439883 h 439883"/>
                <a:gd name="connsiteX6" fmla="*/ 0 w 4522385"/>
                <a:gd name="connsiteY6" fmla="*/ 439882 h 439883"/>
                <a:gd name="connsiteX7" fmla="*/ 10909 w 4522385"/>
                <a:gd name="connsiteY7" fmla="*/ 414875 h 439883"/>
                <a:gd name="connsiteX8" fmla="*/ 257553 w 4522385"/>
                <a:gd name="connsiteY8" fmla="*/ 178552 h 439883"/>
                <a:gd name="connsiteX9" fmla="*/ 322375 w 4522385"/>
                <a:gd name="connsiteY9" fmla="*/ 60336 h 439883"/>
                <a:gd name="connsiteX10" fmla="*/ 335929 w 4522385"/>
                <a:gd name="connsiteY10" fmla="*/ 1 h 439883"/>
                <a:gd name="connsiteX11" fmla="*/ 2985454 w 4522385"/>
                <a:gd name="connsiteY11" fmla="*/ 0 h 43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22385" h="439883">
                  <a:moveTo>
                    <a:pt x="2985454" y="0"/>
                  </a:moveTo>
                  <a:lnTo>
                    <a:pt x="2985455" y="2"/>
                  </a:lnTo>
                  <a:lnTo>
                    <a:pt x="4302444" y="1"/>
                  </a:lnTo>
                  <a:cubicBezTo>
                    <a:pt x="4423914" y="1"/>
                    <a:pt x="4522385" y="98472"/>
                    <a:pt x="4522385" y="219942"/>
                  </a:cubicBezTo>
                  <a:cubicBezTo>
                    <a:pt x="4522385" y="341412"/>
                    <a:pt x="4423914" y="439883"/>
                    <a:pt x="4302444" y="439883"/>
                  </a:cubicBezTo>
                  <a:lnTo>
                    <a:pt x="1316990" y="439883"/>
                  </a:lnTo>
                  <a:lnTo>
                    <a:pt x="0" y="439882"/>
                  </a:lnTo>
                  <a:lnTo>
                    <a:pt x="10909" y="414875"/>
                  </a:lnTo>
                  <a:cubicBezTo>
                    <a:pt x="67982" y="315663"/>
                    <a:pt x="183633" y="265902"/>
                    <a:pt x="257553" y="178552"/>
                  </a:cubicBezTo>
                  <a:cubicBezTo>
                    <a:pt x="287253" y="143492"/>
                    <a:pt x="308669" y="103262"/>
                    <a:pt x="322375" y="60336"/>
                  </a:cubicBezTo>
                  <a:lnTo>
                    <a:pt x="335929" y="1"/>
                  </a:lnTo>
                  <a:lnTo>
                    <a:pt x="2985454" y="0"/>
                  </a:lnTo>
                  <a:close/>
                </a:path>
              </a:pathLst>
            </a:custGeom>
            <a:gradFill>
              <a:gsLst>
                <a:gs pos="100000">
                  <a:srgbClr val="1865F2"/>
                </a:gs>
                <a:gs pos="0">
                  <a:srgbClr val="FEA5BD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0" name="文本框 879">
              <a:extLst>
                <a:ext uri="{FF2B5EF4-FFF2-40B4-BE49-F238E27FC236}">
                  <a16:creationId xmlns:a16="http://schemas.microsoft.com/office/drawing/2014/main" id="{F0E04196-4CCD-4ED5-8250-4B9A9BBDA5BB}"/>
                </a:ext>
              </a:extLst>
            </p:cNvPr>
            <p:cNvSpPr txBox="1"/>
            <p:nvPr/>
          </p:nvSpPr>
          <p:spPr>
            <a:xfrm>
              <a:off x="2409653" y="2440436"/>
              <a:ext cx="21771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title text here</a:t>
              </a:r>
              <a:endParaRPr kumimoji="1"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1" name="文本框 170">
              <a:extLst>
                <a:ext uri="{FF2B5EF4-FFF2-40B4-BE49-F238E27FC236}">
                  <a16:creationId xmlns:a16="http://schemas.microsoft.com/office/drawing/2014/main" id="{8937D3B7-B20C-46B6-9690-E34900DAFB70}"/>
                </a:ext>
              </a:extLst>
            </p:cNvPr>
            <p:cNvSpPr txBox="1"/>
            <p:nvPr/>
          </p:nvSpPr>
          <p:spPr>
            <a:xfrm>
              <a:off x="926782" y="2351619"/>
              <a:ext cx="7810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200" dirty="0">
                  <a:solidFill>
                    <a:srgbClr val="3A65BD"/>
                  </a:solidFill>
                  <a:latin typeface="HarmonyOS Sans SC Black" panose="00000A00000000000000" pitchFamily="2" charset="-122"/>
                  <a:ea typeface="HarmonyOS Sans SC Black" panose="00000A00000000000000" pitchFamily="2" charset="-122"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173" name="组合 172">
            <a:extLst>
              <a:ext uri="{FF2B5EF4-FFF2-40B4-BE49-F238E27FC236}">
                <a16:creationId xmlns:a16="http://schemas.microsoft.com/office/drawing/2014/main" id="{7673AFDD-3929-4DD0-BE0C-0EA6F7CA3618}"/>
              </a:ext>
            </a:extLst>
          </p:cNvPr>
          <p:cNvGrpSpPr/>
          <p:nvPr/>
        </p:nvGrpSpPr>
        <p:grpSpPr>
          <a:xfrm>
            <a:off x="720556" y="2895358"/>
            <a:ext cx="5395495" cy="584775"/>
            <a:chOff x="720556" y="2351619"/>
            <a:chExt cx="5395495" cy="584775"/>
          </a:xfrm>
        </p:grpSpPr>
        <p:sp>
          <p:nvSpPr>
            <p:cNvPr id="174" name="任意多边形: 形状 173">
              <a:extLst>
                <a:ext uri="{FF2B5EF4-FFF2-40B4-BE49-F238E27FC236}">
                  <a16:creationId xmlns:a16="http://schemas.microsoft.com/office/drawing/2014/main" id="{BA420651-1739-4103-BA80-B5BF389CE114}"/>
                </a:ext>
              </a:extLst>
            </p:cNvPr>
            <p:cNvSpPr/>
            <p:nvPr/>
          </p:nvSpPr>
          <p:spPr>
            <a:xfrm>
              <a:off x="720556" y="2418009"/>
              <a:ext cx="1209041" cy="439882"/>
            </a:xfrm>
            <a:custGeom>
              <a:avLst/>
              <a:gdLst>
                <a:gd name="connsiteX0" fmla="*/ 219942 w 1209041"/>
                <a:gd name="connsiteY0" fmla="*/ 0 h 439882"/>
                <a:gd name="connsiteX1" fmla="*/ 1209041 w 1209041"/>
                <a:gd name="connsiteY1" fmla="*/ 0 h 439882"/>
                <a:gd name="connsiteX2" fmla="*/ 1195487 w 1209041"/>
                <a:gd name="connsiteY2" fmla="*/ 60335 h 439882"/>
                <a:gd name="connsiteX3" fmla="*/ 1130666 w 1209041"/>
                <a:gd name="connsiteY3" fmla="*/ 178551 h 439882"/>
                <a:gd name="connsiteX4" fmla="*/ 884021 w 1209041"/>
                <a:gd name="connsiteY4" fmla="*/ 414875 h 439882"/>
                <a:gd name="connsiteX5" fmla="*/ 873113 w 1209041"/>
                <a:gd name="connsiteY5" fmla="*/ 439882 h 439882"/>
                <a:gd name="connsiteX6" fmla="*/ 219942 w 1209041"/>
                <a:gd name="connsiteY6" fmla="*/ 439881 h 439882"/>
                <a:gd name="connsiteX7" fmla="*/ 1 w 1209041"/>
                <a:gd name="connsiteY7" fmla="*/ 219941 h 439882"/>
                <a:gd name="connsiteX8" fmla="*/ 219942 w 1209041"/>
                <a:gd name="connsiteY8" fmla="*/ 0 h 43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9041" h="439882">
                  <a:moveTo>
                    <a:pt x="219942" y="0"/>
                  </a:moveTo>
                  <a:lnTo>
                    <a:pt x="1209041" y="0"/>
                  </a:lnTo>
                  <a:lnTo>
                    <a:pt x="1195487" y="60335"/>
                  </a:lnTo>
                  <a:cubicBezTo>
                    <a:pt x="1181781" y="103262"/>
                    <a:pt x="1160366" y="143491"/>
                    <a:pt x="1130666" y="178551"/>
                  </a:cubicBezTo>
                  <a:cubicBezTo>
                    <a:pt x="1056745" y="265901"/>
                    <a:pt x="941094" y="315662"/>
                    <a:pt x="884021" y="414875"/>
                  </a:cubicBezTo>
                  <a:lnTo>
                    <a:pt x="873113" y="439882"/>
                  </a:lnTo>
                  <a:lnTo>
                    <a:pt x="219942" y="439881"/>
                  </a:lnTo>
                  <a:cubicBezTo>
                    <a:pt x="98472" y="439881"/>
                    <a:pt x="0" y="341411"/>
                    <a:pt x="1" y="219941"/>
                  </a:cubicBezTo>
                  <a:cubicBezTo>
                    <a:pt x="1" y="98471"/>
                    <a:pt x="98472" y="0"/>
                    <a:pt x="219942" y="0"/>
                  </a:cubicBezTo>
                  <a:close/>
                </a:path>
              </a:pathLst>
            </a:custGeom>
            <a:gradFill>
              <a:gsLst>
                <a:gs pos="0">
                  <a:srgbClr val="FEC3D4"/>
                </a:gs>
                <a:gs pos="100000">
                  <a:srgbClr val="CCF4FE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5" name="任意多边形: 形状 174">
              <a:extLst>
                <a:ext uri="{FF2B5EF4-FFF2-40B4-BE49-F238E27FC236}">
                  <a16:creationId xmlns:a16="http://schemas.microsoft.com/office/drawing/2014/main" id="{84C55885-FE21-430B-B23F-EC48509FAD3F}"/>
                </a:ext>
              </a:extLst>
            </p:cNvPr>
            <p:cNvSpPr/>
            <p:nvPr/>
          </p:nvSpPr>
          <p:spPr>
            <a:xfrm>
              <a:off x="1593666" y="2418008"/>
              <a:ext cx="4522385" cy="439883"/>
            </a:xfrm>
            <a:custGeom>
              <a:avLst/>
              <a:gdLst>
                <a:gd name="connsiteX0" fmla="*/ 2985454 w 4522385"/>
                <a:gd name="connsiteY0" fmla="*/ 0 h 439883"/>
                <a:gd name="connsiteX1" fmla="*/ 2985455 w 4522385"/>
                <a:gd name="connsiteY1" fmla="*/ 2 h 439883"/>
                <a:gd name="connsiteX2" fmla="*/ 4302444 w 4522385"/>
                <a:gd name="connsiteY2" fmla="*/ 1 h 439883"/>
                <a:gd name="connsiteX3" fmla="*/ 4522385 w 4522385"/>
                <a:gd name="connsiteY3" fmla="*/ 219942 h 439883"/>
                <a:gd name="connsiteX4" fmla="*/ 4302444 w 4522385"/>
                <a:gd name="connsiteY4" fmla="*/ 439883 h 439883"/>
                <a:gd name="connsiteX5" fmla="*/ 1316990 w 4522385"/>
                <a:gd name="connsiteY5" fmla="*/ 439883 h 439883"/>
                <a:gd name="connsiteX6" fmla="*/ 0 w 4522385"/>
                <a:gd name="connsiteY6" fmla="*/ 439882 h 439883"/>
                <a:gd name="connsiteX7" fmla="*/ 10909 w 4522385"/>
                <a:gd name="connsiteY7" fmla="*/ 414875 h 439883"/>
                <a:gd name="connsiteX8" fmla="*/ 257553 w 4522385"/>
                <a:gd name="connsiteY8" fmla="*/ 178552 h 439883"/>
                <a:gd name="connsiteX9" fmla="*/ 322375 w 4522385"/>
                <a:gd name="connsiteY9" fmla="*/ 60336 h 439883"/>
                <a:gd name="connsiteX10" fmla="*/ 335929 w 4522385"/>
                <a:gd name="connsiteY10" fmla="*/ 1 h 439883"/>
                <a:gd name="connsiteX11" fmla="*/ 2985454 w 4522385"/>
                <a:gd name="connsiteY11" fmla="*/ 0 h 43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22385" h="439883">
                  <a:moveTo>
                    <a:pt x="2985454" y="0"/>
                  </a:moveTo>
                  <a:lnTo>
                    <a:pt x="2985455" y="2"/>
                  </a:lnTo>
                  <a:lnTo>
                    <a:pt x="4302444" y="1"/>
                  </a:lnTo>
                  <a:cubicBezTo>
                    <a:pt x="4423914" y="1"/>
                    <a:pt x="4522385" y="98472"/>
                    <a:pt x="4522385" y="219942"/>
                  </a:cubicBezTo>
                  <a:cubicBezTo>
                    <a:pt x="4522385" y="341412"/>
                    <a:pt x="4423914" y="439883"/>
                    <a:pt x="4302444" y="439883"/>
                  </a:cubicBezTo>
                  <a:lnTo>
                    <a:pt x="1316990" y="439883"/>
                  </a:lnTo>
                  <a:lnTo>
                    <a:pt x="0" y="439882"/>
                  </a:lnTo>
                  <a:lnTo>
                    <a:pt x="10909" y="414875"/>
                  </a:lnTo>
                  <a:cubicBezTo>
                    <a:pt x="67982" y="315663"/>
                    <a:pt x="183633" y="265902"/>
                    <a:pt x="257553" y="178552"/>
                  </a:cubicBezTo>
                  <a:cubicBezTo>
                    <a:pt x="287253" y="143492"/>
                    <a:pt x="308669" y="103262"/>
                    <a:pt x="322375" y="60336"/>
                  </a:cubicBezTo>
                  <a:lnTo>
                    <a:pt x="335929" y="1"/>
                  </a:lnTo>
                  <a:lnTo>
                    <a:pt x="2985454" y="0"/>
                  </a:lnTo>
                  <a:close/>
                </a:path>
              </a:pathLst>
            </a:custGeom>
            <a:gradFill>
              <a:gsLst>
                <a:gs pos="100000">
                  <a:srgbClr val="1865F2"/>
                </a:gs>
                <a:gs pos="0">
                  <a:srgbClr val="FEA5BD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6" name="文本框 175">
              <a:extLst>
                <a:ext uri="{FF2B5EF4-FFF2-40B4-BE49-F238E27FC236}">
                  <a16:creationId xmlns:a16="http://schemas.microsoft.com/office/drawing/2014/main" id="{8DF55670-B1B4-4AA3-98EA-3B8D5DC9F5EF}"/>
                </a:ext>
              </a:extLst>
            </p:cNvPr>
            <p:cNvSpPr txBox="1"/>
            <p:nvPr/>
          </p:nvSpPr>
          <p:spPr>
            <a:xfrm>
              <a:off x="2409653" y="2440436"/>
              <a:ext cx="21771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title text here</a:t>
              </a:r>
              <a:endParaRPr kumimoji="1"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7" name="文本框 176">
              <a:extLst>
                <a:ext uri="{FF2B5EF4-FFF2-40B4-BE49-F238E27FC236}">
                  <a16:creationId xmlns:a16="http://schemas.microsoft.com/office/drawing/2014/main" id="{7C28BE44-6270-4F95-BD04-62839CEB4DB5}"/>
                </a:ext>
              </a:extLst>
            </p:cNvPr>
            <p:cNvSpPr txBox="1"/>
            <p:nvPr/>
          </p:nvSpPr>
          <p:spPr>
            <a:xfrm>
              <a:off x="926782" y="2351619"/>
              <a:ext cx="7810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200" dirty="0">
                  <a:solidFill>
                    <a:srgbClr val="3A65BD"/>
                  </a:solidFill>
                  <a:latin typeface="HarmonyOS Sans SC Black" panose="00000A00000000000000" pitchFamily="2" charset="-122"/>
                  <a:ea typeface="HarmonyOS Sans SC Black" panose="00000A00000000000000" pitchFamily="2" charset="-122"/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178" name="组合 177">
            <a:extLst>
              <a:ext uri="{FF2B5EF4-FFF2-40B4-BE49-F238E27FC236}">
                <a16:creationId xmlns:a16="http://schemas.microsoft.com/office/drawing/2014/main" id="{584607A4-8141-4CCD-85B4-05D118464082}"/>
              </a:ext>
            </a:extLst>
          </p:cNvPr>
          <p:cNvGrpSpPr/>
          <p:nvPr/>
        </p:nvGrpSpPr>
        <p:grpSpPr>
          <a:xfrm>
            <a:off x="720556" y="3630966"/>
            <a:ext cx="5395495" cy="584775"/>
            <a:chOff x="720556" y="2351619"/>
            <a:chExt cx="5395495" cy="584775"/>
          </a:xfrm>
        </p:grpSpPr>
        <p:sp>
          <p:nvSpPr>
            <p:cNvPr id="179" name="任意多边形: 形状 178">
              <a:extLst>
                <a:ext uri="{FF2B5EF4-FFF2-40B4-BE49-F238E27FC236}">
                  <a16:creationId xmlns:a16="http://schemas.microsoft.com/office/drawing/2014/main" id="{62A81E48-99F6-4832-9A3A-7CC25B8640ED}"/>
                </a:ext>
              </a:extLst>
            </p:cNvPr>
            <p:cNvSpPr/>
            <p:nvPr/>
          </p:nvSpPr>
          <p:spPr>
            <a:xfrm>
              <a:off x="720556" y="2418009"/>
              <a:ext cx="1209041" cy="439882"/>
            </a:xfrm>
            <a:custGeom>
              <a:avLst/>
              <a:gdLst>
                <a:gd name="connsiteX0" fmla="*/ 219942 w 1209041"/>
                <a:gd name="connsiteY0" fmla="*/ 0 h 439882"/>
                <a:gd name="connsiteX1" fmla="*/ 1209041 w 1209041"/>
                <a:gd name="connsiteY1" fmla="*/ 0 h 439882"/>
                <a:gd name="connsiteX2" fmla="*/ 1195487 w 1209041"/>
                <a:gd name="connsiteY2" fmla="*/ 60335 h 439882"/>
                <a:gd name="connsiteX3" fmla="*/ 1130666 w 1209041"/>
                <a:gd name="connsiteY3" fmla="*/ 178551 h 439882"/>
                <a:gd name="connsiteX4" fmla="*/ 884021 w 1209041"/>
                <a:gd name="connsiteY4" fmla="*/ 414875 h 439882"/>
                <a:gd name="connsiteX5" fmla="*/ 873113 w 1209041"/>
                <a:gd name="connsiteY5" fmla="*/ 439882 h 439882"/>
                <a:gd name="connsiteX6" fmla="*/ 219942 w 1209041"/>
                <a:gd name="connsiteY6" fmla="*/ 439881 h 439882"/>
                <a:gd name="connsiteX7" fmla="*/ 1 w 1209041"/>
                <a:gd name="connsiteY7" fmla="*/ 219941 h 439882"/>
                <a:gd name="connsiteX8" fmla="*/ 219942 w 1209041"/>
                <a:gd name="connsiteY8" fmla="*/ 0 h 43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9041" h="439882">
                  <a:moveTo>
                    <a:pt x="219942" y="0"/>
                  </a:moveTo>
                  <a:lnTo>
                    <a:pt x="1209041" y="0"/>
                  </a:lnTo>
                  <a:lnTo>
                    <a:pt x="1195487" y="60335"/>
                  </a:lnTo>
                  <a:cubicBezTo>
                    <a:pt x="1181781" y="103262"/>
                    <a:pt x="1160366" y="143491"/>
                    <a:pt x="1130666" y="178551"/>
                  </a:cubicBezTo>
                  <a:cubicBezTo>
                    <a:pt x="1056745" y="265901"/>
                    <a:pt x="941094" y="315662"/>
                    <a:pt x="884021" y="414875"/>
                  </a:cubicBezTo>
                  <a:lnTo>
                    <a:pt x="873113" y="439882"/>
                  </a:lnTo>
                  <a:lnTo>
                    <a:pt x="219942" y="439881"/>
                  </a:lnTo>
                  <a:cubicBezTo>
                    <a:pt x="98472" y="439881"/>
                    <a:pt x="0" y="341411"/>
                    <a:pt x="1" y="219941"/>
                  </a:cubicBezTo>
                  <a:cubicBezTo>
                    <a:pt x="1" y="98471"/>
                    <a:pt x="98472" y="0"/>
                    <a:pt x="219942" y="0"/>
                  </a:cubicBezTo>
                  <a:close/>
                </a:path>
              </a:pathLst>
            </a:custGeom>
            <a:gradFill>
              <a:gsLst>
                <a:gs pos="0">
                  <a:srgbClr val="FEC3D4"/>
                </a:gs>
                <a:gs pos="100000">
                  <a:srgbClr val="CCF4FE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80" name="任意多边形: 形状 179">
              <a:extLst>
                <a:ext uri="{FF2B5EF4-FFF2-40B4-BE49-F238E27FC236}">
                  <a16:creationId xmlns:a16="http://schemas.microsoft.com/office/drawing/2014/main" id="{103EA192-9985-486C-BC0F-B7155A7F3FE8}"/>
                </a:ext>
              </a:extLst>
            </p:cNvPr>
            <p:cNvSpPr/>
            <p:nvPr/>
          </p:nvSpPr>
          <p:spPr>
            <a:xfrm>
              <a:off x="1593666" y="2418008"/>
              <a:ext cx="4522385" cy="439883"/>
            </a:xfrm>
            <a:custGeom>
              <a:avLst/>
              <a:gdLst>
                <a:gd name="connsiteX0" fmla="*/ 2985454 w 4522385"/>
                <a:gd name="connsiteY0" fmla="*/ 0 h 439883"/>
                <a:gd name="connsiteX1" fmla="*/ 2985455 w 4522385"/>
                <a:gd name="connsiteY1" fmla="*/ 2 h 439883"/>
                <a:gd name="connsiteX2" fmla="*/ 4302444 w 4522385"/>
                <a:gd name="connsiteY2" fmla="*/ 1 h 439883"/>
                <a:gd name="connsiteX3" fmla="*/ 4522385 w 4522385"/>
                <a:gd name="connsiteY3" fmla="*/ 219942 h 439883"/>
                <a:gd name="connsiteX4" fmla="*/ 4302444 w 4522385"/>
                <a:gd name="connsiteY4" fmla="*/ 439883 h 439883"/>
                <a:gd name="connsiteX5" fmla="*/ 1316990 w 4522385"/>
                <a:gd name="connsiteY5" fmla="*/ 439883 h 439883"/>
                <a:gd name="connsiteX6" fmla="*/ 0 w 4522385"/>
                <a:gd name="connsiteY6" fmla="*/ 439882 h 439883"/>
                <a:gd name="connsiteX7" fmla="*/ 10909 w 4522385"/>
                <a:gd name="connsiteY7" fmla="*/ 414875 h 439883"/>
                <a:gd name="connsiteX8" fmla="*/ 257553 w 4522385"/>
                <a:gd name="connsiteY8" fmla="*/ 178552 h 439883"/>
                <a:gd name="connsiteX9" fmla="*/ 322375 w 4522385"/>
                <a:gd name="connsiteY9" fmla="*/ 60336 h 439883"/>
                <a:gd name="connsiteX10" fmla="*/ 335929 w 4522385"/>
                <a:gd name="connsiteY10" fmla="*/ 1 h 439883"/>
                <a:gd name="connsiteX11" fmla="*/ 2985454 w 4522385"/>
                <a:gd name="connsiteY11" fmla="*/ 0 h 43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22385" h="439883">
                  <a:moveTo>
                    <a:pt x="2985454" y="0"/>
                  </a:moveTo>
                  <a:lnTo>
                    <a:pt x="2985455" y="2"/>
                  </a:lnTo>
                  <a:lnTo>
                    <a:pt x="4302444" y="1"/>
                  </a:lnTo>
                  <a:cubicBezTo>
                    <a:pt x="4423914" y="1"/>
                    <a:pt x="4522385" y="98472"/>
                    <a:pt x="4522385" y="219942"/>
                  </a:cubicBezTo>
                  <a:cubicBezTo>
                    <a:pt x="4522385" y="341412"/>
                    <a:pt x="4423914" y="439883"/>
                    <a:pt x="4302444" y="439883"/>
                  </a:cubicBezTo>
                  <a:lnTo>
                    <a:pt x="1316990" y="439883"/>
                  </a:lnTo>
                  <a:lnTo>
                    <a:pt x="0" y="439882"/>
                  </a:lnTo>
                  <a:lnTo>
                    <a:pt x="10909" y="414875"/>
                  </a:lnTo>
                  <a:cubicBezTo>
                    <a:pt x="67982" y="315663"/>
                    <a:pt x="183633" y="265902"/>
                    <a:pt x="257553" y="178552"/>
                  </a:cubicBezTo>
                  <a:cubicBezTo>
                    <a:pt x="287253" y="143492"/>
                    <a:pt x="308669" y="103262"/>
                    <a:pt x="322375" y="60336"/>
                  </a:cubicBezTo>
                  <a:lnTo>
                    <a:pt x="335929" y="1"/>
                  </a:lnTo>
                  <a:lnTo>
                    <a:pt x="2985454" y="0"/>
                  </a:lnTo>
                  <a:close/>
                </a:path>
              </a:pathLst>
            </a:custGeom>
            <a:gradFill>
              <a:gsLst>
                <a:gs pos="100000">
                  <a:srgbClr val="1865F2"/>
                </a:gs>
                <a:gs pos="0">
                  <a:srgbClr val="FEA5BD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1" name="文本框 180">
              <a:extLst>
                <a:ext uri="{FF2B5EF4-FFF2-40B4-BE49-F238E27FC236}">
                  <a16:creationId xmlns:a16="http://schemas.microsoft.com/office/drawing/2014/main" id="{1CBB32DD-9D82-4448-A8C4-43D37EF651B6}"/>
                </a:ext>
              </a:extLst>
            </p:cNvPr>
            <p:cNvSpPr txBox="1"/>
            <p:nvPr/>
          </p:nvSpPr>
          <p:spPr>
            <a:xfrm>
              <a:off x="2409653" y="2440436"/>
              <a:ext cx="21771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title text here</a:t>
              </a:r>
              <a:endParaRPr kumimoji="1"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2" name="文本框 181">
              <a:extLst>
                <a:ext uri="{FF2B5EF4-FFF2-40B4-BE49-F238E27FC236}">
                  <a16:creationId xmlns:a16="http://schemas.microsoft.com/office/drawing/2014/main" id="{E79BE87E-126F-4299-B4D6-C136385A216D}"/>
                </a:ext>
              </a:extLst>
            </p:cNvPr>
            <p:cNvSpPr txBox="1"/>
            <p:nvPr/>
          </p:nvSpPr>
          <p:spPr>
            <a:xfrm>
              <a:off x="926782" y="2351619"/>
              <a:ext cx="7810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200" dirty="0">
                  <a:solidFill>
                    <a:srgbClr val="3A65BD"/>
                  </a:solidFill>
                  <a:latin typeface="HarmonyOS Sans SC Black" panose="00000A00000000000000" pitchFamily="2" charset="-122"/>
                  <a:ea typeface="HarmonyOS Sans SC Black" panose="00000A00000000000000" pitchFamily="2" charset="-122"/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183" name="组合 182">
            <a:extLst>
              <a:ext uri="{FF2B5EF4-FFF2-40B4-BE49-F238E27FC236}">
                <a16:creationId xmlns:a16="http://schemas.microsoft.com/office/drawing/2014/main" id="{3BE1C9C6-F3D2-4083-8F25-6C511C1EAC9B}"/>
              </a:ext>
            </a:extLst>
          </p:cNvPr>
          <p:cNvGrpSpPr/>
          <p:nvPr/>
        </p:nvGrpSpPr>
        <p:grpSpPr>
          <a:xfrm>
            <a:off x="720556" y="4366574"/>
            <a:ext cx="5395495" cy="584775"/>
            <a:chOff x="720556" y="2351619"/>
            <a:chExt cx="5395495" cy="584775"/>
          </a:xfrm>
        </p:grpSpPr>
        <p:sp>
          <p:nvSpPr>
            <p:cNvPr id="184" name="任意多边形: 形状 183">
              <a:extLst>
                <a:ext uri="{FF2B5EF4-FFF2-40B4-BE49-F238E27FC236}">
                  <a16:creationId xmlns:a16="http://schemas.microsoft.com/office/drawing/2014/main" id="{5F235969-390B-4672-A0C0-038E450922B8}"/>
                </a:ext>
              </a:extLst>
            </p:cNvPr>
            <p:cNvSpPr/>
            <p:nvPr/>
          </p:nvSpPr>
          <p:spPr>
            <a:xfrm>
              <a:off x="720556" y="2418009"/>
              <a:ext cx="1209041" cy="439882"/>
            </a:xfrm>
            <a:custGeom>
              <a:avLst/>
              <a:gdLst>
                <a:gd name="connsiteX0" fmla="*/ 219942 w 1209041"/>
                <a:gd name="connsiteY0" fmla="*/ 0 h 439882"/>
                <a:gd name="connsiteX1" fmla="*/ 1209041 w 1209041"/>
                <a:gd name="connsiteY1" fmla="*/ 0 h 439882"/>
                <a:gd name="connsiteX2" fmla="*/ 1195487 w 1209041"/>
                <a:gd name="connsiteY2" fmla="*/ 60335 h 439882"/>
                <a:gd name="connsiteX3" fmla="*/ 1130666 w 1209041"/>
                <a:gd name="connsiteY3" fmla="*/ 178551 h 439882"/>
                <a:gd name="connsiteX4" fmla="*/ 884021 w 1209041"/>
                <a:gd name="connsiteY4" fmla="*/ 414875 h 439882"/>
                <a:gd name="connsiteX5" fmla="*/ 873113 w 1209041"/>
                <a:gd name="connsiteY5" fmla="*/ 439882 h 439882"/>
                <a:gd name="connsiteX6" fmla="*/ 219942 w 1209041"/>
                <a:gd name="connsiteY6" fmla="*/ 439881 h 439882"/>
                <a:gd name="connsiteX7" fmla="*/ 1 w 1209041"/>
                <a:gd name="connsiteY7" fmla="*/ 219941 h 439882"/>
                <a:gd name="connsiteX8" fmla="*/ 219942 w 1209041"/>
                <a:gd name="connsiteY8" fmla="*/ 0 h 43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9041" h="439882">
                  <a:moveTo>
                    <a:pt x="219942" y="0"/>
                  </a:moveTo>
                  <a:lnTo>
                    <a:pt x="1209041" y="0"/>
                  </a:lnTo>
                  <a:lnTo>
                    <a:pt x="1195487" y="60335"/>
                  </a:lnTo>
                  <a:cubicBezTo>
                    <a:pt x="1181781" y="103262"/>
                    <a:pt x="1160366" y="143491"/>
                    <a:pt x="1130666" y="178551"/>
                  </a:cubicBezTo>
                  <a:cubicBezTo>
                    <a:pt x="1056745" y="265901"/>
                    <a:pt x="941094" y="315662"/>
                    <a:pt x="884021" y="414875"/>
                  </a:cubicBezTo>
                  <a:lnTo>
                    <a:pt x="873113" y="439882"/>
                  </a:lnTo>
                  <a:lnTo>
                    <a:pt x="219942" y="439881"/>
                  </a:lnTo>
                  <a:cubicBezTo>
                    <a:pt x="98472" y="439881"/>
                    <a:pt x="0" y="341411"/>
                    <a:pt x="1" y="219941"/>
                  </a:cubicBezTo>
                  <a:cubicBezTo>
                    <a:pt x="1" y="98471"/>
                    <a:pt x="98472" y="0"/>
                    <a:pt x="219942" y="0"/>
                  </a:cubicBezTo>
                  <a:close/>
                </a:path>
              </a:pathLst>
            </a:custGeom>
            <a:gradFill>
              <a:gsLst>
                <a:gs pos="0">
                  <a:srgbClr val="FEC3D4"/>
                </a:gs>
                <a:gs pos="100000">
                  <a:srgbClr val="CCF4FE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85" name="任意多边形: 形状 184">
              <a:extLst>
                <a:ext uri="{FF2B5EF4-FFF2-40B4-BE49-F238E27FC236}">
                  <a16:creationId xmlns:a16="http://schemas.microsoft.com/office/drawing/2014/main" id="{6636ECD8-BEB6-4089-AC61-BA52C032BB53}"/>
                </a:ext>
              </a:extLst>
            </p:cNvPr>
            <p:cNvSpPr/>
            <p:nvPr/>
          </p:nvSpPr>
          <p:spPr>
            <a:xfrm>
              <a:off x="1593666" y="2418008"/>
              <a:ext cx="4522385" cy="439883"/>
            </a:xfrm>
            <a:custGeom>
              <a:avLst/>
              <a:gdLst>
                <a:gd name="connsiteX0" fmla="*/ 2985454 w 4522385"/>
                <a:gd name="connsiteY0" fmla="*/ 0 h 439883"/>
                <a:gd name="connsiteX1" fmla="*/ 2985455 w 4522385"/>
                <a:gd name="connsiteY1" fmla="*/ 2 h 439883"/>
                <a:gd name="connsiteX2" fmla="*/ 4302444 w 4522385"/>
                <a:gd name="connsiteY2" fmla="*/ 1 h 439883"/>
                <a:gd name="connsiteX3" fmla="*/ 4522385 w 4522385"/>
                <a:gd name="connsiteY3" fmla="*/ 219942 h 439883"/>
                <a:gd name="connsiteX4" fmla="*/ 4302444 w 4522385"/>
                <a:gd name="connsiteY4" fmla="*/ 439883 h 439883"/>
                <a:gd name="connsiteX5" fmla="*/ 1316990 w 4522385"/>
                <a:gd name="connsiteY5" fmla="*/ 439883 h 439883"/>
                <a:gd name="connsiteX6" fmla="*/ 0 w 4522385"/>
                <a:gd name="connsiteY6" fmla="*/ 439882 h 439883"/>
                <a:gd name="connsiteX7" fmla="*/ 10909 w 4522385"/>
                <a:gd name="connsiteY7" fmla="*/ 414875 h 439883"/>
                <a:gd name="connsiteX8" fmla="*/ 257553 w 4522385"/>
                <a:gd name="connsiteY8" fmla="*/ 178552 h 439883"/>
                <a:gd name="connsiteX9" fmla="*/ 322375 w 4522385"/>
                <a:gd name="connsiteY9" fmla="*/ 60336 h 439883"/>
                <a:gd name="connsiteX10" fmla="*/ 335929 w 4522385"/>
                <a:gd name="connsiteY10" fmla="*/ 1 h 439883"/>
                <a:gd name="connsiteX11" fmla="*/ 2985454 w 4522385"/>
                <a:gd name="connsiteY11" fmla="*/ 0 h 43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22385" h="439883">
                  <a:moveTo>
                    <a:pt x="2985454" y="0"/>
                  </a:moveTo>
                  <a:lnTo>
                    <a:pt x="2985455" y="2"/>
                  </a:lnTo>
                  <a:lnTo>
                    <a:pt x="4302444" y="1"/>
                  </a:lnTo>
                  <a:cubicBezTo>
                    <a:pt x="4423914" y="1"/>
                    <a:pt x="4522385" y="98472"/>
                    <a:pt x="4522385" y="219942"/>
                  </a:cubicBezTo>
                  <a:cubicBezTo>
                    <a:pt x="4522385" y="341412"/>
                    <a:pt x="4423914" y="439883"/>
                    <a:pt x="4302444" y="439883"/>
                  </a:cubicBezTo>
                  <a:lnTo>
                    <a:pt x="1316990" y="439883"/>
                  </a:lnTo>
                  <a:lnTo>
                    <a:pt x="0" y="439882"/>
                  </a:lnTo>
                  <a:lnTo>
                    <a:pt x="10909" y="414875"/>
                  </a:lnTo>
                  <a:cubicBezTo>
                    <a:pt x="67982" y="315663"/>
                    <a:pt x="183633" y="265902"/>
                    <a:pt x="257553" y="178552"/>
                  </a:cubicBezTo>
                  <a:cubicBezTo>
                    <a:pt x="287253" y="143492"/>
                    <a:pt x="308669" y="103262"/>
                    <a:pt x="322375" y="60336"/>
                  </a:cubicBezTo>
                  <a:lnTo>
                    <a:pt x="335929" y="1"/>
                  </a:lnTo>
                  <a:lnTo>
                    <a:pt x="2985454" y="0"/>
                  </a:lnTo>
                  <a:close/>
                </a:path>
              </a:pathLst>
            </a:custGeom>
            <a:gradFill>
              <a:gsLst>
                <a:gs pos="100000">
                  <a:srgbClr val="1865F2"/>
                </a:gs>
                <a:gs pos="0">
                  <a:srgbClr val="FEA5BD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6" name="文本框 185">
              <a:extLst>
                <a:ext uri="{FF2B5EF4-FFF2-40B4-BE49-F238E27FC236}">
                  <a16:creationId xmlns:a16="http://schemas.microsoft.com/office/drawing/2014/main" id="{A9A21E31-1106-4A92-8EC2-66203EFD7B62}"/>
                </a:ext>
              </a:extLst>
            </p:cNvPr>
            <p:cNvSpPr txBox="1"/>
            <p:nvPr/>
          </p:nvSpPr>
          <p:spPr>
            <a:xfrm>
              <a:off x="2409653" y="2440436"/>
              <a:ext cx="21771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title text here</a:t>
              </a:r>
              <a:endParaRPr kumimoji="1"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7" name="文本框 186">
              <a:extLst>
                <a:ext uri="{FF2B5EF4-FFF2-40B4-BE49-F238E27FC236}">
                  <a16:creationId xmlns:a16="http://schemas.microsoft.com/office/drawing/2014/main" id="{7B08208E-7286-4AFF-89A9-E703E1CE94FA}"/>
                </a:ext>
              </a:extLst>
            </p:cNvPr>
            <p:cNvSpPr txBox="1"/>
            <p:nvPr/>
          </p:nvSpPr>
          <p:spPr>
            <a:xfrm>
              <a:off x="926782" y="2351619"/>
              <a:ext cx="7810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200" dirty="0">
                  <a:solidFill>
                    <a:srgbClr val="3A65BD"/>
                  </a:solidFill>
                  <a:latin typeface="HarmonyOS Sans SC Black" panose="00000A00000000000000" pitchFamily="2" charset="-122"/>
                  <a:ea typeface="HarmonyOS Sans SC Black" panose="00000A00000000000000" pitchFamily="2" charset="-122"/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165" name="文本框 164">
            <a:extLst>
              <a:ext uri="{FF2B5EF4-FFF2-40B4-BE49-F238E27FC236}">
                <a16:creationId xmlns:a16="http://schemas.microsoft.com/office/drawing/2014/main" id="{C80D5DAB-65F9-4404-8DA4-B261F25F0105}"/>
              </a:ext>
            </a:extLst>
          </p:cNvPr>
          <p:cNvSpPr txBox="1"/>
          <p:nvPr/>
        </p:nvSpPr>
        <p:spPr>
          <a:xfrm>
            <a:off x="-21555866" y="-12556776"/>
            <a:ext cx="6362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51PPT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</a:rPr>
              <a:t>模板网   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www.51pptmoban.com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31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893630" y="1639888"/>
            <a:ext cx="2070100" cy="1789112"/>
            <a:chOff x="3893630" y="1869870"/>
            <a:chExt cx="2070100" cy="1789112"/>
          </a:xfrm>
        </p:grpSpPr>
        <p:sp>
          <p:nvSpPr>
            <p:cNvPr id="24" name="等腰三角形 2"/>
            <p:cNvSpPr>
              <a:spLocks/>
            </p:cNvSpPr>
            <p:nvPr/>
          </p:nvSpPr>
          <p:spPr bwMode="auto">
            <a:xfrm rot="15102945">
              <a:off x="4034124" y="1729376"/>
              <a:ext cx="1789112" cy="2070100"/>
            </a:xfrm>
            <a:custGeom>
              <a:avLst/>
              <a:gdLst>
                <a:gd name="T0" fmla="*/ 1389135 w 1152128"/>
                <a:gd name="T1" fmla="*/ 0 h 1333073"/>
                <a:gd name="T2" fmla="*/ 1657923 w 1152128"/>
                <a:gd name="T3" fmla="*/ 463433 h 1333073"/>
                <a:gd name="T4" fmla="*/ 2778269 w 1152128"/>
                <a:gd name="T5" fmla="*/ 1825475 h 1333073"/>
                <a:gd name="T6" fmla="*/ 1389135 w 1152128"/>
                <a:gd name="T7" fmla="*/ 3214613 h 1333073"/>
                <a:gd name="T8" fmla="*/ 0 w 1152128"/>
                <a:gd name="T9" fmla="*/ 1825475 h 1333073"/>
                <a:gd name="T10" fmla="*/ 1120346 w 1152128"/>
                <a:gd name="T11" fmla="*/ 463433 h 1333073"/>
                <a:gd name="T12" fmla="*/ 1389135 w 1152128"/>
                <a:gd name="T13" fmla="*/ 0 h 13330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2128" h="1333073">
                  <a:moveTo>
                    <a:pt x="576064" y="0"/>
                  </a:moveTo>
                  <a:lnTo>
                    <a:pt x="687529" y="192182"/>
                  </a:lnTo>
                  <a:cubicBezTo>
                    <a:pt x="952381" y="243689"/>
                    <a:pt x="1152128" y="477023"/>
                    <a:pt x="1152128" y="757009"/>
                  </a:cubicBezTo>
                  <a:cubicBezTo>
                    <a:pt x="1152128" y="1075160"/>
                    <a:pt x="894215" y="1333073"/>
                    <a:pt x="576064" y="1333073"/>
                  </a:cubicBezTo>
                  <a:cubicBezTo>
                    <a:pt x="257913" y="1333073"/>
                    <a:pt x="0" y="1075160"/>
                    <a:pt x="0" y="757009"/>
                  </a:cubicBezTo>
                  <a:cubicBezTo>
                    <a:pt x="0" y="477023"/>
                    <a:pt x="199747" y="243689"/>
                    <a:pt x="464599" y="192182"/>
                  </a:cubicBezTo>
                  <a:lnTo>
                    <a:pt x="576064" y="0"/>
                  </a:lnTo>
                  <a:close/>
                </a:path>
              </a:pathLst>
            </a:custGeom>
            <a:solidFill>
              <a:srgbClr val="CF66E0"/>
            </a:solidFill>
            <a:ln w="28575" cmpd="sng">
              <a:solidFill>
                <a:srgbClr val="F8F8F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663"/>
            <p:cNvSpPr>
              <a:spLocks noEditPoints="1"/>
            </p:cNvSpPr>
            <p:nvPr/>
          </p:nvSpPr>
          <p:spPr bwMode="auto">
            <a:xfrm>
              <a:off x="4812990" y="2276872"/>
              <a:ext cx="451155" cy="451155"/>
            </a:xfrm>
            <a:custGeom>
              <a:avLst/>
              <a:gdLst>
                <a:gd name="T0" fmla="*/ 260350 w 210"/>
                <a:gd name="T1" fmla="*/ 82550 h 210"/>
                <a:gd name="T2" fmla="*/ 333375 w 210"/>
                <a:gd name="T3" fmla="*/ 11112 h 210"/>
                <a:gd name="T4" fmla="*/ 320675 w 210"/>
                <a:gd name="T5" fmla="*/ 0 h 210"/>
                <a:gd name="T6" fmla="*/ 250825 w 210"/>
                <a:gd name="T7" fmla="*/ 69850 h 210"/>
                <a:gd name="T8" fmla="*/ 101600 w 210"/>
                <a:gd name="T9" fmla="*/ 69850 h 210"/>
                <a:gd name="T10" fmla="*/ 101600 w 210"/>
                <a:gd name="T11" fmla="*/ 12700 h 210"/>
                <a:gd name="T12" fmla="*/ 57150 w 210"/>
                <a:gd name="T13" fmla="*/ 12700 h 210"/>
                <a:gd name="T14" fmla="*/ 57150 w 210"/>
                <a:gd name="T15" fmla="*/ 69850 h 210"/>
                <a:gd name="T16" fmla="*/ 0 w 210"/>
                <a:gd name="T17" fmla="*/ 69850 h 210"/>
                <a:gd name="T18" fmla="*/ 0 w 210"/>
                <a:gd name="T19" fmla="*/ 114300 h 210"/>
                <a:gd name="T20" fmla="*/ 57150 w 210"/>
                <a:gd name="T21" fmla="*/ 114300 h 210"/>
                <a:gd name="T22" fmla="*/ 57150 w 210"/>
                <a:gd name="T23" fmla="*/ 276225 h 210"/>
                <a:gd name="T24" fmla="*/ 215900 w 210"/>
                <a:gd name="T25" fmla="*/ 276225 h 210"/>
                <a:gd name="T26" fmla="*/ 215900 w 210"/>
                <a:gd name="T27" fmla="*/ 333375 h 210"/>
                <a:gd name="T28" fmla="*/ 260350 w 210"/>
                <a:gd name="T29" fmla="*/ 333375 h 210"/>
                <a:gd name="T30" fmla="*/ 260350 w 210"/>
                <a:gd name="T31" fmla="*/ 276225 h 210"/>
                <a:gd name="T32" fmla="*/ 317500 w 210"/>
                <a:gd name="T33" fmla="*/ 276225 h 210"/>
                <a:gd name="T34" fmla="*/ 317500 w 210"/>
                <a:gd name="T35" fmla="*/ 231775 h 210"/>
                <a:gd name="T36" fmla="*/ 317500 w 210"/>
                <a:gd name="T37" fmla="*/ 231775 h 210"/>
                <a:gd name="T38" fmla="*/ 260350 w 210"/>
                <a:gd name="T39" fmla="*/ 231775 h 210"/>
                <a:gd name="T40" fmla="*/ 260350 w 210"/>
                <a:gd name="T41" fmla="*/ 82550 h 210"/>
                <a:gd name="T42" fmla="*/ 204788 w 210"/>
                <a:gd name="T43" fmla="*/ 114300 h 210"/>
                <a:gd name="T44" fmla="*/ 101600 w 210"/>
                <a:gd name="T45" fmla="*/ 217488 h 210"/>
                <a:gd name="T46" fmla="*/ 101600 w 210"/>
                <a:gd name="T47" fmla="*/ 114300 h 210"/>
                <a:gd name="T48" fmla="*/ 204788 w 210"/>
                <a:gd name="T49" fmla="*/ 114300 h 210"/>
                <a:gd name="T50" fmla="*/ 112713 w 210"/>
                <a:gd name="T51" fmla="*/ 231775 h 210"/>
                <a:gd name="T52" fmla="*/ 215900 w 210"/>
                <a:gd name="T53" fmla="*/ 128588 h 210"/>
                <a:gd name="T54" fmla="*/ 215900 w 210"/>
                <a:gd name="T55" fmla="*/ 231775 h 210"/>
                <a:gd name="T56" fmla="*/ 112713 w 210"/>
                <a:gd name="T57" fmla="*/ 231775 h 2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0"/>
                <a:gd name="T88" fmla="*/ 0 h 210"/>
                <a:gd name="T89" fmla="*/ 210 w 210"/>
                <a:gd name="T90" fmla="*/ 210 h 21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0" h="210">
                  <a:moveTo>
                    <a:pt x="164" y="52"/>
                  </a:moveTo>
                  <a:lnTo>
                    <a:pt x="210" y="7"/>
                  </a:lnTo>
                  <a:lnTo>
                    <a:pt x="202" y="0"/>
                  </a:lnTo>
                  <a:lnTo>
                    <a:pt x="158" y="44"/>
                  </a:lnTo>
                  <a:lnTo>
                    <a:pt x="64" y="44"/>
                  </a:lnTo>
                  <a:lnTo>
                    <a:pt x="64" y="8"/>
                  </a:lnTo>
                  <a:lnTo>
                    <a:pt x="36" y="8"/>
                  </a:lnTo>
                  <a:lnTo>
                    <a:pt x="36" y="44"/>
                  </a:lnTo>
                  <a:lnTo>
                    <a:pt x="0" y="44"/>
                  </a:lnTo>
                  <a:lnTo>
                    <a:pt x="0" y="72"/>
                  </a:lnTo>
                  <a:lnTo>
                    <a:pt x="36" y="72"/>
                  </a:lnTo>
                  <a:lnTo>
                    <a:pt x="36" y="174"/>
                  </a:lnTo>
                  <a:lnTo>
                    <a:pt x="136" y="174"/>
                  </a:lnTo>
                  <a:lnTo>
                    <a:pt x="136" y="210"/>
                  </a:lnTo>
                  <a:lnTo>
                    <a:pt x="164" y="210"/>
                  </a:lnTo>
                  <a:lnTo>
                    <a:pt x="164" y="174"/>
                  </a:lnTo>
                  <a:lnTo>
                    <a:pt x="200" y="174"/>
                  </a:lnTo>
                  <a:lnTo>
                    <a:pt x="200" y="146"/>
                  </a:lnTo>
                  <a:lnTo>
                    <a:pt x="164" y="146"/>
                  </a:lnTo>
                  <a:lnTo>
                    <a:pt x="164" y="52"/>
                  </a:lnTo>
                  <a:close/>
                  <a:moveTo>
                    <a:pt x="129" y="72"/>
                  </a:moveTo>
                  <a:lnTo>
                    <a:pt x="64" y="137"/>
                  </a:lnTo>
                  <a:lnTo>
                    <a:pt x="64" y="72"/>
                  </a:lnTo>
                  <a:lnTo>
                    <a:pt x="129" y="72"/>
                  </a:lnTo>
                  <a:close/>
                  <a:moveTo>
                    <a:pt x="71" y="146"/>
                  </a:moveTo>
                  <a:lnTo>
                    <a:pt x="136" y="81"/>
                  </a:lnTo>
                  <a:lnTo>
                    <a:pt x="136" y="146"/>
                  </a:lnTo>
                  <a:lnTo>
                    <a:pt x="71" y="14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563680" y="2068513"/>
            <a:ext cx="2070100" cy="1789112"/>
            <a:chOff x="5563680" y="2298495"/>
            <a:chExt cx="2070100" cy="1789112"/>
          </a:xfrm>
        </p:grpSpPr>
        <p:sp>
          <p:nvSpPr>
            <p:cNvPr id="3" name="等腰三角形 2"/>
            <p:cNvSpPr>
              <a:spLocks/>
            </p:cNvSpPr>
            <p:nvPr/>
          </p:nvSpPr>
          <p:spPr bwMode="auto">
            <a:xfrm rot="3036074">
              <a:off x="5704174" y="2158001"/>
              <a:ext cx="1789112" cy="2070100"/>
            </a:xfrm>
            <a:custGeom>
              <a:avLst/>
              <a:gdLst>
                <a:gd name="T0" fmla="*/ 1389135 w 1152128"/>
                <a:gd name="T1" fmla="*/ 0 h 1333073"/>
                <a:gd name="T2" fmla="*/ 1657923 w 1152128"/>
                <a:gd name="T3" fmla="*/ 463433 h 1333073"/>
                <a:gd name="T4" fmla="*/ 2778269 w 1152128"/>
                <a:gd name="T5" fmla="*/ 1825475 h 1333073"/>
                <a:gd name="T6" fmla="*/ 1389135 w 1152128"/>
                <a:gd name="T7" fmla="*/ 3214613 h 1333073"/>
                <a:gd name="T8" fmla="*/ 0 w 1152128"/>
                <a:gd name="T9" fmla="*/ 1825475 h 1333073"/>
                <a:gd name="T10" fmla="*/ 1120346 w 1152128"/>
                <a:gd name="T11" fmla="*/ 463433 h 1333073"/>
                <a:gd name="T12" fmla="*/ 1389135 w 1152128"/>
                <a:gd name="T13" fmla="*/ 0 h 13330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2128" h="1333073">
                  <a:moveTo>
                    <a:pt x="576064" y="0"/>
                  </a:moveTo>
                  <a:lnTo>
                    <a:pt x="687529" y="192182"/>
                  </a:lnTo>
                  <a:cubicBezTo>
                    <a:pt x="952381" y="243689"/>
                    <a:pt x="1152128" y="477023"/>
                    <a:pt x="1152128" y="757009"/>
                  </a:cubicBezTo>
                  <a:cubicBezTo>
                    <a:pt x="1152128" y="1075160"/>
                    <a:pt x="894215" y="1333073"/>
                    <a:pt x="576064" y="1333073"/>
                  </a:cubicBezTo>
                  <a:cubicBezTo>
                    <a:pt x="257913" y="1333073"/>
                    <a:pt x="0" y="1075160"/>
                    <a:pt x="0" y="757009"/>
                  </a:cubicBezTo>
                  <a:cubicBezTo>
                    <a:pt x="0" y="477023"/>
                    <a:pt x="199747" y="243689"/>
                    <a:pt x="464599" y="192182"/>
                  </a:cubicBezTo>
                  <a:lnTo>
                    <a:pt x="576064" y="0"/>
                  </a:lnTo>
                  <a:close/>
                </a:path>
              </a:pathLst>
            </a:custGeom>
            <a:solidFill>
              <a:srgbClr val="FEA5BF"/>
            </a:solidFill>
            <a:ln w="28575" cmpd="sng">
              <a:solidFill>
                <a:srgbClr val="F8F8F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6292123" y="2852936"/>
              <a:ext cx="451155" cy="270693"/>
              <a:chOff x="8621713" y="1654175"/>
              <a:chExt cx="333375" cy="200025"/>
            </a:xfrm>
            <a:solidFill>
              <a:schemeClr val="bg1"/>
            </a:solidFill>
          </p:grpSpPr>
          <p:sp>
            <p:nvSpPr>
              <p:cNvPr id="15" name="Freeform 543"/>
              <p:cNvSpPr>
                <a:spLocks/>
              </p:cNvSpPr>
              <p:nvPr/>
            </p:nvSpPr>
            <p:spPr bwMode="auto">
              <a:xfrm>
                <a:off x="8621713" y="1784350"/>
                <a:ext cx="333375" cy="69850"/>
              </a:xfrm>
              <a:custGeom>
                <a:avLst/>
                <a:gdLst>
                  <a:gd name="T0" fmla="*/ 96837 w 210"/>
                  <a:gd name="T1" fmla="*/ 69850 h 44"/>
                  <a:gd name="T2" fmla="*/ 333375 w 210"/>
                  <a:gd name="T3" fmla="*/ 69850 h 44"/>
                  <a:gd name="T4" fmla="*/ 280988 w 210"/>
                  <a:gd name="T5" fmla="*/ 31750 h 44"/>
                  <a:gd name="T6" fmla="*/ 96837 w 210"/>
                  <a:gd name="T7" fmla="*/ 31750 h 44"/>
                  <a:gd name="T8" fmla="*/ 87312 w 210"/>
                  <a:gd name="T9" fmla="*/ 31750 h 44"/>
                  <a:gd name="T10" fmla="*/ 80963 w 210"/>
                  <a:gd name="T11" fmla="*/ 26988 h 44"/>
                  <a:gd name="T12" fmla="*/ 42862 w 210"/>
                  <a:gd name="T13" fmla="*/ 0 h 44"/>
                  <a:gd name="T14" fmla="*/ 0 w 210"/>
                  <a:gd name="T15" fmla="*/ 0 h 44"/>
                  <a:gd name="T16" fmla="*/ 96837 w 210"/>
                  <a:gd name="T17" fmla="*/ 6985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0"/>
                  <a:gd name="T28" fmla="*/ 0 h 44"/>
                  <a:gd name="T29" fmla="*/ 210 w 210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0" h="44">
                    <a:moveTo>
                      <a:pt x="61" y="44"/>
                    </a:moveTo>
                    <a:lnTo>
                      <a:pt x="210" y="44"/>
                    </a:lnTo>
                    <a:lnTo>
                      <a:pt x="177" y="20"/>
                    </a:lnTo>
                    <a:lnTo>
                      <a:pt x="61" y="20"/>
                    </a:lnTo>
                    <a:lnTo>
                      <a:pt x="55" y="20"/>
                    </a:lnTo>
                    <a:lnTo>
                      <a:pt x="51" y="17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61" y="44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9pPr>
              </a:lstStyle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" name="Freeform 544"/>
              <p:cNvSpPr>
                <a:spLocks/>
              </p:cNvSpPr>
              <p:nvPr/>
            </p:nvSpPr>
            <p:spPr bwMode="auto">
              <a:xfrm>
                <a:off x="8621713" y="1719263"/>
                <a:ext cx="333375" cy="69850"/>
              </a:xfrm>
              <a:custGeom>
                <a:avLst/>
                <a:gdLst>
                  <a:gd name="T0" fmla="*/ 333375 w 210"/>
                  <a:gd name="T1" fmla="*/ 69850 h 44"/>
                  <a:gd name="T2" fmla="*/ 280988 w 210"/>
                  <a:gd name="T3" fmla="*/ 31750 h 44"/>
                  <a:gd name="T4" fmla="*/ 96837 w 210"/>
                  <a:gd name="T5" fmla="*/ 31750 h 44"/>
                  <a:gd name="T6" fmla="*/ 87312 w 210"/>
                  <a:gd name="T7" fmla="*/ 31750 h 44"/>
                  <a:gd name="T8" fmla="*/ 80963 w 210"/>
                  <a:gd name="T9" fmla="*/ 26988 h 44"/>
                  <a:gd name="T10" fmla="*/ 42862 w 210"/>
                  <a:gd name="T11" fmla="*/ 0 h 44"/>
                  <a:gd name="T12" fmla="*/ 0 w 210"/>
                  <a:gd name="T13" fmla="*/ 0 h 44"/>
                  <a:gd name="T14" fmla="*/ 96837 w 210"/>
                  <a:gd name="T15" fmla="*/ 69850 h 44"/>
                  <a:gd name="T16" fmla="*/ 333375 w 210"/>
                  <a:gd name="T17" fmla="*/ 6985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0"/>
                  <a:gd name="T28" fmla="*/ 0 h 44"/>
                  <a:gd name="T29" fmla="*/ 210 w 210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0" h="44">
                    <a:moveTo>
                      <a:pt x="210" y="44"/>
                    </a:moveTo>
                    <a:lnTo>
                      <a:pt x="177" y="20"/>
                    </a:lnTo>
                    <a:lnTo>
                      <a:pt x="61" y="20"/>
                    </a:lnTo>
                    <a:lnTo>
                      <a:pt x="55" y="20"/>
                    </a:lnTo>
                    <a:lnTo>
                      <a:pt x="51" y="17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61" y="44"/>
                    </a:lnTo>
                    <a:lnTo>
                      <a:pt x="210" y="44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9pPr>
              </a:lstStyle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" name="Freeform 545"/>
              <p:cNvSpPr>
                <a:spLocks/>
              </p:cNvSpPr>
              <p:nvPr/>
            </p:nvSpPr>
            <p:spPr bwMode="auto">
              <a:xfrm>
                <a:off x="8621713" y="1654175"/>
                <a:ext cx="333375" cy="69850"/>
              </a:xfrm>
              <a:custGeom>
                <a:avLst/>
                <a:gdLst>
                  <a:gd name="T0" fmla="*/ 333375 w 210"/>
                  <a:gd name="T1" fmla="*/ 69850 h 44"/>
                  <a:gd name="T2" fmla="*/ 236538 w 210"/>
                  <a:gd name="T3" fmla="*/ 0 h 44"/>
                  <a:gd name="T4" fmla="*/ 0 w 210"/>
                  <a:gd name="T5" fmla="*/ 0 h 44"/>
                  <a:gd name="T6" fmla="*/ 96837 w 210"/>
                  <a:gd name="T7" fmla="*/ 69850 h 44"/>
                  <a:gd name="T8" fmla="*/ 333375 w 210"/>
                  <a:gd name="T9" fmla="*/ 6985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0"/>
                  <a:gd name="T16" fmla="*/ 0 h 44"/>
                  <a:gd name="T17" fmla="*/ 210 w 21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0" h="44">
                    <a:moveTo>
                      <a:pt x="210" y="44"/>
                    </a:moveTo>
                    <a:lnTo>
                      <a:pt x="149" y="0"/>
                    </a:lnTo>
                    <a:lnTo>
                      <a:pt x="0" y="0"/>
                    </a:lnTo>
                    <a:lnTo>
                      <a:pt x="61" y="44"/>
                    </a:lnTo>
                    <a:lnTo>
                      <a:pt x="210" y="44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charset="-122"/>
                    <a:cs typeface="+mn-cs"/>
                  </a:defRPr>
                </a:lvl9pPr>
              </a:lstStyle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4558792" y="3184525"/>
            <a:ext cx="1789113" cy="2070100"/>
            <a:chOff x="4558792" y="3414507"/>
            <a:chExt cx="1789113" cy="2070100"/>
          </a:xfrm>
        </p:grpSpPr>
        <p:sp>
          <p:nvSpPr>
            <p:cNvPr id="5" name="等腰三角形 2"/>
            <p:cNvSpPr>
              <a:spLocks/>
            </p:cNvSpPr>
            <p:nvPr/>
          </p:nvSpPr>
          <p:spPr bwMode="auto">
            <a:xfrm rot="8763501">
              <a:off x="4558792" y="3414507"/>
              <a:ext cx="1789113" cy="2070100"/>
            </a:xfrm>
            <a:custGeom>
              <a:avLst/>
              <a:gdLst>
                <a:gd name="T0" fmla="*/ 1389137 w 1152128"/>
                <a:gd name="T1" fmla="*/ 0 h 1333073"/>
                <a:gd name="T2" fmla="*/ 1657926 w 1152128"/>
                <a:gd name="T3" fmla="*/ 463433 h 1333073"/>
                <a:gd name="T4" fmla="*/ 2778272 w 1152128"/>
                <a:gd name="T5" fmla="*/ 1825475 h 1333073"/>
                <a:gd name="T6" fmla="*/ 1389137 w 1152128"/>
                <a:gd name="T7" fmla="*/ 3214613 h 1333073"/>
                <a:gd name="T8" fmla="*/ 0 w 1152128"/>
                <a:gd name="T9" fmla="*/ 1825475 h 1333073"/>
                <a:gd name="T10" fmla="*/ 1120346 w 1152128"/>
                <a:gd name="T11" fmla="*/ 463433 h 1333073"/>
                <a:gd name="T12" fmla="*/ 1389137 w 1152128"/>
                <a:gd name="T13" fmla="*/ 0 h 13330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2128" h="1333073">
                  <a:moveTo>
                    <a:pt x="576064" y="0"/>
                  </a:moveTo>
                  <a:lnTo>
                    <a:pt x="687529" y="192182"/>
                  </a:lnTo>
                  <a:cubicBezTo>
                    <a:pt x="952381" y="243689"/>
                    <a:pt x="1152128" y="477023"/>
                    <a:pt x="1152128" y="757009"/>
                  </a:cubicBezTo>
                  <a:cubicBezTo>
                    <a:pt x="1152128" y="1075160"/>
                    <a:pt x="894215" y="1333073"/>
                    <a:pt x="576064" y="1333073"/>
                  </a:cubicBezTo>
                  <a:cubicBezTo>
                    <a:pt x="257913" y="1333073"/>
                    <a:pt x="0" y="1075160"/>
                    <a:pt x="0" y="757009"/>
                  </a:cubicBezTo>
                  <a:cubicBezTo>
                    <a:pt x="0" y="477023"/>
                    <a:pt x="199747" y="243689"/>
                    <a:pt x="464599" y="192182"/>
                  </a:cubicBezTo>
                  <a:lnTo>
                    <a:pt x="576064" y="0"/>
                  </a:lnTo>
                  <a:close/>
                </a:path>
              </a:pathLst>
            </a:custGeom>
            <a:solidFill>
              <a:srgbClr val="CCF4FE"/>
            </a:solidFill>
            <a:ln w="28575" cmpd="sng">
              <a:solidFill>
                <a:srgbClr val="F8F8F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802"/>
            <p:cNvSpPr>
              <a:spLocks noEditPoints="1"/>
            </p:cNvSpPr>
            <p:nvPr/>
          </p:nvSpPr>
          <p:spPr bwMode="auto">
            <a:xfrm>
              <a:off x="5159102" y="3801010"/>
              <a:ext cx="429671" cy="451155"/>
            </a:xfrm>
            <a:custGeom>
              <a:avLst/>
              <a:gdLst>
                <a:gd name="T0" fmla="*/ 273467 w 274"/>
                <a:gd name="T1" fmla="*/ 138906 h 288"/>
                <a:gd name="T2" fmla="*/ 317500 w 274"/>
                <a:gd name="T3" fmla="*/ 107652 h 288"/>
                <a:gd name="T4" fmla="*/ 289690 w 274"/>
                <a:gd name="T5" fmla="*/ 59035 h 288"/>
                <a:gd name="T6" fmla="*/ 238704 w 274"/>
                <a:gd name="T7" fmla="*/ 81029 h 288"/>
                <a:gd name="T8" fmla="*/ 192354 w 274"/>
                <a:gd name="T9" fmla="*/ 54405 h 288"/>
                <a:gd name="T10" fmla="*/ 186560 w 274"/>
                <a:gd name="T11" fmla="*/ 0 h 288"/>
                <a:gd name="T12" fmla="*/ 130940 w 274"/>
                <a:gd name="T13" fmla="*/ 0 h 288"/>
                <a:gd name="T14" fmla="*/ 125146 w 274"/>
                <a:gd name="T15" fmla="*/ 54405 h 288"/>
                <a:gd name="T16" fmla="*/ 77637 w 274"/>
                <a:gd name="T17" fmla="*/ 81029 h 288"/>
                <a:gd name="T18" fmla="*/ 27810 w 274"/>
                <a:gd name="T19" fmla="*/ 59035 h 288"/>
                <a:gd name="T20" fmla="*/ 0 w 274"/>
                <a:gd name="T21" fmla="*/ 107652 h 288"/>
                <a:gd name="T22" fmla="*/ 44033 w 274"/>
                <a:gd name="T23" fmla="*/ 138906 h 288"/>
                <a:gd name="T24" fmla="*/ 44033 w 274"/>
                <a:gd name="T25" fmla="*/ 194469 h 288"/>
                <a:gd name="T26" fmla="*/ 0 w 274"/>
                <a:gd name="T27" fmla="*/ 225723 h 288"/>
                <a:gd name="T28" fmla="*/ 27810 w 274"/>
                <a:gd name="T29" fmla="*/ 274340 h 288"/>
                <a:gd name="T30" fmla="*/ 78796 w 274"/>
                <a:gd name="T31" fmla="*/ 252346 h 288"/>
                <a:gd name="T32" fmla="*/ 125146 w 274"/>
                <a:gd name="T33" fmla="*/ 278970 h 288"/>
                <a:gd name="T34" fmla="*/ 130940 w 274"/>
                <a:gd name="T35" fmla="*/ 333375 h 288"/>
                <a:gd name="T36" fmla="*/ 186560 w 274"/>
                <a:gd name="T37" fmla="*/ 333375 h 288"/>
                <a:gd name="T38" fmla="*/ 192354 w 274"/>
                <a:gd name="T39" fmla="*/ 278970 h 288"/>
                <a:gd name="T40" fmla="*/ 238704 w 274"/>
                <a:gd name="T41" fmla="*/ 252346 h 288"/>
                <a:gd name="T42" fmla="*/ 289690 w 274"/>
                <a:gd name="T43" fmla="*/ 274340 h 288"/>
                <a:gd name="T44" fmla="*/ 317500 w 274"/>
                <a:gd name="T45" fmla="*/ 225723 h 288"/>
                <a:gd name="T46" fmla="*/ 273467 w 274"/>
                <a:gd name="T47" fmla="*/ 194469 h 288"/>
                <a:gd name="T48" fmla="*/ 273467 w 274"/>
                <a:gd name="T49" fmla="*/ 138906 h 288"/>
                <a:gd name="T50" fmla="*/ 183084 w 274"/>
                <a:gd name="T51" fmla="*/ 208359 h 288"/>
                <a:gd name="T52" fmla="*/ 134416 w 274"/>
                <a:gd name="T53" fmla="*/ 208359 h 288"/>
                <a:gd name="T54" fmla="*/ 111241 w 274"/>
                <a:gd name="T55" fmla="*/ 166688 h 288"/>
                <a:gd name="T56" fmla="*/ 134416 w 274"/>
                <a:gd name="T57" fmla="*/ 125016 h 288"/>
                <a:gd name="T58" fmla="*/ 183084 w 274"/>
                <a:gd name="T59" fmla="*/ 125016 h 288"/>
                <a:gd name="T60" fmla="*/ 207418 w 274"/>
                <a:gd name="T61" fmla="*/ 166688 h 288"/>
                <a:gd name="T62" fmla="*/ 183084 w 274"/>
                <a:gd name="T63" fmla="*/ 208359 h 28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4"/>
                <a:gd name="T97" fmla="*/ 0 h 288"/>
                <a:gd name="T98" fmla="*/ 274 w 274"/>
                <a:gd name="T99" fmla="*/ 288 h 28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4" h="288">
                  <a:moveTo>
                    <a:pt x="236" y="120"/>
                  </a:moveTo>
                  <a:cubicBezTo>
                    <a:pt x="274" y="93"/>
                    <a:pt x="274" y="93"/>
                    <a:pt x="274" y="93"/>
                  </a:cubicBezTo>
                  <a:cubicBezTo>
                    <a:pt x="250" y="51"/>
                    <a:pt x="250" y="51"/>
                    <a:pt x="250" y="51"/>
                  </a:cubicBezTo>
                  <a:cubicBezTo>
                    <a:pt x="206" y="70"/>
                    <a:pt x="206" y="70"/>
                    <a:pt x="206" y="70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8" y="120"/>
                    <a:pt x="38" y="120"/>
                    <a:pt x="38" y="120"/>
                  </a:cubicBezTo>
                  <a:cubicBezTo>
                    <a:pt x="38" y="168"/>
                    <a:pt x="38" y="168"/>
                    <a:pt x="38" y="168"/>
                  </a:cubicBezTo>
                  <a:cubicBezTo>
                    <a:pt x="18" y="182"/>
                    <a:pt x="0" y="195"/>
                    <a:pt x="0" y="195"/>
                  </a:cubicBezTo>
                  <a:cubicBezTo>
                    <a:pt x="24" y="237"/>
                    <a:pt x="24" y="237"/>
                    <a:pt x="24" y="237"/>
                  </a:cubicBezTo>
                  <a:cubicBezTo>
                    <a:pt x="68" y="218"/>
                    <a:pt x="68" y="218"/>
                    <a:pt x="68" y="218"/>
                  </a:cubicBezTo>
                  <a:cubicBezTo>
                    <a:pt x="108" y="241"/>
                    <a:pt x="108" y="241"/>
                    <a:pt x="108" y="241"/>
                  </a:cubicBezTo>
                  <a:cubicBezTo>
                    <a:pt x="113" y="288"/>
                    <a:pt x="113" y="288"/>
                    <a:pt x="113" y="288"/>
                  </a:cubicBezTo>
                  <a:cubicBezTo>
                    <a:pt x="161" y="288"/>
                    <a:pt x="161" y="288"/>
                    <a:pt x="161" y="288"/>
                  </a:cubicBezTo>
                  <a:cubicBezTo>
                    <a:pt x="161" y="288"/>
                    <a:pt x="163" y="266"/>
                    <a:pt x="166" y="241"/>
                  </a:cubicBezTo>
                  <a:cubicBezTo>
                    <a:pt x="206" y="218"/>
                    <a:pt x="206" y="218"/>
                    <a:pt x="206" y="218"/>
                  </a:cubicBezTo>
                  <a:cubicBezTo>
                    <a:pt x="250" y="237"/>
                    <a:pt x="250" y="237"/>
                    <a:pt x="250" y="237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4" y="195"/>
                    <a:pt x="256" y="182"/>
                    <a:pt x="236" y="168"/>
                  </a:cubicBezTo>
                  <a:lnTo>
                    <a:pt x="236" y="120"/>
                  </a:lnTo>
                  <a:close/>
                  <a:moveTo>
                    <a:pt x="158" y="180"/>
                  </a:moveTo>
                  <a:cubicBezTo>
                    <a:pt x="116" y="180"/>
                    <a:pt x="116" y="180"/>
                    <a:pt x="116" y="180"/>
                  </a:cubicBezTo>
                  <a:cubicBezTo>
                    <a:pt x="96" y="144"/>
                    <a:pt x="96" y="144"/>
                    <a:pt x="96" y="144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79" y="144"/>
                    <a:pt x="179" y="144"/>
                    <a:pt x="179" y="144"/>
                  </a:cubicBezTo>
                  <a:lnTo>
                    <a:pt x="158" y="18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6056599" y="2917888"/>
            <a:ext cx="10842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CN" sz="1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Add text</a:t>
            </a:r>
            <a:endParaRPr lang="zh-CN" altLang="en-US" sz="14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846025" y="4036423"/>
            <a:ext cx="1084262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CN" sz="1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Add text</a:t>
            </a:r>
            <a:endParaRPr lang="zh-CN" altLang="en-US" sz="14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4529033" y="2487140"/>
            <a:ext cx="10842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CN" sz="1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Add text</a:t>
            </a:r>
            <a:endParaRPr lang="zh-CN" altLang="en-US" sz="14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CA60F52-46B1-41BE-8508-3B7A9372B1AB}"/>
              </a:ext>
            </a:extLst>
          </p:cNvPr>
          <p:cNvSpPr txBox="1"/>
          <p:nvPr/>
        </p:nvSpPr>
        <p:spPr>
          <a:xfrm>
            <a:off x="1371707" y="405132"/>
            <a:ext cx="3954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+mn-ea"/>
              </a:rPr>
              <a:t>Add title text here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0A75C3A-20BF-4AE9-996B-F0CFE6A94895}"/>
              </a:ext>
            </a:extLst>
          </p:cNvPr>
          <p:cNvSpPr txBox="1"/>
          <p:nvPr/>
        </p:nvSpPr>
        <p:spPr>
          <a:xfrm>
            <a:off x="377837" y="271618"/>
            <a:ext cx="8771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dirty="0">
                <a:solidFill>
                  <a:schemeClr val="bg1"/>
                </a:solidFill>
                <a:latin typeface="HarmonyOS Sans SC Black" panose="00000A00000000000000" pitchFamily="2" charset="-122"/>
                <a:ea typeface="HarmonyOS Sans SC Black" panose="00000A00000000000000" pitchFamily="2" charset="-122"/>
                <a:cs typeface="+mn-ea"/>
                <a:sym typeface="+mn-lt"/>
              </a:rPr>
              <a:t>03</a:t>
            </a:r>
            <a:endParaRPr kumimoji="1" lang="zh-CN" altLang="en-US" sz="4400" dirty="0">
              <a:solidFill>
                <a:schemeClr val="bg1"/>
              </a:solidFill>
              <a:latin typeface="HarmonyOS Sans SC Black" panose="00000A00000000000000" pitchFamily="2" charset="-122"/>
              <a:ea typeface="HarmonyOS Sans SC Black" panose="00000A00000000000000" pitchFamily="2" charset="-122"/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A6F166FE-BDAE-432E-B57B-880A7D960706}"/>
              </a:ext>
            </a:extLst>
          </p:cNvPr>
          <p:cNvGrpSpPr/>
          <p:nvPr/>
        </p:nvGrpSpPr>
        <p:grpSpPr>
          <a:xfrm>
            <a:off x="7595264" y="1976858"/>
            <a:ext cx="3899824" cy="1165120"/>
            <a:chOff x="3694181" y="1830402"/>
            <a:chExt cx="3899824" cy="1165120"/>
          </a:xfrm>
        </p:grpSpPr>
        <p:sp>
          <p:nvSpPr>
            <p:cNvPr id="29" name="TextBox 37">
              <a:extLst>
                <a:ext uri="{FF2B5EF4-FFF2-40B4-BE49-F238E27FC236}">
                  <a16:creationId xmlns:a16="http://schemas.microsoft.com/office/drawing/2014/main" id="{084BC24F-E4AF-4760-A7CC-A2F1011CC675}"/>
                </a:ext>
              </a:extLst>
            </p:cNvPr>
            <p:cNvSpPr txBox="1"/>
            <p:nvPr/>
          </p:nvSpPr>
          <p:spPr>
            <a:xfrm>
              <a:off x="3694181" y="2258717"/>
              <a:ext cx="3899824" cy="73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etc.... ...</a:t>
              </a:r>
            </a:p>
            <a:p>
              <a:pPr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MH_Text_1">
              <a:extLst>
                <a:ext uri="{FF2B5EF4-FFF2-40B4-BE49-F238E27FC236}">
                  <a16:creationId xmlns:a16="http://schemas.microsoft.com/office/drawing/2014/main" id="{157D5DEE-6D67-4EBB-A0AB-345D3610838B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3696733" y="1830402"/>
              <a:ext cx="1833436" cy="58450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eaLnBrk="1" hangingPunct="1"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483ED4F-315B-4AFE-B312-4C0EC895E45F}"/>
              </a:ext>
            </a:extLst>
          </p:cNvPr>
          <p:cNvGrpSpPr/>
          <p:nvPr/>
        </p:nvGrpSpPr>
        <p:grpSpPr>
          <a:xfrm>
            <a:off x="6270162" y="4657136"/>
            <a:ext cx="3899824" cy="1165120"/>
            <a:chOff x="3694181" y="1830402"/>
            <a:chExt cx="3899824" cy="1165120"/>
          </a:xfrm>
        </p:grpSpPr>
        <p:sp>
          <p:nvSpPr>
            <p:cNvPr id="32" name="TextBox 37">
              <a:extLst>
                <a:ext uri="{FF2B5EF4-FFF2-40B4-BE49-F238E27FC236}">
                  <a16:creationId xmlns:a16="http://schemas.microsoft.com/office/drawing/2014/main" id="{1F41FB09-6599-423B-A8E5-83F8A7922148}"/>
                </a:ext>
              </a:extLst>
            </p:cNvPr>
            <p:cNvSpPr txBox="1"/>
            <p:nvPr/>
          </p:nvSpPr>
          <p:spPr>
            <a:xfrm>
              <a:off x="3694181" y="2258717"/>
              <a:ext cx="3899824" cy="73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etc.... ...</a:t>
              </a:r>
            </a:p>
            <a:p>
              <a:pPr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MH_Text_1">
              <a:extLst>
                <a:ext uri="{FF2B5EF4-FFF2-40B4-BE49-F238E27FC236}">
                  <a16:creationId xmlns:a16="http://schemas.microsoft.com/office/drawing/2014/main" id="{BA2A46BF-CCFB-40BB-A13A-ED64A69D002E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696733" y="1830402"/>
              <a:ext cx="1833436" cy="58450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eaLnBrk="1" hangingPunct="1"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7F736223-2F3E-407E-9A66-8BD49DF0A5FA}"/>
              </a:ext>
            </a:extLst>
          </p:cNvPr>
          <p:cNvGrpSpPr/>
          <p:nvPr/>
        </p:nvGrpSpPr>
        <p:grpSpPr>
          <a:xfrm>
            <a:off x="736102" y="2746402"/>
            <a:ext cx="3899824" cy="1165120"/>
            <a:chOff x="3694181" y="1830402"/>
            <a:chExt cx="3899824" cy="1165120"/>
          </a:xfrm>
        </p:grpSpPr>
        <p:sp>
          <p:nvSpPr>
            <p:cNvPr id="35" name="TextBox 37">
              <a:extLst>
                <a:ext uri="{FF2B5EF4-FFF2-40B4-BE49-F238E27FC236}">
                  <a16:creationId xmlns:a16="http://schemas.microsoft.com/office/drawing/2014/main" id="{BCAE438C-72D3-42D8-AF99-A326B949440C}"/>
                </a:ext>
              </a:extLst>
            </p:cNvPr>
            <p:cNvSpPr txBox="1"/>
            <p:nvPr/>
          </p:nvSpPr>
          <p:spPr>
            <a:xfrm>
              <a:off x="3694181" y="2258717"/>
              <a:ext cx="3899824" cy="73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etc.... ...</a:t>
              </a:r>
            </a:p>
            <a:p>
              <a:pPr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MH_Text_1">
              <a:extLst>
                <a:ext uri="{FF2B5EF4-FFF2-40B4-BE49-F238E27FC236}">
                  <a16:creationId xmlns:a16="http://schemas.microsoft.com/office/drawing/2014/main" id="{7A867F22-A114-46E6-AEC9-3A50B83F4704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696733" y="1830402"/>
              <a:ext cx="1833436" cy="58450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eaLnBrk="1" hangingPunct="1"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87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3903801" y="1844824"/>
            <a:ext cx="1140539" cy="1697037"/>
            <a:chOff x="3399745" y="2238459"/>
            <a:chExt cx="1140539" cy="1697037"/>
          </a:xfrm>
          <a:solidFill>
            <a:srgbClr val="FEA5BF"/>
          </a:solidFill>
        </p:grpSpPr>
        <p:sp>
          <p:nvSpPr>
            <p:cNvPr id="4" name="等腰三角形 3"/>
            <p:cNvSpPr/>
            <p:nvPr/>
          </p:nvSpPr>
          <p:spPr bwMode="auto">
            <a:xfrm rot="9233090">
              <a:off x="4273584" y="2889334"/>
              <a:ext cx="266700" cy="23018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C20F"/>
                </a:solidFill>
                <a:cs typeface="+mn-ea"/>
                <a:sym typeface="+mn-lt"/>
              </a:endParaRPr>
            </a:p>
          </p:txBody>
        </p:sp>
        <p:sp>
          <p:nvSpPr>
            <p:cNvPr id="5" name="等腰三角形 4"/>
            <p:cNvSpPr/>
            <p:nvPr/>
          </p:nvSpPr>
          <p:spPr bwMode="auto">
            <a:xfrm rot="15569576">
              <a:off x="3922745" y="3565609"/>
              <a:ext cx="396875" cy="3429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C20F"/>
                </a:solidFill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 bwMode="auto">
            <a:xfrm rot="21371394">
              <a:off x="3789395" y="2238459"/>
              <a:ext cx="266700" cy="23018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C20F"/>
                </a:solidFill>
                <a:cs typeface="+mn-ea"/>
                <a:sym typeface="+mn-lt"/>
              </a:endParaRPr>
            </a:p>
          </p:txBody>
        </p:sp>
        <p:grpSp>
          <p:nvGrpSpPr>
            <p:cNvPr id="13" name="组合 67"/>
            <p:cNvGrpSpPr>
              <a:grpSpLocks/>
            </p:cNvGrpSpPr>
            <p:nvPr/>
          </p:nvGrpSpPr>
          <p:grpSpPr bwMode="auto">
            <a:xfrm rot="20868521">
              <a:off x="3399745" y="2562490"/>
              <a:ext cx="446674" cy="334698"/>
              <a:chOff x="2822785" y="1265179"/>
              <a:chExt cx="930073" cy="696693"/>
            </a:xfrm>
            <a:grpFill/>
          </p:grpSpPr>
          <p:sp>
            <p:nvSpPr>
              <p:cNvPr id="14" name="等腰三角形 13"/>
              <p:cNvSpPr/>
              <p:nvPr/>
            </p:nvSpPr>
            <p:spPr>
              <a:xfrm rot="18941696">
                <a:off x="2820697" y="1261787"/>
                <a:ext cx="267746" cy="22800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C20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等腰三角形 14"/>
              <p:cNvSpPr/>
              <p:nvPr/>
            </p:nvSpPr>
            <p:spPr>
              <a:xfrm rot="9480000">
                <a:off x="3480653" y="1728873"/>
                <a:ext cx="267748" cy="22800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C20F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912512" y="4032250"/>
            <a:ext cx="1044572" cy="1734073"/>
            <a:chOff x="6372977" y="4235928"/>
            <a:chExt cx="1044572" cy="1734073"/>
          </a:xfrm>
          <a:solidFill>
            <a:srgbClr val="CCF4FE"/>
          </a:solidFill>
        </p:grpSpPr>
        <p:sp>
          <p:nvSpPr>
            <p:cNvPr id="24" name="等腰三角形 23"/>
            <p:cNvSpPr/>
            <p:nvPr/>
          </p:nvSpPr>
          <p:spPr bwMode="auto">
            <a:xfrm rot="9233090">
              <a:off x="7150849" y="5739814"/>
              <a:ext cx="266700" cy="23018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C20F"/>
                </a:solidFill>
                <a:cs typeface="+mn-ea"/>
                <a:sym typeface="+mn-lt"/>
              </a:endParaRPr>
            </a:p>
          </p:txBody>
        </p:sp>
        <p:sp>
          <p:nvSpPr>
            <p:cNvPr id="25" name="等腰三角形 24"/>
            <p:cNvSpPr/>
            <p:nvPr/>
          </p:nvSpPr>
          <p:spPr bwMode="auto">
            <a:xfrm rot="15569576">
              <a:off x="6345989" y="5218863"/>
              <a:ext cx="396875" cy="3429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C20F"/>
                </a:solidFill>
                <a:cs typeface="+mn-ea"/>
                <a:sym typeface="+mn-lt"/>
              </a:endParaRPr>
            </a:p>
          </p:txBody>
        </p:sp>
        <p:sp>
          <p:nvSpPr>
            <p:cNvPr id="26" name="等腰三角形 25"/>
            <p:cNvSpPr/>
            <p:nvPr/>
          </p:nvSpPr>
          <p:spPr bwMode="auto">
            <a:xfrm rot="21371394">
              <a:off x="6839747" y="4235928"/>
              <a:ext cx="266700" cy="23018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C20F"/>
                </a:solidFill>
                <a:cs typeface="+mn-ea"/>
                <a:sym typeface="+mn-lt"/>
              </a:endParaRPr>
            </a:p>
          </p:txBody>
        </p:sp>
        <p:grpSp>
          <p:nvGrpSpPr>
            <p:cNvPr id="27" name="组合 67"/>
            <p:cNvGrpSpPr>
              <a:grpSpLocks/>
            </p:cNvGrpSpPr>
            <p:nvPr/>
          </p:nvGrpSpPr>
          <p:grpSpPr bwMode="auto">
            <a:xfrm rot="20868521">
              <a:off x="6450097" y="4559959"/>
              <a:ext cx="446674" cy="334698"/>
              <a:chOff x="2822785" y="1265179"/>
              <a:chExt cx="930073" cy="696693"/>
            </a:xfrm>
            <a:grpFill/>
          </p:grpSpPr>
          <p:sp>
            <p:nvSpPr>
              <p:cNvPr id="28" name="等腰三角形 27"/>
              <p:cNvSpPr/>
              <p:nvPr/>
            </p:nvSpPr>
            <p:spPr>
              <a:xfrm rot="18941696">
                <a:off x="2820697" y="1261787"/>
                <a:ext cx="267746" cy="22800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C20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等腰三角形 28"/>
              <p:cNvSpPr/>
              <p:nvPr/>
            </p:nvSpPr>
            <p:spPr>
              <a:xfrm rot="9480000">
                <a:off x="3480653" y="1728873"/>
                <a:ext cx="267748" cy="22800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C20F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4574441" y="1323603"/>
            <a:ext cx="2824318" cy="2574377"/>
            <a:chOff x="4070385" y="1717238"/>
            <a:chExt cx="2824318" cy="2574377"/>
          </a:xfrm>
        </p:grpSpPr>
        <p:sp>
          <p:nvSpPr>
            <p:cNvPr id="8" name="等腰三角形 7"/>
            <p:cNvSpPr/>
            <p:nvPr/>
          </p:nvSpPr>
          <p:spPr bwMode="auto">
            <a:xfrm rot="12912161">
              <a:off x="4070385" y="2295222"/>
              <a:ext cx="2315063" cy="1996393"/>
            </a:xfrm>
            <a:prstGeom prst="triangle">
              <a:avLst/>
            </a:prstGeom>
            <a:noFill/>
            <a:ln>
              <a:solidFill>
                <a:srgbClr val="CF66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C20F"/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329696" y="1717238"/>
              <a:ext cx="2565007" cy="2518141"/>
              <a:chOff x="4329696" y="1717238"/>
              <a:chExt cx="2565007" cy="2518141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4329696" y="1717238"/>
                <a:ext cx="2565007" cy="2518141"/>
                <a:chOff x="3762690" y="3403791"/>
                <a:chExt cx="1303339" cy="1279525"/>
              </a:xfrm>
            </p:grpSpPr>
            <p:sp>
              <p:nvSpPr>
                <p:cNvPr id="7" name="等腰三角形 6"/>
                <p:cNvSpPr/>
                <p:nvPr/>
              </p:nvSpPr>
              <p:spPr bwMode="auto">
                <a:xfrm rot="12912161">
                  <a:off x="3762690" y="3767483"/>
                  <a:ext cx="946150" cy="814388"/>
                </a:xfrm>
                <a:prstGeom prst="triangle">
                  <a:avLst/>
                </a:prstGeom>
                <a:solidFill>
                  <a:srgbClr val="CF66E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FFC20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椭圆 8"/>
                <p:cNvSpPr/>
                <p:nvPr/>
              </p:nvSpPr>
              <p:spPr bwMode="auto">
                <a:xfrm rot="9110320">
                  <a:off x="4951729" y="4064190"/>
                  <a:ext cx="114300" cy="114300"/>
                </a:xfrm>
                <a:prstGeom prst="ellipse">
                  <a:avLst/>
                </a:prstGeom>
                <a:solidFill>
                  <a:srgbClr val="CF66E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椭圆 9"/>
                <p:cNvSpPr/>
                <p:nvPr/>
              </p:nvSpPr>
              <p:spPr bwMode="auto">
                <a:xfrm rot="9110320">
                  <a:off x="3864290" y="4569016"/>
                  <a:ext cx="114300" cy="114300"/>
                </a:xfrm>
                <a:prstGeom prst="ellipse">
                  <a:avLst/>
                </a:prstGeom>
                <a:solidFill>
                  <a:srgbClr val="BB81E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椭圆 11"/>
                <p:cNvSpPr/>
                <p:nvPr/>
              </p:nvSpPr>
              <p:spPr bwMode="auto">
                <a:xfrm rot="9110320">
                  <a:off x="3980178" y="3403791"/>
                  <a:ext cx="114300" cy="114300"/>
                </a:xfrm>
                <a:prstGeom prst="ellipse">
                  <a:avLst/>
                </a:prstGeom>
                <a:solidFill>
                  <a:srgbClr val="CF66E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0" name="Freeform 399"/>
              <p:cNvSpPr>
                <a:spLocks noEditPoints="1"/>
              </p:cNvSpPr>
              <p:nvPr/>
            </p:nvSpPr>
            <p:spPr bwMode="auto">
              <a:xfrm>
                <a:off x="5041482" y="2679139"/>
                <a:ext cx="693071" cy="590739"/>
              </a:xfrm>
              <a:custGeom>
                <a:avLst/>
                <a:gdLst>
                  <a:gd name="T0" fmla="*/ 63 w 149"/>
                  <a:gd name="T1" fmla="*/ 16 h 127"/>
                  <a:gd name="T2" fmla="*/ 15 w 149"/>
                  <a:gd name="T3" fmla="*/ 31 h 127"/>
                  <a:gd name="T4" fmla="*/ 103 w 149"/>
                  <a:gd name="T5" fmla="*/ 94 h 127"/>
                  <a:gd name="T6" fmla="*/ 120 w 149"/>
                  <a:gd name="T7" fmla="*/ 70 h 127"/>
                  <a:gd name="T8" fmla="*/ 120 w 149"/>
                  <a:gd name="T9" fmla="*/ 95 h 127"/>
                  <a:gd name="T10" fmla="*/ 116 w 149"/>
                  <a:gd name="T11" fmla="*/ 105 h 127"/>
                  <a:gd name="T12" fmla="*/ 107 w 149"/>
                  <a:gd name="T13" fmla="*/ 110 h 127"/>
                  <a:gd name="T14" fmla="*/ 78 w 149"/>
                  <a:gd name="T15" fmla="*/ 119 h 127"/>
                  <a:gd name="T16" fmla="*/ 103 w 149"/>
                  <a:gd name="T17" fmla="*/ 127 h 127"/>
                  <a:gd name="T18" fmla="*/ 19 w 149"/>
                  <a:gd name="T19" fmla="*/ 119 h 127"/>
                  <a:gd name="T20" fmla="*/ 44 w 149"/>
                  <a:gd name="T21" fmla="*/ 110 h 127"/>
                  <a:gd name="T22" fmla="*/ 13 w 149"/>
                  <a:gd name="T23" fmla="*/ 110 h 127"/>
                  <a:gd name="T24" fmla="*/ 4 w 149"/>
                  <a:gd name="T25" fmla="*/ 105 h 127"/>
                  <a:gd name="T26" fmla="*/ 0 w 149"/>
                  <a:gd name="T27" fmla="*/ 95 h 127"/>
                  <a:gd name="T28" fmla="*/ 0 w 149"/>
                  <a:gd name="T29" fmla="*/ 31 h 127"/>
                  <a:gd name="T30" fmla="*/ 4 w 149"/>
                  <a:gd name="T31" fmla="*/ 20 h 127"/>
                  <a:gd name="T32" fmla="*/ 13 w 149"/>
                  <a:gd name="T33" fmla="*/ 16 h 127"/>
                  <a:gd name="T34" fmla="*/ 127 w 149"/>
                  <a:gd name="T35" fmla="*/ 0 h 127"/>
                  <a:gd name="T36" fmla="*/ 90 w 149"/>
                  <a:gd name="T37" fmla="*/ 33 h 127"/>
                  <a:gd name="T38" fmla="*/ 90 w 149"/>
                  <a:gd name="T39" fmla="*/ 33 h 127"/>
                  <a:gd name="T40" fmla="*/ 100 w 149"/>
                  <a:gd name="T41" fmla="*/ 35 h 127"/>
                  <a:gd name="T42" fmla="*/ 127 w 149"/>
                  <a:gd name="T43" fmla="*/ 0 h 127"/>
                  <a:gd name="T44" fmla="*/ 133 w 149"/>
                  <a:gd name="T45" fmla="*/ 2 h 127"/>
                  <a:gd name="T46" fmla="*/ 103 w 149"/>
                  <a:gd name="T47" fmla="*/ 38 h 127"/>
                  <a:gd name="T48" fmla="*/ 101 w 149"/>
                  <a:gd name="T49" fmla="*/ 40 h 127"/>
                  <a:gd name="T50" fmla="*/ 52 w 149"/>
                  <a:gd name="T51" fmla="*/ 31 h 127"/>
                  <a:gd name="T52" fmla="*/ 52 w 149"/>
                  <a:gd name="T53" fmla="*/ 35 h 127"/>
                  <a:gd name="T54" fmla="*/ 67 w 149"/>
                  <a:gd name="T55" fmla="*/ 73 h 127"/>
                  <a:gd name="T56" fmla="*/ 79 w 149"/>
                  <a:gd name="T57" fmla="*/ 53 h 127"/>
                  <a:gd name="T58" fmla="*/ 81 w 149"/>
                  <a:gd name="T59" fmla="*/ 53 h 127"/>
                  <a:gd name="T60" fmla="*/ 83 w 149"/>
                  <a:gd name="T61" fmla="*/ 53 h 127"/>
                  <a:gd name="T62" fmla="*/ 85 w 149"/>
                  <a:gd name="T63" fmla="*/ 55 h 127"/>
                  <a:gd name="T64" fmla="*/ 74 w 149"/>
                  <a:gd name="T65" fmla="*/ 79 h 127"/>
                  <a:gd name="T66" fmla="*/ 78 w 149"/>
                  <a:gd name="T67" fmla="*/ 79 h 127"/>
                  <a:gd name="T68" fmla="*/ 144 w 149"/>
                  <a:gd name="T69" fmla="*/ 53 h 127"/>
                  <a:gd name="T70" fmla="*/ 122 w 149"/>
                  <a:gd name="T71" fmla="*/ 42 h 127"/>
                  <a:gd name="T72" fmla="*/ 122 w 149"/>
                  <a:gd name="T73" fmla="*/ 40 h 127"/>
                  <a:gd name="T74" fmla="*/ 122 w 149"/>
                  <a:gd name="T75" fmla="*/ 38 h 127"/>
                  <a:gd name="T76" fmla="*/ 123 w 149"/>
                  <a:gd name="T77" fmla="*/ 37 h 127"/>
                  <a:gd name="T78" fmla="*/ 149 w 149"/>
                  <a:gd name="T79" fmla="*/ 48 h 127"/>
                  <a:gd name="T80" fmla="*/ 149 w 149"/>
                  <a:gd name="T81" fmla="*/ 42 h 127"/>
                  <a:gd name="T82" fmla="*/ 134 w 149"/>
                  <a:gd name="T83" fmla="*/ 5 h 127"/>
                  <a:gd name="T84" fmla="*/ 133 w 149"/>
                  <a:gd name="T85" fmla="*/ 2 h 127"/>
                  <a:gd name="T86" fmla="*/ 103 w 149"/>
                  <a:gd name="T87" fmla="*/ 101 h 127"/>
                  <a:gd name="T88" fmla="*/ 100 w 149"/>
                  <a:gd name="T89" fmla="*/ 105 h 127"/>
                  <a:gd name="T90" fmla="*/ 101 w 149"/>
                  <a:gd name="T91" fmla="*/ 106 h 127"/>
                  <a:gd name="T92" fmla="*/ 103 w 149"/>
                  <a:gd name="T93" fmla="*/ 108 h 127"/>
                  <a:gd name="T94" fmla="*/ 107 w 149"/>
                  <a:gd name="T95" fmla="*/ 105 h 127"/>
                  <a:gd name="T96" fmla="*/ 105 w 149"/>
                  <a:gd name="T97" fmla="*/ 103 h 127"/>
                  <a:gd name="T98" fmla="*/ 103 w 149"/>
                  <a:gd name="T99" fmla="*/ 101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9" h="127">
                    <a:moveTo>
                      <a:pt x="13" y="16"/>
                    </a:moveTo>
                    <a:lnTo>
                      <a:pt x="63" y="16"/>
                    </a:lnTo>
                    <a:lnTo>
                      <a:pt x="28" y="31"/>
                    </a:lnTo>
                    <a:lnTo>
                      <a:pt x="15" y="31"/>
                    </a:lnTo>
                    <a:lnTo>
                      <a:pt x="15" y="94"/>
                    </a:lnTo>
                    <a:lnTo>
                      <a:pt x="103" y="94"/>
                    </a:lnTo>
                    <a:lnTo>
                      <a:pt x="103" y="75"/>
                    </a:lnTo>
                    <a:lnTo>
                      <a:pt x="120" y="70"/>
                    </a:lnTo>
                    <a:lnTo>
                      <a:pt x="120" y="95"/>
                    </a:lnTo>
                    <a:lnTo>
                      <a:pt x="120" y="95"/>
                    </a:lnTo>
                    <a:lnTo>
                      <a:pt x="118" y="101"/>
                    </a:lnTo>
                    <a:lnTo>
                      <a:pt x="116" y="105"/>
                    </a:lnTo>
                    <a:lnTo>
                      <a:pt x="111" y="108"/>
                    </a:lnTo>
                    <a:lnTo>
                      <a:pt x="107" y="110"/>
                    </a:lnTo>
                    <a:lnTo>
                      <a:pt x="78" y="110"/>
                    </a:lnTo>
                    <a:lnTo>
                      <a:pt x="78" y="119"/>
                    </a:lnTo>
                    <a:lnTo>
                      <a:pt x="103" y="119"/>
                    </a:lnTo>
                    <a:lnTo>
                      <a:pt x="103" y="127"/>
                    </a:lnTo>
                    <a:lnTo>
                      <a:pt x="19" y="127"/>
                    </a:lnTo>
                    <a:lnTo>
                      <a:pt x="19" y="119"/>
                    </a:lnTo>
                    <a:lnTo>
                      <a:pt x="44" y="119"/>
                    </a:lnTo>
                    <a:lnTo>
                      <a:pt x="44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0" y="108"/>
                    </a:lnTo>
                    <a:lnTo>
                      <a:pt x="4" y="105"/>
                    </a:lnTo>
                    <a:lnTo>
                      <a:pt x="2" y="101"/>
                    </a:lnTo>
                    <a:lnTo>
                      <a:pt x="0" y="95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2" y="26"/>
                    </a:lnTo>
                    <a:lnTo>
                      <a:pt x="4" y="20"/>
                    </a:lnTo>
                    <a:lnTo>
                      <a:pt x="10" y="18"/>
                    </a:lnTo>
                    <a:lnTo>
                      <a:pt x="13" y="16"/>
                    </a:lnTo>
                    <a:lnTo>
                      <a:pt x="13" y="16"/>
                    </a:lnTo>
                    <a:close/>
                    <a:moveTo>
                      <a:pt x="127" y="0"/>
                    </a:moveTo>
                    <a:lnTo>
                      <a:pt x="54" y="26"/>
                    </a:lnTo>
                    <a:lnTo>
                      <a:pt x="90" y="33"/>
                    </a:lnTo>
                    <a:lnTo>
                      <a:pt x="90" y="33"/>
                    </a:lnTo>
                    <a:lnTo>
                      <a:pt x="90" y="33"/>
                    </a:lnTo>
                    <a:lnTo>
                      <a:pt x="100" y="35"/>
                    </a:lnTo>
                    <a:lnTo>
                      <a:pt x="100" y="35"/>
                    </a:lnTo>
                    <a:lnTo>
                      <a:pt x="100" y="35"/>
                    </a:lnTo>
                    <a:lnTo>
                      <a:pt x="127" y="0"/>
                    </a:lnTo>
                    <a:lnTo>
                      <a:pt x="127" y="0"/>
                    </a:lnTo>
                    <a:close/>
                    <a:moveTo>
                      <a:pt x="133" y="2"/>
                    </a:moveTo>
                    <a:lnTo>
                      <a:pt x="133" y="2"/>
                    </a:lnTo>
                    <a:lnTo>
                      <a:pt x="103" y="38"/>
                    </a:lnTo>
                    <a:lnTo>
                      <a:pt x="103" y="38"/>
                    </a:lnTo>
                    <a:lnTo>
                      <a:pt x="101" y="40"/>
                    </a:lnTo>
                    <a:lnTo>
                      <a:pt x="100" y="40"/>
                    </a:lnTo>
                    <a:lnTo>
                      <a:pt x="52" y="31"/>
                    </a:lnTo>
                    <a:lnTo>
                      <a:pt x="52" y="31"/>
                    </a:lnTo>
                    <a:lnTo>
                      <a:pt x="52" y="35"/>
                    </a:lnTo>
                    <a:lnTo>
                      <a:pt x="67" y="73"/>
                    </a:lnTo>
                    <a:lnTo>
                      <a:pt x="67" y="73"/>
                    </a:lnTo>
                    <a:lnTo>
                      <a:pt x="68" y="77"/>
                    </a:lnTo>
                    <a:lnTo>
                      <a:pt x="79" y="53"/>
                    </a:lnTo>
                    <a:lnTo>
                      <a:pt x="79" y="53"/>
                    </a:lnTo>
                    <a:lnTo>
                      <a:pt x="81" y="53"/>
                    </a:lnTo>
                    <a:lnTo>
                      <a:pt x="83" y="53"/>
                    </a:lnTo>
                    <a:lnTo>
                      <a:pt x="83" y="53"/>
                    </a:lnTo>
                    <a:lnTo>
                      <a:pt x="83" y="53"/>
                    </a:lnTo>
                    <a:lnTo>
                      <a:pt x="85" y="55"/>
                    </a:lnTo>
                    <a:lnTo>
                      <a:pt x="85" y="57"/>
                    </a:lnTo>
                    <a:lnTo>
                      <a:pt x="74" y="79"/>
                    </a:lnTo>
                    <a:lnTo>
                      <a:pt x="74" y="79"/>
                    </a:lnTo>
                    <a:lnTo>
                      <a:pt x="78" y="79"/>
                    </a:lnTo>
                    <a:lnTo>
                      <a:pt x="144" y="53"/>
                    </a:lnTo>
                    <a:lnTo>
                      <a:pt x="144" y="53"/>
                    </a:lnTo>
                    <a:lnTo>
                      <a:pt x="145" y="53"/>
                    </a:lnTo>
                    <a:lnTo>
                      <a:pt x="122" y="42"/>
                    </a:lnTo>
                    <a:lnTo>
                      <a:pt x="122" y="42"/>
                    </a:lnTo>
                    <a:lnTo>
                      <a:pt x="122" y="40"/>
                    </a:lnTo>
                    <a:lnTo>
                      <a:pt x="122" y="38"/>
                    </a:lnTo>
                    <a:lnTo>
                      <a:pt x="122" y="38"/>
                    </a:lnTo>
                    <a:lnTo>
                      <a:pt x="122" y="38"/>
                    </a:lnTo>
                    <a:lnTo>
                      <a:pt x="123" y="37"/>
                    </a:lnTo>
                    <a:lnTo>
                      <a:pt x="125" y="37"/>
                    </a:lnTo>
                    <a:lnTo>
                      <a:pt x="149" y="48"/>
                    </a:lnTo>
                    <a:lnTo>
                      <a:pt x="149" y="48"/>
                    </a:lnTo>
                    <a:lnTo>
                      <a:pt x="149" y="42"/>
                    </a:lnTo>
                    <a:lnTo>
                      <a:pt x="134" y="5"/>
                    </a:lnTo>
                    <a:lnTo>
                      <a:pt x="134" y="5"/>
                    </a:lnTo>
                    <a:lnTo>
                      <a:pt x="133" y="2"/>
                    </a:lnTo>
                    <a:lnTo>
                      <a:pt x="133" y="2"/>
                    </a:lnTo>
                    <a:close/>
                    <a:moveTo>
                      <a:pt x="103" y="101"/>
                    </a:moveTo>
                    <a:lnTo>
                      <a:pt x="103" y="101"/>
                    </a:lnTo>
                    <a:lnTo>
                      <a:pt x="101" y="103"/>
                    </a:lnTo>
                    <a:lnTo>
                      <a:pt x="100" y="105"/>
                    </a:lnTo>
                    <a:lnTo>
                      <a:pt x="100" y="105"/>
                    </a:lnTo>
                    <a:lnTo>
                      <a:pt x="101" y="106"/>
                    </a:lnTo>
                    <a:lnTo>
                      <a:pt x="103" y="108"/>
                    </a:lnTo>
                    <a:lnTo>
                      <a:pt x="103" y="108"/>
                    </a:lnTo>
                    <a:lnTo>
                      <a:pt x="105" y="106"/>
                    </a:lnTo>
                    <a:lnTo>
                      <a:pt x="107" y="105"/>
                    </a:lnTo>
                    <a:lnTo>
                      <a:pt x="107" y="105"/>
                    </a:lnTo>
                    <a:lnTo>
                      <a:pt x="105" y="103"/>
                    </a:lnTo>
                    <a:lnTo>
                      <a:pt x="103" y="101"/>
                    </a:lnTo>
                    <a:lnTo>
                      <a:pt x="103" y="10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4640072" y="3307337"/>
            <a:ext cx="2721903" cy="2618644"/>
            <a:chOff x="4136016" y="3700972"/>
            <a:chExt cx="2721903" cy="2618644"/>
          </a:xfrm>
        </p:grpSpPr>
        <p:sp>
          <p:nvSpPr>
            <p:cNvPr id="18" name="等腰三角形 17"/>
            <p:cNvSpPr/>
            <p:nvPr/>
          </p:nvSpPr>
          <p:spPr bwMode="auto">
            <a:xfrm rot="16543326">
              <a:off x="3976681" y="3860307"/>
              <a:ext cx="2315063" cy="1996393"/>
            </a:xfrm>
            <a:prstGeom prst="triangle">
              <a:avLst/>
            </a:prstGeom>
            <a:noFill/>
            <a:ln>
              <a:solidFill>
                <a:srgbClr val="2E6B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C20F"/>
                </a:solidFill>
                <a:cs typeface="+mn-ea"/>
                <a:sym typeface="+mn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339778" y="3752442"/>
              <a:ext cx="2518141" cy="2567174"/>
              <a:chOff x="4339778" y="3752442"/>
              <a:chExt cx="2518141" cy="2567174"/>
            </a:xfrm>
          </p:grpSpPr>
          <p:grpSp>
            <p:nvGrpSpPr>
              <p:cNvPr id="19" name="组合 18"/>
              <p:cNvGrpSpPr/>
              <p:nvPr/>
            </p:nvGrpSpPr>
            <p:grpSpPr>
              <a:xfrm rot="3631165">
                <a:off x="4315262" y="3776958"/>
                <a:ext cx="2567174" cy="2518141"/>
                <a:chOff x="3761589" y="3403791"/>
                <a:chExt cx="1304440" cy="1279525"/>
              </a:xfrm>
            </p:grpSpPr>
            <p:sp>
              <p:nvSpPr>
                <p:cNvPr id="20" name="等腰三角形 19"/>
                <p:cNvSpPr/>
                <p:nvPr/>
              </p:nvSpPr>
              <p:spPr bwMode="auto">
                <a:xfrm rot="12912161">
                  <a:off x="3761589" y="3779420"/>
                  <a:ext cx="946150" cy="814388"/>
                </a:xfrm>
                <a:prstGeom prst="triangle">
                  <a:avLst/>
                </a:prstGeom>
                <a:solidFill>
                  <a:srgbClr val="2E6B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FFC20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椭圆 20"/>
                <p:cNvSpPr/>
                <p:nvPr/>
              </p:nvSpPr>
              <p:spPr bwMode="auto">
                <a:xfrm rot="9110320">
                  <a:off x="4951729" y="4064190"/>
                  <a:ext cx="114300" cy="114300"/>
                </a:xfrm>
                <a:prstGeom prst="ellipse">
                  <a:avLst/>
                </a:prstGeom>
                <a:solidFill>
                  <a:srgbClr val="2E6B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椭圆 21"/>
                <p:cNvSpPr/>
                <p:nvPr/>
              </p:nvSpPr>
              <p:spPr bwMode="auto">
                <a:xfrm rot="9110320">
                  <a:off x="3864290" y="4569016"/>
                  <a:ext cx="114300" cy="114300"/>
                </a:xfrm>
                <a:prstGeom prst="ellipse">
                  <a:avLst/>
                </a:prstGeom>
                <a:solidFill>
                  <a:srgbClr val="2E6B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椭圆 22"/>
                <p:cNvSpPr/>
                <p:nvPr/>
              </p:nvSpPr>
              <p:spPr bwMode="auto">
                <a:xfrm rot="9110320">
                  <a:off x="3980178" y="3403791"/>
                  <a:ext cx="114300" cy="114300"/>
                </a:xfrm>
                <a:prstGeom prst="ellipse">
                  <a:avLst/>
                </a:prstGeom>
                <a:solidFill>
                  <a:srgbClr val="2E6B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1" name="Freeform 411"/>
              <p:cNvSpPr>
                <a:spLocks noEditPoints="1"/>
              </p:cNvSpPr>
              <p:nvPr/>
            </p:nvSpPr>
            <p:spPr bwMode="auto">
              <a:xfrm>
                <a:off x="5153262" y="4533522"/>
                <a:ext cx="674465" cy="693071"/>
              </a:xfrm>
              <a:custGeom>
                <a:avLst/>
                <a:gdLst>
                  <a:gd name="T0" fmla="*/ 68 w 145"/>
                  <a:gd name="T1" fmla="*/ 75 h 149"/>
                  <a:gd name="T2" fmla="*/ 86 w 145"/>
                  <a:gd name="T3" fmla="*/ 86 h 149"/>
                  <a:gd name="T4" fmla="*/ 81 w 145"/>
                  <a:gd name="T5" fmla="*/ 110 h 149"/>
                  <a:gd name="T6" fmla="*/ 73 w 145"/>
                  <a:gd name="T7" fmla="*/ 129 h 149"/>
                  <a:gd name="T8" fmla="*/ 57 w 145"/>
                  <a:gd name="T9" fmla="*/ 140 h 149"/>
                  <a:gd name="T10" fmla="*/ 38 w 145"/>
                  <a:gd name="T11" fmla="*/ 141 h 149"/>
                  <a:gd name="T12" fmla="*/ 18 w 145"/>
                  <a:gd name="T13" fmla="*/ 130 h 149"/>
                  <a:gd name="T14" fmla="*/ 9 w 145"/>
                  <a:gd name="T15" fmla="*/ 118 h 149"/>
                  <a:gd name="T16" fmla="*/ 9 w 145"/>
                  <a:gd name="T17" fmla="*/ 90 h 149"/>
                  <a:gd name="T18" fmla="*/ 18 w 145"/>
                  <a:gd name="T19" fmla="*/ 77 h 149"/>
                  <a:gd name="T20" fmla="*/ 38 w 145"/>
                  <a:gd name="T21" fmla="*/ 68 h 149"/>
                  <a:gd name="T22" fmla="*/ 121 w 145"/>
                  <a:gd name="T23" fmla="*/ 30 h 149"/>
                  <a:gd name="T24" fmla="*/ 99 w 145"/>
                  <a:gd name="T25" fmla="*/ 33 h 149"/>
                  <a:gd name="T26" fmla="*/ 88 w 145"/>
                  <a:gd name="T27" fmla="*/ 44 h 149"/>
                  <a:gd name="T28" fmla="*/ 88 w 145"/>
                  <a:gd name="T29" fmla="*/ 63 h 149"/>
                  <a:gd name="T30" fmla="*/ 93 w 145"/>
                  <a:gd name="T31" fmla="*/ 77 h 149"/>
                  <a:gd name="T32" fmla="*/ 106 w 145"/>
                  <a:gd name="T33" fmla="*/ 90 h 149"/>
                  <a:gd name="T34" fmla="*/ 130 w 145"/>
                  <a:gd name="T35" fmla="*/ 86 h 149"/>
                  <a:gd name="T36" fmla="*/ 141 w 145"/>
                  <a:gd name="T37" fmla="*/ 75 h 149"/>
                  <a:gd name="T38" fmla="*/ 139 w 145"/>
                  <a:gd name="T39" fmla="*/ 59 h 149"/>
                  <a:gd name="T40" fmla="*/ 134 w 145"/>
                  <a:gd name="T41" fmla="*/ 44 h 149"/>
                  <a:gd name="T42" fmla="*/ 121 w 145"/>
                  <a:gd name="T43" fmla="*/ 35 h 149"/>
                  <a:gd name="T44" fmla="*/ 125 w 145"/>
                  <a:gd name="T45" fmla="*/ 61 h 149"/>
                  <a:gd name="T46" fmla="*/ 104 w 145"/>
                  <a:gd name="T47" fmla="*/ 68 h 149"/>
                  <a:gd name="T48" fmla="*/ 110 w 145"/>
                  <a:gd name="T49" fmla="*/ 50 h 149"/>
                  <a:gd name="T50" fmla="*/ 117 w 145"/>
                  <a:gd name="T51" fmla="*/ 64 h 149"/>
                  <a:gd name="T52" fmla="*/ 110 w 145"/>
                  <a:gd name="T53" fmla="*/ 57 h 149"/>
                  <a:gd name="T54" fmla="*/ 132 w 145"/>
                  <a:gd name="T55" fmla="*/ 63 h 149"/>
                  <a:gd name="T56" fmla="*/ 106 w 145"/>
                  <a:gd name="T57" fmla="*/ 75 h 149"/>
                  <a:gd name="T58" fmla="*/ 103 w 145"/>
                  <a:gd name="T59" fmla="*/ 46 h 149"/>
                  <a:gd name="T60" fmla="*/ 66 w 145"/>
                  <a:gd name="T61" fmla="*/ 0 h 149"/>
                  <a:gd name="T62" fmla="*/ 44 w 145"/>
                  <a:gd name="T63" fmla="*/ 4 h 149"/>
                  <a:gd name="T64" fmla="*/ 33 w 145"/>
                  <a:gd name="T65" fmla="*/ 17 h 149"/>
                  <a:gd name="T66" fmla="*/ 33 w 145"/>
                  <a:gd name="T67" fmla="*/ 33 h 149"/>
                  <a:gd name="T68" fmla="*/ 40 w 145"/>
                  <a:gd name="T69" fmla="*/ 48 h 149"/>
                  <a:gd name="T70" fmla="*/ 53 w 145"/>
                  <a:gd name="T71" fmla="*/ 61 h 149"/>
                  <a:gd name="T72" fmla="*/ 75 w 145"/>
                  <a:gd name="T73" fmla="*/ 57 h 149"/>
                  <a:gd name="T74" fmla="*/ 86 w 145"/>
                  <a:gd name="T75" fmla="*/ 46 h 149"/>
                  <a:gd name="T76" fmla="*/ 86 w 145"/>
                  <a:gd name="T77" fmla="*/ 30 h 149"/>
                  <a:gd name="T78" fmla="*/ 81 w 145"/>
                  <a:gd name="T79" fmla="*/ 15 h 149"/>
                  <a:gd name="T80" fmla="*/ 66 w 145"/>
                  <a:gd name="T81" fmla="*/ 6 h 149"/>
                  <a:gd name="T82" fmla="*/ 71 w 145"/>
                  <a:gd name="T83" fmla="*/ 33 h 149"/>
                  <a:gd name="T84" fmla="*/ 51 w 145"/>
                  <a:gd name="T85" fmla="*/ 39 h 149"/>
                  <a:gd name="T86" fmla="*/ 57 w 145"/>
                  <a:gd name="T87" fmla="*/ 20 h 149"/>
                  <a:gd name="T88" fmla="*/ 62 w 145"/>
                  <a:gd name="T89" fmla="*/ 35 h 149"/>
                  <a:gd name="T90" fmla="*/ 57 w 145"/>
                  <a:gd name="T91" fmla="*/ 28 h 149"/>
                  <a:gd name="T92" fmla="*/ 77 w 145"/>
                  <a:gd name="T93" fmla="*/ 33 h 149"/>
                  <a:gd name="T94" fmla="*/ 51 w 145"/>
                  <a:gd name="T95" fmla="*/ 46 h 149"/>
                  <a:gd name="T96" fmla="*/ 49 w 145"/>
                  <a:gd name="T97" fmla="*/ 19 h 149"/>
                  <a:gd name="T98" fmla="*/ 44 w 145"/>
                  <a:gd name="T99" fmla="*/ 88 h 149"/>
                  <a:gd name="T100" fmla="*/ 33 w 145"/>
                  <a:gd name="T101" fmla="*/ 116 h 149"/>
                  <a:gd name="T102" fmla="*/ 59 w 145"/>
                  <a:gd name="T103" fmla="*/ 110 h 149"/>
                  <a:gd name="T104" fmla="*/ 44 w 145"/>
                  <a:gd name="T105" fmla="*/ 88 h 149"/>
                  <a:gd name="T106" fmla="*/ 38 w 145"/>
                  <a:gd name="T107" fmla="*/ 99 h 149"/>
                  <a:gd name="T108" fmla="*/ 44 w 145"/>
                  <a:gd name="T109" fmla="*/ 112 h 149"/>
                  <a:gd name="T110" fmla="*/ 51 w 145"/>
                  <a:gd name="T111" fmla="*/ 101 h 149"/>
                  <a:gd name="T112" fmla="*/ 35 w 145"/>
                  <a:gd name="T113" fmla="*/ 81 h 149"/>
                  <a:gd name="T114" fmla="*/ 27 w 145"/>
                  <a:gd name="T115" fmla="*/ 121 h 149"/>
                  <a:gd name="T116" fmla="*/ 70 w 145"/>
                  <a:gd name="T117" fmla="*/ 10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" h="149">
                    <a:moveTo>
                      <a:pt x="51" y="68"/>
                    </a:moveTo>
                    <a:lnTo>
                      <a:pt x="51" y="68"/>
                    </a:lnTo>
                    <a:lnTo>
                      <a:pt x="59" y="70"/>
                    </a:lnTo>
                    <a:lnTo>
                      <a:pt x="62" y="63"/>
                    </a:lnTo>
                    <a:lnTo>
                      <a:pt x="62" y="63"/>
                    </a:lnTo>
                    <a:lnTo>
                      <a:pt x="68" y="64"/>
                    </a:lnTo>
                    <a:lnTo>
                      <a:pt x="71" y="68"/>
                    </a:lnTo>
                    <a:lnTo>
                      <a:pt x="68" y="75"/>
                    </a:lnTo>
                    <a:lnTo>
                      <a:pt x="68" y="75"/>
                    </a:lnTo>
                    <a:lnTo>
                      <a:pt x="71" y="77"/>
                    </a:lnTo>
                    <a:lnTo>
                      <a:pt x="71" y="77"/>
                    </a:lnTo>
                    <a:lnTo>
                      <a:pt x="73" y="81"/>
                    </a:lnTo>
                    <a:lnTo>
                      <a:pt x="81" y="77"/>
                    </a:lnTo>
                    <a:lnTo>
                      <a:pt x="81" y="77"/>
                    </a:lnTo>
                    <a:lnTo>
                      <a:pt x="84" y="83"/>
                    </a:lnTo>
                    <a:lnTo>
                      <a:pt x="86" y="86"/>
                    </a:lnTo>
                    <a:lnTo>
                      <a:pt x="79" y="92"/>
                    </a:lnTo>
                    <a:lnTo>
                      <a:pt x="79" y="92"/>
                    </a:lnTo>
                    <a:lnTo>
                      <a:pt x="81" y="97"/>
                    </a:lnTo>
                    <a:lnTo>
                      <a:pt x="88" y="99"/>
                    </a:lnTo>
                    <a:lnTo>
                      <a:pt x="88" y="99"/>
                    </a:lnTo>
                    <a:lnTo>
                      <a:pt x="90" y="105"/>
                    </a:lnTo>
                    <a:lnTo>
                      <a:pt x="88" y="110"/>
                    </a:lnTo>
                    <a:lnTo>
                      <a:pt x="81" y="110"/>
                    </a:lnTo>
                    <a:lnTo>
                      <a:pt x="81" y="110"/>
                    </a:lnTo>
                    <a:lnTo>
                      <a:pt x="79" y="118"/>
                    </a:lnTo>
                    <a:lnTo>
                      <a:pt x="86" y="121"/>
                    </a:lnTo>
                    <a:lnTo>
                      <a:pt x="86" y="121"/>
                    </a:lnTo>
                    <a:lnTo>
                      <a:pt x="82" y="127"/>
                    </a:lnTo>
                    <a:lnTo>
                      <a:pt x="81" y="130"/>
                    </a:lnTo>
                    <a:lnTo>
                      <a:pt x="73" y="129"/>
                    </a:lnTo>
                    <a:lnTo>
                      <a:pt x="73" y="129"/>
                    </a:lnTo>
                    <a:lnTo>
                      <a:pt x="71" y="130"/>
                    </a:lnTo>
                    <a:lnTo>
                      <a:pt x="71" y="130"/>
                    </a:lnTo>
                    <a:lnTo>
                      <a:pt x="68" y="134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66" y="143"/>
                    </a:lnTo>
                    <a:lnTo>
                      <a:pt x="62" y="145"/>
                    </a:lnTo>
                    <a:lnTo>
                      <a:pt x="57" y="140"/>
                    </a:lnTo>
                    <a:lnTo>
                      <a:pt x="57" y="140"/>
                    </a:lnTo>
                    <a:lnTo>
                      <a:pt x="51" y="141"/>
                    </a:lnTo>
                    <a:lnTo>
                      <a:pt x="49" y="149"/>
                    </a:lnTo>
                    <a:lnTo>
                      <a:pt x="49" y="149"/>
                    </a:lnTo>
                    <a:lnTo>
                      <a:pt x="44" y="149"/>
                    </a:lnTo>
                    <a:lnTo>
                      <a:pt x="38" y="149"/>
                    </a:lnTo>
                    <a:lnTo>
                      <a:pt x="38" y="141"/>
                    </a:lnTo>
                    <a:lnTo>
                      <a:pt x="38" y="141"/>
                    </a:lnTo>
                    <a:lnTo>
                      <a:pt x="31" y="140"/>
                    </a:lnTo>
                    <a:lnTo>
                      <a:pt x="27" y="145"/>
                    </a:lnTo>
                    <a:lnTo>
                      <a:pt x="27" y="145"/>
                    </a:lnTo>
                    <a:lnTo>
                      <a:pt x="22" y="143"/>
                    </a:lnTo>
                    <a:lnTo>
                      <a:pt x="18" y="140"/>
                    </a:lnTo>
                    <a:lnTo>
                      <a:pt x="20" y="132"/>
                    </a:lnTo>
                    <a:lnTo>
                      <a:pt x="20" y="132"/>
                    </a:lnTo>
                    <a:lnTo>
                      <a:pt x="18" y="130"/>
                    </a:lnTo>
                    <a:lnTo>
                      <a:pt x="18" y="130"/>
                    </a:lnTo>
                    <a:lnTo>
                      <a:pt x="15" y="129"/>
                    </a:lnTo>
                    <a:lnTo>
                      <a:pt x="9" y="130"/>
                    </a:lnTo>
                    <a:lnTo>
                      <a:pt x="9" y="130"/>
                    </a:lnTo>
                    <a:lnTo>
                      <a:pt x="5" y="127"/>
                    </a:lnTo>
                    <a:lnTo>
                      <a:pt x="3" y="121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7" y="110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03"/>
                    </a:lnTo>
                    <a:lnTo>
                      <a:pt x="0" y="99"/>
                    </a:lnTo>
                    <a:lnTo>
                      <a:pt x="7" y="97"/>
                    </a:lnTo>
                    <a:lnTo>
                      <a:pt x="7" y="97"/>
                    </a:lnTo>
                    <a:lnTo>
                      <a:pt x="9" y="90"/>
                    </a:lnTo>
                    <a:lnTo>
                      <a:pt x="3" y="86"/>
                    </a:lnTo>
                    <a:lnTo>
                      <a:pt x="3" y="86"/>
                    </a:lnTo>
                    <a:lnTo>
                      <a:pt x="5" y="81"/>
                    </a:lnTo>
                    <a:lnTo>
                      <a:pt x="9" y="77"/>
                    </a:lnTo>
                    <a:lnTo>
                      <a:pt x="16" y="81"/>
                    </a:lnTo>
                    <a:lnTo>
                      <a:pt x="16" y="81"/>
                    </a:lnTo>
                    <a:lnTo>
                      <a:pt x="18" y="77"/>
                    </a:lnTo>
                    <a:lnTo>
                      <a:pt x="18" y="77"/>
                    </a:lnTo>
                    <a:lnTo>
                      <a:pt x="20" y="75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22" y="64"/>
                    </a:lnTo>
                    <a:lnTo>
                      <a:pt x="27" y="63"/>
                    </a:lnTo>
                    <a:lnTo>
                      <a:pt x="31" y="70"/>
                    </a:lnTo>
                    <a:lnTo>
                      <a:pt x="31" y="70"/>
                    </a:lnTo>
                    <a:lnTo>
                      <a:pt x="38" y="68"/>
                    </a:lnTo>
                    <a:lnTo>
                      <a:pt x="38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9" y="61"/>
                    </a:lnTo>
                    <a:lnTo>
                      <a:pt x="51" y="68"/>
                    </a:lnTo>
                    <a:lnTo>
                      <a:pt x="51" y="68"/>
                    </a:lnTo>
                    <a:close/>
                    <a:moveTo>
                      <a:pt x="121" y="35"/>
                    </a:moveTo>
                    <a:lnTo>
                      <a:pt x="121" y="30"/>
                    </a:lnTo>
                    <a:lnTo>
                      <a:pt x="121" y="30"/>
                    </a:lnTo>
                    <a:lnTo>
                      <a:pt x="114" y="30"/>
                    </a:lnTo>
                    <a:lnTo>
                      <a:pt x="112" y="35"/>
                    </a:lnTo>
                    <a:lnTo>
                      <a:pt x="112" y="35"/>
                    </a:lnTo>
                    <a:lnTo>
                      <a:pt x="108" y="35"/>
                    </a:lnTo>
                    <a:lnTo>
                      <a:pt x="104" y="31"/>
                    </a:lnTo>
                    <a:lnTo>
                      <a:pt x="104" y="31"/>
                    </a:lnTo>
                    <a:lnTo>
                      <a:pt x="99" y="33"/>
                    </a:lnTo>
                    <a:lnTo>
                      <a:pt x="101" y="39"/>
                    </a:lnTo>
                    <a:lnTo>
                      <a:pt x="101" y="39"/>
                    </a:lnTo>
                    <a:lnTo>
                      <a:pt x="97" y="41"/>
                    </a:lnTo>
                    <a:lnTo>
                      <a:pt x="97" y="41"/>
                    </a:lnTo>
                    <a:lnTo>
                      <a:pt x="95" y="42"/>
                    </a:lnTo>
                    <a:lnTo>
                      <a:pt x="92" y="39"/>
                    </a:lnTo>
                    <a:lnTo>
                      <a:pt x="92" y="39"/>
                    </a:lnTo>
                    <a:lnTo>
                      <a:pt x="88" y="44"/>
                    </a:lnTo>
                    <a:lnTo>
                      <a:pt x="92" y="48"/>
                    </a:lnTo>
                    <a:lnTo>
                      <a:pt x="92" y="48"/>
                    </a:lnTo>
                    <a:lnTo>
                      <a:pt x="90" y="53"/>
                    </a:lnTo>
                    <a:lnTo>
                      <a:pt x="84" y="53"/>
                    </a:lnTo>
                    <a:lnTo>
                      <a:pt x="84" y="53"/>
                    </a:lnTo>
                    <a:lnTo>
                      <a:pt x="82" y="61"/>
                    </a:lnTo>
                    <a:lnTo>
                      <a:pt x="88" y="63"/>
                    </a:lnTo>
                    <a:lnTo>
                      <a:pt x="88" y="63"/>
                    </a:lnTo>
                    <a:lnTo>
                      <a:pt x="90" y="66"/>
                    </a:lnTo>
                    <a:lnTo>
                      <a:pt x="84" y="70"/>
                    </a:lnTo>
                    <a:lnTo>
                      <a:pt x="84" y="70"/>
                    </a:lnTo>
                    <a:lnTo>
                      <a:pt x="88" y="75"/>
                    </a:lnTo>
                    <a:lnTo>
                      <a:pt x="92" y="75"/>
                    </a:lnTo>
                    <a:lnTo>
                      <a:pt x="92" y="75"/>
                    </a:lnTo>
                    <a:lnTo>
                      <a:pt x="93" y="77"/>
                    </a:lnTo>
                    <a:lnTo>
                      <a:pt x="93" y="77"/>
                    </a:lnTo>
                    <a:lnTo>
                      <a:pt x="95" y="79"/>
                    </a:lnTo>
                    <a:lnTo>
                      <a:pt x="93" y="83"/>
                    </a:lnTo>
                    <a:lnTo>
                      <a:pt x="93" y="83"/>
                    </a:lnTo>
                    <a:lnTo>
                      <a:pt x="99" y="86"/>
                    </a:lnTo>
                    <a:lnTo>
                      <a:pt x="103" y="83"/>
                    </a:lnTo>
                    <a:lnTo>
                      <a:pt x="103" y="83"/>
                    </a:lnTo>
                    <a:lnTo>
                      <a:pt x="106" y="85"/>
                    </a:lnTo>
                    <a:lnTo>
                      <a:pt x="106" y="90"/>
                    </a:lnTo>
                    <a:lnTo>
                      <a:pt x="106" y="90"/>
                    </a:lnTo>
                    <a:lnTo>
                      <a:pt x="114" y="92"/>
                    </a:lnTo>
                    <a:lnTo>
                      <a:pt x="115" y="86"/>
                    </a:lnTo>
                    <a:lnTo>
                      <a:pt x="115" y="86"/>
                    </a:lnTo>
                    <a:lnTo>
                      <a:pt x="121" y="86"/>
                    </a:lnTo>
                    <a:lnTo>
                      <a:pt x="123" y="90"/>
                    </a:lnTo>
                    <a:lnTo>
                      <a:pt x="123" y="90"/>
                    </a:lnTo>
                    <a:lnTo>
                      <a:pt x="130" y="86"/>
                    </a:lnTo>
                    <a:lnTo>
                      <a:pt x="128" y="83"/>
                    </a:lnTo>
                    <a:lnTo>
                      <a:pt x="128" y="83"/>
                    </a:lnTo>
                    <a:lnTo>
                      <a:pt x="130" y="81"/>
                    </a:lnTo>
                    <a:lnTo>
                      <a:pt x="130" y="81"/>
                    </a:lnTo>
                    <a:lnTo>
                      <a:pt x="132" y="79"/>
                    </a:lnTo>
                    <a:lnTo>
                      <a:pt x="137" y="81"/>
                    </a:lnTo>
                    <a:lnTo>
                      <a:pt x="137" y="81"/>
                    </a:lnTo>
                    <a:lnTo>
                      <a:pt x="141" y="75"/>
                    </a:lnTo>
                    <a:lnTo>
                      <a:pt x="137" y="72"/>
                    </a:lnTo>
                    <a:lnTo>
                      <a:pt x="137" y="72"/>
                    </a:lnTo>
                    <a:lnTo>
                      <a:pt x="139" y="68"/>
                    </a:lnTo>
                    <a:lnTo>
                      <a:pt x="145" y="68"/>
                    </a:lnTo>
                    <a:lnTo>
                      <a:pt x="145" y="68"/>
                    </a:lnTo>
                    <a:lnTo>
                      <a:pt x="145" y="61"/>
                    </a:lnTo>
                    <a:lnTo>
                      <a:pt x="139" y="59"/>
                    </a:lnTo>
                    <a:lnTo>
                      <a:pt x="139" y="59"/>
                    </a:lnTo>
                    <a:lnTo>
                      <a:pt x="139" y="53"/>
                    </a:lnTo>
                    <a:lnTo>
                      <a:pt x="143" y="52"/>
                    </a:lnTo>
                    <a:lnTo>
                      <a:pt x="143" y="52"/>
                    </a:lnTo>
                    <a:lnTo>
                      <a:pt x="141" y="44"/>
                    </a:lnTo>
                    <a:lnTo>
                      <a:pt x="136" y="46"/>
                    </a:lnTo>
                    <a:lnTo>
                      <a:pt x="136" y="46"/>
                    </a:lnTo>
                    <a:lnTo>
                      <a:pt x="134" y="44"/>
                    </a:lnTo>
                    <a:lnTo>
                      <a:pt x="134" y="44"/>
                    </a:lnTo>
                    <a:lnTo>
                      <a:pt x="132" y="42"/>
                    </a:lnTo>
                    <a:lnTo>
                      <a:pt x="136" y="37"/>
                    </a:lnTo>
                    <a:lnTo>
                      <a:pt x="136" y="37"/>
                    </a:lnTo>
                    <a:lnTo>
                      <a:pt x="130" y="33"/>
                    </a:lnTo>
                    <a:lnTo>
                      <a:pt x="126" y="37"/>
                    </a:lnTo>
                    <a:lnTo>
                      <a:pt x="126" y="37"/>
                    </a:lnTo>
                    <a:lnTo>
                      <a:pt x="121" y="35"/>
                    </a:lnTo>
                    <a:lnTo>
                      <a:pt x="121" y="35"/>
                    </a:lnTo>
                    <a:close/>
                    <a:moveTo>
                      <a:pt x="115" y="50"/>
                    </a:moveTo>
                    <a:lnTo>
                      <a:pt x="115" y="50"/>
                    </a:lnTo>
                    <a:lnTo>
                      <a:pt x="119" y="50"/>
                    </a:lnTo>
                    <a:lnTo>
                      <a:pt x="123" y="53"/>
                    </a:lnTo>
                    <a:lnTo>
                      <a:pt x="123" y="53"/>
                    </a:lnTo>
                    <a:lnTo>
                      <a:pt x="125" y="57"/>
                    </a:lnTo>
                    <a:lnTo>
                      <a:pt x="125" y="61"/>
                    </a:lnTo>
                    <a:lnTo>
                      <a:pt x="125" y="61"/>
                    </a:lnTo>
                    <a:lnTo>
                      <a:pt x="125" y="66"/>
                    </a:lnTo>
                    <a:lnTo>
                      <a:pt x="121" y="70"/>
                    </a:lnTo>
                    <a:lnTo>
                      <a:pt x="121" y="70"/>
                    </a:lnTo>
                    <a:lnTo>
                      <a:pt x="117" y="72"/>
                    </a:lnTo>
                    <a:lnTo>
                      <a:pt x="114" y="72"/>
                    </a:lnTo>
                    <a:lnTo>
                      <a:pt x="114" y="72"/>
                    </a:lnTo>
                    <a:lnTo>
                      <a:pt x="108" y="70"/>
                    </a:lnTo>
                    <a:lnTo>
                      <a:pt x="104" y="68"/>
                    </a:lnTo>
                    <a:lnTo>
                      <a:pt x="104" y="68"/>
                    </a:lnTo>
                    <a:lnTo>
                      <a:pt x="103" y="64"/>
                    </a:lnTo>
                    <a:lnTo>
                      <a:pt x="103" y="59"/>
                    </a:lnTo>
                    <a:lnTo>
                      <a:pt x="103" y="59"/>
                    </a:lnTo>
                    <a:lnTo>
                      <a:pt x="104" y="55"/>
                    </a:lnTo>
                    <a:lnTo>
                      <a:pt x="106" y="52"/>
                    </a:lnTo>
                    <a:lnTo>
                      <a:pt x="106" y="52"/>
                    </a:lnTo>
                    <a:lnTo>
                      <a:pt x="110" y="50"/>
                    </a:lnTo>
                    <a:lnTo>
                      <a:pt x="115" y="50"/>
                    </a:lnTo>
                    <a:lnTo>
                      <a:pt x="115" y="50"/>
                    </a:lnTo>
                    <a:close/>
                    <a:moveTo>
                      <a:pt x="117" y="57"/>
                    </a:moveTo>
                    <a:lnTo>
                      <a:pt x="117" y="57"/>
                    </a:lnTo>
                    <a:lnTo>
                      <a:pt x="119" y="61"/>
                    </a:lnTo>
                    <a:lnTo>
                      <a:pt x="119" y="61"/>
                    </a:lnTo>
                    <a:lnTo>
                      <a:pt x="117" y="64"/>
                    </a:lnTo>
                    <a:lnTo>
                      <a:pt x="117" y="64"/>
                    </a:lnTo>
                    <a:lnTo>
                      <a:pt x="114" y="66"/>
                    </a:lnTo>
                    <a:lnTo>
                      <a:pt x="114" y="66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08" y="59"/>
                    </a:lnTo>
                    <a:lnTo>
                      <a:pt x="108" y="59"/>
                    </a:lnTo>
                    <a:lnTo>
                      <a:pt x="110" y="57"/>
                    </a:lnTo>
                    <a:lnTo>
                      <a:pt x="110" y="57"/>
                    </a:lnTo>
                    <a:lnTo>
                      <a:pt x="115" y="55"/>
                    </a:lnTo>
                    <a:lnTo>
                      <a:pt x="115" y="55"/>
                    </a:lnTo>
                    <a:lnTo>
                      <a:pt x="117" y="57"/>
                    </a:lnTo>
                    <a:lnTo>
                      <a:pt x="117" y="57"/>
                    </a:lnTo>
                    <a:close/>
                    <a:moveTo>
                      <a:pt x="128" y="50"/>
                    </a:moveTo>
                    <a:lnTo>
                      <a:pt x="128" y="50"/>
                    </a:lnTo>
                    <a:lnTo>
                      <a:pt x="130" y="55"/>
                    </a:lnTo>
                    <a:lnTo>
                      <a:pt x="132" y="63"/>
                    </a:lnTo>
                    <a:lnTo>
                      <a:pt x="132" y="63"/>
                    </a:lnTo>
                    <a:lnTo>
                      <a:pt x="128" y="68"/>
                    </a:lnTo>
                    <a:lnTo>
                      <a:pt x="125" y="74"/>
                    </a:lnTo>
                    <a:lnTo>
                      <a:pt x="125" y="74"/>
                    </a:lnTo>
                    <a:lnTo>
                      <a:pt x="119" y="77"/>
                    </a:lnTo>
                    <a:lnTo>
                      <a:pt x="112" y="77"/>
                    </a:lnTo>
                    <a:lnTo>
                      <a:pt x="112" y="77"/>
                    </a:lnTo>
                    <a:lnTo>
                      <a:pt x="106" y="75"/>
                    </a:lnTo>
                    <a:lnTo>
                      <a:pt x="101" y="72"/>
                    </a:lnTo>
                    <a:lnTo>
                      <a:pt x="101" y="72"/>
                    </a:lnTo>
                    <a:lnTo>
                      <a:pt x="97" y="64"/>
                    </a:lnTo>
                    <a:lnTo>
                      <a:pt x="97" y="59"/>
                    </a:lnTo>
                    <a:lnTo>
                      <a:pt x="97" y="59"/>
                    </a:lnTo>
                    <a:lnTo>
                      <a:pt x="99" y="52"/>
                    </a:lnTo>
                    <a:lnTo>
                      <a:pt x="103" y="46"/>
                    </a:lnTo>
                    <a:lnTo>
                      <a:pt x="103" y="46"/>
                    </a:lnTo>
                    <a:lnTo>
                      <a:pt x="110" y="44"/>
                    </a:lnTo>
                    <a:lnTo>
                      <a:pt x="115" y="42"/>
                    </a:lnTo>
                    <a:lnTo>
                      <a:pt x="115" y="42"/>
                    </a:lnTo>
                    <a:lnTo>
                      <a:pt x="123" y="46"/>
                    </a:lnTo>
                    <a:lnTo>
                      <a:pt x="128" y="50"/>
                    </a:lnTo>
                    <a:lnTo>
                      <a:pt x="128" y="50"/>
                    </a:lnTo>
                    <a:close/>
                    <a:moveTo>
                      <a:pt x="66" y="6"/>
                    </a:moveTo>
                    <a:lnTo>
                      <a:pt x="66" y="0"/>
                    </a:lnTo>
                    <a:lnTo>
                      <a:pt x="66" y="0"/>
                    </a:lnTo>
                    <a:lnTo>
                      <a:pt x="59" y="0"/>
                    </a:lnTo>
                    <a:lnTo>
                      <a:pt x="59" y="6"/>
                    </a:lnTo>
                    <a:lnTo>
                      <a:pt x="59" y="6"/>
                    </a:lnTo>
                    <a:lnTo>
                      <a:pt x="53" y="6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4" y="4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2" y="13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3" y="17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5" y="24"/>
                    </a:lnTo>
                    <a:lnTo>
                      <a:pt x="29" y="24"/>
                    </a:lnTo>
                    <a:lnTo>
                      <a:pt x="29" y="24"/>
                    </a:lnTo>
                    <a:lnTo>
                      <a:pt x="29" y="31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5" y="37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33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38" y="53"/>
                    </a:lnTo>
                    <a:lnTo>
                      <a:pt x="38" y="53"/>
                    </a:lnTo>
                    <a:lnTo>
                      <a:pt x="44" y="59"/>
                    </a:lnTo>
                    <a:lnTo>
                      <a:pt x="48" y="55"/>
                    </a:lnTo>
                    <a:lnTo>
                      <a:pt x="48" y="55"/>
                    </a:lnTo>
                    <a:lnTo>
                      <a:pt x="53" y="57"/>
                    </a:lnTo>
                    <a:lnTo>
                      <a:pt x="53" y="61"/>
                    </a:lnTo>
                    <a:lnTo>
                      <a:pt x="53" y="61"/>
                    </a:lnTo>
                    <a:lnTo>
                      <a:pt x="60" y="63"/>
                    </a:lnTo>
                    <a:lnTo>
                      <a:pt x="60" y="57"/>
                    </a:lnTo>
                    <a:lnTo>
                      <a:pt x="60" y="57"/>
                    </a:lnTo>
                    <a:lnTo>
                      <a:pt x="66" y="57"/>
                    </a:lnTo>
                    <a:lnTo>
                      <a:pt x="68" y="61"/>
                    </a:lnTo>
                    <a:lnTo>
                      <a:pt x="68" y="61"/>
                    </a:lnTo>
                    <a:lnTo>
                      <a:pt x="75" y="57"/>
                    </a:lnTo>
                    <a:lnTo>
                      <a:pt x="73" y="53"/>
                    </a:lnTo>
                    <a:lnTo>
                      <a:pt x="73" y="53"/>
                    </a:lnTo>
                    <a:lnTo>
                      <a:pt x="75" y="52"/>
                    </a:lnTo>
                    <a:lnTo>
                      <a:pt x="75" y="52"/>
                    </a:lnTo>
                    <a:lnTo>
                      <a:pt x="79" y="50"/>
                    </a:lnTo>
                    <a:lnTo>
                      <a:pt x="82" y="53"/>
                    </a:lnTo>
                    <a:lnTo>
                      <a:pt x="82" y="53"/>
                    </a:lnTo>
                    <a:lnTo>
                      <a:pt x="86" y="46"/>
                    </a:lnTo>
                    <a:lnTo>
                      <a:pt x="82" y="42"/>
                    </a:lnTo>
                    <a:lnTo>
                      <a:pt x="82" y="42"/>
                    </a:lnTo>
                    <a:lnTo>
                      <a:pt x="84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31"/>
                    </a:lnTo>
                    <a:lnTo>
                      <a:pt x="86" y="30"/>
                    </a:lnTo>
                    <a:lnTo>
                      <a:pt x="86" y="30"/>
                    </a:lnTo>
                    <a:lnTo>
                      <a:pt x="84" y="24"/>
                    </a:lnTo>
                    <a:lnTo>
                      <a:pt x="90" y="22"/>
                    </a:lnTo>
                    <a:lnTo>
                      <a:pt x="90" y="22"/>
                    </a:lnTo>
                    <a:lnTo>
                      <a:pt x="86" y="15"/>
                    </a:lnTo>
                    <a:lnTo>
                      <a:pt x="81" y="17"/>
                    </a:lnTo>
                    <a:lnTo>
                      <a:pt x="81" y="17"/>
                    </a:lnTo>
                    <a:lnTo>
                      <a:pt x="81" y="15"/>
                    </a:lnTo>
                    <a:lnTo>
                      <a:pt x="81" y="15"/>
                    </a:lnTo>
                    <a:lnTo>
                      <a:pt x="79" y="13"/>
                    </a:lnTo>
                    <a:lnTo>
                      <a:pt x="81" y="9"/>
                    </a:lnTo>
                    <a:lnTo>
                      <a:pt x="81" y="9"/>
                    </a:lnTo>
                    <a:lnTo>
                      <a:pt x="75" y="4"/>
                    </a:lnTo>
                    <a:lnTo>
                      <a:pt x="71" y="8"/>
                    </a:lnTo>
                    <a:lnTo>
                      <a:pt x="71" y="8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  <a:moveTo>
                      <a:pt x="60" y="20"/>
                    </a:moveTo>
                    <a:lnTo>
                      <a:pt x="60" y="20"/>
                    </a:lnTo>
                    <a:lnTo>
                      <a:pt x="66" y="22"/>
                    </a:lnTo>
                    <a:lnTo>
                      <a:pt x="68" y="24"/>
                    </a:lnTo>
                    <a:lnTo>
                      <a:pt x="68" y="24"/>
                    </a:lnTo>
                    <a:lnTo>
                      <a:pt x="70" y="28"/>
                    </a:lnTo>
                    <a:lnTo>
                      <a:pt x="71" y="33"/>
                    </a:lnTo>
                    <a:lnTo>
                      <a:pt x="71" y="33"/>
                    </a:lnTo>
                    <a:lnTo>
                      <a:pt x="70" y="37"/>
                    </a:lnTo>
                    <a:lnTo>
                      <a:pt x="66" y="41"/>
                    </a:lnTo>
                    <a:lnTo>
                      <a:pt x="66" y="41"/>
                    </a:lnTo>
                    <a:lnTo>
                      <a:pt x="62" y="42"/>
                    </a:lnTo>
                    <a:lnTo>
                      <a:pt x="59" y="42"/>
                    </a:lnTo>
                    <a:lnTo>
                      <a:pt x="59" y="42"/>
                    </a:lnTo>
                    <a:lnTo>
                      <a:pt x="55" y="41"/>
                    </a:lnTo>
                    <a:lnTo>
                      <a:pt x="51" y="39"/>
                    </a:lnTo>
                    <a:lnTo>
                      <a:pt x="51" y="39"/>
                    </a:lnTo>
                    <a:lnTo>
                      <a:pt x="49" y="35"/>
                    </a:lnTo>
                    <a:lnTo>
                      <a:pt x="49" y="30"/>
                    </a:lnTo>
                    <a:lnTo>
                      <a:pt x="49" y="30"/>
                    </a:lnTo>
                    <a:lnTo>
                      <a:pt x="49" y="26"/>
                    </a:lnTo>
                    <a:lnTo>
                      <a:pt x="53" y="22"/>
                    </a:lnTo>
                    <a:lnTo>
                      <a:pt x="53" y="22"/>
                    </a:lnTo>
                    <a:lnTo>
                      <a:pt x="57" y="20"/>
                    </a:lnTo>
                    <a:lnTo>
                      <a:pt x="60" y="20"/>
                    </a:lnTo>
                    <a:lnTo>
                      <a:pt x="60" y="20"/>
                    </a:lnTo>
                    <a:close/>
                    <a:moveTo>
                      <a:pt x="64" y="28"/>
                    </a:moveTo>
                    <a:lnTo>
                      <a:pt x="64" y="28"/>
                    </a:lnTo>
                    <a:lnTo>
                      <a:pt x="64" y="31"/>
                    </a:lnTo>
                    <a:lnTo>
                      <a:pt x="64" y="31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59" y="37"/>
                    </a:lnTo>
                    <a:lnTo>
                      <a:pt x="59" y="37"/>
                    </a:lnTo>
                    <a:lnTo>
                      <a:pt x="55" y="35"/>
                    </a:lnTo>
                    <a:lnTo>
                      <a:pt x="55" y="35"/>
                    </a:lnTo>
                    <a:lnTo>
                      <a:pt x="55" y="31"/>
                    </a:lnTo>
                    <a:lnTo>
                      <a:pt x="55" y="31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64" y="28"/>
                    </a:lnTo>
                    <a:lnTo>
                      <a:pt x="64" y="28"/>
                    </a:lnTo>
                    <a:close/>
                    <a:moveTo>
                      <a:pt x="73" y="20"/>
                    </a:moveTo>
                    <a:lnTo>
                      <a:pt x="73" y="20"/>
                    </a:lnTo>
                    <a:lnTo>
                      <a:pt x="77" y="26"/>
                    </a:lnTo>
                    <a:lnTo>
                      <a:pt x="77" y="33"/>
                    </a:lnTo>
                    <a:lnTo>
                      <a:pt x="77" y="33"/>
                    </a:lnTo>
                    <a:lnTo>
                      <a:pt x="75" y="39"/>
                    </a:lnTo>
                    <a:lnTo>
                      <a:pt x="70" y="44"/>
                    </a:lnTo>
                    <a:lnTo>
                      <a:pt x="70" y="44"/>
                    </a:lnTo>
                    <a:lnTo>
                      <a:pt x="64" y="48"/>
                    </a:lnTo>
                    <a:lnTo>
                      <a:pt x="59" y="48"/>
                    </a:lnTo>
                    <a:lnTo>
                      <a:pt x="59" y="48"/>
                    </a:lnTo>
                    <a:lnTo>
                      <a:pt x="51" y="46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44" y="37"/>
                    </a:lnTo>
                    <a:lnTo>
                      <a:pt x="42" y="30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9" y="19"/>
                    </a:lnTo>
                    <a:lnTo>
                      <a:pt x="49" y="19"/>
                    </a:lnTo>
                    <a:lnTo>
                      <a:pt x="55" y="15"/>
                    </a:lnTo>
                    <a:lnTo>
                      <a:pt x="62" y="15"/>
                    </a:lnTo>
                    <a:lnTo>
                      <a:pt x="62" y="15"/>
                    </a:lnTo>
                    <a:lnTo>
                      <a:pt x="68" y="17"/>
                    </a:lnTo>
                    <a:lnTo>
                      <a:pt x="73" y="20"/>
                    </a:lnTo>
                    <a:lnTo>
                      <a:pt x="73" y="20"/>
                    </a:lnTo>
                    <a:close/>
                    <a:moveTo>
                      <a:pt x="44" y="88"/>
                    </a:moveTo>
                    <a:lnTo>
                      <a:pt x="44" y="88"/>
                    </a:lnTo>
                    <a:lnTo>
                      <a:pt x="38" y="90"/>
                    </a:lnTo>
                    <a:lnTo>
                      <a:pt x="33" y="92"/>
                    </a:lnTo>
                    <a:lnTo>
                      <a:pt x="33" y="92"/>
                    </a:lnTo>
                    <a:lnTo>
                      <a:pt x="29" y="97"/>
                    </a:lnTo>
                    <a:lnTo>
                      <a:pt x="27" y="105"/>
                    </a:lnTo>
                    <a:lnTo>
                      <a:pt x="27" y="105"/>
                    </a:lnTo>
                    <a:lnTo>
                      <a:pt x="29" y="110"/>
                    </a:lnTo>
                    <a:lnTo>
                      <a:pt x="33" y="116"/>
                    </a:lnTo>
                    <a:lnTo>
                      <a:pt x="33" y="116"/>
                    </a:lnTo>
                    <a:lnTo>
                      <a:pt x="38" y="119"/>
                    </a:lnTo>
                    <a:lnTo>
                      <a:pt x="44" y="119"/>
                    </a:lnTo>
                    <a:lnTo>
                      <a:pt x="44" y="119"/>
                    </a:lnTo>
                    <a:lnTo>
                      <a:pt x="51" y="119"/>
                    </a:lnTo>
                    <a:lnTo>
                      <a:pt x="55" y="116"/>
                    </a:lnTo>
                    <a:lnTo>
                      <a:pt x="55" y="116"/>
                    </a:lnTo>
                    <a:lnTo>
                      <a:pt x="59" y="110"/>
                    </a:lnTo>
                    <a:lnTo>
                      <a:pt x="60" y="105"/>
                    </a:lnTo>
                    <a:lnTo>
                      <a:pt x="60" y="105"/>
                    </a:lnTo>
                    <a:lnTo>
                      <a:pt x="59" y="97"/>
                    </a:lnTo>
                    <a:lnTo>
                      <a:pt x="55" y="92"/>
                    </a:lnTo>
                    <a:lnTo>
                      <a:pt x="55" y="92"/>
                    </a:lnTo>
                    <a:lnTo>
                      <a:pt x="51" y="90"/>
                    </a:lnTo>
                    <a:lnTo>
                      <a:pt x="44" y="88"/>
                    </a:lnTo>
                    <a:lnTo>
                      <a:pt x="44" y="88"/>
                    </a:lnTo>
                    <a:close/>
                    <a:moveTo>
                      <a:pt x="49" y="99"/>
                    </a:moveTo>
                    <a:lnTo>
                      <a:pt x="49" y="99"/>
                    </a:lnTo>
                    <a:lnTo>
                      <a:pt x="48" y="97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2" y="97"/>
                    </a:lnTo>
                    <a:lnTo>
                      <a:pt x="38" y="99"/>
                    </a:lnTo>
                    <a:lnTo>
                      <a:pt x="38" y="99"/>
                    </a:lnTo>
                    <a:lnTo>
                      <a:pt x="38" y="101"/>
                    </a:lnTo>
                    <a:lnTo>
                      <a:pt x="37" y="105"/>
                    </a:lnTo>
                    <a:lnTo>
                      <a:pt x="37" y="105"/>
                    </a:lnTo>
                    <a:lnTo>
                      <a:pt x="38" y="107"/>
                    </a:lnTo>
                    <a:lnTo>
                      <a:pt x="38" y="110"/>
                    </a:lnTo>
                    <a:lnTo>
                      <a:pt x="38" y="110"/>
                    </a:lnTo>
                    <a:lnTo>
                      <a:pt x="42" y="110"/>
                    </a:lnTo>
                    <a:lnTo>
                      <a:pt x="44" y="112"/>
                    </a:lnTo>
                    <a:lnTo>
                      <a:pt x="44" y="112"/>
                    </a:lnTo>
                    <a:lnTo>
                      <a:pt x="48" y="110"/>
                    </a:lnTo>
                    <a:lnTo>
                      <a:pt x="49" y="110"/>
                    </a:lnTo>
                    <a:lnTo>
                      <a:pt x="49" y="110"/>
                    </a:lnTo>
                    <a:lnTo>
                      <a:pt x="51" y="107"/>
                    </a:lnTo>
                    <a:lnTo>
                      <a:pt x="51" y="105"/>
                    </a:lnTo>
                    <a:lnTo>
                      <a:pt x="51" y="105"/>
                    </a:lnTo>
                    <a:lnTo>
                      <a:pt x="51" y="101"/>
                    </a:lnTo>
                    <a:lnTo>
                      <a:pt x="49" y="99"/>
                    </a:lnTo>
                    <a:lnTo>
                      <a:pt x="49" y="99"/>
                    </a:lnTo>
                    <a:close/>
                    <a:moveTo>
                      <a:pt x="62" y="86"/>
                    </a:moveTo>
                    <a:lnTo>
                      <a:pt x="62" y="86"/>
                    </a:lnTo>
                    <a:lnTo>
                      <a:pt x="55" y="81"/>
                    </a:lnTo>
                    <a:lnTo>
                      <a:pt x="44" y="79"/>
                    </a:lnTo>
                    <a:lnTo>
                      <a:pt x="44" y="79"/>
                    </a:lnTo>
                    <a:lnTo>
                      <a:pt x="35" y="81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2" y="94"/>
                    </a:lnTo>
                    <a:lnTo>
                      <a:pt x="20" y="105"/>
                    </a:lnTo>
                    <a:lnTo>
                      <a:pt x="20" y="105"/>
                    </a:lnTo>
                    <a:lnTo>
                      <a:pt x="22" y="114"/>
                    </a:lnTo>
                    <a:lnTo>
                      <a:pt x="27" y="121"/>
                    </a:lnTo>
                    <a:lnTo>
                      <a:pt x="27" y="121"/>
                    </a:lnTo>
                    <a:lnTo>
                      <a:pt x="35" y="127"/>
                    </a:lnTo>
                    <a:lnTo>
                      <a:pt x="44" y="129"/>
                    </a:lnTo>
                    <a:lnTo>
                      <a:pt x="44" y="129"/>
                    </a:lnTo>
                    <a:lnTo>
                      <a:pt x="55" y="127"/>
                    </a:lnTo>
                    <a:lnTo>
                      <a:pt x="62" y="121"/>
                    </a:lnTo>
                    <a:lnTo>
                      <a:pt x="62" y="121"/>
                    </a:lnTo>
                    <a:lnTo>
                      <a:pt x="68" y="114"/>
                    </a:lnTo>
                    <a:lnTo>
                      <a:pt x="70" y="105"/>
                    </a:lnTo>
                    <a:lnTo>
                      <a:pt x="70" y="105"/>
                    </a:lnTo>
                    <a:lnTo>
                      <a:pt x="68" y="94"/>
                    </a:lnTo>
                    <a:lnTo>
                      <a:pt x="62" y="86"/>
                    </a:lnTo>
                    <a:lnTo>
                      <a:pt x="62" y="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41" name="文本框 40">
            <a:extLst>
              <a:ext uri="{FF2B5EF4-FFF2-40B4-BE49-F238E27FC236}">
                <a16:creationId xmlns:a16="http://schemas.microsoft.com/office/drawing/2014/main" id="{2F17506B-65B7-499C-969B-C885E1EEFEAA}"/>
              </a:ext>
            </a:extLst>
          </p:cNvPr>
          <p:cNvSpPr txBox="1"/>
          <p:nvPr/>
        </p:nvSpPr>
        <p:spPr>
          <a:xfrm>
            <a:off x="1371707" y="405132"/>
            <a:ext cx="3954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+mn-ea"/>
              </a:rPr>
              <a:t>Add title text here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03FA720F-B391-4B0F-8F99-A04D856425C3}"/>
              </a:ext>
            </a:extLst>
          </p:cNvPr>
          <p:cNvSpPr txBox="1"/>
          <p:nvPr/>
        </p:nvSpPr>
        <p:spPr>
          <a:xfrm>
            <a:off x="377837" y="271618"/>
            <a:ext cx="8771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dirty="0">
                <a:solidFill>
                  <a:schemeClr val="bg1"/>
                </a:solidFill>
                <a:latin typeface="HarmonyOS Sans SC Black" panose="00000A00000000000000" pitchFamily="2" charset="-122"/>
                <a:ea typeface="HarmonyOS Sans SC Black" panose="00000A00000000000000" pitchFamily="2" charset="-122"/>
                <a:cs typeface="+mn-ea"/>
                <a:sym typeface="+mn-lt"/>
              </a:rPr>
              <a:t>03</a:t>
            </a:r>
            <a:endParaRPr kumimoji="1" lang="zh-CN" altLang="en-US" sz="4400" dirty="0">
              <a:solidFill>
                <a:schemeClr val="bg1"/>
              </a:solidFill>
              <a:latin typeface="HarmonyOS Sans SC Black" panose="00000A00000000000000" pitchFamily="2" charset="-122"/>
              <a:ea typeface="HarmonyOS Sans SC Black" panose="00000A00000000000000" pitchFamily="2" charset="-122"/>
              <a:cs typeface="+mn-ea"/>
              <a:sym typeface="+mn-lt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53C1C7A2-74FA-49D2-9A23-6CA2FE44B70E}"/>
              </a:ext>
            </a:extLst>
          </p:cNvPr>
          <p:cNvGrpSpPr/>
          <p:nvPr/>
        </p:nvGrpSpPr>
        <p:grpSpPr>
          <a:xfrm>
            <a:off x="7471849" y="2240111"/>
            <a:ext cx="4023239" cy="1165120"/>
            <a:chOff x="3694181" y="1830402"/>
            <a:chExt cx="4023239" cy="1165120"/>
          </a:xfrm>
        </p:grpSpPr>
        <p:sp>
          <p:nvSpPr>
            <p:cNvPr id="44" name="TextBox 37">
              <a:extLst>
                <a:ext uri="{FF2B5EF4-FFF2-40B4-BE49-F238E27FC236}">
                  <a16:creationId xmlns:a16="http://schemas.microsoft.com/office/drawing/2014/main" id="{10A46BDF-B1A0-4560-B211-3A6DD78959D6}"/>
                </a:ext>
              </a:extLst>
            </p:cNvPr>
            <p:cNvSpPr txBox="1"/>
            <p:nvPr/>
          </p:nvSpPr>
          <p:spPr>
            <a:xfrm>
              <a:off x="3694181" y="2258717"/>
              <a:ext cx="4023239" cy="73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etc.... ...</a:t>
              </a:r>
            </a:p>
            <a:p>
              <a:pPr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MH_Text_1">
              <a:extLst>
                <a:ext uri="{FF2B5EF4-FFF2-40B4-BE49-F238E27FC236}">
                  <a16:creationId xmlns:a16="http://schemas.microsoft.com/office/drawing/2014/main" id="{91B35CE8-6764-4734-86D1-4B7A22ED0AAC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696733" y="1830402"/>
              <a:ext cx="1833436" cy="58450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eaLnBrk="1" hangingPunct="1"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E99A8788-0AD7-4400-B2EF-1272505FBA84}"/>
              </a:ext>
            </a:extLst>
          </p:cNvPr>
          <p:cNvGrpSpPr/>
          <p:nvPr/>
        </p:nvGrpSpPr>
        <p:grpSpPr>
          <a:xfrm>
            <a:off x="624977" y="3867966"/>
            <a:ext cx="4091964" cy="1165120"/>
            <a:chOff x="3694181" y="1830402"/>
            <a:chExt cx="4091964" cy="1165120"/>
          </a:xfrm>
        </p:grpSpPr>
        <p:sp>
          <p:nvSpPr>
            <p:cNvPr id="47" name="TextBox 37">
              <a:extLst>
                <a:ext uri="{FF2B5EF4-FFF2-40B4-BE49-F238E27FC236}">
                  <a16:creationId xmlns:a16="http://schemas.microsoft.com/office/drawing/2014/main" id="{42FF1EB8-D224-4DAA-B4E0-C37118CC3B01}"/>
                </a:ext>
              </a:extLst>
            </p:cNvPr>
            <p:cNvSpPr txBox="1"/>
            <p:nvPr/>
          </p:nvSpPr>
          <p:spPr>
            <a:xfrm>
              <a:off x="3694181" y="2258717"/>
              <a:ext cx="3759941" cy="73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etc.... ...</a:t>
              </a:r>
            </a:p>
            <a:p>
              <a:pPr algn="r"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MH_Text_1">
              <a:extLst>
                <a:ext uri="{FF2B5EF4-FFF2-40B4-BE49-F238E27FC236}">
                  <a16:creationId xmlns:a16="http://schemas.microsoft.com/office/drawing/2014/main" id="{4DCC5BAC-FF1A-44F9-BE1F-467880CFC3C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5952709" y="1830402"/>
              <a:ext cx="1833436" cy="58450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eaLnBrk="1" hangingPunct="1"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87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0" y="2852936"/>
            <a:ext cx="10299700" cy="915987"/>
            <a:chOff x="0" y="2878138"/>
            <a:chExt cx="10299700" cy="915987"/>
          </a:xfrm>
        </p:grpSpPr>
        <p:sp>
          <p:nvSpPr>
            <p:cNvPr id="36" name="Bent Arrow 49"/>
            <p:cNvSpPr/>
            <p:nvPr/>
          </p:nvSpPr>
          <p:spPr>
            <a:xfrm flipH="1">
              <a:off x="0" y="2878138"/>
              <a:ext cx="10210800" cy="771525"/>
            </a:xfrm>
            <a:prstGeom prst="bentArrow">
              <a:avLst>
                <a:gd name="adj1" fmla="val 17673"/>
                <a:gd name="adj2" fmla="val 2457"/>
                <a:gd name="adj3" fmla="val 0"/>
                <a:gd name="adj4" fmla="val 51336"/>
              </a:avLst>
            </a:prstGeom>
            <a:solidFill>
              <a:srgbClr val="CF66E0"/>
            </a:solidFill>
            <a:ln>
              <a:solidFill>
                <a:srgbClr val="CF66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7" name="Oval 34"/>
            <p:cNvSpPr/>
            <p:nvPr/>
          </p:nvSpPr>
          <p:spPr>
            <a:xfrm>
              <a:off x="10058400" y="3552825"/>
              <a:ext cx="241300" cy="2413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F66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</p:grpSp>
      <p:cxnSp>
        <p:nvCxnSpPr>
          <p:cNvPr id="8" name="Straight Connector 32"/>
          <p:cNvCxnSpPr/>
          <p:nvPr/>
        </p:nvCxnSpPr>
        <p:spPr>
          <a:xfrm flipV="1">
            <a:off x="2379663" y="2852936"/>
            <a:ext cx="0" cy="72231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32"/>
          <p:cNvCxnSpPr/>
          <p:nvPr/>
        </p:nvCxnSpPr>
        <p:spPr>
          <a:xfrm flipV="1">
            <a:off x="5129213" y="2852936"/>
            <a:ext cx="0" cy="72231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2"/>
          <p:cNvCxnSpPr/>
          <p:nvPr/>
        </p:nvCxnSpPr>
        <p:spPr>
          <a:xfrm flipV="1">
            <a:off x="7910513" y="2852936"/>
            <a:ext cx="0" cy="72231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1408113" y="3702248"/>
            <a:ext cx="1936750" cy="414338"/>
          </a:xfrm>
          <a:prstGeom prst="roundRect">
            <a:avLst/>
          </a:prstGeom>
          <a:solidFill>
            <a:srgbClr val="CF6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cs typeface="+mn-ea"/>
                <a:sym typeface="+mn-lt"/>
              </a:rPr>
              <a:t>Add title text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160838" y="3702248"/>
            <a:ext cx="1936750" cy="414338"/>
          </a:xfrm>
          <a:prstGeom prst="roundRect">
            <a:avLst/>
          </a:prstGeom>
          <a:solidFill>
            <a:srgbClr val="FEA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cs typeface="+mn-ea"/>
                <a:sym typeface="+mn-lt"/>
              </a:rPr>
              <a:t>Add title text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913563" y="3702248"/>
            <a:ext cx="1936750" cy="414338"/>
          </a:xfrm>
          <a:prstGeom prst="roundRect">
            <a:avLst/>
          </a:prstGeom>
          <a:solidFill>
            <a:srgbClr val="CCF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cs typeface="+mn-ea"/>
                <a:sym typeface="+mn-lt"/>
              </a:rPr>
              <a:t>Add title text</a:t>
            </a:r>
            <a:endParaRPr lang="zh-CN" altLang="en-US" sz="1600" dirty="0">
              <a:cs typeface="+mn-ea"/>
              <a:sym typeface="+mn-lt"/>
            </a:endParaRPr>
          </a:p>
        </p:txBody>
      </p:sp>
      <p:grpSp>
        <p:nvGrpSpPr>
          <p:cNvPr id="21" name="组合 20"/>
          <p:cNvGrpSpPr>
            <a:grpSpLocks/>
          </p:cNvGrpSpPr>
          <p:nvPr/>
        </p:nvGrpSpPr>
        <p:grpSpPr bwMode="auto">
          <a:xfrm>
            <a:off x="7497192" y="1763388"/>
            <a:ext cx="830262" cy="832374"/>
            <a:chOff x="7473695" y="1743073"/>
            <a:chExt cx="815598" cy="815596"/>
          </a:xfrm>
        </p:grpSpPr>
        <p:sp>
          <p:nvSpPr>
            <p:cNvPr id="22" name="Sev01"/>
            <p:cNvSpPr>
              <a:spLocks noChangeAspect="1"/>
            </p:cNvSpPr>
            <p:nvPr/>
          </p:nvSpPr>
          <p:spPr>
            <a:xfrm>
              <a:off x="7473695" y="1743073"/>
              <a:ext cx="815598" cy="815596"/>
            </a:xfrm>
            <a:prstGeom prst="ellipse">
              <a:avLst/>
            </a:prstGeom>
            <a:solidFill>
              <a:srgbClr val="CCF4F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05"/>
            <p:cNvSpPr>
              <a:spLocks noEditPoints="1"/>
            </p:cNvSpPr>
            <p:nvPr/>
          </p:nvSpPr>
          <p:spPr bwMode="auto">
            <a:xfrm>
              <a:off x="7654248" y="1925237"/>
              <a:ext cx="454493" cy="451269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3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>
            <a:grpSpLocks/>
          </p:cNvGrpSpPr>
          <p:nvPr/>
        </p:nvGrpSpPr>
        <p:grpSpPr bwMode="auto">
          <a:xfrm>
            <a:off x="1996505" y="1763388"/>
            <a:ext cx="830261" cy="832374"/>
            <a:chOff x="1972263" y="1791342"/>
            <a:chExt cx="815598" cy="815596"/>
          </a:xfrm>
        </p:grpSpPr>
        <p:sp>
          <p:nvSpPr>
            <p:cNvPr id="25" name="Sev01"/>
            <p:cNvSpPr>
              <a:spLocks noChangeAspect="1"/>
            </p:cNvSpPr>
            <p:nvPr/>
          </p:nvSpPr>
          <p:spPr>
            <a:xfrm>
              <a:off x="1972263" y="1791342"/>
              <a:ext cx="815598" cy="815596"/>
            </a:xfrm>
            <a:prstGeom prst="ellipse">
              <a:avLst/>
            </a:prstGeom>
            <a:solidFill>
              <a:srgbClr val="CF66E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62"/>
            <p:cNvSpPr>
              <a:spLocks noEditPoints="1"/>
            </p:cNvSpPr>
            <p:nvPr/>
          </p:nvSpPr>
          <p:spPr bwMode="auto">
            <a:xfrm>
              <a:off x="2149946" y="1967184"/>
              <a:ext cx="460232" cy="463913"/>
            </a:xfrm>
            <a:custGeom>
              <a:avLst/>
              <a:gdLst>
                <a:gd name="T0" fmla="*/ 58 w 58"/>
                <a:gd name="T1" fmla="*/ 33 h 58"/>
                <a:gd name="T2" fmla="*/ 57 w 58"/>
                <a:gd name="T3" fmla="*/ 34 h 58"/>
                <a:gd name="T4" fmla="*/ 50 w 58"/>
                <a:gd name="T5" fmla="*/ 35 h 58"/>
                <a:gd name="T6" fmla="*/ 49 w 58"/>
                <a:gd name="T7" fmla="*/ 39 h 58"/>
                <a:gd name="T8" fmla="*/ 53 w 58"/>
                <a:gd name="T9" fmla="*/ 44 h 58"/>
                <a:gd name="T10" fmla="*/ 53 w 58"/>
                <a:gd name="T11" fmla="*/ 45 h 58"/>
                <a:gd name="T12" fmla="*/ 53 w 58"/>
                <a:gd name="T13" fmla="*/ 46 h 58"/>
                <a:gd name="T14" fmla="*/ 45 w 58"/>
                <a:gd name="T15" fmla="*/ 53 h 58"/>
                <a:gd name="T16" fmla="*/ 44 w 58"/>
                <a:gd name="T17" fmla="*/ 52 h 58"/>
                <a:gd name="T18" fmla="*/ 39 w 58"/>
                <a:gd name="T19" fmla="*/ 48 h 58"/>
                <a:gd name="T20" fmla="*/ 36 w 58"/>
                <a:gd name="T21" fmla="*/ 50 h 58"/>
                <a:gd name="T22" fmla="*/ 34 w 58"/>
                <a:gd name="T23" fmla="*/ 57 h 58"/>
                <a:gd name="T24" fmla="*/ 33 w 58"/>
                <a:gd name="T25" fmla="*/ 58 h 58"/>
                <a:gd name="T26" fmla="*/ 25 w 58"/>
                <a:gd name="T27" fmla="*/ 58 h 58"/>
                <a:gd name="T28" fmla="*/ 23 w 58"/>
                <a:gd name="T29" fmla="*/ 57 h 58"/>
                <a:gd name="T30" fmla="*/ 22 w 58"/>
                <a:gd name="T31" fmla="*/ 50 h 58"/>
                <a:gd name="T32" fmla="*/ 19 w 58"/>
                <a:gd name="T33" fmla="*/ 48 h 58"/>
                <a:gd name="T34" fmla="*/ 14 w 58"/>
                <a:gd name="T35" fmla="*/ 52 h 58"/>
                <a:gd name="T36" fmla="*/ 13 w 58"/>
                <a:gd name="T37" fmla="*/ 53 h 58"/>
                <a:gd name="T38" fmla="*/ 12 w 58"/>
                <a:gd name="T39" fmla="*/ 52 h 58"/>
                <a:gd name="T40" fmla="*/ 5 w 58"/>
                <a:gd name="T41" fmla="*/ 46 h 58"/>
                <a:gd name="T42" fmla="*/ 5 w 58"/>
                <a:gd name="T43" fmla="*/ 45 h 58"/>
                <a:gd name="T44" fmla="*/ 5 w 58"/>
                <a:gd name="T45" fmla="*/ 44 h 58"/>
                <a:gd name="T46" fmla="*/ 9 w 58"/>
                <a:gd name="T47" fmla="*/ 39 h 58"/>
                <a:gd name="T48" fmla="*/ 8 w 58"/>
                <a:gd name="T49" fmla="*/ 35 h 58"/>
                <a:gd name="T50" fmla="*/ 1 w 58"/>
                <a:gd name="T51" fmla="*/ 34 h 58"/>
                <a:gd name="T52" fmla="*/ 0 w 58"/>
                <a:gd name="T53" fmla="*/ 33 h 58"/>
                <a:gd name="T54" fmla="*/ 0 w 58"/>
                <a:gd name="T55" fmla="*/ 24 h 58"/>
                <a:gd name="T56" fmla="*/ 1 w 58"/>
                <a:gd name="T57" fmla="*/ 23 h 58"/>
                <a:gd name="T58" fmla="*/ 8 w 58"/>
                <a:gd name="T59" fmla="*/ 22 h 58"/>
                <a:gd name="T60" fmla="*/ 9 w 58"/>
                <a:gd name="T61" fmla="*/ 18 h 58"/>
                <a:gd name="T62" fmla="*/ 5 w 58"/>
                <a:gd name="T63" fmla="*/ 13 h 58"/>
                <a:gd name="T64" fmla="*/ 5 w 58"/>
                <a:gd name="T65" fmla="*/ 12 h 58"/>
                <a:gd name="T66" fmla="*/ 5 w 58"/>
                <a:gd name="T67" fmla="*/ 11 h 58"/>
                <a:gd name="T68" fmla="*/ 13 w 58"/>
                <a:gd name="T69" fmla="*/ 5 h 58"/>
                <a:gd name="T70" fmla="*/ 14 w 58"/>
                <a:gd name="T71" fmla="*/ 5 h 58"/>
                <a:gd name="T72" fmla="*/ 19 w 58"/>
                <a:gd name="T73" fmla="*/ 9 h 58"/>
                <a:gd name="T74" fmla="*/ 22 w 58"/>
                <a:gd name="T75" fmla="*/ 8 h 58"/>
                <a:gd name="T76" fmla="*/ 23 w 58"/>
                <a:gd name="T77" fmla="*/ 1 h 58"/>
                <a:gd name="T78" fmla="*/ 25 w 58"/>
                <a:gd name="T79" fmla="*/ 0 h 58"/>
                <a:gd name="T80" fmla="*/ 33 w 58"/>
                <a:gd name="T81" fmla="*/ 0 h 58"/>
                <a:gd name="T82" fmla="*/ 34 w 58"/>
                <a:gd name="T83" fmla="*/ 1 h 58"/>
                <a:gd name="T84" fmla="*/ 36 w 58"/>
                <a:gd name="T85" fmla="*/ 8 h 58"/>
                <a:gd name="T86" fmla="*/ 39 w 58"/>
                <a:gd name="T87" fmla="*/ 9 h 58"/>
                <a:gd name="T88" fmla="*/ 44 w 58"/>
                <a:gd name="T89" fmla="*/ 5 h 58"/>
                <a:gd name="T90" fmla="*/ 45 w 58"/>
                <a:gd name="T91" fmla="*/ 5 h 58"/>
                <a:gd name="T92" fmla="*/ 46 w 58"/>
                <a:gd name="T93" fmla="*/ 5 h 58"/>
                <a:gd name="T94" fmla="*/ 52 w 58"/>
                <a:gd name="T95" fmla="*/ 12 h 58"/>
                <a:gd name="T96" fmla="*/ 53 w 58"/>
                <a:gd name="T97" fmla="*/ 12 h 58"/>
                <a:gd name="T98" fmla="*/ 52 w 58"/>
                <a:gd name="T99" fmla="*/ 13 h 58"/>
                <a:gd name="T100" fmla="*/ 48 w 58"/>
                <a:gd name="T101" fmla="*/ 18 h 58"/>
                <a:gd name="T102" fmla="*/ 50 w 58"/>
                <a:gd name="T103" fmla="*/ 22 h 58"/>
                <a:gd name="T104" fmla="*/ 57 w 58"/>
                <a:gd name="T105" fmla="*/ 23 h 58"/>
                <a:gd name="T106" fmla="*/ 58 w 58"/>
                <a:gd name="T107" fmla="*/ 25 h 58"/>
                <a:gd name="T108" fmla="*/ 58 w 58"/>
                <a:gd name="T109" fmla="*/ 33 h 58"/>
                <a:gd name="T110" fmla="*/ 29 w 58"/>
                <a:gd name="T111" fmla="*/ 19 h 58"/>
                <a:gd name="T112" fmla="*/ 19 w 58"/>
                <a:gd name="T113" fmla="*/ 29 h 58"/>
                <a:gd name="T114" fmla="*/ 29 w 58"/>
                <a:gd name="T115" fmla="*/ 38 h 58"/>
                <a:gd name="T116" fmla="*/ 39 w 58"/>
                <a:gd name="T117" fmla="*/ 29 h 58"/>
                <a:gd name="T118" fmla="*/ 29 w 58"/>
                <a:gd name="T119" fmla="*/ 19 h 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8"/>
                <a:gd name="T181" fmla="*/ 0 h 58"/>
                <a:gd name="T182" fmla="*/ 58 w 58"/>
                <a:gd name="T183" fmla="*/ 58 h 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4746055" y="1763388"/>
            <a:ext cx="832374" cy="832374"/>
            <a:chOff x="4722979" y="1746592"/>
            <a:chExt cx="815598" cy="815596"/>
          </a:xfrm>
        </p:grpSpPr>
        <p:sp>
          <p:nvSpPr>
            <p:cNvPr id="28" name="Sev01"/>
            <p:cNvSpPr>
              <a:spLocks noChangeAspect="1"/>
            </p:cNvSpPr>
            <p:nvPr/>
          </p:nvSpPr>
          <p:spPr>
            <a:xfrm>
              <a:off x="4722979" y="1746592"/>
              <a:ext cx="815598" cy="815596"/>
            </a:xfrm>
            <a:prstGeom prst="ellipse">
              <a:avLst/>
            </a:prstGeom>
            <a:solidFill>
              <a:srgbClr val="FEA5B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35"/>
            <p:cNvSpPr>
              <a:spLocks noEditPoints="1"/>
            </p:cNvSpPr>
            <p:nvPr/>
          </p:nvSpPr>
          <p:spPr bwMode="auto">
            <a:xfrm>
              <a:off x="4887193" y="1926222"/>
              <a:ext cx="487170" cy="456336"/>
            </a:xfrm>
            <a:custGeom>
              <a:avLst/>
              <a:gdLst>
                <a:gd name="T0" fmla="*/ 13 w 73"/>
                <a:gd name="T1" fmla="*/ 39 h 68"/>
                <a:gd name="T2" fmla="*/ 8 w 73"/>
                <a:gd name="T3" fmla="*/ 39 h 68"/>
                <a:gd name="T4" fmla="*/ 0 w 73"/>
                <a:gd name="T5" fmla="*/ 33 h 68"/>
                <a:gd name="T6" fmla="*/ 5 w 73"/>
                <a:gd name="T7" fmla="*/ 19 h 68"/>
                <a:gd name="T8" fmla="*/ 15 w 73"/>
                <a:gd name="T9" fmla="*/ 22 h 68"/>
                <a:gd name="T10" fmla="*/ 20 w 73"/>
                <a:gd name="T11" fmla="*/ 21 h 68"/>
                <a:gd name="T12" fmla="*/ 20 w 73"/>
                <a:gd name="T13" fmla="*/ 24 h 68"/>
                <a:gd name="T14" fmla="*/ 23 w 73"/>
                <a:gd name="T15" fmla="*/ 34 h 68"/>
                <a:gd name="T16" fmla="*/ 13 w 73"/>
                <a:gd name="T17" fmla="*/ 39 h 68"/>
                <a:gd name="T18" fmla="*/ 15 w 73"/>
                <a:gd name="T19" fmla="*/ 19 h 68"/>
                <a:gd name="T20" fmla="*/ 5 w 73"/>
                <a:gd name="T21" fmla="*/ 9 h 68"/>
                <a:gd name="T22" fmla="*/ 15 w 73"/>
                <a:gd name="T23" fmla="*/ 0 h 68"/>
                <a:gd name="T24" fmla="*/ 25 w 73"/>
                <a:gd name="T25" fmla="*/ 9 h 68"/>
                <a:gd name="T26" fmla="*/ 15 w 73"/>
                <a:gd name="T27" fmla="*/ 19 h 68"/>
                <a:gd name="T28" fmla="*/ 53 w 73"/>
                <a:gd name="T29" fmla="*/ 68 h 68"/>
                <a:gd name="T30" fmla="*/ 20 w 73"/>
                <a:gd name="T31" fmla="*/ 68 h 68"/>
                <a:gd name="T32" fmla="*/ 10 w 73"/>
                <a:gd name="T33" fmla="*/ 58 h 68"/>
                <a:gd name="T34" fmla="*/ 23 w 73"/>
                <a:gd name="T35" fmla="*/ 36 h 68"/>
                <a:gd name="T36" fmla="*/ 37 w 73"/>
                <a:gd name="T37" fmla="*/ 41 h 68"/>
                <a:gd name="T38" fmla="*/ 50 w 73"/>
                <a:gd name="T39" fmla="*/ 36 h 68"/>
                <a:gd name="T40" fmla="*/ 64 w 73"/>
                <a:gd name="T41" fmla="*/ 58 h 68"/>
                <a:gd name="T42" fmla="*/ 53 w 73"/>
                <a:gd name="T43" fmla="*/ 68 h 68"/>
                <a:gd name="T44" fmla="*/ 37 w 73"/>
                <a:gd name="T45" fmla="*/ 39 h 68"/>
                <a:gd name="T46" fmla="*/ 22 w 73"/>
                <a:gd name="T47" fmla="*/ 24 h 68"/>
                <a:gd name="T48" fmla="*/ 37 w 73"/>
                <a:gd name="T49" fmla="*/ 9 h 68"/>
                <a:gd name="T50" fmla="*/ 51 w 73"/>
                <a:gd name="T51" fmla="*/ 24 h 68"/>
                <a:gd name="T52" fmla="*/ 37 w 73"/>
                <a:gd name="T53" fmla="*/ 39 h 68"/>
                <a:gd name="T54" fmla="*/ 59 w 73"/>
                <a:gd name="T55" fmla="*/ 19 h 68"/>
                <a:gd name="T56" fmla="*/ 49 w 73"/>
                <a:gd name="T57" fmla="*/ 9 h 68"/>
                <a:gd name="T58" fmla="*/ 59 w 73"/>
                <a:gd name="T59" fmla="*/ 0 h 68"/>
                <a:gd name="T60" fmla="*/ 68 w 73"/>
                <a:gd name="T61" fmla="*/ 9 h 68"/>
                <a:gd name="T62" fmla="*/ 59 w 73"/>
                <a:gd name="T63" fmla="*/ 19 h 68"/>
                <a:gd name="T64" fmla="*/ 66 w 73"/>
                <a:gd name="T65" fmla="*/ 39 h 68"/>
                <a:gd name="T66" fmla="*/ 61 w 73"/>
                <a:gd name="T67" fmla="*/ 39 h 68"/>
                <a:gd name="T68" fmla="*/ 51 w 73"/>
                <a:gd name="T69" fmla="*/ 34 h 68"/>
                <a:gd name="T70" fmla="*/ 54 w 73"/>
                <a:gd name="T71" fmla="*/ 24 h 68"/>
                <a:gd name="T72" fmla="*/ 54 w 73"/>
                <a:gd name="T73" fmla="*/ 21 h 68"/>
                <a:gd name="T74" fmla="*/ 59 w 73"/>
                <a:gd name="T75" fmla="*/ 22 h 68"/>
                <a:gd name="T76" fmla="*/ 69 w 73"/>
                <a:gd name="T77" fmla="*/ 19 h 68"/>
                <a:gd name="T78" fmla="*/ 73 w 73"/>
                <a:gd name="T79" fmla="*/ 33 h 68"/>
                <a:gd name="T80" fmla="*/ 66 w 73"/>
                <a:gd name="T81" fmla="*/ 39 h 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"/>
                <a:gd name="T124" fmla="*/ 0 h 68"/>
                <a:gd name="T125" fmla="*/ 73 w 73"/>
                <a:gd name="T126" fmla="*/ 68 h 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0" name="文本框 66"/>
          <p:cNvSpPr txBox="1">
            <a:spLocks noChangeArrowheads="1"/>
          </p:cNvSpPr>
          <p:nvPr/>
        </p:nvSpPr>
        <p:spPr bwMode="auto">
          <a:xfrm>
            <a:off x="9339318" y="3916531"/>
            <a:ext cx="19207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Box 16"/>
          <p:cNvSpPr txBox="1"/>
          <p:nvPr/>
        </p:nvSpPr>
        <p:spPr>
          <a:xfrm>
            <a:off x="1408113" y="4191287"/>
            <a:ext cx="1920763" cy="117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etc.... ...</a:t>
            </a:r>
          </a:p>
        </p:txBody>
      </p:sp>
      <p:sp>
        <p:nvSpPr>
          <p:cNvPr id="38" name="TextBox 16"/>
          <p:cNvSpPr txBox="1"/>
          <p:nvPr/>
        </p:nvSpPr>
        <p:spPr>
          <a:xfrm>
            <a:off x="4244843" y="4170680"/>
            <a:ext cx="1920763" cy="117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etc.... ...</a:t>
            </a:r>
          </a:p>
        </p:txBody>
      </p:sp>
      <p:sp>
        <p:nvSpPr>
          <p:cNvPr id="39" name="TextBox 16"/>
          <p:cNvSpPr txBox="1"/>
          <p:nvPr/>
        </p:nvSpPr>
        <p:spPr>
          <a:xfrm>
            <a:off x="6910487" y="4169123"/>
            <a:ext cx="1920763" cy="117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etc.... ...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15ED2CA9-B1BE-466F-90A1-E3B7201DFFA7}"/>
              </a:ext>
            </a:extLst>
          </p:cNvPr>
          <p:cNvSpPr txBox="1"/>
          <p:nvPr/>
        </p:nvSpPr>
        <p:spPr>
          <a:xfrm>
            <a:off x="1371707" y="405132"/>
            <a:ext cx="3954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+mn-ea"/>
              </a:rPr>
              <a:t>Add title text here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AF0DB934-0DB5-4254-A5EB-9791FE0F5C50}"/>
              </a:ext>
            </a:extLst>
          </p:cNvPr>
          <p:cNvSpPr txBox="1"/>
          <p:nvPr/>
        </p:nvSpPr>
        <p:spPr>
          <a:xfrm>
            <a:off x="377837" y="271618"/>
            <a:ext cx="8771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dirty="0">
                <a:solidFill>
                  <a:schemeClr val="bg1"/>
                </a:solidFill>
                <a:latin typeface="HarmonyOS Sans SC Black" panose="00000A00000000000000" pitchFamily="2" charset="-122"/>
                <a:ea typeface="HarmonyOS Sans SC Black" panose="00000A00000000000000" pitchFamily="2" charset="-122"/>
                <a:cs typeface="+mn-ea"/>
                <a:sym typeface="+mn-lt"/>
              </a:rPr>
              <a:t>03</a:t>
            </a:r>
            <a:endParaRPr kumimoji="1" lang="zh-CN" altLang="en-US" sz="4400" dirty="0">
              <a:solidFill>
                <a:schemeClr val="bg1"/>
              </a:solidFill>
              <a:latin typeface="HarmonyOS Sans SC Black" panose="00000A00000000000000" pitchFamily="2" charset="-122"/>
              <a:ea typeface="HarmonyOS Sans SC Black" panose="00000A00000000000000" pitchFamily="2" charset="-122"/>
              <a:cs typeface="+mn-ea"/>
              <a:sym typeface="+mn-lt"/>
            </a:endParaRPr>
          </a:p>
        </p:txBody>
      </p:sp>
      <p:sp>
        <p:nvSpPr>
          <p:cNvPr id="4" name="Oval 34"/>
          <p:cNvSpPr/>
          <p:nvPr/>
        </p:nvSpPr>
        <p:spPr>
          <a:xfrm>
            <a:off x="2249488" y="2725936"/>
            <a:ext cx="252412" cy="252412"/>
          </a:xfrm>
          <a:prstGeom prst="ellipse">
            <a:avLst/>
          </a:prstGeom>
          <a:solidFill>
            <a:schemeClr val="bg1"/>
          </a:solidFill>
          <a:ln w="57150">
            <a:solidFill>
              <a:srgbClr val="9259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cs typeface="+mn-ea"/>
              <a:sym typeface="+mn-lt"/>
            </a:endParaRPr>
          </a:p>
        </p:txBody>
      </p:sp>
      <p:sp>
        <p:nvSpPr>
          <p:cNvPr id="5" name="Oval 34"/>
          <p:cNvSpPr/>
          <p:nvPr/>
        </p:nvSpPr>
        <p:spPr>
          <a:xfrm>
            <a:off x="5002213" y="2725936"/>
            <a:ext cx="252412" cy="25241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F66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cs typeface="+mn-ea"/>
              <a:sym typeface="+mn-lt"/>
            </a:endParaRPr>
          </a:p>
        </p:txBody>
      </p:sp>
      <p:sp>
        <p:nvSpPr>
          <p:cNvPr id="6" name="Oval 34"/>
          <p:cNvSpPr/>
          <p:nvPr/>
        </p:nvSpPr>
        <p:spPr>
          <a:xfrm>
            <a:off x="7783513" y="2725936"/>
            <a:ext cx="252412" cy="25241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F66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87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E6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图形 52">
            <a:extLst>
              <a:ext uri="{FF2B5EF4-FFF2-40B4-BE49-F238E27FC236}">
                <a16:creationId xmlns:a16="http://schemas.microsoft.com/office/drawing/2014/main" id="{D12FFFB7-A463-40B9-8C28-D369494DC6E6}"/>
              </a:ext>
            </a:extLst>
          </p:cNvPr>
          <p:cNvSpPr/>
          <p:nvPr/>
        </p:nvSpPr>
        <p:spPr>
          <a:xfrm>
            <a:off x="-525129" y="4817279"/>
            <a:ext cx="12659519" cy="2658057"/>
          </a:xfrm>
          <a:custGeom>
            <a:avLst/>
            <a:gdLst>
              <a:gd name="connsiteX0" fmla="*/ 8316112 w 9144000"/>
              <a:gd name="connsiteY0" fmla="*/ 1262220 h 1919921"/>
              <a:gd name="connsiteX1" fmla="*/ 8300157 w 9144000"/>
              <a:gd name="connsiteY1" fmla="*/ 1262220 h 1919921"/>
              <a:gd name="connsiteX2" fmla="*/ 8301930 w 9144000"/>
              <a:gd name="connsiteY2" fmla="*/ 1258674 h 1919921"/>
              <a:gd name="connsiteX3" fmla="*/ 8316112 w 9144000"/>
              <a:gd name="connsiteY3" fmla="*/ 1262220 h 1919921"/>
              <a:gd name="connsiteX4" fmla="*/ 8284202 w 9144000"/>
              <a:gd name="connsiteY4" fmla="*/ 1256901 h 1919921"/>
              <a:gd name="connsiteX5" fmla="*/ 8284202 w 9144000"/>
              <a:gd name="connsiteY5" fmla="*/ 1262220 h 1919921"/>
              <a:gd name="connsiteX6" fmla="*/ 8278884 w 9144000"/>
              <a:gd name="connsiteY6" fmla="*/ 1262220 h 1919921"/>
              <a:gd name="connsiteX7" fmla="*/ 8278884 w 9144000"/>
              <a:gd name="connsiteY7" fmla="*/ 1256901 h 1919921"/>
              <a:gd name="connsiteX8" fmla="*/ 8284202 w 9144000"/>
              <a:gd name="connsiteY8" fmla="*/ 1256901 h 1919921"/>
              <a:gd name="connsiteX9" fmla="*/ 7672593 w 9144000"/>
              <a:gd name="connsiteY9" fmla="*/ 1260447 h 1919921"/>
              <a:gd name="connsiteX10" fmla="*/ 7667274 w 9144000"/>
              <a:gd name="connsiteY10" fmla="*/ 1263992 h 1919921"/>
              <a:gd name="connsiteX11" fmla="*/ 7667274 w 9144000"/>
              <a:gd name="connsiteY11" fmla="*/ 1256901 h 1919921"/>
              <a:gd name="connsiteX12" fmla="*/ 7672593 w 9144000"/>
              <a:gd name="connsiteY12" fmla="*/ 1260447 h 1919921"/>
              <a:gd name="connsiteX13" fmla="*/ 7699184 w 9144000"/>
              <a:gd name="connsiteY13" fmla="*/ 1255128 h 1919921"/>
              <a:gd name="connsiteX14" fmla="*/ 7700957 w 9144000"/>
              <a:gd name="connsiteY14" fmla="*/ 1262220 h 1919921"/>
              <a:gd name="connsiteX15" fmla="*/ 7693866 w 9144000"/>
              <a:gd name="connsiteY15" fmla="*/ 1263992 h 1919921"/>
              <a:gd name="connsiteX16" fmla="*/ 7690321 w 9144000"/>
              <a:gd name="connsiteY16" fmla="*/ 1258674 h 1919921"/>
              <a:gd name="connsiteX17" fmla="*/ 7693866 w 9144000"/>
              <a:gd name="connsiteY17" fmla="*/ 1255128 h 1919921"/>
              <a:gd name="connsiteX18" fmla="*/ 7699184 w 9144000"/>
              <a:gd name="connsiteY18" fmla="*/ 1255128 h 1919921"/>
              <a:gd name="connsiteX19" fmla="*/ 8262929 w 9144000"/>
              <a:gd name="connsiteY19" fmla="*/ 1260447 h 1919921"/>
              <a:gd name="connsiteX20" fmla="*/ 8255837 w 9144000"/>
              <a:gd name="connsiteY20" fmla="*/ 1262220 h 1919921"/>
              <a:gd name="connsiteX21" fmla="*/ 8261156 w 9144000"/>
              <a:gd name="connsiteY21" fmla="*/ 1253356 h 1919921"/>
              <a:gd name="connsiteX22" fmla="*/ 8262929 w 9144000"/>
              <a:gd name="connsiteY22" fmla="*/ 1260447 h 1919921"/>
              <a:gd name="connsiteX23" fmla="*/ 8238110 w 9144000"/>
              <a:gd name="connsiteY23" fmla="*/ 1262220 h 1919921"/>
              <a:gd name="connsiteX24" fmla="*/ 8236337 w 9144000"/>
              <a:gd name="connsiteY24" fmla="*/ 1253356 h 1919921"/>
              <a:gd name="connsiteX25" fmla="*/ 8241655 w 9144000"/>
              <a:gd name="connsiteY25" fmla="*/ 1256901 h 1919921"/>
              <a:gd name="connsiteX26" fmla="*/ 8238110 w 9144000"/>
              <a:gd name="connsiteY26" fmla="*/ 1262220 h 1919921"/>
              <a:gd name="connsiteX27" fmla="*/ 7724003 w 9144000"/>
              <a:gd name="connsiteY27" fmla="*/ 1255128 h 1919921"/>
              <a:gd name="connsiteX28" fmla="*/ 7724003 w 9144000"/>
              <a:gd name="connsiteY28" fmla="*/ 1262220 h 1919921"/>
              <a:gd name="connsiteX29" fmla="*/ 7715139 w 9144000"/>
              <a:gd name="connsiteY29" fmla="*/ 1262220 h 1919921"/>
              <a:gd name="connsiteX30" fmla="*/ 7718685 w 9144000"/>
              <a:gd name="connsiteY30" fmla="*/ 1253356 h 1919921"/>
              <a:gd name="connsiteX31" fmla="*/ 7724003 w 9144000"/>
              <a:gd name="connsiteY31" fmla="*/ 1255128 h 1919921"/>
              <a:gd name="connsiteX32" fmla="*/ 7752368 w 9144000"/>
              <a:gd name="connsiteY32" fmla="*/ 1260447 h 1919921"/>
              <a:gd name="connsiteX33" fmla="*/ 7741731 w 9144000"/>
              <a:gd name="connsiteY33" fmla="*/ 1262220 h 1919921"/>
              <a:gd name="connsiteX34" fmla="*/ 7739958 w 9144000"/>
              <a:gd name="connsiteY34" fmla="*/ 1251583 h 1919921"/>
              <a:gd name="connsiteX35" fmla="*/ 7750595 w 9144000"/>
              <a:gd name="connsiteY35" fmla="*/ 1251583 h 1919921"/>
              <a:gd name="connsiteX36" fmla="*/ 7752368 w 9144000"/>
              <a:gd name="connsiteY36" fmla="*/ 1260447 h 1919921"/>
              <a:gd name="connsiteX37" fmla="*/ 8220382 w 9144000"/>
              <a:gd name="connsiteY37" fmla="*/ 1260447 h 1919921"/>
              <a:gd name="connsiteX38" fmla="*/ 8211518 w 9144000"/>
              <a:gd name="connsiteY38" fmla="*/ 1258674 h 1919921"/>
              <a:gd name="connsiteX39" fmla="*/ 8215063 w 9144000"/>
              <a:gd name="connsiteY39" fmla="*/ 1249810 h 1919921"/>
              <a:gd name="connsiteX40" fmla="*/ 8220382 w 9144000"/>
              <a:gd name="connsiteY40" fmla="*/ 1260447 h 1919921"/>
              <a:gd name="connsiteX41" fmla="*/ 7803778 w 9144000"/>
              <a:gd name="connsiteY41" fmla="*/ 1248037 h 1919921"/>
              <a:gd name="connsiteX42" fmla="*/ 7803778 w 9144000"/>
              <a:gd name="connsiteY42" fmla="*/ 1258674 h 1919921"/>
              <a:gd name="connsiteX43" fmla="*/ 7784278 w 9144000"/>
              <a:gd name="connsiteY43" fmla="*/ 1262220 h 1919921"/>
              <a:gd name="connsiteX44" fmla="*/ 7766550 w 9144000"/>
              <a:gd name="connsiteY44" fmla="*/ 1253356 h 1919921"/>
              <a:gd name="connsiteX45" fmla="*/ 7786051 w 9144000"/>
              <a:gd name="connsiteY45" fmla="*/ 1248037 h 1919921"/>
              <a:gd name="connsiteX46" fmla="*/ 7803778 w 9144000"/>
              <a:gd name="connsiteY46" fmla="*/ 1248037 h 1919921"/>
              <a:gd name="connsiteX47" fmla="*/ 8197336 w 9144000"/>
              <a:gd name="connsiteY47" fmla="*/ 1255128 h 1919921"/>
              <a:gd name="connsiteX48" fmla="*/ 8193790 w 9144000"/>
              <a:gd name="connsiteY48" fmla="*/ 1262220 h 1919921"/>
              <a:gd name="connsiteX49" fmla="*/ 8165426 w 9144000"/>
              <a:gd name="connsiteY49" fmla="*/ 1262220 h 1919921"/>
              <a:gd name="connsiteX50" fmla="*/ 8167198 w 9144000"/>
              <a:gd name="connsiteY50" fmla="*/ 1246265 h 1919921"/>
              <a:gd name="connsiteX51" fmla="*/ 8197336 w 9144000"/>
              <a:gd name="connsiteY51" fmla="*/ 1255128 h 1919921"/>
              <a:gd name="connsiteX52" fmla="*/ 7685002 w 9144000"/>
              <a:gd name="connsiteY52" fmla="*/ 1240946 h 1919921"/>
              <a:gd name="connsiteX53" fmla="*/ 7688548 w 9144000"/>
              <a:gd name="connsiteY53" fmla="*/ 1237401 h 1919921"/>
              <a:gd name="connsiteX54" fmla="*/ 7685002 w 9144000"/>
              <a:gd name="connsiteY54" fmla="*/ 1240946 h 1919921"/>
              <a:gd name="connsiteX55" fmla="*/ 8087423 w 9144000"/>
              <a:gd name="connsiteY55" fmla="*/ 1235628 h 1919921"/>
              <a:gd name="connsiteX56" fmla="*/ 8144152 w 9144000"/>
              <a:gd name="connsiteY56" fmla="*/ 1246265 h 1919921"/>
              <a:gd name="connsiteX57" fmla="*/ 8138834 w 9144000"/>
              <a:gd name="connsiteY57" fmla="*/ 1340222 h 1919921"/>
              <a:gd name="connsiteX58" fmla="*/ 7826825 w 9144000"/>
              <a:gd name="connsiteY58" fmla="*/ 1340222 h 1919921"/>
              <a:gd name="connsiteX59" fmla="*/ 7826825 w 9144000"/>
              <a:gd name="connsiteY59" fmla="*/ 1262220 h 1919921"/>
              <a:gd name="connsiteX60" fmla="*/ 7823279 w 9144000"/>
              <a:gd name="connsiteY60" fmla="*/ 1251583 h 1919921"/>
              <a:gd name="connsiteX61" fmla="*/ 7844552 w 9144000"/>
              <a:gd name="connsiteY61" fmla="*/ 1242719 h 1919921"/>
              <a:gd name="connsiteX62" fmla="*/ 7894190 w 9144000"/>
              <a:gd name="connsiteY62" fmla="*/ 1242719 h 1919921"/>
              <a:gd name="connsiteX63" fmla="*/ 7924328 w 9144000"/>
              <a:gd name="connsiteY63" fmla="*/ 1237401 h 1919921"/>
              <a:gd name="connsiteX64" fmla="*/ 8041331 w 9144000"/>
              <a:gd name="connsiteY64" fmla="*/ 1233855 h 1919921"/>
              <a:gd name="connsiteX65" fmla="*/ 8087423 w 9144000"/>
              <a:gd name="connsiteY65" fmla="*/ 1235628 h 1919921"/>
              <a:gd name="connsiteX66" fmla="*/ 7644228 w 9144000"/>
              <a:gd name="connsiteY66" fmla="*/ 1246265 h 1919921"/>
              <a:gd name="connsiteX67" fmla="*/ 7665502 w 9144000"/>
              <a:gd name="connsiteY67" fmla="*/ 1233855 h 1919921"/>
              <a:gd name="connsiteX68" fmla="*/ 7644228 w 9144000"/>
              <a:gd name="connsiteY68" fmla="*/ 1246265 h 1919921"/>
              <a:gd name="connsiteX69" fmla="*/ 7718685 w 9144000"/>
              <a:gd name="connsiteY69" fmla="*/ 1237401 h 1919921"/>
              <a:gd name="connsiteX70" fmla="*/ 7738186 w 9144000"/>
              <a:gd name="connsiteY70" fmla="*/ 1230310 h 1919921"/>
              <a:gd name="connsiteX71" fmla="*/ 7718685 w 9144000"/>
              <a:gd name="connsiteY71" fmla="*/ 1237401 h 1919921"/>
              <a:gd name="connsiteX72" fmla="*/ 8225700 w 9144000"/>
              <a:gd name="connsiteY72" fmla="*/ 1233855 h 1919921"/>
              <a:gd name="connsiteX73" fmla="*/ 8220382 w 9144000"/>
              <a:gd name="connsiteY73" fmla="*/ 1233855 h 1919921"/>
              <a:gd name="connsiteX74" fmla="*/ 8225700 w 9144000"/>
              <a:gd name="connsiteY74" fmla="*/ 1228537 h 1919921"/>
              <a:gd name="connsiteX75" fmla="*/ 8225700 w 9144000"/>
              <a:gd name="connsiteY75" fmla="*/ 1233855 h 1919921"/>
              <a:gd name="connsiteX76" fmla="*/ 7672593 w 9144000"/>
              <a:gd name="connsiteY76" fmla="*/ 1228537 h 1919921"/>
              <a:gd name="connsiteX77" fmla="*/ 7677911 w 9144000"/>
              <a:gd name="connsiteY77" fmla="*/ 1224991 h 1919921"/>
              <a:gd name="connsiteX78" fmla="*/ 7672593 w 9144000"/>
              <a:gd name="connsiteY78" fmla="*/ 1228537 h 1919921"/>
              <a:gd name="connsiteX79" fmla="*/ 7950919 w 9144000"/>
              <a:gd name="connsiteY79" fmla="*/ 1221446 h 1919921"/>
              <a:gd name="connsiteX80" fmla="*/ 7942055 w 9144000"/>
              <a:gd name="connsiteY80" fmla="*/ 1217900 h 1919921"/>
              <a:gd name="connsiteX81" fmla="*/ 7950919 w 9144000"/>
              <a:gd name="connsiteY81" fmla="*/ 1221446 h 1919921"/>
              <a:gd name="connsiteX82" fmla="*/ 8183153 w 9144000"/>
              <a:gd name="connsiteY82" fmla="*/ 1232082 h 1919921"/>
              <a:gd name="connsiteX83" fmla="*/ 8161880 w 9144000"/>
              <a:gd name="connsiteY83" fmla="*/ 1235628 h 1919921"/>
              <a:gd name="connsiteX84" fmla="*/ 8163653 w 9144000"/>
              <a:gd name="connsiteY84" fmla="*/ 1216127 h 1919921"/>
              <a:gd name="connsiteX85" fmla="*/ 8183153 w 9144000"/>
              <a:gd name="connsiteY85" fmla="*/ 1232082 h 1919921"/>
              <a:gd name="connsiteX86" fmla="*/ 8145925 w 9144000"/>
              <a:gd name="connsiteY86" fmla="*/ 1226764 h 1919921"/>
              <a:gd name="connsiteX87" fmla="*/ 8144152 w 9144000"/>
              <a:gd name="connsiteY87" fmla="*/ 1232082 h 1919921"/>
              <a:gd name="connsiteX88" fmla="*/ 8128197 w 9144000"/>
              <a:gd name="connsiteY88" fmla="*/ 1232082 h 1919921"/>
              <a:gd name="connsiteX89" fmla="*/ 8126424 w 9144000"/>
              <a:gd name="connsiteY89" fmla="*/ 1228537 h 1919921"/>
              <a:gd name="connsiteX90" fmla="*/ 8142379 w 9144000"/>
              <a:gd name="connsiteY90" fmla="*/ 1214355 h 1919921"/>
              <a:gd name="connsiteX91" fmla="*/ 8145925 w 9144000"/>
              <a:gd name="connsiteY91" fmla="*/ 1226764 h 1919921"/>
              <a:gd name="connsiteX92" fmla="*/ 8041331 w 9144000"/>
              <a:gd name="connsiteY92" fmla="*/ 1214355 h 1919921"/>
              <a:gd name="connsiteX93" fmla="*/ 8036013 w 9144000"/>
              <a:gd name="connsiteY93" fmla="*/ 1221446 h 1919921"/>
              <a:gd name="connsiteX94" fmla="*/ 8028922 w 9144000"/>
              <a:gd name="connsiteY94" fmla="*/ 1221446 h 1919921"/>
              <a:gd name="connsiteX95" fmla="*/ 8036013 w 9144000"/>
              <a:gd name="connsiteY95" fmla="*/ 1214355 h 1919921"/>
              <a:gd name="connsiteX96" fmla="*/ 8041331 w 9144000"/>
              <a:gd name="connsiteY96" fmla="*/ 1214355 h 1919921"/>
              <a:gd name="connsiteX97" fmla="*/ 7846325 w 9144000"/>
              <a:gd name="connsiteY97" fmla="*/ 1228537 h 1919921"/>
              <a:gd name="connsiteX98" fmla="*/ 7825052 w 9144000"/>
              <a:gd name="connsiteY98" fmla="*/ 1233855 h 1919921"/>
              <a:gd name="connsiteX99" fmla="*/ 7825052 w 9144000"/>
              <a:gd name="connsiteY99" fmla="*/ 1214355 h 1919921"/>
              <a:gd name="connsiteX100" fmla="*/ 7846325 w 9144000"/>
              <a:gd name="connsiteY100" fmla="*/ 1228537 h 1919921"/>
              <a:gd name="connsiteX101" fmla="*/ 7807324 w 9144000"/>
              <a:gd name="connsiteY101" fmla="*/ 1226764 h 1919921"/>
              <a:gd name="connsiteX102" fmla="*/ 7789596 w 9144000"/>
              <a:gd name="connsiteY102" fmla="*/ 1237401 h 1919921"/>
              <a:gd name="connsiteX103" fmla="*/ 7780732 w 9144000"/>
              <a:gd name="connsiteY103" fmla="*/ 1237401 h 1919921"/>
              <a:gd name="connsiteX104" fmla="*/ 7800233 w 9144000"/>
              <a:gd name="connsiteY104" fmla="*/ 1214355 h 1919921"/>
              <a:gd name="connsiteX105" fmla="*/ 7807324 w 9144000"/>
              <a:gd name="connsiteY105" fmla="*/ 1226764 h 1919921"/>
              <a:gd name="connsiteX106" fmla="*/ 7830370 w 9144000"/>
              <a:gd name="connsiteY106" fmla="*/ 1201945 h 1919921"/>
              <a:gd name="connsiteX107" fmla="*/ 7826825 w 9144000"/>
              <a:gd name="connsiteY107" fmla="*/ 1203718 h 1919921"/>
              <a:gd name="connsiteX108" fmla="*/ 7826825 w 9144000"/>
              <a:gd name="connsiteY108" fmla="*/ 1198400 h 1919921"/>
              <a:gd name="connsiteX109" fmla="*/ 7830370 w 9144000"/>
              <a:gd name="connsiteY109" fmla="*/ 1201945 h 1919921"/>
              <a:gd name="connsiteX110" fmla="*/ 2756673 w 9144000"/>
              <a:gd name="connsiteY110" fmla="*/ 1203718 h 1919921"/>
              <a:gd name="connsiteX111" fmla="*/ 2749582 w 9144000"/>
              <a:gd name="connsiteY111" fmla="*/ 1210809 h 1919921"/>
              <a:gd name="connsiteX112" fmla="*/ 2744264 w 9144000"/>
              <a:gd name="connsiteY112" fmla="*/ 1210809 h 1919921"/>
              <a:gd name="connsiteX113" fmla="*/ 2742491 w 9144000"/>
              <a:gd name="connsiteY113" fmla="*/ 1198400 h 1919921"/>
              <a:gd name="connsiteX114" fmla="*/ 2747809 w 9144000"/>
              <a:gd name="connsiteY114" fmla="*/ 1189536 h 1919921"/>
              <a:gd name="connsiteX115" fmla="*/ 2756673 w 9144000"/>
              <a:gd name="connsiteY115" fmla="*/ 1203718 h 1919921"/>
              <a:gd name="connsiteX116" fmla="*/ 2444664 w 9144000"/>
              <a:gd name="connsiteY116" fmla="*/ 1196627 h 1919921"/>
              <a:gd name="connsiteX117" fmla="*/ 2444664 w 9144000"/>
              <a:gd name="connsiteY117" fmla="*/ 1209036 h 1919921"/>
              <a:gd name="connsiteX118" fmla="*/ 2432254 w 9144000"/>
              <a:gd name="connsiteY118" fmla="*/ 1210809 h 1919921"/>
              <a:gd name="connsiteX119" fmla="*/ 2430482 w 9144000"/>
              <a:gd name="connsiteY119" fmla="*/ 1201945 h 1919921"/>
              <a:gd name="connsiteX120" fmla="*/ 2437573 w 9144000"/>
              <a:gd name="connsiteY120" fmla="*/ 1189536 h 1919921"/>
              <a:gd name="connsiteX121" fmla="*/ 2444664 w 9144000"/>
              <a:gd name="connsiteY121" fmla="*/ 1196627 h 1919921"/>
              <a:gd name="connsiteX122" fmla="*/ 2691080 w 9144000"/>
              <a:gd name="connsiteY122" fmla="*/ 1203718 h 1919921"/>
              <a:gd name="connsiteX123" fmla="*/ 2676898 w 9144000"/>
              <a:gd name="connsiteY123" fmla="*/ 1210809 h 1919921"/>
              <a:gd name="connsiteX124" fmla="*/ 2668034 w 9144000"/>
              <a:gd name="connsiteY124" fmla="*/ 1200172 h 1919921"/>
              <a:gd name="connsiteX125" fmla="*/ 2678671 w 9144000"/>
              <a:gd name="connsiteY125" fmla="*/ 1182444 h 1919921"/>
              <a:gd name="connsiteX126" fmla="*/ 2691080 w 9144000"/>
              <a:gd name="connsiteY126" fmla="*/ 1203718 h 1919921"/>
              <a:gd name="connsiteX127" fmla="*/ 2515575 w 9144000"/>
              <a:gd name="connsiteY127" fmla="*/ 1198400 h 1919921"/>
              <a:gd name="connsiteX128" fmla="*/ 2503166 w 9144000"/>
              <a:gd name="connsiteY128" fmla="*/ 1210809 h 1919921"/>
              <a:gd name="connsiteX129" fmla="*/ 2496075 w 9144000"/>
              <a:gd name="connsiteY129" fmla="*/ 1198400 h 1919921"/>
              <a:gd name="connsiteX130" fmla="*/ 2503166 w 9144000"/>
              <a:gd name="connsiteY130" fmla="*/ 1182444 h 1919921"/>
              <a:gd name="connsiteX131" fmla="*/ 2515575 w 9144000"/>
              <a:gd name="connsiteY131" fmla="*/ 1198400 h 1919921"/>
              <a:gd name="connsiteX132" fmla="*/ 7681457 w 9144000"/>
              <a:gd name="connsiteY132" fmla="*/ 1223218 h 1919921"/>
              <a:gd name="connsiteX133" fmla="*/ 7727549 w 9144000"/>
              <a:gd name="connsiteY133" fmla="*/ 1178899 h 1919921"/>
              <a:gd name="connsiteX134" fmla="*/ 7681457 w 9144000"/>
              <a:gd name="connsiteY134" fmla="*/ 1223218 h 1919921"/>
              <a:gd name="connsiteX135" fmla="*/ 8172517 w 9144000"/>
              <a:gd name="connsiteY135" fmla="*/ 1178899 h 1919921"/>
              <a:gd name="connsiteX136" fmla="*/ 8167198 w 9144000"/>
              <a:gd name="connsiteY136" fmla="*/ 1182444 h 1919921"/>
              <a:gd name="connsiteX137" fmla="*/ 8168971 w 9144000"/>
              <a:gd name="connsiteY137" fmla="*/ 1175353 h 1919921"/>
              <a:gd name="connsiteX138" fmla="*/ 8172517 w 9144000"/>
              <a:gd name="connsiteY138" fmla="*/ 1178899 h 1919921"/>
              <a:gd name="connsiteX139" fmla="*/ 2605987 w 9144000"/>
              <a:gd name="connsiteY139" fmla="*/ 1198400 h 1919921"/>
              <a:gd name="connsiteX140" fmla="*/ 2605987 w 9144000"/>
              <a:gd name="connsiteY140" fmla="*/ 1209036 h 1919921"/>
              <a:gd name="connsiteX141" fmla="*/ 2579395 w 9144000"/>
              <a:gd name="connsiteY141" fmla="*/ 1209036 h 1919921"/>
              <a:gd name="connsiteX142" fmla="*/ 2577622 w 9144000"/>
              <a:gd name="connsiteY142" fmla="*/ 1193081 h 1919921"/>
              <a:gd name="connsiteX143" fmla="*/ 2591805 w 9144000"/>
              <a:gd name="connsiteY143" fmla="*/ 1175353 h 1919921"/>
              <a:gd name="connsiteX144" fmla="*/ 2605987 w 9144000"/>
              <a:gd name="connsiteY144" fmla="*/ 1198400 h 1919921"/>
              <a:gd name="connsiteX145" fmla="*/ 7800233 w 9144000"/>
              <a:gd name="connsiteY145" fmla="*/ 1178899 h 1919921"/>
              <a:gd name="connsiteX146" fmla="*/ 7800233 w 9144000"/>
              <a:gd name="connsiteY146" fmla="*/ 1171808 h 1919921"/>
              <a:gd name="connsiteX147" fmla="*/ 7800233 w 9144000"/>
              <a:gd name="connsiteY147" fmla="*/ 1178899 h 1919921"/>
              <a:gd name="connsiteX148" fmla="*/ 8204427 w 9144000"/>
              <a:gd name="connsiteY148" fmla="*/ 1162944 h 1919921"/>
              <a:gd name="connsiteX149" fmla="*/ 8211518 w 9144000"/>
              <a:gd name="connsiteY149" fmla="*/ 1162944 h 1919921"/>
              <a:gd name="connsiteX150" fmla="*/ 8204427 w 9144000"/>
              <a:gd name="connsiteY150" fmla="*/ 1162944 h 1919921"/>
              <a:gd name="connsiteX151" fmla="*/ 907663 w 9144000"/>
              <a:gd name="connsiteY151" fmla="*/ 1159398 h 1919921"/>
              <a:gd name="connsiteX152" fmla="*/ 904118 w 9144000"/>
              <a:gd name="connsiteY152" fmla="*/ 1162944 h 1919921"/>
              <a:gd name="connsiteX153" fmla="*/ 886390 w 9144000"/>
              <a:gd name="connsiteY153" fmla="*/ 1162944 h 1919921"/>
              <a:gd name="connsiteX154" fmla="*/ 888163 w 9144000"/>
              <a:gd name="connsiteY154" fmla="*/ 1157626 h 1919921"/>
              <a:gd name="connsiteX155" fmla="*/ 907663 w 9144000"/>
              <a:gd name="connsiteY155" fmla="*/ 1159398 h 1919921"/>
              <a:gd name="connsiteX156" fmla="*/ 1941194 w 9144000"/>
              <a:gd name="connsiteY156" fmla="*/ 1159398 h 1919921"/>
              <a:gd name="connsiteX157" fmla="*/ 1951831 w 9144000"/>
              <a:gd name="connsiteY157" fmla="*/ 1178899 h 1919921"/>
              <a:gd name="connsiteX158" fmla="*/ 1946513 w 9144000"/>
              <a:gd name="connsiteY158" fmla="*/ 1189536 h 1919921"/>
              <a:gd name="connsiteX159" fmla="*/ 1946513 w 9144000"/>
              <a:gd name="connsiteY159" fmla="*/ 1212582 h 1919921"/>
              <a:gd name="connsiteX160" fmla="*/ 1891556 w 9144000"/>
              <a:gd name="connsiteY160" fmla="*/ 1214355 h 1919921"/>
              <a:gd name="connsiteX161" fmla="*/ 1886238 w 9144000"/>
              <a:gd name="connsiteY161" fmla="*/ 1184217 h 1919921"/>
              <a:gd name="connsiteX162" fmla="*/ 1886238 w 9144000"/>
              <a:gd name="connsiteY162" fmla="*/ 1177126 h 1919921"/>
              <a:gd name="connsiteX163" fmla="*/ 1889784 w 9144000"/>
              <a:gd name="connsiteY163" fmla="*/ 1164717 h 1919921"/>
              <a:gd name="connsiteX164" fmla="*/ 1912830 w 9144000"/>
              <a:gd name="connsiteY164" fmla="*/ 1152307 h 1919921"/>
              <a:gd name="connsiteX165" fmla="*/ 1941194 w 9144000"/>
              <a:gd name="connsiteY165" fmla="*/ 1159398 h 1919921"/>
              <a:gd name="connsiteX166" fmla="*/ 1716051 w 9144000"/>
              <a:gd name="connsiteY166" fmla="*/ 1159398 h 1919921"/>
              <a:gd name="connsiteX167" fmla="*/ 1723142 w 9144000"/>
              <a:gd name="connsiteY167" fmla="*/ 1180672 h 1919921"/>
              <a:gd name="connsiteX168" fmla="*/ 1719597 w 9144000"/>
              <a:gd name="connsiteY168" fmla="*/ 1210809 h 1919921"/>
              <a:gd name="connsiteX169" fmla="*/ 1721370 w 9144000"/>
              <a:gd name="connsiteY169" fmla="*/ 1212582 h 1919921"/>
              <a:gd name="connsiteX170" fmla="*/ 1659322 w 9144000"/>
              <a:gd name="connsiteY170" fmla="*/ 1212582 h 1919921"/>
              <a:gd name="connsiteX171" fmla="*/ 1661095 w 9144000"/>
              <a:gd name="connsiteY171" fmla="*/ 1210809 h 1919921"/>
              <a:gd name="connsiteX172" fmla="*/ 1659322 w 9144000"/>
              <a:gd name="connsiteY172" fmla="*/ 1185990 h 1919921"/>
              <a:gd name="connsiteX173" fmla="*/ 1687687 w 9144000"/>
              <a:gd name="connsiteY173" fmla="*/ 1152307 h 1919921"/>
              <a:gd name="connsiteX174" fmla="*/ 1716051 w 9144000"/>
              <a:gd name="connsiteY174" fmla="*/ 1159398 h 1919921"/>
              <a:gd name="connsiteX175" fmla="*/ 8195563 w 9144000"/>
              <a:gd name="connsiteY175" fmla="*/ 1148762 h 1919921"/>
              <a:gd name="connsiteX176" fmla="*/ 8192017 w 9144000"/>
              <a:gd name="connsiteY176" fmla="*/ 1145216 h 1919921"/>
              <a:gd name="connsiteX177" fmla="*/ 8195563 w 9144000"/>
              <a:gd name="connsiteY177" fmla="*/ 1148762 h 1919921"/>
              <a:gd name="connsiteX178" fmla="*/ 7736413 w 9144000"/>
              <a:gd name="connsiteY178" fmla="*/ 1173581 h 1919921"/>
              <a:gd name="connsiteX179" fmla="*/ 7773641 w 9144000"/>
              <a:gd name="connsiteY179" fmla="*/ 1139898 h 1919921"/>
              <a:gd name="connsiteX180" fmla="*/ 7736413 w 9144000"/>
              <a:gd name="connsiteY180" fmla="*/ 1173581 h 1919921"/>
              <a:gd name="connsiteX181" fmla="*/ 8121106 w 9144000"/>
              <a:gd name="connsiteY181" fmla="*/ 1141671 h 1919921"/>
              <a:gd name="connsiteX182" fmla="*/ 8124652 w 9144000"/>
              <a:gd name="connsiteY182" fmla="*/ 1138125 h 1919921"/>
              <a:gd name="connsiteX183" fmla="*/ 8121106 w 9144000"/>
              <a:gd name="connsiteY183" fmla="*/ 1141671 h 1919921"/>
              <a:gd name="connsiteX184" fmla="*/ 6470648 w 9144000"/>
              <a:gd name="connsiteY184" fmla="*/ 1136352 h 1919921"/>
              <a:gd name="connsiteX185" fmla="*/ 6470648 w 9144000"/>
              <a:gd name="connsiteY185" fmla="*/ 1203718 h 1919921"/>
              <a:gd name="connsiteX186" fmla="*/ 6468875 w 9144000"/>
              <a:gd name="connsiteY186" fmla="*/ 1201945 h 1919921"/>
              <a:gd name="connsiteX187" fmla="*/ 6433419 w 9144000"/>
              <a:gd name="connsiteY187" fmla="*/ 1205491 h 1919921"/>
              <a:gd name="connsiteX188" fmla="*/ 6426328 w 9144000"/>
              <a:gd name="connsiteY188" fmla="*/ 1170035 h 1919921"/>
              <a:gd name="connsiteX189" fmla="*/ 6428101 w 9144000"/>
              <a:gd name="connsiteY189" fmla="*/ 1152307 h 1919921"/>
              <a:gd name="connsiteX190" fmla="*/ 6442283 w 9144000"/>
              <a:gd name="connsiteY190" fmla="*/ 1136352 h 1919921"/>
              <a:gd name="connsiteX191" fmla="*/ 6470648 w 9144000"/>
              <a:gd name="connsiteY191" fmla="*/ 1136352 h 1919921"/>
              <a:gd name="connsiteX192" fmla="*/ 7800233 w 9144000"/>
              <a:gd name="connsiteY192" fmla="*/ 1148762 h 1919921"/>
              <a:gd name="connsiteX193" fmla="*/ 7800233 w 9144000"/>
              <a:gd name="connsiteY193" fmla="*/ 1134579 h 1919921"/>
              <a:gd name="connsiteX194" fmla="*/ 7800233 w 9144000"/>
              <a:gd name="connsiteY194" fmla="*/ 1148762 h 1919921"/>
              <a:gd name="connsiteX195" fmla="*/ 6491921 w 9144000"/>
              <a:gd name="connsiteY195" fmla="*/ 1162944 h 1919921"/>
              <a:gd name="connsiteX196" fmla="*/ 6488376 w 9144000"/>
              <a:gd name="connsiteY196" fmla="*/ 1203718 h 1919921"/>
              <a:gd name="connsiteX197" fmla="*/ 6483057 w 9144000"/>
              <a:gd name="connsiteY197" fmla="*/ 1189536 h 1919921"/>
              <a:gd name="connsiteX198" fmla="*/ 6483057 w 9144000"/>
              <a:gd name="connsiteY198" fmla="*/ 1134579 h 1919921"/>
              <a:gd name="connsiteX199" fmla="*/ 6488376 w 9144000"/>
              <a:gd name="connsiteY199" fmla="*/ 1131034 h 1919921"/>
              <a:gd name="connsiteX200" fmla="*/ 6491921 w 9144000"/>
              <a:gd name="connsiteY200" fmla="*/ 1162944 h 1919921"/>
              <a:gd name="connsiteX201" fmla="*/ 6470648 w 9144000"/>
              <a:gd name="connsiteY201" fmla="*/ 1115079 h 1919921"/>
              <a:gd name="connsiteX202" fmla="*/ 6472421 w 9144000"/>
              <a:gd name="connsiteY202" fmla="*/ 1123943 h 1919921"/>
              <a:gd name="connsiteX203" fmla="*/ 6429874 w 9144000"/>
              <a:gd name="connsiteY203" fmla="*/ 1125716 h 1919921"/>
              <a:gd name="connsiteX204" fmla="*/ 6426328 w 9144000"/>
              <a:gd name="connsiteY204" fmla="*/ 1122170 h 1919921"/>
              <a:gd name="connsiteX205" fmla="*/ 6440511 w 9144000"/>
              <a:gd name="connsiteY205" fmla="*/ 1115079 h 1919921"/>
              <a:gd name="connsiteX206" fmla="*/ 6470648 w 9144000"/>
              <a:gd name="connsiteY206" fmla="*/ 1115079 h 1919921"/>
              <a:gd name="connsiteX207" fmla="*/ 7833916 w 9144000"/>
              <a:gd name="connsiteY207" fmla="*/ 1125716 h 1919921"/>
              <a:gd name="connsiteX208" fmla="*/ 7825052 w 9144000"/>
              <a:gd name="connsiteY208" fmla="*/ 1113306 h 1919921"/>
              <a:gd name="connsiteX209" fmla="*/ 7833916 w 9144000"/>
              <a:gd name="connsiteY209" fmla="*/ 1125716 h 1919921"/>
              <a:gd name="connsiteX210" fmla="*/ 7782505 w 9144000"/>
              <a:gd name="connsiteY210" fmla="*/ 1132807 h 1919921"/>
              <a:gd name="connsiteX211" fmla="*/ 7803778 w 9144000"/>
              <a:gd name="connsiteY211" fmla="*/ 1113306 h 1919921"/>
              <a:gd name="connsiteX212" fmla="*/ 7782505 w 9144000"/>
              <a:gd name="connsiteY212" fmla="*/ 1132807 h 1919921"/>
              <a:gd name="connsiteX213" fmla="*/ 820797 w 9144000"/>
              <a:gd name="connsiteY213" fmla="*/ 1111533 h 1919921"/>
              <a:gd name="connsiteX214" fmla="*/ 811933 w 9144000"/>
              <a:gd name="connsiteY214" fmla="*/ 1139898 h 1919921"/>
              <a:gd name="connsiteX215" fmla="*/ 811933 w 9144000"/>
              <a:gd name="connsiteY215" fmla="*/ 1104442 h 1919921"/>
              <a:gd name="connsiteX216" fmla="*/ 820797 w 9144000"/>
              <a:gd name="connsiteY216" fmla="*/ 1111533 h 1919921"/>
              <a:gd name="connsiteX217" fmla="*/ 769387 w 9144000"/>
              <a:gd name="connsiteY217" fmla="*/ 1155853 h 1919921"/>
              <a:gd name="connsiteX218" fmla="*/ 769387 w 9144000"/>
              <a:gd name="connsiteY218" fmla="*/ 1161171 h 1919921"/>
              <a:gd name="connsiteX219" fmla="*/ 703794 w 9144000"/>
              <a:gd name="connsiteY219" fmla="*/ 1154080 h 1919921"/>
              <a:gd name="connsiteX220" fmla="*/ 732158 w 9144000"/>
              <a:gd name="connsiteY220" fmla="*/ 1104442 h 1919921"/>
              <a:gd name="connsiteX221" fmla="*/ 769387 w 9144000"/>
              <a:gd name="connsiteY221" fmla="*/ 1155853 h 1919921"/>
              <a:gd name="connsiteX222" fmla="*/ 1854328 w 9144000"/>
              <a:gd name="connsiteY222" fmla="*/ 1109760 h 1919921"/>
              <a:gd name="connsiteX223" fmla="*/ 1863192 w 9144000"/>
              <a:gd name="connsiteY223" fmla="*/ 1152307 h 1919921"/>
              <a:gd name="connsiteX224" fmla="*/ 1857874 w 9144000"/>
              <a:gd name="connsiteY224" fmla="*/ 1214355 h 1919921"/>
              <a:gd name="connsiteX225" fmla="*/ 1751507 w 9144000"/>
              <a:gd name="connsiteY225" fmla="*/ 1214355 h 1919921"/>
              <a:gd name="connsiteX226" fmla="*/ 1746189 w 9144000"/>
              <a:gd name="connsiteY226" fmla="*/ 1191308 h 1919921"/>
              <a:gd name="connsiteX227" fmla="*/ 1746189 w 9144000"/>
              <a:gd name="connsiteY227" fmla="*/ 1139898 h 1919921"/>
              <a:gd name="connsiteX228" fmla="*/ 1753280 w 9144000"/>
              <a:gd name="connsiteY228" fmla="*/ 1111533 h 1919921"/>
              <a:gd name="connsiteX229" fmla="*/ 1804690 w 9144000"/>
              <a:gd name="connsiteY229" fmla="*/ 1102669 h 1919921"/>
              <a:gd name="connsiteX230" fmla="*/ 1854328 w 9144000"/>
              <a:gd name="connsiteY230" fmla="*/ 1109760 h 1919921"/>
              <a:gd name="connsiteX231" fmla="*/ 8484526 w 9144000"/>
              <a:gd name="connsiteY231" fmla="*/ 1061895 h 1919921"/>
              <a:gd name="connsiteX232" fmla="*/ 8488071 w 9144000"/>
              <a:gd name="connsiteY232" fmla="*/ 1072532 h 1919921"/>
              <a:gd name="connsiteX233" fmla="*/ 8477435 w 9144000"/>
              <a:gd name="connsiteY233" fmla="*/ 1076078 h 1919921"/>
              <a:gd name="connsiteX234" fmla="*/ 8475662 w 9144000"/>
              <a:gd name="connsiteY234" fmla="*/ 1072532 h 1919921"/>
              <a:gd name="connsiteX235" fmla="*/ 8479207 w 9144000"/>
              <a:gd name="connsiteY235" fmla="*/ 1061895 h 1919921"/>
              <a:gd name="connsiteX236" fmla="*/ 8484526 w 9144000"/>
              <a:gd name="connsiteY236" fmla="*/ 1061895 h 1919921"/>
              <a:gd name="connsiteX237" fmla="*/ 8461480 w 9144000"/>
              <a:gd name="connsiteY237" fmla="*/ 1072532 h 1919921"/>
              <a:gd name="connsiteX238" fmla="*/ 8454389 w 9144000"/>
              <a:gd name="connsiteY238" fmla="*/ 1076078 h 1919921"/>
              <a:gd name="connsiteX239" fmla="*/ 8450843 w 9144000"/>
              <a:gd name="connsiteY239" fmla="*/ 1074305 h 1919921"/>
              <a:gd name="connsiteX240" fmla="*/ 8449070 w 9144000"/>
              <a:gd name="connsiteY240" fmla="*/ 1068987 h 1919921"/>
              <a:gd name="connsiteX241" fmla="*/ 8454389 w 9144000"/>
              <a:gd name="connsiteY241" fmla="*/ 1061895 h 1919921"/>
              <a:gd name="connsiteX242" fmla="*/ 8461480 w 9144000"/>
              <a:gd name="connsiteY242" fmla="*/ 1072532 h 1919921"/>
              <a:gd name="connsiteX243" fmla="*/ 815479 w 9144000"/>
              <a:gd name="connsiteY243" fmla="*/ 1038849 h 1919921"/>
              <a:gd name="connsiteX244" fmla="*/ 820797 w 9144000"/>
              <a:gd name="connsiteY244" fmla="*/ 1072532 h 1919921"/>
              <a:gd name="connsiteX245" fmla="*/ 817252 w 9144000"/>
              <a:gd name="connsiteY245" fmla="*/ 1081396 h 1919921"/>
              <a:gd name="connsiteX246" fmla="*/ 808388 w 9144000"/>
              <a:gd name="connsiteY246" fmla="*/ 1056577 h 1919921"/>
              <a:gd name="connsiteX247" fmla="*/ 811933 w 9144000"/>
              <a:gd name="connsiteY247" fmla="*/ 1037076 h 1919921"/>
              <a:gd name="connsiteX248" fmla="*/ 815479 w 9144000"/>
              <a:gd name="connsiteY248" fmla="*/ 1038849 h 1919921"/>
              <a:gd name="connsiteX249" fmla="*/ 776478 w 9144000"/>
              <a:gd name="connsiteY249" fmla="*/ 1067214 h 1919921"/>
              <a:gd name="connsiteX250" fmla="*/ 774705 w 9144000"/>
              <a:gd name="connsiteY250" fmla="*/ 1123943 h 1919921"/>
              <a:gd name="connsiteX251" fmla="*/ 744568 w 9144000"/>
              <a:gd name="connsiteY251" fmla="*/ 1081396 h 1919921"/>
              <a:gd name="connsiteX252" fmla="*/ 772932 w 9144000"/>
              <a:gd name="connsiteY252" fmla="*/ 1037076 h 1919921"/>
              <a:gd name="connsiteX253" fmla="*/ 776478 w 9144000"/>
              <a:gd name="connsiteY253" fmla="*/ 1067214 h 1919921"/>
              <a:gd name="connsiteX254" fmla="*/ 5908676 w 9144000"/>
              <a:gd name="connsiteY254" fmla="*/ 900572 h 1919921"/>
              <a:gd name="connsiteX255" fmla="*/ 5905131 w 9144000"/>
              <a:gd name="connsiteY255" fmla="*/ 898800 h 1919921"/>
              <a:gd name="connsiteX256" fmla="*/ 5908676 w 9144000"/>
              <a:gd name="connsiteY256" fmla="*/ 900572 h 1919921"/>
              <a:gd name="connsiteX257" fmla="*/ 4384086 w 9144000"/>
              <a:gd name="connsiteY257" fmla="*/ 866890 h 1919921"/>
              <a:gd name="connsiteX258" fmla="*/ 4389404 w 9144000"/>
              <a:gd name="connsiteY258" fmla="*/ 881072 h 1919921"/>
              <a:gd name="connsiteX259" fmla="*/ 4387631 w 9144000"/>
              <a:gd name="connsiteY259" fmla="*/ 1152307 h 1919921"/>
              <a:gd name="connsiteX260" fmla="*/ 4247581 w 9144000"/>
              <a:gd name="connsiteY260" fmla="*/ 1152307 h 1919921"/>
              <a:gd name="connsiteX261" fmla="*/ 4247581 w 9144000"/>
              <a:gd name="connsiteY261" fmla="*/ 866890 h 1919921"/>
              <a:gd name="connsiteX262" fmla="*/ 4384086 w 9144000"/>
              <a:gd name="connsiteY262" fmla="*/ 866890 h 1919921"/>
              <a:gd name="connsiteX263" fmla="*/ 819024 w 9144000"/>
              <a:gd name="connsiteY263" fmla="*/ 866890 h 1919921"/>
              <a:gd name="connsiteX264" fmla="*/ 815479 w 9144000"/>
              <a:gd name="connsiteY264" fmla="*/ 868662 h 1919921"/>
              <a:gd name="connsiteX265" fmla="*/ 810161 w 9144000"/>
              <a:gd name="connsiteY265" fmla="*/ 858026 h 1919921"/>
              <a:gd name="connsiteX266" fmla="*/ 819024 w 9144000"/>
              <a:gd name="connsiteY266" fmla="*/ 845616 h 1919921"/>
              <a:gd name="connsiteX267" fmla="*/ 819024 w 9144000"/>
              <a:gd name="connsiteY267" fmla="*/ 866890 h 1919921"/>
              <a:gd name="connsiteX268" fmla="*/ 819024 w 9144000"/>
              <a:gd name="connsiteY268" fmla="*/ 780023 h 1919921"/>
              <a:gd name="connsiteX269" fmla="*/ 819024 w 9144000"/>
              <a:gd name="connsiteY269" fmla="*/ 811933 h 1919921"/>
              <a:gd name="connsiteX270" fmla="*/ 813706 w 9144000"/>
              <a:gd name="connsiteY270" fmla="*/ 811933 h 1919921"/>
              <a:gd name="connsiteX271" fmla="*/ 808388 w 9144000"/>
              <a:gd name="connsiteY271" fmla="*/ 788887 h 1919921"/>
              <a:gd name="connsiteX272" fmla="*/ 815479 w 9144000"/>
              <a:gd name="connsiteY272" fmla="*/ 776478 h 1919921"/>
              <a:gd name="connsiteX273" fmla="*/ 819024 w 9144000"/>
              <a:gd name="connsiteY273" fmla="*/ 780023 h 1919921"/>
              <a:gd name="connsiteX274" fmla="*/ 817252 w 9144000"/>
              <a:gd name="connsiteY274" fmla="*/ 746341 h 1919921"/>
              <a:gd name="connsiteX275" fmla="*/ 810161 w 9144000"/>
              <a:gd name="connsiteY275" fmla="*/ 741022 h 1919921"/>
              <a:gd name="connsiteX276" fmla="*/ 808388 w 9144000"/>
              <a:gd name="connsiteY276" fmla="*/ 726840 h 1919921"/>
              <a:gd name="connsiteX277" fmla="*/ 817252 w 9144000"/>
              <a:gd name="connsiteY277" fmla="*/ 717976 h 1919921"/>
              <a:gd name="connsiteX278" fmla="*/ 817252 w 9144000"/>
              <a:gd name="connsiteY278" fmla="*/ 746341 h 1919921"/>
              <a:gd name="connsiteX279" fmla="*/ 819024 w 9144000"/>
              <a:gd name="connsiteY279" fmla="*/ 659474 h 1919921"/>
              <a:gd name="connsiteX280" fmla="*/ 819024 w 9144000"/>
              <a:gd name="connsiteY280" fmla="*/ 686066 h 1919921"/>
              <a:gd name="connsiteX281" fmla="*/ 808388 w 9144000"/>
              <a:gd name="connsiteY281" fmla="*/ 666565 h 1919921"/>
              <a:gd name="connsiteX282" fmla="*/ 813706 w 9144000"/>
              <a:gd name="connsiteY282" fmla="*/ 659474 h 1919921"/>
              <a:gd name="connsiteX283" fmla="*/ 819024 w 9144000"/>
              <a:gd name="connsiteY283" fmla="*/ 659474 h 1919921"/>
              <a:gd name="connsiteX284" fmla="*/ 817252 w 9144000"/>
              <a:gd name="connsiteY284" fmla="*/ 604518 h 1919921"/>
              <a:gd name="connsiteX285" fmla="*/ 817252 w 9144000"/>
              <a:gd name="connsiteY285" fmla="*/ 625791 h 1919921"/>
              <a:gd name="connsiteX286" fmla="*/ 813706 w 9144000"/>
              <a:gd name="connsiteY286" fmla="*/ 625791 h 1919921"/>
              <a:gd name="connsiteX287" fmla="*/ 810161 w 9144000"/>
              <a:gd name="connsiteY287" fmla="*/ 620473 h 1919921"/>
              <a:gd name="connsiteX288" fmla="*/ 811933 w 9144000"/>
              <a:gd name="connsiteY288" fmla="*/ 604518 h 1919921"/>
              <a:gd name="connsiteX289" fmla="*/ 817252 w 9144000"/>
              <a:gd name="connsiteY289" fmla="*/ 604518 h 1919921"/>
              <a:gd name="connsiteX290" fmla="*/ 819024 w 9144000"/>
              <a:gd name="connsiteY290" fmla="*/ 546016 h 1919921"/>
              <a:gd name="connsiteX291" fmla="*/ 819024 w 9144000"/>
              <a:gd name="connsiteY291" fmla="*/ 567290 h 1919921"/>
              <a:gd name="connsiteX292" fmla="*/ 815479 w 9144000"/>
              <a:gd name="connsiteY292" fmla="*/ 570835 h 1919921"/>
              <a:gd name="connsiteX293" fmla="*/ 810161 w 9144000"/>
              <a:gd name="connsiteY293" fmla="*/ 567290 h 1919921"/>
              <a:gd name="connsiteX294" fmla="*/ 808388 w 9144000"/>
              <a:gd name="connsiteY294" fmla="*/ 551335 h 1919921"/>
              <a:gd name="connsiteX295" fmla="*/ 813706 w 9144000"/>
              <a:gd name="connsiteY295" fmla="*/ 542471 h 1919921"/>
              <a:gd name="connsiteX296" fmla="*/ 819024 w 9144000"/>
              <a:gd name="connsiteY296" fmla="*/ 546016 h 1919921"/>
              <a:gd name="connsiteX297" fmla="*/ 810161 w 9144000"/>
              <a:gd name="connsiteY297" fmla="*/ 0 h 1919921"/>
              <a:gd name="connsiteX298" fmla="*/ 811933 w 9144000"/>
              <a:gd name="connsiteY298" fmla="*/ 154232 h 1919921"/>
              <a:gd name="connsiteX299" fmla="*/ 819024 w 9144000"/>
              <a:gd name="connsiteY299" fmla="*/ 230461 h 1919921"/>
              <a:gd name="connsiteX300" fmla="*/ 829661 w 9144000"/>
              <a:gd name="connsiteY300" fmla="*/ 288963 h 1919921"/>
              <a:gd name="connsiteX301" fmla="*/ 820797 w 9144000"/>
              <a:gd name="connsiteY301" fmla="*/ 310237 h 1919921"/>
              <a:gd name="connsiteX302" fmla="*/ 819024 w 9144000"/>
              <a:gd name="connsiteY302" fmla="*/ 336828 h 1919921"/>
              <a:gd name="connsiteX303" fmla="*/ 824343 w 9144000"/>
              <a:gd name="connsiteY303" fmla="*/ 402421 h 1919921"/>
              <a:gd name="connsiteX304" fmla="*/ 838525 w 9144000"/>
              <a:gd name="connsiteY304" fmla="*/ 411285 h 1919921"/>
              <a:gd name="connsiteX305" fmla="*/ 877526 w 9144000"/>
              <a:gd name="connsiteY305" fmla="*/ 469787 h 1919921"/>
              <a:gd name="connsiteX306" fmla="*/ 873981 w 9144000"/>
              <a:gd name="connsiteY306" fmla="*/ 485742 h 1919921"/>
              <a:gd name="connsiteX307" fmla="*/ 849162 w 9144000"/>
              <a:gd name="connsiteY307" fmla="*/ 530061 h 1919921"/>
              <a:gd name="connsiteX308" fmla="*/ 850935 w 9144000"/>
              <a:gd name="connsiteY308" fmla="*/ 893481 h 1919921"/>
              <a:gd name="connsiteX309" fmla="*/ 881072 w 9144000"/>
              <a:gd name="connsiteY309" fmla="*/ 948437 h 1919921"/>
              <a:gd name="connsiteX310" fmla="*/ 882845 w 9144000"/>
              <a:gd name="connsiteY310" fmla="*/ 960847 h 1919921"/>
              <a:gd name="connsiteX311" fmla="*/ 849162 w 9144000"/>
              <a:gd name="connsiteY311" fmla="*/ 1029985 h 1919921"/>
              <a:gd name="connsiteX312" fmla="*/ 879299 w 9144000"/>
              <a:gd name="connsiteY312" fmla="*/ 1145216 h 1919921"/>
              <a:gd name="connsiteX313" fmla="*/ 927164 w 9144000"/>
              <a:gd name="connsiteY313" fmla="*/ 1145216 h 1919921"/>
              <a:gd name="connsiteX314" fmla="*/ 1015803 w 9144000"/>
              <a:gd name="connsiteY314" fmla="*/ 1164717 h 1919921"/>
              <a:gd name="connsiteX315" fmla="*/ 1072532 w 9144000"/>
              <a:gd name="connsiteY315" fmla="*/ 1148762 h 1919921"/>
              <a:gd name="connsiteX316" fmla="*/ 1084942 w 9144000"/>
              <a:gd name="connsiteY316" fmla="*/ 1154080 h 1919921"/>
              <a:gd name="connsiteX317" fmla="*/ 1100897 w 9144000"/>
              <a:gd name="connsiteY317" fmla="*/ 1138125 h 1919921"/>
              <a:gd name="connsiteX318" fmla="*/ 1111533 w 9144000"/>
              <a:gd name="connsiteY318" fmla="*/ 1099124 h 1919921"/>
              <a:gd name="connsiteX319" fmla="*/ 1122170 w 9144000"/>
              <a:gd name="connsiteY319" fmla="*/ 1099124 h 1919921"/>
              <a:gd name="connsiteX320" fmla="*/ 1146989 w 9144000"/>
              <a:gd name="connsiteY320" fmla="*/ 1123943 h 1919921"/>
              <a:gd name="connsiteX321" fmla="*/ 1200172 w 9144000"/>
              <a:gd name="connsiteY321" fmla="*/ 1104442 h 1919921"/>
              <a:gd name="connsiteX322" fmla="*/ 1180672 w 9144000"/>
              <a:gd name="connsiteY322" fmla="*/ 1084942 h 1919921"/>
              <a:gd name="connsiteX323" fmla="*/ 1198399 w 9144000"/>
              <a:gd name="connsiteY323" fmla="*/ 1063668 h 1919921"/>
              <a:gd name="connsiteX324" fmla="*/ 1200172 w 9144000"/>
              <a:gd name="connsiteY324" fmla="*/ 1054804 h 1919921"/>
              <a:gd name="connsiteX325" fmla="*/ 1200172 w 9144000"/>
              <a:gd name="connsiteY325" fmla="*/ 1045940 h 1919921"/>
              <a:gd name="connsiteX326" fmla="*/ 1207263 w 9144000"/>
              <a:gd name="connsiteY326" fmla="*/ 1010485 h 1919921"/>
              <a:gd name="connsiteX327" fmla="*/ 1217900 w 9144000"/>
              <a:gd name="connsiteY327" fmla="*/ 1022894 h 1919921"/>
              <a:gd name="connsiteX328" fmla="*/ 1435952 w 9144000"/>
              <a:gd name="connsiteY328" fmla="*/ 1022894 h 1919921"/>
              <a:gd name="connsiteX329" fmla="*/ 1439498 w 9144000"/>
              <a:gd name="connsiteY329" fmla="*/ 1010485 h 1919921"/>
              <a:gd name="connsiteX330" fmla="*/ 1446589 w 9144000"/>
              <a:gd name="connsiteY330" fmla="*/ 1014030 h 1919921"/>
              <a:gd name="connsiteX331" fmla="*/ 1473180 w 9144000"/>
              <a:gd name="connsiteY331" fmla="*/ 1083169 h 1919921"/>
              <a:gd name="connsiteX332" fmla="*/ 1455453 w 9144000"/>
              <a:gd name="connsiteY332" fmla="*/ 1100897 h 1919921"/>
              <a:gd name="connsiteX333" fmla="*/ 1457225 w 9144000"/>
              <a:gd name="connsiteY333" fmla="*/ 1120397 h 1919921"/>
              <a:gd name="connsiteX334" fmla="*/ 1508636 w 9144000"/>
              <a:gd name="connsiteY334" fmla="*/ 1120397 h 1919921"/>
              <a:gd name="connsiteX335" fmla="*/ 1521045 w 9144000"/>
              <a:gd name="connsiteY335" fmla="*/ 1097351 h 1919921"/>
              <a:gd name="connsiteX336" fmla="*/ 1531682 w 9144000"/>
              <a:gd name="connsiteY336" fmla="*/ 1120397 h 1919921"/>
              <a:gd name="connsiteX337" fmla="*/ 1544092 w 9144000"/>
              <a:gd name="connsiteY337" fmla="*/ 1127488 h 1919921"/>
              <a:gd name="connsiteX338" fmla="*/ 1565365 w 9144000"/>
              <a:gd name="connsiteY338" fmla="*/ 1155853 h 1919921"/>
              <a:gd name="connsiteX339" fmla="*/ 1583093 w 9144000"/>
              <a:gd name="connsiteY339" fmla="*/ 1143443 h 1919921"/>
              <a:gd name="connsiteX340" fmla="*/ 1599048 w 9144000"/>
              <a:gd name="connsiteY340" fmla="*/ 1157626 h 1919921"/>
              <a:gd name="connsiteX341" fmla="*/ 1632731 w 9144000"/>
              <a:gd name="connsiteY341" fmla="*/ 1178899 h 1919921"/>
              <a:gd name="connsiteX342" fmla="*/ 1636276 w 9144000"/>
              <a:gd name="connsiteY342" fmla="*/ 1175353 h 1919921"/>
              <a:gd name="connsiteX343" fmla="*/ 1636276 w 9144000"/>
              <a:gd name="connsiteY343" fmla="*/ 1035304 h 1919921"/>
              <a:gd name="connsiteX344" fmla="*/ 1645140 w 9144000"/>
              <a:gd name="connsiteY344" fmla="*/ 989211 h 1919921"/>
              <a:gd name="connsiteX345" fmla="*/ 1650458 w 9144000"/>
              <a:gd name="connsiteY345" fmla="*/ 990984 h 1919921"/>
              <a:gd name="connsiteX346" fmla="*/ 1664641 w 9144000"/>
              <a:gd name="connsiteY346" fmla="*/ 1049486 h 1919921"/>
              <a:gd name="connsiteX347" fmla="*/ 1719597 w 9144000"/>
              <a:gd name="connsiteY347" fmla="*/ 1049486 h 1919921"/>
              <a:gd name="connsiteX348" fmla="*/ 1733779 w 9144000"/>
              <a:gd name="connsiteY348" fmla="*/ 959074 h 1919921"/>
              <a:gd name="connsiteX349" fmla="*/ 1740870 w 9144000"/>
              <a:gd name="connsiteY349" fmla="*/ 960847 h 1919921"/>
              <a:gd name="connsiteX350" fmla="*/ 1755052 w 9144000"/>
              <a:gd name="connsiteY350" fmla="*/ 1001621 h 1919921"/>
              <a:gd name="connsiteX351" fmla="*/ 1827736 w 9144000"/>
              <a:gd name="connsiteY351" fmla="*/ 1001621 h 1919921"/>
              <a:gd name="connsiteX352" fmla="*/ 1863192 w 9144000"/>
              <a:gd name="connsiteY352" fmla="*/ 987439 h 1919921"/>
              <a:gd name="connsiteX353" fmla="*/ 1870283 w 9144000"/>
              <a:gd name="connsiteY353" fmla="*/ 959074 h 1919921"/>
              <a:gd name="connsiteX354" fmla="*/ 1875601 w 9144000"/>
              <a:gd name="connsiteY354" fmla="*/ 959074 h 1919921"/>
              <a:gd name="connsiteX355" fmla="*/ 1891556 w 9144000"/>
              <a:gd name="connsiteY355" fmla="*/ 1053032 h 1919921"/>
              <a:gd name="connsiteX356" fmla="*/ 1948285 w 9144000"/>
              <a:gd name="connsiteY356" fmla="*/ 1033531 h 1919921"/>
              <a:gd name="connsiteX357" fmla="*/ 1950058 w 9144000"/>
              <a:gd name="connsiteY357" fmla="*/ 1022894 h 1919921"/>
              <a:gd name="connsiteX358" fmla="*/ 1962468 w 9144000"/>
              <a:gd name="connsiteY358" fmla="*/ 989211 h 1919921"/>
              <a:gd name="connsiteX359" fmla="*/ 1967786 w 9144000"/>
              <a:gd name="connsiteY359" fmla="*/ 1019349 h 1919921"/>
              <a:gd name="connsiteX360" fmla="*/ 1966013 w 9144000"/>
              <a:gd name="connsiteY360" fmla="*/ 1088487 h 1919921"/>
              <a:gd name="connsiteX361" fmla="*/ 2017424 w 9144000"/>
              <a:gd name="connsiteY361" fmla="*/ 1134579 h 1919921"/>
              <a:gd name="connsiteX362" fmla="*/ 2109609 w 9144000"/>
              <a:gd name="connsiteY362" fmla="*/ 1129261 h 1919921"/>
              <a:gd name="connsiteX363" fmla="*/ 2109609 w 9144000"/>
              <a:gd name="connsiteY363" fmla="*/ 1074305 h 1919921"/>
              <a:gd name="connsiteX364" fmla="*/ 2111381 w 9144000"/>
              <a:gd name="connsiteY364" fmla="*/ 1060123 h 1919921"/>
              <a:gd name="connsiteX365" fmla="*/ 2113154 w 9144000"/>
              <a:gd name="connsiteY365" fmla="*/ 1045940 h 1919921"/>
              <a:gd name="connsiteX366" fmla="*/ 2114927 w 9144000"/>
              <a:gd name="connsiteY366" fmla="*/ 1033531 h 1919921"/>
              <a:gd name="connsiteX367" fmla="*/ 2134427 w 9144000"/>
              <a:gd name="connsiteY367" fmla="*/ 992757 h 1919921"/>
              <a:gd name="connsiteX368" fmla="*/ 2127336 w 9144000"/>
              <a:gd name="connsiteY368" fmla="*/ 969711 h 1919921"/>
              <a:gd name="connsiteX369" fmla="*/ 2187611 w 9144000"/>
              <a:gd name="connsiteY369" fmla="*/ 928937 h 1919921"/>
              <a:gd name="connsiteX370" fmla="*/ 2200020 w 9144000"/>
              <a:gd name="connsiteY370" fmla="*/ 943119 h 1919921"/>
              <a:gd name="connsiteX371" fmla="*/ 2237249 w 9144000"/>
              <a:gd name="connsiteY371" fmla="*/ 973256 h 1919921"/>
              <a:gd name="connsiteX372" fmla="*/ 2230158 w 9144000"/>
              <a:gd name="connsiteY372" fmla="*/ 1003394 h 1919921"/>
              <a:gd name="connsiteX373" fmla="*/ 2246113 w 9144000"/>
              <a:gd name="connsiteY373" fmla="*/ 1031758 h 1919921"/>
              <a:gd name="connsiteX374" fmla="*/ 2256749 w 9144000"/>
              <a:gd name="connsiteY374" fmla="*/ 1123943 h 1919921"/>
              <a:gd name="connsiteX375" fmla="*/ 2347161 w 9144000"/>
              <a:gd name="connsiteY375" fmla="*/ 1123943 h 1919921"/>
              <a:gd name="connsiteX376" fmla="*/ 2379071 w 9144000"/>
              <a:gd name="connsiteY376" fmla="*/ 1113306 h 1919921"/>
              <a:gd name="connsiteX377" fmla="*/ 2357798 w 9144000"/>
              <a:gd name="connsiteY377" fmla="*/ 1088487 h 1919921"/>
              <a:gd name="connsiteX378" fmla="*/ 2389708 w 9144000"/>
              <a:gd name="connsiteY378" fmla="*/ 1074305 h 1919921"/>
              <a:gd name="connsiteX379" fmla="*/ 2379071 w 9144000"/>
              <a:gd name="connsiteY379" fmla="*/ 1058350 h 1919921"/>
              <a:gd name="connsiteX380" fmla="*/ 2414527 w 9144000"/>
              <a:gd name="connsiteY380" fmla="*/ 1028213 h 1919921"/>
              <a:gd name="connsiteX381" fmla="*/ 2428709 w 9144000"/>
              <a:gd name="connsiteY381" fmla="*/ 983893 h 1919921"/>
              <a:gd name="connsiteX382" fmla="*/ 2437573 w 9144000"/>
              <a:gd name="connsiteY382" fmla="*/ 982120 h 1919921"/>
              <a:gd name="connsiteX383" fmla="*/ 2442891 w 9144000"/>
              <a:gd name="connsiteY383" fmla="*/ 982120 h 1919921"/>
              <a:gd name="connsiteX384" fmla="*/ 2446437 w 9144000"/>
              <a:gd name="connsiteY384" fmla="*/ 992757 h 1919921"/>
              <a:gd name="connsiteX385" fmla="*/ 2740718 w 9144000"/>
              <a:gd name="connsiteY385" fmla="*/ 992757 h 1919921"/>
              <a:gd name="connsiteX386" fmla="*/ 2749582 w 9144000"/>
              <a:gd name="connsiteY386" fmla="*/ 980348 h 1919921"/>
              <a:gd name="connsiteX387" fmla="*/ 2761992 w 9144000"/>
              <a:gd name="connsiteY387" fmla="*/ 982120 h 1919921"/>
              <a:gd name="connsiteX388" fmla="*/ 2809857 w 9144000"/>
              <a:gd name="connsiteY388" fmla="*/ 1054804 h 1919921"/>
              <a:gd name="connsiteX389" fmla="*/ 2809857 w 9144000"/>
              <a:gd name="connsiteY389" fmla="*/ 1060123 h 1919921"/>
              <a:gd name="connsiteX390" fmla="*/ 2797447 w 9144000"/>
              <a:gd name="connsiteY390" fmla="*/ 1070759 h 1919921"/>
              <a:gd name="connsiteX391" fmla="*/ 2831130 w 9144000"/>
              <a:gd name="connsiteY391" fmla="*/ 1088487 h 1919921"/>
              <a:gd name="connsiteX392" fmla="*/ 2809857 w 9144000"/>
              <a:gd name="connsiteY392" fmla="*/ 1104442 h 1919921"/>
              <a:gd name="connsiteX393" fmla="*/ 2811629 w 9144000"/>
              <a:gd name="connsiteY393" fmla="*/ 1120397 h 1919921"/>
              <a:gd name="connsiteX394" fmla="*/ 2997771 w 9144000"/>
              <a:gd name="connsiteY394" fmla="*/ 1120397 h 1919921"/>
              <a:gd name="connsiteX395" fmla="*/ 3020817 w 9144000"/>
              <a:gd name="connsiteY395" fmla="*/ 1185990 h 1919921"/>
              <a:gd name="connsiteX396" fmla="*/ 3038545 w 9144000"/>
              <a:gd name="connsiteY396" fmla="*/ 1168262 h 1919921"/>
              <a:gd name="connsiteX397" fmla="*/ 3035000 w 9144000"/>
              <a:gd name="connsiteY397" fmla="*/ 1129261 h 1919921"/>
              <a:gd name="connsiteX398" fmla="*/ 3020817 w 9144000"/>
              <a:gd name="connsiteY398" fmla="*/ 1123943 h 1919921"/>
              <a:gd name="connsiteX399" fmla="*/ 3052728 w 9144000"/>
              <a:gd name="connsiteY399" fmla="*/ 1093805 h 1919921"/>
              <a:gd name="connsiteX400" fmla="*/ 3038545 w 9144000"/>
              <a:gd name="connsiteY400" fmla="*/ 1079623 h 1919921"/>
              <a:gd name="connsiteX401" fmla="*/ 3066910 w 9144000"/>
              <a:gd name="connsiteY401" fmla="*/ 1053032 h 1919921"/>
              <a:gd name="connsiteX402" fmla="*/ 3052728 w 9144000"/>
              <a:gd name="connsiteY402" fmla="*/ 1042395 h 1919921"/>
              <a:gd name="connsiteX403" fmla="*/ 3104138 w 9144000"/>
              <a:gd name="connsiteY403" fmla="*/ 1001621 h 1919921"/>
              <a:gd name="connsiteX404" fmla="*/ 3121866 w 9144000"/>
              <a:gd name="connsiteY404" fmla="*/ 969711 h 1919921"/>
              <a:gd name="connsiteX405" fmla="*/ 3128957 w 9144000"/>
              <a:gd name="connsiteY405" fmla="*/ 969711 h 1919921"/>
              <a:gd name="connsiteX406" fmla="*/ 3134275 w 9144000"/>
              <a:gd name="connsiteY406" fmla="*/ 998075 h 1919921"/>
              <a:gd name="connsiteX407" fmla="*/ 3198096 w 9144000"/>
              <a:gd name="connsiteY407" fmla="*/ 1044168 h 1919921"/>
              <a:gd name="connsiteX408" fmla="*/ 3183913 w 9144000"/>
              <a:gd name="connsiteY408" fmla="*/ 1053032 h 1919921"/>
              <a:gd name="connsiteX409" fmla="*/ 3210505 w 9144000"/>
              <a:gd name="connsiteY409" fmla="*/ 1079623 h 1919921"/>
              <a:gd name="connsiteX410" fmla="*/ 3198096 w 9144000"/>
              <a:gd name="connsiteY410" fmla="*/ 1093805 h 1919921"/>
              <a:gd name="connsiteX411" fmla="*/ 3228233 w 9144000"/>
              <a:gd name="connsiteY411" fmla="*/ 1120397 h 1919921"/>
              <a:gd name="connsiteX412" fmla="*/ 3226460 w 9144000"/>
              <a:gd name="connsiteY412" fmla="*/ 1123943 h 1919921"/>
              <a:gd name="connsiteX413" fmla="*/ 3208732 w 9144000"/>
              <a:gd name="connsiteY413" fmla="*/ 1146989 h 1919921"/>
              <a:gd name="connsiteX414" fmla="*/ 3219369 w 9144000"/>
              <a:gd name="connsiteY414" fmla="*/ 1168262 h 1919921"/>
              <a:gd name="connsiteX415" fmla="*/ 3240642 w 9144000"/>
              <a:gd name="connsiteY415" fmla="*/ 1164717 h 1919921"/>
              <a:gd name="connsiteX416" fmla="*/ 3274325 w 9144000"/>
              <a:gd name="connsiteY416" fmla="*/ 1161171 h 1919921"/>
              <a:gd name="connsiteX417" fmla="*/ 3281416 w 9144000"/>
              <a:gd name="connsiteY417" fmla="*/ 820797 h 1919921"/>
              <a:gd name="connsiteX418" fmla="*/ 3292053 w 9144000"/>
              <a:gd name="connsiteY418" fmla="*/ 797751 h 1919921"/>
              <a:gd name="connsiteX419" fmla="*/ 3293826 w 9144000"/>
              <a:gd name="connsiteY419" fmla="*/ 785342 h 1919921"/>
              <a:gd name="connsiteX420" fmla="*/ 3334600 w 9144000"/>
              <a:gd name="connsiteY420" fmla="*/ 737477 h 1919921"/>
              <a:gd name="connsiteX421" fmla="*/ 3354100 w 9144000"/>
              <a:gd name="connsiteY421" fmla="*/ 712658 h 1919921"/>
              <a:gd name="connsiteX422" fmla="*/ 3354100 w 9144000"/>
              <a:gd name="connsiteY422" fmla="*/ 705567 h 1919921"/>
              <a:gd name="connsiteX423" fmla="*/ 3355873 w 9144000"/>
              <a:gd name="connsiteY423" fmla="*/ 673657 h 1919921"/>
              <a:gd name="connsiteX424" fmla="*/ 3361191 w 9144000"/>
              <a:gd name="connsiteY424" fmla="*/ 579699 h 1919921"/>
              <a:gd name="connsiteX425" fmla="*/ 3368282 w 9144000"/>
              <a:gd name="connsiteY425" fmla="*/ 579699 h 1919921"/>
              <a:gd name="connsiteX426" fmla="*/ 3373601 w 9144000"/>
              <a:gd name="connsiteY426" fmla="*/ 615155 h 1919921"/>
              <a:gd name="connsiteX427" fmla="*/ 3370055 w 9144000"/>
              <a:gd name="connsiteY427" fmla="*/ 671884 h 1919921"/>
              <a:gd name="connsiteX428" fmla="*/ 3393101 w 9144000"/>
              <a:gd name="connsiteY428" fmla="*/ 721522 h 1919921"/>
              <a:gd name="connsiteX429" fmla="*/ 3403738 w 9144000"/>
              <a:gd name="connsiteY429" fmla="*/ 758750 h 1919921"/>
              <a:gd name="connsiteX430" fmla="*/ 3416147 w 9144000"/>
              <a:gd name="connsiteY430" fmla="*/ 762296 h 1919921"/>
              <a:gd name="connsiteX431" fmla="*/ 3437421 w 9144000"/>
              <a:gd name="connsiteY431" fmla="*/ 780023 h 1919921"/>
              <a:gd name="connsiteX432" fmla="*/ 3455149 w 9144000"/>
              <a:gd name="connsiteY432" fmla="*/ 916527 h 1919921"/>
              <a:gd name="connsiteX433" fmla="*/ 3455149 w 9144000"/>
              <a:gd name="connsiteY433" fmla="*/ 1106215 h 1919921"/>
              <a:gd name="connsiteX434" fmla="*/ 3467558 w 9144000"/>
              <a:gd name="connsiteY434" fmla="*/ 1115079 h 1919921"/>
              <a:gd name="connsiteX435" fmla="*/ 3476422 w 9144000"/>
              <a:gd name="connsiteY435" fmla="*/ 1129261 h 1919921"/>
              <a:gd name="connsiteX436" fmla="*/ 3481740 w 9144000"/>
              <a:gd name="connsiteY436" fmla="*/ 1129261 h 1919921"/>
              <a:gd name="connsiteX437" fmla="*/ 3483513 w 9144000"/>
              <a:gd name="connsiteY437" fmla="*/ 611609 h 1919921"/>
              <a:gd name="connsiteX438" fmla="*/ 3515423 w 9144000"/>
              <a:gd name="connsiteY438" fmla="*/ 570835 h 1919921"/>
              <a:gd name="connsiteX439" fmla="*/ 3586334 w 9144000"/>
              <a:gd name="connsiteY439" fmla="*/ 581472 h 1919921"/>
              <a:gd name="connsiteX440" fmla="*/ 3593425 w 9144000"/>
              <a:gd name="connsiteY440" fmla="*/ 632883 h 1919921"/>
              <a:gd name="connsiteX441" fmla="*/ 3593425 w 9144000"/>
              <a:gd name="connsiteY441" fmla="*/ 1099124 h 1919921"/>
              <a:gd name="connsiteX442" fmla="*/ 3612926 w 9144000"/>
              <a:gd name="connsiteY442" fmla="*/ 1115079 h 1919921"/>
              <a:gd name="connsiteX443" fmla="*/ 3614699 w 9144000"/>
              <a:gd name="connsiteY443" fmla="*/ 1109760 h 1919921"/>
              <a:gd name="connsiteX444" fmla="*/ 3614699 w 9144000"/>
              <a:gd name="connsiteY444" fmla="*/ 466241 h 1919921"/>
              <a:gd name="connsiteX445" fmla="*/ 3620017 w 9144000"/>
              <a:gd name="connsiteY445" fmla="*/ 423694 h 1919921"/>
              <a:gd name="connsiteX446" fmla="*/ 3669655 w 9144000"/>
              <a:gd name="connsiteY446" fmla="*/ 423694 h 1919921"/>
              <a:gd name="connsiteX447" fmla="*/ 3701565 w 9144000"/>
              <a:gd name="connsiteY447" fmla="*/ 432558 h 1919921"/>
              <a:gd name="connsiteX448" fmla="*/ 3701565 w 9144000"/>
              <a:gd name="connsiteY448" fmla="*/ 1111533 h 1919921"/>
              <a:gd name="connsiteX449" fmla="*/ 3705111 w 9144000"/>
              <a:gd name="connsiteY449" fmla="*/ 1113306 h 1919921"/>
              <a:gd name="connsiteX450" fmla="*/ 3724611 w 9144000"/>
              <a:gd name="connsiteY450" fmla="*/ 1099124 h 1919921"/>
              <a:gd name="connsiteX451" fmla="*/ 3724611 w 9144000"/>
              <a:gd name="connsiteY451" fmla="*/ 636428 h 1919921"/>
              <a:gd name="connsiteX452" fmla="*/ 3738793 w 9144000"/>
              <a:gd name="connsiteY452" fmla="*/ 586790 h 1919921"/>
              <a:gd name="connsiteX453" fmla="*/ 3779567 w 9144000"/>
              <a:gd name="connsiteY453" fmla="*/ 586790 h 1919921"/>
              <a:gd name="connsiteX454" fmla="*/ 3832751 w 9144000"/>
              <a:gd name="connsiteY454" fmla="*/ 595654 h 1919921"/>
              <a:gd name="connsiteX455" fmla="*/ 3832751 w 9144000"/>
              <a:gd name="connsiteY455" fmla="*/ 1157626 h 1919921"/>
              <a:gd name="connsiteX456" fmla="*/ 3839842 w 9144000"/>
              <a:gd name="connsiteY456" fmla="*/ 1159398 h 1919921"/>
              <a:gd name="connsiteX457" fmla="*/ 3846933 w 9144000"/>
              <a:gd name="connsiteY457" fmla="*/ 1154080 h 1919921"/>
              <a:gd name="connsiteX458" fmla="*/ 3848706 w 9144000"/>
              <a:gd name="connsiteY458" fmla="*/ 865117 h 1919921"/>
              <a:gd name="connsiteX459" fmla="*/ 3852251 w 9144000"/>
              <a:gd name="connsiteY459" fmla="*/ 826116 h 1919921"/>
              <a:gd name="connsiteX460" fmla="*/ 3854024 w 9144000"/>
              <a:gd name="connsiteY460" fmla="*/ 799524 h 1919921"/>
              <a:gd name="connsiteX461" fmla="*/ 3857570 w 9144000"/>
              <a:gd name="connsiteY461" fmla="*/ 774705 h 1919921"/>
              <a:gd name="connsiteX462" fmla="*/ 3859343 w 9144000"/>
              <a:gd name="connsiteY462" fmla="*/ 760523 h 1919921"/>
              <a:gd name="connsiteX463" fmla="*/ 3861115 w 9144000"/>
              <a:gd name="connsiteY463" fmla="*/ 749886 h 1919921"/>
              <a:gd name="connsiteX464" fmla="*/ 3862888 w 9144000"/>
              <a:gd name="connsiteY464" fmla="*/ 744568 h 1919921"/>
              <a:gd name="connsiteX465" fmla="*/ 3907208 w 9144000"/>
              <a:gd name="connsiteY465" fmla="*/ 741022 h 1919921"/>
              <a:gd name="connsiteX466" fmla="*/ 3963937 w 9144000"/>
              <a:gd name="connsiteY466" fmla="*/ 749886 h 1919921"/>
              <a:gd name="connsiteX467" fmla="*/ 3963937 w 9144000"/>
              <a:gd name="connsiteY467" fmla="*/ 1155853 h 1919921"/>
              <a:gd name="connsiteX468" fmla="*/ 4002938 w 9144000"/>
              <a:gd name="connsiteY468" fmla="*/ 1155853 h 1919921"/>
              <a:gd name="connsiteX469" fmla="*/ 4004710 w 9144000"/>
              <a:gd name="connsiteY469" fmla="*/ 741022 h 1919921"/>
              <a:gd name="connsiteX470" fmla="*/ 3995847 w 9144000"/>
              <a:gd name="connsiteY470" fmla="*/ 712658 h 1919921"/>
              <a:gd name="connsiteX471" fmla="*/ 4011802 w 9144000"/>
              <a:gd name="connsiteY471" fmla="*/ 705567 h 1919921"/>
              <a:gd name="connsiteX472" fmla="*/ 4020665 w 9144000"/>
              <a:gd name="connsiteY472" fmla="*/ 691384 h 1919921"/>
              <a:gd name="connsiteX473" fmla="*/ 4086258 w 9144000"/>
              <a:gd name="connsiteY473" fmla="*/ 687839 h 1919921"/>
              <a:gd name="connsiteX474" fmla="*/ 4125260 w 9144000"/>
              <a:gd name="connsiteY474" fmla="*/ 691384 h 1919921"/>
              <a:gd name="connsiteX475" fmla="*/ 4132351 w 9144000"/>
              <a:gd name="connsiteY475" fmla="*/ 705567 h 1919921"/>
              <a:gd name="connsiteX476" fmla="*/ 4153624 w 9144000"/>
              <a:gd name="connsiteY476" fmla="*/ 712658 h 1919921"/>
              <a:gd name="connsiteX477" fmla="*/ 4137669 w 9144000"/>
              <a:gd name="connsiteY477" fmla="*/ 732158 h 1919921"/>
              <a:gd name="connsiteX478" fmla="*/ 4144760 w 9144000"/>
              <a:gd name="connsiteY478" fmla="*/ 1159398 h 1919921"/>
              <a:gd name="connsiteX479" fmla="*/ 4183761 w 9144000"/>
              <a:gd name="connsiteY479" fmla="*/ 1159398 h 1919921"/>
              <a:gd name="connsiteX480" fmla="*/ 4206808 w 9144000"/>
              <a:gd name="connsiteY480" fmla="*/ 932482 h 1919921"/>
              <a:gd name="connsiteX481" fmla="*/ 4206808 w 9144000"/>
              <a:gd name="connsiteY481" fmla="*/ 895254 h 1919921"/>
              <a:gd name="connsiteX482" fmla="*/ 4199716 w 9144000"/>
              <a:gd name="connsiteY482" fmla="*/ 854480 h 1919921"/>
              <a:gd name="connsiteX483" fmla="*/ 4201489 w 9144000"/>
              <a:gd name="connsiteY483" fmla="*/ 794206 h 1919921"/>
              <a:gd name="connsiteX484" fmla="*/ 4212126 w 9144000"/>
              <a:gd name="connsiteY484" fmla="*/ 756977 h 1919921"/>
              <a:gd name="connsiteX485" fmla="*/ 4439042 w 9144000"/>
              <a:gd name="connsiteY485" fmla="*/ 785342 h 1919921"/>
              <a:gd name="connsiteX486" fmla="*/ 4447906 w 9144000"/>
              <a:gd name="connsiteY486" fmla="*/ 792433 h 1919921"/>
              <a:gd name="connsiteX487" fmla="*/ 4458542 w 9144000"/>
              <a:gd name="connsiteY487" fmla="*/ 870435 h 1919921"/>
              <a:gd name="connsiteX488" fmla="*/ 4497543 w 9144000"/>
              <a:gd name="connsiteY488" fmla="*/ 1171808 h 1919921"/>
              <a:gd name="connsiteX489" fmla="*/ 4502862 w 9144000"/>
              <a:gd name="connsiteY489" fmla="*/ 1182444 h 1919921"/>
              <a:gd name="connsiteX490" fmla="*/ 4511726 w 9144000"/>
              <a:gd name="connsiteY490" fmla="*/ 1143443 h 1919921"/>
              <a:gd name="connsiteX491" fmla="*/ 4511726 w 9144000"/>
              <a:gd name="connsiteY491" fmla="*/ 1056577 h 1919921"/>
              <a:gd name="connsiteX492" fmla="*/ 4495771 w 9144000"/>
              <a:gd name="connsiteY492" fmla="*/ 953756 h 1919921"/>
              <a:gd name="connsiteX493" fmla="*/ 4497543 w 9144000"/>
              <a:gd name="connsiteY493" fmla="*/ 936028 h 1919921"/>
              <a:gd name="connsiteX494" fmla="*/ 4580864 w 9144000"/>
              <a:gd name="connsiteY494" fmla="*/ 936028 h 1919921"/>
              <a:gd name="connsiteX495" fmla="*/ 4591501 w 9144000"/>
              <a:gd name="connsiteY495" fmla="*/ 923619 h 1919921"/>
              <a:gd name="connsiteX496" fmla="*/ 4644684 w 9144000"/>
              <a:gd name="connsiteY496" fmla="*/ 923619 h 1919921"/>
              <a:gd name="connsiteX497" fmla="*/ 4650003 w 9144000"/>
              <a:gd name="connsiteY497" fmla="*/ 939574 h 1919921"/>
              <a:gd name="connsiteX498" fmla="*/ 4683685 w 9144000"/>
              <a:gd name="connsiteY498" fmla="*/ 939574 h 1919921"/>
              <a:gd name="connsiteX499" fmla="*/ 4690777 w 9144000"/>
              <a:gd name="connsiteY499" fmla="*/ 950210 h 1919921"/>
              <a:gd name="connsiteX500" fmla="*/ 4676594 w 9144000"/>
              <a:gd name="connsiteY500" fmla="*/ 1061895 h 1919921"/>
              <a:gd name="connsiteX501" fmla="*/ 4689004 w 9144000"/>
              <a:gd name="connsiteY501" fmla="*/ 1187763 h 1919921"/>
              <a:gd name="connsiteX502" fmla="*/ 4733323 w 9144000"/>
              <a:gd name="connsiteY502" fmla="*/ 1191308 h 1919921"/>
              <a:gd name="connsiteX503" fmla="*/ 4786507 w 9144000"/>
              <a:gd name="connsiteY503" fmla="*/ 1177126 h 1919921"/>
              <a:gd name="connsiteX504" fmla="*/ 4786507 w 9144000"/>
              <a:gd name="connsiteY504" fmla="*/ 982120 h 1919921"/>
              <a:gd name="connsiteX505" fmla="*/ 4795371 w 9144000"/>
              <a:gd name="connsiteY505" fmla="*/ 941346 h 1919921"/>
              <a:gd name="connsiteX506" fmla="*/ 4841463 w 9144000"/>
              <a:gd name="connsiteY506" fmla="*/ 941346 h 1919921"/>
              <a:gd name="connsiteX507" fmla="*/ 4850327 w 9144000"/>
              <a:gd name="connsiteY507" fmla="*/ 927164 h 1919921"/>
              <a:gd name="connsiteX508" fmla="*/ 4905283 w 9144000"/>
              <a:gd name="connsiteY508" fmla="*/ 927164 h 1919921"/>
              <a:gd name="connsiteX509" fmla="*/ 4924783 w 9144000"/>
              <a:gd name="connsiteY509" fmla="*/ 946665 h 1919921"/>
              <a:gd name="connsiteX510" fmla="*/ 4931875 w 9144000"/>
              <a:gd name="connsiteY510" fmla="*/ 1001621 h 1919921"/>
              <a:gd name="connsiteX511" fmla="*/ 5027605 w 9144000"/>
              <a:gd name="connsiteY511" fmla="*/ 994530 h 1919921"/>
              <a:gd name="connsiteX512" fmla="*/ 5029378 w 9144000"/>
              <a:gd name="connsiteY512" fmla="*/ 999848 h 1919921"/>
              <a:gd name="connsiteX513" fmla="*/ 5020514 w 9144000"/>
              <a:gd name="connsiteY513" fmla="*/ 1056577 h 1919921"/>
              <a:gd name="connsiteX514" fmla="*/ 5071924 w 9144000"/>
              <a:gd name="connsiteY514" fmla="*/ 1061895 h 1919921"/>
              <a:gd name="connsiteX515" fmla="*/ 5079015 w 9144000"/>
              <a:gd name="connsiteY515" fmla="*/ 1079623 h 1919921"/>
              <a:gd name="connsiteX516" fmla="*/ 5073697 w 9144000"/>
              <a:gd name="connsiteY516" fmla="*/ 1193081 h 1919921"/>
              <a:gd name="connsiteX517" fmla="*/ 5091425 w 9144000"/>
              <a:gd name="connsiteY517" fmla="*/ 1191308 h 1919921"/>
              <a:gd name="connsiteX518" fmla="*/ 5107380 w 9144000"/>
              <a:gd name="connsiteY518" fmla="*/ 1207263 h 1919921"/>
              <a:gd name="connsiteX519" fmla="*/ 5112698 w 9144000"/>
              <a:gd name="connsiteY519" fmla="*/ 1196627 h 1919921"/>
              <a:gd name="connsiteX520" fmla="*/ 5086106 w 9144000"/>
              <a:gd name="connsiteY520" fmla="*/ 1072532 h 1919921"/>
              <a:gd name="connsiteX521" fmla="*/ 5206656 w 9144000"/>
              <a:gd name="connsiteY521" fmla="*/ 1017576 h 1919921"/>
              <a:gd name="connsiteX522" fmla="*/ 5419389 w 9144000"/>
              <a:gd name="connsiteY522" fmla="*/ 1049486 h 1919921"/>
              <a:gd name="connsiteX523" fmla="*/ 5664033 w 9144000"/>
              <a:gd name="connsiteY523" fmla="*/ 1008712 h 1919921"/>
              <a:gd name="connsiteX524" fmla="*/ 5679988 w 9144000"/>
              <a:gd name="connsiteY524" fmla="*/ 964392 h 1919921"/>
              <a:gd name="connsiteX525" fmla="*/ 5685306 w 9144000"/>
              <a:gd name="connsiteY525" fmla="*/ 996303 h 1919921"/>
              <a:gd name="connsiteX526" fmla="*/ 5687079 w 9144000"/>
              <a:gd name="connsiteY526" fmla="*/ 1003394 h 1919921"/>
              <a:gd name="connsiteX527" fmla="*/ 5717216 w 9144000"/>
              <a:gd name="connsiteY527" fmla="*/ 1006939 h 1919921"/>
              <a:gd name="connsiteX528" fmla="*/ 5791673 w 9144000"/>
              <a:gd name="connsiteY528" fmla="*/ 1003394 h 1919921"/>
              <a:gd name="connsiteX529" fmla="*/ 5862584 w 9144000"/>
              <a:gd name="connsiteY529" fmla="*/ 1061895 h 1919921"/>
              <a:gd name="connsiteX530" fmla="*/ 5860811 w 9144000"/>
              <a:gd name="connsiteY530" fmla="*/ 1079623 h 1919921"/>
              <a:gd name="connsiteX531" fmla="*/ 5848402 w 9144000"/>
              <a:gd name="connsiteY531" fmla="*/ 1141671 h 1919921"/>
              <a:gd name="connsiteX532" fmla="*/ 5855493 w 9144000"/>
              <a:gd name="connsiteY532" fmla="*/ 1150534 h 1919921"/>
              <a:gd name="connsiteX533" fmla="*/ 5869675 w 9144000"/>
              <a:gd name="connsiteY533" fmla="*/ 1145216 h 1919921"/>
              <a:gd name="connsiteX534" fmla="*/ 5871448 w 9144000"/>
              <a:gd name="connsiteY534" fmla="*/ 1136352 h 1919921"/>
              <a:gd name="connsiteX535" fmla="*/ 5892721 w 9144000"/>
              <a:gd name="connsiteY535" fmla="*/ 1033531 h 1919921"/>
              <a:gd name="connsiteX536" fmla="*/ 5898040 w 9144000"/>
              <a:gd name="connsiteY536" fmla="*/ 980348 h 1919921"/>
              <a:gd name="connsiteX537" fmla="*/ 5906904 w 9144000"/>
              <a:gd name="connsiteY537" fmla="*/ 907664 h 1919921"/>
              <a:gd name="connsiteX538" fmla="*/ 5912222 w 9144000"/>
              <a:gd name="connsiteY538" fmla="*/ 932482 h 1919921"/>
              <a:gd name="connsiteX539" fmla="*/ 5913995 w 9144000"/>
              <a:gd name="connsiteY539" fmla="*/ 1017576 h 1919921"/>
              <a:gd name="connsiteX540" fmla="*/ 5924632 w 9144000"/>
              <a:gd name="connsiteY540" fmla="*/ 1058350 h 1919921"/>
              <a:gd name="connsiteX541" fmla="*/ 5924632 w 9144000"/>
              <a:gd name="connsiteY541" fmla="*/ 1037076 h 1919921"/>
              <a:gd name="connsiteX542" fmla="*/ 5937041 w 9144000"/>
              <a:gd name="connsiteY542" fmla="*/ 1019349 h 1919921"/>
              <a:gd name="connsiteX543" fmla="*/ 5967178 w 9144000"/>
              <a:gd name="connsiteY543" fmla="*/ 1054804 h 1919921"/>
              <a:gd name="connsiteX544" fmla="*/ 5961860 w 9144000"/>
              <a:gd name="connsiteY544" fmla="*/ 1116852 h 1919921"/>
              <a:gd name="connsiteX545" fmla="*/ 5967178 w 9144000"/>
              <a:gd name="connsiteY545" fmla="*/ 1146989 h 1919921"/>
              <a:gd name="connsiteX546" fmla="*/ 6082409 w 9144000"/>
              <a:gd name="connsiteY546" fmla="*/ 1146989 h 1919921"/>
              <a:gd name="connsiteX547" fmla="*/ 6140911 w 9144000"/>
              <a:gd name="connsiteY547" fmla="*/ 1129261 h 1919921"/>
              <a:gd name="connsiteX548" fmla="*/ 6151547 w 9144000"/>
              <a:gd name="connsiteY548" fmla="*/ 1109760 h 1919921"/>
              <a:gd name="connsiteX549" fmla="*/ 6174594 w 9144000"/>
              <a:gd name="connsiteY549" fmla="*/ 1083169 h 1919921"/>
              <a:gd name="connsiteX550" fmla="*/ 6192321 w 9144000"/>
              <a:gd name="connsiteY550" fmla="*/ 1115079 h 1919921"/>
              <a:gd name="connsiteX551" fmla="*/ 6211822 w 9144000"/>
              <a:gd name="connsiteY551" fmla="*/ 1095578 h 1919921"/>
              <a:gd name="connsiteX552" fmla="*/ 6229550 w 9144000"/>
              <a:gd name="connsiteY552" fmla="*/ 1109760 h 1919921"/>
              <a:gd name="connsiteX553" fmla="*/ 6231322 w 9144000"/>
              <a:gd name="connsiteY553" fmla="*/ 1081396 h 1919921"/>
              <a:gd name="connsiteX554" fmla="*/ 6263233 w 9144000"/>
              <a:gd name="connsiteY554" fmla="*/ 978575 h 1919921"/>
              <a:gd name="connsiteX555" fmla="*/ 6295143 w 9144000"/>
              <a:gd name="connsiteY555" fmla="*/ 1065441 h 1919921"/>
              <a:gd name="connsiteX556" fmla="*/ 6295143 w 9144000"/>
              <a:gd name="connsiteY556" fmla="*/ 1104442 h 1919921"/>
              <a:gd name="connsiteX557" fmla="*/ 6298688 w 9144000"/>
              <a:gd name="connsiteY557" fmla="*/ 1106215 h 1919921"/>
              <a:gd name="connsiteX558" fmla="*/ 6335916 w 9144000"/>
              <a:gd name="connsiteY558" fmla="*/ 1097351 h 1919921"/>
              <a:gd name="connsiteX559" fmla="*/ 6367827 w 9144000"/>
              <a:gd name="connsiteY559" fmla="*/ 1115079 h 1919921"/>
              <a:gd name="connsiteX560" fmla="*/ 6383782 w 9144000"/>
              <a:gd name="connsiteY560" fmla="*/ 1152307 h 1919921"/>
              <a:gd name="connsiteX561" fmla="*/ 6380236 w 9144000"/>
              <a:gd name="connsiteY561" fmla="*/ 1187763 h 1919921"/>
              <a:gd name="connsiteX562" fmla="*/ 6396191 w 9144000"/>
              <a:gd name="connsiteY562" fmla="*/ 1207263 h 1919921"/>
              <a:gd name="connsiteX563" fmla="*/ 6415692 w 9144000"/>
              <a:gd name="connsiteY563" fmla="*/ 1201945 h 1919921"/>
              <a:gd name="connsiteX564" fmla="*/ 6415692 w 9144000"/>
              <a:gd name="connsiteY564" fmla="*/ 1127488 h 1919921"/>
              <a:gd name="connsiteX565" fmla="*/ 6397964 w 9144000"/>
              <a:gd name="connsiteY565" fmla="*/ 1088487 h 1919921"/>
              <a:gd name="connsiteX566" fmla="*/ 6429874 w 9144000"/>
              <a:gd name="connsiteY566" fmla="*/ 1097351 h 1919921"/>
              <a:gd name="connsiteX567" fmla="*/ 6449374 w 9144000"/>
              <a:gd name="connsiteY567" fmla="*/ 1086714 h 1919921"/>
              <a:gd name="connsiteX568" fmla="*/ 6461784 w 9144000"/>
              <a:gd name="connsiteY568" fmla="*/ 1099124 h 1919921"/>
              <a:gd name="connsiteX569" fmla="*/ 6488376 w 9144000"/>
              <a:gd name="connsiteY569" fmla="*/ 1092033 h 1919921"/>
              <a:gd name="connsiteX570" fmla="*/ 6538013 w 9144000"/>
              <a:gd name="connsiteY570" fmla="*/ 1063668 h 1919921"/>
              <a:gd name="connsiteX571" fmla="*/ 6610697 w 9144000"/>
              <a:gd name="connsiteY571" fmla="*/ 1079623 h 1919921"/>
              <a:gd name="connsiteX572" fmla="*/ 6612470 w 9144000"/>
              <a:gd name="connsiteY572" fmla="*/ 1182444 h 1919921"/>
              <a:gd name="connsiteX573" fmla="*/ 6672745 w 9144000"/>
              <a:gd name="connsiteY573" fmla="*/ 1175353 h 1919921"/>
              <a:gd name="connsiteX574" fmla="*/ 6715291 w 9144000"/>
              <a:gd name="connsiteY574" fmla="*/ 1180672 h 1919921"/>
              <a:gd name="connsiteX575" fmla="*/ 6725928 w 9144000"/>
              <a:gd name="connsiteY575" fmla="*/ 1203718 h 1919921"/>
              <a:gd name="connsiteX576" fmla="*/ 6770248 w 9144000"/>
              <a:gd name="connsiteY576" fmla="*/ 1148762 h 1919921"/>
              <a:gd name="connsiteX577" fmla="*/ 6802158 w 9144000"/>
              <a:gd name="connsiteY577" fmla="*/ 1178899 h 1919921"/>
              <a:gd name="connsiteX578" fmla="*/ 6803930 w 9144000"/>
              <a:gd name="connsiteY578" fmla="*/ 1104442 h 1919921"/>
              <a:gd name="connsiteX579" fmla="*/ 6814567 w 9144000"/>
              <a:gd name="connsiteY579" fmla="*/ 1074305 h 1919921"/>
              <a:gd name="connsiteX580" fmla="*/ 6846477 w 9144000"/>
              <a:gd name="connsiteY580" fmla="*/ 1083169 h 1919921"/>
              <a:gd name="connsiteX581" fmla="*/ 6855341 w 9144000"/>
              <a:gd name="connsiteY581" fmla="*/ 1120397 h 1919921"/>
              <a:gd name="connsiteX582" fmla="*/ 6857114 w 9144000"/>
              <a:gd name="connsiteY582" fmla="*/ 1107988 h 1919921"/>
              <a:gd name="connsiteX583" fmla="*/ 6867751 w 9144000"/>
              <a:gd name="connsiteY583" fmla="*/ 1088487 h 1919921"/>
              <a:gd name="connsiteX584" fmla="*/ 6904979 w 9144000"/>
              <a:gd name="connsiteY584" fmla="*/ 1067214 h 1919921"/>
              <a:gd name="connsiteX585" fmla="*/ 6922707 w 9144000"/>
              <a:gd name="connsiteY585" fmla="*/ 1081396 h 1919921"/>
              <a:gd name="connsiteX586" fmla="*/ 6951071 w 9144000"/>
              <a:gd name="connsiteY586" fmla="*/ 1092033 h 1919921"/>
              <a:gd name="connsiteX587" fmla="*/ 6970572 w 9144000"/>
              <a:gd name="connsiteY587" fmla="*/ 1148762 h 1919921"/>
              <a:gd name="connsiteX588" fmla="*/ 6981208 w 9144000"/>
              <a:gd name="connsiteY588" fmla="*/ 1065441 h 1919921"/>
              <a:gd name="connsiteX589" fmla="*/ 6986527 w 9144000"/>
              <a:gd name="connsiteY589" fmla="*/ 1076078 h 1919921"/>
              <a:gd name="connsiteX590" fmla="*/ 6986527 w 9144000"/>
              <a:gd name="connsiteY590" fmla="*/ 1134579 h 1919921"/>
              <a:gd name="connsiteX591" fmla="*/ 6997163 w 9144000"/>
              <a:gd name="connsiteY591" fmla="*/ 1178899 h 1919921"/>
              <a:gd name="connsiteX592" fmla="*/ 7011346 w 9144000"/>
              <a:gd name="connsiteY592" fmla="*/ 1083169 h 1919921"/>
              <a:gd name="connsiteX593" fmla="*/ 7016664 w 9144000"/>
              <a:gd name="connsiteY593" fmla="*/ 1175353 h 1919921"/>
              <a:gd name="connsiteX594" fmla="*/ 7020210 w 9144000"/>
              <a:gd name="connsiteY594" fmla="*/ 1178899 h 1919921"/>
              <a:gd name="connsiteX595" fmla="*/ 7023755 w 9144000"/>
              <a:gd name="connsiteY595" fmla="*/ 1175353 h 1919921"/>
              <a:gd name="connsiteX596" fmla="*/ 7053892 w 9144000"/>
              <a:gd name="connsiteY596" fmla="*/ 1122170 h 1919921"/>
              <a:gd name="connsiteX597" fmla="*/ 7076939 w 9144000"/>
              <a:gd name="connsiteY597" fmla="*/ 1088487 h 1919921"/>
              <a:gd name="connsiteX598" fmla="*/ 7076939 w 9144000"/>
              <a:gd name="connsiteY598" fmla="*/ 1076078 h 1919921"/>
              <a:gd name="connsiteX599" fmla="*/ 7108849 w 9144000"/>
              <a:gd name="connsiteY599" fmla="*/ 872208 h 1919921"/>
              <a:gd name="connsiteX600" fmla="*/ 7119485 w 9144000"/>
              <a:gd name="connsiteY600" fmla="*/ 872208 h 1919921"/>
              <a:gd name="connsiteX601" fmla="*/ 7123031 w 9144000"/>
              <a:gd name="connsiteY601" fmla="*/ 914755 h 1919921"/>
              <a:gd name="connsiteX602" fmla="*/ 7137213 w 9144000"/>
              <a:gd name="connsiteY602" fmla="*/ 1031758 h 1919921"/>
              <a:gd name="connsiteX603" fmla="*/ 7153168 w 9144000"/>
              <a:gd name="connsiteY603" fmla="*/ 1099124 h 1919921"/>
              <a:gd name="connsiteX604" fmla="*/ 7174442 w 9144000"/>
              <a:gd name="connsiteY604" fmla="*/ 1123943 h 1919921"/>
              <a:gd name="connsiteX605" fmla="*/ 7202806 w 9144000"/>
              <a:gd name="connsiteY605" fmla="*/ 1173581 h 1919921"/>
              <a:gd name="connsiteX606" fmla="*/ 7208124 w 9144000"/>
              <a:gd name="connsiteY606" fmla="*/ 1146989 h 1919921"/>
              <a:gd name="connsiteX607" fmla="*/ 7213443 w 9144000"/>
              <a:gd name="connsiteY607" fmla="*/ 1079623 h 1919921"/>
              <a:gd name="connsiteX608" fmla="*/ 7222307 w 9144000"/>
              <a:gd name="connsiteY608" fmla="*/ 1120397 h 1919921"/>
              <a:gd name="connsiteX609" fmla="*/ 7222307 w 9144000"/>
              <a:gd name="connsiteY609" fmla="*/ 1159398 h 1919921"/>
              <a:gd name="connsiteX610" fmla="*/ 7227625 w 9144000"/>
              <a:gd name="connsiteY610" fmla="*/ 1178899 h 1919921"/>
              <a:gd name="connsiteX611" fmla="*/ 7243580 w 9144000"/>
              <a:gd name="connsiteY611" fmla="*/ 1067214 h 1919921"/>
              <a:gd name="connsiteX612" fmla="*/ 7248898 w 9144000"/>
              <a:gd name="connsiteY612" fmla="*/ 1079623 h 1919921"/>
              <a:gd name="connsiteX613" fmla="*/ 7248898 w 9144000"/>
              <a:gd name="connsiteY613" fmla="*/ 1115079 h 1919921"/>
              <a:gd name="connsiteX614" fmla="*/ 7264853 w 9144000"/>
              <a:gd name="connsiteY614" fmla="*/ 1168262 h 1919921"/>
              <a:gd name="connsiteX615" fmla="*/ 7303854 w 9144000"/>
              <a:gd name="connsiteY615" fmla="*/ 1102669 h 1919921"/>
              <a:gd name="connsiteX616" fmla="*/ 7328673 w 9144000"/>
              <a:gd name="connsiteY616" fmla="*/ 1131034 h 1919921"/>
              <a:gd name="connsiteX617" fmla="*/ 7332219 w 9144000"/>
              <a:gd name="connsiteY617" fmla="*/ 1168262 h 1919921"/>
              <a:gd name="connsiteX618" fmla="*/ 7358811 w 9144000"/>
              <a:gd name="connsiteY618" fmla="*/ 1180672 h 1919921"/>
              <a:gd name="connsiteX619" fmla="*/ 7385402 w 9144000"/>
              <a:gd name="connsiteY619" fmla="*/ 1175353 h 1919921"/>
              <a:gd name="connsiteX620" fmla="*/ 7397812 w 9144000"/>
              <a:gd name="connsiteY620" fmla="*/ 1198400 h 1919921"/>
              <a:gd name="connsiteX621" fmla="*/ 7410221 w 9144000"/>
              <a:gd name="connsiteY621" fmla="*/ 1198400 h 1919921"/>
              <a:gd name="connsiteX622" fmla="*/ 7465177 w 9144000"/>
              <a:gd name="connsiteY622" fmla="*/ 1185990 h 1919921"/>
              <a:gd name="connsiteX623" fmla="*/ 7504179 w 9144000"/>
              <a:gd name="connsiteY623" fmla="*/ 1198400 h 1919921"/>
              <a:gd name="connsiteX624" fmla="*/ 7504179 w 9144000"/>
              <a:gd name="connsiteY624" fmla="*/ 1256901 h 1919921"/>
              <a:gd name="connsiteX625" fmla="*/ 7509497 w 9144000"/>
              <a:gd name="connsiteY625" fmla="*/ 1258674 h 1919921"/>
              <a:gd name="connsiteX626" fmla="*/ 7571544 w 9144000"/>
              <a:gd name="connsiteY626" fmla="*/ 1141671 h 1919921"/>
              <a:gd name="connsiteX627" fmla="*/ 7578635 w 9144000"/>
              <a:gd name="connsiteY627" fmla="*/ 1143443 h 1919921"/>
              <a:gd name="connsiteX628" fmla="*/ 7585727 w 9144000"/>
              <a:gd name="connsiteY628" fmla="*/ 1217900 h 1919921"/>
              <a:gd name="connsiteX629" fmla="*/ 7608773 w 9144000"/>
              <a:gd name="connsiteY629" fmla="*/ 1255128 h 1919921"/>
              <a:gd name="connsiteX630" fmla="*/ 7812642 w 9144000"/>
              <a:gd name="connsiteY630" fmla="*/ 1093805 h 1919921"/>
              <a:gd name="connsiteX631" fmla="*/ 7958010 w 9144000"/>
              <a:gd name="connsiteY631" fmla="*/ 1219673 h 1919921"/>
              <a:gd name="connsiteX632" fmla="*/ 7991693 w 9144000"/>
              <a:gd name="connsiteY632" fmla="*/ 1228537 h 1919921"/>
              <a:gd name="connsiteX633" fmla="*/ 8018285 w 9144000"/>
              <a:gd name="connsiteY633" fmla="*/ 1221446 h 1919921"/>
              <a:gd name="connsiteX634" fmla="*/ 8160107 w 9144000"/>
              <a:gd name="connsiteY634" fmla="*/ 1104442 h 1919921"/>
              <a:gd name="connsiteX635" fmla="*/ 8165426 w 9144000"/>
              <a:gd name="connsiteY635" fmla="*/ 1118624 h 1919921"/>
              <a:gd name="connsiteX636" fmla="*/ 8168971 w 9144000"/>
              <a:gd name="connsiteY636" fmla="*/ 1120397 h 1919921"/>
              <a:gd name="connsiteX637" fmla="*/ 8172517 w 9144000"/>
              <a:gd name="connsiteY637" fmla="*/ 1116852 h 1919921"/>
              <a:gd name="connsiteX638" fmla="*/ 8367523 w 9144000"/>
              <a:gd name="connsiteY638" fmla="*/ 1260447 h 1919921"/>
              <a:gd name="connsiteX639" fmla="*/ 8381705 w 9144000"/>
              <a:gd name="connsiteY639" fmla="*/ 1256901 h 1919921"/>
              <a:gd name="connsiteX640" fmla="*/ 8411842 w 9144000"/>
              <a:gd name="connsiteY640" fmla="*/ 1180672 h 1919921"/>
              <a:gd name="connsiteX641" fmla="*/ 8408296 w 9144000"/>
              <a:gd name="connsiteY641" fmla="*/ 1145216 h 1919921"/>
              <a:gd name="connsiteX642" fmla="*/ 8408296 w 9144000"/>
              <a:gd name="connsiteY642" fmla="*/ 1136352 h 1919921"/>
              <a:gd name="connsiteX643" fmla="*/ 8410069 w 9144000"/>
              <a:gd name="connsiteY643" fmla="*/ 1125716 h 1919921"/>
              <a:gd name="connsiteX644" fmla="*/ 8424251 w 9144000"/>
              <a:gd name="connsiteY644" fmla="*/ 1099124 h 1919921"/>
              <a:gd name="connsiteX645" fmla="*/ 8424251 w 9144000"/>
              <a:gd name="connsiteY645" fmla="*/ 1061895 h 1919921"/>
              <a:gd name="connsiteX646" fmla="*/ 8427797 w 9144000"/>
              <a:gd name="connsiteY646" fmla="*/ 1049486 h 1919921"/>
              <a:gd name="connsiteX647" fmla="*/ 8443752 w 9144000"/>
              <a:gd name="connsiteY647" fmla="*/ 1040622 h 1919921"/>
              <a:gd name="connsiteX648" fmla="*/ 8443752 w 9144000"/>
              <a:gd name="connsiteY648" fmla="*/ 1033531 h 1919921"/>
              <a:gd name="connsiteX649" fmla="*/ 8445525 w 9144000"/>
              <a:gd name="connsiteY649" fmla="*/ 1019349 h 1919921"/>
              <a:gd name="connsiteX650" fmla="*/ 8445525 w 9144000"/>
              <a:gd name="connsiteY650" fmla="*/ 1005166 h 1919921"/>
              <a:gd name="connsiteX651" fmla="*/ 8447297 w 9144000"/>
              <a:gd name="connsiteY651" fmla="*/ 980348 h 1919921"/>
              <a:gd name="connsiteX652" fmla="*/ 8449070 w 9144000"/>
              <a:gd name="connsiteY652" fmla="*/ 1015803 h 1919921"/>
              <a:gd name="connsiteX653" fmla="*/ 8463252 w 9144000"/>
              <a:gd name="connsiteY653" fmla="*/ 1047713 h 1919921"/>
              <a:gd name="connsiteX654" fmla="*/ 8480980 w 9144000"/>
              <a:gd name="connsiteY654" fmla="*/ 1045940 h 1919921"/>
              <a:gd name="connsiteX655" fmla="*/ 8480980 w 9144000"/>
              <a:gd name="connsiteY655" fmla="*/ 1005166 h 1919921"/>
              <a:gd name="connsiteX656" fmla="*/ 8489844 w 9144000"/>
              <a:gd name="connsiteY656" fmla="*/ 980348 h 1919921"/>
              <a:gd name="connsiteX657" fmla="*/ 8493390 w 9144000"/>
              <a:gd name="connsiteY657" fmla="*/ 1047713 h 1919921"/>
              <a:gd name="connsiteX658" fmla="*/ 8507572 w 9144000"/>
              <a:gd name="connsiteY658" fmla="*/ 1049486 h 1919921"/>
              <a:gd name="connsiteX659" fmla="*/ 8514663 w 9144000"/>
              <a:gd name="connsiteY659" fmla="*/ 1109760 h 1919921"/>
              <a:gd name="connsiteX660" fmla="*/ 8527073 w 9144000"/>
              <a:gd name="connsiteY660" fmla="*/ 1116852 h 1919921"/>
              <a:gd name="connsiteX661" fmla="*/ 8527073 w 9144000"/>
              <a:gd name="connsiteY661" fmla="*/ 1155853 h 1919921"/>
              <a:gd name="connsiteX662" fmla="*/ 8534164 w 9144000"/>
              <a:gd name="connsiteY662" fmla="*/ 1196627 h 1919921"/>
              <a:gd name="connsiteX663" fmla="*/ 8541255 w 9144000"/>
              <a:gd name="connsiteY663" fmla="*/ 1196627 h 1919921"/>
              <a:gd name="connsiteX664" fmla="*/ 8543028 w 9144000"/>
              <a:gd name="connsiteY664" fmla="*/ 944892 h 1919921"/>
              <a:gd name="connsiteX665" fmla="*/ 8555437 w 9144000"/>
              <a:gd name="connsiteY665" fmla="*/ 936028 h 1919921"/>
              <a:gd name="connsiteX666" fmla="*/ 8555437 w 9144000"/>
              <a:gd name="connsiteY666" fmla="*/ 785342 h 1919921"/>
              <a:gd name="connsiteX667" fmla="*/ 8571392 w 9144000"/>
              <a:gd name="connsiteY667" fmla="*/ 643519 h 1919921"/>
              <a:gd name="connsiteX668" fmla="*/ 8571392 w 9144000"/>
              <a:gd name="connsiteY668" fmla="*/ 455605 h 1919921"/>
              <a:gd name="connsiteX669" fmla="*/ 8576710 w 9144000"/>
              <a:gd name="connsiteY669" fmla="*/ 423694 h 1919921"/>
              <a:gd name="connsiteX670" fmla="*/ 8580256 w 9144000"/>
              <a:gd name="connsiteY670" fmla="*/ 402421 h 1919921"/>
              <a:gd name="connsiteX671" fmla="*/ 8583801 w 9144000"/>
              <a:gd name="connsiteY671" fmla="*/ 381148 h 1919921"/>
              <a:gd name="connsiteX672" fmla="*/ 8587347 w 9144000"/>
              <a:gd name="connsiteY672" fmla="*/ 361647 h 1919921"/>
              <a:gd name="connsiteX673" fmla="*/ 8631667 w 9144000"/>
              <a:gd name="connsiteY673" fmla="*/ 326192 h 1919921"/>
              <a:gd name="connsiteX674" fmla="*/ 8633439 w 9144000"/>
              <a:gd name="connsiteY674" fmla="*/ 274781 h 1919921"/>
              <a:gd name="connsiteX675" fmla="*/ 8636985 w 9144000"/>
              <a:gd name="connsiteY675" fmla="*/ 292509 h 1919921"/>
              <a:gd name="connsiteX676" fmla="*/ 8636985 w 9144000"/>
              <a:gd name="connsiteY676" fmla="*/ 306691 h 1919921"/>
              <a:gd name="connsiteX677" fmla="*/ 8640530 w 9144000"/>
              <a:gd name="connsiteY677" fmla="*/ 333283 h 1919921"/>
              <a:gd name="connsiteX678" fmla="*/ 8686623 w 9144000"/>
              <a:gd name="connsiteY678" fmla="*/ 363420 h 1919921"/>
              <a:gd name="connsiteX679" fmla="*/ 8684850 w 9144000"/>
              <a:gd name="connsiteY679" fmla="*/ 407739 h 1919921"/>
              <a:gd name="connsiteX680" fmla="*/ 8699032 w 9144000"/>
              <a:gd name="connsiteY680" fmla="*/ 466241 h 1919921"/>
              <a:gd name="connsiteX681" fmla="*/ 8704351 w 9144000"/>
              <a:gd name="connsiteY681" fmla="*/ 522970 h 1919921"/>
              <a:gd name="connsiteX682" fmla="*/ 8697259 w 9144000"/>
              <a:gd name="connsiteY682" fmla="*/ 666565 h 1919921"/>
              <a:gd name="connsiteX683" fmla="*/ 8702578 w 9144000"/>
              <a:gd name="connsiteY683" fmla="*/ 733931 h 1919921"/>
              <a:gd name="connsiteX684" fmla="*/ 8713214 w 9144000"/>
              <a:gd name="connsiteY684" fmla="*/ 771159 h 1919921"/>
              <a:gd name="connsiteX685" fmla="*/ 8711442 w 9144000"/>
              <a:gd name="connsiteY685" fmla="*/ 895254 h 1919921"/>
              <a:gd name="connsiteX686" fmla="*/ 8727397 w 9144000"/>
              <a:gd name="connsiteY686" fmla="*/ 946665 h 1919921"/>
              <a:gd name="connsiteX687" fmla="*/ 8727397 w 9144000"/>
              <a:gd name="connsiteY687" fmla="*/ 1123943 h 1919921"/>
              <a:gd name="connsiteX688" fmla="*/ 8748670 w 9144000"/>
              <a:gd name="connsiteY688" fmla="*/ 1123943 h 1919921"/>
              <a:gd name="connsiteX689" fmla="*/ 8759307 w 9144000"/>
              <a:gd name="connsiteY689" fmla="*/ 1118624 h 1919921"/>
              <a:gd name="connsiteX690" fmla="*/ 8759307 w 9144000"/>
              <a:gd name="connsiteY690" fmla="*/ 1111533 h 1919921"/>
              <a:gd name="connsiteX691" fmla="*/ 8759307 w 9144000"/>
              <a:gd name="connsiteY691" fmla="*/ 1063668 h 1919921"/>
              <a:gd name="connsiteX692" fmla="*/ 8766398 w 9144000"/>
              <a:gd name="connsiteY692" fmla="*/ 1051259 h 1919921"/>
              <a:gd name="connsiteX693" fmla="*/ 8812490 w 9144000"/>
              <a:gd name="connsiteY693" fmla="*/ 1045940 h 1919921"/>
              <a:gd name="connsiteX694" fmla="*/ 8847946 w 9144000"/>
              <a:gd name="connsiteY694" fmla="*/ 1047713 h 1919921"/>
              <a:gd name="connsiteX695" fmla="*/ 8851491 w 9144000"/>
              <a:gd name="connsiteY695" fmla="*/ 1045940 h 1919921"/>
              <a:gd name="connsiteX696" fmla="*/ 8851491 w 9144000"/>
              <a:gd name="connsiteY696" fmla="*/ 1146989 h 1919921"/>
              <a:gd name="connsiteX697" fmla="*/ 8855037 w 9144000"/>
              <a:gd name="connsiteY697" fmla="*/ 1148762 h 1919921"/>
              <a:gd name="connsiteX698" fmla="*/ 8870992 w 9144000"/>
              <a:gd name="connsiteY698" fmla="*/ 1143443 h 1919921"/>
              <a:gd name="connsiteX699" fmla="*/ 8870992 w 9144000"/>
              <a:gd name="connsiteY699" fmla="*/ 1065441 h 1919921"/>
              <a:gd name="connsiteX700" fmla="*/ 8865674 w 9144000"/>
              <a:gd name="connsiteY700" fmla="*/ 1044168 h 1919921"/>
              <a:gd name="connsiteX701" fmla="*/ 8865674 w 9144000"/>
              <a:gd name="connsiteY701" fmla="*/ 996303 h 1919921"/>
              <a:gd name="connsiteX702" fmla="*/ 8874537 w 9144000"/>
              <a:gd name="connsiteY702" fmla="*/ 902345 h 1919921"/>
              <a:gd name="connsiteX703" fmla="*/ 8881629 w 9144000"/>
              <a:gd name="connsiteY703" fmla="*/ 905891 h 1919921"/>
              <a:gd name="connsiteX704" fmla="*/ 8886947 w 9144000"/>
              <a:gd name="connsiteY704" fmla="*/ 962620 h 1919921"/>
              <a:gd name="connsiteX705" fmla="*/ 8933039 w 9144000"/>
              <a:gd name="connsiteY705" fmla="*/ 962620 h 1919921"/>
              <a:gd name="connsiteX706" fmla="*/ 8938358 w 9144000"/>
              <a:gd name="connsiteY706" fmla="*/ 1026440 h 1919921"/>
              <a:gd name="connsiteX707" fmla="*/ 8984450 w 9144000"/>
              <a:gd name="connsiteY707" fmla="*/ 992757 h 1919921"/>
              <a:gd name="connsiteX708" fmla="*/ 8982677 w 9144000"/>
              <a:gd name="connsiteY708" fmla="*/ 973256 h 1919921"/>
              <a:gd name="connsiteX709" fmla="*/ 8982677 w 9144000"/>
              <a:gd name="connsiteY709" fmla="*/ 930710 h 1919921"/>
              <a:gd name="connsiteX710" fmla="*/ 9009269 w 9144000"/>
              <a:gd name="connsiteY710" fmla="*/ 881072 h 1919921"/>
              <a:gd name="connsiteX711" fmla="*/ 9023451 w 9144000"/>
              <a:gd name="connsiteY711" fmla="*/ 858026 h 1919921"/>
              <a:gd name="connsiteX712" fmla="*/ 9057134 w 9144000"/>
              <a:gd name="connsiteY712" fmla="*/ 858026 h 1919921"/>
              <a:gd name="connsiteX713" fmla="*/ 9057134 w 9144000"/>
              <a:gd name="connsiteY713" fmla="*/ 1343767 h 1919921"/>
              <a:gd name="connsiteX714" fmla="*/ 9144000 w 9144000"/>
              <a:gd name="connsiteY714" fmla="*/ 1343767 h 1919921"/>
              <a:gd name="connsiteX715" fmla="*/ 9144000 w 9144000"/>
              <a:gd name="connsiteY715" fmla="*/ 1919921 h 1919921"/>
              <a:gd name="connsiteX716" fmla="*/ 2308160 w 9144000"/>
              <a:gd name="connsiteY716" fmla="*/ 1919921 h 1919921"/>
              <a:gd name="connsiteX717" fmla="*/ 2081244 w 9144000"/>
              <a:gd name="connsiteY717" fmla="*/ 1847237 h 1919921"/>
              <a:gd name="connsiteX718" fmla="*/ 1024667 w 9144000"/>
              <a:gd name="connsiteY718" fmla="*/ 1646913 h 1919921"/>
              <a:gd name="connsiteX719" fmla="*/ 733931 w 9144000"/>
              <a:gd name="connsiteY719" fmla="*/ 1609685 h 1919921"/>
              <a:gd name="connsiteX720" fmla="*/ 76230 w 9144000"/>
              <a:gd name="connsiteY720" fmla="*/ 1528137 h 1919921"/>
              <a:gd name="connsiteX721" fmla="*/ 42547 w 9144000"/>
              <a:gd name="connsiteY721" fmla="*/ 1519273 h 1919921"/>
              <a:gd name="connsiteX722" fmla="*/ 28364 w 9144000"/>
              <a:gd name="connsiteY722" fmla="*/ 1411133 h 1919921"/>
              <a:gd name="connsiteX723" fmla="*/ 0 w 9144000"/>
              <a:gd name="connsiteY723" fmla="*/ 1219673 h 1919921"/>
              <a:gd name="connsiteX724" fmla="*/ 0 w 9144000"/>
              <a:gd name="connsiteY724" fmla="*/ 1150534 h 1919921"/>
              <a:gd name="connsiteX725" fmla="*/ 3546 w 9144000"/>
              <a:gd name="connsiteY725" fmla="*/ 1123943 h 1919921"/>
              <a:gd name="connsiteX726" fmla="*/ 37228 w 9144000"/>
              <a:gd name="connsiteY726" fmla="*/ 1092033 h 1919921"/>
              <a:gd name="connsiteX727" fmla="*/ 39001 w 9144000"/>
              <a:gd name="connsiteY727" fmla="*/ 1076078 h 1919921"/>
              <a:gd name="connsiteX728" fmla="*/ 209188 w 9144000"/>
              <a:gd name="connsiteY728" fmla="*/ 1076078 h 1919921"/>
              <a:gd name="connsiteX729" fmla="*/ 209188 w 9144000"/>
              <a:gd name="connsiteY729" fmla="*/ 1047713 h 1919921"/>
              <a:gd name="connsiteX730" fmla="*/ 175505 w 9144000"/>
              <a:gd name="connsiteY730" fmla="*/ 1029985 h 1919921"/>
              <a:gd name="connsiteX731" fmla="*/ 10637 w 9144000"/>
              <a:gd name="connsiteY731" fmla="*/ 943119 h 1919921"/>
              <a:gd name="connsiteX732" fmla="*/ 10637 w 9144000"/>
              <a:gd name="connsiteY732" fmla="*/ 930710 h 1919921"/>
              <a:gd name="connsiteX733" fmla="*/ 462696 w 9144000"/>
              <a:gd name="connsiteY733" fmla="*/ 936028 h 1919921"/>
              <a:gd name="connsiteX734" fmla="*/ 590336 w 9144000"/>
              <a:gd name="connsiteY734" fmla="*/ 928937 h 1919921"/>
              <a:gd name="connsiteX735" fmla="*/ 654156 w 9144000"/>
              <a:gd name="connsiteY735" fmla="*/ 932482 h 1919921"/>
              <a:gd name="connsiteX736" fmla="*/ 655929 w 9144000"/>
              <a:gd name="connsiteY736" fmla="*/ 937801 h 1919921"/>
              <a:gd name="connsiteX737" fmla="*/ 634655 w 9144000"/>
              <a:gd name="connsiteY737" fmla="*/ 959074 h 1919921"/>
              <a:gd name="connsiteX738" fmla="*/ 512333 w 9144000"/>
              <a:gd name="connsiteY738" fmla="*/ 1019349 h 1919921"/>
              <a:gd name="connsiteX739" fmla="*/ 448513 w 9144000"/>
              <a:gd name="connsiteY739" fmla="*/ 1042395 h 1919921"/>
              <a:gd name="connsiteX740" fmla="*/ 448513 w 9144000"/>
              <a:gd name="connsiteY740" fmla="*/ 1118624 h 1919921"/>
              <a:gd name="connsiteX741" fmla="*/ 572608 w 9144000"/>
              <a:gd name="connsiteY741" fmla="*/ 1118624 h 1919921"/>
              <a:gd name="connsiteX742" fmla="*/ 604518 w 9144000"/>
              <a:gd name="connsiteY742" fmla="*/ 1102669 h 1919921"/>
              <a:gd name="connsiteX743" fmla="*/ 641746 w 9144000"/>
              <a:gd name="connsiteY743" fmla="*/ 1109760 h 1919921"/>
              <a:gd name="connsiteX744" fmla="*/ 657701 w 9144000"/>
              <a:gd name="connsiteY744" fmla="*/ 1161171 h 1919921"/>
              <a:gd name="connsiteX745" fmla="*/ 678975 w 9144000"/>
              <a:gd name="connsiteY745" fmla="*/ 1143443 h 1919921"/>
              <a:gd name="connsiteX746" fmla="*/ 753432 w 9144000"/>
              <a:gd name="connsiteY746" fmla="*/ 1014030 h 1919921"/>
              <a:gd name="connsiteX747" fmla="*/ 732158 w 9144000"/>
              <a:gd name="connsiteY747" fmla="*/ 975029 h 1919921"/>
              <a:gd name="connsiteX748" fmla="*/ 732158 w 9144000"/>
              <a:gd name="connsiteY748" fmla="*/ 941346 h 1919921"/>
              <a:gd name="connsiteX749" fmla="*/ 774705 w 9144000"/>
              <a:gd name="connsiteY749" fmla="*/ 882845 h 1919921"/>
              <a:gd name="connsiteX750" fmla="*/ 774705 w 9144000"/>
              <a:gd name="connsiteY750" fmla="*/ 533607 h 1919921"/>
              <a:gd name="connsiteX751" fmla="*/ 737477 w 9144000"/>
              <a:gd name="connsiteY751" fmla="*/ 471560 h 1919921"/>
              <a:gd name="connsiteX752" fmla="*/ 737477 w 9144000"/>
              <a:gd name="connsiteY752" fmla="*/ 459150 h 1919921"/>
              <a:gd name="connsiteX753" fmla="*/ 765841 w 9144000"/>
              <a:gd name="connsiteY753" fmla="*/ 418376 h 1919921"/>
              <a:gd name="connsiteX754" fmla="*/ 785342 w 9144000"/>
              <a:gd name="connsiteY754" fmla="*/ 402421 h 1919921"/>
              <a:gd name="connsiteX755" fmla="*/ 788887 w 9144000"/>
              <a:gd name="connsiteY755" fmla="*/ 382921 h 1919921"/>
              <a:gd name="connsiteX756" fmla="*/ 794206 w 9144000"/>
              <a:gd name="connsiteY756" fmla="*/ 336828 h 1919921"/>
              <a:gd name="connsiteX757" fmla="*/ 781796 w 9144000"/>
              <a:gd name="connsiteY757" fmla="*/ 287190 h 1919921"/>
              <a:gd name="connsiteX758" fmla="*/ 795978 w 9144000"/>
              <a:gd name="connsiteY758" fmla="*/ 244644 h 1919921"/>
              <a:gd name="connsiteX759" fmla="*/ 790660 w 9144000"/>
              <a:gd name="connsiteY759" fmla="*/ 203870 h 1919921"/>
              <a:gd name="connsiteX760" fmla="*/ 799524 w 9144000"/>
              <a:gd name="connsiteY760" fmla="*/ 148914 h 1919921"/>
              <a:gd name="connsiteX761" fmla="*/ 799524 w 9144000"/>
              <a:gd name="connsiteY761" fmla="*/ 0 h 1919921"/>
              <a:gd name="connsiteX762" fmla="*/ 810161 w 9144000"/>
              <a:gd name="connsiteY762" fmla="*/ 0 h 191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</a:cxnLst>
            <a:rect l="l" t="t" r="r" b="b"/>
            <a:pathLst>
              <a:path w="9144000" h="1919921">
                <a:moveTo>
                  <a:pt x="8316112" y="1262220"/>
                </a:moveTo>
                <a:lnTo>
                  <a:pt x="8300157" y="1262220"/>
                </a:lnTo>
                <a:cubicBezTo>
                  <a:pt x="8300157" y="1262220"/>
                  <a:pt x="8301930" y="1260447"/>
                  <a:pt x="8301930" y="1258674"/>
                </a:cubicBezTo>
                <a:cubicBezTo>
                  <a:pt x="8309021" y="1260447"/>
                  <a:pt x="8312566" y="1260447"/>
                  <a:pt x="8316112" y="1262220"/>
                </a:cubicBezTo>
                <a:close/>
                <a:moveTo>
                  <a:pt x="8284202" y="1256901"/>
                </a:moveTo>
                <a:lnTo>
                  <a:pt x="8284202" y="1262220"/>
                </a:lnTo>
                <a:lnTo>
                  <a:pt x="8278884" y="1262220"/>
                </a:lnTo>
                <a:lnTo>
                  <a:pt x="8278884" y="1256901"/>
                </a:lnTo>
                <a:lnTo>
                  <a:pt x="8284202" y="1256901"/>
                </a:lnTo>
                <a:close/>
                <a:moveTo>
                  <a:pt x="7672593" y="1260447"/>
                </a:moveTo>
                <a:cubicBezTo>
                  <a:pt x="7670820" y="1262220"/>
                  <a:pt x="7669047" y="1263992"/>
                  <a:pt x="7667274" y="1263992"/>
                </a:cubicBezTo>
                <a:cubicBezTo>
                  <a:pt x="7665502" y="1262220"/>
                  <a:pt x="7667274" y="1258674"/>
                  <a:pt x="7667274" y="1256901"/>
                </a:cubicBezTo>
                <a:cubicBezTo>
                  <a:pt x="7669047" y="1258674"/>
                  <a:pt x="7670820" y="1258674"/>
                  <a:pt x="7672593" y="1260447"/>
                </a:cubicBezTo>
                <a:close/>
                <a:moveTo>
                  <a:pt x="7699184" y="1255128"/>
                </a:moveTo>
                <a:cubicBezTo>
                  <a:pt x="7699184" y="1256901"/>
                  <a:pt x="7700957" y="1258674"/>
                  <a:pt x="7700957" y="1262220"/>
                </a:cubicBezTo>
                <a:cubicBezTo>
                  <a:pt x="7699184" y="1262220"/>
                  <a:pt x="7695639" y="1263992"/>
                  <a:pt x="7693866" y="1263992"/>
                </a:cubicBezTo>
                <a:cubicBezTo>
                  <a:pt x="7692093" y="1262220"/>
                  <a:pt x="7690321" y="1260447"/>
                  <a:pt x="7690321" y="1258674"/>
                </a:cubicBezTo>
                <a:lnTo>
                  <a:pt x="7693866" y="1255128"/>
                </a:lnTo>
                <a:lnTo>
                  <a:pt x="7699184" y="1255128"/>
                </a:lnTo>
                <a:close/>
                <a:moveTo>
                  <a:pt x="8262929" y="1260447"/>
                </a:moveTo>
                <a:cubicBezTo>
                  <a:pt x="8261156" y="1260447"/>
                  <a:pt x="8257610" y="1262220"/>
                  <a:pt x="8255837" y="1262220"/>
                </a:cubicBezTo>
                <a:cubicBezTo>
                  <a:pt x="8257610" y="1258674"/>
                  <a:pt x="8255837" y="1255128"/>
                  <a:pt x="8261156" y="1253356"/>
                </a:cubicBezTo>
                <a:cubicBezTo>
                  <a:pt x="8261156" y="1255128"/>
                  <a:pt x="8262929" y="1255128"/>
                  <a:pt x="8262929" y="1260447"/>
                </a:cubicBezTo>
                <a:close/>
                <a:moveTo>
                  <a:pt x="8238110" y="1262220"/>
                </a:moveTo>
                <a:cubicBezTo>
                  <a:pt x="8236337" y="1260447"/>
                  <a:pt x="8236337" y="1256901"/>
                  <a:pt x="8236337" y="1253356"/>
                </a:cubicBezTo>
                <a:cubicBezTo>
                  <a:pt x="8236337" y="1253356"/>
                  <a:pt x="8239882" y="1255128"/>
                  <a:pt x="8241655" y="1256901"/>
                </a:cubicBezTo>
                <a:cubicBezTo>
                  <a:pt x="8241655" y="1258674"/>
                  <a:pt x="8239882" y="1260447"/>
                  <a:pt x="8238110" y="1262220"/>
                </a:cubicBezTo>
                <a:close/>
                <a:moveTo>
                  <a:pt x="7724003" y="1255128"/>
                </a:moveTo>
                <a:lnTo>
                  <a:pt x="7724003" y="1262220"/>
                </a:lnTo>
                <a:lnTo>
                  <a:pt x="7715139" y="1262220"/>
                </a:lnTo>
                <a:cubicBezTo>
                  <a:pt x="7716912" y="1256901"/>
                  <a:pt x="7716912" y="1255128"/>
                  <a:pt x="7718685" y="1253356"/>
                </a:cubicBezTo>
                <a:cubicBezTo>
                  <a:pt x="7720458" y="1253356"/>
                  <a:pt x="7722231" y="1255128"/>
                  <a:pt x="7724003" y="1255128"/>
                </a:cubicBezTo>
                <a:close/>
                <a:moveTo>
                  <a:pt x="7752368" y="1260447"/>
                </a:moveTo>
                <a:lnTo>
                  <a:pt x="7741731" y="1262220"/>
                </a:lnTo>
                <a:lnTo>
                  <a:pt x="7739958" y="1251583"/>
                </a:lnTo>
                <a:lnTo>
                  <a:pt x="7750595" y="1251583"/>
                </a:lnTo>
                <a:cubicBezTo>
                  <a:pt x="7750595" y="1253356"/>
                  <a:pt x="7752368" y="1255128"/>
                  <a:pt x="7752368" y="1260447"/>
                </a:cubicBezTo>
                <a:close/>
                <a:moveTo>
                  <a:pt x="8220382" y="1260447"/>
                </a:moveTo>
                <a:cubicBezTo>
                  <a:pt x="8220382" y="1260447"/>
                  <a:pt x="8213291" y="1260447"/>
                  <a:pt x="8211518" y="1258674"/>
                </a:cubicBezTo>
                <a:cubicBezTo>
                  <a:pt x="8213291" y="1256901"/>
                  <a:pt x="8213291" y="1253356"/>
                  <a:pt x="8215063" y="1249810"/>
                </a:cubicBezTo>
                <a:cubicBezTo>
                  <a:pt x="8216836" y="1251583"/>
                  <a:pt x="8218609" y="1256901"/>
                  <a:pt x="8220382" y="1260447"/>
                </a:cubicBezTo>
                <a:close/>
                <a:moveTo>
                  <a:pt x="7803778" y="1248037"/>
                </a:moveTo>
                <a:lnTo>
                  <a:pt x="7803778" y="1258674"/>
                </a:lnTo>
                <a:cubicBezTo>
                  <a:pt x="7798460" y="1262220"/>
                  <a:pt x="7789596" y="1262220"/>
                  <a:pt x="7784278" y="1262220"/>
                </a:cubicBezTo>
                <a:cubicBezTo>
                  <a:pt x="7778960" y="1262220"/>
                  <a:pt x="7766550" y="1263992"/>
                  <a:pt x="7766550" y="1253356"/>
                </a:cubicBezTo>
                <a:cubicBezTo>
                  <a:pt x="7766550" y="1249810"/>
                  <a:pt x="7778960" y="1249810"/>
                  <a:pt x="7786051" y="1248037"/>
                </a:cubicBezTo>
                <a:lnTo>
                  <a:pt x="7803778" y="1248037"/>
                </a:lnTo>
                <a:close/>
                <a:moveTo>
                  <a:pt x="8197336" y="1255128"/>
                </a:moveTo>
                <a:cubicBezTo>
                  <a:pt x="8197336" y="1256901"/>
                  <a:pt x="8195563" y="1260447"/>
                  <a:pt x="8193790" y="1262220"/>
                </a:cubicBezTo>
                <a:lnTo>
                  <a:pt x="8165426" y="1262220"/>
                </a:lnTo>
                <a:lnTo>
                  <a:pt x="8167198" y="1246265"/>
                </a:lnTo>
                <a:cubicBezTo>
                  <a:pt x="8174290" y="1246265"/>
                  <a:pt x="8186699" y="1246265"/>
                  <a:pt x="8197336" y="1255128"/>
                </a:cubicBezTo>
                <a:close/>
                <a:moveTo>
                  <a:pt x="7685002" y="1240946"/>
                </a:moveTo>
                <a:cubicBezTo>
                  <a:pt x="7683229" y="1240946"/>
                  <a:pt x="7685002" y="1239173"/>
                  <a:pt x="7688548" y="1237401"/>
                </a:cubicBezTo>
                <a:cubicBezTo>
                  <a:pt x="7690321" y="1237401"/>
                  <a:pt x="7686775" y="1240946"/>
                  <a:pt x="7685002" y="1240946"/>
                </a:cubicBezTo>
                <a:close/>
                <a:moveTo>
                  <a:pt x="8087423" y="1235628"/>
                </a:moveTo>
                <a:cubicBezTo>
                  <a:pt x="8105151" y="1235628"/>
                  <a:pt x="8124652" y="1240946"/>
                  <a:pt x="8144152" y="1246265"/>
                </a:cubicBezTo>
                <a:lnTo>
                  <a:pt x="8138834" y="1340222"/>
                </a:lnTo>
                <a:lnTo>
                  <a:pt x="7826825" y="1340222"/>
                </a:lnTo>
                <a:lnTo>
                  <a:pt x="7826825" y="1262220"/>
                </a:lnTo>
                <a:cubicBezTo>
                  <a:pt x="7825052" y="1260447"/>
                  <a:pt x="7823279" y="1256901"/>
                  <a:pt x="7823279" y="1251583"/>
                </a:cubicBezTo>
                <a:cubicBezTo>
                  <a:pt x="7823279" y="1248037"/>
                  <a:pt x="7839234" y="1242719"/>
                  <a:pt x="7844552" y="1242719"/>
                </a:cubicBezTo>
                <a:lnTo>
                  <a:pt x="7894190" y="1242719"/>
                </a:lnTo>
                <a:cubicBezTo>
                  <a:pt x="7904827" y="1240946"/>
                  <a:pt x="7915464" y="1239173"/>
                  <a:pt x="7924328" y="1237401"/>
                </a:cubicBezTo>
                <a:lnTo>
                  <a:pt x="8041331" y="1233855"/>
                </a:lnTo>
                <a:cubicBezTo>
                  <a:pt x="8046649" y="1233855"/>
                  <a:pt x="8051968" y="1233855"/>
                  <a:pt x="8087423" y="1235628"/>
                </a:cubicBezTo>
                <a:close/>
                <a:moveTo>
                  <a:pt x="7644228" y="1246265"/>
                </a:moveTo>
                <a:cubicBezTo>
                  <a:pt x="7649547" y="1242719"/>
                  <a:pt x="7658410" y="1237401"/>
                  <a:pt x="7665502" y="1233855"/>
                </a:cubicBezTo>
                <a:cubicBezTo>
                  <a:pt x="7658410" y="1239173"/>
                  <a:pt x="7651319" y="1242719"/>
                  <a:pt x="7644228" y="1246265"/>
                </a:cubicBezTo>
                <a:close/>
                <a:moveTo>
                  <a:pt x="7718685" y="1237401"/>
                </a:moveTo>
                <a:cubicBezTo>
                  <a:pt x="7722231" y="1235628"/>
                  <a:pt x="7731094" y="1232082"/>
                  <a:pt x="7738186" y="1230310"/>
                </a:cubicBezTo>
                <a:cubicBezTo>
                  <a:pt x="7732867" y="1233855"/>
                  <a:pt x="7725776" y="1237401"/>
                  <a:pt x="7718685" y="1237401"/>
                </a:cubicBezTo>
                <a:close/>
                <a:moveTo>
                  <a:pt x="8225700" y="1233855"/>
                </a:moveTo>
                <a:lnTo>
                  <a:pt x="8220382" y="1233855"/>
                </a:lnTo>
                <a:cubicBezTo>
                  <a:pt x="8220382" y="1232082"/>
                  <a:pt x="8223927" y="1228537"/>
                  <a:pt x="8225700" y="1228537"/>
                </a:cubicBezTo>
                <a:cubicBezTo>
                  <a:pt x="8227473" y="1230310"/>
                  <a:pt x="8227473" y="1232082"/>
                  <a:pt x="8225700" y="1233855"/>
                </a:cubicBezTo>
                <a:close/>
                <a:moveTo>
                  <a:pt x="7672593" y="1228537"/>
                </a:moveTo>
                <a:cubicBezTo>
                  <a:pt x="7674366" y="1226764"/>
                  <a:pt x="7676138" y="1224991"/>
                  <a:pt x="7677911" y="1224991"/>
                </a:cubicBezTo>
                <a:cubicBezTo>
                  <a:pt x="7676138" y="1226764"/>
                  <a:pt x="7674366" y="1228537"/>
                  <a:pt x="7672593" y="1228537"/>
                </a:cubicBezTo>
                <a:close/>
                <a:moveTo>
                  <a:pt x="7950919" y="1221446"/>
                </a:moveTo>
                <a:cubicBezTo>
                  <a:pt x="7949146" y="1221446"/>
                  <a:pt x="7945601" y="1219673"/>
                  <a:pt x="7942055" y="1217900"/>
                </a:cubicBezTo>
                <a:cubicBezTo>
                  <a:pt x="7943828" y="1217900"/>
                  <a:pt x="7947374" y="1219673"/>
                  <a:pt x="7950919" y="1221446"/>
                </a:cubicBezTo>
                <a:close/>
                <a:moveTo>
                  <a:pt x="8183153" y="1232082"/>
                </a:moveTo>
                <a:cubicBezTo>
                  <a:pt x="8172517" y="1239173"/>
                  <a:pt x="8167198" y="1233855"/>
                  <a:pt x="8161880" y="1235628"/>
                </a:cubicBezTo>
                <a:cubicBezTo>
                  <a:pt x="8163653" y="1224991"/>
                  <a:pt x="8163653" y="1219673"/>
                  <a:pt x="8163653" y="1216127"/>
                </a:cubicBezTo>
                <a:cubicBezTo>
                  <a:pt x="8168971" y="1221446"/>
                  <a:pt x="8176062" y="1226764"/>
                  <a:pt x="8183153" y="1232082"/>
                </a:cubicBezTo>
                <a:close/>
                <a:moveTo>
                  <a:pt x="8145925" y="1226764"/>
                </a:moveTo>
                <a:lnTo>
                  <a:pt x="8144152" y="1232082"/>
                </a:lnTo>
                <a:lnTo>
                  <a:pt x="8128197" y="1232082"/>
                </a:lnTo>
                <a:cubicBezTo>
                  <a:pt x="8128197" y="1232082"/>
                  <a:pt x="8128197" y="1230310"/>
                  <a:pt x="8126424" y="1228537"/>
                </a:cubicBezTo>
                <a:cubicBezTo>
                  <a:pt x="8129970" y="1224991"/>
                  <a:pt x="8137061" y="1219673"/>
                  <a:pt x="8142379" y="1214355"/>
                </a:cubicBezTo>
                <a:cubicBezTo>
                  <a:pt x="8144152" y="1217900"/>
                  <a:pt x="8145925" y="1223218"/>
                  <a:pt x="8145925" y="1226764"/>
                </a:cubicBezTo>
                <a:close/>
                <a:moveTo>
                  <a:pt x="8041331" y="1214355"/>
                </a:moveTo>
                <a:cubicBezTo>
                  <a:pt x="8039558" y="1216127"/>
                  <a:pt x="8037785" y="1219673"/>
                  <a:pt x="8036013" y="1221446"/>
                </a:cubicBezTo>
                <a:lnTo>
                  <a:pt x="8028922" y="1221446"/>
                </a:lnTo>
                <a:cubicBezTo>
                  <a:pt x="8028922" y="1219673"/>
                  <a:pt x="8032467" y="1217900"/>
                  <a:pt x="8036013" y="1214355"/>
                </a:cubicBezTo>
                <a:lnTo>
                  <a:pt x="8041331" y="1214355"/>
                </a:lnTo>
                <a:close/>
                <a:moveTo>
                  <a:pt x="7846325" y="1228537"/>
                </a:moveTo>
                <a:cubicBezTo>
                  <a:pt x="7841007" y="1232082"/>
                  <a:pt x="7835689" y="1232082"/>
                  <a:pt x="7825052" y="1233855"/>
                </a:cubicBezTo>
                <a:lnTo>
                  <a:pt x="7825052" y="1214355"/>
                </a:lnTo>
                <a:cubicBezTo>
                  <a:pt x="7832143" y="1219673"/>
                  <a:pt x="7839234" y="1223218"/>
                  <a:pt x="7846325" y="1228537"/>
                </a:cubicBezTo>
                <a:close/>
                <a:moveTo>
                  <a:pt x="7807324" y="1226764"/>
                </a:moveTo>
                <a:cubicBezTo>
                  <a:pt x="7807324" y="1235628"/>
                  <a:pt x="7798460" y="1237401"/>
                  <a:pt x="7789596" y="1237401"/>
                </a:cubicBezTo>
                <a:lnTo>
                  <a:pt x="7780732" y="1237401"/>
                </a:lnTo>
                <a:cubicBezTo>
                  <a:pt x="7784278" y="1230310"/>
                  <a:pt x="7793142" y="1221446"/>
                  <a:pt x="7800233" y="1214355"/>
                </a:cubicBezTo>
                <a:cubicBezTo>
                  <a:pt x="7803778" y="1216127"/>
                  <a:pt x="7807324" y="1221446"/>
                  <a:pt x="7807324" y="1226764"/>
                </a:cubicBezTo>
                <a:close/>
                <a:moveTo>
                  <a:pt x="7830370" y="1201945"/>
                </a:moveTo>
                <a:cubicBezTo>
                  <a:pt x="7830370" y="1201945"/>
                  <a:pt x="7828597" y="1203718"/>
                  <a:pt x="7826825" y="1203718"/>
                </a:cubicBezTo>
                <a:lnTo>
                  <a:pt x="7826825" y="1198400"/>
                </a:lnTo>
                <a:lnTo>
                  <a:pt x="7830370" y="1201945"/>
                </a:lnTo>
                <a:close/>
                <a:moveTo>
                  <a:pt x="2756673" y="1203718"/>
                </a:moveTo>
                <a:cubicBezTo>
                  <a:pt x="2756673" y="1209036"/>
                  <a:pt x="2753128" y="1209036"/>
                  <a:pt x="2749582" y="1210809"/>
                </a:cubicBezTo>
                <a:lnTo>
                  <a:pt x="2744264" y="1210809"/>
                </a:lnTo>
                <a:cubicBezTo>
                  <a:pt x="2744264" y="1207263"/>
                  <a:pt x="2742491" y="1201945"/>
                  <a:pt x="2742491" y="1198400"/>
                </a:cubicBezTo>
                <a:cubicBezTo>
                  <a:pt x="2742491" y="1193081"/>
                  <a:pt x="2744264" y="1193081"/>
                  <a:pt x="2747809" y="1189536"/>
                </a:cubicBezTo>
                <a:cubicBezTo>
                  <a:pt x="2754900" y="1193081"/>
                  <a:pt x="2756673" y="1203718"/>
                  <a:pt x="2756673" y="1203718"/>
                </a:cubicBezTo>
                <a:close/>
                <a:moveTo>
                  <a:pt x="2444664" y="1196627"/>
                </a:moveTo>
                <a:lnTo>
                  <a:pt x="2444664" y="1209036"/>
                </a:lnTo>
                <a:cubicBezTo>
                  <a:pt x="2442891" y="1209036"/>
                  <a:pt x="2439346" y="1210809"/>
                  <a:pt x="2432254" y="1210809"/>
                </a:cubicBezTo>
                <a:cubicBezTo>
                  <a:pt x="2432254" y="1209036"/>
                  <a:pt x="2430482" y="1205491"/>
                  <a:pt x="2430482" y="1201945"/>
                </a:cubicBezTo>
                <a:cubicBezTo>
                  <a:pt x="2430482" y="1196627"/>
                  <a:pt x="2434027" y="1193081"/>
                  <a:pt x="2437573" y="1189536"/>
                </a:cubicBezTo>
                <a:cubicBezTo>
                  <a:pt x="2439346" y="1191308"/>
                  <a:pt x="2442891" y="1193081"/>
                  <a:pt x="2444664" y="1196627"/>
                </a:cubicBezTo>
                <a:close/>
                <a:moveTo>
                  <a:pt x="2691080" y="1203718"/>
                </a:moveTo>
                <a:cubicBezTo>
                  <a:pt x="2691080" y="1209036"/>
                  <a:pt x="2680444" y="1210809"/>
                  <a:pt x="2676898" y="1210809"/>
                </a:cubicBezTo>
                <a:cubicBezTo>
                  <a:pt x="2668034" y="1210809"/>
                  <a:pt x="2668034" y="1203718"/>
                  <a:pt x="2668034" y="1200172"/>
                </a:cubicBezTo>
                <a:cubicBezTo>
                  <a:pt x="2668034" y="1200172"/>
                  <a:pt x="2669807" y="1182444"/>
                  <a:pt x="2678671" y="1182444"/>
                </a:cubicBezTo>
                <a:cubicBezTo>
                  <a:pt x="2689308" y="1182444"/>
                  <a:pt x="2691080" y="1203718"/>
                  <a:pt x="2691080" y="1203718"/>
                </a:cubicBezTo>
                <a:close/>
                <a:moveTo>
                  <a:pt x="2515575" y="1198400"/>
                </a:moveTo>
                <a:cubicBezTo>
                  <a:pt x="2515575" y="1209036"/>
                  <a:pt x="2508484" y="1210809"/>
                  <a:pt x="2503166" y="1210809"/>
                </a:cubicBezTo>
                <a:cubicBezTo>
                  <a:pt x="2492529" y="1210809"/>
                  <a:pt x="2496075" y="1203718"/>
                  <a:pt x="2496075" y="1198400"/>
                </a:cubicBezTo>
                <a:cubicBezTo>
                  <a:pt x="2496075" y="1194854"/>
                  <a:pt x="2494302" y="1182444"/>
                  <a:pt x="2503166" y="1182444"/>
                </a:cubicBezTo>
                <a:cubicBezTo>
                  <a:pt x="2515575" y="1182444"/>
                  <a:pt x="2515575" y="1194854"/>
                  <a:pt x="2515575" y="1198400"/>
                </a:cubicBezTo>
                <a:close/>
                <a:moveTo>
                  <a:pt x="7681457" y="1223218"/>
                </a:moveTo>
                <a:cubicBezTo>
                  <a:pt x="7693866" y="1210809"/>
                  <a:pt x="7711594" y="1193081"/>
                  <a:pt x="7727549" y="1178899"/>
                </a:cubicBezTo>
                <a:cubicBezTo>
                  <a:pt x="7722231" y="1189536"/>
                  <a:pt x="7697412" y="1207263"/>
                  <a:pt x="7681457" y="1223218"/>
                </a:cubicBezTo>
                <a:close/>
                <a:moveTo>
                  <a:pt x="8172517" y="1178899"/>
                </a:moveTo>
                <a:cubicBezTo>
                  <a:pt x="8170744" y="1180672"/>
                  <a:pt x="8168971" y="1182444"/>
                  <a:pt x="8167198" y="1182444"/>
                </a:cubicBezTo>
                <a:cubicBezTo>
                  <a:pt x="8167198" y="1180672"/>
                  <a:pt x="8168971" y="1177126"/>
                  <a:pt x="8168971" y="1175353"/>
                </a:cubicBezTo>
                <a:lnTo>
                  <a:pt x="8172517" y="1178899"/>
                </a:lnTo>
                <a:close/>
                <a:moveTo>
                  <a:pt x="2605987" y="1198400"/>
                </a:moveTo>
                <a:lnTo>
                  <a:pt x="2605987" y="1209036"/>
                </a:lnTo>
                <a:lnTo>
                  <a:pt x="2579395" y="1209036"/>
                </a:lnTo>
                <a:cubicBezTo>
                  <a:pt x="2579395" y="1203718"/>
                  <a:pt x="2577622" y="1198400"/>
                  <a:pt x="2577622" y="1193081"/>
                </a:cubicBezTo>
                <a:cubicBezTo>
                  <a:pt x="2577622" y="1187763"/>
                  <a:pt x="2586486" y="1175353"/>
                  <a:pt x="2591805" y="1175353"/>
                </a:cubicBezTo>
                <a:cubicBezTo>
                  <a:pt x="2605987" y="1175353"/>
                  <a:pt x="2605987" y="1194854"/>
                  <a:pt x="2605987" y="1198400"/>
                </a:cubicBezTo>
                <a:close/>
                <a:moveTo>
                  <a:pt x="7800233" y="1178899"/>
                </a:moveTo>
                <a:lnTo>
                  <a:pt x="7800233" y="1171808"/>
                </a:lnTo>
                <a:lnTo>
                  <a:pt x="7800233" y="1178899"/>
                </a:lnTo>
                <a:close/>
                <a:moveTo>
                  <a:pt x="8204427" y="1162944"/>
                </a:moveTo>
                <a:cubicBezTo>
                  <a:pt x="8206200" y="1159398"/>
                  <a:pt x="8209745" y="1161171"/>
                  <a:pt x="8211518" y="1162944"/>
                </a:cubicBezTo>
                <a:lnTo>
                  <a:pt x="8204427" y="1162944"/>
                </a:lnTo>
                <a:close/>
                <a:moveTo>
                  <a:pt x="907663" y="1159398"/>
                </a:moveTo>
                <a:lnTo>
                  <a:pt x="904118" y="1162944"/>
                </a:lnTo>
                <a:lnTo>
                  <a:pt x="886390" y="1162944"/>
                </a:lnTo>
                <a:cubicBezTo>
                  <a:pt x="886390" y="1161171"/>
                  <a:pt x="888163" y="1159398"/>
                  <a:pt x="888163" y="1157626"/>
                </a:cubicBezTo>
                <a:cubicBezTo>
                  <a:pt x="897027" y="1159398"/>
                  <a:pt x="904118" y="1159398"/>
                  <a:pt x="907663" y="1159398"/>
                </a:cubicBezTo>
                <a:close/>
                <a:moveTo>
                  <a:pt x="1941194" y="1159398"/>
                </a:moveTo>
                <a:cubicBezTo>
                  <a:pt x="1946513" y="1162944"/>
                  <a:pt x="1951831" y="1175353"/>
                  <a:pt x="1951831" y="1178899"/>
                </a:cubicBezTo>
                <a:cubicBezTo>
                  <a:pt x="1951831" y="1184217"/>
                  <a:pt x="1946513" y="1184217"/>
                  <a:pt x="1946513" y="1189536"/>
                </a:cubicBezTo>
                <a:cubicBezTo>
                  <a:pt x="1944740" y="1196627"/>
                  <a:pt x="1946513" y="1205491"/>
                  <a:pt x="1946513" y="1212582"/>
                </a:cubicBezTo>
                <a:cubicBezTo>
                  <a:pt x="1928785" y="1212582"/>
                  <a:pt x="1909284" y="1214355"/>
                  <a:pt x="1891556" y="1214355"/>
                </a:cubicBezTo>
                <a:cubicBezTo>
                  <a:pt x="1889784" y="1205491"/>
                  <a:pt x="1886238" y="1187763"/>
                  <a:pt x="1886238" y="1184217"/>
                </a:cubicBezTo>
                <a:lnTo>
                  <a:pt x="1886238" y="1177126"/>
                </a:lnTo>
                <a:cubicBezTo>
                  <a:pt x="1886238" y="1173581"/>
                  <a:pt x="1886238" y="1166489"/>
                  <a:pt x="1889784" y="1164717"/>
                </a:cubicBezTo>
                <a:cubicBezTo>
                  <a:pt x="1895102" y="1157626"/>
                  <a:pt x="1907512" y="1152307"/>
                  <a:pt x="1912830" y="1152307"/>
                </a:cubicBezTo>
                <a:cubicBezTo>
                  <a:pt x="1916375" y="1152307"/>
                  <a:pt x="1932330" y="1154080"/>
                  <a:pt x="1941194" y="1159398"/>
                </a:cubicBezTo>
                <a:close/>
                <a:moveTo>
                  <a:pt x="1716051" y="1159398"/>
                </a:moveTo>
                <a:cubicBezTo>
                  <a:pt x="1721370" y="1162944"/>
                  <a:pt x="1723142" y="1177126"/>
                  <a:pt x="1723142" y="1180672"/>
                </a:cubicBezTo>
                <a:cubicBezTo>
                  <a:pt x="1723142" y="1185990"/>
                  <a:pt x="1721370" y="1201945"/>
                  <a:pt x="1719597" y="1210809"/>
                </a:cubicBezTo>
                <a:lnTo>
                  <a:pt x="1721370" y="1212582"/>
                </a:lnTo>
                <a:lnTo>
                  <a:pt x="1659322" y="1212582"/>
                </a:lnTo>
                <a:lnTo>
                  <a:pt x="1661095" y="1210809"/>
                </a:lnTo>
                <a:cubicBezTo>
                  <a:pt x="1661095" y="1203718"/>
                  <a:pt x="1659322" y="1189536"/>
                  <a:pt x="1659322" y="1185990"/>
                </a:cubicBezTo>
                <a:cubicBezTo>
                  <a:pt x="1659322" y="1168262"/>
                  <a:pt x="1662868" y="1152307"/>
                  <a:pt x="1687687" y="1152307"/>
                </a:cubicBezTo>
                <a:cubicBezTo>
                  <a:pt x="1691232" y="1152307"/>
                  <a:pt x="1707187" y="1154080"/>
                  <a:pt x="1716051" y="1159398"/>
                </a:cubicBezTo>
                <a:close/>
                <a:moveTo>
                  <a:pt x="8195563" y="1148762"/>
                </a:moveTo>
                <a:lnTo>
                  <a:pt x="8192017" y="1145216"/>
                </a:lnTo>
                <a:lnTo>
                  <a:pt x="8195563" y="1148762"/>
                </a:lnTo>
                <a:close/>
                <a:moveTo>
                  <a:pt x="7736413" y="1173581"/>
                </a:moveTo>
                <a:cubicBezTo>
                  <a:pt x="7739958" y="1159398"/>
                  <a:pt x="7761232" y="1148762"/>
                  <a:pt x="7773641" y="1139898"/>
                </a:cubicBezTo>
                <a:cubicBezTo>
                  <a:pt x="7761232" y="1152307"/>
                  <a:pt x="7748822" y="1162944"/>
                  <a:pt x="7736413" y="1173581"/>
                </a:cubicBezTo>
                <a:close/>
                <a:moveTo>
                  <a:pt x="8121106" y="1141671"/>
                </a:moveTo>
                <a:lnTo>
                  <a:pt x="8124652" y="1138125"/>
                </a:lnTo>
                <a:cubicBezTo>
                  <a:pt x="8124652" y="1139898"/>
                  <a:pt x="8122879" y="1141671"/>
                  <a:pt x="8121106" y="1141671"/>
                </a:cubicBezTo>
                <a:close/>
                <a:moveTo>
                  <a:pt x="6470648" y="1136352"/>
                </a:moveTo>
                <a:lnTo>
                  <a:pt x="6470648" y="1203718"/>
                </a:lnTo>
                <a:lnTo>
                  <a:pt x="6468875" y="1201945"/>
                </a:lnTo>
                <a:cubicBezTo>
                  <a:pt x="6458238" y="1203718"/>
                  <a:pt x="6445829" y="1203718"/>
                  <a:pt x="6433419" y="1205491"/>
                </a:cubicBezTo>
                <a:cubicBezTo>
                  <a:pt x="6426328" y="1196627"/>
                  <a:pt x="6426328" y="1180672"/>
                  <a:pt x="6426328" y="1170035"/>
                </a:cubicBezTo>
                <a:cubicBezTo>
                  <a:pt x="6426328" y="1166489"/>
                  <a:pt x="6428101" y="1157626"/>
                  <a:pt x="6428101" y="1152307"/>
                </a:cubicBezTo>
                <a:cubicBezTo>
                  <a:pt x="6424556" y="1134579"/>
                  <a:pt x="6431647" y="1136352"/>
                  <a:pt x="6442283" y="1136352"/>
                </a:cubicBezTo>
                <a:cubicBezTo>
                  <a:pt x="6445829" y="1136352"/>
                  <a:pt x="6461784" y="1138125"/>
                  <a:pt x="6470648" y="1136352"/>
                </a:cubicBezTo>
                <a:close/>
                <a:moveTo>
                  <a:pt x="7800233" y="1148762"/>
                </a:moveTo>
                <a:cubicBezTo>
                  <a:pt x="7798460" y="1145216"/>
                  <a:pt x="7800233" y="1139898"/>
                  <a:pt x="7800233" y="1134579"/>
                </a:cubicBezTo>
                <a:lnTo>
                  <a:pt x="7800233" y="1148762"/>
                </a:lnTo>
                <a:close/>
                <a:moveTo>
                  <a:pt x="6491921" y="1162944"/>
                </a:moveTo>
                <a:cubicBezTo>
                  <a:pt x="6491921" y="1168262"/>
                  <a:pt x="6490148" y="1191308"/>
                  <a:pt x="6488376" y="1203718"/>
                </a:cubicBezTo>
                <a:cubicBezTo>
                  <a:pt x="6486603" y="1200172"/>
                  <a:pt x="6483057" y="1193081"/>
                  <a:pt x="6483057" y="1189536"/>
                </a:cubicBezTo>
                <a:lnTo>
                  <a:pt x="6483057" y="1134579"/>
                </a:lnTo>
                <a:cubicBezTo>
                  <a:pt x="6484830" y="1132807"/>
                  <a:pt x="6486603" y="1131034"/>
                  <a:pt x="6488376" y="1131034"/>
                </a:cubicBezTo>
                <a:cubicBezTo>
                  <a:pt x="6490148" y="1141671"/>
                  <a:pt x="6491921" y="1159398"/>
                  <a:pt x="6491921" y="1162944"/>
                </a:cubicBezTo>
                <a:close/>
                <a:moveTo>
                  <a:pt x="6470648" y="1115079"/>
                </a:moveTo>
                <a:cubicBezTo>
                  <a:pt x="6470648" y="1116852"/>
                  <a:pt x="6472421" y="1118624"/>
                  <a:pt x="6472421" y="1123943"/>
                </a:cubicBezTo>
                <a:cubicBezTo>
                  <a:pt x="6465329" y="1123943"/>
                  <a:pt x="6456466" y="1123943"/>
                  <a:pt x="6429874" y="1125716"/>
                </a:cubicBezTo>
                <a:lnTo>
                  <a:pt x="6426328" y="1122170"/>
                </a:lnTo>
                <a:cubicBezTo>
                  <a:pt x="6429874" y="1120397"/>
                  <a:pt x="6435192" y="1116852"/>
                  <a:pt x="6440511" y="1115079"/>
                </a:cubicBezTo>
                <a:lnTo>
                  <a:pt x="6470648" y="1115079"/>
                </a:lnTo>
                <a:close/>
                <a:moveTo>
                  <a:pt x="7833916" y="1125716"/>
                </a:moveTo>
                <a:cubicBezTo>
                  <a:pt x="7823279" y="1125716"/>
                  <a:pt x="7825052" y="1116852"/>
                  <a:pt x="7825052" y="1113306"/>
                </a:cubicBezTo>
                <a:cubicBezTo>
                  <a:pt x="7828597" y="1116852"/>
                  <a:pt x="7830370" y="1122170"/>
                  <a:pt x="7833916" y="1125716"/>
                </a:cubicBezTo>
                <a:close/>
                <a:moveTo>
                  <a:pt x="7782505" y="1132807"/>
                </a:moveTo>
                <a:cubicBezTo>
                  <a:pt x="7786051" y="1127488"/>
                  <a:pt x="7793142" y="1111533"/>
                  <a:pt x="7803778" y="1113306"/>
                </a:cubicBezTo>
                <a:cubicBezTo>
                  <a:pt x="7798460" y="1120397"/>
                  <a:pt x="7789596" y="1127488"/>
                  <a:pt x="7782505" y="1132807"/>
                </a:cubicBezTo>
                <a:close/>
                <a:moveTo>
                  <a:pt x="820797" y="1111533"/>
                </a:moveTo>
                <a:cubicBezTo>
                  <a:pt x="820797" y="1115079"/>
                  <a:pt x="815479" y="1131034"/>
                  <a:pt x="811933" y="1139898"/>
                </a:cubicBezTo>
                <a:lnTo>
                  <a:pt x="811933" y="1104442"/>
                </a:lnTo>
                <a:cubicBezTo>
                  <a:pt x="815479" y="1104442"/>
                  <a:pt x="820797" y="1106215"/>
                  <a:pt x="820797" y="1111533"/>
                </a:cubicBezTo>
                <a:close/>
                <a:moveTo>
                  <a:pt x="769387" y="1155853"/>
                </a:moveTo>
                <a:lnTo>
                  <a:pt x="769387" y="1161171"/>
                </a:lnTo>
                <a:lnTo>
                  <a:pt x="703794" y="1154080"/>
                </a:lnTo>
                <a:lnTo>
                  <a:pt x="732158" y="1104442"/>
                </a:lnTo>
                <a:cubicBezTo>
                  <a:pt x="744568" y="1120397"/>
                  <a:pt x="756977" y="1138125"/>
                  <a:pt x="769387" y="1155853"/>
                </a:cubicBezTo>
                <a:close/>
                <a:moveTo>
                  <a:pt x="1854328" y="1109760"/>
                </a:moveTo>
                <a:cubicBezTo>
                  <a:pt x="1863192" y="1118624"/>
                  <a:pt x="1863192" y="1138125"/>
                  <a:pt x="1863192" y="1152307"/>
                </a:cubicBezTo>
                <a:lnTo>
                  <a:pt x="1857874" y="1214355"/>
                </a:lnTo>
                <a:lnTo>
                  <a:pt x="1751507" y="1214355"/>
                </a:lnTo>
                <a:cubicBezTo>
                  <a:pt x="1749734" y="1207263"/>
                  <a:pt x="1746189" y="1194854"/>
                  <a:pt x="1746189" y="1191308"/>
                </a:cubicBezTo>
                <a:lnTo>
                  <a:pt x="1746189" y="1139898"/>
                </a:lnTo>
                <a:cubicBezTo>
                  <a:pt x="1747961" y="1131034"/>
                  <a:pt x="1747961" y="1118624"/>
                  <a:pt x="1753280" y="1111533"/>
                </a:cubicBezTo>
                <a:cubicBezTo>
                  <a:pt x="1753280" y="1107988"/>
                  <a:pt x="1797599" y="1102669"/>
                  <a:pt x="1804690" y="1102669"/>
                </a:cubicBezTo>
                <a:cubicBezTo>
                  <a:pt x="1811781" y="1102669"/>
                  <a:pt x="1850783" y="1106215"/>
                  <a:pt x="1854328" y="1109760"/>
                </a:cubicBezTo>
                <a:close/>
                <a:moveTo>
                  <a:pt x="8484526" y="1061895"/>
                </a:moveTo>
                <a:cubicBezTo>
                  <a:pt x="8486299" y="1065441"/>
                  <a:pt x="8486299" y="1068987"/>
                  <a:pt x="8488071" y="1072532"/>
                </a:cubicBezTo>
                <a:cubicBezTo>
                  <a:pt x="8484526" y="1074305"/>
                  <a:pt x="8480980" y="1076078"/>
                  <a:pt x="8477435" y="1076078"/>
                </a:cubicBezTo>
                <a:cubicBezTo>
                  <a:pt x="8477435" y="1076078"/>
                  <a:pt x="8475662" y="1076078"/>
                  <a:pt x="8475662" y="1072532"/>
                </a:cubicBezTo>
                <a:cubicBezTo>
                  <a:pt x="8475662" y="1067214"/>
                  <a:pt x="8477435" y="1065441"/>
                  <a:pt x="8479207" y="1061895"/>
                </a:cubicBezTo>
                <a:lnTo>
                  <a:pt x="8484526" y="1061895"/>
                </a:lnTo>
                <a:close/>
                <a:moveTo>
                  <a:pt x="8461480" y="1072532"/>
                </a:moveTo>
                <a:cubicBezTo>
                  <a:pt x="8459707" y="1074305"/>
                  <a:pt x="8459707" y="1076078"/>
                  <a:pt x="8454389" y="1076078"/>
                </a:cubicBezTo>
                <a:lnTo>
                  <a:pt x="8450843" y="1074305"/>
                </a:lnTo>
                <a:cubicBezTo>
                  <a:pt x="8450843" y="1072532"/>
                  <a:pt x="8449070" y="1072532"/>
                  <a:pt x="8449070" y="1068987"/>
                </a:cubicBezTo>
                <a:cubicBezTo>
                  <a:pt x="8449070" y="1063668"/>
                  <a:pt x="8452616" y="1063668"/>
                  <a:pt x="8454389" y="1061895"/>
                </a:cubicBezTo>
                <a:cubicBezTo>
                  <a:pt x="8456161" y="1063668"/>
                  <a:pt x="8459707" y="1067214"/>
                  <a:pt x="8461480" y="1072532"/>
                </a:cubicBezTo>
                <a:close/>
                <a:moveTo>
                  <a:pt x="815479" y="1038849"/>
                </a:moveTo>
                <a:cubicBezTo>
                  <a:pt x="819024" y="1049486"/>
                  <a:pt x="820797" y="1067214"/>
                  <a:pt x="820797" y="1072532"/>
                </a:cubicBezTo>
                <a:cubicBezTo>
                  <a:pt x="820797" y="1076078"/>
                  <a:pt x="820797" y="1077850"/>
                  <a:pt x="817252" y="1081396"/>
                </a:cubicBezTo>
                <a:cubicBezTo>
                  <a:pt x="810161" y="1077850"/>
                  <a:pt x="808388" y="1058350"/>
                  <a:pt x="808388" y="1056577"/>
                </a:cubicBezTo>
                <a:cubicBezTo>
                  <a:pt x="808388" y="1051259"/>
                  <a:pt x="810161" y="1044168"/>
                  <a:pt x="811933" y="1037076"/>
                </a:cubicBezTo>
                <a:cubicBezTo>
                  <a:pt x="813706" y="1037076"/>
                  <a:pt x="815479" y="1038849"/>
                  <a:pt x="815479" y="1038849"/>
                </a:cubicBezTo>
                <a:close/>
                <a:moveTo>
                  <a:pt x="776478" y="1067214"/>
                </a:moveTo>
                <a:cubicBezTo>
                  <a:pt x="776478" y="1070759"/>
                  <a:pt x="774705" y="1074305"/>
                  <a:pt x="774705" y="1123943"/>
                </a:cubicBezTo>
                <a:lnTo>
                  <a:pt x="744568" y="1081396"/>
                </a:lnTo>
                <a:cubicBezTo>
                  <a:pt x="753432" y="1067214"/>
                  <a:pt x="762295" y="1051259"/>
                  <a:pt x="772932" y="1037076"/>
                </a:cubicBezTo>
                <a:cubicBezTo>
                  <a:pt x="774705" y="1045940"/>
                  <a:pt x="776478" y="1061895"/>
                  <a:pt x="776478" y="1067214"/>
                </a:cubicBezTo>
                <a:close/>
                <a:moveTo>
                  <a:pt x="5908676" y="900572"/>
                </a:moveTo>
                <a:cubicBezTo>
                  <a:pt x="5906904" y="902345"/>
                  <a:pt x="5905131" y="900572"/>
                  <a:pt x="5905131" y="898800"/>
                </a:cubicBezTo>
                <a:cubicBezTo>
                  <a:pt x="5905131" y="898800"/>
                  <a:pt x="5906904" y="898800"/>
                  <a:pt x="5908676" y="900572"/>
                </a:cubicBezTo>
                <a:close/>
                <a:moveTo>
                  <a:pt x="4384086" y="866890"/>
                </a:moveTo>
                <a:cubicBezTo>
                  <a:pt x="4385858" y="872208"/>
                  <a:pt x="4389404" y="875753"/>
                  <a:pt x="4389404" y="881072"/>
                </a:cubicBezTo>
                <a:lnTo>
                  <a:pt x="4387631" y="1152307"/>
                </a:lnTo>
                <a:lnTo>
                  <a:pt x="4247581" y="1152307"/>
                </a:lnTo>
                <a:lnTo>
                  <a:pt x="4247581" y="866890"/>
                </a:lnTo>
                <a:lnTo>
                  <a:pt x="4384086" y="866890"/>
                </a:lnTo>
                <a:close/>
                <a:moveTo>
                  <a:pt x="819024" y="866890"/>
                </a:moveTo>
                <a:cubicBezTo>
                  <a:pt x="819024" y="866890"/>
                  <a:pt x="819024" y="868662"/>
                  <a:pt x="815479" y="868662"/>
                </a:cubicBezTo>
                <a:cubicBezTo>
                  <a:pt x="808388" y="868662"/>
                  <a:pt x="810161" y="858026"/>
                  <a:pt x="810161" y="858026"/>
                </a:cubicBezTo>
                <a:cubicBezTo>
                  <a:pt x="810161" y="856253"/>
                  <a:pt x="808388" y="845616"/>
                  <a:pt x="819024" y="845616"/>
                </a:cubicBezTo>
                <a:lnTo>
                  <a:pt x="819024" y="866890"/>
                </a:lnTo>
                <a:close/>
                <a:moveTo>
                  <a:pt x="819024" y="780023"/>
                </a:moveTo>
                <a:lnTo>
                  <a:pt x="819024" y="811933"/>
                </a:lnTo>
                <a:lnTo>
                  <a:pt x="813706" y="811933"/>
                </a:lnTo>
                <a:cubicBezTo>
                  <a:pt x="810161" y="804842"/>
                  <a:pt x="808388" y="794206"/>
                  <a:pt x="808388" y="788887"/>
                </a:cubicBezTo>
                <a:cubicBezTo>
                  <a:pt x="808388" y="785342"/>
                  <a:pt x="808388" y="781796"/>
                  <a:pt x="815479" y="776478"/>
                </a:cubicBezTo>
                <a:cubicBezTo>
                  <a:pt x="815479" y="776478"/>
                  <a:pt x="819024" y="776478"/>
                  <a:pt x="819024" y="780023"/>
                </a:cubicBezTo>
                <a:close/>
                <a:moveTo>
                  <a:pt x="817252" y="746341"/>
                </a:moveTo>
                <a:cubicBezTo>
                  <a:pt x="815479" y="746341"/>
                  <a:pt x="811933" y="742795"/>
                  <a:pt x="810161" y="741022"/>
                </a:cubicBezTo>
                <a:cubicBezTo>
                  <a:pt x="810161" y="737477"/>
                  <a:pt x="808388" y="730385"/>
                  <a:pt x="808388" y="726840"/>
                </a:cubicBezTo>
                <a:cubicBezTo>
                  <a:pt x="808388" y="721522"/>
                  <a:pt x="810161" y="721522"/>
                  <a:pt x="817252" y="717976"/>
                </a:cubicBezTo>
                <a:lnTo>
                  <a:pt x="817252" y="746341"/>
                </a:lnTo>
                <a:close/>
                <a:moveTo>
                  <a:pt x="819024" y="659474"/>
                </a:moveTo>
                <a:lnTo>
                  <a:pt x="819024" y="686066"/>
                </a:lnTo>
                <a:cubicBezTo>
                  <a:pt x="811933" y="682520"/>
                  <a:pt x="808388" y="671884"/>
                  <a:pt x="808388" y="666565"/>
                </a:cubicBezTo>
                <a:cubicBezTo>
                  <a:pt x="808388" y="663020"/>
                  <a:pt x="811933" y="661247"/>
                  <a:pt x="813706" y="659474"/>
                </a:cubicBezTo>
                <a:lnTo>
                  <a:pt x="819024" y="659474"/>
                </a:lnTo>
                <a:close/>
                <a:moveTo>
                  <a:pt x="817252" y="604518"/>
                </a:moveTo>
                <a:lnTo>
                  <a:pt x="817252" y="625791"/>
                </a:lnTo>
                <a:lnTo>
                  <a:pt x="813706" y="625791"/>
                </a:lnTo>
                <a:cubicBezTo>
                  <a:pt x="811933" y="624019"/>
                  <a:pt x="811933" y="622246"/>
                  <a:pt x="810161" y="620473"/>
                </a:cubicBezTo>
                <a:lnTo>
                  <a:pt x="811933" y="604518"/>
                </a:lnTo>
                <a:lnTo>
                  <a:pt x="817252" y="604518"/>
                </a:lnTo>
                <a:close/>
                <a:moveTo>
                  <a:pt x="819024" y="546016"/>
                </a:moveTo>
                <a:lnTo>
                  <a:pt x="819024" y="567290"/>
                </a:lnTo>
                <a:lnTo>
                  <a:pt x="815479" y="570835"/>
                </a:lnTo>
                <a:cubicBezTo>
                  <a:pt x="813706" y="570835"/>
                  <a:pt x="811933" y="569062"/>
                  <a:pt x="810161" y="567290"/>
                </a:cubicBezTo>
                <a:cubicBezTo>
                  <a:pt x="810161" y="561971"/>
                  <a:pt x="808388" y="556653"/>
                  <a:pt x="808388" y="551335"/>
                </a:cubicBezTo>
                <a:cubicBezTo>
                  <a:pt x="808388" y="547789"/>
                  <a:pt x="810161" y="546016"/>
                  <a:pt x="813706" y="542471"/>
                </a:cubicBezTo>
                <a:cubicBezTo>
                  <a:pt x="815479" y="544244"/>
                  <a:pt x="817252" y="544244"/>
                  <a:pt x="819024" y="546016"/>
                </a:cubicBezTo>
                <a:close/>
                <a:moveTo>
                  <a:pt x="810161" y="0"/>
                </a:moveTo>
                <a:lnTo>
                  <a:pt x="811933" y="154232"/>
                </a:lnTo>
                <a:cubicBezTo>
                  <a:pt x="813706" y="180824"/>
                  <a:pt x="815479" y="205643"/>
                  <a:pt x="819024" y="230461"/>
                </a:cubicBezTo>
                <a:cubicBezTo>
                  <a:pt x="820797" y="249962"/>
                  <a:pt x="829661" y="283645"/>
                  <a:pt x="829661" y="288963"/>
                </a:cubicBezTo>
                <a:cubicBezTo>
                  <a:pt x="829661" y="292509"/>
                  <a:pt x="822570" y="303145"/>
                  <a:pt x="820797" y="310237"/>
                </a:cubicBezTo>
                <a:cubicBezTo>
                  <a:pt x="817252" y="317328"/>
                  <a:pt x="819024" y="333283"/>
                  <a:pt x="819024" y="336828"/>
                </a:cubicBezTo>
                <a:cubicBezTo>
                  <a:pt x="819024" y="342147"/>
                  <a:pt x="820797" y="381148"/>
                  <a:pt x="824343" y="402421"/>
                </a:cubicBezTo>
                <a:cubicBezTo>
                  <a:pt x="826116" y="409512"/>
                  <a:pt x="833207" y="409512"/>
                  <a:pt x="838525" y="411285"/>
                </a:cubicBezTo>
                <a:cubicBezTo>
                  <a:pt x="863344" y="420149"/>
                  <a:pt x="877526" y="453832"/>
                  <a:pt x="877526" y="469787"/>
                </a:cubicBezTo>
                <a:cubicBezTo>
                  <a:pt x="877526" y="475105"/>
                  <a:pt x="875753" y="480423"/>
                  <a:pt x="873981" y="485742"/>
                </a:cubicBezTo>
                <a:cubicBezTo>
                  <a:pt x="868662" y="499924"/>
                  <a:pt x="856253" y="515879"/>
                  <a:pt x="849162" y="530061"/>
                </a:cubicBezTo>
                <a:lnTo>
                  <a:pt x="850935" y="893481"/>
                </a:lnTo>
                <a:cubicBezTo>
                  <a:pt x="856253" y="912982"/>
                  <a:pt x="877526" y="927164"/>
                  <a:pt x="881072" y="948437"/>
                </a:cubicBezTo>
                <a:cubicBezTo>
                  <a:pt x="881072" y="950210"/>
                  <a:pt x="882845" y="955529"/>
                  <a:pt x="882845" y="960847"/>
                </a:cubicBezTo>
                <a:cubicBezTo>
                  <a:pt x="882845" y="999848"/>
                  <a:pt x="849162" y="1005166"/>
                  <a:pt x="849162" y="1029985"/>
                </a:cubicBezTo>
                <a:cubicBezTo>
                  <a:pt x="849162" y="1047713"/>
                  <a:pt x="872208" y="1136352"/>
                  <a:pt x="879299" y="1145216"/>
                </a:cubicBezTo>
                <a:lnTo>
                  <a:pt x="927164" y="1145216"/>
                </a:lnTo>
                <a:cubicBezTo>
                  <a:pt x="955529" y="1154080"/>
                  <a:pt x="987439" y="1164717"/>
                  <a:pt x="1015803" y="1164717"/>
                </a:cubicBezTo>
                <a:cubicBezTo>
                  <a:pt x="1042395" y="1164717"/>
                  <a:pt x="1070759" y="1148762"/>
                  <a:pt x="1072532" y="1148762"/>
                </a:cubicBezTo>
                <a:cubicBezTo>
                  <a:pt x="1077850" y="1148762"/>
                  <a:pt x="1079623" y="1154080"/>
                  <a:pt x="1084942" y="1154080"/>
                </a:cubicBezTo>
                <a:cubicBezTo>
                  <a:pt x="1093805" y="1154080"/>
                  <a:pt x="1102669" y="1143443"/>
                  <a:pt x="1100897" y="1138125"/>
                </a:cubicBezTo>
                <a:cubicBezTo>
                  <a:pt x="1102669" y="1125716"/>
                  <a:pt x="1107988" y="1111533"/>
                  <a:pt x="1111533" y="1099124"/>
                </a:cubicBezTo>
                <a:lnTo>
                  <a:pt x="1122170" y="1099124"/>
                </a:lnTo>
                <a:cubicBezTo>
                  <a:pt x="1134579" y="1109760"/>
                  <a:pt x="1127488" y="1123943"/>
                  <a:pt x="1146989" y="1123943"/>
                </a:cubicBezTo>
                <a:cubicBezTo>
                  <a:pt x="1150534" y="1123943"/>
                  <a:pt x="1200172" y="1113306"/>
                  <a:pt x="1200172" y="1104442"/>
                </a:cubicBezTo>
                <a:cubicBezTo>
                  <a:pt x="1200172" y="1092033"/>
                  <a:pt x="1191308" y="1090260"/>
                  <a:pt x="1180672" y="1084942"/>
                </a:cubicBezTo>
                <a:cubicBezTo>
                  <a:pt x="1182444" y="1074305"/>
                  <a:pt x="1201945" y="1077850"/>
                  <a:pt x="1198399" y="1063668"/>
                </a:cubicBezTo>
                <a:cubicBezTo>
                  <a:pt x="1198399" y="1061895"/>
                  <a:pt x="1200172" y="1058350"/>
                  <a:pt x="1200172" y="1054804"/>
                </a:cubicBezTo>
                <a:lnTo>
                  <a:pt x="1200172" y="1045940"/>
                </a:lnTo>
                <a:cubicBezTo>
                  <a:pt x="1200172" y="1029985"/>
                  <a:pt x="1201945" y="1010485"/>
                  <a:pt x="1207263" y="1010485"/>
                </a:cubicBezTo>
                <a:cubicBezTo>
                  <a:pt x="1216127" y="1010485"/>
                  <a:pt x="1214354" y="1017576"/>
                  <a:pt x="1217900" y="1022894"/>
                </a:cubicBezTo>
                <a:lnTo>
                  <a:pt x="1435952" y="1022894"/>
                </a:lnTo>
                <a:cubicBezTo>
                  <a:pt x="1437725" y="1019349"/>
                  <a:pt x="1439498" y="1014030"/>
                  <a:pt x="1439498" y="1010485"/>
                </a:cubicBezTo>
                <a:cubicBezTo>
                  <a:pt x="1441270" y="1012258"/>
                  <a:pt x="1444816" y="1012258"/>
                  <a:pt x="1446589" y="1014030"/>
                </a:cubicBezTo>
                <a:cubicBezTo>
                  <a:pt x="1455453" y="1035304"/>
                  <a:pt x="1446589" y="1060123"/>
                  <a:pt x="1473180" y="1083169"/>
                </a:cubicBezTo>
                <a:cubicBezTo>
                  <a:pt x="1460771" y="1093805"/>
                  <a:pt x="1455453" y="1093805"/>
                  <a:pt x="1455453" y="1100897"/>
                </a:cubicBezTo>
                <a:cubicBezTo>
                  <a:pt x="1455453" y="1106215"/>
                  <a:pt x="1457225" y="1111533"/>
                  <a:pt x="1457225" y="1120397"/>
                </a:cubicBezTo>
                <a:lnTo>
                  <a:pt x="1508636" y="1120397"/>
                </a:lnTo>
                <a:cubicBezTo>
                  <a:pt x="1510409" y="1111533"/>
                  <a:pt x="1505090" y="1097351"/>
                  <a:pt x="1521045" y="1097351"/>
                </a:cubicBezTo>
                <a:cubicBezTo>
                  <a:pt x="1533455" y="1097351"/>
                  <a:pt x="1528137" y="1115079"/>
                  <a:pt x="1531682" y="1120397"/>
                </a:cubicBezTo>
                <a:cubicBezTo>
                  <a:pt x="1533455" y="1123943"/>
                  <a:pt x="1540546" y="1125716"/>
                  <a:pt x="1544092" y="1127488"/>
                </a:cubicBezTo>
                <a:cubicBezTo>
                  <a:pt x="1547637" y="1145216"/>
                  <a:pt x="1545864" y="1155853"/>
                  <a:pt x="1565365" y="1155853"/>
                </a:cubicBezTo>
                <a:cubicBezTo>
                  <a:pt x="1570683" y="1155853"/>
                  <a:pt x="1577774" y="1148762"/>
                  <a:pt x="1583093" y="1143443"/>
                </a:cubicBezTo>
                <a:cubicBezTo>
                  <a:pt x="1588411" y="1146989"/>
                  <a:pt x="1593729" y="1154080"/>
                  <a:pt x="1599048" y="1157626"/>
                </a:cubicBezTo>
                <a:cubicBezTo>
                  <a:pt x="1607912" y="1166489"/>
                  <a:pt x="1622094" y="1173581"/>
                  <a:pt x="1632731" y="1178899"/>
                </a:cubicBezTo>
                <a:cubicBezTo>
                  <a:pt x="1634503" y="1178899"/>
                  <a:pt x="1636276" y="1177126"/>
                  <a:pt x="1636276" y="1175353"/>
                </a:cubicBezTo>
                <a:lnTo>
                  <a:pt x="1636276" y="1035304"/>
                </a:lnTo>
                <a:cubicBezTo>
                  <a:pt x="1638049" y="1021121"/>
                  <a:pt x="1641594" y="1005166"/>
                  <a:pt x="1645140" y="989211"/>
                </a:cubicBezTo>
                <a:cubicBezTo>
                  <a:pt x="1646913" y="989211"/>
                  <a:pt x="1650458" y="990984"/>
                  <a:pt x="1650458" y="990984"/>
                </a:cubicBezTo>
                <a:cubicBezTo>
                  <a:pt x="1654004" y="1008712"/>
                  <a:pt x="1650458" y="1029985"/>
                  <a:pt x="1664641" y="1049486"/>
                </a:cubicBezTo>
                <a:lnTo>
                  <a:pt x="1719597" y="1049486"/>
                </a:lnTo>
                <a:cubicBezTo>
                  <a:pt x="1737325" y="1019349"/>
                  <a:pt x="1728461" y="989211"/>
                  <a:pt x="1733779" y="959074"/>
                </a:cubicBezTo>
                <a:cubicBezTo>
                  <a:pt x="1735552" y="959074"/>
                  <a:pt x="1739097" y="960847"/>
                  <a:pt x="1740870" y="960847"/>
                </a:cubicBezTo>
                <a:cubicBezTo>
                  <a:pt x="1740870" y="971484"/>
                  <a:pt x="1742643" y="987439"/>
                  <a:pt x="1755052" y="1001621"/>
                </a:cubicBezTo>
                <a:lnTo>
                  <a:pt x="1827736" y="1001621"/>
                </a:lnTo>
                <a:cubicBezTo>
                  <a:pt x="1836600" y="996303"/>
                  <a:pt x="1857874" y="999848"/>
                  <a:pt x="1863192" y="987439"/>
                </a:cubicBezTo>
                <a:cubicBezTo>
                  <a:pt x="1866738" y="978575"/>
                  <a:pt x="1868510" y="967938"/>
                  <a:pt x="1870283" y="959074"/>
                </a:cubicBezTo>
                <a:lnTo>
                  <a:pt x="1875601" y="959074"/>
                </a:lnTo>
                <a:cubicBezTo>
                  <a:pt x="1879147" y="987439"/>
                  <a:pt x="1872056" y="1021121"/>
                  <a:pt x="1891556" y="1053032"/>
                </a:cubicBezTo>
                <a:cubicBezTo>
                  <a:pt x="1912830" y="1047713"/>
                  <a:pt x="1950058" y="1063668"/>
                  <a:pt x="1948285" y="1033531"/>
                </a:cubicBezTo>
                <a:cubicBezTo>
                  <a:pt x="1950058" y="1029985"/>
                  <a:pt x="1950058" y="1026440"/>
                  <a:pt x="1950058" y="1022894"/>
                </a:cubicBezTo>
                <a:cubicBezTo>
                  <a:pt x="1951831" y="1014030"/>
                  <a:pt x="1950058" y="996303"/>
                  <a:pt x="1962468" y="989211"/>
                </a:cubicBezTo>
                <a:cubicBezTo>
                  <a:pt x="1964240" y="998075"/>
                  <a:pt x="1967786" y="1008712"/>
                  <a:pt x="1967786" y="1019349"/>
                </a:cubicBezTo>
                <a:cubicBezTo>
                  <a:pt x="1967786" y="1076078"/>
                  <a:pt x="1966013" y="1084942"/>
                  <a:pt x="1966013" y="1088487"/>
                </a:cubicBezTo>
                <a:cubicBezTo>
                  <a:pt x="1966013" y="1143443"/>
                  <a:pt x="1976650" y="1134579"/>
                  <a:pt x="2017424" y="1134579"/>
                </a:cubicBezTo>
                <a:cubicBezTo>
                  <a:pt x="2022742" y="1134579"/>
                  <a:pt x="2077698" y="1132807"/>
                  <a:pt x="2109609" y="1129261"/>
                </a:cubicBezTo>
                <a:cubicBezTo>
                  <a:pt x="2111381" y="1125716"/>
                  <a:pt x="2109609" y="1120397"/>
                  <a:pt x="2109609" y="1074305"/>
                </a:cubicBezTo>
                <a:cubicBezTo>
                  <a:pt x="2111381" y="1070759"/>
                  <a:pt x="2111381" y="1065441"/>
                  <a:pt x="2111381" y="1060123"/>
                </a:cubicBezTo>
                <a:cubicBezTo>
                  <a:pt x="2111381" y="1056577"/>
                  <a:pt x="2113154" y="1051259"/>
                  <a:pt x="2113154" y="1045940"/>
                </a:cubicBezTo>
                <a:cubicBezTo>
                  <a:pt x="2114927" y="1042395"/>
                  <a:pt x="2114927" y="1037076"/>
                  <a:pt x="2114927" y="1033531"/>
                </a:cubicBezTo>
                <a:cubicBezTo>
                  <a:pt x="2120245" y="998075"/>
                  <a:pt x="2134427" y="1014030"/>
                  <a:pt x="2134427" y="992757"/>
                </a:cubicBezTo>
                <a:cubicBezTo>
                  <a:pt x="2134427" y="987439"/>
                  <a:pt x="2127336" y="975029"/>
                  <a:pt x="2127336" y="969711"/>
                </a:cubicBezTo>
                <a:cubicBezTo>
                  <a:pt x="2127336" y="960847"/>
                  <a:pt x="2169883" y="936028"/>
                  <a:pt x="2187611" y="928937"/>
                </a:cubicBezTo>
                <a:cubicBezTo>
                  <a:pt x="2191156" y="934255"/>
                  <a:pt x="2194702" y="939574"/>
                  <a:pt x="2200020" y="943119"/>
                </a:cubicBezTo>
                <a:cubicBezTo>
                  <a:pt x="2210657" y="953756"/>
                  <a:pt x="2237249" y="967938"/>
                  <a:pt x="2237249" y="973256"/>
                </a:cubicBezTo>
                <a:cubicBezTo>
                  <a:pt x="2237249" y="976802"/>
                  <a:pt x="2230158" y="999848"/>
                  <a:pt x="2230158" y="1003394"/>
                </a:cubicBezTo>
                <a:cubicBezTo>
                  <a:pt x="2230158" y="1008712"/>
                  <a:pt x="2242567" y="1010485"/>
                  <a:pt x="2246113" y="1031758"/>
                </a:cubicBezTo>
                <a:cubicBezTo>
                  <a:pt x="2251431" y="1060123"/>
                  <a:pt x="2237249" y="1095578"/>
                  <a:pt x="2256749" y="1123943"/>
                </a:cubicBezTo>
                <a:lnTo>
                  <a:pt x="2347161" y="1123943"/>
                </a:lnTo>
                <a:cubicBezTo>
                  <a:pt x="2352479" y="1120397"/>
                  <a:pt x="2379071" y="1122170"/>
                  <a:pt x="2379071" y="1113306"/>
                </a:cubicBezTo>
                <a:cubicBezTo>
                  <a:pt x="2379071" y="1100897"/>
                  <a:pt x="2371980" y="1099124"/>
                  <a:pt x="2357798" y="1088487"/>
                </a:cubicBezTo>
                <a:cubicBezTo>
                  <a:pt x="2368434" y="1083169"/>
                  <a:pt x="2379071" y="1079623"/>
                  <a:pt x="2389708" y="1074305"/>
                </a:cubicBezTo>
                <a:cubicBezTo>
                  <a:pt x="2387935" y="1068987"/>
                  <a:pt x="2382617" y="1063668"/>
                  <a:pt x="2379071" y="1058350"/>
                </a:cubicBezTo>
                <a:cubicBezTo>
                  <a:pt x="2384389" y="1047713"/>
                  <a:pt x="2407436" y="1045940"/>
                  <a:pt x="2414527" y="1028213"/>
                </a:cubicBezTo>
                <a:cubicBezTo>
                  <a:pt x="2421618" y="1014030"/>
                  <a:pt x="2425163" y="998075"/>
                  <a:pt x="2428709" y="983893"/>
                </a:cubicBezTo>
                <a:cubicBezTo>
                  <a:pt x="2430482" y="983893"/>
                  <a:pt x="2432254" y="982120"/>
                  <a:pt x="2437573" y="982120"/>
                </a:cubicBezTo>
                <a:lnTo>
                  <a:pt x="2442891" y="982120"/>
                </a:lnTo>
                <a:cubicBezTo>
                  <a:pt x="2444664" y="985666"/>
                  <a:pt x="2444664" y="989211"/>
                  <a:pt x="2446437" y="992757"/>
                </a:cubicBezTo>
                <a:lnTo>
                  <a:pt x="2740718" y="992757"/>
                </a:lnTo>
                <a:cubicBezTo>
                  <a:pt x="2744264" y="987439"/>
                  <a:pt x="2746037" y="980348"/>
                  <a:pt x="2749582" y="980348"/>
                </a:cubicBezTo>
                <a:cubicBezTo>
                  <a:pt x="2754900" y="980348"/>
                  <a:pt x="2758446" y="982120"/>
                  <a:pt x="2761992" y="982120"/>
                </a:cubicBezTo>
                <a:cubicBezTo>
                  <a:pt x="2753128" y="1005166"/>
                  <a:pt x="2777947" y="1047713"/>
                  <a:pt x="2809857" y="1054804"/>
                </a:cubicBezTo>
                <a:lnTo>
                  <a:pt x="2809857" y="1060123"/>
                </a:lnTo>
                <a:cubicBezTo>
                  <a:pt x="2806311" y="1061895"/>
                  <a:pt x="2800993" y="1065441"/>
                  <a:pt x="2797447" y="1070759"/>
                </a:cubicBezTo>
                <a:cubicBezTo>
                  <a:pt x="2806311" y="1076078"/>
                  <a:pt x="2818721" y="1079623"/>
                  <a:pt x="2831130" y="1088487"/>
                </a:cubicBezTo>
                <a:cubicBezTo>
                  <a:pt x="2824039" y="1093805"/>
                  <a:pt x="2809857" y="1100897"/>
                  <a:pt x="2809857" y="1104442"/>
                </a:cubicBezTo>
                <a:cubicBezTo>
                  <a:pt x="2809857" y="1109760"/>
                  <a:pt x="2811629" y="1113306"/>
                  <a:pt x="2811629" y="1120397"/>
                </a:cubicBezTo>
                <a:lnTo>
                  <a:pt x="2997771" y="1120397"/>
                </a:lnTo>
                <a:cubicBezTo>
                  <a:pt x="3003090" y="1141671"/>
                  <a:pt x="2988907" y="1185990"/>
                  <a:pt x="3020817" y="1185990"/>
                </a:cubicBezTo>
                <a:cubicBezTo>
                  <a:pt x="3038545" y="1185990"/>
                  <a:pt x="3038545" y="1182444"/>
                  <a:pt x="3038545" y="1168262"/>
                </a:cubicBezTo>
                <a:cubicBezTo>
                  <a:pt x="3038545" y="1162944"/>
                  <a:pt x="3036773" y="1141671"/>
                  <a:pt x="3035000" y="1129261"/>
                </a:cubicBezTo>
                <a:cubicBezTo>
                  <a:pt x="3031454" y="1125716"/>
                  <a:pt x="3026136" y="1125716"/>
                  <a:pt x="3020817" y="1123943"/>
                </a:cubicBezTo>
                <a:cubicBezTo>
                  <a:pt x="3020817" y="1113306"/>
                  <a:pt x="3052728" y="1100897"/>
                  <a:pt x="3052728" y="1093805"/>
                </a:cubicBezTo>
                <a:cubicBezTo>
                  <a:pt x="3052728" y="1088487"/>
                  <a:pt x="3043864" y="1084942"/>
                  <a:pt x="3038545" y="1079623"/>
                </a:cubicBezTo>
                <a:cubicBezTo>
                  <a:pt x="3047409" y="1072532"/>
                  <a:pt x="3058046" y="1063668"/>
                  <a:pt x="3066910" y="1053032"/>
                </a:cubicBezTo>
                <a:cubicBezTo>
                  <a:pt x="3063364" y="1047713"/>
                  <a:pt x="3052728" y="1045940"/>
                  <a:pt x="3052728" y="1042395"/>
                </a:cubicBezTo>
                <a:cubicBezTo>
                  <a:pt x="3052728" y="1037076"/>
                  <a:pt x="3088183" y="1017576"/>
                  <a:pt x="3104138" y="1001621"/>
                </a:cubicBezTo>
                <a:cubicBezTo>
                  <a:pt x="3113002" y="990984"/>
                  <a:pt x="3118320" y="980348"/>
                  <a:pt x="3121866" y="969711"/>
                </a:cubicBezTo>
                <a:lnTo>
                  <a:pt x="3128957" y="969711"/>
                </a:lnTo>
                <a:cubicBezTo>
                  <a:pt x="3130730" y="978575"/>
                  <a:pt x="3128957" y="989211"/>
                  <a:pt x="3134275" y="998075"/>
                </a:cubicBezTo>
                <a:cubicBezTo>
                  <a:pt x="3148458" y="1019349"/>
                  <a:pt x="3182140" y="1017576"/>
                  <a:pt x="3198096" y="1044168"/>
                </a:cubicBezTo>
                <a:cubicBezTo>
                  <a:pt x="3189232" y="1049486"/>
                  <a:pt x="3183913" y="1045940"/>
                  <a:pt x="3183913" y="1053032"/>
                </a:cubicBezTo>
                <a:cubicBezTo>
                  <a:pt x="3183913" y="1058350"/>
                  <a:pt x="3201641" y="1072532"/>
                  <a:pt x="3210505" y="1079623"/>
                </a:cubicBezTo>
                <a:cubicBezTo>
                  <a:pt x="3206959" y="1084942"/>
                  <a:pt x="3198096" y="1088487"/>
                  <a:pt x="3198096" y="1093805"/>
                </a:cubicBezTo>
                <a:cubicBezTo>
                  <a:pt x="3198096" y="1104442"/>
                  <a:pt x="3215823" y="1113306"/>
                  <a:pt x="3228233" y="1120397"/>
                </a:cubicBezTo>
                <a:cubicBezTo>
                  <a:pt x="3228233" y="1122170"/>
                  <a:pt x="3228233" y="1123943"/>
                  <a:pt x="3226460" y="1123943"/>
                </a:cubicBezTo>
                <a:cubicBezTo>
                  <a:pt x="3210505" y="1127488"/>
                  <a:pt x="3208732" y="1141671"/>
                  <a:pt x="3208732" y="1146989"/>
                </a:cubicBezTo>
                <a:cubicBezTo>
                  <a:pt x="3208732" y="1150534"/>
                  <a:pt x="3210505" y="1168262"/>
                  <a:pt x="3219369" y="1168262"/>
                </a:cubicBezTo>
                <a:cubicBezTo>
                  <a:pt x="3222914" y="1168262"/>
                  <a:pt x="3233551" y="1164717"/>
                  <a:pt x="3240642" y="1164717"/>
                </a:cubicBezTo>
                <a:cubicBezTo>
                  <a:pt x="3247733" y="1162944"/>
                  <a:pt x="3265461" y="1166489"/>
                  <a:pt x="3274325" y="1161171"/>
                </a:cubicBezTo>
                <a:lnTo>
                  <a:pt x="3281416" y="820797"/>
                </a:lnTo>
                <a:cubicBezTo>
                  <a:pt x="3290280" y="817252"/>
                  <a:pt x="3290280" y="804842"/>
                  <a:pt x="3292053" y="797751"/>
                </a:cubicBezTo>
                <a:cubicBezTo>
                  <a:pt x="3293826" y="794206"/>
                  <a:pt x="3293826" y="788887"/>
                  <a:pt x="3293826" y="785342"/>
                </a:cubicBezTo>
                <a:cubicBezTo>
                  <a:pt x="3293826" y="765841"/>
                  <a:pt x="3341691" y="762296"/>
                  <a:pt x="3334600" y="737477"/>
                </a:cubicBezTo>
                <a:cubicBezTo>
                  <a:pt x="3332827" y="726840"/>
                  <a:pt x="3348782" y="719749"/>
                  <a:pt x="3354100" y="712658"/>
                </a:cubicBezTo>
                <a:lnTo>
                  <a:pt x="3354100" y="705567"/>
                </a:lnTo>
                <a:cubicBezTo>
                  <a:pt x="3355873" y="694930"/>
                  <a:pt x="3355873" y="684293"/>
                  <a:pt x="3355873" y="673657"/>
                </a:cubicBezTo>
                <a:cubicBezTo>
                  <a:pt x="3357646" y="643519"/>
                  <a:pt x="3359419" y="611609"/>
                  <a:pt x="3361191" y="579699"/>
                </a:cubicBezTo>
                <a:lnTo>
                  <a:pt x="3368282" y="579699"/>
                </a:lnTo>
                <a:cubicBezTo>
                  <a:pt x="3371828" y="592109"/>
                  <a:pt x="3373601" y="611609"/>
                  <a:pt x="3373601" y="615155"/>
                </a:cubicBezTo>
                <a:cubicBezTo>
                  <a:pt x="3373601" y="620473"/>
                  <a:pt x="3370055" y="666565"/>
                  <a:pt x="3370055" y="671884"/>
                </a:cubicBezTo>
                <a:cubicBezTo>
                  <a:pt x="3370055" y="698475"/>
                  <a:pt x="3370055" y="703794"/>
                  <a:pt x="3393101" y="721522"/>
                </a:cubicBezTo>
                <a:cubicBezTo>
                  <a:pt x="3396647" y="730385"/>
                  <a:pt x="3389556" y="751659"/>
                  <a:pt x="3403738" y="758750"/>
                </a:cubicBezTo>
                <a:cubicBezTo>
                  <a:pt x="3405511" y="760523"/>
                  <a:pt x="3412602" y="760523"/>
                  <a:pt x="3416147" y="762296"/>
                </a:cubicBezTo>
                <a:cubicBezTo>
                  <a:pt x="3423239" y="765841"/>
                  <a:pt x="3433875" y="772932"/>
                  <a:pt x="3437421" y="780023"/>
                </a:cubicBezTo>
                <a:cubicBezTo>
                  <a:pt x="3440966" y="785342"/>
                  <a:pt x="3455149" y="888163"/>
                  <a:pt x="3455149" y="916527"/>
                </a:cubicBezTo>
                <a:lnTo>
                  <a:pt x="3455149" y="1106215"/>
                </a:lnTo>
                <a:cubicBezTo>
                  <a:pt x="3458694" y="1107988"/>
                  <a:pt x="3464013" y="1111533"/>
                  <a:pt x="3467558" y="1115079"/>
                </a:cubicBezTo>
                <a:cubicBezTo>
                  <a:pt x="3469331" y="1118624"/>
                  <a:pt x="3467558" y="1125716"/>
                  <a:pt x="3476422" y="1129261"/>
                </a:cubicBezTo>
                <a:lnTo>
                  <a:pt x="3481740" y="1129261"/>
                </a:lnTo>
                <a:lnTo>
                  <a:pt x="3483513" y="611609"/>
                </a:lnTo>
                <a:cubicBezTo>
                  <a:pt x="3485286" y="570835"/>
                  <a:pt x="3487059" y="570835"/>
                  <a:pt x="3515423" y="570835"/>
                </a:cubicBezTo>
                <a:cubicBezTo>
                  <a:pt x="3536697" y="570835"/>
                  <a:pt x="3582789" y="574381"/>
                  <a:pt x="3586334" y="581472"/>
                </a:cubicBezTo>
                <a:cubicBezTo>
                  <a:pt x="3589880" y="597427"/>
                  <a:pt x="3593425" y="627564"/>
                  <a:pt x="3593425" y="632883"/>
                </a:cubicBezTo>
                <a:lnTo>
                  <a:pt x="3593425" y="1099124"/>
                </a:lnTo>
                <a:cubicBezTo>
                  <a:pt x="3598744" y="1102669"/>
                  <a:pt x="3605835" y="1107988"/>
                  <a:pt x="3612926" y="1115079"/>
                </a:cubicBezTo>
                <a:lnTo>
                  <a:pt x="3614699" y="1109760"/>
                </a:lnTo>
                <a:lnTo>
                  <a:pt x="3614699" y="466241"/>
                </a:lnTo>
                <a:cubicBezTo>
                  <a:pt x="3616472" y="453832"/>
                  <a:pt x="3618244" y="439650"/>
                  <a:pt x="3620017" y="423694"/>
                </a:cubicBezTo>
                <a:lnTo>
                  <a:pt x="3669655" y="423694"/>
                </a:lnTo>
                <a:cubicBezTo>
                  <a:pt x="3680292" y="425467"/>
                  <a:pt x="3690928" y="427240"/>
                  <a:pt x="3701565" y="432558"/>
                </a:cubicBezTo>
                <a:lnTo>
                  <a:pt x="3701565" y="1111533"/>
                </a:lnTo>
                <a:cubicBezTo>
                  <a:pt x="3701565" y="1111533"/>
                  <a:pt x="3699792" y="1113306"/>
                  <a:pt x="3705111" y="1113306"/>
                </a:cubicBezTo>
                <a:cubicBezTo>
                  <a:pt x="3708656" y="1113306"/>
                  <a:pt x="3719293" y="1102669"/>
                  <a:pt x="3724611" y="1099124"/>
                </a:cubicBezTo>
                <a:lnTo>
                  <a:pt x="3724611" y="636428"/>
                </a:lnTo>
                <a:cubicBezTo>
                  <a:pt x="3728157" y="622246"/>
                  <a:pt x="3728157" y="599200"/>
                  <a:pt x="3738793" y="586790"/>
                </a:cubicBezTo>
                <a:lnTo>
                  <a:pt x="3779567" y="586790"/>
                </a:lnTo>
                <a:cubicBezTo>
                  <a:pt x="3795522" y="588563"/>
                  <a:pt x="3813250" y="586790"/>
                  <a:pt x="3832751" y="595654"/>
                </a:cubicBezTo>
                <a:lnTo>
                  <a:pt x="3832751" y="1157626"/>
                </a:lnTo>
                <a:cubicBezTo>
                  <a:pt x="3836296" y="1157626"/>
                  <a:pt x="3834524" y="1159398"/>
                  <a:pt x="3839842" y="1159398"/>
                </a:cubicBezTo>
                <a:cubicBezTo>
                  <a:pt x="3843387" y="1159398"/>
                  <a:pt x="3845160" y="1155853"/>
                  <a:pt x="3846933" y="1154080"/>
                </a:cubicBezTo>
                <a:lnTo>
                  <a:pt x="3848706" y="865117"/>
                </a:lnTo>
                <a:cubicBezTo>
                  <a:pt x="3850479" y="852707"/>
                  <a:pt x="3850479" y="838525"/>
                  <a:pt x="3852251" y="826116"/>
                </a:cubicBezTo>
                <a:cubicBezTo>
                  <a:pt x="3852251" y="817252"/>
                  <a:pt x="3854024" y="808388"/>
                  <a:pt x="3854024" y="799524"/>
                </a:cubicBezTo>
                <a:cubicBezTo>
                  <a:pt x="3855797" y="792433"/>
                  <a:pt x="3857570" y="783569"/>
                  <a:pt x="3857570" y="774705"/>
                </a:cubicBezTo>
                <a:cubicBezTo>
                  <a:pt x="3857570" y="771159"/>
                  <a:pt x="3859343" y="765841"/>
                  <a:pt x="3859343" y="760523"/>
                </a:cubicBezTo>
                <a:cubicBezTo>
                  <a:pt x="3861115" y="756977"/>
                  <a:pt x="3861115" y="753432"/>
                  <a:pt x="3861115" y="749886"/>
                </a:cubicBezTo>
                <a:cubicBezTo>
                  <a:pt x="3862888" y="748113"/>
                  <a:pt x="3862888" y="746341"/>
                  <a:pt x="3862888" y="744568"/>
                </a:cubicBezTo>
                <a:cubicBezTo>
                  <a:pt x="3877070" y="742795"/>
                  <a:pt x="3903662" y="741022"/>
                  <a:pt x="3907208" y="741022"/>
                </a:cubicBezTo>
                <a:cubicBezTo>
                  <a:pt x="3924935" y="741022"/>
                  <a:pt x="3946209" y="739249"/>
                  <a:pt x="3963937" y="749886"/>
                </a:cubicBezTo>
                <a:lnTo>
                  <a:pt x="3963937" y="1155853"/>
                </a:lnTo>
                <a:lnTo>
                  <a:pt x="4002938" y="1155853"/>
                </a:lnTo>
                <a:lnTo>
                  <a:pt x="4004710" y="741022"/>
                </a:lnTo>
                <a:cubicBezTo>
                  <a:pt x="4002938" y="732158"/>
                  <a:pt x="3999392" y="721522"/>
                  <a:pt x="3995847" y="712658"/>
                </a:cubicBezTo>
                <a:cubicBezTo>
                  <a:pt x="4001165" y="709112"/>
                  <a:pt x="4006483" y="709112"/>
                  <a:pt x="4011802" y="705567"/>
                </a:cubicBezTo>
                <a:cubicBezTo>
                  <a:pt x="4015347" y="702021"/>
                  <a:pt x="4017120" y="696703"/>
                  <a:pt x="4020665" y="691384"/>
                </a:cubicBezTo>
                <a:cubicBezTo>
                  <a:pt x="4041939" y="689612"/>
                  <a:pt x="4082713" y="687839"/>
                  <a:pt x="4086258" y="687839"/>
                </a:cubicBezTo>
                <a:cubicBezTo>
                  <a:pt x="4091577" y="687839"/>
                  <a:pt x="4112850" y="689612"/>
                  <a:pt x="4125260" y="691384"/>
                </a:cubicBezTo>
                <a:cubicBezTo>
                  <a:pt x="4127032" y="696703"/>
                  <a:pt x="4128805" y="702021"/>
                  <a:pt x="4132351" y="705567"/>
                </a:cubicBezTo>
                <a:cubicBezTo>
                  <a:pt x="4139442" y="707339"/>
                  <a:pt x="4146533" y="703794"/>
                  <a:pt x="4153624" y="712658"/>
                </a:cubicBezTo>
                <a:cubicBezTo>
                  <a:pt x="4148306" y="717976"/>
                  <a:pt x="4141215" y="725067"/>
                  <a:pt x="4137669" y="732158"/>
                </a:cubicBezTo>
                <a:lnTo>
                  <a:pt x="4144760" y="1159398"/>
                </a:lnTo>
                <a:lnTo>
                  <a:pt x="4183761" y="1159398"/>
                </a:lnTo>
                <a:lnTo>
                  <a:pt x="4206808" y="932482"/>
                </a:lnTo>
                <a:lnTo>
                  <a:pt x="4206808" y="895254"/>
                </a:lnTo>
                <a:cubicBezTo>
                  <a:pt x="4203262" y="882845"/>
                  <a:pt x="4199716" y="859798"/>
                  <a:pt x="4199716" y="854480"/>
                </a:cubicBezTo>
                <a:cubicBezTo>
                  <a:pt x="4199716" y="850935"/>
                  <a:pt x="4199716" y="842071"/>
                  <a:pt x="4201489" y="794206"/>
                </a:cubicBezTo>
                <a:cubicBezTo>
                  <a:pt x="4206808" y="781796"/>
                  <a:pt x="4203262" y="769387"/>
                  <a:pt x="4212126" y="756977"/>
                </a:cubicBezTo>
                <a:cubicBezTo>
                  <a:pt x="4286583" y="765841"/>
                  <a:pt x="4362812" y="774705"/>
                  <a:pt x="4439042" y="785342"/>
                </a:cubicBezTo>
                <a:cubicBezTo>
                  <a:pt x="4442587" y="785342"/>
                  <a:pt x="4447906" y="787114"/>
                  <a:pt x="4447906" y="792433"/>
                </a:cubicBezTo>
                <a:cubicBezTo>
                  <a:pt x="4454997" y="815479"/>
                  <a:pt x="4454997" y="843843"/>
                  <a:pt x="4458542" y="870435"/>
                </a:cubicBezTo>
                <a:cubicBezTo>
                  <a:pt x="4470952" y="967938"/>
                  <a:pt x="4483361" y="1070759"/>
                  <a:pt x="4497543" y="1171808"/>
                </a:cubicBezTo>
                <a:cubicBezTo>
                  <a:pt x="4497543" y="1175353"/>
                  <a:pt x="4499316" y="1178899"/>
                  <a:pt x="4502862" y="1182444"/>
                </a:cubicBezTo>
                <a:cubicBezTo>
                  <a:pt x="4506407" y="1170035"/>
                  <a:pt x="4509953" y="1155853"/>
                  <a:pt x="4511726" y="1143443"/>
                </a:cubicBezTo>
                <a:lnTo>
                  <a:pt x="4511726" y="1056577"/>
                </a:lnTo>
                <a:cubicBezTo>
                  <a:pt x="4508180" y="1024667"/>
                  <a:pt x="4495771" y="959074"/>
                  <a:pt x="4495771" y="953756"/>
                </a:cubicBezTo>
                <a:cubicBezTo>
                  <a:pt x="4495771" y="950210"/>
                  <a:pt x="4495771" y="941346"/>
                  <a:pt x="4497543" y="936028"/>
                </a:cubicBezTo>
                <a:lnTo>
                  <a:pt x="4580864" y="936028"/>
                </a:lnTo>
                <a:cubicBezTo>
                  <a:pt x="4584410" y="934255"/>
                  <a:pt x="4587955" y="928937"/>
                  <a:pt x="4591501" y="923619"/>
                </a:cubicBezTo>
                <a:lnTo>
                  <a:pt x="4644684" y="923619"/>
                </a:lnTo>
                <a:cubicBezTo>
                  <a:pt x="4646457" y="928937"/>
                  <a:pt x="4646457" y="934255"/>
                  <a:pt x="4650003" y="939574"/>
                </a:cubicBezTo>
                <a:lnTo>
                  <a:pt x="4683685" y="939574"/>
                </a:lnTo>
                <a:cubicBezTo>
                  <a:pt x="4687231" y="941346"/>
                  <a:pt x="4690777" y="944892"/>
                  <a:pt x="4690777" y="950210"/>
                </a:cubicBezTo>
                <a:cubicBezTo>
                  <a:pt x="4690777" y="960847"/>
                  <a:pt x="4676594" y="1005166"/>
                  <a:pt x="4676594" y="1061895"/>
                </a:cubicBezTo>
                <a:cubicBezTo>
                  <a:pt x="4676594" y="1084942"/>
                  <a:pt x="4680140" y="1178899"/>
                  <a:pt x="4689004" y="1187763"/>
                </a:cubicBezTo>
                <a:cubicBezTo>
                  <a:pt x="4703186" y="1191308"/>
                  <a:pt x="4728005" y="1191308"/>
                  <a:pt x="4733323" y="1191308"/>
                </a:cubicBezTo>
                <a:cubicBezTo>
                  <a:pt x="4742187" y="1191308"/>
                  <a:pt x="4791825" y="1193081"/>
                  <a:pt x="4786507" y="1177126"/>
                </a:cubicBezTo>
                <a:lnTo>
                  <a:pt x="4786507" y="982120"/>
                </a:lnTo>
                <a:cubicBezTo>
                  <a:pt x="4790052" y="969711"/>
                  <a:pt x="4786507" y="953756"/>
                  <a:pt x="4795371" y="941346"/>
                </a:cubicBezTo>
                <a:lnTo>
                  <a:pt x="4841463" y="941346"/>
                </a:lnTo>
                <a:cubicBezTo>
                  <a:pt x="4845008" y="937801"/>
                  <a:pt x="4846781" y="932482"/>
                  <a:pt x="4850327" y="927164"/>
                </a:cubicBezTo>
                <a:lnTo>
                  <a:pt x="4905283" y="927164"/>
                </a:lnTo>
                <a:cubicBezTo>
                  <a:pt x="4908828" y="932482"/>
                  <a:pt x="4919465" y="941346"/>
                  <a:pt x="4924783" y="946665"/>
                </a:cubicBezTo>
                <a:cubicBezTo>
                  <a:pt x="4928329" y="964392"/>
                  <a:pt x="4930102" y="982120"/>
                  <a:pt x="4931875" y="1001621"/>
                </a:cubicBezTo>
                <a:lnTo>
                  <a:pt x="5027605" y="994530"/>
                </a:lnTo>
                <a:cubicBezTo>
                  <a:pt x="5027605" y="996303"/>
                  <a:pt x="5029378" y="999848"/>
                  <a:pt x="5029378" y="999848"/>
                </a:cubicBezTo>
                <a:lnTo>
                  <a:pt x="5020514" y="1056577"/>
                </a:lnTo>
                <a:cubicBezTo>
                  <a:pt x="5036469" y="1060123"/>
                  <a:pt x="5054196" y="1058350"/>
                  <a:pt x="5071924" y="1061895"/>
                </a:cubicBezTo>
                <a:cubicBezTo>
                  <a:pt x="5079015" y="1063668"/>
                  <a:pt x="5079015" y="1076078"/>
                  <a:pt x="5079015" y="1079623"/>
                </a:cubicBezTo>
                <a:lnTo>
                  <a:pt x="5073697" y="1193081"/>
                </a:lnTo>
                <a:cubicBezTo>
                  <a:pt x="5079015" y="1193081"/>
                  <a:pt x="5087879" y="1191308"/>
                  <a:pt x="5091425" y="1191308"/>
                </a:cubicBezTo>
                <a:cubicBezTo>
                  <a:pt x="5102062" y="1191308"/>
                  <a:pt x="5094970" y="1196627"/>
                  <a:pt x="5107380" y="1207263"/>
                </a:cubicBezTo>
                <a:cubicBezTo>
                  <a:pt x="5110925" y="1203718"/>
                  <a:pt x="5112698" y="1201945"/>
                  <a:pt x="5112698" y="1196627"/>
                </a:cubicBezTo>
                <a:cubicBezTo>
                  <a:pt x="5112698" y="1193081"/>
                  <a:pt x="5086106" y="1107988"/>
                  <a:pt x="5086106" y="1072532"/>
                </a:cubicBezTo>
                <a:cubicBezTo>
                  <a:pt x="5086106" y="1019349"/>
                  <a:pt x="5187155" y="1017576"/>
                  <a:pt x="5206656" y="1017576"/>
                </a:cubicBezTo>
                <a:cubicBezTo>
                  <a:pt x="5256293" y="1017576"/>
                  <a:pt x="5389252" y="1049486"/>
                  <a:pt x="5419389" y="1049486"/>
                </a:cubicBezTo>
                <a:cubicBezTo>
                  <a:pt x="5424708" y="1049486"/>
                  <a:pt x="5582485" y="1024667"/>
                  <a:pt x="5664033" y="1008712"/>
                </a:cubicBezTo>
                <a:cubicBezTo>
                  <a:pt x="5676442" y="1006939"/>
                  <a:pt x="5669351" y="976802"/>
                  <a:pt x="5679988" y="964392"/>
                </a:cubicBezTo>
                <a:cubicBezTo>
                  <a:pt x="5685306" y="975029"/>
                  <a:pt x="5683533" y="985666"/>
                  <a:pt x="5685306" y="996303"/>
                </a:cubicBezTo>
                <a:cubicBezTo>
                  <a:pt x="5687079" y="998075"/>
                  <a:pt x="5687079" y="1001621"/>
                  <a:pt x="5687079" y="1003394"/>
                </a:cubicBezTo>
                <a:cubicBezTo>
                  <a:pt x="5695943" y="1006939"/>
                  <a:pt x="5708352" y="1006939"/>
                  <a:pt x="5717216" y="1006939"/>
                </a:cubicBezTo>
                <a:lnTo>
                  <a:pt x="5791673" y="1003394"/>
                </a:lnTo>
                <a:cubicBezTo>
                  <a:pt x="5851948" y="1003394"/>
                  <a:pt x="5862584" y="1022894"/>
                  <a:pt x="5862584" y="1061895"/>
                </a:cubicBezTo>
                <a:cubicBezTo>
                  <a:pt x="5862584" y="1067214"/>
                  <a:pt x="5860811" y="1074305"/>
                  <a:pt x="5860811" y="1079623"/>
                </a:cubicBezTo>
                <a:cubicBezTo>
                  <a:pt x="5857266" y="1097351"/>
                  <a:pt x="5848402" y="1136352"/>
                  <a:pt x="5848402" y="1141671"/>
                </a:cubicBezTo>
                <a:cubicBezTo>
                  <a:pt x="5848402" y="1145216"/>
                  <a:pt x="5851948" y="1150534"/>
                  <a:pt x="5855493" y="1150534"/>
                </a:cubicBezTo>
                <a:cubicBezTo>
                  <a:pt x="5860811" y="1150534"/>
                  <a:pt x="5866130" y="1148762"/>
                  <a:pt x="5869675" y="1145216"/>
                </a:cubicBezTo>
                <a:cubicBezTo>
                  <a:pt x="5871448" y="1143443"/>
                  <a:pt x="5871448" y="1139898"/>
                  <a:pt x="5871448" y="1136352"/>
                </a:cubicBezTo>
                <a:cubicBezTo>
                  <a:pt x="5878539" y="1102669"/>
                  <a:pt x="5885630" y="1067214"/>
                  <a:pt x="5892721" y="1033531"/>
                </a:cubicBezTo>
                <a:lnTo>
                  <a:pt x="5898040" y="980348"/>
                </a:lnTo>
                <a:cubicBezTo>
                  <a:pt x="5899813" y="957301"/>
                  <a:pt x="5903358" y="932482"/>
                  <a:pt x="5906904" y="907664"/>
                </a:cubicBezTo>
                <a:cubicBezTo>
                  <a:pt x="5908676" y="914755"/>
                  <a:pt x="5910449" y="923619"/>
                  <a:pt x="5912222" y="932482"/>
                </a:cubicBezTo>
                <a:lnTo>
                  <a:pt x="5913995" y="1017576"/>
                </a:lnTo>
                <a:cubicBezTo>
                  <a:pt x="5913995" y="1028213"/>
                  <a:pt x="5912222" y="1044168"/>
                  <a:pt x="5924632" y="1058350"/>
                </a:cubicBezTo>
                <a:cubicBezTo>
                  <a:pt x="5926404" y="1051259"/>
                  <a:pt x="5924632" y="1042395"/>
                  <a:pt x="5924632" y="1037076"/>
                </a:cubicBezTo>
                <a:cubicBezTo>
                  <a:pt x="5924632" y="1031758"/>
                  <a:pt x="5926404" y="1019349"/>
                  <a:pt x="5937041" y="1019349"/>
                </a:cubicBezTo>
                <a:cubicBezTo>
                  <a:pt x="5963633" y="1019349"/>
                  <a:pt x="5967178" y="1029985"/>
                  <a:pt x="5967178" y="1054804"/>
                </a:cubicBezTo>
                <a:cubicBezTo>
                  <a:pt x="5967178" y="1058350"/>
                  <a:pt x="5961860" y="1113306"/>
                  <a:pt x="5961860" y="1116852"/>
                </a:cubicBezTo>
                <a:cubicBezTo>
                  <a:pt x="5961860" y="1125716"/>
                  <a:pt x="5960087" y="1139898"/>
                  <a:pt x="5967178" y="1146989"/>
                </a:cubicBezTo>
                <a:lnTo>
                  <a:pt x="6082409" y="1146989"/>
                </a:lnTo>
                <a:cubicBezTo>
                  <a:pt x="6101910" y="1141671"/>
                  <a:pt x="6124956" y="1145216"/>
                  <a:pt x="6140911" y="1129261"/>
                </a:cubicBezTo>
                <a:cubicBezTo>
                  <a:pt x="6144456" y="1123943"/>
                  <a:pt x="6146229" y="1115079"/>
                  <a:pt x="6151547" y="1109760"/>
                </a:cubicBezTo>
                <a:cubicBezTo>
                  <a:pt x="6156866" y="1099124"/>
                  <a:pt x="6167502" y="1092033"/>
                  <a:pt x="6174594" y="1083169"/>
                </a:cubicBezTo>
                <a:cubicBezTo>
                  <a:pt x="6178139" y="1093805"/>
                  <a:pt x="6185230" y="1104442"/>
                  <a:pt x="6192321" y="1115079"/>
                </a:cubicBezTo>
                <a:cubicBezTo>
                  <a:pt x="6199412" y="1111533"/>
                  <a:pt x="6206504" y="1102669"/>
                  <a:pt x="6211822" y="1095578"/>
                </a:cubicBezTo>
                <a:cubicBezTo>
                  <a:pt x="6217140" y="1097351"/>
                  <a:pt x="6224231" y="1104442"/>
                  <a:pt x="6229550" y="1109760"/>
                </a:cubicBezTo>
                <a:cubicBezTo>
                  <a:pt x="6233095" y="1099124"/>
                  <a:pt x="6231322" y="1092033"/>
                  <a:pt x="6231322" y="1081396"/>
                </a:cubicBezTo>
                <a:cubicBezTo>
                  <a:pt x="6231322" y="1051259"/>
                  <a:pt x="6241959" y="1003394"/>
                  <a:pt x="6263233" y="978575"/>
                </a:cubicBezTo>
                <a:cubicBezTo>
                  <a:pt x="6280960" y="992757"/>
                  <a:pt x="6295143" y="1044168"/>
                  <a:pt x="6295143" y="1065441"/>
                </a:cubicBezTo>
                <a:lnTo>
                  <a:pt x="6295143" y="1104442"/>
                </a:lnTo>
                <a:cubicBezTo>
                  <a:pt x="6296915" y="1106215"/>
                  <a:pt x="6295143" y="1106215"/>
                  <a:pt x="6298688" y="1106215"/>
                </a:cubicBezTo>
                <a:cubicBezTo>
                  <a:pt x="6304006" y="1106215"/>
                  <a:pt x="6332371" y="1097351"/>
                  <a:pt x="6335916" y="1097351"/>
                </a:cubicBezTo>
                <a:cubicBezTo>
                  <a:pt x="6341235" y="1097351"/>
                  <a:pt x="6360735" y="1106215"/>
                  <a:pt x="6367827" y="1115079"/>
                </a:cubicBezTo>
                <a:cubicBezTo>
                  <a:pt x="6387327" y="1134579"/>
                  <a:pt x="6383782" y="1139898"/>
                  <a:pt x="6383782" y="1152307"/>
                </a:cubicBezTo>
                <a:cubicBezTo>
                  <a:pt x="6383782" y="1157626"/>
                  <a:pt x="6380236" y="1182444"/>
                  <a:pt x="6380236" y="1187763"/>
                </a:cubicBezTo>
                <a:cubicBezTo>
                  <a:pt x="6380236" y="1198400"/>
                  <a:pt x="6385554" y="1207263"/>
                  <a:pt x="6396191" y="1207263"/>
                </a:cubicBezTo>
                <a:cubicBezTo>
                  <a:pt x="6399737" y="1207263"/>
                  <a:pt x="6408600" y="1205491"/>
                  <a:pt x="6415692" y="1201945"/>
                </a:cubicBezTo>
                <a:lnTo>
                  <a:pt x="6415692" y="1127488"/>
                </a:lnTo>
                <a:cubicBezTo>
                  <a:pt x="6408600" y="1116852"/>
                  <a:pt x="6401509" y="1102669"/>
                  <a:pt x="6397964" y="1088487"/>
                </a:cubicBezTo>
                <a:cubicBezTo>
                  <a:pt x="6408600" y="1092033"/>
                  <a:pt x="6426328" y="1097351"/>
                  <a:pt x="6429874" y="1097351"/>
                </a:cubicBezTo>
                <a:cubicBezTo>
                  <a:pt x="6436965" y="1097351"/>
                  <a:pt x="6440511" y="1099124"/>
                  <a:pt x="6449374" y="1086714"/>
                </a:cubicBezTo>
                <a:cubicBezTo>
                  <a:pt x="6452920" y="1090260"/>
                  <a:pt x="6458238" y="1099124"/>
                  <a:pt x="6461784" y="1099124"/>
                </a:cubicBezTo>
                <a:cubicBezTo>
                  <a:pt x="6467102" y="1099124"/>
                  <a:pt x="6481284" y="1095578"/>
                  <a:pt x="6488376" y="1092033"/>
                </a:cubicBezTo>
                <a:cubicBezTo>
                  <a:pt x="6488376" y="1065441"/>
                  <a:pt x="6525604" y="1063668"/>
                  <a:pt x="6538013" y="1063668"/>
                </a:cubicBezTo>
                <a:cubicBezTo>
                  <a:pt x="6561060" y="1063668"/>
                  <a:pt x="6587651" y="1068987"/>
                  <a:pt x="6610697" y="1079623"/>
                </a:cubicBezTo>
                <a:lnTo>
                  <a:pt x="6612470" y="1182444"/>
                </a:lnTo>
                <a:cubicBezTo>
                  <a:pt x="6633744" y="1178899"/>
                  <a:pt x="6669199" y="1175353"/>
                  <a:pt x="6672745" y="1175353"/>
                </a:cubicBezTo>
                <a:cubicBezTo>
                  <a:pt x="6688700" y="1175353"/>
                  <a:pt x="6704655" y="1171808"/>
                  <a:pt x="6715291" y="1180672"/>
                </a:cubicBezTo>
                <a:cubicBezTo>
                  <a:pt x="6720610" y="1185990"/>
                  <a:pt x="6722383" y="1196627"/>
                  <a:pt x="6725928" y="1203718"/>
                </a:cubicBezTo>
                <a:cubicBezTo>
                  <a:pt x="6745429" y="1194854"/>
                  <a:pt x="6741883" y="1148762"/>
                  <a:pt x="6770248" y="1148762"/>
                </a:cubicBezTo>
                <a:cubicBezTo>
                  <a:pt x="6782657" y="1148762"/>
                  <a:pt x="6795067" y="1171808"/>
                  <a:pt x="6802158" y="1178899"/>
                </a:cubicBezTo>
                <a:lnTo>
                  <a:pt x="6803930" y="1104442"/>
                </a:lnTo>
                <a:cubicBezTo>
                  <a:pt x="6805703" y="1095578"/>
                  <a:pt x="6803930" y="1083169"/>
                  <a:pt x="6814567" y="1074305"/>
                </a:cubicBezTo>
                <a:cubicBezTo>
                  <a:pt x="6821658" y="1074305"/>
                  <a:pt x="6841159" y="1070759"/>
                  <a:pt x="6846477" y="1083169"/>
                </a:cubicBezTo>
                <a:cubicBezTo>
                  <a:pt x="6851796" y="1093805"/>
                  <a:pt x="6841159" y="1107988"/>
                  <a:pt x="6855341" y="1120397"/>
                </a:cubicBezTo>
                <a:cubicBezTo>
                  <a:pt x="6857114" y="1116852"/>
                  <a:pt x="6857114" y="1111533"/>
                  <a:pt x="6857114" y="1107988"/>
                </a:cubicBezTo>
                <a:cubicBezTo>
                  <a:pt x="6858887" y="1102669"/>
                  <a:pt x="6860659" y="1092033"/>
                  <a:pt x="6867751" y="1088487"/>
                </a:cubicBezTo>
                <a:cubicBezTo>
                  <a:pt x="6878387" y="1079623"/>
                  <a:pt x="6901433" y="1067214"/>
                  <a:pt x="6904979" y="1067214"/>
                </a:cubicBezTo>
                <a:cubicBezTo>
                  <a:pt x="6910297" y="1067214"/>
                  <a:pt x="6913843" y="1077850"/>
                  <a:pt x="6922707" y="1081396"/>
                </a:cubicBezTo>
                <a:cubicBezTo>
                  <a:pt x="6929798" y="1086714"/>
                  <a:pt x="6942207" y="1090260"/>
                  <a:pt x="6951071" y="1092033"/>
                </a:cubicBezTo>
                <a:cubicBezTo>
                  <a:pt x="6956390" y="1109760"/>
                  <a:pt x="6965253" y="1129261"/>
                  <a:pt x="6970572" y="1148762"/>
                </a:cubicBezTo>
                <a:cubicBezTo>
                  <a:pt x="6974117" y="1122170"/>
                  <a:pt x="6977663" y="1093805"/>
                  <a:pt x="6981208" y="1065441"/>
                </a:cubicBezTo>
                <a:cubicBezTo>
                  <a:pt x="6984754" y="1068987"/>
                  <a:pt x="6986527" y="1070759"/>
                  <a:pt x="6986527" y="1076078"/>
                </a:cubicBezTo>
                <a:lnTo>
                  <a:pt x="6986527" y="1134579"/>
                </a:lnTo>
                <a:cubicBezTo>
                  <a:pt x="6990072" y="1148762"/>
                  <a:pt x="6988300" y="1162944"/>
                  <a:pt x="6997163" y="1178899"/>
                </a:cubicBezTo>
                <a:cubicBezTo>
                  <a:pt x="7000709" y="1146989"/>
                  <a:pt x="7000709" y="1115079"/>
                  <a:pt x="7011346" y="1083169"/>
                </a:cubicBezTo>
                <a:cubicBezTo>
                  <a:pt x="7013119" y="1100897"/>
                  <a:pt x="7016664" y="1155853"/>
                  <a:pt x="7016664" y="1175353"/>
                </a:cubicBezTo>
                <a:lnTo>
                  <a:pt x="7020210" y="1178899"/>
                </a:lnTo>
                <a:cubicBezTo>
                  <a:pt x="7021982" y="1178899"/>
                  <a:pt x="7023755" y="1177126"/>
                  <a:pt x="7023755" y="1175353"/>
                </a:cubicBezTo>
                <a:cubicBezTo>
                  <a:pt x="7032619" y="1157626"/>
                  <a:pt x="7057438" y="1139898"/>
                  <a:pt x="7053892" y="1122170"/>
                </a:cubicBezTo>
                <a:cubicBezTo>
                  <a:pt x="7052120" y="1104442"/>
                  <a:pt x="7080484" y="1102669"/>
                  <a:pt x="7076939" y="1088487"/>
                </a:cubicBezTo>
                <a:lnTo>
                  <a:pt x="7076939" y="1076078"/>
                </a:lnTo>
                <a:cubicBezTo>
                  <a:pt x="7076939" y="1006939"/>
                  <a:pt x="7108849" y="941346"/>
                  <a:pt x="7108849" y="872208"/>
                </a:cubicBezTo>
                <a:lnTo>
                  <a:pt x="7119485" y="872208"/>
                </a:lnTo>
                <a:cubicBezTo>
                  <a:pt x="7121258" y="886390"/>
                  <a:pt x="7121258" y="900572"/>
                  <a:pt x="7123031" y="914755"/>
                </a:cubicBezTo>
                <a:cubicBezTo>
                  <a:pt x="7126576" y="953756"/>
                  <a:pt x="7130122" y="992757"/>
                  <a:pt x="7137213" y="1031758"/>
                </a:cubicBezTo>
                <a:cubicBezTo>
                  <a:pt x="7140759" y="1051259"/>
                  <a:pt x="7142531" y="1076078"/>
                  <a:pt x="7153168" y="1099124"/>
                </a:cubicBezTo>
                <a:cubicBezTo>
                  <a:pt x="7156714" y="1107988"/>
                  <a:pt x="7169123" y="1113306"/>
                  <a:pt x="7174442" y="1123943"/>
                </a:cubicBezTo>
                <a:cubicBezTo>
                  <a:pt x="7185078" y="1138125"/>
                  <a:pt x="7193942" y="1157626"/>
                  <a:pt x="7202806" y="1173581"/>
                </a:cubicBezTo>
                <a:cubicBezTo>
                  <a:pt x="7206352" y="1164717"/>
                  <a:pt x="7208124" y="1155853"/>
                  <a:pt x="7208124" y="1146989"/>
                </a:cubicBezTo>
                <a:cubicBezTo>
                  <a:pt x="7209897" y="1125716"/>
                  <a:pt x="7211670" y="1102669"/>
                  <a:pt x="7213443" y="1079623"/>
                </a:cubicBezTo>
                <a:cubicBezTo>
                  <a:pt x="7215215" y="1084942"/>
                  <a:pt x="7222307" y="1107988"/>
                  <a:pt x="7222307" y="1120397"/>
                </a:cubicBezTo>
                <a:lnTo>
                  <a:pt x="7222307" y="1159398"/>
                </a:lnTo>
                <a:cubicBezTo>
                  <a:pt x="7224079" y="1166489"/>
                  <a:pt x="7224079" y="1178899"/>
                  <a:pt x="7227625" y="1178899"/>
                </a:cubicBezTo>
                <a:cubicBezTo>
                  <a:pt x="7241807" y="1178899"/>
                  <a:pt x="7240034" y="1095578"/>
                  <a:pt x="7243580" y="1067214"/>
                </a:cubicBezTo>
                <a:cubicBezTo>
                  <a:pt x="7254217" y="1074305"/>
                  <a:pt x="7248898" y="1074305"/>
                  <a:pt x="7248898" y="1079623"/>
                </a:cubicBezTo>
                <a:lnTo>
                  <a:pt x="7248898" y="1115079"/>
                </a:lnTo>
                <a:cubicBezTo>
                  <a:pt x="7250671" y="1127488"/>
                  <a:pt x="7254217" y="1168262"/>
                  <a:pt x="7264853" y="1168262"/>
                </a:cubicBezTo>
                <a:cubicBezTo>
                  <a:pt x="7280808" y="1168262"/>
                  <a:pt x="7280808" y="1102669"/>
                  <a:pt x="7303854" y="1102669"/>
                </a:cubicBezTo>
                <a:cubicBezTo>
                  <a:pt x="7309173" y="1102669"/>
                  <a:pt x="7323355" y="1118624"/>
                  <a:pt x="7328673" y="1131034"/>
                </a:cubicBezTo>
                <a:cubicBezTo>
                  <a:pt x="7332219" y="1139898"/>
                  <a:pt x="7332219" y="1154080"/>
                  <a:pt x="7332219" y="1168262"/>
                </a:cubicBezTo>
                <a:cubicBezTo>
                  <a:pt x="7349947" y="1168262"/>
                  <a:pt x="7349947" y="1180672"/>
                  <a:pt x="7358811" y="1180672"/>
                </a:cubicBezTo>
                <a:cubicBezTo>
                  <a:pt x="7362356" y="1180672"/>
                  <a:pt x="7381857" y="1175353"/>
                  <a:pt x="7385402" y="1175353"/>
                </a:cubicBezTo>
                <a:cubicBezTo>
                  <a:pt x="7397812" y="1175353"/>
                  <a:pt x="7392493" y="1189536"/>
                  <a:pt x="7397812" y="1198400"/>
                </a:cubicBezTo>
                <a:lnTo>
                  <a:pt x="7410221" y="1198400"/>
                </a:lnTo>
                <a:cubicBezTo>
                  <a:pt x="7429722" y="1194854"/>
                  <a:pt x="7461632" y="1185990"/>
                  <a:pt x="7465177" y="1185990"/>
                </a:cubicBezTo>
                <a:cubicBezTo>
                  <a:pt x="7479360" y="1185990"/>
                  <a:pt x="7491769" y="1191308"/>
                  <a:pt x="7504179" y="1198400"/>
                </a:cubicBezTo>
                <a:lnTo>
                  <a:pt x="7504179" y="1256901"/>
                </a:lnTo>
                <a:cubicBezTo>
                  <a:pt x="7505951" y="1258674"/>
                  <a:pt x="7504179" y="1258674"/>
                  <a:pt x="7509497" y="1258674"/>
                </a:cubicBezTo>
                <a:cubicBezTo>
                  <a:pt x="7576863" y="1258674"/>
                  <a:pt x="7562680" y="1207263"/>
                  <a:pt x="7571544" y="1141671"/>
                </a:cubicBezTo>
                <a:cubicBezTo>
                  <a:pt x="7573317" y="1141671"/>
                  <a:pt x="7576863" y="1143443"/>
                  <a:pt x="7578635" y="1143443"/>
                </a:cubicBezTo>
                <a:cubicBezTo>
                  <a:pt x="7580408" y="1168262"/>
                  <a:pt x="7580408" y="1193081"/>
                  <a:pt x="7585727" y="1217900"/>
                </a:cubicBezTo>
                <a:cubicBezTo>
                  <a:pt x="7585727" y="1221446"/>
                  <a:pt x="7596363" y="1255128"/>
                  <a:pt x="7608773" y="1255128"/>
                </a:cubicBezTo>
                <a:cubicBezTo>
                  <a:pt x="7640683" y="1255128"/>
                  <a:pt x="7809097" y="1093805"/>
                  <a:pt x="7812642" y="1093805"/>
                </a:cubicBezTo>
                <a:cubicBezTo>
                  <a:pt x="7817961" y="1093805"/>
                  <a:pt x="7908372" y="1178899"/>
                  <a:pt x="7958010" y="1219673"/>
                </a:cubicBezTo>
                <a:cubicBezTo>
                  <a:pt x="7963329" y="1224991"/>
                  <a:pt x="7989920" y="1228537"/>
                  <a:pt x="7991693" y="1228537"/>
                </a:cubicBezTo>
                <a:cubicBezTo>
                  <a:pt x="7997011" y="1228537"/>
                  <a:pt x="8009421" y="1226764"/>
                  <a:pt x="8018285" y="1221446"/>
                </a:cubicBezTo>
                <a:cubicBezTo>
                  <a:pt x="8046649" y="1201945"/>
                  <a:pt x="8129970" y="1104442"/>
                  <a:pt x="8160107" y="1104442"/>
                </a:cubicBezTo>
                <a:cubicBezTo>
                  <a:pt x="8161880" y="1104442"/>
                  <a:pt x="8167198" y="1111533"/>
                  <a:pt x="8165426" y="1118624"/>
                </a:cubicBezTo>
                <a:cubicBezTo>
                  <a:pt x="8165426" y="1118624"/>
                  <a:pt x="8167198" y="1118624"/>
                  <a:pt x="8168971" y="1120397"/>
                </a:cubicBezTo>
                <a:lnTo>
                  <a:pt x="8172517" y="1116852"/>
                </a:lnTo>
                <a:cubicBezTo>
                  <a:pt x="8231018" y="1177126"/>
                  <a:pt x="8305475" y="1260447"/>
                  <a:pt x="8367523" y="1260447"/>
                </a:cubicBezTo>
                <a:cubicBezTo>
                  <a:pt x="8372841" y="1260447"/>
                  <a:pt x="8378159" y="1258674"/>
                  <a:pt x="8381705" y="1256901"/>
                </a:cubicBezTo>
                <a:cubicBezTo>
                  <a:pt x="8390568" y="1232082"/>
                  <a:pt x="8411842" y="1184217"/>
                  <a:pt x="8411842" y="1180672"/>
                </a:cubicBezTo>
                <a:cubicBezTo>
                  <a:pt x="8411842" y="1175353"/>
                  <a:pt x="8408296" y="1150534"/>
                  <a:pt x="8408296" y="1145216"/>
                </a:cubicBezTo>
                <a:lnTo>
                  <a:pt x="8408296" y="1136352"/>
                </a:lnTo>
                <a:cubicBezTo>
                  <a:pt x="8410069" y="1132807"/>
                  <a:pt x="8410069" y="1129261"/>
                  <a:pt x="8410069" y="1125716"/>
                </a:cubicBezTo>
                <a:cubicBezTo>
                  <a:pt x="8417160" y="1102669"/>
                  <a:pt x="8424251" y="1116852"/>
                  <a:pt x="8424251" y="1099124"/>
                </a:cubicBezTo>
                <a:lnTo>
                  <a:pt x="8424251" y="1061895"/>
                </a:lnTo>
                <a:cubicBezTo>
                  <a:pt x="8426024" y="1058350"/>
                  <a:pt x="8426024" y="1053032"/>
                  <a:pt x="8427797" y="1049486"/>
                </a:cubicBezTo>
                <a:cubicBezTo>
                  <a:pt x="8429570" y="1047713"/>
                  <a:pt x="8438434" y="1044168"/>
                  <a:pt x="8443752" y="1040622"/>
                </a:cubicBezTo>
                <a:lnTo>
                  <a:pt x="8443752" y="1033531"/>
                </a:lnTo>
                <a:cubicBezTo>
                  <a:pt x="8443752" y="1029985"/>
                  <a:pt x="8445525" y="1024667"/>
                  <a:pt x="8445525" y="1019349"/>
                </a:cubicBezTo>
                <a:lnTo>
                  <a:pt x="8445525" y="1005166"/>
                </a:lnTo>
                <a:cubicBezTo>
                  <a:pt x="8445525" y="998075"/>
                  <a:pt x="8447297" y="989211"/>
                  <a:pt x="8447297" y="980348"/>
                </a:cubicBezTo>
                <a:cubicBezTo>
                  <a:pt x="8449070" y="982120"/>
                  <a:pt x="8449070" y="985666"/>
                  <a:pt x="8449070" y="1015803"/>
                </a:cubicBezTo>
                <a:cubicBezTo>
                  <a:pt x="8450843" y="1021121"/>
                  <a:pt x="8447297" y="1047713"/>
                  <a:pt x="8463252" y="1047713"/>
                </a:cubicBezTo>
                <a:cubicBezTo>
                  <a:pt x="8466798" y="1047713"/>
                  <a:pt x="8473889" y="1045940"/>
                  <a:pt x="8480980" y="1045940"/>
                </a:cubicBezTo>
                <a:lnTo>
                  <a:pt x="8480980" y="1005166"/>
                </a:lnTo>
                <a:cubicBezTo>
                  <a:pt x="8482753" y="998075"/>
                  <a:pt x="8484526" y="989211"/>
                  <a:pt x="8489844" y="980348"/>
                </a:cubicBezTo>
                <a:cubicBezTo>
                  <a:pt x="8491617" y="1001621"/>
                  <a:pt x="8493390" y="1024667"/>
                  <a:pt x="8493390" y="1047713"/>
                </a:cubicBezTo>
                <a:cubicBezTo>
                  <a:pt x="8496935" y="1047713"/>
                  <a:pt x="8502254" y="1047713"/>
                  <a:pt x="8507572" y="1049486"/>
                </a:cubicBezTo>
                <a:cubicBezTo>
                  <a:pt x="8511117" y="1068987"/>
                  <a:pt x="8512890" y="1090260"/>
                  <a:pt x="8514663" y="1109760"/>
                </a:cubicBezTo>
                <a:cubicBezTo>
                  <a:pt x="8518209" y="1113306"/>
                  <a:pt x="8523527" y="1115079"/>
                  <a:pt x="8527073" y="1116852"/>
                </a:cubicBezTo>
                <a:lnTo>
                  <a:pt x="8527073" y="1155853"/>
                </a:lnTo>
                <a:cubicBezTo>
                  <a:pt x="8528845" y="1170035"/>
                  <a:pt x="8530618" y="1184217"/>
                  <a:pt x="8534164" y="1196627"/>
                </a:cubicBezTo>
                <a:lnTo>
                  <a:pt x="8541255" y="1196627"/>
                </a:lnTo>
                <a:lnTo>
                  <a:pt x="8543028" y="944892"/>
                </a:lnTo>
                <a:cubicBezTo>
                  <a:pt x="8546573" y="943119"/>
                  <a:pt x="8551891" y="939574"/>
                  <a:pt x="8555437" y="936028"/>
                </a:cubicBezTo>
                <a:lnTo>
                  <a:pt x="8555437" y="785342"/>
                </a:lnTo>
                <a:lnTo>
                  <a:pt x="8571392" y="643519"/>
                </a:lnTo>
                <a:lnTo>
                  <a:pt x="8571392" y="455605"/>
                </a:lnTo>
                <a:lnTo>
                  <a:pt x="8576710" y="423694"/>
                </a:lnTo>
                <a:cubicBezTo>
                  <a:pt x="8578483" y="416603"/>
                  <a:pt x="8580256" y="409512"/>
                  <a:pt x="8580256" y="402421"/>
                </a:cubicBezTo>
                <a:cubicBezTo>
                  <a:pt x="8582029" y="395330"/>
                  <a:pt x="8583801" y="388239"/>
                  <a:pt x="8583801" y="381148"/>
                </a:cubicBezTo>
                <a:cubicBezTo>
                  <a:pt x="8585574" y="375829"/>
                  <a:pt x="8587347" y="368738"/>
                  <a:pt x="8587347" y="361647"/>
                </a:cubicBezTo>
                <a:cubicBezTo>
                  <a:pt x="8583801" y="327964"/>
                  <a:pt x="8626348" y="351011"/>
                  <a:pt x="8631667" y="326192"/>
                </a:cubicBezTo>
                <a:cubicBezTo>
                  <a:pt x="8631667" y="310237"/>
                  <a:pt x="8624575" y="290736"/>
                  <a:pt x="8633439" y="274781"/>
                </a:cubicBezTo>
                <a:cubicBezTo>
                  <a:pt x="8642303" y="276554"/>
                  <a:pt x="8636985" y="288963"/>
                  <a:pt x="8636985" y="292509"/>
                </a:cubicBezTo>
                <a:lnTo>
                  <a:pt x="8636985" y="306691"/>
                </a:lnTo>
                <a:cubicBezTo>
                  <a:pt x="8636985" y="310237"/>
                  <a:pt x="8635212" y="324419"/>
                  <a:pt x="8640530" y="333283"/>
                </a:cubicBezTo>
                <a:cubicBezTo>
                  <a:pt x="8647622" y="347465"/>
                  <a:pt x="8686623" y="331510"/>
                  <a:pt x="8686623" y="363420"/>
                </a:cubicBezTo>
                <a:cubicBezTo>
                  <a:pt x="8684850" y="400648"/>
                  <a:pt x="8684850" y="404194"/>
                  <a:pt x="8684850" y="407739"/>
                </a:cubicBezTo>
                <a:cubicBezTo>
                  <a:pt x="8684850" y="413058"/>
                  <a:pt x="8695487" y="446741"/>
                  <a:pt x="8699032" y="466241"/>
                </a:cubicBezTo>
                <a:cubicBezTo>
                  <a:pt x="8702578" y="483969"/>
                  <a:pt x="8704351" y="519425"/>
                  <a:pt x="8704351" y="522970"/>
                </a:cubicBezTo>
                <a:lnTo>
                  <a:pt x="8697259" y="666565"/>
                </a:lnTo>
                <a:cubicBezTo>
                  <a:pt x="8697259" y="689612"/>
                  <a:pt x="8697259" y="712658"/>
                  <a:pt x="8702578" y="733931"/>
                </a:cubicBezTo>
                <a:cubicBezTo>
                  <a:pt x="8704351" y="744568"/>
                  <a:pt x="8709669" y="758750"/>
                  <a:pt x="8713214" y="771159"/>
                </a:cubicBezTo>
                <a:lnTo>
                  <a:pt x="8711442" y="895254"/>
                </a:lnTo>
                <a:cubicBezTo>
                  <a:pt x="8713214" y="909436"/>
                  <a:pt x="8711442" y="928937"/>
                  <a:pt x="8727397" y="946665"/>
                </a:cubicBezTo>
                <a:lnTo>
                  <a:pt x="8727397" y="1123943"/>
                </a:lnTo>
                <a:lnTo>
                  <a:pt x="8748670" y="1123943"/>
                </a:lnTo>
                <a:cubicBezTo>
                  <a:pt x="8753988" y="1123943"/>
                  <a:pt x="8755761" y="1122170"/>
                  <a:pt x="8759307" y="1118624"/>
                </a:cubicBezTo>
                <a:cubicBezTo>
                  <a:pt x="8761079" y="1118624"/>
                  <a:pt x="8759307" y="1115079"/>
                  <a:pt x="8759307" y="1111533"/>
                </a:cubicBezTo>
                <a:lnTo>
                  <a:pt x="8759307" y="1063668"/>
                </a:lnTo>
                <a:cubicBezTo>
                  <a:pt x="8761079" y="1060123"/>
                  <a:pt x="8761079" y="1053032"/>
                  <a:pt x="8766398" y="1051259"/>
                </a:cubicBezTo>
                <a:cubicBezTo>
                  <a:pt x="8780580" y="1045940"/>
                  <a:pt x="8808945" y="1045940"/>
                  <a:pt x="8812490" y="1045940"/>
                </a:cubicBezTo>
                <a:cubicBezTo>
                  <a:pt x="8817808" y="1045940"/>
                  <a:pt x="8837309" y="1047713"/>
                  <a:pt x="8847946" y="1047713"/>
                </a:cubicBezTo>
                <a:lnTo>
                  <a:pt x="8851491" y="1045940"/>
                </a:lnTo>
                <a:lnTo>
                  <a:pt x="8851491" y="1146989"/>
                </a:lnTo>
                <a:cubicBezTo>
                  <a:pt x="8851491" y="1146989"/>
                  <a:pt x="8851491" y="1148762"/>
                  <a:pt x="8855037" y="1148762"/>
                </a:cubicBezTo>
                <a:cubicBezTo>
                  <a:pt x="8860355" y="1148762"/>
                  <a:pt x="8865674" y="1146989"/>
                  <a:pt x="8870992" y="1143443"/>
                </a:cubicBezTo>
                <a:lnTo>
                  <a:pt x="8870992" y="1065441"/>
                </a:lnTo>
                <a:cubicBezTo>
                  <a:pt x="8869219" y="1060123"/>
                  <a:pt x="8865674" y="1047713"/>
                  <a:pt x="8865674" y="1044168"/>
                </a:cubicBezTo>
                <a:lnTo>
                  <a:pt x="8865674" y="996303"/>
                </a:lnTo>
                <a:cubicBezTo>
                  <a:pt x="8869219" y="966165"/>
                  <a:pt x="8872765" y="934255"/>
                  <a:pt x="8874537" y="902345"/>
                </a:cubicBezTo>
                <a:cubicBezTo>
                  <a:pt x="8876310" y="904118"/>
                  <a:pt x="8879856" y="904118"/>
                  <a:pt x="8881629" y="905891"/>
                </a:cubicBezTo>
                <a:cubicBezTo>
                  <a:pt x="8885174" y="923619"/>
                  <a:pt x="8885174" y="943119"/>
                  <a:pt x="8886947" y="962620"/>
                </a:cubicBezTo>
                <a:lnTo>
                  <a:pt x="8933039" y="962620"/>
                </a:lnTo>
                <a:cubicBezTo>
                  <a:pt x="8933039" y="987439"/>
                  <a:pt x="8931266" y="1003394"/>
                  <a:pt x="8938358" y="1026440"/>
                </a:cubicBezTo>
                <a:cubicBezTo>
                  <a:pt x="8936585" y="990984"/>
                  <a:pt x="8986223" y="1029985"/>
                  <a:pt x="8984450" y="992757"/>
                </a:cubicBezTo>
                <a:cubicBezTo>
                  <a:pt x="8984450" y="987439"/>
                  <a:pt x="8982677" y="976802"/>
                  <a:pt x="8982677" y="973256"/>
                </a:cubicBezTo>
                <a:lnTo>
                  <a:pt x="8982677" y="930710"/>
                </a:lnTo>
                <a:cubicBezTo>
                  <a:pt x="8989768" y="911209"/>
                  <a:pt x="9018133" y="904118"/>
                  <a:pt x="9009269" y="881072"/>
                </a:cubicBezTo>
                <a:cubicBezTo>
                  <a:pt x="9011041" y="856253"/>
                  <a:pt x="9009269" y="858026"/>
                  <a:pt x="9023451" y="858026"/>
                </a:cubicBezTo>
                <a:cubicBezTo>
                  <a:pt x="9028769" y="858026"/>
                  <a:pt x="9046497" y="859798"/>
                  <a:pt x="9057134" y="858026"/>
                </a:cubicBezTo>
                <a:lnTo>
                  <a:pt x="9057134" y="1343767"/>
                </a:lnTo>
                <a:lnTo>
                  <a:pt x="9144000" y="1343767"/>
                </a:lnTo>
                <a:lnTo>
                  <a:pt x="9144000" y="1919921"/>
                </a:lnTo>
                <a:lnTo>
                  <a:pt x="2308160" y="1919921"/>
                </a:lnTo>
                <a:cubicBezTo>
                  <a:pt x="2233703" y="1895102"/>
                  <a:pt x="2155701" y="1859647"/>
                  <a:pt x="2081244" y="1847237"/>
                </a:cubicBezTo>
                <a:cubicBezTo>
                  <a:pt x="1728461" y="1785190"/>
                  <a:pt x="1377450" y="1707187"/>
                  <a:pt x="1024667" y="1646913"/>
                </a:cubicBezTo>
                <a:cubicBezTo>
                  <a:pt x="928937" y="1629185"/>
                  <a:pt x="829661" y="1622094"/>
                  <a:pt x="733931" y="1609685"/>
                </a:cubicBezTo>
                <a:cubicBezTo>
                  <a:pt x="515879" y="1581320"/>
                  <a:pt x="294282" y="1554728"/>
                  <a:pt x="76230" y="1528137"/>
                </a:cubicBezTo>
                <a:cubicBezTo>
                  <a:pt x="67366" y="1528137"/>
                  <a:pt x="49638" y="1526364"/>
                  <a:pt x="42547" y="1519273"/>
                </a:cubicBezTo>
                <a:cubicBezTo>
                  <a:pt x="39001" y="1485590"/>
                  <a:pt x="33683" y="1446589"/>
                  <a:pt x="28364" y="1411133"/>
                </a:cubicBezTo>
                <a:cubicBezTo>
                  <a:pt x="26592" y="1395178"/>
                  <a:pt x="0" y="1258674"/>
                  <a:pt x="0" y="1219673"/>
                </a:cubicBezTo>
                <a:lnTo>
                  <a:pt x="0" y="1150534"/>
                </a:lnTo>
                <a:cubicBezTo>
                  <a:pt x="1773" y="1141671"/>
                  <a:pt x="3546" y="1132807"/>
                  <a:pt x="3546" y="1123943"/>
                </a:cubicBezTo>
                <a:cubicBezTo>
                  <a:pt x="-3546" y="1092033"/>
                  <a:pt x="39001" y="1116852"/>
                  <a:pt x="37228" y="1092033"/>
                </a:cubicBezTo>
                <a:cubicBezTo>
                  <a:pt x="37228" y="1088487"/>
                  <a:pt x="39001" y="1083169"/>
                  <a:pt x="39001" y="1076078"/>
                </a:cubicBezTo>
                <a:lnTo>
                  <a:pt x="209188" y="1076078"/>
                </a:lnTo>
                <a:lnTo>
                  <a:pt x="209188" y="1047713"/>
                </a:lnTo>
                <a:cubicBezTo>
                  <a:pt x="205643" y="1033531"/>
                  <a:pt x="182596" y="1031758"/>
                  <a:pt x="175505" y="1029985"/>
                </a:cubicBezTo>
                <a:cubicBezTo>
                  <a:pt x="122322" y="1012258"/>
                  <a:pt x="60275" y="990984"/>
                  <a:pt x="10637" y="943119"/>
                </a:cubicBezTo>
                <a:lnTo>
                  <a:pt x="10637" y="930710"/>
                </a:lnTo>
                <a:lnTo>
                  <a:pt x="462696" y="936028"/>
                </a:lnTo>
                <a:lnTo>
                  <a:pt x="590336" y="928937"/>
                </a:lnTo>
                <a:cubicBezTo>
                  <a:pt x="611609" y="928937"/>
                  <a:pt x="632883" y="930710"/>
                  <a:pt x="654156" y="932482"/>
                </a:cubicBezTo>
                <a:cubicBezTo>
                  <a:pt x="654156" y="934255"/>
                  <a:pt x="655929" y="934255"/>
                  <a:pt x="655929" y="937801"/>
                </a:cubicBezTo>
                <a:cubicBezTo>
                  <a:pt x="655929" y="943119"/>
                  <a:pt x="641746" y="953756"/>
                  <a:pt x="634655" y="959074"/>
                </a:cubicBezTo>
                <a:cubicBezTo>
                  <a:pt x="593881" y="987439"/>
                  <a:pt x="553107" y="1005166"/>
                  <a:pt x="512333" y="1019349"/>
                </a:cubicBezTo>
                <a:cubicBezTo>
                  <a:pt x="489287" y="1028213"/>
                  <a:pt x="469787" y="1026440"/>
                  <a:pt x="448513" y="1042395"/>
                </a:cubicBezTo>
                <a:cubicBezTo>
                  <a:pt x="452059" y="1115079"/>
                  <a:pt x="450286" y="1116852"/>
                  <a:pt x="448513" y="1118624"/>
                </a:cubicBezTo>
                <a:lnTo>
                  <a:pt x="572608" y="1118624"/>
                </a:lnTo>
                <a:cubicBezTo>
                  <a:pt x="572608" y="1104442"/>
                  <a:pt x="597427" y="1102669"/>
                  <a:pt x="604518" y="1102669"/>
                </a:cubicBezTo>
                <a:cubicBezTo>
                  <a:pt x="609836" y="1102669"/>
                  <a:pt x="631110" y="1106215"/>
                  <a:pt x="641746" y="1109760"/>
                </a:cubicBezTo>
                <a:cubicBezTo>
                  <a:pt x="647065" y="1123943"/>
                  <a:pt x="641746" y="1143443"/>
                  <a:pt x="657701" y="1161171"/>
                </a:cubicBezTo>
                <a:cubicBezTo>
                  <a:pt x="663020" y="1157626"/>
                  <a:pt x="673656" y="1152307"/>
                  <a:pt x="678975" y="1143443"/>
                </a:cubicBezTo>
                <a:cubicBezTo>
                  <a:pt x="707339" y="1100897"/>
                  <a:pt x="753432" y="1019349"/>
                  <a:pt x="753432" y="1014030"/>
                </a:cubicBezTo>
                <a:cubicBezTo>
                  <a:pt x="753432" y="1010485"/>
                  <a:pt x="732158" y="983893"/>
                  <a:pt x="732158" y="975029"/>
                </a:cubicBezTo>
                <a:lnTo>
                  <a:pt x="732158" y="941346"/>
                </a:lnTo>
                <a:cubicBezTo>
                  <a:pt x="737477" y="918300"/>
                  <a:pt x="749886" y="902345"/>
                  <a:pt x="774705" y="882845"/>
                </a:cubicBezTo>
                <a:lnTo>
                  <a:pt x="774705" y="533607"/>
                </a:lnTo>
                <a:cubicBezTo>
                  <a:pt x="742795" y="498151"/>
                  <a:pt x="737477" y="499924"/>
                  <a:pt x="737477" y="471560"/>
                </a:cubicBezTo>
                <a:lnTo>
                  <a:pt x="737477" y="459150"/>
                </a:lnTo>
                <a:cubicBezTo>
                  <a:pt x="739249" y="446741"/>
                  <a:pt x="748113" y="430786"/>
                  <a:pt x="765841" y="418376"/>
                </a:cubicBezTo>
                <a:cubicBezTo>
                  <a:pt x="772932" y="413058"/>
                  <a:pt x="781796" y="409512"/>
                  <a:pt x="785342" y="402421"/>
                </a:cubicBezTo>
                <a:cubicBezTo>
                  <a:pt x="788887" y="397103"/>
                  <a:pt x="788887" y="390012"/>
                  <a:pt x="788887" y="382921"/>
                </a:cubicBezTo>
                <a:cubicBezTo>
                  <a:pt x="790660" y="368738"/>
                  <a:pt x="794206" y="342147"/>
                  <a:pt x="794206" y="336828"/>
                </a:cubicBezTo>
                <a:cubicBezTo>
                  <a:pt x="794206" y="313782"/>
                  <a:pt x="781796" y="301373"/>
                  <a:pt x="781796" y="287190"/>
                </a:cubicBezTo>
                <a:cubicBezTo>
                  <a:pt x="781796" y="273008"/>
                  <a:pt x="795978" y="265917"/>
                  <a:pt x="795978" y="244644"/>
                </a:cubicBezTo>
                <a:cubicBezTo>
                  <a:pt x="795978" y="239325"/>
                  <a:pt x="790660" y="207415"/>
                  <a:pt x="790660" y="203870"/>
                </a:cubicBezTo>
                <a:cubicBezTo>
                  <a:pt x="790660" y="198551"/>
                  <a:pt x="795978" y="166641"/>
                  <a:pt x="799524" y="148914"/>
                </a:cubicBezTo>
                <a:lnTo>
                  <a:pt x="799524" y="0"/>
                </a:lnTo>
                <a:lnTo>
                  <a:pt x="810161" y="0"/>
                </a:lnTo>
                <a:close/>
              </a:path>
            </a:pathLst>
          </a:custGeom>
          <a:gradFill>
            <a:gsLst>
              <a:gs pos="25000">
                <a:srgbClr val="FEC3D4">
                  <a:alpha val="0"/>
                </a:srgbClr>
              </a:gs>
              <a:gs pos="100000">
                <a:srgbClr val="FEC3D4"/>
              </a:gs>
            </a:gsLst>
            <a:lin ang="16200000" scaled="1"/>
          </a:gradFill>
          <a:ln w="177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4" name="任意多边形: 形状 153">
            <a:extLst>
              <a:ext uri="{FF2B5EF4-FFF2-40B4-BE49-F238E27FC236}">
                <a16:creationId xmlns:a16="http://schemas.microsoft.com/office/drawing/2014/main" id="{0F60236B-7365-460B-A91B-4DD7DF5DD238}"/>
              </a:ext>
            </a:extLst>
          </p:cNvPr>
          <p:cNvSpPr/>
          <p:nvPr/>
        </p:nvSpPr>
        <p:spPr>
          <a:xfrm>
            <a:off x="6416921" y="0"/>
            <a:ext cx="5773492" cy="6077195"/>
          </a:xfrm>
          <a:custGeom>
            <a:avLst/>
            <a:gdLst>
              <a:gd name="connsiteX0" fmla="*/ 0 w 5773492"/>
              <a:gd name="connsiteY0" fmla="*/ 0 h 6077195"/>
              <a:gd name="connsiteX1" fmla="*/ 5773492 w 5773492"/>
              <a:gd name="connsiteY1" fmla="*/ 0 h 6077195"/>
              <a:gd name="connsiteX2" fmla="*/ 5773492 w 5773492"/>
              <a:gd name="connsiteY2" fmla="*/ 6077195 h 6077195"/>
              <a:gd name="connsiteX3" fmla="*/ 5745592 w 5773492"/>
              <a:gd name="connsiteY3" fmla="*/ 6074726 h 6077195"/>
              <a:gd name="connsiteX4" fmla="*/ 4897515 w 5773492"/>
              <a:gd name="connsiteY4" fmla="*/ 5879485 h 6077195"/>
              <a:gd name="connsiteX5" fmla="*/ 3573294 w 5773492"/>
              <a:gd name="connsiteY5" fmla="*/ 5249596 h 6077195"/>
              <a:gd name="connsiteX6" fmla="*/ 3339173 w 5773492"/>
              <a:gd name="connsiteY6" fmla="*/ 5225389 h 6077195"/>
              <a:gd name="connsiteX7" fmla="*/ 2336572 w 5773492"/>
              <a:gd name="connsiteY7" fmla="*/ 5326557 h 6077195"/>
              <a:gd name="connsiteX8" fmla="*/ 1852065 w 5773492"/>
              <a:gd name="connsiteY8" fmla="*/ 5206327 h 6077195"/>
              <a:gd name="connsiteX9" fmla="*/ 1694751 w 5773492"/>
              <a:gd name="connsiteY9" fmla="*/ 4446985 h 6077195"/>
              <a:gd name="connsiteX10" fmla="*/ 2492406 w 5773492"/>
              <a:gd name="connsiteY10" fmla="*/ 3357830 h 6077195"/>
              <a:gd name="connsiteX11" fmla="*/ 2547153 w 5773492"/>
              <a:gd name="connsiteY11" fmla="*/ 2941701 h 6077195"/>
              <a:gd name="connsiteX12" fmla="*/ 2457240 w 5773492"/>
              <a:gd name="connsiteY12" fmla="*/ 2629621 h 6077195"/>
              <a:gd name="connsiteX13" fmla="*/ 2446387 w 5773492"/>
              <a:gd name="connsiteY13" fmla="*/ 2612306 h 6077195"/>
              <a:gd name="connsiteX14" fmla="*/ 1811232 w 5773492"/>
              <a:gd name="connsiteY14" fmla="*/ 2225921 h 6077195"/>
              <a:gd name="connsiteX15" fmla="*/ 848532 w 5773492"/>
              <a:gd name="connsiteY15" fmla="*/ 1696456 h 6077195"/>
              <a:gd name="connsiteX16" fmla="*/ 833976 w 5773492"/>
              <a:gd name="connsiteY16" fmla="*/ 935885 h 6077195"/>
              <a:gd name="connsiteX17" fmla="*/ 23106 w 5773492"/>
              <a:gd name="connsiteY17" fmla="*/ 4434 h 607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73492" h="6077195">
                <a:moveTo>
                  <a:pt x="0" y="0"/>
                </a:moveTo>
                <a:lnTo>
                  <a:pt x="5773492" y="0"/>
                </a:lnTo>
                <a:lnTo>
                  <a:pt x="5773492" y="6077195"/>
                </a:lnTo>
                <a:lnTo>
                  <a:pt x="5745592" y="6074726"/>
                </a:lnTo>
                <a:cubicBezTo>
                  <a:pt x="5382102" y="6034402"/>
                  <a:pt x="5085967" y="5960717"/>
                  <a:pt x="4897515" y="5879485"/>
                </a:cubicBezTo>
                <a:cubicBezTo>
                  <a:pt x="4346444" y="5641841"/>
                  <a:pt x="4196341" y="5347431"/>
                  <a:pt x="3573294" y="5249596"/>
                </a:cubicBezTo>
                <a:cubicBezTo>
                  <a:pt x="3492495" y="5236910"/>
                  <a:pt x="3414465" y="5229208"/>
                  <a:pt x="3339173" y="5225389"/>
                </a:cubicBezTo>
                <a:cubicBezTo>
                  <a:pt x="2929315" y="5204515"/>
                  <a:pt x="2599903" y="5298271"/>
                  <a:pt x="2336572" y="5326557"/>
                </a:cubicBezTo>
                <a:cubicBezTo>
                  <a:pt x="2140354" y="5347658"/>
                  <a:pt x="1980816" y="5332415"/>
                  <a:pt x="1852065" y="5206327"/>
                </a:cubicBezTo>
                <a:cubicBezTo>
                  <a:pt x="1659423" y="5017681"/>
                  <a:pt x="1632952" y="4676215"/>
                  <a:pt x="1694751" y="4446985"/>
                </a:cubicBezTo>
                <a:cubicBezTo>
                  <a:pt x="1816932" y="3993865"/>
                  <a:pt x="2313869" y="3870594"/>
                  <a:pt x="2492406" y="3357830"/>
                </a:cubicBezTo>
                <a:cubicBezTo>
                  <a:pt x="2515786" y="3290739"/>
                  <a:pt x="2566925" y="3138600"/>
                  <a:pt x="2547153" y="2941701"/>
                </a:cubicBezTo>
                <a:cubicBezTo>
                  <a:pt x="2533466" y="2805613"/>
                  <a:pt x="2490957" y="2698393"/>
                  <a:pt x="2457240" y="2629621"/>
                </a:cubicBezTo>
                <a:cubicBezTo>
                  <a:pt x="2457240" y="2629621"/>
                  <a:pt x="2452087" y="2620688"/>
                  <a:pt x="2446387" y="2612306"/>
                </a:cubicBezTo>
                <a:cubicBezTo>
                  <a:pt x="2276447" y="2361297"/>
                  <a:pt x="1811232" y="2225921"/>
                  <a:pt x="1811232" y="2225921"/>
                </a:cubicBezTo>
                <a:cubicBezTo>
                  <a:pt x="1384950" y="2101872"/>
                  <a:pt x="977154" y="1983260"/>
                  <a:pt x="848532" y="1696456"/>
                </a:cubicBezTo>
                <a:cubicBezTo>
                  <a:pt x="811916" y="1614804"/>
                  <a:pt x="712148" y="1371884"/>
                  <a:pt x="833976" y="935885"/>
                </a:cubicBezTo>
                <a:cubicBezTo>
                  <a:pt x="1024122" y="255151"/>
                  <a:pt x="225686" y="46068"/>
                  <a:pt x="23106" y="4434"/>
                </a:cubicBezTo>
                <a:close/>
              </a:path>
            </a:pathLst>
          </a:custGeom>
          <a:gradFill>
            <a:gsLst>
              <a:gs pos="100000">
                <a:srgbClr val="1865F2"/>
              </a:gs>
              <a:gs pos="0">
                <a:srgbClr val="FEA5BD"/>
              </a:gs>
            </a:gsLst>
            <a:lin ang="5400000" scaled="1"/>
          </a:gradFill>
          <a:ln w="28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6" name="任意多边形: 形状 155">
            <a:extLst>
              <a:ext uri="{FF2B5EF4-FFF2-40B4-BE49-F238E27FC236}">
                <a16:creationId xmlns:a16="http://schemas.microsoft.com/office/drawing/2014/main" id="{2E25B615-BF77-4D49-B3C5-B4252A530CA0}"/>
              </a:ext>
            </a:extLst>
          </p:cNvPr>
          <p:cNvSpPr/>
          <p:nvPr/>
        </p:nvSpPr>
        <p:spPr>
          <a:xfrm>
            <a:off x="6808513" y="0"/>
            <a:ext cx="5381901" cy="5983880"/>
          </a:xfrm>
          <a:custGeom>
            <a:avLst/>
            <a:gdLst>
              <a:gd name="connsiteX0" fmla="*/ 0 w 5381901"/>
              <a:gd name="connsiteY0" fmla="*/ 0 h 5983880"/>
              <a:gd name="connsiteX1" fmla="*/ 5381901 w 5381901"/>
              <a:gd name="connsiteY1" fmla="*/ 0 h 5983880"/>
              <a:gd name="connsiteX2" fmla="*/ 5381901 w 5381901"/>
              <a:gd name="connsiteY2" fmla="*/ 5983880 h 5983880"/>
              <a:gd name="connsiteX3" fmla="*/ 5329212 w 5381901"/>
              <a:gd name="connsiteY3" fmla="*/ 5969668 h 5983880"/>
              <a:gd name="connsiteX4" fmla="*/ 4793342 w 5381901"/>
              <a:gd name="connsiteY4" fmla="*/ 5738814 h 5983880"/>
              <a:gd name="connsiteX5" fmla="*/ 3595909 w 5381901"/>
              <a:gd name="connsiteY5" fmla="*/ 5102595 h 5983880"/>
              <a:gd name="connsiteX6" fmla="*/ 3121031 w 5381901"/>
              <a:gd name="connsiteY6" fmla="*/ 5079087 h 5983880"/>
              <a:gd name="connsiteX7" fmla="*/ 2118431 w 5381901"/>
              <a:gd name="connsiteY7" fmla="*/ 5177340 h 5983880"/>
              <a:gd name="connsiteX8" fmla="*/ 1874679 w 5381901"/>
              <a:gd name="connsiteY8" fmla="*/ 5060570 h 5983880"/>
              <a:gd name="connsiteX9" fmla="*/ 1717365 w 5381901"/>
              <a:gd name="connsiteY9" fmla="*/ 4323070 h 5983880"/>
              <a:gd name="connsiteX10" fmla="*/ 2515020 w 5381901"/>
              <a:gd name="connsiteY10" fmla="*/ 3265208 h 5983880"/>
              <a:gd name="connsiteX11" fmla="*/ 2569767 w 5381901"/>
              <a:gd name="connsiteY11" fmla="*/ 2861050 h 5983880"/>
              <a:gd name="connsiteX12" fmla="*/ 2479854 w 5381901"/>
              <a:gd name="connsiteY12" fmla="*/ 2557915 h 5983880"/>
              <a:gd name="connsiteX13" fmla="*/ 2469000 w 5381901"/>
              <a:gd name="connsiteY13" fmla="*/ 2541106 h 5983880"/>
              <a:gd name="connsiteX14" fmla="*/ 1833846 w 5381901"/>
              <a:gd name="connsiteY14" fmla="*/ 2165834 h 5983880"/>
              <a:gd name="connsiteX15" fmla="*/ 871146 w 5381901"/>
              <a:gd name="connsiteY15" fmla="*/ 1651604 h 5983880"/>
              <a:gd name="connsiteX16" fmla="*/ 856589 w 5381901"/>
              <a:gd name="connsiteY16" fmla="*/ 912913 h 5983880"/>
              <a:gd name="connsiteX17" fmla="*/ 0 w 5381901"/>
              <a:gd name="connsiteY17" fmla="*/ 0 h 598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381901" h="5983880">
                <a:moveTo>
                  <a:pt x="0" y="0"/>
                </a:moveTo>
                <a:lnTo>
                  <a:pt x="5381901" y="0"/>
                </a:lnTo>
                <a:lnTo>
                  <a:pt x="5381901" y="5983880"/>
                </a:lnTo>
                <a:lnTo>
                  <a:pt x="5329212" y="5969668"/>
                </a:lnTo>
                <a:cubicBezTo>
                  <a:pt x="5160561" y="5917539"/>
                  <a:pt x="4985309" y="5843166"/>
                  <a:pt x="4793342" y="5738814"/>
                </a:cubicBezTo>
                <a:cubicBezTo>
                  <a:pt x="4355370" y="5500731"/>
                  <a:pt x="4147109" y="5189546"/>
                  <a:pt x="3595909" y="5102595"/>
                </a:cubicBezTo>
                <a:cubicBezTo>
                  <a:pt x="3341208" y="5062437"/>
                  <a:pt x="3121031" y="5079087"/>
                  <a:pt x="3121031" y="5079087"/>
                </a:cubicBezTo>
                <a:cubicBezTo>
                  <a:pt x="2695104" y="5099214"/>
                  <a:pt x="2367785" y="5215598"/>
                  <a:pt x="2118431" y="5177340"/>
                </a:cubicBezTo>
                <a:cubicBezTo>
                  <a:pt x="2027036" y="5163332"/>
                  <a:pt x="1946108" y="5128520"/>
                  <a:pt x="1874679" y="5060570"/>
                </a:cubicBezTo>
                <a:cubicBezTo>
                  <a:pt x="1682037" y="4877362"/>
                  <a:pt x="1655566" y="4545728"/>
                  <a:pt x="1717365" y="4323070"/>
                </a:cubicBezTo>
                <a:cubicBezTo>
                  <a:pt x="1839546" y="3883006"/>
                  <a:pt x="2336483" y="3763272"/>
                  <a:pt x="2515020" y="3265208"/>
                </a:cubicBezTo>
                <a:cubicBezTo>
                  <a:pt x="2538400" y="3200027"/>
                  <a:pt x="2589540" y="3052276"/>
                  <a:pt x="2569767" y="2861050"/>
                </a:cubicBezTo>
                <a:cubicBezTo>
                  <a:pt x="2556080" y="2728886"/>
                  <a:pt x="2513571" y="2624739"/>
                  <a:pt x="2479854" y="2557915"/>
                </a:cubicBezTo>
                <a:cubicBezTo>
                  <a:pt x="2479854" y="2557915"/>
                  <a:pt x="2474700" y="2549253"/>
                  <a:pt x="2469000" y="2541106"/>
                </a:cubicBezTo>
                <a:cubicBezTo>
                  <a:pt x="2299061" y="2297323"/>
                  <a:pt x="1833846" y="2165834"/>
                  <a:pt x="1833846" y="2165834"/>
                </a:cubicBezTo>
                <a:cubicBezTo>
                  <a:pt x="1407564" y="2045360"/>
                  <a:pt x="999768" y="1930135"/>
                  <a:pt x="871146" y="1651604"/>
                </a:cubicBezTo>
                <a:cubicBezTo>
                  <a:pt x="834530" y="1572287"/>
                  <a:pt x="734795" y="1336361"/>
                  <a:pt x="856589" y="912913"/>
                </a:cubicBezTo>
                <a:cubicBezTo>
                  <a:pt x="1073900" y="157316"/>
                  <a:pt x="0" y="0"/>
                  <a:pt x="0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28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03" name="组合 802">
            <a:extLst>
              <a:ext uri="{FF2B5EF4-FFF2-40B4-BE49-F238E27FC236}">
                <a16:creationId xmlns:a16="http://schemas.microsoft.com/office/drawing/2014/main" id="{441C64C2-0779-4D24-BAE7-E3763AF98DA2}"/>
              </a:ext>
            </a:extLst>
          </p:cNvPr>
          <p:cNvGrpSpPr/>
          <p:nvPr/>
        </p:nvGrpSpPr>
        <p:grpSpPr>
          <a:xfrm rot="2076881">
            <a:off x="7823325" y="713581"/>
            <a:ext cx="526693" cy="496660"/>
            <a:chOff x="3210305" y="1345263"/>
            <a:chExt cx="526693" cy="496660"/>
          </a:xfrm>
        </p:grpSpPr>
        <p:sp>
          <p:nvSpPr>
            <p:cNvPr id="804" name="任意多边形: 形状 803">
              <a:extLst>
                <a:ext uri="{FF2B5EF4-FFF2-40B4-BE49-F238E27FC236}">
                  <a16:creationId xmlns:a16="http://schemas.microsoft.com/office/drawing/2014/main" id="{8C0B50ED-2763-4F24-B052-F4BB32814AA7}"/>
                </a:ext>
              </a:extLst>
            </p:cNvPr>
            <p:cNvSpPr/>
            <p:nvPr/>
          </p:nvSpPr>
          <p:spPr>
            <a:xfrm>
              <a:off x="3296070" y="1392478"/>
              <a:ext cx="440928" cy="449445"/>
            </a:xfrm>
            <a:custGeom>
              <a:avLst/>
              <a:gdLst>
                <a:gd name="connsiteX0" fmla="*/ 0 w 440928"/>
                <a:gd name="connsiteY0" fmla="*/ 0 h 449445"/>
                <a:gd name="connsiteX1" fmla="*/ 440929 w 440928"/>
                <a:gd name="connsiteY1" fmla="*/ 0 h 449445"/>
                <a:gd name="connsiteX2" fmla="*/ 224424 w 440928"/>
                <a:gd name="connsiteY2" fmla="*/ 449445 h 44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0928" h="449445">
                  <a:moveTo>
                    <a:pt x="0" y="0"/>
                  </a:moveTo>
                  <a:lnTo>
                    <a:pt x="440929" y="0"/>
                  </a:lnTo>
                  <a:lnTo>
                    <a:pt x="224424" y="449445"/>
                  </a:lnTo>
                  <a:close/>
                </a:path>
              </a:pathLst>
            </a:custGeom>
            <a:solidFill>
              <a:srgbClr val="92D050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5" name="任意多边形: 形状 804">
              <a:extLst>
                <a:ext uri="{FF2B5EF4-FFF2-40B4-BE49-F238E27FC236}">
                  <a16:creationId xmlns:a16="http://schemas.microsoft.com/office/drawing/2014/main" id="{520AFF6B-F88E-42D6-B48B-47505B502ECF}"/>
                </a:ext>
              </a:extLst>
            </p:cNvPr>
            <p:cNvSpPr/>
            <p:nvPr/>
          </p:nvSpPr>
          <p:spPr>
            <a:xfrm>
              <a:off x="3210305" y="1345263"/>
              <a:ext cx="456168" cy="465133"/>
            </a:xfrm>
            <a:custGeom>
              <a:avLst/>
              <a:gdLst>
                <a:gd name="connsiteX0" fmla="*/ 232193 w 456168"/>
                <a:gd name="connsiteY0" fmla="*/ 465134 h 465133"/>
                <a:gd name="connsiteX1" fmla="*/ 0 w 456168"/>
                <a:gd name="connsiteY1" fmla="*/ 0 h 465133"/>
                <a:gd name="connsiteX2" fmla="*/ 456169 w 456168"/>
                <a:gd name="connsiteY2" fmla="*/ 0 h 465133"/>
                <a:gd name="connsiteX3" fmla="*/ 232193 w 456168"/>
                <a:gd name="connsiteY3" fmla="*/ 465134 h 465133"/>
                <a:gd name="connsiteX4" fmla="*/ 15390 w 456168"/>
                <a:gd name="connsiteY4" fmla="*/ 9563 h 465133"/>
                <a:gd name="connsiteX5" fmla="*/ 232044 w 456168"/>
                <a:gd name="connsiteY5" fmla="*/ 443468 h 465133"/>
                <a:gd name="connsiteX6" fmla="*/ 440928 w 456168"/>
                <a:gd name="connsiteY6" fmla="*/ 9563 h 465133"/>
                <a:gd name="connsiteX7" fmla="*/ 15390 w 456168"/>
                <a:gd name="connsiteY7" fmla="*/ 9563 h 46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168" h="465133">
                  <a:moveTo>
                    <a:pt x="232193" y="465134"/>
                  </a:moveTo>
                  <a:lnTo>
                    <a:pt x="0" y="0"/>
                  </a:lnTo>
                  <a:lnTo>
                    <a:pt x="456169" y="0"/>
                  </a:lnTo>
                  <a:lnTo>
                    <a:pt x="232193" y="465134"/>
                  </a:lnTo>
                  <a:close/>
                  <a:moveTo>
                    <a:pt x="15390" y="9563"/>
                  </a:moveTo>
                  <a:lnTo>
                    <a:pt x="232044" y="443468"/>
                  </a:lnTo>
                  <a:lnTo>
                    <a:pt x="440928" y="9563"/>
                  </a:lnTo>
                  <a:lnTo>
                    <a:pt x="15390" y="9563"/>
                  </a:lnTo>
                  <a:close/>
                </a:path>
              </a:pathLst>
            </a:custGeom>
            <a:solidFill>
              <a:srgbClr val="3A65BD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06" name="图形 3">
            <a:extLst>
              <a:ext uri="{FF2B5EF4-FFF2-40B4-BE49-F238E27FC236}">
                <a16:creationId xmlns:a16="http://schemas.microsoft.com/office/drawing/2014/main" id="{88EF9670-D06F-4856-8DE3-435E176990A3}"/>
              </a:ext>
            </a:extLst>
          </p:cNvPr>
          <p:cNvGrpSpPr/>
          <p:nvPr/>
        </p:nvGrpSpPr>
        <p:grpSpPr>
          <a:xfrm>
            <a:off x="641469" y="411228"/>
            <a:ext cx="774143" cy="767486"/>
            <a:chOff x="1703311" y="1809566"/>
            <a:chExt cx="774143" cy="767486"/>
          </a:xfrm>
          <a:solidFill>
            <a:schemeClr val="bg1"/>
          </a:solidFill>
        </p:grpSpPr>
        <p:sp>
          <p:nvSpPr>
            <p:cNvPr id="807" name="任意多边形: 形状 806">
              <a:extLst>
                <a:ext uri="{FF2B5EF4-FFF2-40B4-BE49-F238E27FC236}">
                  <a16:creationId xmlns:a16="http://schemas.microsoft.com/office/drawing/2014/main" id="{5B57ABF5-44BB-41D9-A68C-7925B15B5B57}"/>
                </a:ext>
              </a:extLst>
            </p:cNvPr>
            <p:cNvSpPr/>
            <p:nvPr/>
          </p:nvSpPr>
          <p:spPr>
            <a:xfrm>
              <a:off x="1723228" y="1809566"/>
              <a:ext cx="59389" cy="79124"/>
            </a:xfrm>
            <a:custGeom>
              <a:avLst/>
              <a:gdLst>
                <a:gd name="connsiteX0" fmla="*/ 50436 w 59389"/>
                <a:gd name="connsiteY0" fmla="*/ 79125 h 79124"/>
                <a:gd name="connsiteX1" fmla="*/ 48793 w 59389"/>
                <a:gd name="connsiteY1" fmla="*/ 78975 h 79124"/>
                <a:gd name="connsiteX2" fmla="*/ 43563 w 59389"/>
                <a:gd name="connsiteY2" fmla="*/ 70309 h 79124"/>
                <a:gd name="connsiteX3" fmla="*/ 37138 w 59389"/>
                <a:gd name="connsiteY3" fmla="*/ 34001 h 79124"/>
                <a:gd name="connsiteX4" fmla="*/ 6060 w 59389"/>
                <a:gd name="connsiteY4" fmla="*/ 14278 h 79124"/>
                <a:gd name="connsiteX5" fmla="*/ 83 w 59389"/>
                <a:gd name="connsiteY5" fmla="*/ 6060 h 79124"/>
                <a:gd name="connsiteX6" fmla="*/ 8301 w 59389"/>
                <a:gd name="connsiteY6" fmla="*/ 83 h 79124"/>
                <a:gd name="connsiteX7" fmla="*/ 49241 w 59389"/>
                <a:gd name="connsiteY7" fmla="*/ 25932 h 79124"/>
                <a:gd name="connsiteX8" fmla="*/ 57758 w 59389"/>
                <a:gd name="connsiteY8" fmla="*/ 73596 h 79124"/>
                <a:gd name="connsiteX9" fmla="*/ 50436 w 59389"/>
                <a:gd name="connsiteY9" fmla="*/ 79125 h 7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389" h="79124">
                  <a:moveTo>
                    <a:pt x="50436" y="79125"/>
                  </a:moveTo>
                  <a:cubicBezTo>
                    <a:pt x="49839" y="79125"/>
                    <a:pt x="49241" y="79125"/>
                    <a:pt x="48793" y="78975"/>
                  </a:cubicBezTo>
                  <a:cubicBezTo>
                    <a:pt x="44908" y="78079"/>
                    <a:pt x="42517" y="74194"/>
                    <a:pt x="43563" y="70309"/>
                  </a:cubicBezTo>
                  <a:cubicBezTo>
                    <a:pt x="46552" y="58057"/>
                    <a:pt x="44161" y="44460"/>
                    <a:pt x="37138" y="34001"/>
                  </a:cubicBezTo>
                  <a:cubicBezTo>
                    <a:pt x="30116" y="23542"/>
                    <a:pt x="18461" y="16220"/>
                    <a:pt x="6060" y="14278"/>
                  </a:cubicBezTo>
                  <a:cubicBezTo>
                    <a:pt x="2175" y="13680"/>
                    <a:pt x="-515" y="10094"/>
                    <a:pt x="83" y="6060"/>
                  </a:cubicBezTo>
                  <a:cubicBezTo>
                    <a:pt x="681" y="2175"/>
                    <a:pt x="4267" y="-515"/>
                    <a:pt x="8301" y="83"/>
                  </a:cubicBezTo>
                  <a:cubicBezTo>
                    <a:pt x="24737" y="2474"/>
                    <a:pt x="39977" y="12186"/>
                    <a:pt x="49241" y="25932"/>
                  </a:cubicBezTo>
                  <a:cubicBezTo>
                    <a:pt x="58505" y="39679"/>
                    <a:pt x="61643" y="57459"/>
                    <a:pt x="57758" y="73596"/>
                  </a:cubicBezTo>
                  <a:cubicBezTo>
                    <a:pt x="56563" y="76883"/>
                    <a:pt x="53724" y="79125"/>
                    <a:pt x="50436" y="7912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8" name="任意多边形: 形状 807">
              <a:extLst>
                <a:ext uri="{FF2B5EF4-FFF2-40B4-BE49-F238E27FC236}">
                  <a16:creationId xmlns:a16="http://schemas.microsoft.com/office/drawing/2014/main" id="{B7B318A7-07C6-45D9-8FD8-0F44D9BD2DA5}"/>
                </a:ext>
              </a:extLst>
            </p:cNvPr>
            <p:cNvSpPr/>
            <p:nvPr/>
          </p:nvSpPr>
          <p:spPr>
            <a:xfrm>
              <a:off x="2364090" y="1820850"/>
              <a:ext cx="57185" cy="84873"/>
            </a:xfrm>
            <a:custGeom>
              <a:avLst/>
              <a:gdLst>
                <a:gd name="connsiteX0" fmla="*/ 7091 w 57185"/>
                <a:gd name="connsiteY0" fmla="*/ 84874 h 84873"/>
                <a:gd name="connsiteX1" fmla="*/ 666 w 57185"/>
                <a:gd name="connsiteY1" fmla="*/ 80840 h 84873"/>
                <a:gd name="connsiteX2" fmla="*/ 4102 w 57185"/>
                <a:gd name="connsiteY2" fmla="*/ 71277 h 84873"/>
                <a:gd name="connsiteX3" fmla="*/ 42801 w 57185"/>
                <a:gd name="connsiteY3" fmla="*/ 7476 h 84873"/>
                <a:gd name="connsiteX4" fmla="*/ 49674 w 57185"/>
                <a:gd name="connsiteY4" fmla="*/ 5 h 84873"/>
                <a:gd name="connsiteX5" fmla="*/ 57145 w 57185"/>
                <a:gd name="connsiteY5" fmla="*/ 6878 h 84873"/>
                <a:gd name="connsiteX6" fmla="*/ 10228 w 57185"/>
                <a:gd name="connsiteY6" fmla="*/ 84127 h 84873"/>
                <a:gd name="connsiteX7" fmla="*/ 7091 w 57185"/>
                <a:gd name="connsiteY7" fmla="*/ 84874 h 8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85" h="84873">
                  <a:moveTo>
                    <a:pt x="7091" y="84874"/>
                  </a:moveTo>
                  <a:cubicBezTo>
                    <a:pt x="4401" y="84874"/>
                    <a:pt x="1861" y="83380"/>
                    <a:pt x="666" y="80840"/>
                  </a:cubicBezTo>
                  <a:cubicBezTo>
                    <a:pt x="-978" y="77253"/>
                    <a:pt x="516" y="72920"/>
                    <a:pt x="4102" y="71277"/>
                  </a:cubicBezTo>
                  <a:cubicBezTo>
                    <a:pt x="27860" y="59921"/>
                    <a:pt x="43698" y="33624"/>
                    <a:pt x="42801" y="7476"/>
                  </a:cubicBezTo>
                  <a:cubicBezTo>
                    <a:pt x="42652" y="3591"/>
                    <a:pt x="45790" y="155"/>
                    <a:pt x="49674" y="5"/>
                  </a:cubicBezTo>
                  <a:cubicBezTo>
                    <a:pt x="53410" y="-144"/>
                    <a:pt x="56996" y="2994"/>
                    <a:pt x="57145" y="6878"/>
                  </a:cubicBezTo>
                  <a:cubicBezTo>
                    <a:pt x="58191" y="38704"/>
                    <a:pt x="38916" y="70380"/>
                    <a:pt x="10228" y="84127"/>
                  </a:cubicBezTo>
                  <a:cubicBezTo>
                    <a:pt x="9183" y="84724"/>
                    <a:pt x="8137" y="84874"/>
                    <a:pt x="7091" y="84874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9" name="任意多边形: 形状 808">
              <a:extLst>
                <a:ext uri="{FF2B5EF4-FFF2-40B4-BE49-F238E27FC236}">
                  <a16:creationId xmlns:a16="http://schemas.microsoft.com/office/drawing/2014/main" id="{8274137E-3D6F-4EB3-A653-DC376E285CD9}"/>
                </a:ext>
              </a:extLst>
            </p:cNvPr>
            <p:cNvSpPr/>
            <p:nvPr/>
          </p:nvSpPr>
          <p:spPr>
            <a:xfrm>
              <a:off x="2259642" y="1820340"/>
              <a:ext cx="94563" cy="25319"/>
            </a:xfrm>
            <a:custGeom>
              <a:avLst/>
              <a:gdLst>
                <a:gd name="connsiteX0" fmla="*/ 7097 w 94563"/>
                <a:gd name="connsiteY0" fmla="*/ 25319 h 25319"/>
                <a:gd name="connsiteX1" fmla="*/ 1718 w 94563"/>
                <a:gd name="connsiteY1" fmla="*/ 22779 h 25319"/>
                <a:gd name="connsiteX2" fmla="*/ 2465 w 94563"/>
                <a:gd name="connsiteY2" fmla="*/ 12619 h 25319"/>
                <a:gd name="connsiteX3" fmla="*/ 89874 w 94563"/>
                <a:gd name="connsiteY3" fmla="*/ 7090 h 25319"/>
                <a:gd name="connsiteX4" fmla="*/ 94058 w 94563"/>
                <a:gd name="connsiteY4" fmla="*/ 16354 h 25319"/>
                <a:gd name="connsiteX5" fmla="*/ 84794 w 94563"/>
                <a:gd name="connsiteY5" fmla="*/ 20538 h 25319"/>
                <a:gd name="connsiteX6" fmla="*/ 11729 w 94563"/>
                <a:gd name="connsiteY6" fmla="*/ 23526 h 25319"/>
                <a:gd name="connsiteX7" fmla="*/ 7097 w 94563"/>
                <a:gd name="connsiteY7" fmla="*/ 25319 h 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563" h="25319">
                  <a:moveTo>
                    <a:pt x="7097" y="25319"/>
                  </a:moveTo>
                  <a:cubicBezTo>
                    <a:pt x="5005" y="25319"/>
                    <a:pt x="3063" y="24423"/>
                    <a:pt x="1718" y="22779"/>
                  </a:cubicBezTo>
                  <a:cubicBezTo>
                    <a:pt x="-822" y="19791"/>
                    <a:pt x="-523" y="15308"/>
                    <a:pt x="2465" y="12619"/>
                  </a:cubicBezTo>
                  <a:cubicBezTo>
                    <a:pt x="20843" y="-3219"/>
                    <a:pt x="62531" y="-3070"/>
                    <a:pt x="89874" y="7090"/>
                  </a:cubicBezTo>
                  <a:cubicBezTo>
                    <a:pt x="93609" y="8435"/>
                    <a:pt x="95552" y="12619"/>
                    <a:pt x="94058" y="16354"/>
                  </a:cubicBezTo>
                  <a:cubicBezTo>
                    <a:pt x="92713" y="20090"/>
                    <a:pt x="88529" y="22032"/>
                    <a:pt x="84794" y="20538"/>
                  </a:cubicBezTo>
                  <a:cubicBezTo>
                    <a:pt x="59244" y="11125"/>
                    <a:pt x="24429" y="12619"/>
                    <a:pt x="11729" y="23526"/>
                  </a:cubicBezTo>
                  <a:cubicBezTo>
                    <a:pt x="10384" y="24722"/>
                    <a:pt x="8741" y="25319"/>
                    <a:pt x="7097" y="2531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0" name="任意多边形: 形状 809">
              <a:extLst>
                <a:ext uri="{FF2B5EF4-FFF2-40B4-BE49-F238E27FC236}">
                  <a16:creationId xmlns:a16="http://schemas.microsoft.com/office/drawing/2014/main" id="{59CFED89-087E-4CEB-BB5E-9DE389D3DA34}"/>
                </a:ext>
              </a:extLst>
            </p:cNvPr>
            <p:cNvSpPr/>
            <p:nvPr/>
          </p:nvSpPr>
          <p:spPr>
            <a:xfrm>
              <a:off x="2106368" y="1824616"/>
              <a:ext cx="73534" cy="77223"/>
            </a:xfrm>
            <a:custGeom>
              <a:avLst/>
              <a:gdLst>
                <a:gd name="connsiteX0" fmla="*/ 7069 w 73534"/>
                <a:gd name="connsiteY0" fmla="*/ 77224 h 77223"/>
                <a:gd name="connsiteX1" fmla="*/ 6322 w 73534"/>
                <a:gd name="connsiteY1" fmla="*/ 77224 h 77223"/>
                <a:gd name="connsiteX2" fmla="*/ 47 w 73534"/>
                <a:gd name="connsiteY2" fmla="*/ 69305 h 77223"/>
                <a:gd name="connsiteX3" fmla="*/ 20965 w 73534"/>
                <a:gd name="connsiteY3" fmla="*/ 23882 h 77223"/>
                <a:gd name="connsiteX4" fmla="*/ 65043 w 73534"/>
                <a:gd name="connsiteY4" fmla="*/ 125 h 77223"/>
                <a:gd name="connsiteX5" fmla="*/ 73410 w 73534"/>
                <a:gd name="connsiteY5" fmla="*/ 5952 h 77223"/>
                <a:gd name="connsiteX6" fmla="*/ 67583 w 73534"/>
                <a:gd name="connsiteY6" fmla="*/ 14319 h 77223"/>
                <a:gd name="connsiteX7" fmla="*/ 31573 w 73534"/>
                <a:gd name="connsiteY7" fmla="*/ 33744 h 77223"/>
                <a:gd name="connsiteX8" fmla="*/ 14391 w 73534"/>
                <a:gd name="connsiteY8" fmla="*/ 70948 h 77223"/>
                <a:gd name="connsiteX9" fmla="*/ 7069 w 73534"/>
                <a:gd name="connsiteY9" fmla="*/ 77224 h 7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534" h="77223">
                  <a:moveTo>
                    <a:pt x="7069" y="77224"/>
                  </a:moveTo>
                  <a:cubicBezTo>
                    <a:pt x="6770" y="77224"/>
                    <a:pt x="6471" y="77224"/>
                    <a:pt x="6322" y="77224"/>
                  </a:cubicBezTo>
                  <a:cubicBezTo>
                    <a:pt x="2437" y="76776"/>
                    <a:pt x="-402" y="73190"/>
                    <a:pt x="47" y="69305"/>
                  </a:cubicBezTo>
                  <a:cubicBezTo>
                    <a:pt x="1989" y="52421"/>
                    <a:pt x="9310" y="36284"/>
                    <a:pt x="20965" y="23882"/>
                  </a:cubicBezTo>
                  <a:cubicBezTo>
                    <a:pt x="32619" y="11481"/>
                    <a:pt x="48308" y="2964"/>
                    <a:pt x="65043" y="125"/>
                  </a:cubicBezTo>
                  <a:cubicBezTo>
                    <a:pt x="68928" y="-622"/>
                    <a:pt x="72663" y="2067"/>
                    <a:pt x="73410" y="5952"/>
                  </a:cubicBezTo>
                  <a:cubicBezTo>
                    <a:pt x="74157" y="9837"/>
                    <a:pt x="71468" y="13572"/>
                    <a:pt x="67583" y="14319"/>
                  </a:cubicBezTo>
                  <a:cubicBezTo>
                    <a:pt x="53837" y="16710"/>
                    <a:pt x="40987" y="23583"/>
                    <a:pt x="31573" y="33744"/>
                  </a:cubicBezTo>
                  <a:cubicBezTo>
                    <a:pt x="22011" y="43904"/>
                    <a:pt x="15885" y="57053"/>
                    <a:pt x="14391" y="70948"/>
                  </a:cubicBezTo>
                  <a:cubicBezTo>
                    <a:pt x="13793" y="74534"/>
                    <a:pt x="10655" y="77224"/>
                    <a:pt x="7069" y="77224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1" name="任意多边形: 形状 810">
              <a:extLst>
                <a:ext uri="{FF2B5EF4-FFF2-40B4-BE49-F238E27FC236}">
                  <a16:creationId xmlns:a16="http://schemas.microsoft.com/office/drawing/2014/main" id="{374D40F4-767B-4BC8-A08F-C9FFD3D27775}"/>
                </a:ext>
              </a:extLst>
            </p:cNvPr>
            <p:cNvSpPr/>
            <p:nvPr/>
          </p:nvSpPr>
          <p:spPr>
            <a:xfrm>
              <a:off x="1978942" y="1824420"/>
              <a:ext cx="88137" cy="66064"/>
            </a:xfrm>
            <a:custGeom>
              <a:avLst/>
              <a:gdLst>
                <a:gd name="connsiteX0" fmla="*/ 80855 w 88137"/>
                <a:gd name="connsiteY0" fmla="*/ 66064 h 66064"/>
                <a:gd name="connsiteX1" fmla="*/ 74131 w 88137"/>
                <a:gd name="connsiteY1" fmla="*/ 61283 h 66064"/>
                <a:gd name="connsiteX2" fmla="*/ 46937 w 88137"/>
                <a:gd name="connsiteY2" fmla="*/ 26469 h 66064"/>
                <a:gd name="connsiteX3" fmla="*/ 7641 w 88137"/>
                <a:gd name="connsiteY3" fmla="*/ 14366 h 66064"/>
                <a:gd name="connsiteX4" fmla="*/ 21 w 88137"/>
                <a:gd name="connsiteY4" fmla="*/ 7792 h 66064"/>
                <a:gd name="connsiteX5" fmla="*/ 6595 w 88137"/>
                <a:gd name="connsiteY5" fmla="*/ 171 h 66064"/>
                <a:gd name="connsiteX6" fmla="*/ 55305 w 88137"/>
                <a:gd name="connsiteY6" fmla="*/ 14814 h 66064"/>
                <a:gd name="connsiteX7" fmla="*/ 87728 w 88137"/>
                <a:gd name="connsiteY7" fmla="*/ 56651 h 66064"/>
                <a:gd name="connsiteX8" fmla="*/ 83246 w 88137"/>
                <a:gd name="connsiteY8" fmla="*/ 65765 h 66064"/>
                <a:gd name="connsiteX9" fmla="*/ 80855 w 88137"/>
                <a:gd name="connsiteY9" fmla="*/ 66064 h 6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137" h="66064">
                  <a:moveTo>
                    <a:pt x="80855" y="66064"/>
                  </a:moveTo>
                  <a:cubicBezTo>
                    <a:pt x="77867" y="66064"/>
                    <a:pt x="75028" y="64271"/>
                    <a:pt x="74131" y="61283"/>
                  </a:cubicBezTo>
                  <a:cubicBezTo>
                    <a:pt x="69499" y="47985"/>
                    <a:pt x="60086" y="35882"/>
                    <a:pt x="46937" y="26469"/>
                  </a:cubicBezTo>
                  <a:cubicBezTo>
                    <a:pt x="34536" y="17653"/>
                    <a:pt x="20939" y="13469"/>
                    <a:pt x="7641" y="14366"/>
                  </a:cubicBezTo>
                  <a:cubicBezTo>
                    <a:pt x="3756" y="14665"/>
                    <a:pt x="319" y="11676"/>
                    <a:pt x="21" y="7792"/>
                  </a:cubicBezTo>
                  <a:cubicBezTo>
                    <a:pt x="-278" y="3907"/>
                    <a:pt x="2710" y="470"/>
                    <a:pt x="6595" y="171"/>
                  </a:cubicBezTo>
                  <a:cubicBezTo>
                    <a:pt x="23330" y="-1024"/>
                    <a:pt x="40214" y="4056"/>
                    <a:pt x="55305" y="14814"/>
                  </a:cubicBezTo>
                  <a:cubicBezTo>
                    <a:pt x="70994" y="26020"/>
                    <a:pt x="82200" y="40514"/>
                    <a:pt x="87728" y="56651"/>
                  </a:cubicBezTo>
                  <a:cubicBezTo>
                    <a:pt x="89073" y="60386"/>
                    <a:pt x="86981" y="64420"/>
                    <a:pt x="83246" y="65765"/>
                  </a:cubicBezTo>
                  <a:cubicBezTo>
                    <a:pt x="82349" y="65915"/>
                    <a:pt x="81602" y="66064"/>
                    <a:pt x="80855" y="66064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2" name="任意多边形: 形状 811">
              <a:extLst>
                <a:ext uri="{FF2B5EF4-FFF2-40B4-BE49-F238E27FC236}">
                  <a16:creationId xmlns:a16="http://schemas.microsoft.com/office/drawing/2014/main" id="{5F7F029D-259F-4021-BB5E-9FB29DAAF764}"/>
                </a:ext>
              </a:extLst>
            </p:cNvPr>
            <p:cNvSpPr/>
            <p:nvPr/>
          </p:nvSpPr>
          <p:spPr>
            <a:xfrm>
              <a:off x="1837271" y="1811155"/>
              <a:ext cx="90729" cy="53629"/>
            </a:xfrm>
            <a:custGeom>
              <a:avLst/>
              <a:gdLst>
                <a:gd name="connsiteX0" fmla="*/ 14837 w 90729"/>
                <a:gd name="connsiteY0" fmla="*/ 53630 h 53629"/>
                <a:gd name="connsiteX1" fmla="*/ 6469 w 90729"/>
                <a:gd name="connsiteY1" fmla="*/ 53181 h 53629"/>
                <a:gd name="connsiteX2" fmla="*/ 45 w 90729"/>
                <a:gd name="connsiteY2" fmla="*/ 45262 h 53629"/>
                <a:gd name="connsiteX3" fmla="*/ 7964 w 90729"/>
                <a:gd name="connsiteY3" fmla="*/ 38837 h 53629"/>
                <a:gd name="connsiteX4" fmla="*/ 77293 w 90729"/>
                <a:gd name="connsiteY4" fmla="*/ 3575 h 53629"/>
                <a:gd name="connsiteX5" fmla="*/ 87154 w 90729"/>
                <a:gd name="connsiteY5" fmla="*/ 1035 h 53629"/>
                <a:gd name="connsiteX6" fmla="*/ 89695 w 90729"/>
                <a:gd name="connsiteY6" fmla="*/ 10896 h 53629"/>
                <a:gd name="connsiteX7" fmla="*/ 14837 w 90729"/>
                <a:gd name="connsiteY7" fmla="*/ 53630 h 53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729" h="53629">
                  <a:moveTo>
                    <a:pt x="14837" y="53630"/>
                  </a:moveTo>
                  <a:cubicBezTo>
                    <a:pt x="11998" y="53630"/>
                    <a:pt x="9308" y="53480"/>
                    <a:pt x="6469" y="53181"/>
                  </a:cubicBezTo>
                  <a:cubicBezTo>
                    <a:pt x="2585" y="52733"/>
                    <a:pt x="-404" y="49297"/>
                    <a:pt x="45" y="45262"/>
                  </a:cubicBezTo>
                  <a:cubicBezTo>
                    <a:pt x="493" y="41377"/>
                    <a:pt x="3929" y="38389"/>
                    <a:pt x="7964" y="38837"/>
                  </a:cubicBezTo>
                  <a:cubicBezTo>
                    <a:pt x="35008" y="41527"/>
                    <a:pt x="63547" y="27033"/>
                    <a:pt x="77293" y="3575"/>
                  </a:cubicBezTo>
                  <a:cubicBezTo>
                    <a:pt x="79235" y="138"/>
                    <a:pt x="83718" y="-1057"/>
                    <a:pt x="87154" y="1035"/>
                  </a:cubicBezTo>
                  <a:cubicBezTo>
                    <a:pt x="90591" y="2977"/>
                    <a:pt x="91786" y="7460"/>
                    <a:pt x="89695" y="10896"/>
                  </a:cubicBezTo>
                  <a:cubicBezTo>
                    <a:pt x="74305" y="37194"/>
                    <a:pt x="45019" y="53630"/>
                    <a:pt x="14837" y="53630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3" name="任意多边形: 形状 812">
              <a:extLst>
                <a:ext uri="{FF2B5EF4-FFF2-40B4-BE49-F238E27FC236}">
                  <a16:creationId xmlns:a16="http://schemas.microsoft.com/office/drawing/2014/main" id="{0C1C8C5B-8EAD-467D-83F9-C5D51E1EBF3D}"/>
                </a:ext>
              </a:extLst>
            </p:cNvPr>
            <p:cNvSpPr/>
            <p:nvPr/>
          </p:nvSpPr>
          <p:spPr>
            <a:xfrm>
              <a:off x="1819344" y="1900402"/>
              <a:ext cx="90776" cy="58364"/>
            </a:xfrm>
            <a:custGeom>
              <a:avLst/>
              <a:gdLst>
                <a:gd name="connsiteX0" fmla="*/ 7213 w 90776"/>
                <a:gd name="connsiteY0" fmla="*/ 58365 h 58364"/>
                <a:gd name="connsiteX1" fmla="*/ 4225 w 90776"/>
                <a:gd name="connsiteY1" fmla="*/ 57767 h 58364"/>
                <a:gd name="connsiteX2" fmla="*/ 639 w 90776"/>
                <a:gd name="connsiteY2" fmla="*/ 48204 h 58364"/>
                <a:gd name="connsiteX3" fmla="*/ 35304 w 90776"/>
                <a:gd name="connsiteY3" fmla="*/ 9804 h 58364"/>
                <a:gd name="connsiteX4" fmla="*/ 85209 w 90776"/>
                <a:gd name="connsiteY4" fmla="*/ 1736 h 58364"/>
                <a:gd name="connsiteX5" fmla="*/ 90588 w 90776"/>
                <a:gd name="connsiteY5" fmla="*/ 10253 h 58364"/>
                <a:gd name="connsiteX6" fmla="*/ 82071 w 90776"/>
                <a:gd name="connsiteY6" fmla="*/ 15632 h 58364"/>
                <a:gd name="connsiteX7" fmla="*/ 41729 w 90776"/>
                <a:gd name="connsiteY7" fmla="*/ 22654 h 58364"/>
                <a:gd name="connsiteX8" fmla="*/ 13638 w 90776"/>
                <a:gd name="connsiteY8" fmla="*/ 54032 h 58364"/>
                <a:gd name="connsiteX9" fmla="*/ 7213 w 90776"/>
                <a:gd name="connsiteY9" fmla="*/ 58365 h 5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776" h="58364">
                  <a:moveTo>
                    <a:pt x="7213" y="58365"/>
                  </a:moveTo>
                  <a:cubicBezTo>
                    <a:pt x="6168" y="58365"/>
                    <a:pt x="5271" y="58215"/>
                    <a:pt x="4225" y="57767"/>
                  </a:cubicBezTo>
                  <a:cubicBezTo>
                    <a:pt x="639" y="56123"/>
                    <a:pt x="-1004" y="51940"/>
                    <a:pt x="639" y="48204"/>
                  </a:cubicBezTo>
                  <a:cubicBezTo>
                    <a:pt x="9305" y="28930"/>
                    <a:pt x="19466" y="17873"/>
                    <a:pt x="35304" y="9804"/>
                  </a:cubicBezTo>
                  <a:cubicBezTo>
                    <a:pt x="51740" y="1586"/>
                    <a:pt x="65934" y="-2597"/>
                    <a:pt x="85209" y="1736"/>
                  </a:cubicBezTo>
                  <a:cubicBezTo>
                    <a:pt x="89094" y="2632"/>
                    <a:pt x="91484" y="6368"/>
                    <a:pt x="90588" y="10253"/>
                  </a:cubicBezTo>
                  <a:cubicBezTo>
                    <a:pt x="89692" y="14137"/>
                    <a:pt x="85807" y="16528"/>
                    <a:pt x="82071" y="15632"/>
                  </a:cubicBezTo>
                  <a:cubicBezTo>
                    <a:pt x="66831" y="12195"/>
                    <a:pt x="56073" y="15482"/>
                    <a:pt x="41729" y="22654"/>
                  </a:cubicBezTo>
                  <a:cubicBezTo>
                    <a:pt x="28879" y="29079"/>
                    <a:pt x="20960" y="37895"/>
                    <a:pt x="13638" y="54032"/>
                  </a:cubicBezTo>
                  <a:cubicBezTo>
                    <a:pt x="12592" y="56721"/>
                    <a:pt x="10052" y="58365"/>
                    <a:pt x="7213" y="5836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4" name="任意多边形: 形状 813">
              <a:extLst>
                <a:ext uri="{FF2B5EF4-FFF2-40B4-BE49-F238E27FC236}">
                  <a16:creationId xmlns:a16="http://schemas.microsoft.com/office/drawing/2014/main" id="{6E136D04-044A-46BF-AEB1-6EDA83E7B01E}"/>
                </a:ext>
              </a:extLst>
            </p:cNvPr>
            <p:cNvSpPr/>
            <p:nvPr/>
          </p:nvSpPr>
          <p:spPr>
            <a:xfrm>
              <a:off x="1955515" y="1890658"/>
              <a:ext cx="41541" cy="79913"/>
            </a:xfrm>
            <a:custGeom>
              <a:avLst/>
              <a:gdLst>
                <a:gd name="connsiteX0" fmla="*/ 7161 w 41541"/>
                <a:gd name="connsiteY0" fmla="*/ 79913 h 79913"/>
                <a:gd name="connsiteX1" fmla="*/ 1035 w 41541"/>
                <a:gd name="connsiteY1" fmla="*/ 76477 h 79913"/>
                <a:gd name="connsiteX2" fmla="*/ 3575 w 41541"/>
                <a:gd name="connsiteY2" fmla="*/ 66615 h 79913"/>
                <a:gd name="connsiteX3" fmla="*/ 25539 w 41541"/>
                <a:gd name="connsiteY3" fmla="*/ 8492 h 79913"/>
                <a:gd name="connsiteX4" fmla="*/ 31367 w 41541"/>
                <a:gd name="connsiteY4" fmla="*/ 125 h 79913"/>
                <a:gd name="connsiteX5" fmla="*/ 39734 w 41541"/>
                <a:gd name="connsiteY5" fmla="*/ 5952 h 79913"/>
                <a:gd name="connsiteX6" fmla="*/ 11046 w 41541"/>
                <a:gd name="connsiteY6" fmla="*/ 79017 h 79913"/>
                <a:gd name="connsiteX7" fmla="*/ 7161 w 41541"/>
                <a:gd name="connsiteY7" fmla="*/ 79913 h 7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541" h="79913">
                  <a:moveTo>
                    <a:pt x="7161" y="79913"/>
                  </a:moveTo>
                  <a:cubicBezTo>
                    <a:pt x="4770" y="79913"/>
                    <a:pt x="2380" y="78718"/>
                    <a:pt x="1035" y="76477"/>
                  </a:cubicBezTo>
                  <a:cubicBezTo>
                    <a:pt x="-1057" y="73040"/>
                    <a:pt x="138" y="68707"/>
                    <a:pt x="3575" y="66615"/>
                  </a:cubicBezTo>
                  <a:cubicBezTo>
                    <a:pt x="23896" y="54512"/>
                    <a:pt x="30619" y="36583"/>
                    <a:pt x="25539" y="8492"/>
                  </a:cubicBezTo>
                  <a:cubicBezTo>
                    <a:pt x="24792" y="4607"/>
                    <a:pt x="27482" y="872"/>
                    <a:pt x="31367" y="125"/>
                  </a:cubicBezTo>
                  <a:cubicBezTo>
                    <a:pt x="35251" y="-622"/>
                    <a:pt x="38987" y="2067"/>
                    <a:pt x="39734" y="5952"/>
                  </a:cubicBezTo>
                  <a:cubicBezTo>
                    <a:pt x="45860" y="39870"/>
                    <a:pt x="36447" y="63776"/>
                    <a:pt x="11046" y="79017"/>
                  </a:cubicBezTo>
                  <a:cubicBezTo>
                    <a:pt x="9701" y="79614"/>
                    <a:pt x="8506" y="79913"/>
                    <a:pt x="7161" y="7991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5" name="任意多边形: 形状 814">
              <a:extLst>
                <a:ext uri="{FF2B5EF4-FFF2-40B4-BE49-F238E27FC236}">
                  <a16:creationId xmlns:a16="http://schemas.microsoft.com/office/drawing/2014/main" id="{B7547C1E-A336-428C-BFD4-AFB45BBBB878}"/>
                </a:ext>
              </a:extLst>
            </p:cNvPr>
            <p:cNvSpPr/>
            <p:nvPr/>
          </p:nvSpPr>
          <p:spPr>
            <a:xfrm>
              <a:off x="2043588" y="1935902"/>
              <a:ext cx="81061" cy="47668"/>
            </a:xfrm>
            <a:custGeom>
              <a:avLst/>
              <a:gdLst>
                <a:gd name="connsiteX0" fmla="*/ 7095 w 81061"/>
                <a:gd name="connsiteY0" fmla="*/ 47668 h 47668"/>
                <a:gd name="connsiteX1" fmla="*/ 3359 w 81061"/>
                <a:gd name="connsiteY1" fmla="*/ 46622 h 47668"/>
                <a:gd name="connsiteX2" fmla="*/ 1118 w 81061"/>
                <a:gd name="connsiteY2" fmla="*/ 36761 h 47668"/>
                <a:gd name="connsiteX3" fmla="*/ 74034 w 81061"/>
                <a:gd name="connsiteY3" fmla="*/ 4 h 47668"/>
                <a:gd name="connsiteX4" fmla="*/ 81056 w 81061"/>
                <a:gd name="connsiteY4" fmla="*/ 7326 h 47668"/>
                <a:gd name="connsiteX5" fmla="*/ 73735 w 81061"/>
                <a:gd name="connsiteY5" fmla="*/ 14348 h 47668"/>
                <a:gd name="connsiteX6" fmla="*/ 13221 w 81061"/>
                <a:gd name="connsiteY6" fmla="*/ 44232 h 47668"/>
                <a:gd name="connsiteX7" fmla="*/ 7095 w 81061"/>
                <a:gd name="connsiteY7" fmla="*/ 47668 h 47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061" h="47668">
                  <a:moveTo>
                    <a:pt x="7095" y="47668"/>
                  </a:moveTo>
                  <a:cubicBezTo>
                    <a:pt x="5750" y="47668"/>
                    <a:pt x="4555" y="47369"/>
                    <a:pt x="3359" y="46622"/>
                  </a:cubicBezTo>
                  <a:cubicBezTo>
                    <a:pt x="-77" y="44530"/>
                    <a:pt x="-974" y="40048"/>
                    <a:pt x="1118" y="36761"/>
                  </a:cubicBezTo>
                  <a:cubicBezTo>
                    <a:pt x="14416" y="15394"/>
                    <a:pt x="45794" y="-295"/>
                    <a:pt x="74034" y="4"/>
                  </a:cubicBezTo>
                  <a:cubicBezTo>
                    <a:pt x="78068" y="4"/>
                    <a:pt x="81206" y="3291"/>
                    <a:pt x="81056" y="7326"/>
                  </a:cubicBezTo>
                  <a:cubicBezTo>
                    <a:pt x="81056" y="11360"/>
                    <a:pt x="77769" y="14348"/>
                    <a:pt x="73735" y="14348"/>
                  </a:cubicBezTo>
                  <a:cubicBezTo>
                    <a:pt x="50426" y="13750"/>
                    <a:pt x="23830" y="27049"/>
                    <a:pt x="13221" y="44232"/>
                  </a:cubicBezTo>
                  <a:cubicBezTo>
                    <a:pt x="11876" y="46473"/>
                    <a:pt x="9486" y="47668"/>
                    <a:pt x="7095" y="47668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6" name="任意多边形: 形状 815">
              <a:extLst>
                <a:ext uri="{FF2B5EF4-FFF2-40B4-BE49-F238E27FC236}">
                  <a16:creationId xmlns:a16="http://schemas.microsoft.com/office/drawing/2014/main" id="{18FB48D7-AE74-4FF7-AA01-8B3BB5E2FFD5}"/>
                </a:ext>
              </a:extLst>
            </p:cNvPr>
            <p:cNvSpPr/>
            <p:nvPr/>
          </p:nvSpPr>
          <p:spPr>
            <a:xfrm>
              <a:off x="2437687" y="1863251"/>
              <a:ext cx="34998" cy="87596"/>
            </a:xfrm>
            <a:custGeom>
              <a:avLst/>
              <a:gdLst>
                <a:gd name="connsiteX0" fmla="*/ 7157 w 34998"/>
                <a:gd name="connsiteY0" fmla="*/ 87597 h 87596"/>
                <a:gd name="connsiteX1" fmla="*/ 1927 w 34998"/>
                <a:gd name="connsiteY1" fmla="*/ 85356 h 87596"/>
                <a:gd name="connsiteX2" fmla="*/ 2226 w 34998"/>
                <a:gd name="connsiteY2" fmla="*/ 75195 h 87596"/>
                <a:gd name="connsiteX3" fmla="*/ 19558 w 34998"/>
                <a:gd name="connsiteY3" fmla="*/ 8854 h 87596"/>
                <a:gd name="connsiteX4" fmla="*/ 24937 w 34998"/>
                <a:gd name="connsiteY4" fmla="*/ 188 h 87596"/>
                <a:gd name="connsiteX5" fmla="*/ 33454 w 34998"/>
                <a:gd name="connsiteY5" fmla="*/ 5567 h 87596"/>
                <a:gd name="connsiteX6" fmla="*/ 11938 w 34998"/>
                <a:gd name="connsiteY6" fmla="*/ 85505 h 87596"/>
                <a:gd name="connsiteX7" fmla="*/ 7157 w 34998"/>
                <a:gd name="connsiteY7" fmla="*/ 87597 h 8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98" h="87596">
                  <a:moveTo>
                    <a:pt x="7157" y="87597"/>
                  </a:moveTo>
                  <a:cubicBezTo>
                    <a:pt x="5214" y="87597"/>
                    <a:pt x="3272" y="86850"/>
                    <a:pt x="1927" y="85356"/>
                  </a:cubicBezTo>
                  <a:cubicBezTo>
                    <a:pt x="-762" y="82517"/>
                    <a:pt x="-613" y="77885"/>
                    <a:pt x="2226" y="75195"/>
                  </a:cubicBezTo>
                  <a:cubicBezTo>
                    <a:pt x="14926" y="63242"/>
                    <a:pt x="24041" y="28577"/>
                    <a:pt x="19558" y="8854"/>
                  </a:cubicBezTo>
                  <a:cubicBezTo>
                    <a:pt x="18662" y="4970"/>
                    <a:pt x="21052" y="1085"/>
                    <a:pt x="24937" y="188"/>
                  </a:cubicBezTo>
                  <a:cubicBezTo>
                    <a:pt x="28822" y="-708"/>
                    <a:pt x="32707" y="1682"/>
                    <a:pt x="33454" y="5567"/>
                  </a:cubicBezTo>
                  <a:cubicBezTo>
                    <a:pt x="39132" y="30370"/>
                    <a:pt x="28523" y="70115"/>
                    <a:pt x="11938" y="85505"/>
                  </a:cubicBezTo>
                  <a:cubicBezTo>
                    <a:pt x="10743" y="86999"/>
                    <a:pt x="8950" y="87597"/>
                    <a:pt x="7157" y="87597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7" name="任意多边形: 形状 816">
              <a:extLst>
                <a:ext uri="{FF2B5EF4-FFF2-40B4-BE49-F238E27FC236}">
                  <a16:creationId xmlns:a16="http://schemas.microsoft.com/office/drawing/2014/main" id="{410CA567-B8B1-4A1D-B6A0-618C9C53D40C}"/>
                </a:ext>
              </a:extLst>
            </p:cNvPr>
            <p:cNvSpPr/>
            <p:nvPr/>
          </p:nvSpPr>
          <p:spPr>
            <a:xfrm>
              <a:off x="2283175" y="1892725"/>
              <a:ext cx="48444" cy="71421"/>
            </a:xfrm>
            <a:custGeom>
              <a:avLst/>
              <a:gdLst>
                <a:gd name="connsiteX0" fmla="*/ 41239 w 48444"/>
                <a:gd name="connsiteY0" fmla="*/ 71421 h 71421"/>
                <a:gd name="connsiteX1" fmla="*/ 37802 w 48444"/>
                <a:gd name="connsiteY1" fmla="*/ 70525 h 71421"/>
                <a:gd name="connsiteX2" fmla="*/ 14045 w 48444"/>
                <a:gd name="connsiteY2" fmla="*/ 46917 h 71421"/>
                <a:gd name="connsiteX3" fmla="*/ 0 w 48444"/>
                <a:gd name="connsiteY3" fmla="*/ 7172 h 71421"/>
                <a:gd name="connsiteX4" fmla="*/ 7172 w 48444"/>
                <a:gd name="connsiteY4" fmla="*/ 0 h 71421"/>
                <a:gd name="connsiteX5" fmla="*/ 14344 w 48444"/>
                <a:gd name="connsiteY5" fmla="*/ 7172 h 71421"/>
                <a:gd name="connsiteX6" fmla="*/ 25999 w 48444"/>
                <a:gd name="connsiteY6" fmla="*/ 38998 h 71421"/>
                <a:gd name="connsiteX7" fmla="*/ 44825 w 48444"/>
                <a:gd name="connsiteY7" fmla="*/ 58123 h 71421"/>
                <a:gd name="connsiteX8" fmla="*/ 47514 w 48444"/>
                <a:gd name="connsiteY8" fmla="*/ 67835 h 71421"/>
                <a:gd name="connsiteX9" fmla="*/ 41239 w 48444"/>
                <a:gd name="connsiteY9" fmla="*/ 71421 h 71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444" h="71421">
                  <a:moveTo>
                    <a:pt x="41239" y="71421"/>
                  </a:moveTo>
                  <a:cubicBezTo>
                    <a:pt x="40044" y="71421"/>
                    <a:pt x="38848" y="71122"/>
                    <a:pt x="37802" y="70525"/>
                  </a:cubicBezTo>
                  <a:cubicBezTo>
                    <a:pt x="26596" y="64249"/>
                    <a:pt x="19574" y="55135"/>
                    <a:pt x="14045" y="46917"/>
                  </a:cubicBezTo>
                  <a:cubicBezTo>
                    <a:pt x="5230" y="33768"/>
                    <a:pt x="0" y="18976"/>
                    <a:pt x="0" y="7172"/>
                  </a:cubicBezTo>
                  <a:cubicBezTo>
                    <a:pt x="0" y="3138"/>
                    <a:pt x="3138" y="0"/>
                    <a:pt x="7172" y="0"/>
                  </a:cubicBezTo>
                  <a:cubicBezTo>
                    <a:pt x="11206" y="0"/>
                    <a:pt x="14344" y="3138"/>
                    <a:pt x="14344" y="7172"/>
                  </a:cubicBezTo>
                  <a:cubicBezTo>
                    <a:pt x="14344" y="14195"/>
                    <a:pt x="17332" y="26148"/>
                    <a:pt x="25999" y="38998"/>
                  </a:cubicBezTo>
                  <a:cubicBezTo>
                    <a:pt x="30780" y="46020"/>
                    <a:pt x="36308" y="53342"/>
                    <a:pt x="44825" y="58123"/>
                  </a:cubicBezTo>
                  <a:cubicBezTo>
                    <a:pt x="48262" y="60065"/>
                    <a:pt x="49457" y="64399"/>
                    <a:pt x="47514" y="67835"/>
                  </a:cubicBezTo>
                  <a:cubicBezTo>
                    <a:pt x="46170" y="70226"/>
                    <a:pt x="43779" y="71421"/>
                    <a:pt x="41239" y="71421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8" name="任意多边形: 形状 817">
              <a:extLst>
                <a:ext uri="{FF2B5EF4-FFF2-40B4-BE49-F238E27FC236}">
                  <a16:creationId xmlns:a16="http://schemas.microsoft.com/office/drawing/2014/main" id="{5391029F-CF82-4CC5-BF83-536B9BA33353}"/>
                </a:ext>
              </a:extLst>
            </p:cNvPr>
            <p:cNvSpPr/>
            <p:nvPr/>
          </p:nvSpPr>
          <p:spPr>
            <a:xfrm>
              <a:off x="2112809" y="1947012"/>
              <a:ext cx="85149" cy="53292"/>
            </a:xfrm>
            <a:custGeom>
              <a:avLst/>
              <a:gdLst>
                <a:gd name="connsiteX0" fmla="*/ 19903 w 85149"/>
                <a:gd name="connsiteY0" fmla="*/ 53293 h 53292"/>
                <a:gd name="connsiteX1" fmla="*/ 5709 w 85149"/>
                <a:gd name="connsiteY1" fmla="*/ 51799 h 53292"/>
                <a:gd name="connsiteX2" fmla="*/ 180 w 85149"/>
                <a:gd name="connsiteY2" fmla="*/ 43282 h 53292"/>
                <a:gd name="connsiteX3" fmla="*/ 8697 w 85149"/>
                <a:gd name="connsiteY3" fmla="*/ 37753 h 53292"/>
                <a:gd name="connsiteX4" fmla="*/ 46051 w 85149"/>
                <a:gd name="connsiteY4" fmla="*/ 32374 h 53292"/>
                <a:gd name="connsiteX5" fmla="*/ 71303 w 85149"/>
                <a:gd name="connsiteY5" fmla="*/ 4434 h 53292"/>
                <a:gd name="connsiteX6" fmla="*/ 80716 w 85149"/>
                <a:gd name="connsiteY6" fmla="*/ 549 h 53292"/>
                <a:gd name="connsiteX7" fmla="*/ 84601 w 85149"/>
                <a:gd name="connsiteY7" fmla="*/ 9962 h 53292"/>
                <a:gd name="connsiteX8" fmla="*/ 52775 w 85149"/>
                <a:gd name="connsiteY8" fmla="*/ 45224 h 53292"/>
                <a:gd name="connsiteX9" fmla="*/ 19903 w 85149"/>
                <a:gd name="connsiteY9" fmla="*/ 53293 h 5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149" h="53292">
                  <a:moveTo>
                    <a:pt x="19903" y="53293"/>
                  </a:moveTo>
                  <a:cubicBezTo>
                    <a:pt x="15122" y="53293"/>
                    <a:pt x="10341" y="52844"/>
                    <a:pt x="5709" y="51799"/>
                  </a:cubicBezTo>
                  <a:cubicBezTo>
                    <a:pt x="1824" y="51051"/>
                    <a:pt x="-716" y="47167"/>
                    <a:pt x="180" y="43282"/>
                  </a:cubicBezTo>
                  <a:cubicBezTo>
                    <a:pt x="927" y="39397"/>
                    <a:pt x="4812" y="36857"/>
                    <a:pt x="8697" y="37753"/>
                  </a:cubicBezTo>
                  <a:cubicBezTo>
                    <a:pt x="21248" y="40293"/>
                    <a:pt x="34845" y="38351"/>
                    <a:pt x="46051" y="32374"/>
                  </a:cubicBezTo>
                  <a:cubicBezTo>
                    <a:pt x="57257" y="26398"/>
                    <a:pt x="66521" y="16237"/>
                    <a:pt x="71303" y="4434"/>
                  </a:cubicBezTo>
                  <a:cubicBezTo>
                    <a:pt x="72797" y="698"/>
                    <a:pt x="76980" y="-945"/>
                    <a:pt x="80716" y="549"/>
                  </a:cubicBezTo>
                  <a:cubicBezTo>
                    <a:pt x="84451" y="2043"/>
                    <a:pt x="86095" y="6226"/>
                    <a:pt x="84601" y="9962"/>
                  </a:cubicBezTo>
                  <a:cubicBezTo>
                    <a:pt x="78475" y="25053"/>
                    <a:pt x="67119" y="37604"/>
                    <a:pt x="52775" y="45224"/>
                  </a:cubicBezTo>
                  <a:cubicBezTo>
                    <a:pt x="42465" y="50454"/>
                    <a:pt x="31259" y="53293"/>
                    <a:pt x="19903" y="5329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9" name="任意多边形: 形状 818">
              <a:extLst>
                <a:ext uri="{FF2B5EF4-FFF2-40B4-BE49-F238E27FC236}">
                  <a16:creationId xmlns:a16="http://schemas.microsoft.com/office/drawing/2014/main" id="{77F148D4-9EFE-4A6F-AEB6-6359CC669FD4}"/>
                </a:ext>
              </a:extLst>
            </p:cNvPr>
            <p:cNvSpPr/>
            <p:nvPr/>
          </p:nvSpPr>
          <p:spPr>
            <a:xfrm>
              <a:off x="2159279" y="1882613"/>
              <a:ext cx="92714" cy="48363"/>
            </a:xfrm>
            <a:custGeom>
              <a:avLst/>
              <a:gdLst>
                <a:gd name="connsiteX0" fmla="*/ 7201 w 92714"/>
                <a:gd name="connsiteY0" fmla="*/ 48363 h 48363"/>
                <a:gd name="connsiteX1" fmla="*/ 3466 w 92714"/>
                <a:gd name="connsiteY1" fmla="*/ 47317 h 48363"/>
                <a:gd name="connsiteX2" fmla="*/ 1075 w 92714"/>
                <a:gd name="connsiteY2" fmla="*/ 37456 h 48363"/>
                <a:gd name="connsiteX3" fmla="*/ 38430 w 92714"/>
                <a:gd name="connsiteY3" fmla="*/ 5779 h 48363"/>
                <a:gd name="connsiteX4" fmla="*/ 87289 w 92714"/>
                <a:gd name="connsiteY4" fmla="*/ 2343 h 48363"/>
                <a:gd name="connsiteX5" fmla="*/ 92518 w 92714"/>
                <a:gd name="connsiteY5" fmla="*/ 11009 h 48363"/>
                <a:gd name="connsiteX6" fmla="*/ 83852 w 92714"/>
                <a:gd name="connsiteY6" fmla="*/ 16238 h 48363"/>
                <a:gd name="connsiteX7" fmla="*/ 43809 w 92714"/>
                <a:gd name="connsiteY7" fmla="*/ 19077 h 48363"/>
                <a:gd name="connsiteX8" fmla="*/ 13178 w 92714"/>
                <a:gd name="connsiteY8" fmla="*/ 45076 h 48363"/>
                <a:gd name="connsiteX9" fmla="*/ 7201 w 92714"/>
                <a:gd name="connsiteY9" fmla="*/ 48363 h 48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714" h="48363">
                  <a:moveTo>
                    <a:pt x="7201" y="48363"/>
                  </a:moveTo>
                  <a:cubicBezTo>
                    <a:pt x="5857" y="48363"/>
                    <a:pt x="4661" y="48064"/>
                    <a:pt x="3466" y="47317"/>
                  </a:cubicBezTo>
                  <a:cubicBezTo>
                    <a:pt x="29" y="45225"/>
                    <a:pt x="-1016" y="40892"/>
                    <a:pt x="1075" y="37456"/>
                  </a:cubicBezTo>
                  <a:cubicBezTo>
                    <a:pt x="9741" y="23261"/>
                    <a:pt x="23040" y="12055"/>
                    <a:pt x="38430" y="5779"/>
                  </a:cubicBezTo>
                  <a:cubicBezTo>
                    <a:pt x="53819" y="-496"/>
                    <a:pt x="71152" y="-1691"/>
                    <a:pt x="87289" y="2343"/>
                  </a:cubicBezTo>
                  <a:cubicBezTo>
                    <a:pt x="91174" y="3239"/>
                    <a:pt x="93415" y="7274"/>
                    <a:pt x="92518" y="11009"/>
                  </a:cubicBezTo>
                  <a:cubicBezTo>
                    <a:pt x="91622" y="14894"/>
                    <a:pt x="87737" y="17135"/>
                    <a:pt x="83852" y="16238"/>
                  </a:cubicBezTo>
                  <a:cubicBezTo>
                    <a:pt x="70703" y="12951"/>
                    <a:pt x="56509" y="13997"/>
                    <a:pt x="43809" y="19077"/>
                  </a:cubicBezTo>
                  <a:cubicBezTo>
                    <a:pt x="31257" y="24158"/>
                    <a:pt x="20350" y="33421"/>
                    <a:pt x="13178" y="45076"/>
                  </a:cubicBezTo>
                  <a:cubicBezTo>
                    <a:pt x="11983" y="47168"/>
                    <a:pt x="9592" y="48363"/>
                    <a:pt x="7201" y="4836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0" name="任意多边形: 形状 819">
              <a:extLst>
                <a:ext uri="{FF2B5EF4-FFF2-40B4-BE49-F238E27FC236}">
                  <a16:creationId xmlns:a16="http://schemas.microsoft.com/office/drawing/2014/main" id="{E43A11F4-34B7-4DCC-ABF0-43D0B8B25EA9}"/>
                </a:ext>
              </a:extLst>
            </p:cNvPr>
            <p:cNvSpPr/>
            <p:nvPr/>
          </p:nvSpPr>
          <p:spPr>
            <a:xfrm>
              <a:off x="2230664" y="1945553"/>
              <a:ext cx="41315" cy="88819"/>
            </a:xfrm>
            <a:custGeom>
              <a:avLst/>
              <a:gdLst>
                <a:gd name="connsiteX0" fmla="*/ 31294 w 41315"/>
                <a:gd name="connsiteY0" fmla="*/ 88819 h 88819"/>
                <a:gd name="connsiteX1" fmla="*/ 29202 w 41315"/>
                <a:gd name="connsiteY1" fmla="*/ 88520 h 88819"/>
                <a:gd name="connsiteX2" fmla="*/ 24421 w 41315"/>
                <a:gd name="connsiteY2" fmla="*/ 79555 h 88819"/>
                <a:gd name="connsiteX3" fmla="*/ 2905 w 41315"/>
                <a:gd name="connsiteY3" fmla="*/ 12916 h 88819"/>
                <a:gd name="connsiteX4" fmla="*/ 1410 w 41315"/>
                <a:gd name="connsiteY4" fmla="*/ 2905 h 88819"/>
                <a:gd name="connsiteX5" fmla="*/ 11421 w 41315"/>
                <a:gd name="connsiteY5" fmla="*/ 1411 h 88819"/>
                <a:gd name="connsiteX6" fmla="*/ 38167 w 41315"/>
                <a:gd name="connsiteY6" fmla="*/ 83739 h 88819"/>
                <a:gd name="connsiteX7" fmla="*/ 31294 w 41315"/>
                <a:gd name="connsiteY7" fmla="*/ 88819 h 8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15" h="88819">
                  <a:moveTo>
                    <a:pt x="31294" y="88819"/>
                  </a:moveTo>
                  <a:cubicBezTo>
                    <a:pt x="30547" y="88819"/>
                    <a:pt x="29800" y="88670"/>
                    <a:pt x="29202" y="88520"/>
                  </a:cubicBezTo>
                  <a:cubicBezTo>
                    <a:pt x="25467" y="87325"/>
                    <a:pt x="23375" y="83291"/>
                    <a:pt x="24421" y="79555"/>
                  </a:cubicBezTo>
                  <a:cubicBezTo>
                    <a:pt x="31891" y="55798"/>
                    <a:pt x="22777" y="27857"/>
                    <a:pt x="2905" y="12916"/>
                  </a:cubicBezTo>
                  <a:cubicBezTo>
                    <a:pt x="-233" y="10525"/>
                    <a:pt x="-980" y="6042"/>
                    <a:pt x="1410" y="2905"/>
                  </a:cubicBezTo>
                  <a:cubicBezTo>
                    <a:pt x="3801" y="-233"/>
                    <a:pt x="8284" y="-980"/>
                    <a:pt x="11421" y="1411"/>
                  </a:cubicBezTo>
                  <a:cubicBezTo>
                    <a:pt x="36075" y="19789"/>
                    <a:pt x="47281" y="54453"/>
                    <a:pt x="38167" y="83739"/>
                  </a:cubicBezTo>
                  <a:cubicBezTo>
                    <a:pt x="37121" y="86877"/>
                    <a:pt x="34282" y="88819"/>
                    <a:pt x="31294" y="8881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1" name="任意多边形: 形状 820">
              <a:extLst>
                <a:ext uri="{FF2B5EF4-FFF2-40B4-BE49-F238E27FC236}">
                  <a16:creationId xmlns:a16="http://schemas.microsoft.com/office/drawing/2014/main" id="{49C053BF-532D-4601-83B8-5A224502259D}"/>
                </a:ext>
              </a:extLst>
            </p:cNvPr>
            <p:cNvSpPr/>
            <p:nvPr/>
          </p:nvSpPr>
          <p:spPr>
            <a:xfrm>
              <a:off x="1703311" y="1914500"/>
              <a:ext cx="89419" cy="33060"/>
            </a:xfrm>
            <a:custGeom>
              <a:avLst/>
              <a:gdLst>
                <a:gd name="connsiteX0" fmla="*/ 82307 w 89419"/>
                <a:gd name="connsiteY0" fmla="*/ 33061 h 33060"/>
                <a:gd name="connsiteX1" fmla="*/ 77824 w 89419"/>
                <a:gd name="connsiteY1" fmla="*/ 31567 h 33060"/>
                <a:gd name="connsiteX2" fmla="*/ 9541 w 89419"/>
                <a:gd name="connsiteY2" fmla="*/ 16177 h 33060"/>
                <a:gd name="connsiteX3" fmla="*/ 426 w 89419"/>
                <a:gd name="connsiteY3" fmla="*/ 11844 h 33060"/>
                <a:gd name="connsiteX4" fmla="*/ 4759 w 89419"/>
                <a:gd name="connsiteY4" fmla="*/ 2729 h 33060"/>
                <a:gd name="connsiteX5" fmla="*/ 86640 w 89419"/>
                <a:gd name="connsiteY5" fmla="*/ 20360 h 33060"/>
                <a:gd name="connsiteX6" fmla="*/ 87835 w 89419"/>
                <a:gd name="connsiteY6" fmla="*/ 30371 h 33060"/>
                <a:gd name="connsiteX7" fmla="*/ 82307 w 89419"/>
                <a:gd name="connsiteY7" fmla="*/ 33061 h 3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419" h="33060">
                  <a:moveTo>
                    <a:pt x="82307" y="33061"/>
                  </a:moveTo>
                  <a:cubicBezTo>
                    <a:pt x="80813" y="33061"/>
                    <a:pt x="79169" y="32613"/>
                    <a:pt x="77824" y="31567"/>
                  </a:cubicBezTo>
                  <a:cubicBezTo>
                    <a:pt x="59446" y="17073"/>
                    <a:pt x="24333" y="10947"/>
                    <a:pt x="9541" y="16177"/>
                  </a:cubicBezTo>
                  <a:cubicBezTo>
                    <a:pt x="5805" y="17521"/>
                    <a:pt x="1771" y="15579"/>
                    <a:pt x="426" y="11844"/>
                  </a:cubicBezTo>
                  <a:cubicBezTo>
                    <a:pt x="-918" y="8108"/>
                    <a:pt x="1024" y="4074"/>
                    <a:pt x="4759" y="2729"/>
                  </a:cubicBezTo>
                  <a:cubicBezTo>
                    <a:pt x="25678" y="-4742"/>
                    <a:pt x="65572" y="3775"/>
                    <a:pt x="86640" y="20360"/>
                  </a:cubicBezTo>
                  <a:cubicBezTo>
                    <a:pt x="89778" y="22751"/>
                    <a:pt x="90375" y="27234"/>
                    <a:pt x="87835" y="30371"/>
                  </a:cubicBezTo>
                  <a:cubicBezTo>
                    <a:pt x="86490" y="32164"/>
                    <a:pt x="84399" y="33061"/>
                    <a:pt x="82307" y="33061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2" name="任意多边形: 形状 821">
              <a:extLst>
                <a:ext uri="{FF2B5EF4-FFF2-40B4-BE49-F238E27FC236}">
                  <a16:creationId xmlns:a16="http://schemas.microsoft.com/office/drawing/2014/main" id="{CD70D3C1-58FF-4EBB-A9C3-1CBC07AFF8A5}"/>
                </a:ext>
              </a:extLst>
            </p:cNvPr>
            <p:cNvSpPr/>
            <p:nvPr/>
          </p:nvSpPr>
          <p:spPr>
            <a:xfrm>
              <a:off x="1712807" y="1988398"/>
              <a:ext cx="91291" cy="59570"/>
            </a:xfrm>
            <a:custGeom>
              <a:avLst/>
              <a:gdLst>
                <a:gd name="connsiteX0" fmla="*/ 14687 w 91291"/>
                <a:gd name="connsiteY0" fmla="*/ 59571 h 59570"/>
                <a:gd name="connsiteX1" fmla="*/ 6469 w 91291"/>
                <a:gd name="connsiteY1" fmla="*/ 59122 h 59570"/>
                <a:gd name="connsiteX2" fmla="*/ 45 w 91291"/>
                <a:gd name="connsiteY2" fmla="*/ 51203 h 59570"/>
                <a:gd name="connsiteX3" fmla="*/ 7964 w 91291"/>
                <a:gd name="connsiteY3" fmla="*/ 44778 h 59570"/>
                <a:gd name="connsiteX4" fmla="*/ 49352 w 91291"/>
                <a:gd name="connsiteY4" fmla="*/ 35813 h 59570"/>
                <a:gd name="connsiteX5" fmla="*/ 77592 w 91291"/>
                <a:gd name="connsiteY5" fmla="*/ 4286 h 59570"/>
                <a:gd name="connsiteX6" fmla="*/ 87005 w 91291"/>
                <a:gd name="connsiteY6" fmla="*/ 551 h 59570"/>
                <a:gd name="connsiteX7" fmla="*/ 90740 w 91291"/>
                <a:gd name="connsiteY7" fmla="*/ 9964 h 59570"/>
                <a:gd name="connsiteX8" fmla="*/ 56673 w 91291"/>
                <a:gd name="connsiteY8" fmla="*/ 48065 h 59570"/>
                <a:gd name="connsiteX9" fmla="*/ 14687 w 91291"/>
                <a:gd name="connsiteY9" fmla="*/ 59571 h 5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291" h="59570">
                  <a:moveTo>
                    <a:pt x="14687" y="59571"/>
                  </a:moveTo>
                  <a:cubicBezTo>
                    <a:pt x="11998" y="59571"/>
                    <a:pt x="9159" y="59421"/>
                    <a:pt x="6469" y="59122"/>
                  </a:cubicBezTo>
                  <a:cubicBezTo>
                    <a:pt x="2585" y="58674"/>
                    <a:pt x="-404" y="55237"/>
                    <a:pt x="45" y="51203"/>
                  </a:cubicBezTo>
                  <a:cubicBezTo>
                    <a:pt x="493" y="47318"/>
                    <a:pt x="3929" y="44330"/>
                    <a:pt x="7964" y="44778"/>
                  </a:cubicBezTo>
                  <a:cubicBezTo>
                    <a:pt x="22158" y="46273"/>
                    <a:pt x="36950" y="42985"/>
                    <a:pt x="49352" y="35813"/>
                  </a:cubicBezTo>
                  <a:cubicBezTo>
                    <a:pt x="61754" y="28641"/>
                    <a:pt x="71765" y="17435"/>
                    <a:pt x="77592" y="4286"/>
                  </a:cubicBezTo>
                  <a:cubicBezTo>
                    <a:pt x="79235" y="700"/>
                    <a:pt x="83419" y="-943"/>
                    <a:pt x="87005" y="551"/>
                  </a:cubicBezTo>
                  <a:cubicBezTo>
                    <a:pt x="90591" y="2195"/>
                    <a:pt x="92235" y="6378"/>
                    <a:pt x="90740" y="9964"/>
                  </a:cubicBezTo>
                  <a:cubicBezTo>
                    <a:pt x="83718" y="25802"/>
                    <a:pt x="71615" y="39399"/>
                    <a:pt x="56673" y="48065"/>
                  </a:cubicBezTo>
                  <a:cubicBezTo>
                    <a:pt x="43824" y="55686"/>
                    <a:pt x="29330" y="59571"/>
                    <a:pt x="14687" y="59571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3" name="任意多边形: 形状 822">
              <a:extLst>
                <a:ext uri="{FF2B5EF4-FFF2-40B4-BE49-F238E27FC236}">
                  <a16:creationId xmlns:a16="http://schemas.microsoft.com/office/drawing/2014/main" id="{8A8366F8-8CE4-4820-9C83-1B64D20829AF}"/>
                </a:ext>
              </a:extLst>
            </p:cNvPr>
            <p:cNvSpPr/>
            <p:nvPr/>
          </p:nvSpPr>
          <p:spPr>
            <a:xfrm>
              <a:off x="1791116" y="2013197"/>
              <a:ext cx="44094" cy="83631"/>
            </a:xfrm>
            <a:custGeom>
              <a:avLst/>
              <a:gdLst>
                <a:gd name="connsiteX0" fmla="*/ 7201 w 44094"/>
                <a:gd name="connsiteY0" fmla="*/ 83631 h 83631"/>
                <a:gd name="connsiteX1" fmla="*/ 1075 w 44094"/>
                <a:gd name="connsiteY1" fmla="*/ 80195 h 83631"/>
                <a:gd name="connsiteX2" fmla="*/ 3466 w 44094"/>
                <a:gd name="connsiteY2" fmla="*/ 70333 h 83631"/>
                <a:gd name="connsiteX3" fmla="*/ 25879 w 44094"/>
                <a:gd name="connsiteY3" fmla="*/ 43737 h 83631"/>
                <a:gd name="connsiteX4" fmla="*/ 27821 w 44094"/>
                <a:gd name="connsiteY4" fmla="*/ 9072 h 83631"/>
                <a:gd name="connsiteX5" fmla="*/ 32901 w 44094"/>
                <a:gd name="connsiteY5" fmla="*/ 257 h 83631"/>
                <a:gd name="connsiteX6" fmla="*/ 41717 w 44094"/>
                <a:gd name="connsiteY6" fmla="*/ 5337 h 83631"/>
                <a:gd name="connsiteX7" fmla="*/ 39177 w 44094"/>
                <a:gd name="connsiteY7" fmla="*/ 49116 h 83631"/>
                <a:gd name="connsiteX8" fmla="*/ 10937 w 44094"/>
                <a:gd name="connsiteY8" fmla="*/ 82585 h 83631"/>
                <a:gd name="connsiteX9" fmla="*/ 7201 w 44094"/>
                <a:gd name="connsiteY9" fmla="*/ 83631 h 8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094" h="83631">
                  <a:moveTo>
                    <a:pt x="7201" y="83631"/>
                  </a:moveTo>
                  <a:cubicBezTo>
                    <a:pt x="4811" y="83631"/>
                    <a:pt x="2420" y="82436"/>
                    <a:pt x="1075" y="80195"/>
                  </a:cubicBezTo>
                  <a:cubicBezTo>
                    <a:pt x="-1016" y="76758"/>
                    <a:pt x="29" y="72425"/>
                    <a:pt x="3466" y="70333"/>
                  </a:cubicBezTo>
                  <a:cubicBezTo>
                    <a:pt x="13477" y="64207"/>
                    <a:pt x="21545" y="54794"/>
                    <a:pt x="25879" y="43737"/>
                  </a:cubicBezTo>
                  <a:cubicBezTo>
                    <a:pt x="30212" y="32829"/>
                    <a:pt x="30959" y="20428"/>
                    <a:pt x="27821" y="9072"/>
                  </a:cubicBezTo>
                  <a:cubicBezTo>
                    <a:pt x="26775" y="5187"/>
                    <a:pt x="29016" y="1303"/>
                    <a:pt x="32901" y="257"/>
                  </a:cubicBezTo>
                  <a:cubicBezTo>
                    <a:pt x="36786" y="-789"/>
                    <a:pt x="40671" y="1452"/>
                    <a:pt x="41717" y="5337"/>
                  </a:cubicBezTo>
                  <a:cubicBezTo>
                    <a:pt x="45602" y="19681"/>
                    <a:pt x="44705" y="35220"/>
                    <a:pt x="39177" y="49116"/>
                  </a:cubicBezTo>
                  <a:cubicBezTo>
                    <a:pt x="33648" y="63012"/>
                    <a:pt x="23637" y="74816"/>
                    <a:pt x="10937" y="82585"/>
                  </a:cubicBezTo>
                  <a:cubicBezTo>
                    <a:pt x="9742" y="83332"/>
                    <a:pt x="8397" y="83631"/>
                    <a:pt x="7201" y="83631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4" name="任意多边形: 形状 823">
              <a:extLst>
                <a:ext uri="{FF2B5EF4-FFF2-40B4-BE49-F238E27FC236}">
                  <a16:creationId xmlns:a16="http://schemas.microsoft.com/office/drawing/2014/main" id="{622BDDB4-F01C-49FE-95BA-AE25479FF8C5}"/>
                </a:ext>
              </a:extLst>
            </p:cNvPr>
            <p:cNvSpPr/>
            <p:nvPr/>
          </p:nvSpPr>
          <p:spPr>
            <a:xfrm>
              <a:off x="1835295" y="1973918"/>
              <a:ext cx="85933" cy="27881"/>
            </a:xfrm>
            <a:custGeom>
              <a:avLst/>
              <a:gdLst>
                <a:gd name="connsiteX0" fmla="*/ 35191 w 85933"/>
                <a:gd name="connsiteY0" fmla="*/ 27882 h 27881"/>
                <a:gd name="connsiteX1" fmla="*/ 4561 w 85933"/>
                <a:gd name="connsiteY1" fmla="*/ 22054 h 27881"/>
                <a:gd name="connsiteX2" fmla="*/ 526 w 85933"/>
                <a:gd name="connsiteY2" fmla="*/ 12790 h 27881"/>
                <a:gd name="connsiteX3" fmla="*/ 9790 w 85933"/>
                <a:gd name="connsiteY3" fmla="*/ 8756 h 27881"/>
                <a:gd name="connsiteX4" fmla="*/ 74637 w 85933"/>
                <a:gd name="connsiteY4" fmla="*/ 1285 h 27881"/>
                <a:gd name="connsiteX5" fmla="*/ 84648 w 85933"/>
                <a:gd name="connsiteY5" fmla="*/ 3078 h 27881"/>
                <a:gd name="connsiteX6" fmla="*/ 82855 w 85933"/>
                <a:gd name="connsiteY6" fmla="*/ 13089 h 27881"/>
                <a:gd name="connsiteX7" fmla="*/ 35191 w 85933"/>
                <a:gd name="connsiteY7" fmla="*/ 27882 h 2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933" h="27881">
                  <a:moveTo>
                    <a:pt x="35191" y="27882"/>
                  </a:moveTo>
                  <a:cubicBezTo>
                    <a:pt x="24732" y="27882"/>
                    <a:pt x="14422" y="25939"/>
                    <a:pt x="4561" y="22054"/>
                  </a:cubicBezTo>
                  <a:cubicBezTo>
                    <a:pt x="825" y="20560"/>
                    <a:pt x="-968" y="16377"/>
                    <a:pt x="526" y="12790"/>
                  </a:cubicBezTo>
                  <a:cubicBezTo>
                    <a:pt x="2021" y="9055"/>
                    <a:pt x="6204" y="7262"/>
                    <a:pt x="9790" y="8756"/>
                  </a:cubicBezTo>
                  <a:cubicBezTo>
                    <a:pt x="30708" y="17124"/>
                    <a:pt x="56109" y="14135"/>
                    <a:pt x="74637" y="1285"/>
                  </a:cubicBezTo>
                  <a:cubicBezTo>
                    <a:pt x="77924" y="-956"/>
                    <a:pt x="82407" y="-209"/>
                    <a:pt x="84648" y="3078"/>
                  </a:cubicBezTo>
                  <a:cubicBezTo>
                    <a:pt x="86889" y="6366"/>
                    <a:pt x="86142" y="10848"/>
                    <a:pt x="82855" y="13089"/>
                  </a:cubicBezTo>
                  <a:cubicBezTo>
                    <a:pt x="68959" y="22801"/>
                    <a:pt x="52075" y="27882"/>
                    <a:pt x="35191" y="27882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5" name="任意多边形: 形状 824">
              <a:extLst>
                <a:ext uri="{FF2B5EF4-FFF2-40B4-BE49-F238E27FC236}">
                  <a16:creationId xmlns:a16="http://schemas.microsoft.com/office/drawing/2014/main" id="{7518E2A9-9587-44A0-BA84-0B7A82E81D14}"/>
                </a:ext>
              </a:extLst>
            </p:cNvPr>
            <p:cNvSpPr/>
            <p:nvPr/>
          </p:nvSpPr>
          <p:spPr>
            <a:xfrm>
              <a:off x="1874202" y="2028077"/>
              <a:ext cx="78468" cy="78762"/>
            </a:xfrm>
            <a:custGeom>
              <a:avLst/>
              <a:gdLst>
                <a:gd name="connsiteX0" fmla="*/ 71142 w 78468"/>
                <a:gd name="connsiteY0" fmla="*/ 78762 h 78762"/>
                <a:gd name="connsiteX1" fmla="*/ 63970 w 78468"/>
                <a:gd name="connsiteY1" fmla="*/ 71889 h 78762"/>
                <a:gd name="connsiteX2" fmla="*/ 46488 w 78468"/>
                <a:gd name="connsiteY2" fmla="*/ 31995 h 78762"/>
                <a:gd name="connsiteX3" fmla="*/ 6743 w 78468"/>
                <a:gd name="connsiteY3" fmla="*/ 14214 h 78762"/>
                <a:gd name="connsiteX4" fmla="*/ 20 w 78468"/>
                <a:gd name="connsiteY4" fmla="*/ 6743 h 78762"/>
                <a:gd name="connsiteX5" fmla="*/ 7640 w 78468"/>
                <a:gd name="connsiteY5" fmla="*/ 20 h 78762"/>
                <a:gd name="connsiteX6" fmla="*/ 56798 w 78468"/>
                <a:gd name="connsiteY6" fmla="*/ 21984 h 78762"/>
                <a:gd name="connsiteX7" fmla="*/ 78463 w 78468"/>
                <a:gd name="connsiteY7" fmla="*/ 71291 h 78762"/>
                <a:gd name="connsiteX8" fmla="*/ 71590 w 78468"/>
                <a:gd name="connsiteY8" fmla="*/ 78762 h 78762"/>
                <a:gd name="connsiteX9" fmla="*/ 71142 w 78468"/>
                <a:gd name="connsiteY9" fmla="*/ 78762 h 7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468" h="78762">
                  <a:moveTo>
                    <a:pt x="71142" y="78762"/>
                  </a:moveTo>
                  <a:cubicBezTo>
                    <a:pt x="67407" y="78762"/>
                    <a:pt x="64119" y="75774"/>
                    <a:pt x="63970" y="71889"/>
                  </a:cubicBezTo>
                  <a:cubicBezTo>
                    <a:pt x="63223" y="57097"/>
                    <a:pt x="56947" y="42603"/>
                    <a:pt x="46488" y="31995"/>
                  </a:cubicBezTo>
                  <a:cubicBezTo>
                    <a:pt x="36029" y="21536"/>
                    <a:pt x="21536" y="14961"/>
                    <a:pt x="6743" y="14214"/>
                  </a:cubicBezTo>
                  <a:cubicBezTo>
                    <a:pt x="2859" y="14065"/>
                    <a:pt x="-279" y="10628"/>
                    <a:pt x="20" y="6743"/>
                  </a:cubicBezTo>
                  <a:cubicBezTo>
                    <a:pt x="169" y="2859"/>
                    <a:pt x="3606" y="-279"/>
                    <a:pt x="7640" y="20"/>
                  </a:cubicBezTo>
                  <a:cubicBezTo>
                    <a:pt x="26018" y="1066"/>
                    <a:pt x="43799" y="8985"/>
                    <a:pt x="56798" y="21984"/>
                  </a:cubicBezTo>
                  <a:cubicBezTo>
                    <a:pt x="69797" y="34983"/>
                    <a:pt x="77567" y="52913"/>
                    <a:pt x="78463" y="71291"/>
                  </a:cubicBezTo>
                  <a:cubicBezTo>
                    <a:pt x="78613" y="75176"/>
                    <a:pt x="75624" y="78613"/>
                    <a:pt x="71590" y="78762"/>
                  </a:cubicBezTo>
                  <a:cubicBezTo>
                    <a:pt x="71291" y="78762"/>
                    <a:pt x="71142" y="78762"/>
                    <a:pt x="71142" y="78762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6" name="任意多边形: 形状 825">
              <a:extLst>
                <a:ext uri="{FF2B5EF4-FFF2-40B4-BE49-F238E27FC236}">
                  <a16:creationId xmlns:a16="http://schemas.microsoft.com/office/drawing/2014/main" id="{02D2BEAA-5838-4D62-8D7B-0F00D9A79F67}"/>
                </a:ext>
              </a:extLst>
            </p:cNvPr>
            <p:cNvSpPr/>
            <p:nvPr/>
          </p:nvSpPr>
          <p:spPr>
            <a:xfrm>
              <a:off x="1955606" y="1994132"/>
              <a:ext cx="65376" cy="55929"/>
            </a:xfrm>
            <a:custGeom>
              <a:avLst/>
              <a:gdLst>
                <a:gd name="connsiteX0" fmla="*/ 58320 w 65376"/>
                <a:gd name="connsiteY0" fmla="*/ 55929 h 55929"/>
                <a:gd name="connsiteX1" fmla="*/ 52044 w 65376"/>
                <a:gd name="connsiteY1" fmla="*/ 52343 h 55929"/>
                <a:gd name="connsiteX2" fmla="*/ 5426 w 65376"/>
                <a:gd name="connsiteY2" fmla="*/ 14092 h 55929"/>
                <a:gd name="connsiteX3" fmla="*/ 197 w 65376"/>
                <a:gd name="connsiteY3" fmla="*/ 5426 h 55929"/>
                <a:gd name="connsiteX4" fmla="*/ 8863 w 65376"/>
                <a:gd name="connsiteY4" fmla="*/ 197 h 55929"/>
                <a:gd name="connsiteX5" fmla="*/ 64446 w 65376"/>
                <a:gd name="connsiteY5" fmla="*/ 45321 h 55929"/>
                <a:gd name="connsiteX6" fmla="*/ 61756 w 65376"/>
                <a:gd name="connsiteY6" fmla="*/ 55033 h 55929"/>
                <a:gd name="connsiteX7" fmla="*/ 58320 w 65376"/>
                <a:gd name="connsiteY7" fmla="*/ 55929 h 5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376" h="55929">
                  <a:moveTo>
                    <a:pt x="58320" y="55929"/>
                  </a:moveTo>
                  <a:cubicBezTo>
                    <a:pt x="55780" y="55929"/>
                    <a:pt x="53389" y="54584"/>
                    <a:pt x="52044" y="52343"/>
                  </a:cubicBezTo>
                  <a:cubicBezTo>
                    <a:pt x="43976" y="38149"/>
                    <a:pt x="26942" y="19471"/>
                    <a:pt x="5426" y="14092"/>
                  </a:cubicBezTo>
                  <a:cubicBezTo>
                    <a:pt x="1541" y="13047"/>
                    <a:pt x="-700" y="9162"/>
                    <a:pt x="197" y="5426"/>
                  </a:cubicBezTo>
                  <a:cubicBezTo>
                    <a:pt x="1243" y="1541"/>
                    <a:pt x="5127" y="-700"/>
                    <a:pt x="8863" y="197"/>
                  </a:cubicBezTo>
                  <a:cubicBezTo>
                    <a:pt x="34712" y="6771"/>
                    <a:pt x="54584" y="27839"/>
                    <a:pt x="64446" y="45321"/>
                  </a:cubicBezTo>
                  <a:cubicBezTo>
                    <a:pt x="66388" y="48757"/>
                    <a:pt x="65193" y="53090"/>
                    <a:pt x="61756" y="55033"/>
                  </a:cubicBezTo>
                  <a:cubicBezTo>
                    <a:pt x="60710" y="55630"/>
                    <a:pt x="59515" y="55929"/>
                    <a:pt x="58320" y="5592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7" name="任意多边形: 形状 826">
              <a:extLst>
                <a:ext uri="{FF2B5EF4-FFF2-40B4-BE49-F238E27FC236}">
                  <a16:creationId xmlns:a16="http://schemas.microsoft.com/office/drawing/2014/main" id="{D2124452-E358-450F-96A8-F094DDDE8763}"/>
                </a:ext>
              </a:extLst>
            </p:cNvPr>
            <p:cNvSpPr/>
            <p:nvPr/>
          </p:nvSpPr>
          <p:spPr>
            <a:xfrm>
              <a:off x="2056740" y="2029373"/>
              <a:ext cx="88074" cy="62225"/>
            </a:xfrm>
            <a:custGeom>
              <a:avLst/>
              <a:gdLst>
                <a:gd name="connsiteX0" fmla="*/ 80753 w 88074"/>
                <a:gd name="connsiteY0" fmla="*/ 62226 h 62225"/>
                <a:gd name="connsiteX1" fmla="*/ 80604 w 88074"/>
                <a:gd name="connsiteY1" fmla="*/ 62226 h 62225"/>
                <a:gd name="connsiteX2" fmla="*/ 666 w 88074"/>
                <a:gd name="connsiteY2" fmla="*/ 10228 h 62225"/>
                <a:gd name="connsiteX3" fmla="*/ 4102 w 88074"/>
                <a:gd name="connsiteY3" fmla="*/ 666 h 62225"/>
                <a:gd name="connsiteX4" fmla="*/ 13665 w 88074"/>
                <a:gd name="connsiteY4" fmla="*/ 4102 h 62225"/>
                <a:gd name="connsiteX5" fmla="*/ 81052 w 88074"/>
                <a:gd name="connsiteY5" fmla="*/ 47882 h 62225"/>
                <a:gd name="connsiteX6" fmla="*/ 88075 w 88074"/>
                <a:gd name="connsiteY6" fmla="*/ 55203 h 62225"/>
                <a:gd name="connsiteX7" fmla="*/ 80753 w 88074"/>
                <a:gd name="connsiteY7" fmla="*/ 62226 h 6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74" h="62225">
                  <a:moveTo>
                    <a:pt x="80753" y="62226"/>
                  </a:moveTo>
                  <a:cubicBezTo>
                    <a:pt x="80753" y="62226"/>
                    <a:pt x="80604" y="62226"/>
                    <a:pt x="80604" y="62226"/>
                  </a:cubicBezTo>
                  <a:cubicBezTo>
                    <a:pt x="47284" y="61329"/>
                    <a:pt x="15159" y="40411"/>
                    <a:pt x="666" y="10228"/>
                  </a:cubicBezTo>
                  <a:cubicBezTo>
                    <a:pt x="-978" y="6643"/>
                    <a:pt x="516" y="2309"/>
                    <a:pt x="4102" y="666"/>
                  </a:cubicBezTo>
                  <a:cubicBezTo>
                    <a:pt x="7688" y="-978"/>
                    <a:pt x="12021" y="516"/>
                    <a:pt x="13665" y="4102"/>
                  </a:cubicBezTo>
                  <a:cubicBezTo>
                    <a:pt x="25768" y="29503"/>
                    <a:pt x="52812" y="47134"/>
                    <a:pt x="81052" y="47882"/>
                  </a:cubicBezTo>
                  <a:cubicBezTo>
                    <a:pt x="85086" y="48031"/>
                    <a:pt x="88075" y="51318"/>
                    <a:pt x="88075" y="55203"/>
                  </a:cubicBezTo>
                  <a:cubicBezTo>
                    <a:pt x="87776" y="59088"/>
                    <a:pt x="84488" y="62226"/>
                    <a:pt x="80753" y="6222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8" name="任意多边形: 形状 827">
              <a:extLst>
                <a:ext uri="{FF2B5EF4-FFF2-40B4-BE49-F238E27FC236}">
                  <a16:creationId xmlns:a16="http://schemas.microsoft.com/office/drawing/2014/main" id="{A93F18F1-36A7-4139-8562-9733D7DD2553}"/>
                </a:ext>
              </a:extLst>
            </p:cNvPr>
            <p:cNvSpPr/>
            <p:nvPr/>
          </p:nvSpPr>
          <p:spPr>
            <a:xfrm>
              <a:off x="2185111" y="2018637"/>
              <a:ext cx="67063" cy="82673"/>
            </a:xfrm>
            <a:custGeom>
              <a:avLst/>
              <a:gdLst>
                <a:gd name="connsiteX0" fmla="*/ 59813 w 67063"/>
                <a:gd name="connsiteY0" fmla="*/ 82674 h 82673"/>
                <a:gd name="connsiteX1" fmla="*/ 57124 w 67063"/>
                <a:gd name="connsiteY1" fmla="*/ 82226 h 82673"/>
                <a:gd name="connsiteX2" fmla="*/ 47 w 67063"/>
                <a:gd name="connsiteY2" fmla="*/ 7966 h 82673"/>
                <a:gd name="connsiteX3" fmla="*/ 6322 w 67063"/>
                <a:gd name="connsiteY3" fmla="*/ 47 h 82673"/>
                <a:gd name="connsiteX4" fmla="*/ 14241 w 67063"/>
                <a:gd name="connsiteY4" fmla="*/ 6322 h 82673"/>
                <a:gd name="connsiteX5" fmla="*/ 62503 w 67063"/>
                <a:gd name="connsiteY5" fmla="*/ 69077 h 82673"/>
                <a:gd name="connsiteX6" fmla="*/ 66537 w 67063"/>
                <a:gd name="connsiteY6" fmla="*/ 78341 h 82673"/>
                <a:gd name="connsiteX7" fmla="*/ 59813 w 67063"/>
                <a:gd name="connsiteY7" fmla="*/ 82674 h 8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063" h="82673">
                  <a:moveTo>
                    <a:pt x="59813" y="82674"/>
                  </a:moveTo>
                  <a:cubicBezTo>
                    <a:pt x="58917" y="82674"/>
                    <a:pt x="58020" y="82525"/>
                    <a:pt x="57124" y="82226"/>
                  </a:cubicBezTo>
                  <a:cubicBezTo>
                    <a:pt x="26493" y="69973"/>
                    <a:pt x="4081" y="40688"/>
                    <a:pt x="47" y="7966"/>
                  </a:cubicBezTo>
                  <a:cubicBezTo>
                    <a:pt x="-402" y="4081"/>
                    <a:pt x="2437" y="495"/>
                    <a:pt x="6322" y="47"/>
                  </a:cubicBezTo>
                  <a:cubicBezTo>
                    <a:pt x="10207" y="-402"/>
                    <a:pt x="13793" y="2437"/>
                    <a:pt x="14241" y="6322"/>
                  </a:cubicBezTo>
                  <a:cubicBezTo>
                    <a:pt x="17528" y="33665"/>
                    <a:pt x="36952" y="58767"/>
                    <a:pt x="62503" y="69077"/>
                  </a:cubicBezTo>
                  <a:cubicBezTo>
                    <a:pt x="66238" y="70571"/>
                    <a:pt x="68031" y="74755"/>
                    <a:pt x="66537" y="78341"/>
                  </a:cubicBezTo>
                  <a:cubicBezTo>
                    <a:pt x="65342" y="81030"/>
                    <a:pt x="62652" y="82674"/>
                    <a:pt x="59813" y="82674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9" name="任意多边形: 形状 828">
              <a:extLst>
                <a:ext uri="{FF2B5EF4-FFF2-40B4-BE49-F238E27FC236}">
                  <a16:creationId xmlns:a16="http://schemas.microsoft.com/office/drawing/2014/main" id="{8F6C109D-2EB0-4823-B911-4B3D363C4E92}"/>
                </a:ext>
              </a:extLst>
            </p:cNvPr>
            <p:cNvSpPr/>
            <p:nvPr/>
          </p:nvSpPr>
          <p:spPr>
            <a:xfrm>
              <a:off x="2299013" y="2037582"/>
              <a:ext cx="22879" cy="84048"/>
            </a:xfrm>
            <a:custGeom>
              <a:avLst/>
              <a:gdLst>
                <a:gd name="connsiteX0" fmla="*/ 7171 w 22879"/>
                <a:gd name="connsiteY0" fmla="*/ 84049 h 84048"/>
                <a:gd name="connsiteX1" fmla="*/ 2689 w 22879"/>
                <a:gd name="connsiteY1" fmla="*/ 82405 h 84048"/>
                <a:gd name="connsiteX2" fmla="*/ 1643 w 22879"/>
                <a:gd name="connsiteY2" fmla="*/ 72394 h 84048"/>
                <a:gd name="connsiteX3" fmla="*/ 1942 w 22879"/>
                <a:gd name="connsiteY3" fmla="*/ 10536 h 84048"/>
                <a:gd name="connsiteX4" fmla="*/ 4930 w 22879"/>
                <a:gd name="connsiteY4" fmla="*/ 824 h 84048"/>
                <a:gd name="connsiteX5" fmla="*/ 14642 w 22879"/>
                <a:gd name="connsiteY5" fmla="*/ 3812 h 84048"/>
                <a:gd name="connsiteX6" fmla="*/ 12849 w 22879"/>
                <a:gd name="connsiteY6" fmla="*/ 81359 h 84048"/>
                <a:gd name="connsiteX7" fmla="*/ 7171 w 22879"/>
                <a:gd name="connsiteY7" fmla="*/ 84049 h 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79" h="84048">
                  <a:moveTo>
                    <a:pt x="7171" y="84049"/>
                  </a:moveTo>
                  <a:cubicBezTo>
                    <a:pt x="5528" y="84049"/>
                    <a:pt x="4034" y="83600"/>
                    <a:pt x="2689" y="82405"/>
                  </a:cubicBezTo>
                  <a:cubicBezTo>
                    <a:pt x="-449" y="79865"/>
                    <a:pt x="-897" y="75383"/>
                    <a:pt x="1643" y="72394"/>
                  </a:cubicBezTo>
                  <a:cubicBezTo>
                    <a:pt x="10608" y="61188"/>
                    <a:pt x="10757" y="27121"/>
                    <a:pt x="1942" y="10536"/>
                  </a:cubicBezTo>
                  <a:cubicBezTo>
                    <a:pt x="149" y="7099"/>
                    <a:pt x="1344" y="2766"/>
                    <a:pt x="4930" y="824"/>
                  </a:cubicBezTo>
                  <a:cubicBezTo>
                    <a:pt x="8367" y="-969"/>
                    <a:pt x="12700" y="226"/>
                    <a:pt x="14642" y="3812"/>
                  </a:cubicBezTo>
                  <a:cubicBezTo>
                    <a:pt x="25251" y="23834"/>
                    <a:pt x="26596" y="64326"/>
                    <a:pt x="12849" y="81359"/>
                  </a:cubicBezTo>
                  <a:cubicBezTo>
                    <a:pt x="11355" y="83152"/>
                    <a:pt x="9263" y="84049"/>
                    <a:pt x="7171" y="8404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0" name="任意多边形: 形状 829">
              <a:extLst>
                <a:ext uri="{FF2B5EF4-FFF2-40B4-BE49-F238E27FC236}">
                  <a16:creationId xmlns:a16="http://schemas.microsoft.com/office/drawing/2014/main" id="{7A9C177B-1CF3-4C21-9044-A90C10B73557}"/>
                </a:ext>
              </a:extLst>
            </p:cNvPr>
            <p:cNvSpPr/>
            <p:nvPr/>
          </p:nvSpPr>
          <p:spPr>
            <a:xfrm>
              <a:off x="2357206" y="1946170"/>
              <a:ext cx="32571" cy="93133"/>
            </a:xfrm>
            <a:custGeom>
              <a:avLst/>
              <a:gdLst>
                <a:gd name="connsiteX0" fmla="*/ 7102 w 32571"/>
                <a:gd name="connsiteY0" fmla="*/ 93133 h 93133"/>
                <a:gd name="connsiteX1" fmla="*/ 3217 w 32571"/>
                <a:gd name="connsiteY1" fmla="*/ 91938 h 93133"/>
                <a:gd name="connsiteX2" fmla="*/ 1125 w 32571"/>
                <a:gd name="connsiteY2" fmla="*/ 82076 h 93133"/>
                <a:gd name="connsiteX3" fmla="*/ 17262 w 32571"/>
                <a:gd name="connsiteY3" fmla="*/ 7966 h 93133"/>
                <a:gd name="connsiteX4" fmla="*/ 23538 w 32571"/>
                <a:gd name="connsiteY4" fmla="*/ 47 h 93133"/>
                <a:gd name="connsiteX5" fmla="*/ 31457 w 32571"/>
                <a:gd name="connsiteY5" fmla="*/ 6322 h 93133"/>
                <a:gd name="connsiteX6" fmla="*/ 12929 w 32571"/>
                <a:gd name="connsiteY6" fmla="*/ 89995 h 93133"/>
                <a:gd name="connsiteX7" fmla="*/ 7102 w 32571"/>
                <a:gd name="connsiteY7" fmla="*/ 93133 h 9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571" h="93133">
                  <a:moveTo>
                    <a:pt x="7102" y="93133"/>
                  </a:moveTo>
                  <a:cubicBezTo>
                    <a:pt x="5757" y="93133"/>
                    <a:pt x="4412" y="92685"/>
                    <a:pt x="3217" y="91938"/>
                  </a:cubicBezTo>
                  <a:cubicBezTo>
                    <a:pt x="-70" y="89697"/>
                    <a:pt x="-967" y="85363"/>
                    <a:pt x="1125" y="82076"/>
                  </a:cubicBezTo>
                  <a:cubicBezTo>
                    <a:pt x="15918" y="59365"/>
                    <a:pt x="20699" y="37998"/>
                    <a:pt x="17262" y="7966"/>
                  </a:cubicBezTo>
                  <a:cubicBezTo>
                    <a:pt x="16814" y="4081"/>
                    <a:pt x="19653" y="495"/>
                    <a:pt x="23538" y="47"/>
                  </a:cubicBezTo>
                  <a:cubicBezTo>
                    <a:pt x="27423" y="-402"/>
                    <a:pt x="31009" y="2437"/>
                    <a:pt x="31457" y="6322"/>
                  </a:cubicBezTo>
                  <a:cubicBezTo>
                    <a:pt x="35192" y="39493"/>
                    <a:pt x="29664" y="64595"/>
                    <a:pt x="12929" y="89995"/>
                  </a:cubicBezTo>
                  <a:cubicBezTo>
                    <a:pt x="11734" y="91938"/>
                    <a:pt x="9493" y="93133"/>
                    <a:pt x="7102" y="9313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1" name="任意多边形: 形状 830">
              <a:extLst>
                <a:ext uri="{FF2B5EF4-FFF2-40B4-BE49-F238E27FC236}">
                  <a16:creationId xmlns:a16="http://schemas.microsoft.com/office/drawing/2014/main" id="{B9F01D58-7DDB-4CC9-8CE3-436130EC1196}"/>
                </a:ext>
              </a:extLst>
            </p:cNvPr>
            <p:cNvSpPr/>
            <p:nvPr/>
          </p:nvSpPr>
          <p:spPr>
            <a:xfrm>
              <a:off x="2411187" y="2009680"/>
              <a:ext cx="66267" cy="72056"/>
            </a:xfrm>
            <a:custGeom>
              <a:avLst/>
              <a:gdLst>
                <a:gd name="connsiteX0" fmla="*/ 59057 w 66267"/>
                <a:gd name="connsiteY0" fmla="*/ 72057 h 72056"/>
                <a:gd name="connsiteX1" fmla="*/ 52184 w 66267"/>
                <a:gd name="connsiteY1" fmla="*/ 66976 h 72056"/>
                <a:gd name="connsiteX2" fmla="*/ 4969 w 66267"/>
                <a:gd name="connsiteY2" fmla="*/ 13933 h 72056"/>
                <a:gd name="connsiteX3" fmla="*/ 337 w 66267"/>
                <a:gd name="connsiteY3" fmla="*/ 4969 h 72056"/>
                <a:gd name="connsiteX4" fmla="*/ 9302 w 66267"/>
                <a:gd name="connsiteY4" fmla="*/ 337 h 72056"/>
                <a:gd name="connsiteX5" fmla="*/ 65931 w 66267"/>
                <a:gd name="connsiteY5" fmla="*/ 62793 h 72056"/>
                <a:gd name="connsiteX6" fmla="*/ 61299 w 66267"/>
                <a:gd name="connsiteY6" fmla="*/ 71758 h 72056"/>
                <a:gd name="connsiteX7" fmla="*/ 59057 w 66267"/>
                <a:gd name="connsiteY7" fmla="*/ 72057 h 7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267" h="72056">
                  <a:moveTo>
                    <a:pt x="59057" y="72057"/>
                  </a:moveTo>
                  <a:cubicBezTo>
                    <a:pt x="56069" y="72057"/>
                    <a:pt x="53230" y="70114"/>
                    <a:pt x="52184" y="66976"/>
                  </a:cubicBezTo>
                  <a:cubicBezTo>
                    <a:pt x="43966" y="40829"/>
                    <a:pt x="25887" y="20508"/>
                    <a:pt x="4969" y="13933"/>
                  </a:cubicBezTo>
                  <a:cubicBezTo>
                    <a:pt x="1233" y="12738"/>
                    <a:pt x="-859" y="8704"/>
                    <a:pt x="337" y="4969"/>
                  </a:cubicBezTo>
                  <a:cubicBezTo>
                    <a:pt x="1532" y="1233"/>
                    <a:pt x="5566" y="-859"/>
                    <a:pt x="9302" y="337"/>
                  </a:cubicBezTo>
                  <a:cubicBezTo>
                    <a:pt x="35001" y="8554"/>
                    <a:pt x="56218" y="31864"/>
                    <a:pt x="65931" y="62793"/>
                  </a:cubicBezTo>
                  <a:cubicBezTo>
                    <a:pt x="67126" y="66528"/>
                    <a:pt x="65034" y="70562"/>
                    <a:pt x="61299" y="71758"/>
                  </a:cubicBezTo>
                  <a:cubicBezTo>
                    <a:pt x="60552" y="71907"/>
                    <a:pt x="59804" y="72057"/>
                    <a:pt x="59057" y="72057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2" name="任意多边形: 形状 831">
              <a:extLst>
                <a:ext uri="{FF2B5EF4-FFF2-40B4-BE49-F238E27FC236}">
                  <a16:creationId xmlns:a16="http://schemas.microsoft.com/office/drawing/2014/main" id="{4BB6E50F-5BFA-4A86-AC5B-2D87E0E290E5}"/>
                </a:ext>
              </a:extLst>
            </p:cNvPr>
            <p:cNvSpPr/>
            <p:nvPr/>
          </p:nvSpPr>
          <p:spPr>
            <a:xfrm>
              <a:off x="2369543" y="2058797"/>
              <a:ext cx="45310" cy="74489"/>
            </a:xfrm>
            <a:custGeom>
              <a:avLst/>
              <a:gdLst>
                <a:gd name="connsiteX0" fmla="*/ 7167 w 45310"/>
                <a:gd name="connsiteY0" fmla="*/ 74489 h 74489"/>
                <a:gd name="connsiteX1" fmla="*/ 1041 w 45310"/>
                <a:gd name="connsiteY1" fmla="*/ 71052 h 74489"/>
                <a:gd name="connsiteX2" fmla="*/ 3431 w 45310"/>
                <a:gd name="connsiteY2" fmla="*/ 61191 h 74489"/>
                <a:gd name="connsiteX3" fmla="*/ 30625 w 45310"/>
                <a:gd name="connsiteY3" fmla="*/ 8148 h 74489"/>
                <a:gd name="connsiteX4" fmla="*/ 36751 w 45310"/>
                <a:gd name="connsiteY4" fmla="*/ 80 h 74489"/>
                <a:gd name="connsiteX5" fmla="*/ 44820 w 45310"/>
                <a:gd name="connsiteY5" fmla="*/ 6206 h 74489"/>
                <a:gd name="connsiteX6" fmla="*/ 10753 w 45310"/>
                <a:gd name="connsiteY6" fmla="*/ 73443 h 74489"/>
                <a:gd name="connsiteX7" fmla="*/ 7167 w 45310"/>
                <a:gd name="connsiteY7" fmla="*/ 74489 h 7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10" h="74489">
                  <a:moveTo>
                    <a:pt x="7167" y="74489"/>
                  </a:moveTo>
                  <a:cubicBezTo>
                    <a:pt x="4776" y="74489"/>
                    <a:pt x="2385" y="73294"/>
                    <a:pt x="1041" y="71052"/>
                  </a:cubicBezTo>
                  <a:cubicBezTo>
                    <a:pt x="-1051" y="67616"/>
                    <a:pt x="144" y="63283"/>
                    <a:pt x="3431" y="61191"/>
                  </a:cubicBezTo>
                  <a:cubicBezTo>
                    <a:pt x="20764" y="50732"/>
                    <a:pt x="33165" y="26526"/>
                    <a:pt x="30625" y="8148"/>
                  </a:cubicBezTo>
                  <a:cubicBezTo>
                    <a:pt x="30027" y="4263"/>
                    <a:pt x="32866" y="528"/>
                    <a:pt x="36751" y="80"/>
                  </a:cubicBezTo>
                  <a:cubicBezTo>
                    <a:pt x="40636" y="-518"/>
                    <a:pt x="44222" y="2321"/>
                    <a:pt x="44820" y="6206"/>
                  </a:cubicBezTo>
                  <a:cubicBezTo>
                    <a:pt x="48256" y="30411"/>
                    <a:pt x="33315" y="59996"/>
                    <a:pt x="10753" y="73443"/>
                  </a:cubicBezTo>
                  <a:cubicBezTo>
                    <a:pt x="9707" y="74190"/>
                    <a:pt x="8512" y="74489"/>
                    <a:pt x="7167" y="7448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3" name="任意多边形: 形状 832">
              <a:extLst>
                <a:ext uri="{FF2B5EF4-FFF2-40B4-BE49-F238E27FC236}">
                  <a16:creationId xmlns:a16="http://schemas.microsoft.com/office/drawing/2014/main" id="{5BFD852B-B7B0-4A14-92D8-42978E282858}"/>
                </a:ext>
              </a:extLst>
            </p:cNvPr>
            <p:cNvSpPr/>
            <p:nvPr/>
          </p:nvSpPr>
          <p:spPr>
            <a:xfrm>
              <a:off x="2411007" y="2105624"/>
              <a:ext cx="59406" cy="83244"/>
            </a:xfrm>
            <a:custGeom>
              <a:avLst/>
              <a:gdLst>
                <a:gd name="connsiteX0" fmla="*/ 7240 w 59406"/>
                <a:gd name="connsiteY0" fmla="*/ 83245 h 83244"/>
                <a:gd name="connsiteX1" fmla="*/ 666 w 59406"/>
                <a:gd name="connsiteY1" fmla="*/ 79061 h 83244"/>
                <a:gd name="connsiteX2" fmla="*/ 4102 w 59406"/>
                <a:gd name="connsiteY2" fmla="*/ 69498 h 83244"/>
                <a:gd name="connsiteX3" fmla="*/ 45192 w 59406"/>
                <a:gd name="connsiteY3" fmla="*/ 6743 h 83244"/>
                <a:gd name="connsiteX4" fmla="*/ 52663 w 59406"/>
                <a:gd name="connsiteY4" fmla="*/ 20 h 83244"/>
                <a:gd name="connsiteX5" fmla="*/ 59387 w 59406"/>
                <a:gd name="connsiteY5" fmla="*/ 7491 h 83244"/>
                <a:gd name="connsiteX6" fmla="*/ 10079 w 59406"/>
                <a:gd name="connsiteY6" fmla="*/ 82498 h 83244"/>
                <a:gd name="connsiteX7" fmla="*/ 7240 w 59406"/>
                <a:gd name="connsiteY7" fmla="*/ 83245 h 8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406" h="83244">
                  <a:moveTo>
                    <a:pt x="7240" y="83245"/>
                  </a:moveTo>
                  <a:cubicBezTo>
                    <a:pt x="4551" y="83245"/>
                    <a:pt x="2011" y="81751"/>
                    <a:pt x="666" y="79061"/>
                  </a:cubicBezTo>
                  <a:cubicBezTo>
                    <a:pt x="-978" y="75475"/>
                    <a:pt x="516" y="71142"/>
                    <a:pt x="4102" y="69498"/>
                  </a:cubicBezTo>
                  <a:cubicBezTo>
                    <a:pt x="28009" y="58442"/>
                    <a:pt x="43698" y="34385"/>
                    <a:pt x="45192" y="6743"/>
                  </a:cubicBezTo>
                  <a:cubicBezTo>
                    <a:pt x="45341" y="2859"/>
                    <a:pt x="48778" y="-279"/>
                    <a:pt x="52663" y="20"/>
                  </a:cubicBezTo>
                  <a:cubicBezTo>
                    <a:pt x="56548" y="169"/>
                    <a:pt x="59685" y="3606"/>
                    <a:pt x="59387" y="7491"/>
                  </a:cubicBezTo>
                  <a:cubicBezTo>
                    <a:pt x="57743" y="40362"/>
                    <a:pt x="38767" y="69200"/>
                    <a:pt x="10079" y="82498"/>
                  </a:cubicBezTo>
                  <a:cubicBezTo>
                    <a:pt x="9183" y="83095"/>
                    <a:pt x="8286" y="83245"/>
                    <a:pt x="7240" y="8324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4" name="任意多边形: 形状 833">
              <a:extLst>
                <a:ext uri="{FF2B5EF4-FFF2-40B4-BE49-F238E27FC236}">
                  <a16:creationId xmlns:a16="http://schemas.microsoft.com/office/drawing/2014/main" id="{4B2BCD9B-CA08-430D-9186-51BAF578CB74}"/>
                </a:ext>
              </a:extLst>
            </p:cNvPr>
            <p:cNvSpPr/>
            <p:nvPr/>
          </p:nvSpPr>
          <p:spPr>
            <a:xfrm>
              <a:off x="1709358" y="2093843"/>
              <a:ext cx="88823" cy="81279"/>
            </a:xfrm>
            <a:custGeom>
              <a:avLst/>
              <a:gdLst>
                <a:gd name="connsiteX0" fmla="*/ 81489 w 88823"/>
                <a:gd name="connsiteY0" fmla="*/ 81279 h 81279"/>
                <a:gd name="connsiteX1" fmla="*/ 75064 w 88823"/>
                <a:gd name="connsiteY1" fmla="*/ 77245 h 81279"/>
                <a:gd name="connsiteX2" fmla="*/ 4689 w 88823"/>
                <a:gd name="connsiteY2" fmla="*/ 13892 h 81279"/>
                <a:gd name="connsiteX3" fmla="*/ 506 w 88823"/>
                <a:gd name="connsiteY3" fmla="*/ 4628 h 81279"/>
                <a:gd name="connsiteX4" fmla="*/ 9769 w 88823"/>
                <a:gd name="connsiteY4" fmla="*/ 445 h 81279"/>
                <a:gd name="connsiteX5" fmla="*/ 88064 w 88823"/>
                <a:gd name="connsiteY5" fmla="*/ 70820 h 81279"/>
                <a:gd name="connsiteX6" fmla="*/ 84777 w 88823"/>
                <a:gd name="connsiteY6" fmla="*/ 80383 h 81279"/>
                <a:gd name="connsiteX7" fmla="*/ 81489 w 88823"/>
                <a:gd name="connsiteY7" fmla="*/ 81279 h 8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823" h="81279">
                  <a:moveTo>
                    <a:pt x="81489" y="81279"/>
                  </a:moveTo>
                  <a:cubicBezTo>
                    <a:pt x="78800" y="81279"/>
                    <a:pt x="76260" y="79785"/>
                    <a:pt x="75064" y="77245"/>
                  </a:cubicBezTo>
                  <a:cubicBezTo>
                    <a:pt x="60720" y="48258"/>
                    <a:pt x="35021" y="25099"/>
                    <a:pt x="4689" y="13892"/>
                  </a:cubicBezTo>
                  <a:cubicBezTo>
                    <a:pt x="954" y="12548"/>
                    <a:pt x="-989" y="8364"/>
                    <a:pt x="506" y="4628"/>
                  </a:cubicBezTo>
                  <a:cubicBezTo>
                    <a:pt x="1850" y="893"/>
                    <a:pt x="6034" y="-900"/>
                    <a:pt x="9769" y="445"/>
                  </a:cubicBezTo>
                  <a:cubicBezTo>
                    <a:pt x="43538" y="12996"/>
                    <a:pt x="72076" y="38695"/>
                    <a:pt x="88064" y="70820"/>
                  </a:cubicBezTo>
                  <a:cubicBezTo>
                    <a:pt x="89857" y="74406"/>
                    <a:pt x="88363" y="78739"/>
                    <a:pt x="84777" y="80383"/>
                  </a:cubicBezTo>
                  <a:cubicBezTo>
                    <a:pt x="83581" y="80980"/>
                    <a:pt x="82535" y="81279"/>
                    <a:pt x="81489" y="8127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5" name="任意多边形: 形状 834">
              <a:extLst>
                <a:ext uri="{FF2B5EF4-FFF2-40B4-BE49-F238E27FC236}">
                  <a16:creationId xmlns:a16="http://schemas.microsoft.com/office/drawing/2014/main" id="{95EA909E-A018-402C-A2FE-70BE370D6FA5}"/>
                </a:ext>
              </a:extLst>
            </p:cNvPr>
            <p:cNvSpPr/>
            <p:nvPr/>
          </p:nvSpPr>
          <p:spPr>
            <a:xfrm>
              <a:off x="1861031" y="2088120"/>
              <a:ext cx="31717" cy="114494"/>
            </a:xfrm>
            <a:custGeom>
              <a:avLst/>
              <a:gdLst>
                <a:gd name="connsiteX0" fmla="*/ 16179 w 31717"/>
                <a:gd name="connsiteY0" fmla="*/ 114495 h 114494"/>
                <a:gd name="connsiteX1" fmla="*/ 13340 w 31717"/>
                <a:gd name="connsiteY1" fmla="*/ 113897 h 114494"/>
                <a:gd name="connsiteX2" fmla="*/ 9604 w 31717"/>
                <a:gd name="connsiteY2" fmla="*/ 104484 h 114494"/>
                <a:gd name="connsiteX3" fmla="*/ 1237 w 31717"/>
                <a:gd name="connsiteY3" fmla="*/ 11248 h 114494"/>
                <a:gd name="connsiteX4" fmla="*/ 3180 w 31717"/>
                <a:gd name="connsiteY4" fmla="*/ 1237 h 114494"/>
                <a:gd name="connsiteX5" fmla="*/ 13190 w 31717"/>
                <a:gd name="connsiteY5" fmla="*/ 3179 h 114494"/>
                <a:gd name="connsiteX6" fmla="*/ 22753 w 31717"/>
                <a:gd name="connsiteY6" fmla="*/ 110012 h 114494"/>
                <a:gd name="connsiteX7" fmla="*/ 16179 w 31717"/>
                <a:gd name="connsiteY7" fmla="*/ 114495 h 11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17" h="114494">
                  <a:moveTo>
                    <a:pt x="16179" y="114495"/>
                  </a:moveTo>
                  <a:cubicBezTo>
                    <a:pt x="15282" y="114495"/>
                    <a:pt x="14236" y="114346"/>
                    <a:pt x="13340" y="113897"/>
                  </a:cubicBezTo>
                  <a:cubicBezTo>
                    <a:pt x="9754" y="112254"/>
                    <a:pt x="8110" y="108070"/>
                    <a:pt x="9604" y="104484"/>
                  </a:cubicBezTo>
                  <a:cubicBezTo>
                    <a:pt x="22454" y="74750"/>
                    <a:pt x="19167" y="38292"/>
                    <a:pt x="1237" y="11248"/>
                  </a:cubicBezTo>
                  <a:cubicBezTo>
                    <a:pt x="-1004" y="7961"/>
                    <a:pt x="-108" y="3478"/>
                    <a:pt x="3180" y="1237"/>
                  </a:cubicBezTo>
                  <a:cubicBezTo>
                    <a:pt x="6467" y="-1004"/>
                    <a:pt x="10949" y="-108"/>
                    <a:pt x="13190" y="3179"/>
                  </a:cubicBezTo>
                  <a:cubicBezTo>
                    <a:pt x="33810" y="34109"/>
                    <a:pt x="37545" y="75945"/>
                    <a:pt x="22753" y="110012"/>
                  </a:cubicBezTo>
                  <a:cubicBezTo>
                    <a:pt x="21707" y="113001"/>
                    <a:pt x="19018" y="114495"/>
                    <a:pt x="16179" y="11449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6" name="任意多边形: 形状 835">
              <a:extLst>
                <a:ext uri="{FF2B5EF4-FFF2-40B4-BE49-F238E27FC236}">
                  <a16:creationId xmlns:a16="http://schemas.microsoft.com/office/drawing/2014/main" id="{D10510F5-F89A-4197-8751-923FD1FAFEBD}"/>
                </a:ext>
              </a:extLst>
            </p:cNvPr>
            <p:cNvSpPr/>
            <p:nvPr/>
          </p:nvSpPr>
          <p:spPr>
            <a:xfrm>
              <a:off x="1728773" y="2196423"/>
              <a:ext cx="101566" cy="31592"/>
            </a:xfrm>
            <a:custGeom>
              <a:avLst/>
              <a:gdLst>
                <a:gd name="connsiteX0" fmla="*/ 62671 w 101566"/>
                <a:gd name="connsiteY0" fmla="*/ 31593 h 31592"/>
                <a:gd name="connsiteX1" fmla="*/ 2905 w 101566"/>
                <a:gd name="connsiteY1" fmla="*/ 12916 h 31592"/>
                <a:gd name="connsiteX2" fmla="*/ 1411 w 101566"/>
                <a:gd name="connsiteY2" fmla="*/ 2905 h 31592"/>
                <a:gd name="connsiteX3" fmla="*/ 11421 w 101566"/>
                <a:gd name="connsiteY3" fmla="*/ 1410 h 31592"/>
                <a:gd name="connsiteX4" fmla="*/ 92704 w 101566"/>
                <a:gd name="connsiteY4" fmla="*/ 13364 h 31592"/>
                <a:gd name="connsiteX5" fmla="*/ 101370 w 101566"/>
                <a:gd name="connsiteY5" fmla="*/ 18593 h 31592"/>
                <a:gd name="connsiteX6" fmla="*/ 96141 w 101566"/>
                <a:gd name="connsiteY6" fmla="*/ 27260 h 31592"/>
                <a:gd name="connsiteX7" fmla="*/ 62671 w 101566"/>
                <a:gd name="connsiteY7" fmla="*/ 31593 h 3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566" h="31592">
                  <a:moveTo>
                    <a:pt x="62671" y="31593"/>
                  </a:moveTo>
                  <a:cubicBezTo>
                    <a:pt x="40109" y="31593"/>
                    <a:pt x="19490" y="25317"/>
                    <a:pt x="2905" y="12916"/>
                  </a:cubicBezTo>
                  <a:cubicBezTo>
                    <a:pt x="-233" y="10525"/>
                    <a:pt x="-980" y="6043"/>
                    <a:pt x="1411" y="2905"/>
                  </a:cubicBezTo>
                  <a:cubicBezTo>
                    <a:pt x="3801" y="-233"/>
                    <a:pt x="8284" y="-980"/>
                    <a:pt x="11421" y="1410"/>
                  </a:cubicBezTo>
                  <a:cubicBezTo>
                    <a:pt x="32639" y="17249"/>
                    <a:pt x="60729" y="21432"/>
                    <a:pt x="92704" y="13364"/>
                  </a:cubicBezTo>
                  <a:cubicBezTo>
                    <a:pt x="96589" y="12467"/>
                    <a:pt x="100474" y="14708"/>
                    <a:pt x="101370" y="18593"/>
                  </a:cubicBezTo>
                  <a:cubicBezTo>
                    <a:pt x="102267" y="22478"/>
                    <a:pt x="100025" y="26363"/>
                    <a:pt x="96141" y="27260"/>
                  </a:cubicBezTo>
                  <a:cubicBezTo>
                    <a:pt x="84785" y="30099"/>
                    <a:pt x="73429" y="31593"/>
                    <a:pt x="62671" y="3159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7" name="任意多边形: 形状 836">
              <a:extLst>
                <a:ext uri="{FF2B5EF4-FFF2-40B4-BE49-F238E27FC236}">
                  <a16:creationId xmlns:a16="http://schemas.microsoft.com/office/drawing/2014/main" id="{CED4AB8C-D075-4CE7-B2A4-624AC3B7B794}"/>
                </a:ext>
              </a:extLst>
            </p:cNvPr>
            <p:cNvSpPr/>
            <p:nvPr/>
          </p:nvSpPr>
          <p:spPr>
            <a:xfrm>
              <a:off x="1897086" y="2155549"/>
              <a:ext cx="60683" cy="84719"/>
            </a:xfrm>
            <a:custGeom>
              <a:avLst/>
              <a:gdLst>
                <a:gd name="connsiteX0" fmla="*/ 7169 w 60683"/>
                <a:gd name="connsiteY0" fmla="*/ 84719 h 84719"/>
                <a:gd name="connsiteX1" fmla="*/ 445 w 60683"/>
                <a:gd name="connsiteY1" fmla="*/ 80087 h 84719"/>
                <a:gd name="connsiteX2" fmla="*/ 4628 w 60683"/>
                <a:gd name="connsiteY2" fmla="*/ 70823 h 84719"/>
                <a:gd name="connsiteX3" fmla="*/ 46316 w 60683"/>
                <a:gd name="connsiteY3" fmla="*/ 7321 h 84719"/>
                <a:gd name="connsiteX4" fmla="*/ 53338 w 60683"/>
                <a:gd name="connsiteY4" fmla="*/ 0 h 84719"/>
                <a:gd name="connsiteX5" fmla="*/ 60660 w 60683"/>
                <a:gd name="connsiteY5" fmla="*/ 7023 h 84719"/>
                <a:gd name="connsiteX6" fmla="*/ 9559 w 60683"/>
                <a:gd name="connsiteY6" fmla="*/ 84420 h 84719"/>
                <a:gd name="connsiteX7" fmla="*/ 7169 w 60683"/>
                <a:gd name="connsiteY7" fmla="*/ 84719 h 8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83" h="84719">
                  <a:moveTo>
                    <a:pt x="7169" y="84719"/>
                  </a:moveTo>
                  <a:cubicBezTo>
                    <a:pt x="4330" y="84719"/>
                    <a:pt x="1491" y="82926"/>
                    <a:pt x="445" y="80087"/>
                  </a:cubicBezTo>
                  <a:cubicBezTo>
                    <a:pt x="-900" y="76352"/>
                    <a:pt x="893" y="72318"/>
                    <a:pt x="4628" y="70823"/>
                  </a:cubicBezTo>
                  <a:cubicBezTo>
                    <a:pt x="25995" y="62904"/>
                    <a:pt x="47063" y="30929"/>
                    <a:pt x="46316" y="7321"/>
                  </a:cubicBezTo>
                  <a:cubicBezTo>
                    <a:pt x="46166" y="3287"/>
                    <a:pt x="49304" y="0"/>
                    <a:pt x="53338" y="0"/>
                  </a:cubicBezTo>
                  <a:cubicBezTo>
                    <a:pt x="57223" y="0"/>
                    <a:pt x="60660" y="2988"/>
                    <a:pt x="60660" y="7023"/>
                  </a:cubicBezTo>
                  <a:cubicBezTo>
                    <a:pt x="61556" y="36756"/>
                    <a:pt x="36753" y="74260"/>
                    <a:pt x="9559" y="84420"/>
                  </a:cubicBezTo>
                  <a:cubicBezTo>
                    <a:pt x="8962" y="84570"/>
                    <a:pt x="8065" y="84719"/>
                    <a:pt x="7169" y="8471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8" name="任意多边形: 形状 837">
              <a:extLst>
                <a:ext uri="{FF2B5EF4-FFF2-40B4-BE49-F238E27FC236}">
                  <a16:creationId xmlns:a16="http://schemas.microsoft.com/office/drawing/2014/main" id="{C7C2B136-C833-4C05-A4D4-AF4817A28D76}"/>
                </a:ext>
              </a:extLst>
            </p:cNvPr>
            <p:cNvSpPr/>
            <p:nvPr/>
          </p:nvSpPr>
          <p:spPr>
            <a:xfrm>
              <a:off x="1973844" y="2106950"/>
              <a:ext cx="76351" cy="77585"/>
            </a:xfrm>
            <a:custGeom>
              <a:avLst/>
              <a:gdLst>
                <a:gd name="connsiteX0" fmla="*/ 68920 w 76351"/>
                <a:gd name="connsiteY0" fmla="*/ 77586 h 77585"/>
                <a:gd name="connsiteX1" fmla="*/ 66679 w 76351"/>
                <a:gd name="connsiteY1" fmla="*/ 77138 h 77585"/>
                <a:gd name="connsiteX2" fmla="*/ 188 w 76351"/>
                <a:gd name="connsiteY2" fmla="*/ 8854 h 77585"/>
                <a:gd name="connsiteX3" fmla="*/ 5567 w 76351"/>
                <a:gd name="connsiteY3" fmla="*/ 188 h 77585"/>
                <a:gd name="connsiteX4" fmla="*/ 14233 w 76351"/>
                <a:gd name="connsiteY4" fmla="*/ 5567 h 77585"/>
                <a:gd name="connsiteX5" fmla="*/ 71460 w 76351"/>
                <a:gd name="connsiteY5" fmla="*/ 63541 h 77585"/>
                <a:gd name="connsiteX6" fmla="*/ 75942 w 76351"/>
                <a:gd name="connsiteY6" fmla="*/ 72655 h 77585"/>
                <a:gd name="connsiteX7" fmla="*/ 68920 w 76351"/>
                <a:gd name="connsiteY7" fmla="*/ 77586 h 77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351" h="77585">
                  <a:moveTo>
                    <a:pt x="68920" y="77586"/>
                  </a:moveTo>
                  <a:cubicBezTo>
                    <a:pt x="68173" y="77586"/>
                    <a:pt x="67426" y="77437"/>
                    <a:pt x="66679" y="77138"/>
                  </a:cubicBezTo>
                  <a:cubicBezTo>
                    <a:pt x="33359" y="65782"/>
                    <a:pt x="7211" y="39037"/>
                    <a:pt x="188" y="8854"/>
                  </a:cubicBezTo>
                  <a:cubicBezTo>
                    <a:pt x="-708" y="4970"/>
                    <a:pt x="1682" y="1085"/>
                    <a:pt x="5567" y="188"/>
                  </a:cubicBezTo>
                  <a:cubicBezTo>
                    <a:pt x="9452" y="-708"/>
                    <a:pt x="13337" y="1682"/>
                    <a:pt x="14233" y="5567"/>
                  </a:cubicBezTo>
                  <a:cubicBezTo>
                    <a:pt x="20061" y="30669"/>
                    <a:pt x="43071" y="53978"/>
                    <a:pt x="71460" y="63541"/>
                  </a:cubicBezTo>
                  <a:cubicBezTo>
                    <a:pt x="75195" y="64736"/>
                    <a:pt x="77287" y="68920"/>
                    <a:pt x="75942" y="72655"/>
                  </a:cubicBezTo>
                  <a:cubicBezTo>
                    <a:pt x="74747" y="75644"/>
                    <a:pt x="71908" y="77586"/>
                    <a:pt x="68920" y="7758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9" name="任意多边形: 形状 838">
              <a:extLst>
                <a:ext uri="{FF2B5EF4-FFF2-40B4-BE49-F238E27FC236}">
                  <a16:creationId xmlns:a16="http://schemas.microsoft.com/office/drawing/2014/main" id="{091246D0-6DF9-4EF2-AD46-CF6C49F721F4}"/>
                </a:ext>
              </a:extLst>
            </p:cNvPr>
            <p:cNvSpPr/>
            <p:nvPr/>
          </p:nvSpPr>
          <p:spPr>
            <a:xfrm>
              <a:off x="2002985" y="2069750"/>
              <a:ext cx="86372" cy="65926"/>
            </a:xfrm>
            <a:custGeom>
              <a:avLst/>
              <a:gdLst>
                <a:gd name="connsiteX0" fmla="*/ 79075 w 86372"/>
                <a:gd name="connsiteY0" fmla="*/ 65927 h 65926"/>
                <a:gd name="connsiteX1" fmla="*/ 77880 w 86372"/>
                <a:gd name="connsiteY1" fmla="*/ 65777 h 65926"/>
                <a:gd name="connsiteX2" fmla="*/ 930 w 86372"/>
                <a:gd name="connsiteY2" fmla="*/ 10792 h 65926"/>
                <a:gd name="connsiteX3" fmla="*/ 3620 w 86372"/>
                <a:gd name="connsiteY3" fmla="*/ 930 h 65926"/>
                <a:gd name="connsiteX4" fmla="*/ 13481 w 86372"/>
                <a:gd name="connsiteY4" fmla="*/ 3620 h 65926"/>
                <a:gd name="connsiteX5" fmla="*/ 80420 w 86372"/>
                <a:gd name="connsiteY5" fmla="*/ 51732 h 65926"/>
                <a:gd name="connsiteX6" fmla="*/ 86247 w 86372"/>
                <a:gd name="connsiteY6" fmla="*/ 60099 h 65926"/>
                <a:gd name="connsiteX7" fmla="*/ 79075 w 86372"/>
                <a:gd name="connsiteY7" fmla="*/ 65927 h 6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372" h="65926">
                  <a:moveTo>
                    <a:pt x="79075" y="65927"/>
                  </a:moveTo>
                  <a:cubicBezTo>
                    <a:pt x="78627" y="65927"/>
                    <a:pt x="78179" y="65927"/>
                    <a:pt x="77880" y="65777"/>
                  </a:cubicBezTo>
                  <a:cubicBezTo>
                    <a:pt x="45456" y="60099"/>
                    <a:pt x="18113" y="40526"/>
                    <a:pt x="930" y="10792"/>
                  </a:cubicBezTo>
                  <a:cubicBezTo>
                    <a:pt x="-1012" y="7355"/>
                    <a:pt x="183" y="3022"/>
                    <a:pt x="3620" y="930"/>
                  </a:cubicBezTo>
                  <a:cubicBezTo>
                    <a:pt x="7056" y="-1012"/>
                    <a:pt x="11390" y="183"/>
                    <a:pt x="13481" y="3620"/>
                  </a:cubicBezTo>
                  <a:cubicBezTo>
                    <a:pt x="28423" y="29618"/>
                    <a:pt x="52330" y="46652"/>
                    <a:pt x="80420" y="51732"/>
                  </a:cubicBezTo>
                  <a:cubicBezTo>
                    <a:pt x="84305" y="52479"/>
                    <a:pt x="86994" y="56214"/>
                    <a:pt x="86247" y="60099"/>
                  </a:cubicBezTo>
                  <a:cubicBezTo>
                    <a:pt x="85500" y="63536"/>
                    <a:pt x="82512" y="65927"/>
                    <a:pt x="79075" y="65927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0" name="任意多边形: 形状 839">
              <a:extLst>
                <a:ext uri="{FF2B5EF4-FFF2-40B4-BE49-F238E27FC236}">
                  <a16:creationId xmlns:a16="http://schemas.microsoft.com/office/drawing/2014/main" id="{C1F2C0C7-0033-44ED-92D4-B913C9A919CA}"/>
                </a:ext>
              </a:extLst>
            </p:cNvPr>
            <p:cNvSpPr/>
            <p:nvPr/>
          </p:nvSpPr>
          <p:spPr>
            <a:xfrm>
              <a:off x="2071935" y="2157981"/>
              <a:ext cx="32060" cy="96182"/>
            </a:xfrm>
            <a:custGeom>
              <a:avLst/>
              <a:gdLst>
                <a:gd name="connsiteX0" fmla="*/ 7136 w 32060"/>
                <a:gd name="connsiteY0" fmla="*/ 96183 h 96182"/>
                <a:gd name="connsiteX1" fmla="*/ 2205 w 32060"/>
                <a:gd name="connsiteY1" fmla="*/ 94240 h 96182"/>
                <a:gd name="connsiteX2" fmla="*/ 2056 w 32060"/>
                <a:gd name="connsiteY2" fmla="*/ 84080 h 96182"/>
                <a:gd name="connsiteX3" fmla="*/ 14458 w 32060"/>
                <a:gd name="connsiteY3" fmla="*/ 9073 h 96182"/>
                <a:gd name="connsiteX4" fmla="*/ 19388 w 32060"/>
                <a:gd name="connsiteY4" fmla="*/ 257 h 96182"/>
                <a:gd name="connsiteX5" fmla="*/ 28204 w 32060"/>
                <a:gd name="connsiteY5" fmla="*/ 5188 h 96182"/>
                <a:gd name="connsiteX6" fmla="*/ 12366 w 32060"/>
                <a:gd name="connsiteY6" fmla="*/ 93942 h 96182"/>
                <a:gd name="connsiteX7" fmla="*/ 7136 w 32060"/>
                <a:gd name="connsiteY7" fmla="*/ 96183 h 9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60" h="96182">
                  <a:moveTo>
                    <a:pt x="7136" y="96183"/>
                  </a:moveTo>
                  <a:cubicBezTo>
                    <a:pt x="5343" y="96183"/>
                    <a:pt x="3550" y="95585"/>
                    <a:pt x="2205" y="94240"/>
                  </a:cubicBezTo>
                  <a:cubicBezTo>
                    <a:pt x="-634" y="91551"/>
                    <a:pt x="-783" y="86919"/>
                    <a:pt x="2056" y="84080"/>
                  </a:cubicBezTo>
                  <a:cubicBezTo>
                    <a:pt x="14458" y="71230"/>
                    <a:pt x="22675" y="38807"/>
                    <a:pt x="14458" y="9073"/>
                  </a:cubicBezTo>
                  <a:cubicBezTo>
                    <a:pt x="13412" y="5188"/>
                    <a:pt x="15653" y="1303"/>
                    <a:pt x="19388" y="257"/>
                  </a:cubicBezTo>
                  <a:cubicBezTo>
                    <a:pt x="23124" y="-789"/>
                    <a:pt x="27158" y="1453"/>
                    <a:pt x="28204" y="5188"/>
                  </a:cubicBezTo>
                  <a:cubicBezTo>
                    <a:pt x="37019" y="37163"/>
                    <a:pt x="30296" y="75414"/>
                    <a:pt x="12366" y="93942"/>
                  </a:cubicBezTo>
                  <a:cubicBezTo>
                    <a:pt x="10872" y="95436"/>
                    <a:pt x="8929" y="96183"/>
                    <a:pt x="7136" y="9618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1" name="任意多边形: 形状 840">
              <a:extLst>
                <a:ext uri="{FF2B5EF4-FFF2-40B4-BE49-F238E27FC236}">
                  <a16:creationId xmlns:a16="http://schemas.microsoft.com/office/drawing/2014/main" id="{E3527423-7565-45DD-A309-F551C95F1221}"/>
                </a:ext>
              </a:extLst>
            </p:cNvPr>
            <p:cNvSpPr/>
            <p:nvPr/>
          </p:nvSpPr>
          <p:spPr>
            <a:xfrm>
              <a:off x="2128708" y="2139591"/>
              <a:ext cx="39546" cy="87976"/>
            </a:xfrm>
            <a:custGeom>
              <a:avLst/>
              <a:gdLst>
                <a:gd name="connsiteX0" fmla="*/ 27314 w 39546"/>
                <a:gd name="connsiteY0" fmla="*/ 87977 h 87976"/>
                <a:gd name="connsiteX1" fmla="*/ 24624 w 39546"/>
                <a:gd name="connsiteY1" fmla="*/ 87379 h 87976"/>
                <a:gd name="connsiteX2" fmla="*/ 20739 w 39546"/>
                <a:gd name="connsiteY2" fmla="*/ 77966 h 87976"/>
                <a:gd name="connsiteX3" fmla="*/ 2809 w 39546"/>
                <a:gd name="connsiteY3" fmla="*/ 12820 h 87976"/>
                <a:gd name="connsiteX4" fmla="*/ 1464 w 39546"/>
                <a:gd name="connsiteY4" fmla="*/ 2809 h 87976"/>
                <a:gd name="connsiteX5" fmla="*/ 11475 w 39546"/>
                <a:gd name="connsiteY5" fmla="*/ 1464 h 87976"/>
                <a:gd name="connsiteX6" fmla="*/ 34037 w 39546"/>
                <a:gd name="connsiteY6" fmla="*/ 83494 h 87976"/>
                <a:gd name="connsiteX7" fmla="*/ 27314 w 39546"/>
                <a:gd name="connsiteY7" fmla="*/ 87977 h 8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546" h="87976">
                  <a:moveTo>
                    <a:pt x="27314" y="87977"/>
                  </a:moveTo>
                  <a:cubicBezTo>
                    <a:pt x="26417" y="87977"/>
                    <a:pt x="25520" y="87827"/>
                    <a:pt x="24624" y="87379"/>
                  </a:cubicBezTo>
                  <a:cubicBezTo>
                    <a:pt x="20889" y="85885"/>
                    <a:pt x="19245" y="81701"/>
                    <a:pt x="20739" y="77966"/>
                  </a:cubicBezTo>
                  <a:cubicBezTo>
                    <a:pt x="30601" y="54059"/>
                    <a:pt x="23429" y="28509"/>
                    <a:pt x="2809" y="12820"/>
                  </a:cubicBezTo>
                  <a:cubicBezTo>
                    <a:pt x="-329" y="10429"/>
                    <a:pt x="-926" y="5947"/>
                    <a:pt x="1464" y="2809"/>
                  </a:cubicBezTo>
                  <a:cubicBezTo>
                    <a:pt x="3855" y="-329"/>
                    <a:pt x="8338" y="-926"/>
                    <a:pt x="11475" y="1464"/>
                  </a:cubicBezTo>
                  <a:cubicBezTo>
                    <a:pt x="37474" y="21337"/>
                    <a:pt x="46439" y="53461"/>
                    <a:pt x="34037" y="83494"/>
                  </a:cubicBezTo>
                  <a:cubicBezTo>
                    <a:pt x="32842" y="86333"/>
                    <a:pt x="30152" y="87977"/>
                    <a:pt x="27314" y="87977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2" name="任意多边形: 形状 841">
              <a:extLst>
                <a:ext uri="{FF2B5EF4-FFF2-40B4-BE49-F238E27FC236}">
                  <a16:creationId xmlns:a16="http://schemas.microsoft.com/office/drawing/2014/main" id="{79EDAFCC-7BC0-4F07-8BDA-B2A885E370C3}"/>
                </a:ext>
              </a:extLst>
            </p:cNvPr>
            <p:cNvSpPr/>
            <p:nvPr/>
          </p:nvSpPr>
          <p:spPr>
            <a:xfrm>
              <a:off x="2184958" y="2142340"/>
              <a:ext cx="82987" cy="27552"/>
            </a:xfrm>
            <a:custGeom>
              <a:avLst/>
              <a:gdLst>
                <a:gd name="connsiteX0" fmla="*/ 76252 w 82987"/>
                <a:gd name="connsiteY0" fmla="*/ 27553 h 27552"/>
                <a:gd name="connsiteX1" fmla="*/ 71620 w 82987"/>
                <a:gd name="connsiteY1" fmla="*/ 25909 h 27552"/>
                <a:gd name="connsiteX2" fmla="*/ 41886 w 82987"/>
                <a:gd name="connsiteY2" fmla="*/ 14404 h 27552"/>
                <a:gd name="connsiteX3" fmla="*/ 11256 w 82987"/>
                <a:gd name="connsiteY3" fmla="*/ 23070 h 27552"/>
                <a:gd name="connsiteX4" fmla="*/ 1245 w 82987"/>
                <a:gd name="connsiteY4" fmla="*/ 21277 h 27552"/>
                <a:gd name="connsiteX5" fmla="*/ 3038 w 82987"/>
                <a:gd name="connsiteY5" fmla="*/ 11266 h 27552"/>
                <a:gd name="connsiteX6" fmla="*/ 42335 w 82987"/>
                <a:gd name="connsiteY6" fmla="*/ 60 h 27552"/>
                <a:gd name="connsiteX7" fmla="*/ 80436 w 82987"/>
                <a:gd name="connsiteY7" fmla="*/ 14852 h 27552"/>
                <a:gd name="connsiteX8" fmla="*/ 81332 w 82987"/>
                <a:gd name="connsiteY8" fmla="*/ 25012 h 27552"/>
                <a:gd name="connsiteX9" fmla="*/ 76252 w 82987"/>
                <a:gd name="connsiteY9" fmla="*/ 27553 h 27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987" h="27552">
                  <a:moveTo>
                    <a:pt x="76252" y="27553"/>
                  </a:moveTo>
                  <a:cubicBezTo>
                    <a:pt x="74609" y="27553"/>
                    <a:pt x="72965" y="26955"/>
                    <a:pt x="71620" y="25909"/>
                  </a:cubicBezTo>
                  <a:cubicBezTo>
                    <a:pt x="63253" y="19036"/>
                    <a:pt x="52794" y="15002"/>
                    <a:pt x="41886" y="14404"/>
                  </a:cubicBezTo>
                  <a:cubicBezTo>
                    <a:pt x="31128" y="13956"/>
                    <a:pt x="20221" y="16944"/>
                    <a:pt x="11256" y="23070"/>
                  </a:cubicBezTo>
                  <a:cubicBezTo>
                    <a:pt x="7969" y="25311"/>
                    <a:pt x="3486" y="24415"/>
                    <a:pt x="1245" y="21277"/>
                  </a:cubicBezTo>
                  <a:cubicBezTo>
                    <a:pt x="-996" y="17990"/>
                    <a:pt x="-100" y="13507"/>
                    <a:pt x="3038" y="11266"/>
                  </a:cubicBezTo>
                  <a:cubicBezTo>
                    <a:pt x="14543" y="3347"/>
                    <a:pt x="28588" y="-538"/>
                    <a:pt x="42335" y="60"/>
                  </a:cubicBezTo>
                  <a:cubicBezTo>
                    <a:pt x="56230" y="658"/>
                    <a:pt x="69827" y="5887"/>
                    <a:pt x="80436" y="14852"/>
                  </a:cubicBezTo>
                  <a:cubicBezTo>
                    <a:pt x="83424" y="17392"/>
                    <a:pt x="83872" y="21875"/>
                    <a:pt x="81332" y="25012"/>
                  </a:cubicBezTo>
                  <a:cubicBezTo>
                    <a:pt x="80286" y="26656"/>
                    <a:pt x="78344" y="27553"/>
                    <a:pt x="76252" y="2755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3" name="任意多边形: 形状 842">
              <a:extLst>
                <a:ext uri="{FF2B5EF4-FFF2-40B4-BE49-F238E27FC236}">
                  <a16:creationId xmlns:a16="http://schemas.microsoft.com/office/drawing/2014/main" id="{5D263D8B-AAA6-44A2-976D-8603889E3552}"/>
                </a:ext>
              </a:extLst>
            </p:cNvPr>
            <p:cNvSpPr/>
            <p:nvPr/>
          </p:nvSpPr>
          <p:spPr>
            <a:xfrm>
              <a:off x="2315108" y="2162380"/>
              <a:ext cx="63076" cy="75198"/>
            </a:xfrm>
            <a:custGeom>
              <a:avLst/>
              <a:gdLst>
                <a:gd name="connsiteX0" fmla="*/ 55774 w 63076"/>
                <a:gd name="connsiteY0" fmla="*/ 75198 h 75198"/>
                <a:gd name="connsiteX1" fmla="*/ 48751 w 63076"/>
                <a:gd name="connsiteY1" fmla="*/ 69371 h 75198"/>
                <a:gd name="connsiteX2" fmla="*/ 4225 w 63076"/>
                <a:gd name="connsiteY2" fmla="*/ 13638 h 75198"/>
                <a:gd name="connsiteX3" fmla="*/ 639 w 63076"/>
                <a:gd name="connsiteY3" fmla="*/ 4225 h 75198"/>
                <a:gd name="connsiteX4" fmla="*/ 10052 w 63076"/>
                <a:gd name="connsiteY4" fmla="*/ 639 h 75198"/>
                <a:gd name="connsiteX5" fmla="*/ 62946 w 63076"/>
                <a:gd name="connsiteY5" fmla="*/ 66831 h 75198"/>
                <a:gd name="connsiteX6" fmla="*/ 57268 w 63076"/>
                <a:gd name="connsiteY6" fmla="*/ 75198 h 75198"/>
                <a:gd name="connsiteX7" fmla="*/ 55774 w 63076"/>
                <a:gd name="connsiteY7" fmla="*/ 75198 h 7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76" h="75198">
                  <a:moveTo>
                    <a:pt x="55774" y="75198"/>
                  </a:moveTo>
                  <a:cubicBezTo>
                    <a:pt x="52337" y="75198"/>
                    <a:pt x="49349" y="72807"/>
                    <a:pt x="48751" y="69371"/>
                  </a:cubicBezTo>
                  <a:cubicBezTo>
                    <a:pt x="45165" y="49947"/>
                    <a:pt x="28580" y="24546"/>
                    <a:pt x="4225" y="13638"/>
                  </a:cubicBezTo>
                  <a:cubicBezTo>
                    <a:pt x="639" y="11995"/>
                    <a:pt x="-1004" y="7811"/>
                    <a:pt x="639" y="4225"/>
                  </a:cubicBezTo>
                  <a:cubicBezTo>
                    <a:pt x="2283" y="639"/>
                    <a:pt x="6466" y="-1004"/>
                    <a:pt x="10052" y="639"/>
                  </a:cubicBezTo>
                  <a:cubicBezTo>
                    <a:pt x="40384" y="14087"/>
                    <a:pt x="58762" y="44418"/>
                    <a:pt x="62946" y="66831"/>
                  </a:cubicBezTo>
                  <a:cubicBezTo>
                    <a:pt x="63693" y="70715"/>
                    <a:pt x="61153" y="74451"/>
                    <a:pt x="57268" y="75198"/>
                  </a:cubicBezTo>
                  <a:cubicBezTo>
                    <a:pt x="56670" y="75198"/>
                    <a:pt x="56222" y="75198"/>
                    <a:pt x="55774" y="75198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4" name="任意多边形: 形状 843">
              <a:extLst>
                <a:ext uri="{FF2B5EF4-FFF2-40B4-BE49-F238E27FC236}">
                  <a16:creationId xmlns:a16="http://schemas.microsoft.com/office/drawing/2014/main" id="{CA481DCD-ECD3-44FE-A5FD-2D29C0562087}"/>
                </a:ext>
              </a:extLst>
            </p:cNvPr>
            <p:cNvSpPr/>
            <p:nvPr/>
          </p:nvSpPr>
          <p:spPr>
            <a:xfrm>
              <a:off x="2247256" y="2201588"/>
              <a:ext cx="52024" cy="96205"/>
            </a:xfrm>
            <a:custGeom>
              <a:avLst/>
              <a:gdLst>
                <a:gd name="connsiteX0" fmla="*/ 7231 w 52024"/>
                <a:gd name="connsiteY0" fmla="*/ 96205 h 96205"/>
                <a:gd name="connsiteX1" fmla="*/ 507 w 52024"/>
                <a:gd name="connsiteY1" fmla="*/ 91573 h 96205"/>
                <a:gd name="connsiteX2" fmla="*/ 4542 w 52024"/>
                <a:gd name="connsiteY2" fmla="*/ 82309 h 96205"/>
                <a:gd name="connsiteX3" fmla="*/ 36666 w 52024"/>
                <a:gd name="connsiteY3" fmla="*/ 8647 h 96205"/>
                <a:gd name="connsiteX4" fmla="*/ 42344 w 52024"/>
                <a:gd name="connsiteY4" fmla="*/ 130 h 96205"/>
                <a:gd name="connsiteX5" fmla="*/ 50861 w 52024"/>
                <a:gd name="connsiteY5" fmla="*/ 5808 h 96205"/>
                <a:gd name="connsiteX6" fmla="*/ 9921 w 52024"/>
                <a:gd name="connsiteY6" fmla="*/ 95608 h 96205"/>
                <a:gd name="connsiteX7" fmla="*/ 7231 w 52024"/>
                <a:gd name="connsiteY7" fmla="*/ 96205 h 9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024" h="96205">
                  <a:moveTo>
                    <a:pt x="7231" y="96205"/>
                  </a:moveTo>
                  <a:cubicBezTo>
                    <a:pt x="4392" y="96205"/>
                    <a:pt x="1703" y="94412"/>
                    <a:pt x="507" y="91573"/>
                  </a:cubicBezTo>
                  <a:cubicBezTo>
                    <a:pt x="-987" y="87838"/>
                    <a:pt x="956" y="83654"/>
                    <a:pt x="4542" y="82309"/>
                  </a:cubicBezTo>
                  <a:cubicBezTo>
                    <a:pt x="18139" y="76930"/>
                    <a:pt x="42643" y="37933"/>
                    <a:pt x="36666" y="8647"/>
                  </a:cubicBezTo>
                  <a:cubicBezTo>
                    <a:pt x="35919" y="4762"/>
                    <a:pt x="38459" y="1027"/>
                    <a:pt x="42344" y="130"/>
                  </a:cubicBezTo>
                  <a:cubicBezTo>
                    <a:pt x="46229" y="-617"/>
                    <a:pt x="49964" y="1923"/>
                    <a:pt x="50861" y="5808"/>
                  </a:cubicBezTo>
                  <a:cubicBezTo>
                    <a:pt x="58033" y="41070"/>
                    <a:pt x="30540" y="87539"/>
                    <a:pt x="9921" y="95608"/>
                  </a:cubicBezTo>
                  <a:cubicBezTo>
                    <a:pt x="9024" y="96056"/>
                    <a:pt x="8128" y="96205"/>
                    <a:pt x="7231" y="9620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5" name="任意多边形: 形状 844">
              <a:extLst>
                <a:ext uri="{FF2B5EF4-FFF2-40B4-BE49-F238E27FC236}">
                  <a16:creationId xmlns:a16="http://schemas.microsoft.com/office/drawing/2014/main" id="{A9FF3845-47D4-43EC-B351-01D21DA08C57}"/>
                </a:ext>
              </a:extLst>
            </p:cNvPr>
            <p:cNvSpPr/>
            <p:nvPr/>
          </p:nvSpPr>
          <p:spPr>
            <a:xfrm>
              <a:off x="2164496" y="2205949"/>
              <a:ext cx="48530" cy="110222"/>
            </a:xfrm>
            <a:custGeom>
              <a:avLst/>
              <a:gdLst>
                <a:gd name="connsiteX0" fmla="*/ 7214 w 48530"/>
                <a:gd name="connsiteY0" fmla="*/ 110223 h 110222"/>
                <a:gd name="connsiteX1" fmla="*/ 1237 w 48530"/>
                <a:gd name="connsiteY1" fmla="*/ 107085 h 110222"/>
                <a:gd name="connsiteX2" fmla="*/ 3179 w 48530"/>
                <a:gd name="connsiteY2" fmla="*/ 97074 h 110222"/>
                <a:gd name="connsiteX3" fmla="*/ 31419 w 48530"/>
                <a:gd name="connsiteY3" fmla="*/ 58076 h 110222"/>
                <a:gd name="connsiteX4" fmla="*/ 28431 w 48530"/>
                <a:gd name="connsiteY4" fmla="*/ 9964 h 110222"/>
                <a:gd name="connsiteX5" fmla="*/ 32166 w 48530"/>
                <a:gd name="connsiteY5" fmla="*/ 551 h 110222"/>
                <a:gd name="connsiteX6" fmla="*/ 41580 w 48530"/>
                <a:gd name="connsiteY6" fmla="*/ 4286 h 110222"/>
                <a:gd name="connsiteX7" fmla="*/ 45166 w 48530"/>
                <a:gd name="connsiteY7" fmla="*/ 62111 h 110222"/>
                <a:gd name="connsiteX8" fmla="*/ 11248 w 48530"/>
                <a:gd name="connsiteY8" fmla="*/ 109027 h 110222"/>
                <a:gd name="connsiteX9" fmla="*/ 7214 w 48530"/>
                <a:gd name="connsiteY9" fmla="*/ 110223 h 11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30" h="110222">
                  <a:moveTo>
                    <a:pt x="7214" y="110223"/>
                  </a:moveTo>
                  <a:cubicBezTo>
                    <a:pt x="4973" y="110223"/>
                    <a:pt x="2731" y="109177"/>
                    <a:pt x="1237" y="107085"/>
                  </a:cubicBezTo>
                  <a:cubicBezTo>
                    <a:pt x="-1004" y="103798"/>
                    <a:pt x="-108" y="99315"/>
                    <a:pt x="3179" y="97074"/>
                  </a:cubicBezTo>
                  <a:cubicBezTo>
                    <a:pt x="16627" y="87960"/>
                    <a:pt x="26937" y="73616"/>
                    <a:pt x="31419" y="58076"/>
                  </a:cubicBezTo>
                  <a:cubicBezTo>
                    <a:pt x="35902" y="42388"/>
                    <a:pt x="34856" y="24906"/>
                    <a:pt x="28431" y="9964"/>
                  </a:cubicBezTo>
                  <a:cubicBezTo>
                    <a:pt x="26937" y="6378"/>
                    <a:pt x="28580" y="2045"/>
                    <a:pt x="32166" y="551"/>
                  </a:cubicBezTo>
                  <a:cubicBezTo>
                    <a:pt x="35752" y="-943"/>
                    <a:pt x="40085" y="700"/>
                    <a:pt x="41580" y="4286"/>
                  </a:cubicBezTo>
                  <a:cubicBezTo>
                    <a:pt x="49349" y="22515"/>
                    <a:pt x="50694" y="42985"/>
                    <a:pt x="45166" y="62111"/>
                  </a:cubicBezTo>
                  <a:cubicBezTo>
                    <a:pt x="39637" y="81086"/>
                    <a:pt x="27534" y="97821"/>
                    <a:pt x="11248" y="109027"/>
                  </a:cubicBezTo>
                  <a:cubicBezTo>
                    <a:pt x="10053" y="109774"/>
                    <a:pt x="8708" y="110223"/>
                    <a:pt x="7214" y="11022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6" name="任意多边形: 形状 845">
              <a:extLst>
                <a:ext uri="{FF2B5EF4-FFF2-40B4-BE49-F238E27FC236}">
                  <a16:creationId xmlns:a16="http://schemas.microsoft.com/office/drawing/2014/main" id="{F075B5BE-CE59-4D82-BF51-A6C21B318463}"/>
                </a:ext>
              </a:extLst>
            </p:cNvPr>
            <p:cNvSpPr/>
            <p:nvPr/>
          </p:nvSpPr>
          <p:spPr>
            <a:xfrm>
              <a:off x="2054247" y="2263938"/>
              <a:ext cx="64993" cy="93323"/>
            </a:xfrm>
            <a:custGeom>
              <a:avLst/>
              <a:gdLst>
                <a:gd name="connsiteX0" fmla="*/ 7194 w 64993"/>
                <a:gd name="connsiteY0" fmla="*/ 93323 h 93323"/>
                <a:gd name="connsiteX1" fmla="*/ 6446 w 64993"/>
                <a:gd name="connsiteY1" fmla="*/ 93323 h 93323"/>
                <a:gd name="connsiteX2" fmla="*/ 22 w 64993"/>
                <a:gd name="connsiteY2" fmla="*/ 85404 h 93323"/>
                <a:gd name="connsiteX3" fmla="*/ 13320 w 64993"/>
                <a:gd name="connsiteY3" fmla="*/ 34303 h 93323"/>
                <a:gd name="connsiteX4" fmla="*/ 56501 w 64993"/>
                <a:gd name="connsiteY4" fmla="*/ 87 h 93323"/>
                <a:gd name="connsiteX5" fmla="*/ 64868 w 64993"/>
                <a:gd name="connsiteY5" fmla="*/ 5914 h 93323"/>
                <a:gd name="connsiteX6" fmla="*/ 59041 w 64993"/>
                <a:gd name="connsiteY6" fmla="*/ 14282 h 93323"/>
                <a:gd name="connsiteX7" fmla="*/ 26169 w 64993"/>
                <a:gd name="connsiteY7" fmla="*/ 41027 h 93323"/>
                <a:gd name="connsiteX8" fmla="*/ 14515 w 64993"/>
                <a:gd name="connsiteY8" fmla="*/ 87047 h 93323"/>
                <a:gd name="connsiteX9" fmla="*/ 7194 w 64993"/>
                <a:gd name="connsiteY9" fmla="*/ 93323 h 9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93" h="93323">
                  <a:moveTo>
                    <a:pt x="7194" y="93323"/>
                  </a:moveTo>
                  <a:cubicBezTo>
                    <a:pt x="6895" y="93323"/>
                    <a:pt x="6745" y="93323"/>
                    <a:pt x="6446" y="93323"/>
                  </a:cubicBezTo>
                  <a:cubicBezTo>
                    <a:pt x="2562" y="92875"/>
                    <a:pt x="-277" y="89289"/>
                    <a:pt x="22" y="85404"/>
                  </a:cubicBezTo>
                  <a:cubicBezTo>
                    <a:pt x="1815" y="68370"/>
                    <a:pt x="4654" y="50440"/>
                    <a:pt x="13320" y="34303"/>
                  </a:cubicBezTo>
                  <a:cubicBezTo>
                    <a:pt x="23032" y="15925"/>
                    <a:pt x="39169" y="3225"/>
                    <a:pt x="56501" y="87"/>
                  </a:cubicBezTo>
                  <a:cubicBezTo>
                    <a:pt x="60386" y="-511"/>
                    <a:pt x="64121" y="2030"/>
                    <a:pt x="64868" y="5914"/>
                  </a:cubicBezTo>
                  <a:cubicBezTo>
                    <a:pt x="65615" y="9799"/>
                    <a:pt x="62926" y="13534"/>
                    <a:pt x="59041" y="14282"/>
                  </a:cubicBezTo>
                  <a:cubicBezTo>
                    <a:pt x="46042" y="16523"/>
                    <a:pt x="33790" y="26534"/>
                    <a:pt x="26169" y="41027"/>
                  </a:cubicBezTo>
                  <a:cubicBezTo>
                    <a:pt x="18699" y="55072"/>
                    <a:pt x="16159" y="71508"/>
                    <a:pt x="14515" y="87047"/>
                  </a:cubicBezTo>
                  <a:cubicBezTo>
                    <a:pt x="13917" y="90633"/>
                    <a:pt x="10780" y="93323"/>
                    <a:pt x="7194" y="9332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7" name="任意多边形: 形状 846">
              <a:extLst>
                <a:ext uri="{FF2B5EF4-FFF2-40B4-BE49-F238E27FC236}">
                  <a16:creationId xmlns:a16="http://schemas.microsoft.com/office/drawing/2014/main" id="{30C827F0-4930-4663-95F4-10ABC8E76847}"/>
                </a:ext>
              </a:extLst>
            </p:cNvPr>
            <p:cNvSpPr/>
            <p:nvPr/>
          </p:nvSpPr>
          <p:spPr>
            <a:xfrm>
              <a:off x="1937718" y="2213246"/>
              <a:ext cx="77680" cy="61238"/>
            </a:xfrm>
            <a:custGeom>
              <a:avLst/>
              <a:gdLst>
                <a:gd name="connsiteX0" fmla="*/ 7177 w 77680"/>
                <a:gd name="connsiteY0" fmla="*/ 61239 h 61238"/>
                <a:gd name="connsiteX1" fmla="*/ 5 w 77680"/>
                <a:gd name="connsiteY1" fmla="*/ 54366 h 61238"/>
                <a:gd name="connsiteX2" fmla="*/ 6879 w 77680"/>
                <a:gd name="connsiteY2" fmla="*/ 46895 h 61238"/>
                <a:gd name="connsiteX3" fmla="*/ 63806 w 77680"/>
                <a:gd name="connsiteY3" fmla="*/ 4759 h 61238"/>
                <a:gd name="connsiteX4" fmla="*/ 72921 w 77680"/>
                <a:gd name="connsiteY4" fmla="*/ 426 h 61238"/>
                <a:gd name="connsiteX5" fmla="*/ 77254 w 77680"/>
                <a:gd name="connsiteY5" fmla="*/ 9541 h 61238"/>
                <a:gd name="connsiteX6" fmla="*/ 7327 w 77680"/>
                <a:gd name="connsiteY6" fmla="*/ 61239 h 61238"/>
                <a:gd name="connsiteX7" fmla="*/ 7177 w 77680"/>
                <a:gd name="connsiteY7" fmla="*/ 61239 h 6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680" h="61238">
                  <a:moveTo>
                    <a:pt x="7177" y="61239"/>
                  </a:moveTo>
                  <a:cubicBezTo>
                    <a:pt x="3293" y="61239"/>
                    <a:pt x="155" y="58251"/>
                    <a:pt x="5" y="54366"/>
                  </a:cubicBezTo>
                  <a:cubicBezTo>
                    <a:pt x="-144" y="50481"/>
                    <a:pt x="2844" y="47044"/>
                    <a:pt x="6879" y="46895"/>
                  </a:cubicBezTo>
                  <a:cubicBezTo>
                    <a:pt x="31682" y="45849"/>
                    <a:pt x="55588" y="28068"/>
                    <a:pt x="63806" y="4759"/>
                  </a:cubicBezTo>
                  <a:cubicBezTo>
                    <a:pt x="65151" y="1024"/>
                    <a:pt x="69185" y="-918"/>
                    <a:pt x="72921" y="426"/>
                  </a:cubicBezTo>
                  <a:cubicBezTo>
                    <a:pt x="76656" y="1771"/>
                    <a:pt x="78599" y="5805"/>
                    <a:pt x="77254" y="9541"/>
                  </a:cubicBezTo>
                  <a:cubicBezTo>
                    <a:pt x="67093" y="38677"/>
                    <a:pt x="38256" y="60044"/>
                    <a:pt x="7327" y="61239"/>
                  </a:cubicBezTo>
                  <a:cubicBezTo>
                    <a:pt x="7327" y="61239"/>
                    <a:pt x="7177" y="61239"/>
                    <a:pt x="7177" y="6123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8" name="任意多边形: 形状 847">
              <a:extLst>
                <a:ext uri="{FF2B5EF4-FFF2-40B4-BE49-F238E27FC236}">
                  <a16:creationId xmlns:a16="http://schemas.microsoft.com/office/drawing/2014/main" id="{305EB41E-65A9-44F4-B46B-D0B315A9D534}"/>
                </a:ext>
              </a:extLst>
            </p:cNvPr>
            <p:cNvSpPr/>
            <p:nvPr/>
          </p:nvSpPr>
          <p:spPr>
            <a:xfrm>
              <a:off x="1984897" y="2246245"/>
              <a:ext cx="54437" cy="90845"/>
            </a:xfrm>
            <a:custGeom>
              <a:avLst/>
              <a:gdLst>
                <a:gd name="connsiteX0" fmla="*/ 7214 w 54437"/>
                <a:gd name="connsiteY0" fmla="*/ 90845 h 90845"/>
                <a:gd name="connsiteX1" fmla="*/ 1237 w 54437"/>
                <a:gd name="connsiteY1" fmla="*/ 87707 h 90845"/>
                <a:gd name="connsiteX2" fmla="*/ 3179 w 54437"/>
                <a:gd name="connsiteY2" fmla="*/ 77697 h 90845"/>
                <a:gd name="connsiteX3" fmla="*/ 40085 w 54437"/>
                <a:gd name="connsiteY3" fmla="*/ 7321 h 90845"/>
                <a:gd name="connsiteX4" fmla="*/ 47108 w 54437"/>
                <a:gd name="connsiteY4" fmla="*/ 0 h 90845"/>
                <a:gd name="connsiteX5" fmla="*/ 54429 w 54437"/>
                <a:gd name="connsiteY5" fmla="*/ 7023 h 90845"/>
                <a:gd name="connsiteX6" fmla="*/ 11099 w 54437"/>
                <a:gd name="connsiteY6" fmla="*/ 89650 h 90845"/>
                <a:gd name="connsiteX7" fmla="*/ 7214 w 54437"/>
                <a:gd name="connsiteY7" fmla="*/ 90845 h 90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437" h="90845">
                  <a:moveTo>
                    <a:pt x="7214" y="90845"/>
                  </a:moveTo>
                  <a:cubicBezTo>
                    <a:pt x="4972" y="90845"/>
                    <a:pt x="2582" y="89799"/>
                    <a:pt x="1237" y="87707"/>
                  </a:cubicBezTo>
                  <a:cubicBezTo>
                    <a:pt x="-1004" y="84420"/>
                    <a:pt x="-108" y="79938"/>
                    <a:pt x="3179" y="77697"/>
                  </a:cubicBezTo>
                  <a:cubicBezTo>
                    <a:pt x="26040" y="62456"/>
                    <a:pt x="40534" y="34665"/>
                    <a:pt x="40085" y="7321"/>
                  </a:cubicBezTo>
                  <a:cubicBezTo>
                    <a:pt x="40085" y="3437"/>
                    <a:pt x="43223" y="149"/>
                    <a:pt x="47108" y="0"/>
                  </a:cubicBezTo>
                  <a:cubicBezTo>
                    <a:pt x="51142" y="149"/>
                    <a:pt x="54280" y="3138"/>
                    <a:pt x="54429" y="7023"/>
                  </a:cubicBezTo>
                  <a:cubicBezTo>
                    <a:pt x="54878" y="39297"/>
                    <a:pt x="37844" y="71570"/>
                    <a:pt x="11099" y="89650"/>
                  </a:cubicBezTo>
                  <a:cubicBezTo>
                    <a:pt x="10053" y="90397"/>
                    <a:pt x="8558" y="90845"/>
                    <a:pt x="7214" y="9084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9" name="任意多边形: 形状 848">
              <a:extLst>
                <a:ext uri="{FF2B5EF4-FFF2-40B4-BE49-F238E27FC236}">
                  <a16:creationId xmlns:a16="http://schemas.microsoft.com/office/drawing/2014/main" id="{65BD987E-721A-487F-8877-99CBD0A18C39}"/>
                </a:ext>
              </a:extLst>
            </p:cNvPr>
            <p:cNvSpPr/>
            <p:nvPr/>
          </p:nvSpPr>
          <p:spPr>
            <a:xfrm>
              <a:off x="2409554" y="2218277"/>
              <a:ext cx="61741" cy="110445"/>
            </a:xfrm>
            <a:custGeom>
              <a:avLst/>
              <a:gdLst>
                <a:gd name="connsiteX0" fmla="*/ 54714 w 61741"/>
                <a:gd name="connsiteY0" fmla="*/ 110446 h 110445"/>
                <a:gd name="connsiteX1" fmla="*/ 47542 w 61741"/>
                <a:gd name="connsiteY1" fmla="*/ 103423 h 110445"/>
                <a:gd name="connsiteX2" fmla="*/ 2717 w 61741"/>
                <a:gd name="connsiteY2" fmla="*/ 12727 h 110445"/>
                <a:gd name="connsiteX3" fmla="*/ 1521 w 61741"/>
                <a:gd name="connsiteY3" fmla="*/ 2716 h 110445"/>
                <a:gd name="connsiteX4" fmla="*/ 11532 w 61741"/>
                <a:gd name="connsiteY4" fmla="*/ 1521 h 110445"/>
                <a:gd name="connsiteX5" fmla="*/ 61736 w 61741"/>
                <a:gd name="connsiteY5" fmla="*/ 103124 h 110445"/>
                <a:gd name="connsiteX6" fmla="*/ 54714 w 61741"/>
                <a:gd name="connsiteY6" fmla="*/ 110446 h 110445"/>
                <a:gd name="connsiteX7" fmla="*/ 54714 w 61741"/>
                <a:gd name="connsiteY7" fmla="*/ 110446 h 1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741" h="110445">
                  <a:moveTo>
                    <a:pt x="54714" y="110446"/>
                  </a:moveTo>
                  <a:cubicBezTo>
                    <a:pt x="50829" y="110446"/>
                    <a:pt x="47691" y="107308"/>
                    <a:pt x="47542" y="103423"/>
                  </a:cubicBezTo>
                  <a:cubicBezTo>
                    <a:pt x="46794" y="68460"/>
                    <a:pt x="30060" y="34542"/>
                    <a:pt x="2717" y="12727"/>
                  </a:cubicBezTo>
                  <a:cubicBezTo>
                    <a:pt x="-421" y="10187"/>
                    <a:pt x="-869" y="5705"/>
                    <a:pt x="1521" y="2716"/>
                  </a:cubicBezTo>
                  <a:cubicBezTo>
                    <a:pt x="4061" y="-421"/>
                    <a:pt x="8544" y="-869"/>
                    <a:pt x="11532" y="1521"/>
                  </a:cubicBezTo>
                  <a:cubicBezTo>
                    <a:pt x="42163" y="25876"/>
                    <a:pt x="60989" y="63828"/>
                    <a:pt x="61736" y="103124"/>
                  </a:cubicBezTo>
                  <a:cubicBezTo>
                    <a:pt x="61886" y="107009"/>
                    <a:pt x="58748" y="110296"/>
                    <a:pt x="54714" y="110446"/>
                  </a:cubicBezTo>
                  <a:cubicBezTo>
                    <a:pt x="54863" y="110446"/>
                    <a:pt x="54863" y="110446"/>
                    <a:pt x="54714" y="11044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0" name="任意多边形: 形状 849">
              <a:extLst>
                <a:ext uri="{FF2B5EF4-FFF2-40B4-BE49-F238E27FC236}">
                  <a16:creationId xmlns:a16="http://schemas.microsoft.com/office/drawing/2014/main" id="{F994062F-1D4B-41B0-80ED-97333390C4AC}"/>
                </a:ext>
              </a:extLst>
            </p:cNvPr>
            <p:cNvSpPr/>
            <p:nvPr/>
          </p:nvSpPr>
          <p:spPr>
            <a:xfrm>
              <a:off x="2341070" y="2250948"/>
              <a:ext cx="25254" cy="99739"/>
            </a:xfrm>
            <a:custGeom>
              <a:avLst/>
              <a:gdLst>
                <a:gd name="connsiteX0" fmla="*/ 15767 w 25254"/>
                <a:gd name="connsiteY0" fmla="*/ 99739 h 99739"/>
                <a:gd name="connsiteX1" fmla="*/ 14572 w 25254"/>
                <a:gd name="connsiteY1" fmla="*/ 99589 h 99739"/>
                <a:gd name="connsiteX2" fmla="*/ 8744 w 25254"/>
                <a:gd name="connsiteY2" fmla="*/ 91222 h 99739"/>
                <a:gd name="connsiteX3" fmla="*/ 526 w 25254"/>
                <a:gd name="connsiteY3" fmla="*/ 9790 h 99739"/>
                <a:gd name="connsiteX4" fmla="*/ 4561 w 25254"/>
                <a:gd name="connsiteY4" fmla="*/ 526 h 99739"/>
                <a:gd name="connsiteX5" fmla="*/ 13824 w 25254"/>
                <a:gd name="connsiteY5" fmla="*/ 4561 h 99739"/>
                <a:gd name="connsiteX6" fmla="*/ 22789 w 25254"/>
                <a:gd name="connsiteY6" fmla="*/ 93762 h 99739"/>
                <a:gd name="connsiteX7" fmla="*/ 15767 w 25254"/>
                <a:gd name="connsiteY7" fmla="*/ 99739 h 9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54" h="99739">
                  <a:moveTo>
                    <a:pt x="15767" y="99739"/>
                  </a:moveTo>
                  <a:cubicBezTo>
                    <a:pt x="15319" y="99739"/>
                    <a:pt x="14870" y="99739"/>
                    <a:pt x="14572" y="99589"/>
                  </a:cubicBezTo>
                  <a:cubicBezTo>
                    <a:pt x="10687" y="98843"/>
                    <a:pt x="7997" y="95257"/>
                    <a:pt x="8744" y="91222"/>
                  </a:cubicBezTo>
                  <a:cubicBezTo>
                    <a:pt x="13526" y="63879"/>
                    <a:pt x="10687" y="35639"/>
                    <a:pt x="526" y="9790"/>
                  </a:cubicBezTo>
                  <a:cubicBezTo>
                    <a:pt x="-968" y="6055"/>
                    <a:pt x="825" y="1871"/>
                    <a:pt x="4561" y="526"/>
                  </a:cubicBezTo>
                  <a:cubicBezTo>
                    <a:pt x="8296" y="-968"/>
                    <a:pt x="12480" y="825"/>
                    <a:pt x="13824" y="4561"/>
                  </a:cubicBezTo>
                  <a:cubicBezTo>
                    <a:pt x="24881" y="32950"/>
                    <a:pt x="28019" y="63730"/>
                    <a:pt x="22789" y="93762"/>
                  </a:cubicBezTo>
                  <a:cubicBezTo>
                    <a:pt x="22192" y="97348"/>
                    <a:pt x="19203" y="99739"/>
                    <a:pt x="15767" y="9973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1" name="任意多边形: 形状 850">
              <a:extLst>
                <a:ext uri="{FF2B5EF4-FFF2-40B4-BE49-F238E27FC236}">
                  <a16:creationId xmlns:a16="http://schemas.microsoft.com/office/drawing/2014/main" id="{E1862C01-57E3-4311-A9AE-5DB05ECBEA41}"/>
                </a:ext>
              </a:extLst>
            </p:cNvPr>
            <p:cNvSpPr/>
            <p:nvPr/>
          </p:nvSpPr>
          <p:spPr>
            <a:xfrm>
              <a:off x="2279543" y="2305303"/>
              <a:ext cx="41015" cy="79898"/>
            </a:xfrm>
            <a:custGeom>
              <a:avLst/>
              <a:gdLst>
                <a:gd name="connsiteX0" fmla="*/ 33814 w 41015"/>
                <a:gd name="connsiteY0" fmla="*/ 79899 h 79898"/>
                <a:gd name="connsiteX1" fmla="*/ 30078 w 41015"/>
                <a:gd name="connsiteY1" fmla="*/ 78853 h 79898"/>
                <a:gd name="connsiteX2" fmla="*/ 3781 w 41015"/>
                <a:gd name="connsiteY2" fmla="*/ 46579 h 79898"/>
                <a:gd name="connsiteX3" fmla="*/ 3183 w 41015"/>
                <a:gd name="connsiteY3" fmla="*/ 4892 h 79898"/>
                <a:gd name="connsiteX4" fmla="*/ 12298 w 41015"/>
                <a:gd name="connsiteY4" fmla="*/ 409 h 79898"/>
                <a:gd name="connsiteX5" fmla="*/ 16780 w 41015"/>
                <a:gd name="connsiteY5" fmla="*/ 9524 h 79898"/>
                <a:gd name="connsiteX6" fmla="*/ 17228 w 41015"/>
                <a:gd name="connsiteY6" fmla="*/ 41798 h 79898"/>
                <a:gd name="connsiteX7" fmla="*/ 37549 w 41015"/>
                <a:gd name="connsiteY7" fmla="*/ 66750 h 79898"/>
                <a:gd name="connsiteX8" fmla="*/ 39940 w 41015"/>
                <a:gd name="connsiteY8" fmla="*/ 76612 h 79898"/>
                <a:gd name="connsiteX9" fmla="*/ 33814 w 41015"/>
                <a:gd name="connsiteY9" fmla="*/ 79899 h 7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15" h="79898">
                  <a:moveTo>
                    <a:pt x="33814" y="79899"/>
                  </a:moveTo>
                  <a:cubicBezTo>
                    <a:pt x="32469" y="79899"/>
                    <a:pt x="31274" y="79600"/>
                    <a:pt x="30078" y="78853"/>
                  </a:cubicBezTo>
                  <a:cubicBezTo>
                    <a:pt x="17976" y="71382"/>
                    <a:pt x="8712" y="59877"/>
                    <a:pt x="3781" y="46579"/>
                  </a:cubicBezTo>
                  <a:cubicBezTo>
                    <a:pt x="-1000" y="33281"/>
                    <a:pt x="-1299" y="18339"/>
                    <a:pt x="3183" y="4892"/>
                  </a:cubicBezTo>
                  <a:cubicBezTo>
                    <a:pt x="4379" y="1156"/>
                    <a:pt x="8562" y="-935"/>
                    <a:pt x="12298" y="409"/>
                  </a:cubicBezTo>
                  <a:cubicBezTo>
                    <a:pt x="16033" y="1605"/>
                    <a:pt x="18125" y="5788"/>
                    <a:pt x="16780" y="9524"/>
                  </a:cubicBezTo>
                  <a:cubicBezTo>
                    <a:pt x="13344" y="19983"/>
                    <a:pt x="13493" y="31488"/>
                    <a:pt x="17228" y="41798"/>
                  </a:cubicBezTo>
                  <a:cubicBezTo>
                    <a:pt x="20964" y="52107"/>
                    <a:pt x="28136" y="61072"/>
                    <a:pt x="37549" y="66750"/>
                  </a:cubicBezTo>
                  <a:cubicBezTo>
                    <a:pt x="40986" y="68842"/>
                    <a:pt x="42031" y="73325"/>
                    <a:pt x="39940" y="76612"/>
                  </a:cubicBezTo>
                  <a:cubicBezTo>
                    <a:pt x="38595" y="78704"/>
                    <a:pt x="36204" y="79899"/>
                    <a:pt x="33814" y="7989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2" name="任意多边形: 形状 851">
              <a:extLst>
                <a:ext uri="{FF2B5EF4-FFF2-40B4-BE49-F238E27FC236}">
                  <a16:creationId xmlns:a16="http://schemas.microsoft.com/office/drawing/2014/main" id="{E9A841C5-574B-45B2-96A2-74D7C0E213B5}"/>
                </a:ext>
              </a:extLst>
            </p:cNvPr>
            <p:cNvSpPr/>
            <p:nvPr/>
          </p:nvSpPr>
          <p:spPr>
            <a:xfrm>
              <a:off x="2208676" y="2332264"/>
              <a:ext cx="46773" cy="83717"/>
            </a:xfrm>
            <a:custGeom>
              <a:avLst/>
              <a:gdLst>
                <a:gd name="connsiteX0" fmla="*/ 39685 w 46773"/>
                <a:gd name="connsiteY0" fmla="*/ 83718 h 83717"/>
                <a:gd name="connsiteX1" fmla="*/ 35352 w 46773"/>
                <a:gd name="connsiteY1" fmla="*/ 82224 h 83717"/>
                <a:gd name="connsiteX2" fmla="*/ 239 w 46773"/>
                <a:gd name="connsiteY2" fmla="*/ 6470 h 83717"/>
                <a:gd name="connsiteX3" fmla="*/ 8008 w 46773"/>
                <a:gd name="connsiteY3" fmla="*/ 45 h 83717"/>
                <a:gd name="connsiteX4" fmla="*/ 14433 w 46773"/>
                <a:gd name="connsiteY4" fmla="*/ 7814 h 83717"/>
                <a:gd name="connsiteX5" fmla="*/ 43868 w 46773"/>
                <a:gd name="connsiteY5" fmla="*/ 70719 h 83717"/>
                <a:gd name="connsiteX6" fmla="*/ 45363 w 46773"/>
                <a:gd name="connsiteY6" fmla="*/ 80730 h 83717"/>
                <a:gd name="connsiteX7" fmla="*/ 39685 w 46773"/>
                <a:gd name="connsiteY7" fmla="*/ 83718 h 8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773" h="83717">
                  <a:moveTo>
                    <a:pt x="39685" y="83718"/>
                  </a:moveTo>
                  <a:cubicBezTo>
                    <a:pt x="38190" y="83718"/>
                    <a:pt x="36696" y="83270"/>
                    <a:pt x="35352" y="82224"/>
                  </a:cubicBezTo>
                  <a:cubicBezTo>
                    <a:pt x="13686" y="66087"/>
                    <a:pt x="-2152" y="32020"/>
                    <a:pt x="239" y="6470"/>
                  </a:cubicBezTo>
                  <a:cubicBezTo>
                    <a:pt x="538" y="2585"/>
                    <a:pt x="4124" y="-404"/>
                    <a:pt x="8008" y="45"/>
                  </a:cubicBezTo>
                  <a:cubicBezTo>
                    <a:pt x="11893" y="343"/>
                    <a:pt x="14882" y="3930"/>
                    <a:pt x="14433" y="7814"/>
                  </a:cubicBezTo>
                  <a:cubicBezTo>
                    <a:pt x="12491" y="28583"/>
                    <a:pt x="25938" y="57421"/>
                    <a:pt x="43868" y="70719"/>
                  </a:cubicBezTo>
                  <a:cubicBezTo>
                    <a:pt x="47006" y="73109"/>
                    <a:pt x="47753" y="77592"/>
                    <a:pt x="45363" y="80730"/>
                  </a:cubicBezTo>
                  <a:cubicBezTo>
                    <a:pt x="44018" y="82672"/>
                    <a:pt x="41926" y="83718"/>
                    <a:pt x="39685" y="83718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3" name="任意多边形: 形状 852">
              <a:extLst>
                <a:ext uri="{FF2B5EF4-FFF2-40B4-BE49-F238E27FC236}">
                  <a16:creationId xmlns:a16="http://schemas.microsoft.com/office/drawing/2014/main" id="{976A1A2D-1527-418B-AF00-CAA22897AA79}"/>
                </a:ext>
              </a:extLst>
            </p:cNvPr>
            <p:cNvSpPr/>
            <p:nvPr/>
          </p:nvSpPr>
          <p:spPr>
            <a:xfrm>
              <a:off x="2114022" y="2367567"/>
              <a:ext cx="78162" cy="53345"/>
            </a:xfrm>
            <a:custGeom>
              <a:avLst/>
              <a:gdLst>
                <a:gd name="connsiteX0" fmla="*/ 7185 w 78162"/>
                <a:gd name="connsiteY0" fmla="*/ 53346 h 53345"/>
                <a:gd name="connsiteX1" fmla="*/ 4047 w 78162"/>
                <a:gd name="connsiteY1" fmla="*/ 52599 h 53345"/>
                <a:gd name="connsiteX2" fmla="*/ 760 w 78162"/>
                <a:gd name="connsiteY2" fmla="*/ 43036 h 53345"/>
                <a:gd name="connsiteX3" fmla="*/ 71135 w 78162"/>
                <a:gd name="connsiteY3" fmla="*/ 4 h 53345"/>
                <a:gd name="connsiteX4" fmla="*/ 78158 w 78162"/>
                <a:gd name="connsiteY4" fmla="*/ 7325 h 53345"/>
                <a:gd name="connsiteX5" fmla="*/ 70986 w 78162"/>
                <a:gd name="connsiteY5" fmla="*/ 14348 h 53345"/>
                <a:gd name="connsiteX6" fmla="*/ 70089 w 78162"/>
                <a:gd name="connsiteY6" fmla="*/ 14348 h 53345"/>
                <a:gd name="connsiteX7" fmla="*/ 13460 w 78162"/>
                <a:gd name="connsiteY7" fmla="*/ 49461 h 53345"/>
                <a:gd name="connsiteX8" fmla="*/ 7185 w 78162"/>
                <a:gd name="connsiteY8" fmla="*/ 53346 h 5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162" h="53345">
                  <a:moveTo>
                    <a:pt x="7185" y="53346"/>
                  </a:moveTo>
                  <a:cubicBezTo>
                    <a:pt x="6139" y="53346"/>
                    <a:pt x="5093" y="53047"/>
                    <a:pt x="4047" y="52599"/>
                  </a:cubicBezTo>
                  <a:cubicBezTo>
                    <a:pt x="461" y="50806"/>
                    <a:pt x="-1033" y="46472"/>
                    <a:pt x="760" y="43036"/>
                  </a:cubicBezTo>
                  <a:cubicBezTo>
                    <a:pt x="13759" y="16888"/>
                    <a:pt x="41999" y="-295"/>
                    <a:pt x="71135" y="4"/>
                  </a:cubicBezTo>
                  <a:cubicBezTo>
                    <a:pt x="75169" y="4"/>
                    <a:pt x="78307" y="3291"/>
                    <a:pt x="78158" y="7325"/>
                  </a:cubicBezTo>
                  <a:cubicBezTo>
                    <a:pt x="78158" y="11210"/>
                    <a:pt x="74870" y="14348"/>
                    <a:pt x="70986" y="14348"/>
                  </a:cubicBezTo>
                  <a:cubicBezTo>
                    <a:pt x="70687" y="14348"/>
                    <a:pt x="70388" y="14348"/>
                    <a:pt x="70089" y="14348"/>
                  </a:cubicBezTo>
                  <a:cubicBezTo>
                    <a:pt x="46929" y="14348"/>
                    <a:pt x="23770" y="28692"/>
                    <a:pt x="13460" y="49461"/>
                  </a:cubicBezTo>
                  <a:cubicBezTo>
                    <a:pt x="12265" y="51851"/>
                    <a:pt x="9725" y="53346"/>
                    <a:pt x="7185" y="5334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4" name="任意多边形: 形状 853">
              <a:extLst>
                <a:ext uri="{FF2B5EF4-FFF2-40B4-BE49-F238E27FC236}">
                  <a16:creationId xmlns:a16="http://schemas.microsoft.com/office/drawing/2014/main" id="{0DCEFD7D-C9D6-4F80-83DE-6CABA61D56DA}"/>
                </a:ext>
              </a:extLst>
            </p:cNvPr>
            <p:cNvSpPr/>
            <p:nvPr/>
          </p:nvSpPr>
          <p:spPr>
            <a:xfrm>
              <a:off x="1723211" y="2250722"/>
              <a:ext cx="59187" cy="86367"/>
            </a:xfrm>
            <a:custGeom>
              <a:avLst/>
              <a:gdLst>
                <a:gd name="connsiteX0" fmla="*/ 51947 w 59187"/>
                <a:gd name="connsiteY0" fmla="*/ 86368 h 86367"/>
                <a:gd name="connsiteX1" fmla="*/ 48959 w 59187"/>
                <a:gd name="connsiteY1" fmla="*/ 85621 h 86367"/>
                <a:gd name="connsiteX2" fmla="*/ 10858 w 59187"/>
                <a:gd name="connsiteY2" fmla="*/ 51404 h 86367"/>
                <a:gd name="connsiteX3" fmla="*/ 100 w 59187"/>
                <a:gd name="connsiteY3" fmla="*/ 6878 h 86367"/>
                <a:gd name="connsiteX4" fmla="*/ 7571 w 59187"/>
                <a:gd name="connsiteY4" fmla="*/ 5 h 86367"/>
                <a:gd name="connsiteX5" fmla="*/ 14444 w 59187"/>
                <a:gd name="connsiteY5" fmla="*/ 7476 h 86367"/>
                <a:gd name="connsiteX6" fmla="*/ 22960 w 59187"/>
                <a:gd name="connsiteY6" fmla="*/ 43485 h 86367"/>
                <a:gd name="connsiteX7" fmla="*/ 55085 w 59187"/>
                <a:gd name="connsiteY7" fmla="*/ 72472 h 86367"/>
                <a:gd name="connsiteX8" fmla="*/ 58522 w 59187"/>
                <a:gd name="connsiteY8" fmla="*/ 82035 h 86367"/>
                <a:gd name="connsiteX9" fmla="*/ 51947 w 59187"/>
                <a:gd name="connsiteY9" fmla="*/ 86368 h 86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187" h="86367">
                  <a:moveTo>
                    <a:pt x="51947" y="86368"/>
                  </a:moveTo>
                  <a:cubicBezTo>
                    <a:pt x="50901" y="86368"/>
                    <a:pt x="49855" y="86219"/>
                    <a:pt x="48959" y="85621"/>
                  </a:cubicBezTo>
                  <a:cubicBezTo>
                    <a:pt x="34017" y="78598"/>
                    <a:pt x="21167" y="67093"/>
                    <a:pt x="10858" y="51404"/>
                  </a:cubicBezTo>
                  <a:cubicBezTo>
                    <a:pt x="2789" y="39152"/>
                    <a:pt x="-647" y="24659"/>
                    <a:pt x="100" y="6878"/>
                  </a:cubicBezTo>
                  <a:cubicBezTo>
                    <a:pt x="249" y="2993"/>
                    <a:pt x="3536" y="-144"/>
                    <a:pt x="7571" y="5"/>
                  </a:cubicBezTo>
                  <a:cubicBezTo>
                    <a:pt x="11455" y="154"/>
                    <a:pt x="14593" y="3442"/>
                    <a:pt x="14444" y="7476"/>
                  </a:cubicBezTo>
                  <a:cubicBezTo>
                    <a:pt x="13846" y="22268"/>
                    <a:pt x="16536" y="33773"/>
                    <a:pt x="22960" y="43485"/>
                  </a:cubicBezTo>
                  <a:cubicBezTo>
                    <a:pt x="31776" y="56933"/>
                    <a:pt x="42534" y="66645"/>
                    <a:pt x="55085" y="72472"/>
                  </a:cubicBezTo>
                  <a:cubicBezTo>
                    <a:pt x="58671" y="74116"/>
                    <a:pt x="60165" y="78449"/>
                    <a:pt x="58522" y="82035"/>
                  </a:cubicBezTo>
                  <a:cubicBezTo>
                    <a:pt x="57326" y="84874"/>
                    <a:pt x="54637" y="86368"/>
                    <a:pt x="51947" y="86368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5" name="任意多边形: 形状 854">
              <a:extLst>
                <a:ext uri="{FF2B5EF4-FFF2-40B4-BE49-F238E27FC236}">
                  <a16:creationId xmlns:a16="http://schemas.microsoft.com/office/drawing/2014/main" id="{AD4A2947-2D60-462D-9862-FE72BA3E78B5}"/>
                </a:ext>
              </a:extLst>
            </p:cNvPr>
            <p:cNvSpPr/>
            <p:nvPr/>
          </p:nvSpPr>
          <p:spPr>
            <a:xfrm>
              <a:off x="1801238" y="2245492"/>
              <a:ext cx="33967" cy="109826"/>
            </a:xfrm>
            <a:custGeom>
              <a:avLst/>
              <a:gdLst>
                <a:gd name="connsiteX0" fmla="*/ 7091 w 33967"/>
                <a:gd name="connsiteY0" fmla="*/ 109826 h 109826"/>
                <a:gd name="connsiteX1" fmla="*/ 4102 w 33967"/>
                <a:gd name="connsiteY1" fmla="*/ 109079 h 109826"/>
                <a:gd name="connsiteX2" fmla="*/ 666 w 33967"/>
                <a:gd name="connsiteY2" fmla="*/ 99517 h 109826"/>
                <a:gd name="connsiteX3" fmla="*/ 19492 w 33967"/>
                <a:gd name="connsiteY3" fmla="*/ 7476 h 109826"/>
                <a:gd name="connsiteX4" fmla="*/ 26365 w 33967"/>
                <a:gd name="connsiteY4" fmla="*/ 5 h 109826"/>
                <a:gd name="connsiteX5" fmla="*/ 33836 w 33967"/>
                <a:gd name="connsiteY5" fmla="*/ 6878 h 109826"/>
                <a:gd name="connsiteX6" fmla="*/ 13815 w 33967"/>
                <a:gd name="connsiteY6" fmla="*/ 105493 h 109826"/>
                <a:gd name="connsiteX7" fmla="*/ 7091 w 33967"/>
                <a:gd name="connsiteY7" fmla="*/ 109826 h 10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67" h="109826">
                  <a:moveTo>
                    <a:pt x="7091" y="109826"/>
                  </a:moveTo>
                  <a:cubicBezTo>
                    <a:pt x="6045" y="109826"/>
                    <a:pt x="4999" y="109677"/>
                    <a:pt x="4102" y="109079"/>
                  </a:cubicBezTo>
                  <a:cubicBezTo>
                    <a:pt x="516" y="107436"/>
                    <a:pt x="-978" y="103103"/>
                    <a:pt x="666" y="99517"/>
                  </a:cubicBezTo>
                  <a:cubicBezTo>
                    <a:pt x="14113" y="70829"/>
                    <a:pt x="20538" y="39003"/>
                    <a:pt x="19492" y="7476"/>
                  </a:cubicBezTo>
                  <a:cubicBezTo>
                    <a:pt x="19343" y="3591"/>
                    <a:pt x="22481" y="155"/>
                    <a:pt x="26365" y="5"/>
                  </a:cubicBezTo>
                  <a:cubicBezTo>
                    <a:pt x="30250" y="-144"/>
                    <a:pt x="33687" y="2993"/>
                    <a:pt x="33836" y="6878"/>
                  </a:cubicBezTo>
                  <a:cubicBezTo>
                    <a:pt x="35032" y="40796"/>
                    <a:pt x="28009" y="74863"/>
                    <a:pt x="13815" y="105493"/>
                  </a:cubicBezTo>
                  <a:cubicBezTo>
                    <a:pt x="12470" y="108183"/>
                    <a:pt x="9780" y="109826"/>
                    <a:pt x="7091" y="10982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6" name="任意多边形: 形状 855">
              <a:extLst>
                <a:ext uri="{FF2B5EF4-FFF2-40B4-BE49-F238E27FC236}">
                  <a16:creationId xmlns:a16="http://schemas.microsoft.com/office/drawing/2014/main" id="{E986CBC8-D29E-4AE5-87F2-751B173F0E29}"/>
                </a:ext>
              </a:extLst>
            </p:cNvPr>
            <p:cNvSpPr/>
            <p:nvPr/>
          </p:nvSpPr>
          <p:spPr>
            <a:xfrm>
              <a:off x="1893383" y="2287818"/>
              <a:ext cx="47926" cy="89016"/>
            </a:xfrm>
            <a:custGeom>
              <a:avLst/>
              <a:gdLst>
                <a:gd name="connsiteX0" fmla="*/ 40605 w 47926"/>
                <a:gd name="connsiteY0" fmla="*/ 89016 h 89016"/>
                <a:gd name="connsiteX1" fmla="*/ 33433 w 47926"/>
                <a:gd name="connsiteY1" fmla="*/ 81844 h 89016"/>
                <a:gd name="connsiteX2" fmla="*/ 2205 w 47926"/>
                <a:gd name="connsiteY2" fmla="*/ 12366 h 89016"/>
                <a:gd name="connsiteX3" fmla="*/ 2056 w 47926"/>
                <a:gd name="connsiteY3" fmla="*/ 2205 h 89016"/>
                <a:gd name="connsiteX4" fmla="*/ 12216 w 47926"/>
                <a:gd name="connsiteY4" fmla="*/ 2056 h 89016"/>
                <a:gd name="connsiteX5" fmla="*/ 47927 w 47926"/>
                <a:gd name="connsiteY5" fmla="*/ 81844 h 89016"/>
                <a:gd name="connsiteX6" fmla="*/ 40605 w 47926"/>
                <a:gd name="connsiteY6" fmla="*/ 89016 h 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926" h="89016">
                  <a:moveTo>
                    <a:pt x="40605" y="89016"/>
                  </a:moveTo>
                  <a:cubicBezTo>
                    <a:pt x="36571" y="89016"/>
                    <a:pt x="33433" y="85879"/>
                    <a:pt x="33433" y="81844"/>
                  </a:cubicBezTo>
                  <a:cubicBezTo>
                    <a:pt x="33433" y="54352"/>
                    <a:pt x="24020" y="33583"/>
                    <a:pt x="2205" y="12366"/>
                  </a:cubicBezTo>
                  <a:cubicBezTo>
                    <a:pt x="-634" y="9676"/>
                    <a:pt x="-783" y="5044"/>
                    <a:pt x="2056" y="2205"/>
                  </a:cubicBezTo>
                  <a:cubicBezTo>
                    <a:pt x="4745" y="-633"/>
                    <a:pt x="9377" y="-783"/>
                    <a:pt x="12216" y="2056"/>
                  </a:cubicBezTo>
                  <a:cubicBezTo>
                    <a:pt x="28802" y="18193"/>
                    <a:pt x="47927" y="41651"/>
                    <a:pt x="47927" y="81844"/>
                  </a:cubicBezTo>
                  <a:cubicBezTo>
                    <a:pt x="47777" y="85729"/>
                    <a:pt x="44490" y="89016"/>
                    <a:pt x="40605" y="8901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7" name="任意多边形: 形状 856">
              <a:extLst>
                <a:ext uri="{FF2B5EF4-FFF2-40B4-BE49-F238E27FC236}">
                  <a16:creationId xmlns:a16="http://schemas.microsoft.com/office/drawing/2014/main" id="{FC47AAF8-4367-4A09-B439-E9F3E1CFC557}"/>
                </a:ext>
              </a:extLst>
            </p:cNvPr>
            <p:cNvSpPr/>
            <p:nvPr/>
          </p:nvSpPr>
          <p:spPr>
            <a:xfrm>
              <a:off x="1846455" y="2318817"/>
              <a:ext cx="45063" cy="93579"/>
            </a:xfrm>
            <a:custGeom>
              <a:avLst/>
              <a:gdLst>
                <a:gd name="connsiteX0" fmla="*/ 37778 w 45063"/>
                <a:gd name="connsiteY0" fmla="*/ 93579 h 93579"/>
                <a:gd name="connsiteX1" fmla="*/ 32847 w 45063"/>
                <a:gd name="connsiteY1" fmla="*/ 91637 h 93579"/>
                <a:gd name="connsiteX2" fmla="*/ 573 w 45063"/>
                <a:gd name="connsiteY2" fmla="*/ 6469 h 93579"/>
                <a:gd name="connsiteX3" fmla="*/ 8492 w 45063"/>
                <a:gd name="connsiteY3" fmla="*/ 45 h 93579"/>
                <a:gd name="connsiteX4" fmla="*/ 14917 w 45063"/>
                <a:gd name="connsiteY4" fmla="*/ 7964 h 93579"/>
                <a:gd name="connsiteX5" fmla="*/ 42858 w 45063"/>
                <a:gd name="connsiteY5" fmla="*/ 81327 h 93579"/>
                <a:gd name="connsiteX6" fmla="*/ 43007 w 45063"/>
                <a:gd name="connsiteY6" fmla="*/ 91487 h 93579"/>
                <a:gd name="connsiteX7" fmla="*/ 37778 w 45063"/>
                <a:gd name="connsiteY7" fmla="*/ 93579 h 9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63" h="93579">
                  <a:moveTo>
                    <a:pt x="37778" y="93579"/>
                  </a:moveTo>
                  <a:cubicBezTo>
                    <a:pt x="35985" y="93579"/>
                    <a:pt x="34192" y="92982"/>
                    <a:pt x="32847" y="91637"/>
                  </a:cubicBezTo>
                  <a:cubicBezTo>
                    <a:pt x="18951" y="78189"/>
                    <a:pt x="-3910" y="49352"/>
                    <a:pt x="573" y="6469"/>
                  </a:cubicBezTo>
                  <a:cubicBezTo>
                    <a:pt x="1021" y="2585"/>
                    <a:pt x="4458" y="-404"/>
                    <a:pt x="8492" y="45"/>
                  </a:cubicBezTo>
                  <a:cubicBezTo>
                    <a:pt x="12377" y="493"/>
                    <a:pt x="15365" y="3929"/>
                    <a:pt x="14917" y="7964"/>
                  </a:cubicBezTo>
                  <a:cubicBezTo>
                    <a:pt x="11182" y="44870"/>
                    <a:pt x="30905" y="69822"/>
                    <a:pt x="42858" y="81327"/>
                  </a:cubicBezTo>
                  <a:cubicBezTo>
                    <a:pt x="45697" y="84017"/>
                    <a:pt x="45846" y="88649"/>
                    <a:pt x="43007" y="91487"/>
                  </a:cubicBezTo>
                  <a:cubicBezTo>
                    <a:pt x="41513" y="92832"/>
                    <a:pt x="39571" y="93579"/>
                    <a:pt x="37778" y="9357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8" name="任意多边形: 形状 857">
              <a:extLst>
                <a:ext uri="{FF2B5EF4-FFF2-40B4-BE49-F238E27FC236}">
                  <a16:creationId xmlns:a16="http://schemas.microsoft.com/office/drawing/2014/main" id="{4A2D39C1-DEF5-4759-B128-C6D1F75B2CA3}"/>
                </a:ext>
              </a:extLst>
            </p:cNvPr>
            <p:cNvSpPr/>
            <p:nvPr/>
          </p:nvSpPr>
          <p:spPr>
            <a:xfrm>
              <a:off x="1713262" y="2350650"/>
              <a:ext cx="114983" cy="51137"/>
            </a:xfrm>
            <a:custGeom>
              <a:avLst/>
              <a:gdLst>
                <a:gd name="connsiteX0" fmla="*/ 96112 w 114983"/>
                <a:gd name="connsiteY0" fmla="*/ 51138 h 51137"/>
                <a:gd name="connsiteX1" fmla="*/ 2129 w 114983"/>
                <a:gd name="connsiteY1" fmla="*/ 12289 h 51137"/>
                <a:gd name="connsiteX2" fmla="*/ 2129 w 114983"/>
                <a:gd name="connsiteY2" fmla="*/ 2129 h 51137"/>
                <a:gd name="connsiteX3" fmla="*/ 12289 w 114983"/>
                <a:gd name="connsiteY3" fmla="*/ 2129 h 51137"/>
                <a:gd name="connsiteX4" fmla="*/ 107169 w 114983"/>
                <a:gd name="connsiteY4" fmla="*/ 36346 h 51137"/>
                <a:gd name="connsiteX5" fmla="*/ 114939 w 114983"/>
                <a:gd name="connsiteY5" fmla="*/ 42771 h 51137"/>
                <a:gd name="connsiteX6" fmla="*/ 108514 w 114983"/>
                <a:gd name="connsiteY6" fmla="*/ 50540 h 51137"/>
                <a:gd name="connsiteX7" fmla="*/ 96112 w 114983"/>
                <a:gd name="connsiteY7" fmla="*/ 51138 h 5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983" h="51137">
                  <a:moveTo>
                    <a:pt x="96112" y="51138"/>
                  </a:moveTo>
                  <a:cubicBezTo>
                    <a:pt x="61298" y="51138"/>
                    <a:pt x="26783" y="37093"/>
                    <a:pt x="2129" y="12289"/>
                  </a:cubicBezTo>
                  <a:cubicBezTo>
                    <a:pt x="-710" y="9450"/>
                    <a:pt x="-710" y="4968"/>
                    <a:pt x="2129" y="2129"/>
                  </a:cubicBezTo>
                  <a:cubicBezTo>
                    <a:pt x="4968" y="-710"/>
                    <a:pt x="9451" y="-710"/>
                    <a:pt x="12289" y="2129"/>
                  </a:cubicBezTo>
                  <a:cubicBezTo>
                    <a:pt x="36943" y="26932"/>
                    <a:pt x="72355" y="39633"/>
                    <a:pt x="107169" y="36346"/>
                  </a:cubicBezTo>
                  <a:cubicBezTo>
                    <a:pt x="111203" y="36047"/>
                    <a:pt x="114640" y="38886"/>
                    <a:pt x="114939" y="42771"/>
                  </a:cubicBezTo>
                  <a:cubicBezTo>
                    <a:pt x="115387" y="46655"/>
                    <a:pt x="112399" y="50241"/>
                    <a:pt x="108514" y="50540"/>
                  </a:cubicBezTo>
                  <a:cubicBezTo>
                    <a:pt x="104330" y="50839"/>
                    <a:pt x="100146" y="51138"/>
                    <a:pt x="96112" y="51138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9" name="任意多边形: 形状 858">
              <a:extLst>
                <a:ext uri="{FF2B5EF4-FFF2-40B4-BE49-F238E27FC236}">
                  <a16:creationId xmlns:a16="http://schemas.microsoft.com/office/drawing/2014/main" id="{9650845E-0DC5-4475-AFA4-0DFF0E6A981A}"/>
                </a:ext>
              </a:extLst>
            </p:cNvPr>
            <p:cNvSpPr/>
            <p:nvPr/>
          </p:nvSpPr>
          <p:spPr>
            <a:xfrm>
              <a:off x="2288533" y="2385836"/>
              <a:ext cx="93220" cy="44639"/>
            </a:xfrm>
            <a:custGeom>
              <a:avLst/>
              <a:gdLst>
                <a:gd name="connsiteX0" fmla="*/ 14663 w 93220"/>
                <a:gd name="connsiteY0" fmla="*/ 44640 h 44639"/>
                <a:gd name="connsiteX1" fmla="*/ 6595 w 93220"/>
                <a:gd name="connsiteY1" fmla="*/ 44341 h 44639"/>
                <a:gd name="connsiteX2" fmla="*/ 21 w 93220"/>
                <a:gd name="connsiteY2" fmla="*/ 36571 h 44639"/>
                <a:gd name="connsiteX3" fmla="*/ 7790 w 93220"/>
                <a:gd name="connsiteY3" fmla="*/ 29997 h 44639"/>
                <a:gd name="connsiteX4" fmla="*/ 80855 w 93220"/>
                <a:gd name="connsiteY4" fmla="*/ 2205 h 44639"/>
                <a:gd name="connsiteX5" fmla="*/ 91015 w 93220"/>
                <a:gd name="connsiteY5" fmla="*/ 2056 h 44639"/>
                <a:gd name="connsiteX6" fmla="*/ 91165 w 93220"/>
                <a:gd name="connsiteY6" fmla="*/ 12216 h 44639"/>
                <a:gd name="connsiteX7" fmla="*/ 14663 w 93220"/>
                <a:gd name="connsiteY7" fmla="*/ 44640 h 4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220" h="44639">
                  <a:moveTo>
                    <a:pt x="14663" y="44640"/>
                  </a:moveTo>
                  <a:cubicBezTo>
                    <a:pt x="11974" y="44640"/>
                    <a:pt x="9284" y="44490"/>
                    <a:pt x="6595" y="44341"/>
                  </a:cubicBezTo>
                  <a:cubicBezTo>
                    <a:pt x="2710" y="44042"/>
                    <a:pt x="-278" y="40605"/>
                    <a:pt x="21" y="36571"/>
                  </a:cubicBezTo>
                  <a:cubicBezTo>
                    <a:pt x="319" y="32686"/>
                    <a:pt x="3756" y="29698"/>
                    <a:pt x="7790" y="29997"/>
                  </a:cubicBezTo>
                  <a:cubicBezTo>
                    <a:pt x="34835" y="32089"/>
                    <a:pt x="62029" y="21779"/>
                    <a:pt x="80855" y="2205"/>
                  </a:cubicBezTo>
                  <a:cubicBezTo>
                    <a:pt x="83545" y="-633"/>
                    <a:pt x="88176" y="-783"/>
                    <a:pt x="91015" y="2056"/>
                  </a:cubicBezTo>
                  <a:cubicBezTo>
                    <a:pt x="93854" y="4746"/>
                    <a:pt x="94004" y="9377"/>
                    <a:pt x="91165" y="12216"/>
                  </a:cubicBezTo>
                  <a:cubicBezTo>
                    <a:pt x="71143" y="32836"/>
                    <a:pt x="43202" y="44640"/>
                    <a:pt x="14663" y="44640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0" name="任意多边形: 形状 859">
              <a:extLst>
                <a:ext uri="{FF2B5EF4-FFF2-40B4-BE49-F238E27FC236}">
                  <a16:creationId xmlns:a16="http://schemas.microsoft.com/office/drawing/2014/main" id="{CBDBB0B4-7BFC-41CF-B4DD-9AB2DE07F439}"/>
                </a:ext>
              </a:extLst>
            </p:cNvPr>
            <p:cNvSpPr/>
            <p:nvPr/>
          </p:nvSpPr>
          <p:spPr>
            <a:xfrm>
              <a:off x="2313771" y="2462118"/>
              <a:ext cx="61853" cy="100142"/>
            </a:xfrm>
            <a:custGeom>
              <a:avLst/>
              <a:gdLst>
                <a:gd name="connsiteX0" fmla="*/ 54571 w 61853"/>
                <a:gd name="connsiteY0" fmla="*/ 100143 h 100142"/>
                <a:gd name="connsiteX1" fmla="*/ 54123 w 61853"/>
                <a:gd name="connsiteY1" fmla="*/ 100143 h 100142"/>
                <a:gd name="connsiteX2" fmla="*/ 47399 w 61853"/>
                <a:gd name="connsiteY2" fmla="*/ 92523 h 100142"/>
                <a:gd name="connsiteX3" fmla="*/ 3620 w 61853"/>
                <a:gd name="connsiteY3" fmla="*/ 13332 h 100142"/>
                <a:gd name="connsiteX4" fmla="*/ 930 w 61853"/>
                <a:gd name="connsiteY4" fmla="*/ 3620 h 100142"/>
                <a:gd name="connsiteX5" fmla="*/ 10642 w 61853"/>
                <a:gd name="connsiteY5" fmla="*/ 930 h 100142"/>
                <a:gd name="connsiteX6" fmla="*/ 61594 w 61853"/>
                <a:gd name="connsiteY6" fmla="*/ 93569 h 100142"/>
                <a:gd name="connsiteX7" fmla="*/ 54571 w 61853"/>
                <a:gd name="connsiteY7" fmla="*/ 100143 h 10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853" h="100142">
                  <a:moveTo>
                    <a:pt x="54571" y="100143"/>
                  </a:moveTo>
                  <a:cubicBezTo>
                    <a:pt x="54421" y="100143"/>
                    <a:pt x="54272" y="100143"/>
                    <a:pt x="54123" y="100143"/>
                  </a:cubicBezTo>
                  <a:cubicBezTo>
                    <a:pt x="50238" y="99844"/>
                    <a:pt x="47100" y="96407"/>
                    <a:pt x="47399" y="92523"/>
                  </a:cubicBezTo>
                  <a:cubicBezTo>
                    <a:pt x="49640" y="58157"/>
                    <a:pt x="34549" y="30814"/>
                    <a:pt x="3620" y="13332"/>
                  </a:cubicBezTo>
                  <a:cubicBezTo>
                    <a:pt x="183" y="11390"/>
                    <a:pt x="-1012" y="7056"/>
                    <a:pt x="930" y="3620"/>
                  </a:cubicBezTo>
                  <a:cubicBezTo>
                    <a:pt x="2873" y="183"/>
                    <a:pt x="7206" y="-1012"/>
                    <a:pt x="10642" y="930"/>
                  </a:cubicBezTo>
                  <a:cubicBezTo>
                    <a:pt x="46054" y="20952"/>
                    <a:pt x="64283" y="53824"/>
                    <a:pt x="61594" y="93569"/>
                  </a:cubicBezTo>
                  <a:cubicBezTo>
                    <a:pt x="61444" y="97304"/>
                    <a:pt x="58306" y="100143"/>
                    <a:pt x="54571" y="10014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1" name="任意多边形: 形状 860">
              <a:extLst>
                <a:ext uri="{FF2B5EF4-FFF2-40B4-BE49-F238E27FC236}">
                  <a16:creationId xmlns:a16="http://schemas.microsoft.com/office/drawing/2014/main" id="{BE04F1F4-3B66-4519-87ED-5C58258EBF79}"/>
                </a:ext>
              </a:extLst>
            </p:cNvPr>
            <p:cNvSpPr/>
            <p:nvPr/>
          </p:nvSpPr>
          <p:spPr>
            <a:xfrm>
              <a:off x="2410559" y="2496898"/>
              <a:ext cx="43619" cy="80006"/>
            </a:xfrm>
            <a:custGeom>
              <a:avLst/>
              <a:gdLst>
                <a:gd name="connsiteX0" fmla="*/ 36078 w 43619"/>
                <a:gd name="connsiteY0" fmla="*/ 80006 h 80006"/>
                <a:gd name="connsiteX1" fmla="*/ 35480 w 43619"/>
                <a:gd name="connsiteY1" fmla="*/ 80006 h 80006"/>
                <a:gd name="connsiteX2" fmla="*/ 28906 w 43619"/>
                <a:gd name="connsiteY2" fmla="*/ 72386 h 80006"/>
                <a:gd name="connsiteX3" fmla="*/ 23975 w 43619"/>
                <a:gd name="connsiteY3" fmla="*/ 39514 h 80006"/>
                <a:gd name="connsiteX4" fmla="*/ 4102 w 43619"/>
                <a:gd name="connsiteY4" fmla="*/ 13665 h 80006"/>
                <a:gd name="connsiteX5" fmla="*/ 666 w 43619"/>
                <a:gd name="connsiteY5" fmla="*/ 4102 h 80006"/>
                <a:gd name="connsiteX6" fmla="*/ 10229 w 43619"/>
                <a:gd name="connsiteY6" fmla="*/ 666 h 80006"/>
                <a:gd name="connsiteX7" fmla="*/ 37422 w 43619"/>
                <a:gd name="connsiteY7" fmla="*/ 34434 h 80006"/>
                <a:gd name="connsiteX8" fmla="*/ 43250 w 43619"/>
                <a:gd name="connsiteY8" fmla="*/ 73581 h 80006"/>
                <a:gd name="connsiteX9" fmla="*/ 36078 w 43619"/>
                <a:gd name="connsiteY9" fmla="*/ 80006 h 8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619" h="80006">
                  <a:moveTo>
                    <a:pt x="36078" y="80006"/>
                  </a:moveTo>
                  <a:cubicBezTo>
                    <a:pt x="35928" y="80006"/>
                    <a:pt x="35779" y="80006"/>
                    <a:pt x="35480" y="80006"/>
                  </a:cubicBezTo>
                  <a:cubicBezTo>
                    <a:pt x="31595" y="79707"/>
                    <a:pt x="28607" y="76271"/>
                    <a:pt x="28906" y="72386"/>
                  </a:cubicBezTo>
                  <a:cubicBezTo>
                    <a:pt x="29802" y="59984"/>
                    <a:pt x="28607" y="51617"/>
                    <a:pt x="23975" y="39514"/>
                  </a:cubicBezTo>
                  <a:cubicBezTo>
                    <a:pt x="19194" y="27112"/>
                    <a:pt x="14263" y="18446"/>
                    <a:pt x="4102" y="13665"/>
                  </a:cubicBezTo>
                  <a:cubicBezTo>
                    <a:pt x="516" y="12021"/>
                    <a:pt x="-978" y="7688"/>
                    <a:pt x="666" y="4102"/>
                  </a:cubicBezTo>
                  <a:cubicBezTo>
                    <a:pt x="2309" y="516"/>
                    <a:pt x="6642" y="-978"/>
                    <a:pt x="10229" y="666"/>
                  </a:cubicBezTo>
                  <a:cubicBezTo>
                    <a:pt x="25469" y="7838"/>
                    <a:pt x="32342" y="21136"/>
                    <a:pt x="37422" y="34434"/>
                  </a:cubicBezTo>
                  <a:cubicBezTo>
                    <a:pt x="42801" y="48628"/>
                    <a:pt x="44445" y="58938"/>
                    <a:pt x="43250" y="73581"/>
                  </a:cubicBezTo>
                  <a:cubicBezTo>
                    <a:pt x="42951" y="77167"/>
                    <a:pt x="39813" y="80006"/>
                    <a:pt x="36078" y="8000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2" name="任意多边形: 形状 861">
              <a:extLst>
                <a:ext uri="{FF2B5EF4-FFF2-40B4-BE49-F238E27FC236}">
                  <a16:creationId xmlns:a16="http://schemas.microsoft.com/office/drawing/2014/main" id="{1AC88092-F31D-4548-9BD0-B15368BB80A0}"/>
                </a:ext>
              </a:extLst>
            </p:cNvPr>
            <p:cNvSpPr/>
            <p:nvPr/>
          </p:nvSpPr>
          <p:spPr>
            <a:xfrm>
              <a:off x="2390832" y="2343294"/>
              <a:ext cx="83192" cy="51919"/>
            </a:xfrm>
            <a:custGeom>
              <a:avLst/>
              <a:gdLst>
                <a:gd name="connsiteX0" fmla="*/ 76125 w 83192"/>
                <a:gd name="connsiteY0" fmla="*/ 51920 h 51919"/>
                <a:gd name="connsiteX1" fmla="*/ 75378 w 83192"/>
                <a:gd name="connsiteY1" fmla="*/ 51920 h 51919"/>
                <a:gd name="connsiteX2" fmla="*/ 968 w 83192"/>
                <a:gd name="connsiteY2" fmla="*/ 10830 h 51919"/>
                <a:gd name="connsiteX3" fmla="*/ 3509 w 83192"/>
                <a:gd name="connsiteY3" fmla="*/ 968 h 51919"/>
                <a:gd name="connsiteX4" fmla="*/ 13370 w 83192"/>
                <a:gd name="connsiteY4" fmla="*/ 3508 h 51919"/>
                <a:gd name="connsiteX5" fmla="*/ 76723 w 83192"/>
                <a:gd name="connsiteY5" fmla="*/ 37575 h 51919"/>
                <a:gd name="connsiteX6" fmla="*/ 83148 w 83192"/>
                <a:gd name="connsiteY6" fmla="*/ 45345 h 51919"/>
                <a:gd name="connsiteX7" fmla="*/ 76125 w 83192"/>
                <a:gd name="connsiteY7" fmla="*/ 51920 h 5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192" h="51919">
                  <a:moveTo>
                    <a:pt x="76125" y="51920"/>
                  </a:moveTo>
                  <a:cubicBezTo>
                    <a:pt x="75826" y="51920"/>
                    <a:pt x="75677" y="51920"/>
                    <a:pt x="75378" y="51920"/>
                  </a:cubicBezTo>
                  <a:cubicBezTo>
                    <a:pt x="46839" y="49081"/>
                    <a:pt x="12175" y="29955"/>
                    <a:pt x="968" y="10830"/>
                  </a:cubicBezTo>
                  <a:cubicBezTo>
                    <a:pt x="-974" y="7393"/>
                    <a:pt x="72" y="3060"/>
                    <a:pt x="3509" y="968"/>
                  </a:cubicBezTo>
                  <a:cubicBezTo>
                    <a:pt x="6945" y="-974"/>
                    <a:pt x="11278" y="72"/>
                    <a:pt x="13370" y="3508"/>
                  </a:cubicBezTo>
                  <a:cubicBezTo>
                    <a:pt x="22186" y="18600"/>
                    <a:pt x="52965" y="35185"/>
                    <a:pt x="76723" y="37575"/>
                  </a:cubicBezTo>
                  <a:cubicBezTo>
                    <a:pt x="80608" y="38024"/>
                    <a:pt x="83596" y="41460"/>
                    <a:pt x="83148" y="45345"/>
                  </a:cubicBezTo>
                  <a:cubicBezTo>
                    <a:pt x="82849" y="49081"/>
                    <a:pt x="79711" y="51920"/>
                    <a:pt x="76125" y="51920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3" name="任意多边形: 形状 862">
              <a:extLst>
                <a:ext uri="{FF2B5EF4-FFF2-40B4-BE49-F238E27FC236}">
                  <a16:creationId xmlns:a16="http://schemas.microsoft.com/office/drawing/2014/main" id="{56D61D1B-F05A-4B86-A965-3D28BC4C6B11}"/>
                </a:ext>
              </a:extLst>
            </p:cNvPr>
            <p:cNvSpPr/>
            <p:nvPr/>
          </p:nvSpPr>
          <p:spPr>
            <a:xfrm>
              <a:off x="2398668" y="2411817"/>
              <a:ext cx="69763" cy="59448"/>
            </a:xfrm>
            <a:custGeom>
              <a:avLst/>
              <a:gdLst>
                <a:gd name="connsiteX0" fmla="*/ 7177 w 69763"/>
                <a:gd name="connsiteY0" fmla="*/ 59449 h 59448"/>
                <a:gd name="connsiteX1" fmla="*/ 5 w 69763"/>
                <a:gd name="connsiteY1" fmla="*/ 52725 h 59448"/>
                <a:gd name="connsiteX2" fmla="*/ 6729 w 69763"/>
                <a:gd name="connsiteY2" fmla="*/ 45105 h 59448"/>
                <a:gd name="connsiteX3" fmla="*/ 55588 w 69763"/>
                <a:gd name="connsiteY3" fmla="*/ 5808 h 59448"/>
                <a:gd name="connsiteX4" fmla="*/ 63956 w 69763"/>
                <a:gd name="connsiteY4" fmla="*/ 130 h 59448"/>
                <a:gd name="connsiteX5" fmla="*/ 69634 w 69763"/>
                <a:gd name="connsiteY5" fmla="*/ 8498 h 59448"/>
                <a:gd name="connsiteX6" fmla="*/ 7476 w 69763"/>
                <a:gd name="connsiteY6" fmla="*/ 59449 h 59448"/>
                <a:gd name="connsiteX7" fmla="*/ 7177 w 69763"/>
                <a:gd name="connsiteY7" fmla="*/ 59449 h 5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763" h="59448">
                  <a:moveTo>
                    <a:pt x="7177" y="59449"/>
                  </a:moveTo>
                  <a:cubicBezTo>
                    <a:pt x="3442" y="59449"/>
                    <a:pt x="155" y="56460"/>
                    <a:pt x="5" y="52725"/>
                  </a:cubicBezTo>
                  <a:cubicBezTo>
                    <a:pt x="-144" y="48840"/>
                    <a:pt x="2844" y="45404"/>
                    <a:pt x="6729" y="45105"/>
                  </a:cubicBezTo>
                  <a:cubicBezTo>
                    <a:pt x="30785" y="43760"/>
                    <a:pt x="51255" y="27324"/>
                    <a:pt x="55588" y="5808"/>
                  </a:cubicBezTo>
                  <a:cubicBezTo>
                    <a:pt x="56335" y="1924"/>
                    <a:pt x="60071" y="-617"/>
                    <a:pt x="63956" y="130"/>
                  </a:cubicBezTo>
                  <a:cubicBezTo>
                    <a:pt x="67841" y="877"/>
                    <a:pt x="70381" y="4613"/>
                    <a:pt x="69634" y="8498"/>
                  </a:cubicBezTo>
                  <a:cubicBezTo>
                    <a:pt x="64105" y="36439"/>
                    <a:pt x="38107" y="57805"/>
                    <a:pt x="7476" y="59449"/>
                  </a:cubicBezTo>
                  <a:cubicBezTo>
                    <a:pt x="7476" y="59449"/>
                    <a:pt x="7327" y="59449"/>
                    <a:pt x="7177" y="5944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4" name="任意多边形: 形状 863">
              <a:extLst>
                <a:ext uri="{FF2B5EF4-FFF2-40B4-BE49-F238E27FC236}">
                  <a16:creationId xmlns:a16="http://schemas.microsoft.com/office/drawing/2014/main" id="{2BD4D2AC-D054-418D-BE17-E7597D62E318}"/>
                </a:ext>
              </a:extLst>
            </p:cNvPr>
            <p:cNvSpPr/>
            <p:nvPr/>
          </p:nvSpPr>
          <p:spPr>
            <a:xfrm>
              <a:off x="2196071" y="2520358"/>
              <a:ext cx="98972" cy="39212"/>
            </a:xfrm>
            <a:custGeom>
              <a:avLst/>
              <a:gdLst>
                <a:gd name="connsiteX0" fmla="*/ 36600 w 98972"/>
                <a:gd name="connsiteY0" fmla="*/ 39213 h 39212"/>
                <a:gd name="connsiteX1" fmla="*/ 3878 w 98972"/>
                <a:gd name="connsiteY1" fmla="*/ 32190 h 39212"/>
                <a:gd name="connsiteX2" fmla="*/ 890 w 98972"/>
                <a:gd name="connsiteY2" fmla="*/ 22478 h 39212"/>
                <a:gd name="connsiteX3" fmla="*/ 10602 w 98972"/>
                <a:gd name="connsiteY3" fmla="*/ 19490 h 39212"/>
                <a:gd name="connsiteX4" fmla="*/ 86057 w 98972"/>
                <a:gd name="connsiteY4" fmla="*/ 2905 h 39212"/>
                <a:gd name="connsiteX5" fmla="*/ 96068 w 98972"/>
                <a:gd name="connsiteY5" fmla="*/ 1411 h 39212"/>
                <a:gd name="connsiteX6" fmla="*/ 97562 w 98972"/>
                <a:gd name="connsiteY6" fmla="*/ 11421 h 39212"/>
                <a:gd name="connsiteX7" fmla="*/ 36600 w 98972"/>
                <a:gd name="connsiteY7" fmla="*/ 39213 h 3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972" h="39212">
                  <a:moveTo>
                    <a:pt x="36600" y="39213"/>
                  </a:moveTo>
                  <a:cubicBezTo>
                    <a:pt x="24050" y="39213"/>
                    <a:pt x="12395" y="36673"/>
                    <a:pt x="3878" y="32190"/>
                  </a:cubicBezTo>
                  <a:cubicBezTo>
                    <a:pt x="292" y="30397"/>
                    <a:pt x="-1052" y="26064"/>
                    <a:pt x="890" y="22478"/>
                  </a:cubicBezTo>
                  <a:cubicBezTo>
                    <a:pt x="2683" y="18892"/>
                    <a:pt x="7016" y="17548"/>
                    <a:pt x="10602" y="19490"/>
                  </a:cubicBezTo>
                  <a:cubicBezTo>
                    <a:pt x="29279" y="29202"/>
                    <a:pt x="67978" y="27558"/>
                    <a:pt x="86057" y="2905"/>
                  </a:cubicBezTo>
                  <a:cubicBezTo>
                    <a:pt x="88448" y="-233"/>
                    <a:pt x="92931" y="-980"/>
                    <a:pt x="96068" y="1411"/>
                  </a:cubicBezTo>
                  <a:cubicBezTo>
                    <a:pt x="99206" y="3801"/>
                    <a:pt x="99953" y="8284"/>
                    <a:pt x="97562" y="11421"/>
                  </a:cubicBezTo>
                  <a:cubicBezTo>
                    <a:pt x="82920" y="31294"/>
                    <a:pt x="58565" y="39213"/>
                    <a:pt x="36600" y="3921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5" name="任意多边形: 形状 864">
              <a:extLst>
                <a:ext uri="{FF2B5EF4-FFF2-40B4-BE49-F238E27FC236}">
                  <a16:creationId xmlns:a16="http://schemas.microsoft.com/office/drawing/2014/main" id="{A73E63D9-5784-4BC1-9EEE-64000A4E65AF}"/>
                </a:ext>
              </a:extLst>
            </p:cNvPr>
            <p:cNvSpPr/>
            <p:nvPr/>
          </p:nvSpPr>
          <p:spPr>
            <a:xfrm>
              <a:off x="2205167" y="2437477"/>
              <a:ext cx="88936" cy="63672"/>
            </a:xfrm>
            <a:custGeom>
              <a:avLst/>
              <a:gdLst>
                <a:gd name="connsiteX0" fmla="*/ 7185 w 88936"/>
                <a:gd name="connsiteY0" fmla="*/ 63672 h 63672"/>
                <a:gd name="connsiteX1" fmla="*/ 4047 w 88936"/>
                <a:gd name="connsiteY1" fmla="*/ 62925 h 63672"/>
                <a:gd name="connsiteX2" fmla="*/ 760 w 88936"/>
                <a:gd name="connsiteY2" fmla="*/ 53362 h 63672"/>
                <a:gd name="connsiteX3" fmla="*/ 43194 w 88936"/>
                <a:gd name="connsiteY3" fmla="*/ 11526 h 63672"/>
                <a:gd name="connsiteX4" fmla="*/ 81146 w 88936"/>
                <a:gd name="connsiteY4" fmla="*/ 21 h 63672"/>
                <a:gd name="connsiteX5" fmla="*/ 88916 w 88936"/>
                <a:gd name="connsiteY5" fmla="*/ 6595 h 63672"/>
                <a:gd name="connsiteX6" fmla="*/ 82341 w 88936"/>
                <a:gd name="connsiteY6" fmla="*/ 14364 h 63672"/>
                <a:gd name="connsiteX7" fmla="*/ 50665 w 88936"/>
                <a:gd name="connsiteY7" fmla="*/ 23927 h 63672"/>
                <a:gd name="connsiteX8" fmla="*/ 13759 w 88936"/>
                <a:gd name="connsiteY8" fmla="*/ 59787 h 63672"/>
                <a:gd name="connsiteX9" fmla="*/ 7185 w 88936"/>
                <a:gd name="connsiteY9" fmla="*/ 63672 h 63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936" h="63672">
                  <a:moveTo>
                    <a:pt x="7185" y="63672"/>
                  </a:moveTo>
                  <a:cubicBezTo>
                    <a:pt x="6139" y="63672"/>
                    <a:pt x="5093" y="63373"/>
                    <a:pt x="4047" y="62925"/>
                  </a:cubicBezTo>
                  <a:cubicBezTo>
                    <a:pt x="461" y="61132"/>
                    <a:pt x="-1033" y="56948"/>
                    <a:pt x="760" y="53362"/>
                  </a:cubicBezTo>
                  <a:cubicBezTo>
                    <a:pt x="8380" y="37674"/>
                    <a:pt x="22276" y="23927"/>
                    <a:pt x="43194" y="11526"/>
                  </a:cubicBezTo>
                  <a:cubicBezTo>
                    <a:pt x="51113" y="6744"/>
                    <a:pt x="68296" y="1066"/>
                    <a:pt x="81146" y="21"/>
                  </a:cubicBezTo>
                  <a:cubicBezTo>
                    <a:pt x="85031" y="-278"/>
                    <a:pt x="88617" y="2710"/>
                    <a:pt x="88916" y="6595"/>
                  </a:cubicBezTo>
                  <a:cubicBezTo>
                    <a:pt x="89214" y="10480"/>
                    <a:pt x="86226" y="14066"/>
                    <a:pt x="82341" y="14364"/>
                  </a:cubicBezTo>
                  <a:cubicBezTo>
                    <a:pt x="71284" y="15261"/>
                    <a:pt x="56193" y="20640"/>
                    <a:pt x="50665" y="23927"/>
                  </a:cubicBezTo>
                  <a:cubicBezTo>
                    <a:pt x="32287" y="34984"/>
                    <a:pt x="20184" y="46639"/>
                    <a:pt x="13759" y="59787"/>
                  </a:cubicBezTo>
                  <a:cubicBezTo>
                    <a:pt x="12414" y="62178"/>
                    <a:pt x="9874" y="63672"/>
                    <a:pt x="7185" y="63672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6" name="任意多边形: 形状 865">
              <a:extLst>
                <a:ext uri="{FF2B5EF4-FFF2-40B4-BE49-F238E27FC236}">
                  <a16:creationId xmlns:a16="http://schemas.microsoft.com/office/drawing/2014/main" id="{DCBE35EE-3BB7-402E-8E0C-BABE1E3A0817}"/>
                </a:ext>
              </a:extLst>
            </p:cNvPr>
            <p:cNvSpPr/>
            <p:nvPr/>
          </p:nvSpPr>
          <p:spPr>
            <a:xfrm>
              <a:off x="2143159" y="2434049"/>
              <a:ext cx="25390" cy="105052"/>
            </a:xfrm>
            <a:custGeom>
              <a:avLst/>
              <a:gdLst>
                <a:gd name="connsiteX0" fmla="*/ 10024 w 25390"/>
                <a:gd name="connsiteY0" fmla="*/ 105053 h 105052"/>
                <a:gd name="connsiteX1" fmla="*/ 7185 w 25390"/>
                <a:gd name="connsiteY1" fmla="*/ 104455 h 105052"/>
                <a:gd name="connsiteX2" fmla="*/ 3300 w 25390"/>
                <a:gd name="connsiteY2" fmla="*/ 95042 h 105052"/>
                <a:gd name="connsiteX3" fmla="*/ 760 w 25390"/>
                <a:gd name="connsiteY3" fmla="*/ 10322 h 105052"/>
                <a:gd name="connsiteX4" fmla="*/ 4047 w 25390"/>
                <a:gd name="connsiteY4" fmla="*/ 760 h 105052"/>
                <a:gd name="connsiteX5" fmla="*/ 13610 w 25390"/>
                <a:gd name="connsiteY5" fmla="*/ 4047 h 105052"/>
                <a:gd name="connsiteX6" fmla="*/ 16449 w 25390"/>
                <a:gd name="connsiteY6" fmla="*/ 100570 h 105052"/>
                <a:gd name="connsiteX7" fmla="*/ 10024 w 25390"/>
                <a:gd name="connsiteY7" fmla="*/ 105053 h 105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90" h="105052">
                  <a:moveTo>
                    <a:pt x="10024" y="105053"/>
                  </a:moveTo>
                  <a:cubicBezTo>
                    <a:pt x="9127" y="105053"/>
                    <a:pt x="8231" y="104903"/>
                    <a:pt x="7185" y="104455"/>
                  </a:cubicBezTo>
                  <a:cubicBezTo>
                    <a:pt x="3599" y="102961"/>
                    <a:pt x="1806" y="98777"/>
                    <a:pt x="3300" y="95042"/>
                  </a:cubicBezTo>
                  <a:cubicBezTo>
                    <a:pt x="14506" y="68147"/>
                    <a:pt x="13610" y="36470"/>
                    <a:pt x="760" y="10322"/>
                  </a:cubicBezTo>
                  <a:cubicBezTo>
                    <a:pt x="-1033" y="6736"/>
                    <a:pt x="461" y="2403"/>
                    <a:pt x="4047" y="760"/>
                  </a:cubicBezTo>
                  <a:cubicBezTo>
                    <a:pt x="7633" y="-1033"/>
                    <a:pt x="11966" y="461"/>
                    <a:pt x="13610" y="4047"/>
                  </a:cubicBezTo>
                  <a:cubicBezTo>
                    <a:pt x="28252" y="33930"/>
                    <a:pt x="29298" y="69940"/>
                    <a:pt x="16449" y="100570"/>
                  </a:cubicBezTo>
                  <a:cubicBezTo>
                    <a:pt x="15552" y="103409"/>
                    <a:pt x="12863" y="105053"/>
                    <a:pt x="10024" y="10505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7" name="任意多边形: 形状 866">
              <a:extLst>
                <a:ext uri="{FF2B5EF4-FFF2-40B4-BE49-F238E27FC236}">
                  <a16:creationId xmlns:a16="http://schemas.microsoft.com/office/drawing/2014/main" id="{8DA058F8-58B4-43F4-AEA4-DA59989332AA}"/>
                </a:ext>
              </a:extLst>
            </p:cNvPr>
            <p:cNvSpPr/>
            <p:nvPr/>
          </p:nvSpPr>
          <p:spPr>
            <a:xfrm>
              <a:off x="2051830" y="2482724"/>
              <a:ext cx="66047" cy="81927"/>
            </a:xfrm>
            <a:custGeom>
              <a:avLst/>
              <a:gdLst>
                <a:gd name="connsiteX0" fmla="*/ 58918 w 66047"/>
                <a:gd name="connsiteY0" fmla="*/ 81928 h 81927"/>
                <a:gd name="connsiteX1" fmla="*/ 52045 w 66047"/>
                <a:gd name="connsiteY1" fmla="*/ 76549 h 81927"/>
                <a:gd name="connsiteX2" fmla="*/ 3783 w 66047"/>
                <a:gd name="connsiteY2" fmla="*/ 13495 h 81927"/>
                <a:gd name="connsiteX3" fmla="*/ 795 w 66047"/>
                <a:gd name="connsiteY3" fmla="*/ 3783 h 81927"/>
                <a:gd name="connsiteX4" fmla="*/ 10507 w 66047"/>
                <a:gd name="connsiteY4" fmla="*/ 795 h 81927"/>
                <a:gd name="connsiteX5" fmla="*/ 65791 w 66047"/>
                <a:gd name="connsiteY5" fmla="*/ 72814 h 81927"/>
                <a:gd name="connsiteX6" fmla="*/ 60711 w 66047"/>
                <a:gd name="connsiteY6" fmla="*/ 81629 h 81927"/>
                <a:gd name="connsiteX7" fmla="*/ 58918 w 66047"/>
                <a:gd name="connsiteY7" fmla="*/ 81928 h 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047" h="81927">
                  <a:moveTo>
                    <a:pt x="58918" y="81928"/>
                  </a:moveTo>
                  <a:cubicBezTo>
                    <a:pt x="55780" y="81928"/>
                    <a:pt x="52792" y="79836"/>
                    <a:pt x="52045" y="76549"/>
                  </a:cubicBezTo>
                  <a:cubicBezTo>
                    <a:pt x="43976" y="46367"/>
                    <a:pt x="29184" y="26943"/>
                    <a:pt x="3783" y="13495"/>
                  </a:cubicBezTo>
                  <a:cubicBezTo>
                    <a:pt x="346" y="11702"/>
                    <a:pt x="-998" y="7369"/>
                    <a:pt x="795" y="3783"/>
                  </a:cubicBezTo>
                  <a:cubicBezTo>
                    <a:pt x="2588" y="347"/>
                    <a:pt x="6921" y="-998"/>
                    <a:pt x="10507" y="795"/>
                  </a:cubicBezTo>
                  <a:cubicBezTo>
                    <a:pt x="39195" y="16035"/>
                    <a:pt x="56826" y="38896"/>
                    <a:pt x="65791" y="72814"/>
                  </a:cubicBezTo>
                  <a:cubicBezTo>
                    <a:pt x="66837" y="76698"/>
                    <a:pt x="64596" y="80583"/>
                    <a:pt x="60711" y="81629"/>
                  </a:cubicBezTo>
                  <a:cubicBezTo>
                    <a:pt x="60113" y="81779"/>
                    <a:pt x="59515" y="81928"/>
                    <a:pt x="58918" y="81928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8" name="任意多边形: 形状 867">
              <a:extLst>
                <a:ext uri="{FF2B5EF4-FFF2-40B4-BE49-F238E27FC236}">
                  <a16:creationId xmlns:a16="http://schemas.microsoft.com/office/drawing/2014/main" id="{1B1FA140-6892-4F22-AEC7-C2B74D082F9C}"/>
                </a:ext>
              </a:extLst>
            </p:cNvPr>
            <p:cNvSpPr/>
            <p:nvPr/>
          </p:nvSpPr>
          <p:spPr>
            <a:xfrm>
              <a:off x="1973362" y="2511686"/>
              <a:ext cx="92881" cy="46540"/>
            </a:xfrm>
            <a:custGeom>
              <a:avLst/>
              <a:gdLst>
                <a:gd name="connsiteX0" fmla="*/ 75826 w 92881"/>
                <a:gd name="connsiteY0" fmla="*/ 46541 h 46540"/>
                <a:gd name="connsiteX1" fmla="*/ 968 w 92881"/>
                <a:gd name="connsiteY1" fmla="*/ 10830 h 46540"/>
                <a:gd name="connsiteX2" fmla="*/ 3509 w 92881"/>
                <a:gd name="connsiteY2" fmla="*/ 969 h 46540"/>
                <a:gd name="connsiteX3" fmla="*/ 13370 w 92881"/>
                <a:gd name="connsiteY3" fmla="*/ 3509 h 46540"/>
                <a:gd name="connsiteX4" fmla="*/ 85090 w 92881"/>
                <a:gd name="connsiteY4" fmla="*/ 31748 h 46540"/>
                <a:gd name="connsiteX5" fmla="*/ 92860 w 92881"/>
                <a:gd name="connsiteY5" fmla="*/ 38323 h 46540"/>
                <a:gd name="connsiteX6" fmla="*/ 86285 w 92881"/>
                <a:gd name="connsiteY6" fmla="*/ 46092 h 46540"/>
                <a:gd name="connsiteX7" fmla="*/ 75826 w 92881"/>
                <a:gd name="connsiteY7" fmla="*/ 46541 h 4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881" h="46540">
                  <a:moveTo>
                    <a:pt x="75826" y="46541"/>
                  </a:moveTo>
                  <a:cubicBezTo>
                    <a:pt x="43253" y="46541"/>
                    <a:pt x="13968" y="32794"/>
                    <a:pt x="968" y="10830"/>
                  </a:cubicBezTo>
                  <a:cubicBezTo>
                    <a:pt x="-974" y="7393"/>
                    <a:pt x="72" y="3060"/>
                    <a:pt x="3509" y="969"/>
                  </a:cubicBezTo>
                  <a:cubicBezTo>
                    <a:pt x="6945" y="-974"/>
                    <a:pt x="11278" y="72"/>
                    <a:pt x="13370" y="3509"/>
                  </a:cubicBezTo>
                  <a:cubicBezTo>
                    <a:pt x="24875" y="22933"/>
                    <a:pt x="54310" y="34587"/>
                    <a:pt x="85090" y="31748"/>
                  </a:cubicBezTo>
                  <a:cubicBezTo>
                    <a:pt x="88975" y="31449"/>
                    <a:pt x="92561" y="34288"/>
                    <a:pt x="92860" y="38323"/>
                  </a:cubicBezTo>
                  <a:cubicBezTo>
                    <a:pt x="93159" y="42207"/>
                    <a:pt x="90320" y="45794"/>
                    <a:pt x="86285" y="46092"/>
                  </a:cubicBezTo>
                  <a:cubicBezTo>
                    <a:pt x="82699" y="46391"/>
                    <a:pt x="79263" y="46541"/>
                    <a:pt x="75826" y="46541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9" name="任意多边形: 形状 868">
              <a:extLst>
                <a:ext uri="{FF2B5EF4-FFF2-40B4-BE49-F238E27FC236}">
                  <a16:creationId xmlns:a16="http://schemas.microsoft.com/office/drawing/2014/main" id="{C5AA9F11-94E5-4111-8372-CFB307D275C4}"/>
                </a:ext>
              </a:extLst>
            </p:cNvPr>
            <p:cNvSpPr/>
            <p:nvPr/>
          </p:nvSpPr>
          <p:spPr>
            <a:xfrm>
              <a:off x="1840926" y="2506737"/>
              <a:ext cx="98082" cy="48949"/>
            </a:xfrm>
            <a:custGeom>
              <a:avLst/>
              <a:gdLst>
                <a:gd name="connsiteX0" fmla="*/ 17756 w 98082"/>
                <a:gd name="connsiteY0" fmla="*/ 48949 h 48949"/>
                <a:gd name="connsiteX1" fmla="*/ 5952 w 98082"/>
                <a:gd name="connsiteY1" fmla="*/ 48053 h 48949"/>
                <a:gd name="connsiteX2" fmla="*/ 125 w 98082"/>
                <a:gd name="connsiteY2" fmla="*/ 39835 h 48949"/>
                <a:gd name="connsiteX3" fmla="*/ 8343 w 98082"/>
                <a:gd name="connsiteY3" fmla="*/ 34008 h 48949"/>
                <a:gd name="connsiteX4" fmla="*/ 84994 w 98082"/>
                <a:gd name="connsiteY4" fmla="*/ 3078 h 48949"/>
                <a:gd name="connsiteX5" fmla="*/ 95004 w 98082"/>
                <a:gd name="connsiteY5" fmla="*/ 1285 h 48949"/>
                <a:gd name="connsiteX6" fmla="*/ 96797 w 98082"/>
                <a:gd name="connsiteY6" fmla="*/ 11296 h 48949"/>
                <a:gd name="connsiteX7" fmla="*/ 17756 w 98082"/>
                <a:gd name="connsiteY7" fmla="*/ 48949 h 4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082" h="48949">
                  <a:moveTo>
                    <a:pt x="17756" y="48949"/>
                  </a:moveTo>
                  <a:cubicBezTo>
                    <a:pt x="13722" y="48949"/>
                    <a:pt x="9688" y="48651"/>
                    <a:pt x="5952" y="48053"/>
                  </a:cubicBezTo>
                  <a:cubicBezTo>
                    <a:pt x="2067" y="47455"/>
                    <a:pt x="-622" y="43720"/>
                    <a:pt x="125" y="39835"/>
                  </a:cubicBezTo>
                  <a:cubicBezTo>
                    <a:pt x="723" y="35950"/>
                    <a:pt x="4458" y="33261"/>
                    <a:pt x="8343" y="34008"/>
                  </a:cubicBezTo>
                  <a:cubicBezTo>
                    <a:pt x="33893" y="38341"/>
                    <a:pt x="70351" y="23698"/>
                    <a:pt x="84994" y="3078"/>
                  </a:cubicBezTo>
                  <a:cubicBezTo>
                    <a:pt x="87235" y="-209"/>
                    <a:pt x="91717" y="-956"/>
                    <a:pt x="95004" y="1285"/>
                  </a:cubicBezTo>
                  <a:cubicBezTo>
                    <a:pt x="98292" y="3527"/>
                    <a:pt x="99039" y="8009"/>
                    <a:pt x="96797" y="11296"/>
                  </a:cubicBezTo>
                  <a:cubicBezTo>
                    <a:pt x="81258" y="32962"/>
                    <a:pt x="46743" y="48949"/>
                    <a:pt x="17756" y="4894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0" name="任意多边形: 形状 869">
              <a:extLst>
                <a:ext uri="{FF2B5EF4-FFF2-40B4-BE49-F238E27FC236}">
                  <a16:creationId xmlns:a16="http://schemas.microsoft.com/office/drawing/2014/main" id="{24D983DE-95CA-4DF6-A3CE-23706DD8740C}"/>
                </a:ext>
              </a:extLst>
            </p:cNvPr>
            <p:cNvSpPr/>
            <p:nvPr/>
          </p:nvSpPr>
          <p:spPr>
            <a:xfrm>
              <a:off x="1812415" y="2429780"/>
              <a:ext cx="81698" cy="69725"/>
            </a:xfrm>
            <a:custGeom>
              <a:avLst/>
              <a:gdLst>
                <a:gd name="connsiteX0" fmla="*/ 74507 w 81698"/>
                <a:gd name="connsiteY0" fmla="*/ 69725 h 69725"/>
                <a:gd name="connsiteX1" fmla="*/ 74059 w 81698"/>
                <a:gd name="connsiteY1" fmla="*/ 69725 h 69725"/>
                <a:gd name="connsiteX2" fmla="*/ 27291 w 81698"/>
                <a:gd name="connsiteY2" fmla="*/ 51347 h 69725"/>
                <a:gd name="connsiteX3" fmla="*/ 247 w 81698"/>
                <a:gd name="connsiteY3" fmla="*/ 9062 h 69725"/>
                <a:gd name="connsiteX4" fmla="*/ 5327 w 81698"/>
                <a:gd name="connsiteY4" fmla="*/ 247 h 69725"/>
                <a:gd name="connsiteX5" fmla="*/ 14142 w 81698"/>
                <a:gd name="connsiteY5" fmla="*/ 5327 h 69725"/>
                <a:gd name="connsiteX6" fmla="*/ 36405 w 81698"/>
                <a:gd name="connsiteY6" fmla="*/ 40141 h 69725"/>
                <a:gd name="connsiteX7" fmla="*/ 74955 w 81698"/>
                <a:gd name="connsiteY7" fmla="*/ 55232 h 69725"/>
                <a:gd name="connsiteX8" fmla="*/ 81679 w 81698"/>
                <a:gd name="connsiteY8" fmla="*/ 62852 h 69725"/>
                <a:gd name="connsiteX9" fmla="*/ 74507 w 81698"/>
                <a:gd name="connsiteY9" fmla="*/ 69725 h 6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698" h="69725">
                  <a:moveTo>
                    <a:pt x="74507" y="69725"/>
                  </a:moveTo>
                  <a:cubicBezTo>
                    <a:pt x="74357" y="69725"/>
                    <a:pt x="74208" y="69725"/>
                    <a:pt x="74059" y="69725"/>
                  </a:cubicBezTo>
                  <a:cubicBezTo>
                    <a:pt x="57025" y="68680"/>
                    <a:pt x="40440" y="62255"/>
                    <a:pt x="27291" y="51347"/>
                  </a:cubicBezTo>
                  <a:cubicBezTo>
                    <a:pt x="14142" y="40589"/>
                    <a:pt x="4580" y="25498"/>
                    <a:pt x="247" y="9062"/>
                  </a:cubicBezTo>
                  <a:cubicBezTo>
                    <a:pt x="-799" y="5177"/>
                    <a:pt x="1591" y="1293"/>
                    <a:pt x="5327" y="247"/>
                  </a:cubicBezTo>
                  <a:cubicBezTo>
                    <a:pt x="9212" y="-799"/>
                    <a:pt x="13097" y="1591"/>
                    <a:pt x="14142" y="5327"/>
                  </a:cubicBezTo>
                  <a:cubicBezTo>
                    <a:pt x="17728" y="18924"/>
                    <a:pt x="25648" y="31325"/>
                    <a:pt x="36405" y="40141"/>
                  </a:cubicBezTo>
                  <a:cubicBezTo>
                    <a:pt x="47313" y="49106"/>
                    <a:pt x="60910" y="54335"/>
                    <a:pt x="74955" y="55232"/>
                  </a:cubicBezTo>
                  <a:cubicBezTo>
                    <a:pt x="78840" y="55531"/>
                    <a:pt x="81978" y="58818"/>
                    <a:pt x="81679" y="62852"/>
                  </a:cubicBezTo>
                  <a:cubicBezTo>
                    <a:pt x="81529" y="66886"/>
                    <a:pt x="78392" y="69725"/>
                    <a:pt x="74507" y="6972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1" name="任意多边形: 形状 870">
              <a:extLst>
                <a:ext uri="{FF2B5EF4-FFF2-40B4-BE49-F238E27FC236}">
                  <a16:creationId xmlns:a16="http://schemas.microsoft.com/office/drawing/2014/main" id="{EF0B5D17-2605-4FCA-B7DA-6527B858A6FB}"/>
                </a:ext>
              </a:extLst>
            </p:cNvPr>
            <p:cNvSpPr/>
            <p:nvPr/>
          </p:nvSpPr>
          <p:spPr>
            <a:xfrm>
              <a:off x="1900369" y="2428080"/>
              <a:ext cx="84010" cy="59771"/>
            </a:xfrm>
            <a:custGeom>
              <a:avLst/>
              <a:gdLst>
                <a:gd name="connsiteX0" fmla="*/ 76800 w 84010"/>
                <a:gd name="connsiteY0" fmla="*/ 59772 h 59771"/>
                <a:gd name="connsiteX1" fmla="*/ 70226 w 84010"/>
                <a:gd name="connsiteY1" fmla="*/ 55439 h 59771"/>
                <a:gd name="connsiteX2" fmla="*/ 7023 w 84010"/>
                <a:gd name="connsiteY2" fmla="*/ 14349 h 59771"/>
                <a:gd name="connsiteX3" fmla="*/ 0 w 84010"/>
                <a:gd name="connsiteY3" fmla="*/ 7027 h 59771"/>
                <a:gd name="connsiteX4" fmla="*/ 7321 w 84010"/>
                <a:gd name="connsiteY4" fmla="*/ 5 h 59771"/>
                <a:gd name="connsiteX5" fmla="*/ 83374 w 84010"/>
                <a:gd name="connsiteY5" fmla="*/ 49761 h 59771"/>
                <a:gd name="connsiteX6" fmla="*/ 79639 w 84010"/>
                <a:gd name="connsiteY6" fmla="*/ 59174 h 59771"/>
                <a:gd name="connsiteX7" fmla="*/ 76800 w 84010"/>
                <a:gd name="connsiteY7" fmla="*/ 59772 h 5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10" h="59771">
                  <a:moveTo>
                    <a:pt x="76800" y="59772"/>
                  </a:moveTo>
                  <a:cubicBezTo>
                    <a:pt x="74111" y="59772"/>
                    <a:pt x="71421" y="58128"/>
                    <a:pt x="70226" y="55439"/>
                  </a:cubicBezTo>
                  <a:cubicBezTo>
                    <a:pt x="58571" y="28842"/>
                    <a:pt x="37354" y="15096"/>
                    <a:pt x="7023" y="14349"/>
                  </a:cubicBezTo>
                  <a:cubicBezTo>
                    <a:pt x="2988" y="14199"/>
                    <a:pt x="0" y="10912"/>
                    <a:pt x="0" y="7027"/>
                  </a:cubicBezTo>
                  <a:cubicBezTo>
                    <a:pt x="0" y="3143"/>
                    <a:pt x="3437" y="-144"/>
                    <a:pt x="7321" y="5"/>
                  </a:cubicBezTo>
                  <a:cubicBezTo>
                    <a:pt x="43181" y="901"/>
                    <a:pt x="69479" y="18084"/>
                    <a:pt x="83374" y="49761"/>
                  </a:cubicBezTo>
                  <a:cubicBezTo>
                    <a:pt x="85018" y="53347"/>
                    <a:pt x="83374" y="57680"/>
                    <a:pt x="79639" y="59174"/>
                  </a:cubicBezTo>
                  <a:cubicBezTo>
                    <a:pt x="78743" y="59473"/>
                    <a:pt x="77846" y="59772"/>
                    <a:pt x="76800" y="59772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2" name="任意多边形: 形状 871">
              <a:extLst>
                <a:ext uri="{FF2B5EF4-FFF2-40B4-BE49-F238E27FC236}">
                  <a16:creationId xmlns:a16="http://schemas.microsoft.com/office/drawing/2014/main" id="{7A17B582-C074-4E47-B7AB-978DCCDEDF6D}"/>
                </a:ext>
              </a:extLst>
            </p:cNvPr>
            <p:cNvSpPr/>
            <p:nvPr/>
          </p:nvSpPr>
          <p:spPr>
            <a:xfrm>
              <a:off x="2014027" y="2410622"/>
              <a:ext cx="70554" cy="72746"/>
            </a:xfrm>
            <a:custGeom>
              <a:avLst/>
              <a:gdLst>
                <a:gd name="connsiteX0" fmla="*/ 7221 w 70554"/>
                <a:gd name="connsiteY0" fmla="*/ 72747 h 72746"/>
                <a:gd name="connsiteX1" fmla="*/ 6175 w 70554"/>
                <a:gd name="connsiteY1" fmla="*/ 72747 h 72746"/>
                <a:gd name="connsiteX2" fmla="*/ 49 w 70554"/>
                <a:gd name="connsiteY2" fmla="*/ 64678 h 72746"/>
                <a:gd name="connsiteX3" fmla="*/ 62057 w 70554"/>
                <a:gd name="connsiteY3" fmla="*/ 130 h 72746"/>
                <a:gd name="connsiteX4" fmla="*/ 70424 w 70554"/>
                <a:gd name="connsiteY4" fmla="*/ 5808 h 72746"/>
                <a:gd name="connsiteX5" fmla="*/ 64746 w 70554"/>
                <a:gd name="connsiteY5" fmla="*/ 14175 h 72746"/>
                <a:gd name="connsiteX6" fmla="*/ 14094 w 70554"/>
                <a:gd name="connsiteY6" fmla="*/ 66770 h 72746"/>
                <a:gd name="connsiteX7" fmla="*/ 7221 w 70554"/>
                <a:gd name="connsiteY7" fmla="*/ 72747 h 7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554" h="72746">
                  <a:moveTo>
                    <a:pt x="7221" y="72747"/>
                  </a:moveTo>
                  <a:cubicBezTo>
                    <a:pt x="6922" y="72747"/>
                    <a:pt x="6474" y="72747"/>
                    <a:pt x="6175" y="72747"/>
                  </a:cubicBezTo>
                  <a:cubicBezTo>
                    <a:pt x="2290" y="72149"/>
                    <a:pt x="-399" y="68563"/>
                    <a:pt x="49" y="64678"/>
                  </a:cubicBezTo>
                  <a:cubicBezTo>
                    <a:pt x="5129" y="29864"/>
                    <a:pt x="27093" y="6854"/>
                    <a:pt x="62057" y="130"/>
                  </a:cubicBezTo>
                  <a:cubicBezTo>
                    <a:pt x="65941" y="-617"/>
                    <a:pt x="69677" y="1923"/>
                    <a:pt x="70424" y="5808"/>
                  </a:cubicBezTo>
                  <a:cubicBezTo>
                    <a:pt x="71171" y="9693"/>
                    <a:pt x="68631" y="13428"/>
                    <a:pt x="64746" y="14175"/>
                  </a:cubicBezTo>
                  <a:cubicBezTo>
                    <a:pt x="35311" y="19853"/>
                    <a:pt x="18278" y="37634"/>
                    <a:pt x="14094" y="66770"/>
                  </a:cubicBezTo>
                  <a:cubicBezTo>
                    <a:pt x="13795" y="70207"/>
                    <a:pt x="10657" y="72747"/>
                    <a:pt x="7221" y="72747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3" name="任意多边形: 形状 872">
              <a:extLst>
                <a:ext uri="{FF2B5EF4-FFF2-40B4-BE49-F238E27FC236}">
                  <a16:creationId xmlns:a16="http://schemas.microsoft.com/office/drawing/2014/main" id="{5D1E12C9-FAFB-4B3C-9066-B29D9F6A0150}"/>
                </a:ext>
              </a:extLst>
            </p:cNvPr>
            <p:cNvSpPr/>
            <p:nvPr/>
          </p:nvSpPr>
          <p:spPr>
            <a:xfrm>
              <a:off x="1954827" y="2356584"/>
              <a:ext cx="86462" cy="50731"/>
            </a:xfrm>
            <a:custGeom>
              <a:avLst/>
              <a:gdLst>
                <a:gd name="connsiteX0" fmla="*/ 74339 w 86462"/>
                <a:gd name="connsiteY0" fmla="*/ 50731 h 50731"/>
                <a:gd name="connsiteX1" fmla="*/ 1125 w 86462"/>
                <a:gd name="connsiteY1" fmla="*/ 10987 h 50731"/>
                <a:gd name="connsiteX2" fmla="*/ 3217 w 86462"/>
                <a:gd name="connsiteY2" fmla="*/ 1125 h 50731"/>
                <a:gd name="connsiteX3" fmla="*/ 13079 w 86462"/>
                <a:gd name="connsiteY3" fmla="*/ 3217 h 50731"/>
                <a:gd name="connsiteX4" fmla="*/ 78822 w 86462"/>
                <a:gd name="connsiteY4" fmla="*/ 36238 h 50731"/>
                <a:gd name="connsiteX5" fmla="*/ 86442 w 86462"/>
                <a:gd name="connsiteY5" fmla="*/ 42962 h 50731"/>
                <a:gd name="connsiteX6" fmla="*/ 79718 w 86462"/>
                <a:gd name="connsiteY6" fmla="*/ 50582 h 50731"/>
                <a:gd name="connsiteX7" fmla="*/ 74339 w 86462"/>
                <a:gd name="connsiteY7" fmla="*/ 50731 h 5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62" h="50731">
                  <a:moveTo>
                    <a:pt x="74339" y="50731"/>
                  </a:moveTo>
                  <a:cubicBezTo>
                    <a:pt x="45203" y="50731"/>
                    <a:pt x="16963" y="35491"/>
                    <a:pt x="1125" y="10987"/>
                  </a:cubicBezTo>
                  <a:cubicBezTo>
                    <a:pt x="-967" y="7699"/>
                    <a:pt x="-70" y="3217"/>
                    <a:pt x="3217" y="1125"/>
                  </a:cubicBezTo>
                  <a:cubicBezTo>
                    <a:pt x="6504" y="-967"/>
                    <a:pt x="10987" y="-70"/>
                    <a:pt x="13079" y="3217"/>
                  </a:cubicBezTo>
                  <a:cubicBezTo>
                    <a:pt x="26974" y="24733"/>
                    <a:pt x="53421" y="38031"/>
                    <a:pt x="78822" y="36238"/>
                  </a:cubicBezTo>
                  <a:cubicBezTo>
                    <a:pt x="82707" y="35939"/>
                    <a:pt x="86143" y="38928"/>
                    <a:pt x="86442" y="42962"/>
                  </a:cubicBezTo>
                  <a:cubicBezTo>
                    <a:pt x="86741" y="46847"/>
                    <a:pt x="83753" y="50283"/>
                    <a:pt x="79718" y="50582"/>
                  </a:cubicBezTo>
                  <a:cubicBezTo>
                    <a:pt x="77925" y="50582"/>
                    <a:pt x="76132" y="50731"/>
                    <a:pt x="74339" y="50731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4" name="任意多边形: 形状 873">
              <a:extLst>
                <a:ext uri="{FF2B5EF4-FFF2-40B4-BE49-F238E27FC236}">
                  <a16:creationId xmlns:a16="http://schemas.microsoft.com/office/drawing/2014/main" id="{7B7A9BDD-66D6-40DC-AA6F-B4E58B36A343}"/>
                </a:ext>
              </a:extLst>
            </p:cNvPr>
            <p:cNvSpPr/>
            <p:nvPr/>
          </p:nvSpPr>
          <p:spPr>
            <a:xfrm>
              <a:off x="1717845" y="2424156"/>
              <a:ext cx="79321" cy="101945"/>
            </a:xfrm>
            <a:custGeom>
              <a:avLst/>
              <a:gdLst>
                <a:gd name="connsiteX0" fmla="*/ 7259 w 79321"/>
                <a:gd name="connsiteY0" fmla="*/ 101946 h 101945"/>
                <a:gd name="connsiteX1" fmla="*/ 5914 w 79321"/>
                <a:gd name="connsiteY1" fmla="*/ 101796 h 101945"/>
                <a:gd name="connsiteX2" fmla="*/ 87 w 79321"/>
                <a:gd name="connsiteY2" fmla="*/ 93429 h 101945"/>
                <a:gd name="connsiteX3" fmla="*/ 68819 w 79321"/>
                <a:gd name="connsiteY3" fmla="*/ 791 h 101945"/>
                <a:gd name="connsiteX4" fmla="*/ 78531 w 79321"/>
                <a:gd name="connsiteY4" fmla="*/ 3928 h 101945"/>
                <a:gd name="connsiteX5" fmla="*/ 75393 w 79321"/>
                <a:gd name="connsiteY5" fmla="*/ 13641 h 101945"/>
                <a:gd name="connsiteX6" fmla="*/ 14282 w 79321"/>
                <a:gd name="connsiteY6" fmla="*/ 96118 h 101945"/>
                <a:gd name="connsiteX7" fmla="*/ 7259 w 79321"/>
                <a:gd name="connsiteY7" fmla="*/ 101946 h 10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321" h="101945">
                  <a:moveTo>
                    <a:pt x="7259" y="101946"/>
                  </a:moveTo>
                  <a:cubicBezTo>
                    <a:pt x="6811" y="101946"/>
                    <a:pt x="6362" y="101946"/>
                    <a:pt x="5914" y="101796"/>
                  </a:cubicBezTo>
                  <a:cubicBezTo>
                    <a:pt x="2029" y="101049"/>
                    <a:pt x="-511" y="97314"/>
                    <a:pt x="87" y="93429"/>
                  </a:cubicBezTo>
                  <a:cubicBezTo>
                    <a:pt x="7259" y="54431"/>
                    <a:pt x="33556" y="19020"/>
                    <a:pt x="68819" y="791"/>
                  </a:cubicBezTo>
                  <a:cubicBezTo>
                    <a:pt x="72405" y="-1002"/>
                    <a:pt x="76738" y="343"/>
                    <a:pt x="78531" y="3928"/>
                  </a:cubicBezTo>
                  <a:cubicBezTo>
                    <a:pt x="80324" y="7515"/>
                    <a:pt x="78979" y="11847"/>
                    <a:pt x="75393" y="13641"/>
                  </a:cubicBezTo>
                  <a:cubicBezTo>
                    <a:pt x="44015" y="29777"/>
                    <a:pt x="20557" y="61304"/>
                    <a:pt x="14282" y="96118"/>
                  </a:cubicBezTo>
                  <a:cubicBezTo>
                    <a:pt x="13684" y="99555"/>
                    <a:pt x="10696" y="101946"/>
                    <a:pt x="7259" y="10194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5" name="任意多边形: 形状 874">
              <a:extLst>
                <a:ext uri="{FF2B5EF4-FFF2-40B4-BE49-F238E27FC236}">
                  <a16:creationId xmlns:a16="http://schemas.microsoft.com/office/drawing/2014/main" id="{B6E1B02E-98E9-42B0-8216-EF2B16674C5E}"/>
                </a:ext>
              </a:extLst>
            </p:cNvPr>
            <p:cNvSpPr/>
            <p:nvPr/>
          </p:nvSpPr>
          <p:spPr>
            <a:xfrm>
              <a:off x="1734764" y="2494318"/>
              <a:ext cx="74119" cy="82734"/>
            </a:xfrm>
            <a:custGeom>
              <a:avLst/>
              <a:gdLst>
                <a:gd name="connsiteX0" fmla="*/ 7223 w 74119"/>
                <a:gd name="connsiteY0" fmla="*/ 82735 h 82734"/>
                <a:gd name="connsiteX1" fmla="*/ 350 w 74119"/>
                <a:gd name="connsiteY1" fmla="*/ 77804 h 82734"/>
                <a:gd name="connsiteX2" fmla="*/ 4982 w 74119"/>
                <a:gd name="connsiteY2" fmla="*/ 68689 h 82734"/>
                <a:gd name="connsiteX3" fmla="*/ 59968 w 74119"/>
                <a:gd name="connsiteY3" fmla="*/ 5337 h 82734"/>
                <a:gd name="connsiteX4" fmla="*/ 68783 w 74119"/>
                <a:gd name="connsiteY4" fmla="*/ 257 h 82734"/>
                <a:gd name="connsiteX5" fmla="*/ 73863 w 74119"/>
                <a:gd name="connsiteY5" fmla="*/ 9072 h 82734"/>
                <a:gd name="connsiteX6" fmla="*/ 9465 w 74119"/>
                <a:gd name="connsiteY6" fmla="*/ 82436 h 82734"/>
                <a:gd name="connsiteX7" fmla="*/ 7223 w 74119"/>
                <a:gd name="connsiteY7" fmla="*/ 82735 h 8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119" h="82734">
                  <a:moveTo>
                    <a:pt x="7223" y="82735"/>
                  </a:moveTo>
                  <a:cubicBezTo>
                    <a:pt x="4235" y="82735"/>
                    <a:pt x="1396" y="80792"/>
                    <a:pt x="350" y="77804"/>
                  </a:cubicBezTo>
                  <a:cubicBezTo>
                    <a:pt x="-845" y="74068"/>
                    <a:pt x="1097" y="70034"/>
                    <a:pt x="4982" y="68689"/>
                  </a:cubicBezTo>
                  <a:cubicBezTo>
                    <a:pt x="31728" y="59874"/>
                    <a:pt x="51750" y="36864"/>
                    <a:pt x="59968" y="5337"/>
                  </a:cubicBezTo>
                  <a:cubicBezTo>
                    <a:pt x="61013" y="1452"/>
                    <a:pt x="64898" y="-789"/>
                    <a:pt x="68783" y="257"/>
                  </a:cubicBezTo>
                  <a:cubicBezTo>
                    <a:pt x="72668" y="1303"/>
                    <a:pt x="74909" y="5187"/>
                    <a:pt x="73863" y="9072"/>
                  </a:cubicBezTo>
                  <a:cubicBezTo>
                    <a:pt x="64301" y="45380"/>
                    <a:pt x="40842" y="72126"/>
                    <a:pt x="9465" y="82436"/>
                  </a:cubicBezTo>
                  <a:cubicBezTo>
                    <a:pt x="8718" y="82735"/>
                    <a:pt x="7971" y="82735"/>
                    <a:pt x="7223" y="8273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78" name="任意多边形: 形状 877">
            <a:extLst>
              <a:ext uri="{FF2B5EF4-FFF2-40B4-BE49-F238E27FC236}">
                <a16:creationId xmlns:a16="http://schemas.microsoft.com/office/drawing/2014/main" id="{71807D36-5687-4FCB-A071-85C8F243122E}"/>
              </a:ext>
            </a:extLst>
          </p:cNvPr>
          <p:cNvSpPr/>
          <p:nvPr/>
        </p:nvSpPr>
        <p:spPr>
          <a:xfrm rot="3027804">
            <a:off x="7960407" y="4873425"/>
            <a:ext cx="539996" cy="604832"/>
          </a:xfrm>
          <a:custGeom>
            <a:avLst/>
            <a:gdLst>
              <a:gd name="connsiteX0" fmla="*/ 251169 w 457961"/>
              <a:gd name="connsiteY0" fmla="*/ 0 h 512947"/>
              <a:gd name="connsiteX1" fmla="*/ 21815 w 457961"/>
              <a:gd name="connsiteY1" fmla="*/ 112062 h 512947"/>
              <a:gd name="connsiteX2" fmla="*/ 0 w 457961"/>
              <a:gd name="connsiteY2" fmla="*/ 365025 h 512947"/>
              <a:gd name="connsiteX3" fmla="*/ 206942 w 457961"/>
              <a:gd name="connsiteY3" fmla="*/ 512947 h 512947"/>
              <a:gd name="connsiteX4" fmla="*/ 436147 w 457961"/>
              <a:gd name="connsiteY4" fmla="*/ 402678 h 512947"/>
              <a:gd name="connsiteX5" fmla="*/ 457962 w 457961"/>
              <a:gd name="connsiteY5" fmla="*/ 149716 h 512947"/>
              <a:gd name="connsiteX6" fmla="*/ 251169 w 457961"/>
              <a:gd name="connsiteY6" fmla="*/ 0 h 512947"/>
              <a:gd name="connsiteX7" fmla="*/ 445261 w 457961"/>
              <a:gd name="connsiteY7" fmla="*/ 150911 h 512947"/>
              <a:gd name="connsiteX8" fmla="*/ 229354 w 457961"/>
              <a:gd name="connsiteY8" fmla="*/ 254905 h 512947"/>
              <a:gd name="connsiteX9" fmla="*/ 34366 w 457961"/>
              <a:gd name="connsiteY9" fmla="*/ 115649 h 512947"/>
              <a:gd name="connsiteX10" fmla="*/ 250422 w 457961"/>
              <a:gd name="connsiteY10" fmla="*/ 10011 h 512947"/>
              <a:gd name="connsiteX11" fmla="*/ 445261 w 457961"/>
              <a:gd name="connsiteY11" fmla="*/ 150911 h 512947"/>
              <a:gd name="connsiteX12" fmla="*/ 29584 w 457961"/>
              <a:gd name="connsiteY12" fmla="*/ 122671 h 512947"/>
              <a:gd name="connsiteX13" fmla="*/ 224424 w 457961"/>
              <a:gd name="connsiteY13" fmla="*/ 261927 h 512947"/>
              <a:gd name="connsiteX14" fmla="*/ 203954 w 457961"/>
              <a:gd name="connsiteY14" fmla="*/ 500097 h 512947"/>
              <a:gd name="connsiteX15" fmla="*/ 9114 w 457961"/>
              <a:gd name="connsiteY15" fmla="*/ 360841 h 512947"/>
              <a:gd name="connsiteX16" fmla="*/ 29584 w 457961"/>
              <a:gd name="connsiteY16" fmla="*/ 122671 h 512947"/>
              <a:gd name="connsiteX17" fmla="*/ 212321 w 457961"/>
              <a:gd name="connsiteY17" fmla="*/ 500695 h 512947"/>
              <a:gd name="connsiteX18" fmla="*/ 232791 w 457961"/>
              <a:gd name="connsiteY18" fmla="*/ 262525 h 512947"/>
              <a:gd name="connsiteX19" fmla="*/ 448548 w 457961"/>
              <a:gd name="connsiteY19" fmla="*/ 158680 h 512947"/>
              <a:gd name="connsiteX20" fmla="*/ 428078 w 457961"/>
              <a:gd name="connsiteY20" fmla="*/ 396701 h 512947"/>
              <a:gd name="connsiteX21" fmla="*/ 212321 w 457961"/>
              <a:gd name="connsiteY21" fmla="*/ 500695 h 51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7961" h="512947">
                <a:moveTo>
                  <a:pt x="251169" y="0"/>
                </a:moveTo>
                <a:lnTo>
                  <a:pt x="21815" y="112062"/>
                </a:lnTo>
                <a:lnTo>
                  <a:pt x="0" y="365025"/>
                </a:lnTo>
                <a:lnTo>
                  <a:pt x="206942" y="512947"/>
                </a:lnTo>
                <a:lnTo>
                  <a:pt x="436147" y="402678"/>
                </a:lnTo>
                <a:lnTo>
                  <a:pt x="457962" y="149716"/>
                </a:lnTo>
                <a:lnTo>
                  <a:pt x="251169" y="0"/>
                </a:lnTo>
                <a:close/>
                <a:moveTo>
                  <a:pt x="445261" y="150911"/>
                </a:moveTo>
                <a:lnTo>
                  <a:pt x="229354" y="254905"/>
                </a:lnTo>
                <a:lnTo>
                  <a:pt x="34366" y="115649"/>
                </a:lnTo>
                <a:lnTo>
                  <a:pt x="250422" y="10011"/>
                </a:lnTo>
                <a:lnTo>
                  <a:pt x="445261" y="150911"/>
                </a:lnTo>
                <a:close/>
                <a:moveTo>
                  <a:pt x="29584" y="122671"/>
                </a:moveTo>
                <a:lnTo>
                  <a:pt x="224424" y="261927"/>
                </a:lnTo>
                <a:lnTo>
                  <a:pt x="203954" y="500097"/>
                </a:lnTo>
                <a:lnTo>
                  <a:pt x="9114" y="360841"/>
                </a:lnTo>
                <a:lnTo>
                  <a:pt x="29584" y="122671"/>
                </a:lnTo>
                <a:close/>
                <a:moveTo>
                  <a:pt x="212321" y="500695"/>
                </a:moveTo>
                <a:lnTo>
                  <a:pt x="232791" y="262525"/>
                </a:lnTo>
                <a:lnTo>
                  <a:pt x="448548" y="158680"/>
                </a:lnTo>
                <a:lnTo>
                  <a:pt x="428078" y="396701"/>
                </a:lnTo>
                <a:lnTo>
                  <a:pt x="212321" y="500695"/>
                </a:lnTo>
                <a:close/>
              </a:path>
            </a:pathLst>
          </a:custGeom>
          <a:solidFill>
            <a:srgbClr val="DEC3F3"/>
          </a:solidFill>
          <a:ln w="1493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7ABBC9D-7CCE-42BD-9184-47AAF134F269}"/>
              </a:ext>
            </a:extLst>
          </p:cNvPr>
          <p:cNvGrpSpPr/>
          <p:nvPr/>
        </p:nvGrpSpPr>
        <p:grpSpPr>
          <a:xfrm>
            <a:off x="910630" y="273283"/>
            <a:ext cx="5602816" cy="5717603"/>
            <a:chOff x="910630" y="273283"/>
            <a:chExt cx="5602816" cy="5717603"/>
          </a:xfrm>
        </p:grpSpPr>
        <p:sp>
          <p:nvSpPr>
            <p:cNvPr id="883" name="文本框 882">
              <a:extLst>
                <a:ext uri="{FF2B5EF4-FFF2-40B4-BE49-F238E27FC236}">
                  <a16:creationId xmlns:a16="http://schemas.microsoft.com/office/drawing/2014/main" id="{CA0A72F2-4C7A-4967-827F-BEDC5B9458F2}"/>
                </a:ext>
              </a:extLst>
            </p:cNvPr>
            <p:cNvSpPr txBox="1"/>
            <p:nvPr/>
          </p:nvSpPr>
          <p:spPr>
            <a:xfrm>
              <a:off x="910630" y="604796"/>
              <a:ext cx="5602816" cy="5386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4400" dirty="0">
                  <a:gradFill flip="none" rotWithShape="1">
                    <a:gsLst>
                      <a:gs pos="66000">
                        <a:srgbClr val="D9CBDE">
                          <a:alpha val="22000"/>
                        </a:srgbClr>
                      </a:gs>
                      <a:gs pos="41000">
                        <a:srgbClr val="C9CEE2">
                          <a:alpha val="4000"/>
                        </a:srgbClr>
                      </a:gs>
                      <a:gs pos="0">
                        <a:srgbClr val="94DAF1">
                          <a:alpha val="43000"/>
                        </a:srgbClr>
                      </a:gs>
                      <a:gs pos="100000">
                        <a:srgbClr val="FEC3D4"/>
                      </a:gs>
                    </a:gsLst>
                    <a:lin ang="16200000" scaled="1"/>
                    <a:tileRect/>
                  </a:gradFill>
                  <a:latin typeface="HarmonyOS Sans SC Black" panose="00000A00000000000000" pitchFamily="2" charset="-122"/>
                  <a:ea typeface="HarmonyOS Sans SC Black" panose="00000A00000000000000" pitchFamily="2" charset="-122"/>
                  <a:cs typeface="+mn-ea"/>
                  <a:sym typeface="+mn-lt"/>
                </a:rPr>
                <a:t>04</a:t>
              </a:r>
              <a:endParaRPr kumimoji="1" lang="zh-CN" altLang="en-US" sz="34400" dirty="0">
                <a:gradFill flip="none" rotWithShape="1">
                  <a:gsLst>
                    <a:gs pos="66000">
                      <a:srgbClr val="D9CBDE">
                        <a:alpha val="22000"/>
                      </a:srgbClr>
                    </a:gs>
                    <a:gs pos="41000">
                      <a:srgbClr val="C9CEE2">
                        <a:alpha val="4000"/>
                      </a:srgbClr>
                    </a:gs>
                    <a:gs pos="0">
                      <a:srgbClr val="94DAF1">
                        <a:alpha val="43000"/>
                      </a:srgbClr>
                    </a:gs>
                    <a:gs pos="100000">
                      <a:srgbClr val="FEC3D4"/>
                    </a:gs>
                  </a:gsLst>
                  <a:lin ang="16200000" scaled="1"/>
                  <a:tileRect/>
                </a:gradFill>
                <a:latin typeface="HarmonyOS Sans SC Black" panose="00000A00000000000000" pitchFamily="2" charset="-122"/>
                <a:ea typeface="HarmonyOS Sans SC Black" panose="00000A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879" name="文本框 878">
              <a:extLst>
                <a:ext uri="{FF2B5EF4-FFF2-40B4-BE49-F238E27FC236}">
                  <a16:creationId xmlns:a16="http://schemas.microsoft.com/office/drawing/2014/main" id="{A5F7EA88-1B9C-4EFC-8B97-9D3229EC3B25}"/>
                </a:ext>
              </a:extLst>
            </p:cNvPr>
            <p:cNvSpPr txBox="1"/>
            <p:nvPr/>
          </p:nvSpPr>
          <p:spPr>
            <a:xfrm>
              <a:off x="1435874" y="273283"/>
              <a:ext cx="27444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5400" dirty="0">
                  <a:gradFill flip="none" rotWithShape="1">
                    <a:gsLst>
                      <a:gs pos="18000">
                        <a:srgbClr val="94DAF1">
                          <a:alpha val="0"/>
                        </a:srgbClr>
                      </a:gs>
                      <a:gs pos="100000">
                        <a:schemeClr val="bg1">
                          <a:alpha val="64000"/>
                        </a:schemeClr>
                      </a:gs>
                    </a:gsLst>
                    <a:lin ang="16200000" scaled="1"/>
                    <a:tileRect/>
                  </a:gradFill>
                  <a:latin typeface="HarmonyOS Sans SC Black" panose="00000A00000000000000" pitchFamily="2" charset="-122"/>
                  <a:ea typeface="HarmonyOS Sans SC Black" panose="00000A00000000000000" pitchFamily="2" charset="-122"/>
                  <a:cs typeface="+mn-ea"/>
                  <a:sym typeface="+mn-lt"/>
                </a:rPr>
                <a:t>PART</a:t>
              </a:r>
            </a:p>
          </p:txBody>
        </p:sp>
      </p:grpSp>
      <p:grpSp>
        <p:nvGrpSpPr>
          <p:cNvPr id="884" name="图形 3">
            <a:extLst>
              <a:ext uri="{FF2B5EF4-FFF2-40B4-BE49-F238E27FC236}">
                <a16:creationId xmlns:a16="http://schemas.microsoft.com/office/drawing/2014/main" id="{1858AE18-9D16-4E51-8E72-0DE602166990}"/>
              </a:ext>
            </a:extLst>
          </p:cNvPr>
          <p:cNvGrpSpPr/>
          <p:nvPr/>
        </p:nvGrpSpPr>
        <p:grpSpPr>
          <a:xfrm>
            <a:off x="7949205" y="2119251"/>
            <a:ext cx="798482" cy="798482"/>
            <a:chOff x="4399213" y="3058623"/>
            <a:chExt cx="798482" cy="798482"/>
          </a:xfrm>
          <a:solidFill>
            <a:srgbClr val="FFB100"/>
          </a:solidFill>
        </p:grpSpPr>
        <p:sp>
          <p:nvSpPr>
            <p:cNvPr id="885" name="任意多边形: 形状 884">
              <a:extLst>
                <a:ext uri="{FF2B5EF4-FFF2-40B4-BE49-F238E27FC236}">
                  <a16:creationId xmlns:a16="http://schemas.microsoft.com/office/drawing/2014/main" id="{B7B7C431-DD93-4CCD-9C59-708D903F574F}"/>
                </a:ext>
              </a:extLst>
            </p:cNvPr>
            <p:cNvSpPr/>
            <p:nvPr/>
          </p:nvSpPr>
          <p:spPr>
            <a:xfrm>
              <a:off x="4399213" y="3058623"/>
              <a:ext cx="798482" cy="798482"/>
            </a:xfrm>
            <a:custGeom>
              <a:avLst/>
              <a:gdLst>
                <a:gd name="connsiteX0" fmla="*/ 399241 w 798482"/>
                <a:gd name="connsiteY0" fmla="*/ 798482 h 798482"/>
                <a:gd name="connsiteX1" fmla="*/ 0 w 798482"/>
                <a:gd name="connsiteY1" fmla="*/ 399241 h 798482"/>
                <a:gd name="connsiteX2" fmla="*/ 399241 w 798482"/>
                <a:gd name="connsiteY2" fmla="*/ 0 h 798482"/>
                <a:gd name="connsiteX3" fmla="*/ 798482 w 798482"/>
                <a:gd name="connsiteY3" fmla="*/ 399241 h 798482"/>
                <a:gd name="connsiteX4" fmla="*/ 399241 w 798482"/>
                <a:gd name="connsiteY4" fmla="*/ 798482 h 798482"/>
                <a:gd name="connsiteX5" fmla="*/ 399241 w 798482"/>
                <a:gd name="connsiteY5" fmla="*/ 9563 h 798482"/>
                <a:gd name="connsiteX6" fmla="*/ 9563 w 798482"/>
                <a:gd name="connsiteY6" fmla="*/ 399241 h 798482"/>
                <a:gd name="connsiteX7" fmla="*/ 399241 w 798482"/>
                <a:gd name="connsiteY7" fmla="*/ 788920 h 798482"/>
                <a:gd name="connsiteX8" fmla="*/ 788920 w 798482"/>
                <a:gd name="connsiteY8" fmla="*/ 399241 h 798482"/>
                <a:gd name="connsiteX9" fmla="*/ 399241 w 798482"/>
                <a:gd name="connsiteY9" fmla="*/ 9563 h 79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8482" h="798482">
                  <a:moveTo>
                    <a:pt x="399241" y="798482"/>
                  </a:moveTo>
                  <a:cubicBezTo>
                    <a:pt x="179001" y="798482"/>
                    <a:pt x="0" y="619332"/>
                    <a:pt x="0" y="399241"/>
                  </a:cubicBezTo>
                  <a:cubicBezTo>
                    <a:pt x="0" y="179001"/>
                    <a:pt x="179151" y="0"/>
                    <a:pt x="399241" y="0"/>
                  </a:cubicBezTo>
                  <a:cubicBezTo>
                    <a:pt x="619481" y="0"/>
                    <a:pt x="798482" y="179151"/>
                    <a:pt x="798482" y="399241"/>
                  </a:cubicBezTo>
                  <a:cubicBezTo>
                    <a:pt x="798482" y="619332"/>
                    <a:pt x="619332" y="798482"/>
                    <a:pt x="399241" y="798482"/>
                  </a:cubicBezTo>
                  <a:close/>
                  <a:moveTo>
                    <a:pt x="399241" y="9563"/>
                  </a:moveTo>
                  <a:cubicBezTo>
                    <a:pt x="184380" y="9563"/>
                    <a:pt x="9563" y="184380"/>
                    <a:pt x="9563" y="399241"/>
                  </a:cubicBezTo>
                  <a:cubicBezTo>
                    <a:pt x="9563" y="614102"/>
                    <a:pt x="184380" y="788920"/>
                    <a:pt x="399241" y="788920"/>
                  </a:cubicBezTo>
                  <a:cubicBezTo>
                    <a:pt x="614102" y="788920"/>
                    <a:pt x="788920" y="614102"/>
                    <a:pt x="788920" y="399241"/>
                  </a:cubicBezTo>
                  <a:cubicBezTo>
                    <a:pt x="788920" y="184380"/>
                    <a:pt x="614102" y="9563"/>
                    <a:pt x="399241" y="956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6" name="任意多边形: 形状 885">
              <a:extLst>
                <a:ext uri="{FF2B5EF4-FFF2-40B4-BE49-F238E27FC236}">
                  <a16:creationId xmlns:a16="http://schemas.microsoft.com/office/drawing/2014/main" id="{A36A4710-4718-48C2-AB65-2B277EFAE7D2}"/>
                </a:ext>
              </a:extLst>
            </p:cNvPr>
            <p:cNvSpPr/>
            <p:nvPr/>
          </p:nvSpPr>
          <p:spPr>
            <a:xfrm>
              <a:off x="4470933" y="3130343"/>
              <a:ext cx="655042" cy="655042"/>
            </a:xfrm>
            <a:custGeom>
              <a:avLst/>
              <a:gdLst>
                <a:gd name="connsiteX0" fmla="*/ 327521 w 655042"/>
                <a:gd name="connsiteY0" fmla="*/ 655042 h 655042"/>
                <a:gd name="connsiteX1" fmla="*/ 0 w 655042"/>
                <a:gd name="connsiteY1" fmla="*/ 327521 h 655042"/>
                <a:gd name="connsiteX2" fmla="*/ 327521 w 655042"/>
                <a:gd name="connsiteY2" fmla="*/ 0 h 655042"/>
                <a:gd name="connsiteX3" fmla="*/ 655042 w 655042"/>
                <a:gd name="connsiteY3" fmla="*/ 327521 h 655042"/>
                <a:gd name="connsiteX4" fmla="*/ 327521 w 655042"/>
                <a:gd name="connsiteY4" fmla="*/ 655042 h 655042"/>
                <a:gd name="connsiteX5" fmla="*/ 327521 w 655042"/>
                <a:gd name="connsiteY5" fmla="*/ 9563 h 655042"/>
                <a:gd name="connsiteX6" fmla="*/ 9563 w 655042"/>
                <a:gd name="connsiteY6" fmla="*/ 327521 h 655042"/>
                <a:gd name="connsiteX7" fmla="*/ 327521 w 655042"/>
                <a:gd name="connsiteY7" fmla="*/ 645480 h 655042"/>
                <a:gd name="connsiteX8" fmla="*/ 645480 w 655042"/>
                <a:gd name="connsiteY8" fmla="*/ 327521 h 655042"/>
                <a:gd name="connsiteX9" fmla="*/ 327521 w 655042"/>
                <a:gd name="connsiteY9" fmla="*/ 9563 h 65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5042" h="655042">
                  <a:moveTo>
                    <a:pt x="327521" y="655042"/>
                  </a:moveTo>
                  <a:cubicBezTo>
                    <a:pt x="146876" y="655042"/>
                    <a:pt x="0" y="508166"/>
                    <a:pt x="0" y="327521"/>
                  </a:cubicBezTo>
                  <a:cubicBezTo>
                    <a:pt x="0" y="146877"/>
                    <a:pt x="146876" y="0"/>
                    <a:pt x="327521" y="0"/>
                  </a:cubicBezTo>
                  <a:cubicBezTo>
                    <a:pt x="508166" y="0"/>
                    <a:pt x="655042" y="146877"/>
                    <a:pt x="655042" y="327521"/>
                  </a:cubicBezTo>
                  <a:cubicBezTo>
                    <a:pt x="655042" y="508166"/>
                    <a:pt x="508016" y="655042"/>
                    <a:pt x="327521" y="655042"/>
                  </a:cubicBezTo>
                  <a:close/>
                  <a:moveTo>
                    <a:pt x="327521" y="9563"/>
                  </a:moveTo>
                  <a:cubicBezTo>
                    <a:pt x="152106" y="9563"/>
                    <a:pt x="9563" y="152256"/>
                    <a:pt x="9563" y="327521"/>
                  </a:cubicBezTo>
                  <a:cubicBezTo>
                    <a:pt x="9563" y="502936"/>
                    <a:pt x="152256" y="645480"/>
                    <a:pt x="327521" y="645480"/>
                  </a:cubicBezTo>
                  <a:cubicBezTo>
                    <a:pt x="502787" y="645480"/>
                    <a:pt x="645480" y="502787"/>
                    <a:pt x="645480" y="327521"/>
                  </a:cubicBezTo>
                  <a:cubicBezTo>
                    <a:pt x="645480" y="152106"/>
                    <a:pt x="502787" y="9563"/>
                    <a:pt x="327521" y="956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7" name="任意多边形: 形状 886">
              <a:extLst>
                <a:ext uri="{FF2B5EF4-FFF2-40B4-BE49-F238E27FC236}">
                  <a16:creationId xmlns:a16="http://schemas.microsoft.com/office/drawing/2014/main" id="{396D8C2F-83B1-442B-885D-D74B9D592726}"/>
                </a:ext>
              </a:extLst>
            </p:cNvPr>
            <p:cNvSpPr/>
            <p:nvPr/>
          </p:nvSpPr>
          <p:spPr>
            <a:xfrm>
              <a:off x="4542652" y="3202063"/>
              <a:ext cx="511602" cy="511602"/>
            </a:xfrm>
            <a:custGeom>
              <a:avLst/>
              <a:gdLst>
                <a:gd name="connsiteX0" fmla="*/ 255801 w 511602"/>
                <a:gd name="connsiteY0" fmla="*/ 511603 h 511602"/>
                <a:gd name="connsiteX1" fmla="*/ 0 w 511602"/>
                <a:gd name="connsiteY1" fmla="*/ 255801 h 511602"/>
                <a:gd name="connsiteX2" fmla="*/ 255801 w 511602"/>
                <a:gd name="connsiteY2" fmla="*/ 0 h 511602"/>
                <a:gd name="connsiteX3" fmla="*/ 511603 w 511602"/>
                <a:gd name="connsiteY3" fmla="*/ 255801 h 511602"/>
                <a:gd name="connsiteX4" fmla="*/ 255801 w 511602"/>
                <a:gd name="connsiteY4" fmla="*/ 511603 h 511602"/>
                <a:gd name="connsiteX5" fmla="*/ 255801 w 511602"/>
                <a:gd name="connsiteY5" fmla="*/ 9563 h 511602"/>
                <a:gd name="connsiteX6" fmla="*/ 9563 w 511602"/>
                <a:gd name="connsiteY6" fmla="*/ 255801 h 511602"/>
                <a:gd name="connsiteX7" fmla="*/ 255801 w 511602"/>
                <a:gd name="connsiteY7" fmla="*/ 502040 h 511602"/>
                <a:gd name="connsiteX8" fmla="*/ 502040 w 511602"/>
                <a:gd name="connsiteY8" fmla="*/ 255801 h 511602"/>
                <a:gd name="connsiteX9" fmla="*/ 255801 w 511602"/>
                <a:gd name="connsiteY9" fmla="*/ 9563 h 51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1602" h="511602">
                  <a:moveTo>
                    <a:pt x="255801" y="511603"/>
                  </a:moveTo>
                  <a:cubicBezTo>
                    <a:pt x="114752" y="511603"/>
                    <a:pt x="0" y="396850"/>
                    <a:pt x="0" y="255801"/>
                  </a:cubicBezTo>
                  <a:cubicBezTo>
                    <a:pt x="0" y="114752"/>
                    <a:pt x="114752" y="0"/>
                    <a:pt x="255801" y="0"/>
                  </a:cubicBezTo>
                  <a:cubicBezTo>
                    <a:pt x="396850" y="0"/>
                    <a:pt x="511603" y="114752"/>
                    <a:pt x="511603" y="255801"/>
                  </a:cubicBezTo>
                  <a:cubicBezTo>
                    <a:pt x="511603" y="396850"/>
                    <a:pt x="396850" y="511603"/>
                    <a:pt x="255801" y="511603"/>
                  </a:cubicBezTo>
                  <a:close/>
                  <a:moveTo>
                    <a:pt x="255801" y="9563"/>
                  </a:moveTo>
                  <a:cubicBezTo>
                    <a:pt x="119982" y="9563"/>
                    <a:pt x="9563" y="119982"/>
                    <a:pt x="9563" y="255801"/>
                  </a:cubicBezTo>
                  <a:cubicBezTo>
                    <a:pt x="9563" y="391621"/>
                    <a:pt x="119982" y="502040"/>
                    <a:pt x="255801" y="502040"/>
                  </a:cubicBezTo>
                  <a:cubicBezTo>
                    <a:pt x="391621" y="502040"/>
                    <a:pt x="502040" y="391621"/>
                    <a:pt x="502040" y="255801"/>
                  </a:cubicBezTo>
                  <a:cubicBezTo>
                    <a:pt x="502040" y="119982"/>
                    <a:pt x="391472" y="9563"/>
                    <a:pt x="255801" y="956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8" name="任意多边形: 形状 887">
              <a:extLst>
                <a:ext uri="{FF2B5EF4-FFF2-40B4-BE49-F238E27FC236}">
                  <a16:creationId xmlns:a16="http://schemas.microsoft.com/office/drawing/2014/main" id="{DBC4D9AB-2DDC-4199-9F1F-E6853271E123}"/>
                </a:ext>
              </a:extLst>
            </p:cNvPr>
            <p:cNvSpPr/>
            <p:nvPr/>
          </p:nvSpPr>
          <p:spPr>
            <a:xfrm>
              <a:off x="4614373" y="3273783"/>
              <a:ext cx="368162" cy="368162"/>
            </a:xfrm>
            <a:custGeom>
              <a:avLst/>
              <a:gdLst>
                <a:gd name="connsiteX0" fmla="*/ 184081 w 368162"/>
                <a:gd name="connsiteY0" fmla="*/ 368163 h 368162"/>
                <a:gd name="connsiteX1" fmla="*/ 0 w 368162"/>
                <a:gd name="connsiteY1" fmla="*/ 184081 h 368162"/>
                <a:gd name="connsiteX2" fmla="*/ 184081 w 368162"/>
                <a:gd name="connsiteY2" fmla="*/ 0 h 368162"/>
                <a:gd name="connsiteX3" fmla="*/ 368162 w 368162"/>
                <a:gd name="connsiteY3" fmla="*/ 184081 h 368162"/>
                <a:gd name="connsiteX4" fmla="*/ 184081 w 368162"/>
                <a:gd name="connsiteY4" fmla="*/ 368163 h 368162"/>
                <a:gd name="connsiteX5" fmla="*/ 184081 w 368162"/>
                <a:gd name="connsiteY5" fmla="*/ 9563 h 368162"/>
                <a:gd name="connsiteX6" fmla="*/ 9562 w 368162"/>
                <a:gd name="connsiteY6" fmla="*/ 184081 h 368162"/>
                <a:gd name="connsiteX7" fmla="*/ 184081 w 368162"/>
                <a:gd name="connsiteY7" fmla="*/ 358600 h 368162"/>
                <a:gd name="connsiteX8" fmla="*/ 358600 w 368162"/>
                <a:gd name="connsiteY8" fmla="*/ 184081 h 368162"/>
                <a:gd name="connsiteX9" fmla="*/ 184081 w 368162"/>
                <a:gd name="connsiteY9" fmla="*/ 9563 h 368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162" h="368162">
                  <a:moveTo>
                    <a:pt x="184081" y="368163"/>
                  </a:moveTo>
                  <a:cubicBezTo>
                    <a:pt x="82627" y="368163"/>
                    <a:pt x="0" y="285535"/>
                    <a:pt x="0" y="184081"/>
                  </a:cubicBezTo>
                  <a:cubicBezTo>
                    <a:pt x="0" y="82627"/>
                    <a:pt x="82627" y="0"/>
                    <a:pt x="184081" y="0"/>
                  </a:cubicBezTo>
                  <a:cubicBezTo>
                    <a:pt x="285535" y="0"/>
                    <a:pt x="368162" y="82627"/>
                    <a:pt x="368162" y="184081"/>
                  </a:cubicBezTo>
                  <a:cubicBezTo>
                    <a:pt x="368162" y="285535"/>
                    <a:pt x="285535" y="368163"/>
                    <a:pt x="184081" y="368163"/>
                  </a:cubicBezTo>
                  <a:close/>
                  <a:moveTo>
                    <a:pt x="184081" y="9563"/>
                  </a:moveTo>
                  <a:cubicBezTo>
                    <a:pt x="87857" y="9563"/>
                    <a:pt x="9562" y="87857"/>
                    <a:pt x="9562" y="184081"/>
                  </a:cubicBezTo>
                  <a:cubicBezTo>
                    <a:pt x="9562" y="280305"/>
                    <a:pt x="87857" y="358600"/>
                    <a:pt x="184081" y="358600"/>
                  </a:cubicBezTo>
                  <a:cubicBezTo>
                    <a:pt x="280305" y="358600"/>
                    <a:pt x="358600" y="280305"/>
                    <a:pt x="358600" y="184081"/>
                  </a:cubicBezTo>
                  <a:cubicBezTo>
                    <a:pt x="358600" y="87857"/>
                    <a:pt x="280305" y="9563"/>
                    <a:pt x="184081" y="956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9" name="任意多边形: 形状 888">
              <a:extLst>
                <a:ext uri="{FF2B5EF4-FFF2-40B4-BE49-F238E27FC236}">
                  <a16:creationId xmlns:a16="http://schemas.microsoft.com/office/drawing/2014/main" id="{7790348F-3081-4839-ABED-27B3EA4C1473}"/>
                </a:ext>
              </a:extLst>
            </p:cNvPr>
            <p:cNvSpPr/>
            <p:nvPr/>
          </p:nvSpPr>
          <p:spPr>
            <a:xfrm>
              <a:off x="4686092" y="3345503"/>
              <a:ext cx="224722" cy="224722"/>
            </a:xfrm>
            <a:custGeom>
              <a:avLst/>
              <a:gdLst>
                <a:gd name="connsiteX0" fmla="*/ 112361 w 224722"/>
                <a:gd name="connsiteY0" fmla="*/ 224722 h 224722"/>
                <a:gd name="connsiteX1" fmla="*/ 0 w 224722"/>
                <a:gd name="connsiteY1" fmla="*/ 112361 h 224722"/>
                <a:gd name="connsiteX2" fmla="*/ 112361 w 224722"/>
                <a:gd name="connsiteY2" fmla="*/ 0 h 224722"/>
                <a:gd name="connsiteX3" fmla="*/ 224723 w 224722"/>
                <a:gd name="connsiteY3" fmla="*/ 112361 h 224722"/>
                <a:gd name="connsiteX4" fmla="*/ 112361 w 224722"/>
                <a:gd name="connsiteY4" fmla="*/ 224722 h 224722"/>
                <a:gd name="connsiteX5" fmla="*/ 112361 w 224722"/>
                <a:gd name="connsiteY5" fmla="*/ 9563 h 224722"/>
                <a:gd name="connsiteX6" fmla="*/ 9563 w 224722"/>
                <a:gd name="connsiteY6" fmla="*/ 112361 h 224722"/>
                <a:gd name="connsiteX7" fmla="*/ 112361 w 224722"/>
                <a:gd name="connsiteY7" fmla="*/ 215160 h 224722"/>
                <a:gd name="connsiteX8" fmla="*/ 215160 w 224722"/>
                <a:gd name="connsiteY8" fmla="*/ 112361 h 224722"/>
                <a:gd name="connsiteX9" fmla="*/ 112361 w 224722"/>
                <a:gd name="connsiteY9" fmla="*/ 9563 h 22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722" h="224722">
                  <a:moveTo>
                    <a:pt x="112361" y="224722"/>
                  </a:moveTo>
                  <a:cubicBezTo>
                    <a:pt x="50353" y="224722"/>
                    <a:pt x="0" y="174369"/>
                    <a:pt x="0" y="112361"/>
                  </a:cubicBezTo>
                  <a:cubicBezTo>
                    <a:pt x="0" y="50353"/>
                    <a:pt x="50353" y="0"/>
                    <a:pt x="112361" y="0"/>
                  </a:cubicBezTo>
                  <a:cubicBezTo>
                    <a:pt x="174369" y="0"/>
                    <a:pt x="224723" y="50353"/>
                    <a:pt x="224723" y="112361"/>
                  </a:cubicBezTo>
                  <a:cubicBezTo>
                    <a:pt x="224723" y="174369"/>
                    <a:pt x="174220" y="224722"/>
                    <a:pt x="112361" y="224722"/>
                  </a:cubicBezTo>
                  <a:close/>
                  <a:moveTo>
                    <a:pt x="112361" y="9563"/>
                  </a:moveTo>
                  <a:cubicBezTo>
                    <a:pt x="55733" y="9563"/>
                    <a:pt x="9563" y="55732"/>
                    <a:pt x="9563" y="112361"/>
                  </a:cubicBezTo>
                  <a:cubicBezTo>
                    <a:pt x="9563" y="168990"/>
                    <a:pt x="55733" y="215160"/>
                    <a:pt x="112361" y="215160"/>
                  </a:cubicBezTo>
                  <a:cubicBezTo>
                    <a:pt x="168990" y="215160"/>
                    <a:pt x="215160" y="168990"/>
                    <a:pt x="215160" y="112361"/>
                  </a:cubicBezTo>
                  <a:cubicBezTo>
                    <a:pt x="215160" y="55583"/>
                    <a:pt x="168990" y="9563"/>
                    <a:pt x="112361" y="956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0" name="任意多边形: 形状 889">
              <a:extLst>
                <a:ext uri="{FF2B5EF4-FFF2-40B4-BE49-F238E27FC236}">
                  <a16:creationId xmlns:a16="http://schemas.microsoft.com/office/drawing/2014/main" id="{D6950EFA-0615-4364-99C8-DBEBE09BFBEE}"/>
                </a:ext>
              </a:extLst>
            </p:cNvPr>
            <p:cNvSpPr/>
            <p:nvPr/>
          </p:nvSpPr>
          <p:spPr>
            <a:xfrm>
              <a:off x="4757813" y="3417223"/>
              <a:ext cx="81282" cy="81282"/>
            </a:xfrm>
            <a:custGeom>
              <a:avLst/>
              <a:gdLst>
                <a:gd name="connsiteX0" fmla="*/ 40641 w 81282"/>
                <a:gd name="connsiteY0" fmla="*/ 81283 h 81282"/>
                <a:gd name="connsiteX1" fmla="*/ 0 w 81282"/>
                <a:gd name="connsiteY1" fmla="*/ 40641 h 81282"/>
                <a:gd name="connsiteX2" fmla="*/ 40641 w 81282"/>
                <a:gd name="connsiteY2" fmla="*/ 0 h 81282"/>
                <a:gd name="connsiteX3" fmla="*/ 81282 w 81282"/>
                <a:gd name="connsiteY3" fmla="*/ 40641 h 81282"/>
                <a:gd name="connsiteX4" fmla="*/ 40641 w 81282"/>
                <a:gd name="connsiteY4" fmla="*/ 81283 h 81282"/>
                <a:gd name="connsiteX5" fmla="*/ 40641 w 81282"/>
                <a:gd name="connsiteY5" fmla="*/ 9563 h 81282"/>
                <a:gd name="connsiteX6" fmla="*/ 9562 w 81282"/>
                <a:gd name="connsiteY6" fmla="*/ 40641 h 81282"/>
                <a:gd name="connsiteX7" fmla="*/ 40641 w 81282"/>
                <a:gd name="connsiteY7" fmla="*/ 71720 h 81282"/>
                <a:gd name="connsiteX8" fmla="*/ 71720 w 81282"/>
                <a:gd name="connsiteY8" fmla="*/ 40641 h 81282"/>
                <a:gd name="connsiteX9" fmla="*/ 40641 w 81282"/>
                <a:gd name="connsiteY9" fmla="*/ 9563 h 8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282" h="81282">
                  <a:moveTo>
                    <a:pt x="40641" y="81283"/>
                  </a:moveTo>
                  <a:cubicBezTo>
                    <a:pt x="18228" y="81283"/>
                    <a:pt x="0" y="63054"/>
                    <a:pt x="0" y="40641"/>
                  </a:cubicBezTo>
                  <a:cubicBezTo>
                    <a:pt x="0" y="18229"/>
                    <a:pt x="18228" y="0"/>
                    <a:pt x="40641" y="0"/>
                  </a:cubicBezTo>
                  <a:cubicBezTo>
                    <a:pt x="63053" y="0"/>
                    <a:pt x="81282" y="18229"/>
                    <a:pt x="81282" y="40641"/>
                  </a:cubicBezTo>
                  <a:cubicBezTo>
                    <a:pt x="81282" y="63054"/>
                    <a:pt x="63053" y="81283"/>
                    <a:pt x="40641" y="81283"/>
                  </a:cubicBezTo>
                  <a:close/>
                  <a:moveTo>
                    <a:pt x="40641" y="9563"/>
                  </a:moveTo>
                  <a:cubicBezTo>
                    <a:pt x="23458" y="9563"/>
                    <a:pt x="9562" y="23459"/>
                    <a:pt x="9562" y="40641"/>
                  </a:cubicBezTo>
                  <a:cubicBezTo>
                    <a:pt x="9562" y="57824"/>
                    <a:pt x="23458" y="71720"/>
                    <a:pt x="40641" y="71720"/>
                  </a:cubicBezTo>
                  <a:cubicBezTo>
                    <a:pt x="57824" y="71720"/>
                    <a:pt x="71720" y="57824"/>
                    <a:pt x="71720" y="40641"/>
                  </a:cubicBezTo>
                  <a:cubicBezTo>
                    <a:pt x="71720" y="23459"/>
                    <a:pt x="57675" y="9563"/>
                    <a:pt x="40641" y="956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96" name="图形 3">
            <a:extLst>
              <a:ext uri="{FF2B5EF4-FFF2-40B4-BE49-F238E27FC236}">
                <a16:creationId xmlns:a16="http://schemas.microsoft.com/office/drawing/2014/main" id="{EAD8430F-FE8A-43C4-BB53-38B420B24788}"/>
              </a:ext>
            </a:extLst>
          </p:cNvPr>
          <p:cNvGrpSpPr/>
          <p:nvPr/>
        </p:nvGrpSpPr>
        <p:grpSpPr>
          <a:xfrm>
            <a:off x="11198645" y="5945688"/>
            <a:ext cx="592885" cy="563748"/>
            <a:chOff x="9997703" y="4373937"/>
            <a:chExt cx="592885" cy="563748"/>
          </a:xfrm>
          <a:solidFill>
            <a:srgbClr val="CCF4FE"/>
          </a:solidFill>
        </p:grpSpPr>
        <p:sp>
          <p:nvSpPr>
            <p:cNvPr id="897" name="任意多边形: 形状 896">
              <a:extLst>
                <a:ext uri="{FF2B5EF4-FFF2-40B4-BE49-F238E27FC236}">
                  <a16:creationId xmlns:a16="http://schemas.microsoft.com/office/drawing/2014/main" id="{2A49E182-E1AD-417E-8E60-1D6632E8E235}"/>
                </a:ext>
              </a:extLst>
            </p:cNvPr>
            <p:cNvSpPr/>
            <p:nvPr/>
          </p:nvSpPr>
          <p:spPr>
            <a:xfrm>
              <a:off x="9997703" y="4373937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8" name="任意多边形: 形状 897">
              <a:extLst>
                <a:ext uri="{FF2B5EF4-FFF2-40B4-BE49-F238E27FC236}">
                  <a16:creationId xmlns:a16="http://schemas.microsoft.com/office/drawing/2014/main" id="{E3158C50-2A52-499C-A0DF-AD4282E3670B}"/>
                </a:ext>
              </a:extLst>
            </p:cNvPr>
            <p:cNvSpPr/>
            <p:nvPr/>
          </p:nvSpPr>
          <p:spPr>
            <a:xfrm>
              <a:off x="10091836" y="4373937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9" name="任意多边形: 形状 898">
              <a:extLst>
                <a:ext uri="{FF2B5EF4-FFF2-40B4-BE49-F238E27FC236}">
                  <a16:creationId xmlns:a16="http://schemas.microsoft.com/office/drawing/2014/main" id="{9AD9DD7A-8060-4FB0-84E7-13E0F8250447}"/>
                </a:ext>
              </a:extLst>
            </p:cNvPr>
            <p:cNvSpPr/>
            <p:nvPr/>
          </p:nvSpPr>
          <p:spPr>
            <a:xfrm>
              <a:off x="10185968" y="4373937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0" name="任意多边形: 形状 899">
              <a:extLst>
                <a:ext uri="{FF2B5EF4-FFF2-40B4-BE49-F238E27FC236}">
                  <a16:creationId xmlns:a16="http://schemas.microsoft.com/office/drawing/2014/main" id="{68A4E9DB-6A0D-406F-9D58-9DA9DE255AD4}"/>
                </a:ext>
              </a:extLst>
            </p:cNvPr>
            <p:cNvSpPr/>
            <p:nvPr/>
          </p:nvSpPr>
          <p:spPr>
            <a:xfrm>
              <a:off x="10280101" y="4373937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1" name="任意多边形: 形状 900">
              <a:extLst>
                <a:ext uri="{FF2B5EF4-FFF2-40B4-BE49-F238E27FC236}">
                  <a16:creationId xmlns:a16="http://schemas.microsoft.com/office/drawing/2014/main" id="{87B11FDB-BDFC-4E59-8A09-7CB8855227E9}"/>
                </a:ext>
              </a:extLst>
            </p:cNvPr>
            <p:cNvSpPr/>
            <p:nvPr/>
          </p:nvSpPr>
          <p:spPr>
            <a:xfrm>
              <a:off x="10374233" y="4373937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2" name="任意多边形: 形状 901">
              <a:extLst>
                <a:ext uri="{FF2B5EF4-FFF2-40B4-BE49-F238E27FC236}">
                  <a16:creationId xmlns:a16="http://schemas.microsoft.com/office/drawing/2014/main" id="{194094C6-C752-47AE-8A97-43F9217DFC9A}"/>
                </a:ext>
              </a:extLst>
            </p:cNvPr>
            <p:cNvSpPr/>
            <p:nvPr/>
          </p:nvSpPr>
          <p:spPr>
            <a:xfrm>
              <a:off x="10468365" y="4373937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3" name="任意多边形: 形状 902">
              <a:extLst>
                <a:ext uri="{FF2B5EF4-FFF2-40B4-BE49-F238E27FC236}">
                  <a16:creationId xmlns:a16="http://schemas.microsoft.com/office/drawing/2014/main" id="{E677FB11-E566-4902-9816-86CA90C2F2F6}"/>
                </a:ext>
              </a:extLst>
            </p:cNvPr>
            <p:cNvSpPr/>
            <p:nvPr/>
          </p:nvSpPr>
          <p:spPr>
            <a:xfrm>
              <a:off x="10562498" y="4373937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4" name="任意多边形: 形状 903">
              <a:extLst>
                <a:ext uri="{FF2B5EF4-FFF2-40B4-BE49-F238E27FC236}">
                  <a16:creationId xmlns:a16="http://schemas.microsoft.com/office/drawing/2014/main" id="{8B31E29D-901A-4A5E-86BC-02231D5075CB}"/>
                </a:ext>
              </a:extLst>
            </p:cNvPr>
            <p:cNvSpPr/>
            <p:nvPr/>
          </p:nvSpPr>
          <p:spPr>
            <a:xfrm>
              <a:off x="9997703" y="4481069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5" name="任意多边形: 形状 904">
              <a:extLst>
                <a:ext uri="{FF2B5EF4-FFF2-40B4-BE49-F238E27FC236}">
                  <a16:creationId xmlns:a16="http://schemas.microsoft.com/office/drawing/2014/main" id="{78697875-8A1A-44F0-8A6B-C832F376ACDA}"/>
                </a:ext>
              </a:extLst>
            </p:cNvPr>
            <p:cNvSpPr/>
            <p:nvPr/>
          </p:nvSpPr>
          <p:spPr>
            <a:xfrm>
              <a:off x="10091836" y="4481069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6" name="任意多边形: 形状 905">
              <a:extLst>
                <a:ext uri="{FF2B5EF4-FFF2-40B4-BE49-F238E27FC236}">
                  <a16:creationId xmlns:a16="http://schemas.microsoft.com/office/drawing/2014/main" id="{1C7DFB44-22B8-46A0-9745-545B31130F3A}"/>
                </a:ext>
              </a:extLst>
            </p:cNvPr>
            <p:cNvSpPr/>
            <p:nvPr/>
          </p:nvSpPr>
          <p:spPr>
            <a:xfrm>
              <a:off x="10185968" y="4481069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7" name="任意多边形: 形状 906">
              <a:extLst>
                <a:ext uri="{FF2B5EF4-FFF2-40B4-BE49-F238E27FC236}">
                  <a16:creationId xmlns:a16="http://schemas.microsoft.com/office/drawing/2014/main" id="{3932F36A-3DD9-4D36-9D92-551CA5707C86}"/>
                </a:ext>
              </a:extLst>
            </p:cNvPr>
            <p:cNvSpPr/>
            <p:nvPr/>
          </p:nvSpPr>
          <p:spPr>
            <a:xfrm>
              <a:off x="10280101" y="4481069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8" name="任意多边形: 形状 907">
              <a:extLst>
                <a:ext uri="{FF2B5EF4-FFF2-40B4-BE49-F238E27FC236}">
                  <a16:creationId xmlns:a16="http://schemas.microsoft.com/office/drawing/2014/main" id="{CBD6F5F6-8011-447C-9960-54B12D824832}"/>
                </a:ext>
              </a:extLst>
            </p:cNvPr>
            <p:cNvSpPr/>
            <p:nvPr/>
          </p:nvSpPr>
          <p:spPr>
            <a:xfrm>
              <a:off x="10374233" y="4481069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9" name="任意多边形: 形状 908">
              <a:extLst>
                <a:ext uri="{FF2B5EF4-FFF2-40B4-BE49-F238E27FC236}">
                  <a16:creationId xmlns:a16="http://schemas.microsoft.com/office/drawing/2014/main" id="{66BB972C-0E51-433E-948F-BD20656B6654}"/>
                </a:ext>
              </a:extLst>
            </p:cNvPr>
            <p:cNvSpPr/>
            <p:nvPr/>
          </p:nvSpPr>
          <p:spPr>
            <a:xfrm>
              <a:off x="10468365" y="4481069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0" name="任意多边形: 形状 909">
              <a:extLst>
                <a:ext uri="{FF2B5EF4-FFF2-40B4-BE49-F238E27FC236}">
                  <a16:creationId xmlns:a16="http://schemas.microsoft.com/office/drawing/2014/main" id="{79B5B5CC-D366-447D-909A-F109B77E8FF9}"/>
                </a:ext>
              </a:extLst>
            </p:cNvPr>
            <p:cNvSpPr/>
            <p:nvPr/>
          </p:nvSpPr>
          <p:spPr>
            <a:xfrm>
              <a:off x="10562498" y="4481069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1" name="任意多边形: 形状 910">
              <a:extLst>
                <a:ext uri="{FF2B5EF4-FFF2-40B4-BE49-F238E27FC236}">
                  <a16:creationId xmlns:a16="http://schemas.microsoft.com/office/drawing/2014/main" id="{FC704E19-1ECF-4826-AD61-DAC21D754D8C}"/>
                </a:ext>
              </a:extLst>
            </p:cNvPr>
            <p:cNvSpPr/>
            <p:nvPr/>
          </p:nvSpPr>
          <p:spPr>
            <a:xfrm>
              <a:off x="9997703" y="4588200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2" name="任意多边形: 形状 911">
              <a:extLst>
                <a:ext uri="{FF2B5EF4-FFF2-40B4-BE49-F238E27FC236}">
                  <a16:creationId xmlns:a16="http://schemas.microsoft.com/office/drawing/2014/main" id="{A2E791BA-56C7-451C-B26C-B152DD17D6C1}"/>
                </a:ext>
              </a:extLst>
            </p:cNvPr>
            <p:cNvSpPr/>
            <p:nvPr/>
          </p:nvSpPr>
          <p:spPr>
            <a:xfrm>
              <a:off x="10091836" y="4588200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3" name="任意多边形: 形状 912">
              <a:extLst>
                <a:ext uri="{FF2B5EF4-FFF2-40B4-BE49-F238E27FC236}">
                  <a16:creationId xmlns:a16="http://schemas.microsoft.com/office/drawing/2014/main" id="{0AEAC7A0-1170-43AE-AA34-F65C52C5FFDE}"/>
                </a:ext>
              </a:extLst>
            </p:cNvPr>
            <p:cNvSpPr/>
            <p:nvPr/>
          </p:nvSpPr>
          <p:spPr>
            <a:xfrm>
              <a:off x="10185968" y="4588200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4" name="任意多边形: 形状 913">
              <a:extLst>
                <a:ext uri="{FF2B5EF4-FFF2-40B4-BE49-F238E27FC236}">
                  <a16:creationId xmlns:a16="http://schemas.microsoft.com/office/drawing/2014/main" id="{191F3938-6619-4980-82E7-2E04705F560B}"/>
                </a:ext>
              </a:extLst>
            </p:cNvPr>
            <p:cNvSpPr/>
            <p:nvPr/>
          </p:nvSpPr>
          <p:spPr>
            <a:xfrm>
              <a:off x="10280101" y="4588200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5" name="任意多边形: 形状 914">
              <a:extLst>
                <a:ext uri="{FF2B5EF4-FFF2-40B4-BE49-F238E27FC236}">
                  <a16:creationId xmlns:a16="http://schemas.microsoft.com/office/drawing/2014/main" id="{EB19CD7A-04E4-4A64-BE73-A3CDB4D03455}"/>
                </a:ext>
              </a:extLst>
            </p:cNvPr>
            <p:cNvSpPr/>
            <p:nvPr/>
          </p:nvSpPr>
          <p:spPr>
            <a:xfrm>
              <a:off x="10374233" y="4588200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6" name="任意多边形: 形状 915">
              <a:extLst>
                <a:ext uri="{FF2B5EF4-FFF2-40B4-BE49-F238E27FC236}">
                  <a16:creationId xmlns:a16="http://schemas.microsoft.com/office/drawing/2014/main" id="{8CE48777-8CF9-4AA4-A412-73EC88415477}"/>
                </a:ext>
              </a:extLst>
            </p:cNvPr>
            <p:cNvSpPr/>
            <p:nvPr/>
          </p:nvSpPr>
          <p:spPr>
            <a:xfrm>
              <a:off x="10468365" y="4588200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7" name="任意多边形: 形状 916">
              <a:extLst>
                <a:ext uri="{FF2B5EF4-FFF2-40B4-BE49-F238E27FC236}">
                  <a16:creationId xmlns:a16="http://schemas.microsoft.com/office/drawing/2014/main" id="{B5FD07D1-9D09-4058-996D-99D01B1CF7E2}"/>
                </a:ext>
              </a:extLst>
            </p:cNvPr>
            <p:cNvSpPr/>
            <p:nvPr/>
          </p:nvSpPr>
          <p:spPr>
            <a:xfrm>
              <a:off x="10562498" y="4588200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8" name="任意多边形: 形状 917">
              <a:extLst>
                <a:ext uri="{FF2B5EF4-FFF2-40B4-BE49-F238E27FC236}">
                  <a16:creationId xmlns:a16="http://schemas.microsoft.com/office/drawing/2014/main" id="{849EBAF5-9BC8-4FDC-B192-A034D25A1E60}"/>
                </a:ext>
              </a:extLst>
            </p:cNvPr>
            <p:cNvSpPr/>
            <p:nvPr/>
          </p:nvSpPr>
          <p:spPr>
            <a:xfrm>
              <a:off x="9997703" y="4695332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9" name="任意多边形: 形状 918">
              <a:extLst>
                <a:ext uri="{FF2B5EF4-FFF2-40B4-BE49-F238E27FC236}">
                  <a16:creationId xmlns:a16="http://schemas.microsoft.com/office/drawing/2014/main" id="{D6601E96-4D98-4719-ACCD-13B12CC87BD1}"/>
                </a:ext>
              </a:extLst>
            </p:cNvPr>
            <p:cNvSpPr/>
            <p:nvPr/>
          </p:nvSpPr>
          <p:spPr>
            <a:xfrm>
              <a:off x="10091836" y="4695332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0" name="任意多边形: 形状 919">
              <a:extLst>
                <a:ext uri="{FF2B5EF4-FFF2-40B4-BE49-F238E27FC236}">
                  <a16:creationId xmlns:a16="http://schemas.microsoft.com/office/drawing/2014/main" id="{E8B5ECC1-038D-4E80-B94E-0E712A890D8C}"/>
                </a:ext>
              </a:extLst>
            </p:cNvPr>
            <p:cNvSpPr/>
            <p:nvPr/>
          </p:nvSpPr>
          <p:spPr>
            <a:xfrm>
              <a:off x="10185968" y="4695332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1" name="任意多边形: 形状 920">
              <a:extLst>
                <a:ext uri="{FF2B5EF4-FFF2-40B4-BE49-F238E27FC236}">
                  <a16:creationId xmlns:a16="http://schemas.microsoft.com/office/drawing/2014/main" id="{6A47EF9E-B2FD-4666-93A9-5C9A94D7701A}"/>
                </a:ext>
              </a:extLst>
            </p:cNvPr>
            <p:cNvSpPr/>
            <p:nvPr/>
          </p:nvSpPr>
          <p:spPr>
            <a:xfrm>
              <a:off x="10280101" y="4695332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2" name="任意多边形: 形状 921">
              <a:extLst>
                <a:ext uri="{FF2B5EF4-FFF2-40B4-BE49-F238E27FC236}">
                  <a16:creationId xmlns:a16="http://schemas.microsoft.com/office/drawing/2014/main" id="{6574B8F9-E416-4E7B-A357-4CB64111B6EA}"/>
                </a:ext>
              </a:extLst>
            </p:cNvPr>
            <p:cNvSpPr/>
            <p:nvPr/>
          </p:nvSpPr>
          <p:spPr>
            <a:xfrm>
              <a:off x="10374233" y="4695332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3" name="任意多边形: 形状 922">
              <a:extLst>
                <a:ext uri="{FF2B5EF4-FFF2-40B4-BE49-F238E27FC236}">
                  <a16:creationId xmlns:a16="http://schemas.microsoft.com/office/drawing/2014/main" id="{35EBCF13-A7D9-4D62-83F2-FEDC1DB3BAAD}"/>
                </a:ext>
              </a:extLst>
            </p:cNvPr>
            <p:cNvSpPr/>
            <p:nvPr/>
          </p:nvSpPr>
          <p:spPr>
            <a:xfrm>
              <a:off x="10468365" y="4695332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4" name="任意多边形: 形状 923">
              <a:extLst>
                <a:ext uri="{FF2B5EF4-FFF2-40B4-BE49-F238E27FC236}">
                  <a16:creationId xmlns:a16="http://schemas.microsoft.com/office/drawing/2014/main" id="{9A410243-CDC5-4F2C-B22E-8911AD519FC4}"/>
                </a:ext>
              </a:extLst>
            </p:cNvPr>
            <p:cNvSpPr/>
            <p:nvPr/>
          </p:nvSpPr>
          <p:spPr>
            <a:xfrm>
              <a:off x="10562498" y="4695332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5" name="任意多边形: 形状 924">
              <a:extLst>
                <a:ext uri="{FF2B5EF4-FFF2-40B4-BE49-F238E27FC236}">
                  <a16:creationId xmlns:a16="http://schemas.microsoft.com/office/drawing/2014/main" id="{A15847B8-F7EE-422A-A134-FC46804BA596}"/>
                </a:ext>
              </a:extLst>
            </p:cNvPr>
            <p:cNvSpPr/>
            <p:nvPr/>
          </p:nvSpPr>
          <p:spPr>
            <a:xfrm>
              <a:off x="9997703" y="4802464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6" name="任意多边形: 形状 925">
              <a:extLst>
                <a:ext uri="{FF2B5EF4-FFF2-40B4-BE49-F238E27FC236}">
                  <a16:creationId xmlns:a16="http://schemas.microsoft.com/office/drawing/2014/main" id="{D28FE2BF-8EA7-4188-A924-742714CA5F53}"/>
                </a:ext>
              </a:extLst>
            </p:cNvPr>
            <p:cNvSpPr/>
            <p:nvPr/>
          </p:nvSpPr>
          <p:spPr>
            <a:xfrm>
              <a:off x="10091836" y="4802464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7" name="任意多边形: 形状 926">
              <a:extLst>
                <a:ext uri="{FF2B5EF4-FFF2-40B4-BE49-F238E27FC236}">
                  <a16:creationId xmlns:a16="http://schemas.microsoft.com/office/drawing/2014/main" id="{38A5F503-CDB0-47B1-B8B0-7C8A14410011}"/>
                </a:ext>
              </a:extLst>
            </p:cNvPr>
            <p:cNvSpPr/>
            <p:nvPr/>
          </p:nvSpPr>
          <p:spPr>
            <a:xfrm>
              <a:off x="10185968" y="4802464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8" name="任意多边形: 形状 927">
              <a:extLst>
                <a:ext uri="{FF2B5EF4-FFF2-40B4-BE49-F238E27FC236}">
                  <a16:creationId xmlns:a16="http://schemas.microsoft.com/office/drawing/2014/main" id="{F161C598-72F0-4065-860D-8802C3FC2CFA}"/>
                </a:ext>
              </a:extLst>
            </p:cNvPr>
            <p:cNvSpPr/>
            <p:nvPr/>
          </p:nvSpPr>
          <p:spPr>
            <a:xfrm>
              <a:off x="10280101" y="4802464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9" name="任意多边形: 形状 928">
              <a:extLst>
                <a:ext uri="{FF2B5EF4-FFF2-40B4-BE49-F238E27FC236}">
                  <a16:creationId xmlns:a16="http://schemas.microsoft.com/office/drawing/2014/main" id="{3041109D-41D9-4959-B305-7C27BD48241F}"/>
                </a:ext>
              </a:extLst>
            </p:cNvPr>
            <p:cNvSpPr/>
            <p:nvPr/>
          </p:nvSpPr>
          <p:spPr>
            <a:xfrm>
              <a:off x="10374233" y="4802464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0" name="任意多边形: 形状 929">
              <a:extLst>
                <a:ext uri="{FF2B5EF4-FFF2-40B4-BE49-F238E27FC236}">
                  <a16:creationId xmlns:a16="http://schemas.microsoft.com/office/drawing/2014/main" id="{D2F7681B-7A04-46DA-B5A4-A2BFEDF97DB1}"/>
                </a:ext>
              </a:extLst>
            </p:cNvPr>
            <p:cNvSpPr/>
            <p:nvPr/>
          </p:nvSpPr>
          <p:spPr>
            <a:xfrm>
              <a:off x="10468365" y="4802464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1" name="任意多边形: 形状 930">
              <a:extLst>
                <a:ext uri="{FF2B5EF4-FFF2-40B4-BE49-F238E27FC236}">
                  <a16:creationId xmlns:a16="http://schemas.microsoft.com/office/drawing/2014/main" id="{03387C71-2E3D-4A79-9F6D-BD25883B3D37}"/>
                </a:ext>
              </a:extLst>
            </p:cNvPr>
            <p:cNvSpPr/>
            <p:nvPr/>
          </p:nvSpPr>
          <p:spPr>
            <a:xfrm>
              <a:off x="10562498" y="4802464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2" name="任意多边形: 形状 931">
              <a:extLst>
                <a:ext uri="{FF2B5EF4-FFF2-40B4-BE49-F238E27FC236}">
                  <a16:creationId xmlns:a16="http://schemas.microsoft.com/office/drawing/2014/main" id="{6E212125-94EC-497E-B1B2-45A84EC2CBEF}"/>
                </a:ext>
              </a:extLst>
            </p:cNvPr>
            <p:cNvSpPr/>
            <p:nvPr/>
          </p:nvSpPr>
          <p:spPr>
            <a:xfrm>
              <a:off x="9997703" y="4909596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3" name="任意多边形: 形状 932">
              <a:extLst>
                <a:ext uri="{FF2B5EF4-FFF2-40B4-BE49-F238E27FC236}">
                  <a16:creationId xmlns:a16="http://schemas.microsoft.com/office/drawing/2014/main" id="{94134730-199C-49D4-AC4C-A5ABD1B0AA56}"/>
                </a:ext>
              </a:extLst>
            </p:cNvPr>
            <p:cNvSpPr/>
            <p:nvPr/>
          </p:nvSpPr>
          <p:spPr>
            <a:xfrm>
              <a:off x="10091836" y="4909596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4" name="任意多边形: 形状 933">
              <a:extLst>
                <a:ext uri="{FF2B5EF4-FFF2-40B4-BE49-F238E27FC236}">
                  <a16:creationId xmlns:a16="http://schemas.microsoft.com/office/drawing/2014/main" id="{6ED7EBA4-2284-4886-A282-F213A614356E}"/>
                </a:ext>
              </a:extLst>
            </p:cNvPr>
            <p:cNvSpPr/>
            <p:nvPr/>
          </p:nvSpPr>
          <p:spPr>
            <a:xfrm>
              <a:off x="10185968" y="4909596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5" name="任意多边形: 形状 934">
              <a:extLst>
                <a:ext uri="{FF2B5EF4-FFF2-40B4-BE49-F238E27FC236}">
                  <a16:creationId xmlns:a16="http://schemas.microsoft.com/office/drawing/2014/main" id="{4FEAAC41-4EE7-4FBD-90F2-992C9C6EF377}"/>
                </a:ext>
              </a:extLst>
            </p:cNvPr>
            <p:cNvSpPr/>
            <p:nvPr/>
          </p:nvSpPr>
          <p:spPr>
            <a:xfrm>
              <a:off x="10280101" y="4909596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6" name="任意多边形: 形状 935">
              <a:extLst>
                <a:ext uri="{FF2B5EF4-FFF2-40B4-BE49-F238E27FC236}">
                  <a16:creationId xmlns:a16="http://schemas.microsoft.com/office/drawing/2014/main" id="{B1D56B7B-268A-4A33-BE5F-60E191EF6EE2}"/>
                </a:ext>
              </a:extLst>
            </p:cNvPr>
            <p:cNvSpPr/>
            <p:nvPr/>
          </p:nvSpPr>
          <p:spPr>
            <a:xfrm>
              <a:off x="10374233" y="4909596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7" name="任意多边形: 形状 936">
              <a:extLst>
                <a:ext uri="{FF2B5EF4-FFF2-40B4-BE49-F238E27FC236}">
                  <a16:creationId xmlns:a16="http://schemas.microsoft.com/office/drawing/2014/main" id="{719ABE84-9071-40DE-8290-45A09FC0E689}"/>
                </a:ext>
              </a:extLst>
            </p:cNvPr>
            <p:cNvSpPr/>
            <p:nvPr/>
          </p:nvSpPr>
          <p:spPr>
            <a:xfrm>
              <a:off x="10468365" y="4909596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8" name="任意多边形: 形状 937">
              <a:extLst>
                <a:ext uri="{FF2B5EF4-FFF2-40B4-BE49-F238E27FC236}">
                  <a16:creationId xmlns:a16="http://schemas.microsoft.com/office/drawing/2014/main" id="{0834DC36-B5D3-45D8-B2DD-9E04F36A64E9}"/>
                </a:ext>
              </a:extLst>
            </p:cNvPr>
            <p:cNvSpPr/>
            <p:nvPr/>
          </p:nvSpPr>
          <p:spPr>
            <a:xfrm>
              <a:off x="10562498" y="4909596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39" name="图形 3">
            <a:extLst>
              <a:ext uri="{FF2B5EF4-FFF2-40B4-BE49-F238E27FC236}">
                <a16:creationId xmlns:a16="http://schemas.microsoft.com/office/drawing/2014/main" id="{F1C8A349-9664-4E82-893C-20146AC3B04D}"/>
              </a:ext>
            </a:extLst>
          </p:cNvPr>
          <p:cNvGrpSpPr/>
          <p:nvPr/>
        </p:nvGrpSpPr>
        <p:grpSpPr>
          <a:xfrm>
            <a:off x="6489367" y="441102"/>
            <a:ext cx="883948" cy="250422"/>
            <a:chOff x="6945421" y="3221188"/>
            <a:chExt cx="883948" cy="250422"/>
          </a:xfrm>
          <a:solidFill>
            <a:srgbClr val="FFFFFF"/>
          </a:solidFill>
        </p:grpSpPr>
        <p:sp>
          <p:nvSpPr>
            <p:cNvPr id="940" name="任意多边形: 形状 939">
              <a:extLst>
                <a:ext uri="{FF2B5EF4-FFF2-40B4-BE49-F238E27FC236}">
                  <a16:creationId xmlns:a16="http://schemas.microsoft.com/office/drawing/2014/main" id="{0DE1CFDD-E875-462D-B485-3069DDEE2ECD}"/>
                </a:ext>
              </a:extLst>
            </p:cNvPr>
            <p:cNvSpPr/>
            <p:nvPr/>
          </p:nvSpPr>
          <p:spPr>
            <a:xfrm>
              <a:off x="6945421" y="3221188"/>
              <a:ext cx="883948" cy="47813"/>
            </a:xfrm>
            <a:custGeom>
              <a:avLst/>
              <a:gdLst>
                <a:gd name="connsiteX0" fmla="*/ 879018 w 883948"/>
                <a:gd name="connsiteY0" fmla="*/ 47813 h 47813"/>
                <a:gd name="connsiteX1" fmla="*/ 827469 w 883948"/>
                <a:gd name="connsiteY1" fmla="*/ 27642 h 47813"/>
                <a:gd name="connsiteX2" fmla="*/ 781897 w 883948"/>
                <a:gd name="connsiteY2" fmla="*/ 9563 h 47813"/>
                <a:gd name="connsiteX3" fmla="*/ 736176 w 883948"/>
                <a:gd name="connsiteY3" fmla="*/ 27642 h 47813"/>
                <a:gd name="connsiteX4" fmla="*/ 684627 w 883948"/>
                <a:gd name="connsiteY4" fmla="*/ 47813 h 47813"/>
                <a:gd name="connsiteX5" fmla="*/ 633079 w 883948"/>
                <a:gd name="connsiteY5" fmla="*/ 27642 h 47813"/>
                <a:gd name="connsiteX6" fmla="*/ 587506 w 883948"/>
                <a:gd name="connsiteY6" fmla="*/ 9563 h 47813"/>
                <a:gd name="connsiteX7" fmla="*/ 541934 w 883948"/>
                <a:gd name="connsiteY7" fmla="*/ 27642 h 47813"/>
                <a:gd name="connsiteX8" fmla="*/ 490385 w 883948"/>
                <a:gd name="connsiteY8" fmla="*/ 47813 h 47813"/>
                <a:gd name="connsiteX9" fmla="*/ 438837 w 883948"/>
                <a:gd name="connsiteY9" fmla="*/ 27642 h 47813"/>
                <a:gd name="connsiteX10" fmla="*/ 393265 w 883948"/>
                <a:gd name="connsiteY10" fmla="*/ 9563 h 47813"/>
                <a:gd name="connsiteX11" fmla="*/ 347693 w 883948"/>
                <a:gd name="connsiteY11" fmla="*/ 27642 h 47813"/>
                <a:gd name="connsiteX12" fmla="*/ 296144 w 883948"/>
                <a:gd name="connsiteY12" fmla="*/ 47813 h 47813"/>
                <a:gd name="connsiteX13" fmla="*/ 244595 w 883948"/>
                <a:gd name="connsiteY13" fmla="*/ 27642 h 47813"/>
                <a:gd name="connsiteX14" fmla="*/ 199023 w 883948"/>
                <a:gd name="connsiteY14" fmla="*/ 9563 h 47813"/>
                <a:gd name="connsiteX15" fmla="*/ 153451 w 883948"/>
                <a:gd name="connsiteY15" fmla="*/ 27642 h 47813"/>
                <a:gd name="connsiteX16" fmla="*/ 101902 w 883948"/>
                <a:gd name="connsiteY16" fmla="*/ 47813 h 47813"/>
                <a:gd name="connsiteX17" fmla="*/ 50354 w 883948"/>
                <a:gd name="connsiteY17" fmla="*/ 27642 h 47813"/>
                <a:gd name="connsiteX18" fmla="*/ 4781 w 883948"/>
                <a:gd name="connsiteY18" fmla="*/ 9563 h 47813"/>
                <a:gd name="connsiteX19" fmla="*/ 0 w 883948"/>
                <a:gd name="connsiteY19" fmla="*/ 4781 h 47813"/>
                <a:gd name="connsiteX20" fmla="*/ 4781 w 883948"/>
                <a:gd name="connsiteY20" fmla="*/ 0 h 47813"/>
                <a:gd name="connsiteX21" fmla="*/ 56330 w 883948"/>
                <a:gd name="connsiteY21" fmla="*/ 20171 h 47813"/>
                <a:gd name="connsiteX22" fmla="*/ 101902 w 883948"/>
                <a:gd name="connsiteY22" fmla="*/ 38251 h 47813"/>
                <a:gd name="connsiteX23" fmla="*/ 147475 w 883948"/>
                <a:gd name="connsiteY23" fmla="*/ 20171 h 47813"/>
                <a:gd name="connsiteX24" fmla="*/ 199023 w 883948"/>
                <a:gd name="connsiteY24" fmla="*/ 0 h 47813"/>
                <a:gd name="connsiteX25" fmla="*/ 250572 w 883948"/>
                <a:gd name="connsiteY25" fmla="*/ 20171 h 47813"/>
                <a:gd name="connsiteX26" fmla="*/ 296144 w 883948"/>
                <a:gd name="connsiteY26" fmla="*/ 38251 h 47813"/>
                <a:gd name="connsiteX27" fmla="*/ 341716 w 883948"/>
                <a:gd name="connsiteY27" fmla="*/ 20171 h 47813"/>
                <a:gd name="connsiteX28" fmla="*/ 393265 w 883948"/>
                <a:gd name="connsiteY28" fmla="*/ 0 h 47813"/>
                <a:gd name="connsiteX29" fmla="*/ 444814 w 883948"/>
                <a:gd name="connsiteY29" fmla="*/ 20171 h 47813"/>
                <a:gd name="connsiteX30" fmla="*/ 490385 w 883948"/>
                <a:gd name="connsiteY30" fmla="*/ 38251 h 47813"/>
                <a:gd name="connsiteX31" fmla="*/ 535958 w 883948"/>
                <a:gd name="connsiteY31" fmla="*/ 20171 h 47813"/>
                <a:gd name="connsiteX32" fmla="*/ 587506 w 883948"/>
                <a:gd name="connsiteY32" fmla="*/ 0 h 47813"/>
                <a:gd name="connsiteX33" fmla="*/ 639055 w 883948"/>
                <a:gd name="connsiteY33" fmla="*/ 20171 h 47813"/>
                <a:gd name="connsiteX34" fmla="*/ 684627 w 883948"/>
                <a:gd name="connsiteY34" fmla="*/ 38251 h 47813"/>
                <a:gd name="connsiteX35" fmla="*/ 730348 w 883948"/>
                <a:gd name="connsiteY35" fmla="*/ 20171 h 47813"/>
                <a:gd name="connsiteX36" fmla="*/ 781897 w 883948"/>
                <a:gd name="connsiteY36" fmla="*/ 0 h 47813"/>
                <a:gd name="connsiteX37" fmla="*/ 833446 w 883948"/>
                <a:gd name="connsiteY37" fmla="*/ 20171 h 47813"/>
                <a:gd name="connsiteX38" fmla="*/ 879168 w 883948"/>
                <a:gd name="connsiteY38" fmla="*/ 38251 h 47813"/>
                <a:gd name="connsiteX39" fmla="*/ 883949 w 883948"/>
                <a:gd name="connsiteY39" fmla="*/ 43032 h 47813"/>
                <a:gd name="connsiteX40" fmla="*/ 879018 w 883948"/>
                <a:gd name="connsiteY40" fmla="*/ 47813 h 4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3948" h="47813">
                  <a:moveTo>
                    <a:pt x="879018" y="47813"/>
                  </a:moveTo>
                  <a:cubicBezTo>
                    <a:pt x="853020" y="47813"/>
                    <a:pt x="840020" y="37503"/>
                    <a:pt x="827469" y="27642"/>
                  </a:cubicBezTo>
                  <a:cubicBezTo>
                    <a:pt x="815666" y="18378"/>
                    <a:pt x="804459" y="9563"/>
                    <a:pt x="781897" y="9563"/>
                  </a:cubicBezTo>
                  <a:cubicBezTo>
                    <a:pt x="759186" y="9563"/>
                    <a:pt x="748129" y="18378"/>
                    <a:pt x="736176" y="27642"/>
                  </a:cubicBezTo>
                  <a:cubicBezTo>
                    <a:pt x="723625" y="37503"/>
                    <a:pt x="710625" y="47813"/>
                    <a:pt x="684627" y="47813"/>
                  </a:cubicBezTo>
                  <a:cubicBezTo>
                    <a:pt x="658629" y="47813"/>
                    <a:pt x="645629" y="37503"/>
                    <a:pt x="633079" y="27642"/>
                  </a:cubicBezTo>
                  <a:cubicBezTo>
                    <a:pt x="621275" y="18378"/>
                    <a:pt x="610068" y="9563"/>
                    <a:pt x="587506" y="9563"/>
                  </a:cubicBezTo>
                  <a:cubicBezTo>
                    <a:pt x="564795" y="9563"/>
                    <a:pt x="553738" y="18378"/>
                    <a:pt x="541934" y="27642"/>
                  </a:cubicBezTo>
                  <a:cubicBezTo>
                    <a:pt x="529383" y="37503"/>
                    <a:pt x="516384" y="47813"/>
                    <a:pt x="490385" y="47813"/>
                  </a:cubicBezTo>
                  <a:cubicBezTo>
                    <a:pt x="464387" y="47813"/>
                    <a:pt x="451388" y="37503"/>
                    <a:pt x="438837" y="27642"/>
                  </a:cubicBezTo>
                  <a:cubicBezTo>
                    <a:pt x="427033" y="18378"/>
                    <a:pt x="415827" y="9563"/>
                    <a:pt x="393265" y="9563"/>
                  </a:cubicBezTo>
                  <a:cubicBezTo>
                    <a:pt x="370553" y="9563"/>
                    <a:pt x="359496" y="18378"/>
                    <a:pt x="347693" y="27642"/>
                  </a:cubicBezTo>
                  <a:cubicBezTo>
                    <a:pt x="335142" y="37503"/>
                    <a:pt x="322142" y="47813"/>
                    <a:pt x="296144" y="47813"/>
                  </a:cubicBezTo>
                  <a:cubicBezTo>
                    <a:pt x="270145" y="47813"/>
                    <a:pt x="257146" y="37503"/>
                    <a:pt x="244595" y="27642"/>
                  </a:cubicBezTo>
                  <a:cubicBezTo>
                    <a:pt x="232791" y="18378"/>
                    <a:pt x="221585" y="9563"/>
                    <a:pt x="199023" y="9563"/>
                  </a:cubicBezTo>
                  <a:cubicBezTo>
                    <a:pt x="176461" y="9563"/>
                    <a:pt x="165255" y="18378"/>
                    <a:pt x="153451" y="27642"/>
                  </a:cubicBezTo>
                  <a:cubicBezTo>
                    <a:pt x="140900" y="37503"/>
                    <a:pt x="127901" y="47813"/>
                    <a:pt x="101902" y="47813"/>
                  </a:cubicBezTo>
                  <a:cubicBezTo>
                    <a:pt x="75904" y="47813"/>
                    <a:pt x="62905" y="37503"/>
                    <a:pt x="50354" y="27642"/>
                  </a:cubicBezTo>
                  <a:cubicBezTo>
                    <a:pt x="38550" y="18378"/>
                    <a:pt x="27343" y="9563"/>
                    <a:pt x="4781" y="9563"/>
                  </a:cubicBezTo>
                  <a:cubicBezTo>
                    <a:pt x="2092" y="9563"/>
                    <a:pt x="0" y="7471"/>
                    <a:pt x="0" y="4781"/>
                  </a:cubicBezTo>
                  <a:cubicBezTo>
                    <a:pt x="0" y="2092"/>
                    <a:pt x="2092" y="0"/>
                    <a:pt x="4781" y="0"/>
                  </a:cubicBezTo>
                  <a:cubicBezTo>
                    <a:pt x="30780" y="0"/>
                    <a:pt x="43779" y="10310"/>
                    <a:pt x="56330" y="20171"/>
                  </a:cubicBezTo>
                  <a:cubicBezTo>
                    <a:pt x="68134" y="29435"/>
                    <a:pt x="79340" y="38251"/>
                    <a:pt x="101902" y="38251"/>
                  </a:cubicBezTo>
                  <a:cubicBezTo>
                    <a:pt x="124614" y="38251"/>
                    <a:pt x="135671" y="29435"/>
                    <a:pt x="147475" y="20171"/>
                  </a:cubicBezTo>
                  <a:cubicBezTo>
                    <a:pt x="160026" y="10310"/>
                    <a:pt x="173025" y="0"/>
                    <a:pt x="199023" y="0"/>
                  </a:cubicBezTo>
                  <a:cubicBezTo>
                    <a:pt x="225021" y="0"/>
                    <a:pt x="238021" y="10310"/>
                    <a:pt x="250572" y="20171"/>
                  </a:cubicBezTo>
                  <a:cubicBezTo>
                    <a:pt x="262376" y="29435"/>
                    <a:pt x="273582" y="38251"/>
                    <a:pt x="296144" y="38251"/>
                  </a:cubicBezTo>
                  <a:cubicBezTo>
                    <a:pt x="318855" y="38251"/>
                    <a:pt x="329912" y="29435"/>
                    <a:pt x="341716" y="20171"/>
                  </a:cubicBezTo>
                  <a:cubicBezTo>
                    <a:pt x="354267" y="10310"/>
                    <a:pt x="367266" y="0"/>
                    <a:pt x="393265" y="0"/>
                  </a:cubicBezTo>
                  <a:cubicBezTo>
                    <a:pt x="419263" y="0"/>
                    <a:pt x="432263" y="10310"/>
                    <a:pt x="444814" y="20171"/>
                  </a:cubicBezTo>
                  <a:cubicBezTo>
                    <a:pt x="456617" y="29435"/>
                    <a:pt x="467823" y="38251"/>
                    <a:pt x="490385" y="38251"/>
                  </a:cubicBezTo>
                  <a:cubicBezTo>
                    <a:pt x="513097" y="38251"/>
                    <a:pt x="524154" y="29435"/>
                    <a:pt x="535958" y="20171"/>
                  </a:cubicBezTo>
                  <a:cubicBezTo>
                    <a:pt x="548509" y="10310"/>
                    <a:pt x="561508" y="0"/>
                    <a:pt x="587506" y="0"/>
                  </a:cubicBezTo>
                  <a:cubicBezTo>
                    <a:pt x="613505" y="0"/>
                    <a:pt x="626504" y="10310"/>
                    <a:pt x="639055" y="20171"/>
                  </a:cubicBezTo>
                  <a:cubicBezTo>
                    <a:pt x="650859" y="29435"/>
                    <a:pt x="662065" y="38251"/>
                    <a:pt x="684627" y="38251"/>
                  </a:cubicBezTo>
                  <a:cubicBezTo>
                    <a:pt x="707339" y="38251"/>
                    <a:pt x="718395" y="29435"/>
                    <a:pt x="730348" y="20171"/>
                  </a:cubicBezTo>
                  <a:cubicBezTo>
                    <a:pt x="742899" y="10310"/>
                    <a:pt x="755899" y="0"/>
                    <a:pt x="781897" y="0"/>
                  </a:cubicBezTo>
                  <a:cubicBezTo>
                    <a:pt x="807896" y="0"/>
                    <a:pt x="820895" y="10310"/>
                    <a:pt x="833446" y="20171"/>
                  </a:cubicBezTo>
                  <a:cubicBezTo>
                    <a:pt x="845250" y="29435"/>
                    <a:pt x="856456" y="38251"/>
                    <a:pt x="879168" y="38251"/>
                  </a:cubicBezTo>
                  <a:cubicBezTo>
                    <a:pt x="881857" y="38251"/>
                    <a:pt x="883949" y="40342"/>
                    <a:pt x="883949" y="43032"/>
                  </a:cubicBezTo>
                  <a:cubicBezTo>
                    <a:pt x="883800" y="45572"/>
                    <a:pt x="881558" y="47813"/>
                    <a:pt x="879018" y="47813"/>
                  </a:cubicBezTo>
                  <a:close/>
                </a:path>
              </a:pathLst>
            </a:custGeom>
            <a:solidFill>
              <a:srgbClr val="FFFFFF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1" name="任意多边形: 形状 940">
              <a:extLst>
                <a:ext uri="{FF2B5EF4-FFF2-40B4-BE49-F238E27FC236}">
                  <a16:creationId xmlns:a16="http://schemas.microsoft.com/office/drawing/2014/main" id="{40CD0551-4055-4C17-9D18-5C67575B7484}"/>
                </a:ext>
              </a:extLst>
            </p:cNvPr>
            <p:cNvSpPr/>
            <p:nvPr/>
          </p:nvSpPr>
          <p:spPr>
            <a:xfrm>
              <a:off x="6945421" y="3271840"/>
              <a:ext cx="883948" cy="47813"/>
            </a:xfrm>
            <a:custGeom>
              <a:avLst/>
              <a:gdLst>
                <a:gd name="connsiteX0" fmla="*/ 879018 w 883948"/>
                <a:gd name="connsiteY0" fmla="*/ 47813 h 47813"/>
                <a:gd name="connsiteX1" fmla="*/ 827469 w 883948"/>
                <a:gd name="connsiteY1" fmla="*/ 27642 h 47813"/>
                <a:gd name="connsiteX2" fmla="*/ 781897 w 883948"/>
                <a:gd name="connsiteY2" fmla="*/ 9563 h 47813"/>
                <a:gd name="connsiteX3" fmla="*/ 736176 w 883948"/>
                <a:gd name="connsiteY3" fmla="*/ 27642 h 47813"/>
                <a:gd name="connsiteX4" fmla="*/ 684627 w 883948"/>
                <a:gd name="connsiteY4" fmla="*/ 47813 h 47813"/>
                <a:gd name="connsiteX5" fmla="*/ 633079 w 883948"/>
                <a:gd name="connsiteY5" fmla="*/ 27642 h 47813"/>
                <a:gd name="connsiteX6" fmla="*/ 587506 w 883948"/>
                <a:gd name="connsiteY6" fmla="*/ 9563 h 47813"/>
                <a:gd name="connsiteX7" fmla="*/ 541934 w 883948"/>
                <a:gd name="connsiteY7" fmla="*/ 27642 h 47813"/>
                <a:gd name="connsiteX8" fmla="*/ 490385 w 883948"/>
                <a:gd name="connsiteY8" fmla="*/ 47813 h 47813"/>
                <a:gd name="connsiteX9" fmla="*/ 438837 w 883948"/>
                <a:gd name="connsiteY9" fmla="*/ 27642 h 47813"/>
                <a:gd name="connsiteX10" fmla="*/ 393265 w 883948"/>
                <a:gd name="connsiteY10" fmla="*/ 9563 h 47813"/>
                <a:gd name="connsiteX11" fmla="*/ 347693 w 883948"/>
                <a:gd name="connsiteY11" fmla="*/ 27642 h 47813"/>
                <a:gd name="connsiteX12" fmla="*/ 296144 w 883948"/>
                <a:gd name="connsiteY12" fmla="*/ 47813 h 47813"/>
                <a:gd name="connsiteX13" fmla="*/ 244595 w 883948"/>
                <a:gd name="connsiteY13" fmla="*/ 27642 h 47813"/>
                <a:gd name="connsiteX14" fmla="*/ 199023 w 883948"/>
                <a:gd name="connsiteY14" fmla="*/ 9563 h 47813"/>
                <a:gd name="connsiteX15" fmla="*/ 153451 w 883948"/>
                <a:gd name="connsiteY15" fmla="*/ 27642 h 47813"/>
                <a:gd name="connsiteX16" fmla="*/ 101902 w 883948"/>
                <a:gd name="connsiteY16" fmla="*/ 47813 h 47813"/>
                <a:gd name="connsiteX17" fmla="*/ 50354 w 883948"/>
                <a:gd name="connsiteY17" fmla="*/ 27642 h 47813"/>
                <a:gd name="connsiteX18" fmla="*/ 4781 w 883948"/>
                <a:gd name="connsiteY18" fmla="*/ 9563 h 47813"/>
                <a:gd name="connsiteX19" fmla="*/ 0 w 883948"/>
                <a:gd name="connsiteY19" fmla="*/ 4781 h 47813"/>
                <a:gd name="connsiteX20" fmla="*/ 4781 w 883948"/>
                <a:gd name="connsiteY20" fmla="*/ 0 h 47813"/>
                <a:gd name="connsiteX21" fmla="*/ 56330 w 883948"/>
                <a:gd name="connsiteY21" fmla="*/ 20171 h 47813"/>
                <a:gd name="connsiteX22" fmla="*/ 101902 w 883948"/>
                <a:gd name="connsiteY22" fmla="*/ 38251 h 47813"/>
                <a:gd name="connsiteX23" fmla="*/ 147475 w 883948"/>
                <a:gd name="connsiteY23" fmla="*/ 20171 h 47813"/>
                <a:gd name="connsiteX24" fmla="*/ 199023 w 883948"/>
                <a:gd name="connsiteY24" fmla="*/ 0 h 47813"/>
                <a:gd name="connsiteX25" fmla="*/ 250572 w 883948"/>
                <a:gd name="connsiteY25" fmla="*/ 20171 h 47813"/>
                <a:gd name="connsiteX26" fmla="*/ 296144 w 883948"/>
                <a:gd name="connsiteY26" fmla="*/ 38251 h 47813"/>
                <a:gd name="connsiteX27" fmla="*/ 341716 w 883948"/>
                <a:gd name="connsiteY27" fmla="*/ 20171 h 47813"/>
                <a:gd name="connsiteX28" fmla="*/ 393265 w 883948"/>
                <a:gd name="connsiteY28" fmla="*/ 0 h 47813"/>
                <a:gd name="connsiteX29" fmla="*/ 444814 w 883948"/>
                <a:gd name="connsiteY29" fmla="*/ 20171 h 47813"/>
                <a:gd name="connsiteX30" fmla="*/ 490385 w 883948"/>
                <a:gd name="connsiteY30" fmla="*/ 38251 h 47813"/>
                <a:gd name="connsiteX31" fmla="*/ 535958 w 883948"/>
                <a:gd name="connsiteY31" fmla="*/ 20171 h 47813"/>
                <a:gd name="connsiteX32" fmla="*/ 587506 w 883948"/>
                <a:gd name="connsiteY32" fmla="*/ 0 h 47813"/>
                <a:gd name="connsiteX33" fmla="*/ 639055 w 883948"/>
                <a:gd name="connsiteY33" fmla="*/ 20171 h 47813"/>
                <a:gd name="connsiteX34" fmla="*/ 684627 w 883948"/>
                <a:gd name="connsiteY34" fmla="*/ 38251 h 47813"/>
                <a:gd name="connsiteX35" fmla="*/ 730348 w 883948"/>
                <a:gd name="connsiteY35" fmla="*/ 20171 h 47813"/>
                <a:gd name="connsiteX36" fmla="*/ 781897 w 883948"/>
                <a:gd name="connsiteY36" fmla="*/ 0 h 47813"/>
                <a:gd name="connsiteX37" fmla="*/ 833446 w 883948"/>
                <a:gd name="connsiteY37" fmla="*/ 20171 h 47813"/>
                <a:gd name="connsiteX38" fmla="*/ 879168 w 883948"/>
                <a:gd name="connsiteY38" fmla="*/ 38251 h 47813"/>
                <a:gd name="connsiteX39" fmla="*/ 883949 w 883948"/>
                <a:gd name="connsiteY39" fmla="*/ 43032 h 47813"/>
                <a:gd name="connsiteX40" fmla="*/ 879018 w 883948"/>
                <a:gd name="connsiteY40" fmla="*/ 47813 h 4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3948" h="47813">
                  <a:moveTo>
                    <a:pt x="879018" y="47813"/>
                  </a:moveTo>
                  <a:cubicBezTo>
                    <a:pt x="853020" y="47813"/>
                    <a:pt x="840020" y="37503"/>
                    <a:pt x="827469" y="27642"/>
                  </a:cubicBezTo>
                  <a:cubicBezTo>
                    <a:pt x="815666" y="18378"/>
                    <a:pt x="804459" y="9563"/>
                    <a:pt x="781897" y="9563"/>
                  </a:cubicBezTo>
                  <a:cubicBezTo>
                    <a:pt x="759186" y="9563"/>
                    <a:pt x="748129" y="18378"/>
                    <a:pt x="736176" y="27642"/>
                  </a:cubicBezTo>
                  <a:cubicBezTo>
                    <a:pt x="723625" y="37503"/>
                    <a:pt x="710625" y="47813"/>
                    <a:pt x="684627" y="47813"/>
                  </a:cubicBezTo>
                  <a:cubicBezTo>
                    <a:pt x="658629" y="47813"/>
                    <a:pt x="645629" y="37503"/>
                    <a:pt x="633079" y="27642"/>
                  </a:cubicBezTo>
                  <a:cubicBezTo>
                    <a:pt x="621275" y="18378"/>
                    <a:pt x="610068" y="9563"/>
                    <a:pt x="587506" y="9563"/>
                  </a:cubicBezTo>
                  <a:cubicBezTo>
                    <a:pt x="564795" y="9563"/>
                    <a:pt x="553738" y="18378"/>
                    <a:pt x="541934" y="27642"/>
                  </a:cubicBezTo>
                  <a:cubicBezTo>
                    <a:pt x="529383" y="37503"/>
                    <a:pt x="516384" y="47813"/>
                    <a:pt x="490385" y="47813"/>
                  </a:cubicBezTo>
                  <a:cubicBezTo>
                    <a:pt x="464387" y="47813"/>
                    <a:pt x="451388" y="37503"/>
                    <a:pt x="438837" y="27642"/>
                  </a:cubicBezTo>
                  <a:cubicBezTo>
                    <a:pt x="427033" y="18378"/>
                    <a:pt x="415827" y="9563"/>
                    <a:pt x="393265" y="9563"/>
                  </a:cubicBezTo>
                  <a:cubicBezTo>
                    <a:pt x="370553" y="9563"/>
                    <a:pt x="359496" y="18378"/>
                    <a:pt x="347693" y="27642"/>
                  </a:cubicBezTo>
                  <a:cubicBezTo>
                    <a:pt x="335142" y="37503"/>
                    <a:pt x="322142" y="47813"/>
                    <a:pt x="296144" y="47813"/>
                  </a:cubicBezTo>
                  <a:cubicBezTo>
                    <a:pt x="270145" y="47813"/>
                    <a:pt x="257146" y="37503"/>
                    <a:pt x="244595" y="27642"/>
                  </a:cubicBezTo>
                  <a:cubicBezTo>
                    <a:pt x="232791" y="18378"/>
                    <a:pt x="221585" y="9563"/>
                    <a:pt x="199023" y="9563"/>
                  </a:cubicBezTo>
                  <a:cubicBezTo>
                    <a:pt x="176461" y="9563"/>
                    <a:pt x="165255" y="18378"/>
                    <a:pt x="153451" y="27642"/>
                  </a:cubicBezTo>
                  <a:cubicBezTo>
                    <a:pt x="140900" y="37503"/>
                    <a:pt x="127901" y="47813"/>
                    <a:pt x="101902" y="47813"/>
                  </a:cubicBezTo>
                  <a:cubicBezTo>
                    <a:pt x="75904" y="47813"/>
                    <a:pt x="62905" y="37503"/>
                    <a:pt x="50354" y="27642"/>
                  </a:cubicBezTo>
                  <a:cubicBezTo>
                    <a:pt x="38550" y="18378"/>
                    <a:pt x="27343" y="9563"/>
                    <a:pt x="4781" y="9563"/>
                  </a:cubicBezTo>
                  <a:cubicBezTo>
                    <a:pt x="2092" y="9563"/>
                    <a:pt x="0" y="7471"/>
                    <a:pt x="0" y="4781"/>
                  </a:cubicBezTo>
                  <a:cubicBezTo>
                    <a:pt x="0" y="2092"/>
                    <a:pt x="2092" y="0"/>
                    <a:pt x="4781" y="0"/>
                  </a:cubicBezTo>
                  <a:cubicBezTo>
                    <a:pt x="30780" y="0"/>
                    <a:pt x="43779" y="10310"/>
                    <a:pt x="56330" y="20171"/>
                  </a:cubicBezTo>
                  <a:cubicBezTo>
                    <a:pt x="68134" y="29435"/>
                    <a:pt x="79340" y="38251"/>
                    <a:pt x="101902" y="38251"/>
                  </a:cubicBezTo>
                  <a:cubicBezTo>
                    <a:pt x="124614" y="38251"/>
                    <a:pt x="135671" y="29435"/>
                    <a:pt x="147475" y="20171"/>
                  </a:cubicBezTo>
                  <a:cubicBezTo>
                    <a:pt x="160026" y="10310"/>
                    <a:pt x="173025" y="0"/>
                    <a:pt x="199023" y="0"/>
                  </a:cubicBezTo>
                  <a:cubicBezTo>
                    <a:pt x="225021" y="0"/>
                    <a:pt x="238021" y="10310"/>
                    <a:pt x="250572" y="20171"/>
                  </a:cubicBezTo>
                  <a:cubicBezTo>
                    <a:pt x="262376" y="29435"/>
                    <a:pt x="273582" y="38251"/>
                    <a:pt x="296144" y="38251"/>
                  </a:cubicBezTo>
                  <a:cubicBezTo>
                    <a:pt x="318855" y="38251"/>
                    <a:pt x="329912" y="29435"/>
                    <a:pt x="341716" y="20171"/>
                  </a:cubicBezTo>
                  <a:cubicBezTo>
                    <a:pt x="354267" y="10310"/>
                    <a:pt x="367266" y="0"/>
                    <a:pt x="393265" y="0"/>
                  </a:cubicBezTo>
                  <a:cubicBezTo>
                    <a:pt x="419263" y="0"/>
                    <a:pt x="432263" y="10310"/>
                    <a:pt x="444814" y="20171"/>
                  </a:cubicBezTo>
                  <a:cubicBezTo>
                    <a:pt x="456617" y="29435"/>
                    <a:pt x="467823" y="38251"/>
                    <a:pt x="490385" y="38251"/>
                  </a:cubicBezTo>
                  <a:cubicBezTo>
                    <a:pt x="513097" y="38251"/>
                    <a:pt x="524154" y="29435"/>
                    <a:pt x="535958" y="20171"/>
                  </a:cubicBezTo>
                  <a:cubicBezTo>
                    <a:pt x="548509" y="10310"/>
                    <a:pt x="561508" y="0"/>
                    <a:pt x="587506" y="0"/>
                  </a:cubicBezTo>
                  <a:cubicBezTo>
                    <a:pt x="613505" y="0"/>
                    <a:pt x="626504" y="10310"/>
                    <a:pt x="639055" y="20171"/>
                  </a:cubicBezTo>
                  <a:cubicBezTo>
                    <a:pt x="650859" y="29435"/>
                    <a:pt x="662065" y="38251"/>
                    <a:pt x="684627" y="38251"/>
                  </a:cubicBezTo>
                  <a:cubicBezTo>
                    <a:pt x="707339" y="38251"/>
                    <a:pt x="718395" y="29435"/>
                    <a:pt x="730348" y="20171"/>
                  </a:cubicBezTo>
                  <a:cubicBezTo>
                    <a:pt x="742899" y="10310"/>
                    <a:pt x="755899" y="0"/>
                    <a:pt x="781897" y="0"/>
                  </a:cubicBezTo>
                  <a:cubicBezTo>
                    <a:pt x="807896" y="0"/>
                    <a:pt x="820895" y="10310"/>
                    <a:pt x="833446" y="20171"/>
                  </a:cubicBezTo>
                  <a:cubicBezTo>
                    <a:pt x="845250" y="29435"/>
                    <a:pt x="856456" y="38251"/>
                    <a:pt x="879168" y="38251"/>
                  </a:cubicBezTo>
                  <a:cubicBezTo>
                    <a:pt x="881857" y="38251"/>
                    <a:pt x="883949" y="40342"/>
                    <a:pt x="883949" y="43032"/>
                  </a:cubicBezTo>
                  <a:cubicBezTo>
                    <a:pt x="883800" y="45572"/>
                    <a:pt x="881558" y="47813"/>
                    <a:pt x="879018" y="47813"/>
                  </a:cubicBezTo>
                  <a:close/>
                </a:path>
              </a:pathLst>
            </a:custGeom>
            <a:solidFill>
              <a:srgbClr val="FFFFFF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2" name="任意多边形: 形状 941">
              <a:extLst>
                <a:ext uri="{FF2B5EF4-FFF2-40B4-BE49-F238E27FC236}">
                  <a16:creationId xmlns:a16="http://schemas.microsoft.com/office/drawing/2014/main" id="{8EF67362-5EC2-41DB-BD45-CE370E8853F8}"/>
                </a:ext>
              </a:extLst>
            </p:cNvPr>
            <p:cNvSpPr/>
            <p:nvPr/>
          </p:nvSpPr>
          <p:spPr>
            <a:xfrm>
              <a:off x="6945421" y="3322492"/>
              <a:ext cx="883948" cy="47813"/>
            </a:xfrm>
            <a:custGeom>
              <a:avLst/>
              <a:gdLst>
                <a:gd name="connsiteX0" fmla="*/ 879018 w 883948"/>
                <a:gd name="connsiteY0" fmla="*/ 47813 h 47813"/>
                <a:gd name="connsiteX1" fmla="*/ 827469 w 883948"/>
                <a:gd name="connsiteY1" fmla="*/ 27642 h 47813"/>
                <a:gd name="connsiteX2" fmla="*/ 781897 w 883948"/>
                <a:gd name="connsiteY2" fmla="*/ 9563 h 47813"/>
                <a:gd name="connsiteX3" fmla="*/ 736176 w 883948"/>
                <a:gd name="connsiteY3" fmla="*/ 27642 h 47813"/>
                <a:gd name="connsiteX4" fmla="*/ 684627 w 883948"/>
                <a:gd name="connsiteY4" fmla="*/ 47813 h 47813"/>
                <a:gd name="connsiteX5" fmla="*/ 633079 w 883948"/>
                <a:gd name="connsiteY5" fmla="*/ 27642 h 47813"/>
                <a:gd name="connsiteX6" fmla="*/ 587506 w 883948"/>
                <a:gd name="connsiteY6" fmla="*/ 9563 h 47813"/>
                <a:gd name="connsiteX7" fmla="*/ 541934 w 883948"/>
                <a:gd name="connsiteY7" fmla="*/ 27642 h 47813"/>
                <a:gd name="connsiteX8" fmla="*/ 490385 w 883948"/>
                <a:gd name="connsiteY8" fmla="*/ 47813 h 47813"/>
                <a:gd name="connsiteX9" fmla="*/ 438837 w 883948"/>
                <a:gd name="connsiteY9" fmla="*/ 27642 h 47813"/>
                <a:gd name="connsiteX10" fmla="*/ 393265 w 883948"/>
                <a:gd name="connsiteY10" fmla="*/ 9563 h 47813"/>
                <a:gd name="connsiteX11" fmla="*/ 347693 w 883948"/>
                <a:gd name="connsiteY11" fmla="*/ 27642 h 47813"/>
                <a:gd name="connsiteX12" fmla="*/ 296144 w 883948"/>
                <a:gd name="connsiteY12" fmla="*/ 47813 h 47813"/>
                <a:gd name="connsiteX13" fmla="*/ 244595 w 883948"/>
                <a:gd name="connsiteY13" fmla="*/ 27642 h 47813"/>
                <a:gd name="connsiteX14" fmla="*/ 199023 w 883948"/>
                <a:gd name="connsiteY14" fmla="*/ 9563 h 47813"/>
                <a:gd name="connsiteX15" fmla="*/ 153451 w 883948"/>
                <a:gd name="connsiteY15" fmla="*/ 27642 h 47813"/>
                <a:gd name="connsiteX16" fmla="*/ 101902 w 883948"/>
                <a:gd name="connsiteY16" fmla="*/ 47813 h 47813"/>
                <a:gd name="connsiteX17" fmla="*/ 50354 w 883948"/>
                <a:gd name="connsiteY17" fmla="*/ 27642 h 47813"/>
                <a:gd name="connsiteX18" fmla="*/ 4781 w 883948"/>
                <a:gd name="connsiteY18" fmla="*/ 9563 h 47813"/>
                <a:gd name="connsiteX19" fmla="*/ 0 w 883948"/>
                <a:gd name="connsiteY19" fmla="*/ 4781 h 47813"/>
                <a:gd name="connsiteX20" fmla="*/ 4781 w 883948"/>
                <a:gd name="connsiteY20" fmla="*/ 0 h 47813"/>
                <a:gd name="connsiteX21" fmla="*/ 56330 w 883948"/>
                <a:gd name="connsiteY21" fmla="*/ 20171 h 47813"/>
                <a:gd name="connsiteX22" fmla="*/ 101902 w 883948"/>
                <a:gd name="connsiteY22" fmla="*/ 38251 h 47813"/>
                <a:gd name="connsiteX23" fmla="*/ 147475 w 883948"/>
                <a:gd name="connsiteY23" fmla="*/ 20171 h 47813"/>
                <a:gd name="connsiteX24" fmla="*/ 199023 w 883948"/>
                <a:gd name="connsiteY24" fmla="*/ 0 h 47813"/>
                <a:gd name="connsiteX25" fmla="*/ 250572 w 883948"/>
                <a:gd name="connsiteY25" fmla="*/ 20171 h 47813"/>
                <a:gd name="connsiteX26" fmla="*/ 296144 w 883948"/>
                <a:gd name="connsiteY26" fmla="*/ 38251 h 47813"/>
                <a:gd name="connsiteX27" fmla="*/ 341716 w 883948"/>
                <a:gd name="connsiteY27" fmla="*/ 20171 h 47813"/>
                <a:gd name="connsiteX28" fmla="*/ 393265 w 883948"/>
                <a:gd name="connsiteY28" fmla="*/ 0 h 47813"/>
                <a:gd name="connsiteX29" fmla="*/ 444814 w 883948"/>
                <a:gd name="connsiteY29" fmla="*/ 20171 h 47813"/>
                <a:gd name="connsiteX30" fmla="*/ 490385 w 883948"/>
                <a:gd name="connsiteY30" fmla="*/ 38251 h 47813"/>
                <a:gd name="connsiteX31" fmla="*/ 535958 w 883948"/>
                <a:gd name="connsiteY31" fmla="*/ 20171 h 47813"/>
                <a:gd name="connsiteX32" fmla="*/ 587506 w 883948"/>
                <a:gd name="connsiteY32" fmla="*/ 0 h 47813"/>
                <a:gd name="connsiteX33" fmla="*/ 639055 w 883948"/>
                <a:gd name="connsiteY33" fmla="*/ 20171 h 47813"/>
                <a:gd name="connsiteX34" fmla="*/ 684627 w 883948"/>
                <a:gd name="connsiteY34" fmla="*/ 38251 h 47813"/>
                <a:gd name="connsiteX35" fmla="*/ 730348 w 883948"/>
                <a:gd name="connsiteY35" fmla="*/ 20171 h 47813"/>
                <a:gd name="connsiteX36" fmla="*/ 781897 w 883948"/>
                <a:gd name="connsiteY36" fmla="*/ 0 h 47813"/>
                <a:gd name="connsiteX37" fmla="*/ 833446 w 883948"/>
                <a:gd name="connsiteY37" fmla="*/ 20171 h 47813"/>
                <a:gd name="connsiteX38" fmla="*/ 879168 w 883948"/>
                <a:gd name="connsiteY38" fmla="*/ 38251 h 47813"/>
                <a:gd name="connsiteX39" fmla="*/ 883949 w 883948"/>
                <a:gd name="connsiteY39" fmla="*/ 43032 h 47813"/>
                <a:gd name="connsiteX40" fmla="*/ 879018 w 883948"/>
                <a:gd name="connsiteY40" fmla="*/ 47813 h 4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3948" h="47813">
                  <a:moveTo>
                    <a:pt x="879018" y="47813"/>
                  </a:moveTo>
                  <a:cubicBezTo>
                    <a:pt x="853020" y="47813"/>
                    <a:pt x="840020" y="37503"/>
                    <a:pt x="827469" y="27642"/>
                  </a:cubicBezTo>
                  <a:cubicBezTo>
                    <a:pt x="815666" y="18378"/>
                    <a:pt x="804459" y="9563"/>
                    <a:pt x="781897" y="9563"/>
                  </a:cubicBezTo>
                  <a:cubicBezTo>
                    <a:pt x="759186" y="9563"/>
                    <a:pt x="748129" y="18378"/>
                    <a:pt x="736176" y="27642"/>
                  </a:cubicBezTo>
                  <a:cubicBezTo>
                    <a:pt x="723625" y="37503"/>
                    <a:pt x="710625" y="47813"/>
                    <a:pt x="684627" y="47813"/>
                  </a:cubicBezTo>
                  <a:cubicBezTo>
                    <a:pt x="658629" y="47813"/>
                    <a:pt x="645629" y="37503"/>
                    <a:pt x="633079" y="27642"/>
                  </a:cubicBezTo>
                  <a:cubicBezTo>
                    <a:pt x="621275" y="18378"/>
                    <a:pt x="610068" y="9563"/>
                    <a:pt x="587506" y="9563"/>
                  </a:cubicBezTo>
                  <a:cubicBezTo>
                    <a:pt x="564795" y="9563"/>
                    <a:pt x="553738" y="18378"/>
                    <a:pt x="541934" y="27642"/>
                  </a:cubicBezTo>
                  <a:cubicBezTo>
                    <a:pt x="529383" y="37503"/>
                    <a:pt x="516384" y="47813"/>
                    <a:pt x="490385" y="47813"/>
                  </a:cubicBezTo>
                  <a:cubicBezTo>
                    <a:pt x="464387" y="47813"/>
                    <a:pt x="451388" y="37503"/>
                    <a:pt x="438837" y="27642"/>
                  </a:cubicBezTo>
                  <a:cubicBezTo>
                    <a:pt x="427033" y="18378"/>
                    <a:pt x="415827" y="9563"/>
                    <a:pt x="393265" y="9563"/>
                  </a:cubicBezTo>
                  <a:cubicBezTo>
                    <a:pt x="370553" y="9563"/>
                    <a:pt x="359496" y="18378"/>
                    <a:pt x="347693" y="27642"/>
                  </a:cubicBezTo>
                  <a:cubicBezTo>
                    <a:pt x="335142" y="37503"/>
                    <a:pt x="322142" y="47813"/>
                    <a:pt x="296144" y="47813"/>
                  </a:cubicBezTo>
                  <a:cubicBezTo>
                    <a:pt x="270145" y="47813"/>
                    <a:pt x="257146" y="37503"/>
                    <a:pt x="244595" y="27642"/>
                  </a:cubicBezTo>
                  <a:cubicBezTo>
                    <a:pt x="232791" y="18378"/>
                    <a:pt x="221585" y="9563"/>
                    <a:pt x="199023" y="9563"/>
                  </a:cubicBezTo>
                  <a:cubicBezTo>
                    <a:pt x="176461" y="9563"/>
                    <a:pt x="165255" y="18378"/>
                    <a:pt x="153451" y="27642"/>
                  </a:cubicBezTo>
                  <a:cubicBezTo>
                    <a:pt x="140900" y="37503"/>
                    <a:pt x="127901" y="47813"/>
                    <a:pt x="101902" y="47813"/>
                  </a:cubicBezTo>
                  <a:cubicBezTo>
                    <a:pt x="75904" y="47813"/>
                    <a:pt x="62905" y="37503"/>
                    <a:pt x="50354" y="27642"/>
                  </a:cubicBezTo>
                  <a:cubicBezTo>
                    <a:pt x="38550" y="18378"/>
                    <a:pt x="27343" y="9563"/>
                    <a:pt x="4781" y="9563"/>
                  </a:cubicBezTo>
                  <a:cubicBezTo>
                    <a:pt x="2092" y="9563"/>
                    <a:pt x="0" y="7471"/>
                    <a:pt x="0" y="4781"/>
                  </a:cubicBezTo>
                  <a:cubicBezTo>
                    <a:pt x="0" y="2092"/>
                    <a:pt x="2092" y="0"/>
                    <a:pt x="4781" y="0"/>
                  </a:cubicBezTo>
                  <a:cubicBezTo>
                    <a:pt x="30780" y="0"/>
                    <a:pt x="43779" y="10310"/>
                    <a:pt x="56330" y="20171"/>
                  </a:cubicBezTo>
                  <a:cubicBezTo>
                    <a:pt x="68134" y="29435"/>
                    <a:pt x="79340" y="38251"/>
                    <a:pt x="101902" y="38251"/>
                  </a:cubicBezTo>
                  <a:cubicBezTo>
                    <a:pt x="124614" y="38251"/>
                    <a:pt x="135671" y="29435"/>
                    <a:pt x="147475" y="20171"/>
                  </a:cubicBezTo>
                  <a:cubicBezTo>
                    <a:pt x="160026" y="10310"/>
                    <a:pt x="173025" y="0"/>
                    <a:pt x="199023" y="0"/>
                  </a:cubicBezTo>
                  <a:cubicBezTo>
                    <a:pt x="225021" y="0"/>
                    <a:pt x="238021" y="10310"/>
                    <a:pt x="250572" y="20171"/>
                  </a:cubicBezTo>
                  <a:cubicBezTo>
                    <a:pt x="262376" y="29435"/>
                    <a:pt x="273582" y="38251"/>
                    <a:pt x="296144" y="38251"/>
                  </a:cubicBezTo>
                  <a:cubicBezTo>
                    <a:pt x="318855" y="38251"/>
                    <a:pt x="329912" y="29435"/>
                    <a:pt x="341716" y="20171"/>
                  </a:cubicBezTo>
                  <a:cubicBezTo>
                    <a:pt x="354267" y="10310"/>
                    <a:pt x="367266" y="0"/>
                    <a:pt x="393265" y="0"/>
                  </a:cubicBezTo>
                  <a:cubicBezTo>
                    <a:pt x="419263" y="0"/>
                    <a:pt x="432263" y="10310"/>
                    <a:pt x="444814" y="20171"/>
                  </a:cubicBezTo>
                  <a:cubicBezTo>
                    <a:pt x="456617" y="29435"/>
                    <a:pt x="467823" y="38251"/>
                    <a:pt x="490385" y="38251"/>
                  </a:cubicBezTo>
                  <a:cubicBezTo>
                    <a:pt x="513097" y="38251"/>
                    <a:pt x="524154" y="29435"/>
                    <a:pt x="535958" y="20171"/>
                  </a:cubicBezTo>
                  <a:cubicBezTo>
                    <a:pt x="548509" y="10310"/>
                    <a:pt x="561508" y="0"/>
                    <a:pt x="587506" y="0"/>
                  </a:cubicBezTo>
                  <a:cubicBezTo>
                    <a:pt x="613505" y="0"/>
                    <a:pt x="626504" y="10310"/>
                    <a:pt x="639055" y="20171"/>
                  </a:cubicBezTo>
                  <a:cubicBezTo>
                    <a:pt x="650859" y="29435"/>
                    <a:pt x="662065" y="38251"/>
                    <a:pt x="684627" y="38251"/>
                  </a:cubicBezTo>
                  <a:cubicBezTo>
                    <a:pt x="707339" y="38251"/>
                    <a:pt x="718395" y="29435"/>
                    <a:pt x="730348" y="20171"/>
                  </a:cubicBezTo>
                  <a:cubicBezTo>
                    <a:pt x="742899" y="10310"/>
                    <a:pt x="755899" y="0"/>
                    <a:pt x="781897" y="0"/>
                  </a:cubicBezTo>
                  <a:cubicBezTo>
                    <a:pt x="807896" y="0"/>
                    <a:pt x="820895" y="10310"/>
                    <a:pt x="833446" y="20171"/>
                  </a:cubicBezTo>
                  <a:cubicBezTo>
                    <a:pt x="845250" y="29435"/>
                    <a:pt x="856456" y="38251"/>
                    <a:pt x="879168" y="38251"/>
                  </a:cubicBezTo>
                  <a:cubicBezTo>
                    <a:pt x="881857" y="38251"/>
                    <a:pt x="883949" y="40342"/>
                    <a:pt x="883949" y="43032"/>
                  </a:cubicBezTo>
                  <a:cubicBezTo>
                    <a:pt x="883800" y="45572"/>
                    <a:pt x="881558" y="47813"/>
                    <a:pt x="879018" y="47813"/>
                  </a:cubicBezTo>
                  <a:close/>
                </a:path>
              </a:pathLst>
            </a:custGeom>
            <a:solidFill>
              <a:srgbClr val="FFFFFF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3" name="任意多边形: 形状 942">
              <a:extLst>
                <a:ext uri="{FF2B5EF4-FFF2-40B4-BE49-F238E27FC236}">
                  <a16:creationId xmlns:a16="http://schemas.microsoft.com/office/drawing/2014/main" id="{F81FE5F7-78CB-40AD-8EF8-23994B8EB4EC}"/>
                </a:ext>
              </a:extLst>
            </p:cNvPr>
            <p:cNvSpPr/>
            <p:nvPr/>
          </p:nvSpPr>
          <p:spPr>
            <a:xfrm>
              <a:off x="6945421" y="3373145"/>
              <a:ext cx="883948" cy="47813"/>
            </a:xfrm>
            <a:custGeom>
              <a:avLst/>
              <a:gdLst>
                <a:gd name="connsiteX0" fmla="*/ 879018 w 883948"/>
                <a:gd name="connsiteY0" fmla="*/ 47813 h 47813"/>
                <a:gd name="connsiteX1" fmla="*/ 827469 w 883948"/>
                <a:gd name="connsiteY1" fmla="*/ 27642 h 47813"/>
                <a:gd name="connsiteX2" fmla="*/ 781897 w 883948"/>
                <a:gd name="connsiteY2" fmla="*/ 9563 h 47813"/>
                <a:gd name="connsiteX3" fmla="*/ 736176 w 883948"/>
                <a:gd name="connsiteY3" fmla="*/ 27642 h 47813"/>
                <a:gd name="connsiteX4" fmla="*/ 684627 w 883948"/>
                <a:gd name="connsiteY4" fmla="*/ 47813 h 47813"/>
                <a:gd name="connsiteX5" fmla="*/ 633079 w 883948"/>
                <a:gd name="connsiteY5" fmla="*/ 27642 h 47813"/>
                <a:gd name="connsiteX6" fmla="*/ 587506 w 883948"/>
                <a:gd name="connsiteY6" fmla="*/ 9563 h 47813"/>
                <a:gd name="connsiteX7" fmla="*/ 541934 w 883948"/>
                <a:gd name="connsiteY7" fmla="*/ 27642 h 47813"/>
                <a:gd name="connsiteX8" fmla="*/ 490385 w 883948"/>
                <a:gd name="connsiteY8" fmla="*/ 47813 h 47813"/>
                <a:gd name="connsiteX9" fmla="*/ 438837 w 883948"/>
                <a:gd name="connsiteY9" fmla="*/ 27642 h 47813"/>
                <a:gd name="connsiteX10" fmla="*/ 393265 w 883948"/>
                <a:gd name="connsiteY10" fmla="*/ 9563 h 47813"/>
                <a:gd name="connsiteX11" fmla="*/ 347693 w 883948"/>
                <a:gd name="connsiteY11" fmla="*/ 27642 h 47813"/>
                <a:gd name="connsiteX12" fmla="*/ 296144 w 883948"/>
                <a:gd name="connsiteY12" fmla="*/ 47813 h 47813"/>
                <a:gd name="connsiteX13" fmla="*/ 244595 w 883948"/>
                <a:gd name="connsiteY13" fmla="*/ 27642 h 47813"/>
                <a:gd name="connsiteX14" fmla="*/ 199023 w 883948"/>
                <a:gd name="connsiteY14" fmla="*/ 9563 h 47813"/>
                <a:gd name="connsiteX15" fmla="*/ 153451 w 883948"/>
                <a:gd name="connsiteY15" fmla="*/ 27642 h 47813"/>
                <a:gd name="connsiteX16" fmla="*/ 101902 w 883948"/>
                <a:gd name="connsiteY16" fmla="*/ 47813 h 47813"/>
                <a:gd name="connsiteX17" fmla="*/ 50354 w 883948"/>
                <a:gd name="connsiteY17" fmla="*/ 27642 h 47813"/>
                <a:gd name="connsiteX18" fmla="*/ 4781 w 883948"/>
                <a:gd name="connsiteY18" fmla="*/ 9563 h 47813"/>
                <a:gd name="connsiteX19" fmla="*/ 0 w 883948"/>
                <a:gd name="connsiteY19" fmla="*/ 4781 h 47813"/>
                <a:gd name="connsiteX20" fmla="*/ 4781 w 883948"/>
                <a:gd name="connsiteY20" fmla="*/ 0 h 47813"/>
                <a:gd name="connsiteX21" fmla="*/ 56330 w 883948"/>
                <a:gd name="connsiteY21" fmla="*/ 20171 h 47813"/>
                <a:gd name="connsiteX22" fmla="*/ 101902 w 883948"/>
                <a:gd name="connsiteY22" fmla="*/ 38251 h 47813"/>
                <a:gd name="connsiteX23" fmla="*/ 147475 w 883948"/>
                <a:gd name="connsiteY23" fmla="*/ 20171 h 47813"/>
                <a:gd name="connsiteX24" fmla="*/ 199023 w 883948"/>
                <a:gd name="connsiteY24" fmla="*/ 0 h 47813"/>
                <a:gd name="connsiteX25" fmla="*/ 250572 w 883948"/>
                <a:gd name="connsiteY25" fmla="*/ 20171 h 47813"/>
                <a:gd name="connsiteX26" fmla="*/ 296144 w 883948"/>
                <a:gd name="connsiteY26" fmla="*/ 38251 h 47813"/>
                <a:gd name="connsiteX27" fmla="*/ 341716 w 883948"/>
                <a:gd name="connsiteY27" fmla="*/ 20171 h 47813"/>
                <a:gd name="connsiteX28" fmla="*/ 393265 w 883948"/>
                <a:gd name="connsiteY28" fmla="*/ 0 h 47813"/>
                <a:gd name="connsiteX29" fmla="*/ 444814 w 883948"/>
                <a:gd name="connsiteY29" fmla="*/ 20171 h 47813"/>
                <a:gd name="connsiteX30" fmla="*/ 490385 w 883948"/>
                <a:gd name="connsiteY30" fmla="*/ 38251 h 47813"/>
                <a:gd name="connsiteX31" fmla="*/ 535958 w 883948"/>
                <a:gd name="connsiteY31" fmla="*/ 20171 h 47813"/>
                <a:gd name="connsiteX32" fmla="*/ 587506 w 883948"/>
                <a:gd name="connsiteY32" fmla="*/ 0 h 47813"/>
                <a:gd name="connsiteX33" fmla="*/ 639055 w 883948"/>
                <a:gd name="connsiteY33" fmla="*/ 20171 h 47813"/>
                <a:gd name="connsiteX34" fmla="*/ 684627 w 883948"/>
                <a:gd name="connsiteY34" fmla="*/ 38251 h 47813"/>
                <a:gd name="connsiteX35" fmla="*/ 730348 w 883948"/>
                <a:gd name="connsiteY35" fmla="*/ 20171 h 47813"/>
                <a:gd name="connsiteX36" fmla="*/ 781897 w 883948"/>
                <a:gd name="connsiteY36" fmla="*/ 0 h 47813"/>
                <a:gd name="connsiteX37" fmla="*/ 833446 w 883948"/>
                <a:gd name="connsiteY37" fmla="*/ 20171 h 47813"/>
                <a:gd name="connsiteX38" fmla="*/ 879168 w 883948"/>
                <a:gd name="connsiteY38" fmla="*/ 38251 h 47813"/>
                <a:gd name="connsiteX39" fmla="*/ 883949 w 883948"/>
                <a:gd name="connsiteY39" fmla="*/ 43032 h 47813"/>
                <a:gd name="connsiteX40" fmla="*/ 879018 w 883948"/>
                <a:gd name="connsiteY40" fmla="*/ 47813 h 4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3948" h="47813">
                  <a:moveTo>
                    <a:pt x="879018" y="47813"/>
                  </a:moveTo>
                  <a:cubicBezTo>
                    <a:pt x="853020" y="47813"/>
                    <a:pt x="840020" y="37504"/>
                    <a:pt x="827469" y="27642"/>
                  </a:cubicBezTo>
                  <a:cubicBezTo>
                    <a:pt x="815666" y="18378"/>
                    <a:pt x="804459" y="9563"/>
                    <a:pt x="781897" y="9563"/>
                  </a:cubicBezTo>
                  <a:cubicBezTo>
                    <a:pt x="759186" y="9563"/>
                    <a:pt x="748129" y="18378"/>
                    <a:pt x="736176" y="27642"/>
                  </a:cubicBezTo>
                  <a:cubicBezTo>
                    <a:pt x="723625" y="37504"/>
                    <a:pt x="710625" y="47813"/>
                    <a:pt x="684627" y="47813"/>
                  </a:cubicBezTo>
                  <a:cubicBezTo>
                    <a:pt x="658629" y="47813"/>
                    <a:pt x="645629" y="37504"/>
                    <a:pt x="633079" y="27642"/>
                  </a:cubicBezTo>
                  <a:cubicBezTo>
                    <a:pt x="621275" y="18378"/>
                    <a:pt x="610068" y="9563"/>
                    <a:pt x="587506" y="9563"/>
                  </a:cubicBezTo>
                  <a:cubicBezTo>
                    <a:pt x="564795" y="9563"/>
                    <a:pt x="553738" y="18378"/>
                    <a:pt x="541934" y="27642"/>
                  </a:cubicBezTo>
                  <a:cubicBezTo>
                    <a:pt x="529383" y="37504"/>
                    <a:pt x="516384" y="47813"/>
                    <a:pt x="490385" y="47813"/>
                  </a:cubicBezTo>
                  <a:cubicBezTo>
                    <a:pt x="464387" y="47813"/>
                    <a:pt x="451388" y="37504"/>
                    <a:pt x="438837" y="27642"/>
                  </a:cubicBezTo>
                  <a:cubicBezTo>
                    <a:pt x="427033" y="18378"/>
                    <a:pt x="415827" y="9563"/>
                    <a:pt x="393265" y="9563"/>
                  </a:cubicBezTo>
                  <a:cubicBezTo>
                    <a:pt x="370553" y="9563"/>
                    <a:pt x="359496" y="18378"/>
                    <a:pt x="347693" y="27642"/>
                  </a:cubicBezTo>
                  <a:cubicBezTo>
                    <a:pt x="335142" y="37504"/>
                    <a:pt x="322142" y="47813"/>
                    <a:pt x="296144" y="47813"/>
                  </a:cubicBezTo>
                  <a:cubicBezTo>
                    <a:pt x="270145" y="47813"/>
                    <a:pt x="257146" y="37504"/>
                    <a:pt x="244595" y="27642"/>
                  </a:cubicBezTo>
                  <a:cubicBezTo>
                    <a:pt x="232791" y="18378"/>
                    <a:pt x="221585" y="9563"/>
                    <a:pt x="199023" y="9563"/>
                  </a:cubicBezTo>
                  <a:cubicBezTo>
                    <a:pt x="176461" y="9563"/>
                    <a:pt x="165255" y="18378"/>
                    <a:pt x="153451" y="27642"/>
                  </a:cubicBezTo>
                  <a:cubicBezTo>
                    <a:pt x="140900" y="37504"/>
                    <a:pt x="127901" y="47813"/>
                    <a:pt x="101902" y="47813"/>
                  </a:cubicBezTo>
                  <a:cubicBezTo>
                    <a:pt x="75904" y="47813"/>
                    <a:pt x="62905" y="37504"/>
                    <a:pt x="50354" y="27642"/>
                  </a:cubicBezTo>
                  <a:cubicBezTo>
                    <a:pt x="38550" y="18378"/>
                    <a:pt x="27343" y="9563"/>
                    <a:pt x="4781" y="9563"/>
                  </a:cubicBezTo>
                  <a:cubicBezTo>
                    <a:pt x="2092" y="9563"/>
                    <a:pt x="0" y="7471"/>
                    <a:pt x="0" y="4781"/>
                  </a:cubicBezTo>
                  <a:cubicBezTo>
                    <a:pt x="0" y="2092"/>
                    <a:pt x="2092" y="0"/>
                    <a:pt x="4781" y="0"/>
                  </a:cubicBezTo>
                  <a:cubicBezTo>
                    <a:pt x="30780" y="0"/>
                    <a:pt x="43779" y="10310"/>
                    <a:pt x="56330" y="20171"/>
                  </a:cubicBezTo>
                  <a:cubicBezTo>
                    <a:pt x="68134" y="29435"/>
                    <a:pt x="79340" y="38251"/>
                    <a:pt x="101902" y="38251"/>
                  </a:cubicBezTo>
                  <a:cubicBezTo>
                    <a:pt x="124614" y="38251"/>
                    <a:pt x="135671" y="29435"/>
                    <a:pt x="147475" y="20171"/>
                  </a:cubicBezTo>
                  <a:cubicBezTo>
                    <a:pt x="160026" y="10310"/>
                    <a:pt x="173025" y="0"/>
                    <a:pt x="199023" y="0"/>
                  </a:cubicBezTo>
                  <a:cubicBezTo>
                    <a:pt x="225021" y="0"/>
                    <a:pt x="238021" y="10310"/>
                    <a:pt x="250572" y="20171"/>
                  </a:cubicBezTo>
                  <a:cubicBezTo>
                    <a:pt x="262376" y="29435"/>
                    <a:pt x="273582" y="38251"/>
                    <a:pt x="296144" y="38251"/>
                  </a:cubicBezTo>
                  <a:cubicBezTo>
                    <a:pt x="318855" y="38251"/>
                    <a:pt x="329912" y="29435"/>
                    <a:pt x="341716" y="20171"/>
                  </a:cubicBezTo>
                  <a:cubicBezTo>
                    <a:pt x="354267" y="10310"/>
                    <a:pt x="367266" y="0"/>
                    <a:pt x="393265" y="0"/>
                  </a:cubicBezTo>
                  <a:cubicBezTo>
                    <a:pt x="419263" y="0"/>
                    <a:pt x="432263" y="10310"/>
                    <a:pt x="444814" y="20171"/>
                  </a:cubicBezTo>
                  <a:cubicBezTo>
                    <a:pt x="456617" y="29435"/>
                    <a:pt x="467823" y="38251"/>
                    <a:pt x="490385" y="38251"/>
                  </a:cubicBezTo>
                  <a:cubicBezTo>
                    <a:pt x="513097" y="38251"/>
                    <a:pt x="524154" y="29435"/>
                    <a:pt x="535958" y="20171"/>
                  </a:cubicBezTo>
                  <a:cubicBezTo>
                    <a:pt x="548509" y="10310"/>
                    <a:pt x="561508" y="0"/>
                    <a:pt x="587506" y="0"/>
                  </a:cubicBezTo>
                  <a:cubicBezTo>
                    <a:pt x="613505" y="0"/>
                    <a:pt x="626504" y="10310"/>
                    <a:pt x="639055" y="20171"/>
                  </a:cubicBezTo>
                  <a:cubicBezTo>
                    <a:pt x="650859" y="29435"/>
                    <a:pt x="662065" y="38251"/>
                    <a:pt x="684627" y="38251"/>
                  </a:cubicBezTo>
                  <a:cubicBezTo>
                    <a:pt x="707339" y="38251"/>
                    <a:pt x="718395" y="29435"/>
                    <a:pt x="730348" y="20171"/>
                  </a:cubicBezTo>
                  <a:cubicBezTo>
                    <a:pt x="742899" y="10310"/>
                    <a:pt x="755899" y="0"/>
                    <a:pt x="781897" y="0"/>
                  </a:cubicBezTo>
                  <a:cubicBezTo>
                    <a:pt x="807896" y="0"/>
                    <a:pt x="820895" y="10310"/>
                    <a:pt x="833446" y="20171"/>
                  </a:cubicBezTo>
                  <a:cubicBezTo>
                    <a:pt x="845250" y="29435"/>
                    <a:pt x="856456" y="38251"/>
                    <a:pt x="879168" y="38251"/>
                  </a:cubicBezTo>
                  <a:cubicBezTo>
                    <a:pt x="881857" y="38251"/>
                    <a:pt x="883949" y="40342"/>
                    <a:pt x="883949" y="43032"/>
                  </a:cubicBezTo>
                  <a:cubicBezTo>
                    <a:pt x="883800" y="45572"/>
                    <a:pt x="881558" y="47813"/>
                    <a:pt x="879018" y="47813"/>
                  </a:cubicBezTo>
                  <a:close/>
                </a:path>
              </a:pathLst>
            </a:custGeom>
            <a:solidFill>
              <a:srgbClr val="FFFFFF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4" name="任意多边形: 形状 943">
              <a:extLst>
                <a:ext uri="{FF2B5EF4-FFF2-40B4-BE49-F238E27FC236}">
                  <a16:creationId xmlns:a16="http://schemas.microsoft.com/office/drawing/2014/main" id="{F918F30C-7032-41FD-8D0D-C59176FA6759}"/>
                </a:ext>
              </a:extLst>
            </p:cNvPr>
            <p:cNvSpPr/>
            <p:nvPr/>
          </p:nvSpPr>
          <p:spPr>
            <a:xfrm>
              <a:off x="6945421" y="3423797"/>
              <a:ext cx="883948" cy="47813"/>
            </a:xfrm>
            <a:custGeom>
              <a:avLst/>
              <a:gdLst>
                <a:gd name="connsiteX0" fmla="*/ 879018 w 883948"/>
                <a:gd name="connsiteY0" fmla="*/ 47813 h 47813"/>
                <a:gd name="connsiteX1" fmla="*/ 827469 w 883948"/>
                <a:gd name="connsiteY1" fmla="*/ 27642 h 47813"/>
                <a:gd name="connsiteX2" fmla="*/ 781897 w 883948"/>
                <a:gd name="connsiteY2" fmla="*/ 9563 h 47813"/>
                <a:gd name="connsiteX3" fmla="*/ 736176 w 883948"/>
                <a:gd name="connsiteY3" fmla="*/ 27642 h 47813"/>
                <a:gd name="connsiteX4" fmla="*/ 684627 w 883948"/>
                <a:gd name="connsiteY4" fmla="*/ 47813 h 47813"/>
                <a:gd name="connsiteX5" fmla="*/ 633079 w 883948"/>
                <a:gd name="connsiteY5" fmla="*/ 27642 h 47813"/>
                <a:gd name="connsiteX6" fmla="*/ 587506 w 883948"/>
                <a:gd name="connsiteY6" fmla="*/ 9563 h 47813"/>
                <a:gd name="connsiteX7" fmla="*/ 541934 w 883948"/>
                <a:gd name="connsiteY7" fmla="*/ 27642 h 47813"/>
                <a:gd name="connsiteX8" fmla="*/ 490385 w 883948"/>
                <a:gd name="connsiteY8" fmla="*/ 47813 h 47813"/>
                <a:gd name="connsiteX9" fmla="*/ 438837 w 883948"/>
                <a:gd name="connsiteY9" fmla="*/ 27642 h 47813"/>
                <a:gd name="connsiteX10" fmla="*/ 393265 w 883948"/>
                <a:gd name="connsiteY10" fmla="*/ 9563 h 47813"/>
                <a:gd name="connsiteX11" fmla="*/ 347693 w 883948"/>
                <a:gd name="connsiteY11" fmla="*/ 27642 h 47813"/>
                <a:gd name="connsiteX12" fmla="*/ 296144 w 883948"/>
                <a:gd name="connsiteY12" fmla="*/ 47813 h 47813"/>
                <a:gd name="connsiteX13" fmla="*/ 244595 w 883948"/>
                <a:gd name="connsiteY13" fmla="*/ 27642 h 47813"/>
                <a:gd name="connsiteX14" fmla="*/ 199023 w 883948"/>
                <a:gd name="connsiteY14" fmla="*/ 9563 h 47813"/>
                <a:gd name="connsiteX15" fmla="*/ 153451 w 883948"/>
                <a:gd name="connsiteY15" fmla="*/ 27642 h 47813"/>
                <a:gd name="connsiteX16" fmla="*/ 101902 w 883948"/>
                <a:gd name="connsiteY16" fmla="*/ 47813 h 47813"/>
                <a:gd name="connsiteX17" fmla="*/ 50354 w 883948"/>
                <a:gd name="connsiteY17" fmla="*/ 27642 h 47813"/>
                <a:gd name="connsiteX18" fmla="*/ 4781 w 883948"/>
                <a:gd name="connsiteY18" fmla="*/ 9563 h 47813"/>
                <a:gd name="connsiteX19" fmla="*/ 0 w 883948"/>
                <a:gd name="connsiteY19" fmla="*/ 4781 h 47813"/>
                <a:gd name="connsiteX20" fmla="*/ 4781 w 883948"/>
                <a:gd name="connsiteY20" fmla="*/ 0 h 47813"/>
                <a:gd name="connsiteX21" fmla="*/ 56330 w 883948"/>
                <a:gd name="connsiteY21" fmla="*/ 20171 h 47813"/>
                <a:gd name="connsiteX22" fmla="*/ 101902 w 883948"/>
                <a:gd name="connsiteY22" fmla="*/ 38251 h 47813"/>
                <a:gd name="connsiteX23" fmla="*/ 147475 w 883948"/>
                <a:gd name="connsiteY23" fmla="*/ 20171 h 47813"/>
                <a:gd name="connsiteX24" fmla="*/ 199023 w 883948"/>
                <a:gd name="connsiteY24" fmla="*/ 0 h 47813"/>
                <a:gd name="connsiteX25" fmla="*/ 250572 w 883948"/>
                <a:gd name="connsiteY25" fmla="*/ 20171 h 47813"/>
                <a:gd name="connsiteX26" fmla="*/ 296144 w 883948"/>
                <a:gd name="connsiteY26" fmla="*/ 38251 h 47813"/>
                <a:gd name="connsiteX27" fmla="*/ 341716 w 883948"/>
                <a:gd name="connsiteY27" fmla="*/ 20171 h 47813"/>
                <a:gd name="connsiteX28" fmla="*/ 393265 w 883948"/>
                <a:gd name="connsiteY28" fmla="*/ 0 h 47813"/>
                <a:gd name="connsiteX29" fmla="*/ 444814 w 883948"/>
                <a:gd name="connsiteY29" fmla="*/ 20171 h 47813"/>
                <a:gd name="connsiteX30" fmla="*/ 490385 w 883948"/>
                <a:gd name="connsiteY30" fmla="*/ 38251 h 47813"/>
                <a:gd name="connsiteX31" fmla="*/ 535958 w 883948"/>
                <a:gd name="connsiteY31" fmla="*/ 20171 h 47813"/>
                <a:gd name="connsiteX32" fmla="*/ 587506 w 883948"/>
                <a:gd name="connsiteY32" fmla="*/ 0 h 47813"/>
                <a:gd name="connsiteX33" fmla="*/ 639055 w 883948"/>
                <a:gd name="connsiteY33" fmla="*/ 20171 h 47813"/>
                <a:gd name="connsiteX34" fmla="*/ 684627 w 883948"/>
                <a:gd name="connsiteY34" fmla="*/ 38251 h 47813"/>
                <a:gd name="connsiteX35" fmla="*/ 730348 w 883948"/>
                <a:gd name="connsiteY35" fmla="*/ 20171 h 47813"/>
                <a:gd name="connsiteX36" fmla="*/ 781897 w 883948"/>
                <a:gd name="connsiteY36" fmla="*/ 0 h 47813"/>
                <a:gd name="connsiteX37" fmla="*/ 833446 w 883948"/>
                <a:gd name="connsiteY37" fmla="*/ 20171 h 47813"/>
                <a:gd name="connsiteX38" fmla="*/ 879168 w 883948"/>
                <a:gd name="connsiteY38" fmla="*/ 38251 h 47813"/>
                <a:gd name="connsiteX39" fmla="*/ 883949 w 883948"/>
                <a:gd name="connsiteY39" fmla="*/ 43032 h 47813"/>
                <a:gd name="connsiteX40" fmla="*/ 879018 w 883948"/>
                <a:gd name="connsiteY40" fmla="*/ 47813 h 4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3948" h="47813">
                  <a:moveTo>
                    <a:pt x="879018" y="47813"/>
                  </a:moveTo>
                  <a:cubicBezTo>
                    <a:pt x="853020" y="47813"/>
                    <a:pt x="840020" y="37504"/>
                    <a:pt x="827469" y="27642"/>
                  </a:cubicBezTo>
                  <a:cubicBezTo>
                    <a:pt x="815666" y="18378"/>
                    <a:pt x="804459" y="9563"/>
                    <a:pt x="781897" y="9563"/>
                  </a:cubicBezTo>
                  <a:cubicBezTo>
                    <a:pt x="759186" y="9563"/>
                    <a:pt x="748129" y="18378"/>
                    <a:pt x="736176" y="27642"/>
                  </a:cubicBezTo>
                  <a:cubicBezTo>
                    <a:pt x="723625" y="37504"/>
                    <a:pt x="710625" y="47813"/>
                    <a:pt x="684627" y="47813"/>
                  </a:cubicBezTo>
                  <a:cubicBezTo>
                    <a:pt x="658629" y="47813"/>
                    <a:pt x="645629" y="37504"/>
                    <a:pt x="633079" y="27642"/>
                  </a:cubicBezTo>
                  <a:cubicBezTo>
                    <a:pt x="621275" y="18378"/>
                    <a:pt x="610068" y="9563"/>
                    <a:pt x="587506" y="9563"/>
                  </a:cubicBezTo>
                  <a:cubicBezTo>
                    <a:pt x="564795" y="9563"/>
                    <a:pt x="553738" y="18378"/>
                    <a:pt x="541934" y="27642"/>
                  </a:cubicBezTo>
                  <a:cubicBezTo>
                    <a:pt x="529383" y="37504"/>
                    <a:pt x="516384" y="47813"/>
                    <a:pt x="490385" y="47813"/>
                  </a:cubicBezTo>
                  <a:cubicBezTo>
                    <a:pt x="464387" y="47813"/>
                    <a:pt x="451388" y="37504"/>
                    <a:pt x="438837" y="27642"/>
                  </a:cubicBezTo>
                  <a:cubicBezTo>
                    <a:pt x="427033" y="18378"/>
                    <a:pt x="415827" y="9563"/>
                    <a:pt x="393265" y="9563"/>
                  </a:cubicBezTo>
                  <a:cubicBezTo>
                    <a:pt x="370553" y="9563"/>
                    <a:pt x="359496" y="18378"/>
                    <a:pt x="347693" y="27642"/>
                  </a:cubicBezTo>
                  <a:cubicBezTo>
                    <a:pt x="335142" y="37504"/>
                    <a:pt x="322142" y="47813"/>
                    <a:pt x="296144" y="47813"/>
                  </a:cubicBezTo>
                  <a:cubicBezTo>
                    <a:pt x="270145" y="47813"/>
                    <a:pt x="257146" y="37504"/>
                    <a:pt x="244595" y="27642"/>
                  </a:cubicBezTo>
                  <a:cubicBezTo>
                    <a:pt x="232791" y="18378"/>
                    <a:pt x="221585" y="9563"/>
                    <a:pt x="199023" y="9563"/>
                  </a:cubicBezTo>
                  <a:cubicBezTo>
                    <a:pt x="176461" y="9563"/>
                    <a:pt x="165255" y="18378"/>
                    <a:pt x="153451" y="27642"/>
                  </a:cubicBezTo>
                  <a:cubicBezTo>
                    <a:pt x="140900" y="37504"/>
                    <a:pt x="127901" y="47813"/>
                    <a:pt x="101902" y="47813"/>
                  </a:cubicBezTo>
                  <a:cubicBezTo>
                    <a:pt x="75904" y="47813"/>
                    <a:pt x="62905" y="37504"/>
                    <a:pt x="50354" y="27642"/>
                  </a:cubicBezTo>
                  <a:cubicBezTo>
                    <a:pt x="38550" y="18378"/>
                    <a:pt x="27343" y="9563"/>
                    <a:pt x="4781" y="9563"/>
                  </a:cubicBezTo>
                  <a:cubicBezTo>
                    <a:pt x="2092" y="9563"/>
                    <a:pt x="0" y="7471"/>
                    <a:pt x="0" y="4781"/>
                  </a:cubicBezTo>
                  <a:cubicBezTo>
                    <a:pt x="0" y="2092"/>
                    <a:pt x="2092" y="0"/>
                    <a:pt x="4781" y="0"/>
                  </a:cubicBezTo>
                  <a:cubicBezTo>
                    <a:pt x="30780" y="0"/>
                    <a:pt x="43779" y="10310"/>
                    <a:pt x="56330" y="20171"/>
                  </a:cubicBezTo>
                  <a:cubicBezTo>
                    <a:pt x="68134" y="29435"/>
                    <a:pt x="79340" y="38251"/>
                    <a:pt x="101902" y="38251"/>
                  </a:cubicBezTo>
                  <a:cubicBezTo>
                    <a:pt x="124614" y="38251"/>
                    <a:pt x="135671" y="29435"/>
                    <a:pt x="147475" y="20171"/>
                  </a:cubicBezTo>
                  <a:cubicBezTo>
                    <a:pt x="160026" y="10310"/>
                    <a:pt x="173025" y="0"/>
                    <a:pt x="199023" y="0"/>
                  </a:cubicBezTo>
                  <a:cubicBezTo>
                    <a:pt x="225021" y="0"/>
                    <a:pt x="238021" y="10310"/>
                    <a:pt x="250572" y="20171"/>
                  </a:cubicBezTo>
                  <a:cubicBezTo>
                    <a:pt x="262376" y="29435"/>
                    <a:pt x="273582" y="38251"/>
                    <a:pt x="296144" y="38251"/>
                  </a:cubicBezTo>
                  <a:cubicBezTo>
                    <a:pt x="318855" y="38251"/>
                    <a:pt x="329912" y="29435"/>
                    <a:pt x="341716" y="20171"/>
                  </a:cubicBezTo>
                  <a:cubicBezTo>
                    <a:pt x="354267" y="10310"/>
                    <a:pt x="367266" y="0"/>
                    <a:pt x="393265" y="0"/>
                  </a:cubicBezTo>
                  <a:cubicBezTo>
                    <a:pt x="419263" y="0"/>
                    <a:pt x="432263" y="10310"/>
                    <a:pt x="444814" y="20171"/>
                  </a:cubicBezTo>
                  <a:cubicBezTo>
                    <a:pt x="456617" y="29435"/>
                    <a:pt x="467823" y="38251"/>
                    <a:pt x="490385" y="38251"/>
                  </a:cubicBezTo>
                  <a:cubicBezTo>
                    <a:pt x="513097" y="38251"/>
                    <a:pt x="524154" y="29435"/>
                    <a:pt x="535958" y="20171"/>
                  </a:cubicBezTo>
                  <a:cubicBezTo>
                    <a:pt x="548509" y="10310"/>
                    <a:pt x="561508" y="0"/>
                    <a:pt x="587506" y="0"/>
                  </a:cubicBezTo>
                  <a:cubicBezTo>
                    <a:pt x="613505" y="0"/>
                    <a:pt x="626504" y="10310"/>
                    <a:pt x="639055" y="20171"/>
                  </a:cubicBezTo>
                  <a:cubicBezTo>
                    <a:pt x="650859" y="29435"/>
                    <a:pt x="662065" y="38251"/>
                    <a:pt x="684627" y="38251"/>
                  </a:cubicBezTo>
                  <a:cubicBezTo>
                    <a:pt x="707339" y="38251"/>
                    <a:pt x="718395" y="29435"/>
                    <a:pt x="730348" y="20171"/>
                  </a:cubicBezTo>
                  <a:cubicBezTo>
                    <a:pt x="742899" y="10310"/>
                    <a:pt x="755899" y="0"/>
                    <a:pt x="781897" y="0"/>
                  </a:cubicBezTo>
                  <a:cubicBezTo>
                    <a:pt x="807896" y="0"/>
                    <a:pt x="820895" y="10310"/>
                    <a:pt x="833446" y="20171"/>
                  </a:cubicBezTo>
                  <a:cubicBezTo>
                    <a:pt x="845250" y="29435"/>
                    <a:pt x="856456" y="38251"/>
                    <a:pt x="879168" y="38251"/>
                  </a:cubicBezTo>
                  <a:cubicBezTo>
                    <a:pt x="881857" y="38251"/>
                    <a:pt x="883949" y="40342"/>
                    <a:pt x="883949" y="43032"/>
                  </a:cubicBezTo>
                  <a:cubicBezTo>
                    <a:pt x="883800" y="45572"/>
                    <a:pt x="881558" y="47813"/>
                    <a:pt x="879018" y="47813"/>
                  </a:cubicBezTo>
                  <a:close/>
                </a:path>
              </a:pathLst>
            </a:custGeom>
            <a:solidFill>
              <a:srgbClr val="FFFFFF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45" name="任意多边形: 形状 944">
            <a:extLst>
              <a:ext uri="{FF2B5EF4-FFF2-40B4-BE49-F238E27FC236}">
                <a16:creationId xmlns:a16="http://schemas.microsoft.com/office/drawing/2014/main" id="{18494DA7-5E18-4A9A-8132-E3130A535F25}"/>
              </a:ext>
            </a:extLst>
          </p:cNvPr>
          <p:cNvSpPr/>
          <p:nvPr/>
        </p:nvSpPr>
        <p:spPr>
          <a:xfrm>
            <a:off x="7256106" y="3955535"/>
            <a:ext cx="797323" cy="798482"/>
          </a:xfrm>
          <a:custGeom>
            <a:avLst/>
            <a:gdLst>
              <a:gd name="connsiteX0" fmla="*/ 228159 w 445808"/>
              <a:gd name="connsiteY0" fmla="*/ 446457 h 446456"/>
              <a:gd name="connsiteX1" fmla="*/ 226516 w 445808"/>
              <a:gd name="connsiteY1" fmla="*/ 379518 h 446456"/>
              <a:gd name="connsiteX2" fmla="*/ 234286 w 445808"/>
              <a:gd name="connsiteY2" fmla="*/ 379070 h 446456"/>
              <a:gd name="connsiteX3" fmla="*/ 239216 w 445808"/>
              <a:gd name="connsiteY3" fmla="*/ 445859 h 446456"/>
              <a:gd name="connsiteX4" fmla="*/ 228159 w 445808"/>
              <a:gd name="connsiteY4" fmla="*/ 446457 h 446456"/>
              <a:gd name="connsiteX5" fmla="*/ 172875 w 445808"/>
              <a:gd name="connsiteY5" fmla="*/ 441078 h 446456"/>
              <a:gd name="connsiteX6" fmla="*/ 161968 w 445808"/>
              <a:gd name="connsiteY6" fmla="*/ 438388 h 446456"/>
              <a:gd name="connsiteX7" fmla="*/ 180047 w 445808"/>
              <a:gd name="connsiteY7" fmla="*/ 373990 h 446456"/>
              <a:gd name="connsiteX8" fmla="*/ 187518 w 445808"/>
              <a:gd name="connsiteY8" fmla="*/ 375932 h 446456"/>
              <a:gd name="connsiteX9" fmla="*/ 172875 w 445808"/>
              <a:gd name="connsiteY9" fmla="*/ 441078 h 446456"/>
              <a:gd name="connsiteX10" fmla="*/ 293753 w 445808"/>
              <a:gd name="connsiteY10" fmla="*/ 434952 h 446456"/>
              <a:gd name="connsiteX11" fmla="*/ 272387 w 445808"/>
              <a:gd name="connsiteY11" fmla="*/ 371450 h 446456"/>
              <a:gd name="connsiteX12" fmla="*/ 279708 w 445808"/>
              <a:gd name="connsiteY12" fmla="*/ 368760 h 446456"/>
              <a:gd name="connsiteX13" fmla="*/ 304212 w 445808"/>
              <a:gd name="connsiteY13" fmla="*/ 431067 h 446456"/>
              <a:gd name="connsiteX14" fmla="*/ 293753 w 445808"/>
              <a:gd name="connsiteY14" fmla="*/ 434952 h 446456"/>
              <a:gd name="connsiteX15" fmla="*/ 110867 w 445808"/>
              <a:gd name="connsiteY15" fmla="*/ 416723 h 446456"/>
              <a:gd name="connsiteX16" fmla="*/ 101304 w 445808"/>
              <a:gd name="connsiteY16" fmla="*/ 410896 h 446456"/>
              <a:gd name="connsiteX17" fmla="*/ 137613 w 445808"/>
              <a:gd name="connsiteY17" fmla="*/ 354715 h 446456"/>
              <a:gd name="connsiteX18" fmla="*/ 144336 w 445808"/>
              <a:gd name="connsiteY18" fmla="*/ 358749 h 446456"/>
              <a:gd name="connsiteX19" fmla="*/ 110867 w 445808"/>
              <a:gd name="connsiteY19" fmla="*/ 416723 h 446456"/>
              <a:gd name="connsiteX20" fmla="*/ 352922 w 445808"/>
              <a:gd name="connsiteY20" fmla="*/ 404471 h 446456"/>
              <a:gd name="connsiteX21" fmla="*/ 313775 w 445808"/>
              <a:gd name="connsiteY21" fmla="*/ 350233 h 446456"/>
              <a:gd name="connsiteX22" fmla="*/ 320051 w 445808"/>
              <a:gd name="connsiteY22" fmla="*/ 345451 h 446456"/>
              <a:gd name="connsiteX23" fmla="*/ 361887 w 445808"/>
              <a:gd name="connsiteY23" fmla="*/ 397747 h 446456"/>
              <a:gd name="connsiteX24" fmla="*/ 352922 w 445808"/>
              <a:gd name="connsiteY24" fmla="*/ 404471 h 446456"/>
              <a:gd name="connsiteX25" fmla="*/ 58721 w 445808"/>
              <a:gd name="connsiteY25" fmla="*/ 375334 h 446456"/>
              <a:gd name="connsiteX26" fmla="*/ 51399 w 445808"/>
              <a:gd name="connsiteY26" fmla="*/ 366967 h 446456"/>
              <a:gd name="connsiteX27" fmla="*/ 102650 w 445808"/>
              <a:gd name="connsiteY27" fmla="*/ 323935 h 446456"/>
              <a:gd name="connsiteX28" fmla="*/ 107879 w 445808"/>
              <a:gd name="connsiteY28" fmla="*/ 329763 h 446456"/>
              <a:gd name="connsiteX29" fmla="*/ 58721 w 445808"/>
              <a:gd name="connsiteY29" fmla="*/ 375334 h 446456"/>
              <a:gd name="connsiteX30" fmla="*/ 400586 w 445808"/>
              <a:gd name="connsiteY30" fmla="*/ 358002 h 446456"/>
              <a:gd name="connsiteX31" fmla="*/ 347245 w 445808"/>
              <a:gd name="connsiteY31" fmla="*/ 317510 h 446456"/>
              <a:gd name="connsiteX32" fmla="*/ 351876 w 445808"/>
              <a:gd name="connsiteY32" fmla="*/ 311235 h 446456"/>
              <a:gd name="connsiteX33" fmla="*/ 407160 w 445808"/>
              <a:gd name="connsiteY33" fmla="*/ 349037 h 446456"/>
              <a:gd name="connsiteX34" fmla="*/ 400586 w 445808"/>
              <a:gd name="connsiteY34" fmla="*/ 358002 h 446456"/>
              <a:gd name="connsiteX35" fmla="*/ 21068 w 445808"/>
              <a:gd name="connsiteY35" fmla="*/ 320349 h 446456"/>
              <a:gd name="connsiteX36" fmla="*/ 16436 w 445808"/>
              <a:gd name="connsiteY36" fmla="*/ 310189 h 446456"/>
              <a:gd name="connsiteX37" fmla="*/ 77995 w 445808"/>
              <a:gd name="connsiteY37" fmla="*/ 284041 h 446456"/>
              <a:gd name="connsiteX38" fmla="*/ 81283 w 445808"/>
              <a:gd name="connsiteY38" fmla="*/ 291063 h 446456"/>
              <a:gd name="connsiteX39" fmla="*/ 21068 w 445808"/>
              <a:gd name="connsiteY39" fmla="*/ 320349 h 446456"/>
              <a:gd name="connsiteX40" fmla="*/ 432412 w 445808"/>
              <a:gd name="connsiteY40" fmla="*/ 299431 h 446456"/>
              <a:gd name="connsiteX41" fmla="*/ 369507 w 445808"/>
              <a:gd name="connsiteY41" fmla="*/ 276570 h 446456"/>
              <a:gd name="connsiteX42" fmla="*/ 372048 w 445808"/>
              <a:gd name="connsiteY42" fmla="*/ 269099 h 446456"/>
              <a:gd name="connsiteX43" fmla="*/ 435998 w 445808"/>
              <a:gd name="connsiteY43" fmla="*/ 288822 h 446456"/>
              <a:gd name="connsiteX44" fmla="*/ 432412 w 445808"/>
              <a:gd name="connsiteY44" fmla="*/ 299431 h 446456"/>
              <a:gd name="connsiteX45" fmla="*/ 1345 w 445808"/>
              <a:gd name="connsiteY45" fmla="*/ 256698 h 446456"/>
              <a:gd name="connsiteX46" fmla="*/ 0 w 445808"/>
              <a:gd name="connsiteY46" fmla="*/ 245641 h 446456"/>
              <a:gd name="connsiteX47" fmla="*/ 66640 w 445808"/>
              <a:gd name="connsiteY47" fmla="*/ 238917 h 446456"/>
              <a:gd name="connsiteX48" fmla="*/ 67686 w 445808"/>
              <a:gd name="connsiteY48" fmla="*/ 246687 h 446456"/>
              <a:gd name="connsiteX49" fmla="*/ 1345 w 445808"/>
              <a:gd name="connsiteY49" fmla="*/ 256698 h 446456"/>
              <a:gd name="connsiteX50" fmla="*/ 445560 w 445808"/>
              <a:gd name="connsiteY50" fmla="*/ 234136 h 446456"/>
              <a:gd name="connsiteX51" fmla="*/ 378622 w 445808"/>
              <a:gd name="connsiteY51" fmla="*/ 230849 h 446456"/>
              <a:gd name="connsiteX52" fmla="*/ 378771 w 445808"/>
              <a:gd name="connsiteY52" fmla="*/ 223079 h 446456"/>
              <a:gd name="connsiteX53" fmla="*/ 378771 w 445808"/>
              <a:gd name="connsiteY53" fmla="*/ 222332 h 446456"/>
              <a:gd name="connsiteX54" fmla="*/ 445710 w 445808"/>
              <a:gd name="connsiteY54" fmla="*/ 222332 h 446456"/>
              <a:gd name="connsiteX55" fmla="*/ 445710 w 445808"/>
              <a:gd name="connsiteY55" fmla="*/ 223079 h 446456"/>
              <a:gd name="connsiteX56" fmla="*/ 445560 w 445808"/>
              <a:gd name="connsiteY56" fmla="*/ 234136 h 446456"/>
              <a:gd name="connsiteX57" fmla="*/ 67387 w 445808"/>
              <a:gd name="connsiteY57" fmla="*/ 200069 h 446456"/>
              <a:gd name="connsiteX58" fmla="*/ 1196 w 445808"/>
              <a:gd name="connsiteY58" fmla="*/ 190357 h 446456"/>
              <a:gd name="connsiteX59" fmla="*/ 3138 w 445808"/>
              <a:gd name="connsiteY59" fmla="*/ 179449 h 446456"/>
              <a:gd name="connsiteX60" fmla="*/ 68732 w 445808"/>
              <a:gd name="connsiteY60" fmla="*/ 192449 h 446456"/>
              <a:gd name="connsiteX61" fmla="*/ 67387 w 445808"/>
              <a:gd name="connsiteY61" fmla="*/ 200069 h 446456"/>
              <a:gd name="connsiteX62" fmla="*/ 373990 w 445808"/>
              <a:gd name="connsiteY62" fmla="*/ 183782 h 446456"/>
              <a:gd name="connsiteX63" fmla="*/ 371898 w 445808"/>
              <a:gd name="connsiteY63" fmla="*/ 176312 h 446456"/>
              <a:gd name="connsiteX64" fmla="*/ 435848 w 445808"/>
              <a:gd name="connsiteY64" fmla="*/ 156290 h 446456"/>
              <a:gd name="connsiteX65" fmla="*/ 438837 w 445808"/>
              <a:gd name="connsiteY65" fmla="*/ 167048 h 446456"/>
              <a:gd name="connsiteX66" fmla="*/ 373990 w 445808"/>
              <a:gd name="connsiteY66" fmla="*/ 183782 h 446456"/>
              <a:gd name="connsiteX67" fmla="*/ 80984 w 445808"/>
              <a:gd name="connsiteY67" fmla="*/ 155393 h 446456"/>
              <a:gd name="connsiteX68" fmla="*/ 20620 w 445808"/>
              <a:gd name="connsiteY68" fmla="*/ 126407 h 446456"/>
              <a:gd name="connsiteX69" fmla="*/ 25700 w 445808"/>
              <a:gd name="connsiteY69" fmla="*/ 116545 h 446456"/>
              <a:gd name="connsiteX70" fmla="*/ 84570 w 445808"/>
              <a:gd name="connsiteY70" fmla="*/ 148520 h 446456"/>
              <a:gd name="connsiteX71" fmla="*/ 80984 w 445808"/>
              <a:gd name="connsiteY71" fmla="*/ 155393 h 446456"/>
              <a:gd name="connsiteX72" fmla="*/ 355761 w 445808"/>
              <a:gd name="connsiteY72" fmla="*/ 140900 h 446456"/>
              <a:gd name="connsiteX73" fmla="*/ 351428 w 445808"/>
              <a:gd name="connsiteY73" fmla="*/ 134326 h 446456"/>
              <a:gd name="connsiteX74" fmla="*/ 406563 w 445808"/>
              <a:gd name="connsiteY74" fmla="*/ 96374 h 446456"/>
              <a:gd name="connsiteX75" fmla="*/ 412689 w 445808"/>
              <a:gd name="connsiteY75" fmla="*/ 105638 h 446456"/>
              <a:gd name="connsiteX76" fmla="*/ 355761 w 445808"/>
              <a:gd name="connsiteY76" fmla="*/ 140900 h 446456"/>
              <a:gd name="connsiteX77" fmla="*/ 107281 w 445808"/>
              <a:gd name="connsiteY77" fmla="*/ 116844 h 446456"/>
              <a:gd name="connsiteX78" fmla="*/ 58123 w 445808"/>
              <a:gd name="connsiteY78" fmla="*/ 71421 h 446456"/>
              <a:gd name="connsiteX79" fmla="*/ 65893 w 445808"/>
              <a:gd name="connsiteY79" fmla="*/ 63502 h 446456"/>
              <a:gd name="connsiteX80" fmla="*/ 112810 w 445808"/>
              <a:gd name="connsiteY80" fmla="*/ 111315 h 446456"/>
              <a:gd name="connsiteX81" fmla="*/ 107281 w 445808"/>
              <a:gd name="connsiteY81" fmla="*/ 116844 h 446456"/>
              <a:gd name="connsiteX82" fmla="*/ 325579 w 445808"/>
              <a:gd name="connsiteY82" fmla="*/ 105189 h 446456"/>
              <a:gd name="connsiteX83" fmla="*/ 319602 w 445808"/>
              <a:gd name="connsiteY83" fmla="*/ 100259 h 446456"/>
              <a:gd name="connsiteX84" fmla="*/ 361140 w 445808"/>
              <a:gd name="connsiteY84" fmla="*/ 47813 h 446456"/>
              <a:gd name="connsiteX85" fmla="*/ 369657 w 445808"/>
              <a:gd name="connsiteY85" fmla="*/ 54985 h 446456"/>
              <a:gd name="connsiteX86" fmla="*/ 325579 w 445808"/>
              <a:gd name="connsiteY86" fmla="*/ 105189 h 446456"/>
              <a:gd name="connsiteX87" fmla="*/ 143739 w 445808"/>
              <a:gd name="connsiteY87" fmla="*/ 87558 h 446456"/>
              <a:gd name="connsiteX88" fmla="*/ 110120 w 445808"/>
              <a:gd name="connsiteY88" fmla="*/ 29734 h 446456"/>
              <a:gd name="connsiteX89" fmla="*/ 119832 w 445808"/>
              <a:gd name="connsiteY89" fmla="*/ 24355 h 446456"/>
              <a:gd name="connsiteX90" fmla="*/ 150612 w 445808"/>
              <a:gd name="connsiteY90" fmla="*/ 83823 h 446456"/>
              <a:gd name="connsiteX91" fmla="*/ 143739 w 445808"/>
              <a:gd name="connsiteY91" fmla="*/ 87558 h 446456"/>
              <a:gd name="connsiteX92" fmla="*/ 286282 w 445808"/>
              <a:gd name="connsiteY92" fmla="*/ 80087 h 446456"/>
              <a:gd name="connsiteX93" fmla="*/ 279111 w 445808"/>
              <a:gd name="connsiteY93" fmla="*/ 77099 h 446456"/>
              <a:gd name="connsiteX94" fmla="*/ 303316 w 445808"/>
              <a:gd name="connsiteY94" fmla="*/ 14643 h 446456"/>
              <a:gd name="connsiteX95" fmla="*/ 313626 w 445808"/>
              <a:gd name="connsiteY95" fmla="*/ 18976 h 446456"/>
              <a:gd name="connsiteX96" fmla="*/ 286282 w 445808"/>
              <a:gd name="connsiteY96" fmla="*/ 80087 h 446456"/>
              <a:gd name="connsiteX97" fmla="*/ 187070 w 445808"/>
              <a:gd name="connsiteY97" fmla="*/ 70375 h 446456"/>
              <a:gd name="connsiteX98" fmla="*/ 171979 w 445808"/>
              <a:gd name="connsiteY98" fmla="*/ 5080 h 446456"/>
              <a:gd name="connsiteX99" fmla="*/ 182886 w 445808"/>
              <a:gd name="connsiteY99" fmla="*/ 2839 h 446456"/>
              <a:gd name="connsiteX100" fmla="*/ 194690 w 445808"/>
              <a:gd name="connsiteY100" fmla="*/ 68732 h 446456"/>
              <a:gd name="connsiteX101" fmla="*/ 187070 w 445808"/>
              <a:gd name="connsiteY101" fmla="*/ 70375 h 446456"/>
              <a:gd name="connsiteX102" fmla="*/ 241308 w 445808"/>
              <a:gd name="connsiteY102" fmla="*/ 67536 h 446456"/>
              <a:gd name="connsiteX103" fmla="*/ 233538 w 445808"/>
              <a:gd name="connsiteY103" fmla="*/ 66789 h 446456"/>
              <a:gd name="connsiteX104" fmla="*/ 238320 w 445808"/>
              <a:gd name="connsiteY104" fmla="*/ 0 h 446456"/>
              <a:gd name="connsiteX105" fmla="*/ 249376 w 445808"/>
              <a:gd name="connsiteY105" fmla="*/ 1046 h 446456"/>
              <a:gd name="connsiteX106" fmla="*/ 241308 w 445808"/>
              <a:gd name="connsiteY106" fmla="*/ 67536 h 44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445808" h="446456">
                <a:moveTo>
                  <a:pt x="228159" y="446457"/>
                </a:moveTo>
                <a:lnTo>
                  <a:pt x="226516" y="379518"/>
                </a:lnTo>
                <a:cubicBezTo>
                  <a:pt x="229205" y="379518"/>
                  <a:pt x="231745" y="379369"/>
                  <a:pt x="234286" y="379070"/>
                </a:cubicBezTo>
                <a:lnTo>
                  <a:pt x="239216" y="445859"/>
                </a:lnTo>
                <a:cubicBezTo>
                  <a:pt x="235481" y="446158"/>
                  <a:pt x="231895" y="446457"/>
                  <a:pt x="228159" y="446457"/>
                </a:cubicBezTo>
                <a:close/>
                <a:moveTo>
                  <a:pt x="172875" y="441078"/>
                </a:moveTo>
                <a:cubicBezTo>
                  <a:pt x="169289" y="440181"/>
                  <a:pt x="165554" y="439285"/>
                  <a:pt x="161968" y="438388"/>
                </a:cubicBezTo>
                <a:lnTo>
                  <a:pt x="180047" y="373990"/>
                </a:lnTo>
                <a:cubicBezTo>
                  <a:pt x="182587" y="374737"/>
                  <a:pt x="184978" y="375334"/>
                  <a:pt x="187518" y="375932"/>
                </a:cubicBezTo>
                <a:lnTo>
                  <a:pt x="172875" y="441078"/>
                </a:lnTo>
                <a:close/>
                <a:moveTo>
                  <a:pt x="293753" y="434952"/>
                </a:moveTo>
                <a:lnTo>
                  <a:pt x="272387" y="371450"/>
                </a:lnTo>
                <a:cubicBezTo>
                  <a:pt x="274777" y="370553"/>
                  <a:pt x="277318" y="369806"/>
                  <a:pt x="279708" y="368760"/>
                </a:cubicBezTo>
                <a:lnTo>
                  <a:pt x="304212" y="431067"/>
                </a:lnTo>
                <a:cubicBezTo>
                  <a:pt x="300776" y="432412"/>
                  <a:pt x="297190" y="433756"/>
                  <a:pt x="293753" y="434952"/>
                </a:cubicBezTo>
                <a:close/>
                <a:moveTo>
                  <a:pt x="110867" y="416723"/>
                </a:moveTo>
                <a:cubicBezTo>
                  <a:pt x="107580" y="414930"/>
                  <a:pt x="104443" y="412987"/>
                  <a:pt x="101304" y="410896"/>
                </a:cubicBezTo>
                <a:lnTo>
                  <a:pt x="137613" y="354715"/>
                </a:lnTo>
                <a:cubicBezTo>
                  <a:pt x="139854" y="356060"/>
                  <a:pt x="142095" y="357554"/>
                  <a:pt x="144336" y="358749"/>
                </a:cubicBezTo>
                <a:lnTo>
                  <a:pt x="110867" y="416723"/>
                </a:lnTo>
                <a:close/>
                <a:moveTo>
                  <a:pt x="352922" y="404471"/>
                </a:moveTo>
                <a:lnTo>
                  <a:pt x="313775" y="350233"/>
                </a:lnTo>
                <a:cubicBezTo>
                  <a:pt x="315867" y="348738"/>
                  <a:pt x="317959" y="347095"/>
                  <a:pt x="320051" y="345451"/>
                </a:cubicBezTo>
                <a:lnTo>
                  <a:pt x="361887" y="397747"/>
                </a:lnTo>
                <a:cubicBezTo>
                  <a:pt x="358899" y="399988"/>
                  <a:pt x="355910" y="402229"/>
                  <a:pt x="352922" y="404471"/>
                </a:cubicBezTo>
                <a:close/>
                <a:moveTo>
                  <a:pt x="58721" y="375334"/>
                </a:moveTo>
                <a:cubicBezTo>
                  <a:pt x="56181" y="372645"/>
                  <a:pt x="53790" y="369806"/>
                  <a:pt x="51399" y="366967"/>
                </a:cubicBezTo>
                <a:lnTo>
                  <a:pt x="102650" y="323935"/>
                </a:lnTo>
                <a:cubicBezTo>
                  <a:pt x="104293" y="325878"/>
                  <a:pt x="106086" y="327820"/>
                  <a:pt x="107879" y="329763"/>
                </a:cubicBezTo>
                <a:lnTo>
                  <a:pt x="58721" y="375334"/>
                </a:lnTo>
                <a:close/>
                <a:moveTo>
                  <a:pt x="400586" y="358002"/>
                </a:moveTo>
                <a:lnTo>
                  <a:pt x="347245" y="317510"/>
                </a:lnTo>
                <a:cubicBezTo>
                  <a:pt x="348888" y="315418"/>
                  <a:pt x="350382" y="313327"/>
                  <a:pt x="351876" y="311235"/>
                </a:cubicBezTo>
                <a:lnTo>
                  <a:pt x="407160" y="349037"/>
                </a:lnTo>
                <a:cubicBezTo>
                  <a:pt x="404919" y="352025"/>
                  <a:pt x="402827" y="355014"/>
                  <a:pt x="400586" y="358002"/>
                </a:cubicBezTo>
                <a:close/>
                <a:moveTo>
                  <a:pt x="21068" y="320349"/>
                </a:moveTo>
                <a:cubicBezTo>
                  <a:pt x="19424" y="317062"/>
                  <a:pt x="17930" y="313626"/>
                  <a:pt x="16436" y="310189"/>
                </a:cubicBezTo>
                <a:lnTo>
                  <a:pt x="77995" y="284041"/>
                </a:lnTo>
                <a:cubicBezTo>
                  <a:pt x="79042" y="286432"/>
                  <a:pt x="80088" y="288822"/>
                  <a:pt x="81283" y="291063"/>
                </a:cubicBezTo>
                <a:lnTo>
                  <a:pt x="21068" y="320349"/>
                </a:lnTo>
                <a:close/>
                <a:moveTo>
                  <a:pt x="432412" y="299431"/>
                </a:moveTo>
                <a:lnTo>
                  <a:pt x="369507" y="276570"/>
                </a:lnTo>
                <a:cubicBezTo>
                  <a:pt x="370404" y="274180"/>
                  <a:pt x="371300" y="271640"/>
                  <a:pt x="372048" y="269099"/>
                </a:cubicBezTo>
                <a:lnTo>
                  <a:pt x="435998" y="288822"/>
                </a:lnTo>
                <a:cubicBezTo>
                  <a:pt x="434952" y="292408"/>
                  <a:pt x="433756" y="295994"/>
                  <a:pt x="432412" y="299431"/>
                </a:cubicBezTo>
                <a:close/>
                <a:moveTo>
                  <a:pt x="1345" y="256698"/>
                </a:moveTo>
                <a:cubicBezTo>
                  <a:pt x="747" y="253112"/>
                  <a:pt x="299" y="249376"/>
                  <a:pt x="0" y="245641"/>
                </a:cubicBezTo>
                <a:lnTo>
                  <a:pt x="66640" y="238917"/>
                </a:lnTo>
                <a:cubicBezTo>
                  <a:pt x="66939" y="241457"/>
                  <a:pt x="67237" y="244147"/>
                  <a:pt x="67686" y="246687"/>
                </a:cubicBezTo>
                <a:lnTo>
                  <a:pt x="1345" y="256698"/>
                </a:lnTo>
                <a:close/>
                <a:moveTo>
                  <a:pt x="445560" y="234136"/>
                </a:moveTo>
                <a:lnTo>
                  <a:pt x="378622" y="230849"/>
                </a:lnTo>
                <a:cubicBezTo>
                  <a:pt x="378771" y="228309"/>
                  <a:pt x="378771" y="225619"/>
                  <a:pt x="378771" y="223079"/>
                </a:cubicBezTo>
                <a:lnTo>
                  <a:pt x="378771" y="222332"/>
                </a:lnTo>
                <a:lnTo>
                  <a:pt x="445710" y="222332"/>
                </a:lnTo>
                <a:lnTo>
                  <a:pt x="445710" y="223079"/>
                </a:lnTo>
                <a:cubicBezTo>
                  <a:pt x="445860" y="226815"/>
                  <a:pt x="445860" y="230400"/>
                  <a:pt x="445560" y="234136"/>
                </a:cubicBezTo>
                <a:close/>
                <a:moveTo>
                  <a:pt x="67387" y="200069"/>
                </a:moveTo>
                <a:lnTo>
                  <a:pt x="1196" y="190357"/>
                </a:lnTo>
                <a:cubicBezTo>
                  <a:pt x="1793" y="186621"/>
                  <a:pt x="2391" y="183035"/>
                  <a:pt x="3138" y="179449"/>
                </a:cubicBezTo>
                <a:lnTo>
                  <a:pt x="68732" y="192449"/>
                </a:lnTo>
                <a:cubicBezTo>
                  <a:pt x="68283" y="194839"/>
                  <a:pt x="67835" y="197379"/>
                  <a:pt x="67387" y="200069"/>
                </a:cubicBezTo>
                <a:close/>
                <a:moveTo>
                  <a:pt x="373990" y="183782"/>
                </a:moveTo>
                <a:cubicBezTo>
                  <a:pt x="373392" y="181242"/>
                  <a:pt x="372645" y="178702"/>
                  <a:pt x="371898" y="176312"/>
                </a:cubicBezTo>
                <a:lnTo>
                  <a:pt x="435848" y="156290"/>
                </a:lnTo>
                <a:cubicBezTo>
                  <a:pt x="436894" y="159876"/>
                  <a:pt x="437940" y="163462"/>
                  <a:pt x="438837" y="167048"/>
                </a:cubicBezTo>
                <a:lnTo>
                  <a:pt x="373990" y="183782"/>
                </a:lnTo>
                <a:close/>
                <a:moveTo>
                  <a:pt x="80984" y="155393"/>
                </a:moveTo>
                <a:lnTo>
                  <a:pt x="20620" y="126407"/>
                </a:lnTo>
                <a:cubicBezTo>
                  <a:pt x="22263" y="123119"/>
                  <a:pt x="23907" y="119683"/>
                  <a:pt x="25700" y="116545"/>
                </a:cubicBezTo>
                <a:lnTo>
                  <a:pt x="84570" y="148520"/>
                </a:lnTo>
                <a:cubicBezTo>
                  <a:pt x="83375" y="150761"/>
                  <a:pt x="82179" y="153152"/>
                  <a:pt x="80984" y="155393"/>
                </a:cubicBezTo>
                <a:close/>
                <a:moveTo>
                  <a:pt x="355761" y="140900"/>
                </a:moveTo>
                <a:cubicBezTo>
                  <a:pt x="354416" y="138659"/>
                  <a:pt x="352922" y="136567"/>
                  <a:pt x="351428" y="134326"/>
                </a:cubicBezTo>
                <a:lnTo>
                  <a:pt x="406563" y="96374"/>
                </a:lnTo>
                <a:cubicBezTo>
                  <a:pt x="408655" y="99362"/>
                  <a:pt x="410747" y="102500"/>
                  <a:pt x="412689" y="105638"/>
                </a:cubicBezTo>
                <a:lnTo>
                  <a:pt x="355761" y="140900"/>
                </a:lnTo>
                <a:close/>
                <a:moveTo>
                  <a:pt x="107281" y="116844"/>
                </a:moveTo>
                <a:lnTo>
                  <a:pt x="58123" y="71421"/>
                </a:lnTo>
                <a:cubicBezTo>
                  <a:pt x="60664" y="68732"/>
                  <a:pt x="63203" y="66042"/>
                  <a:pt x="65893" y="63502"/>
                </a:cubicBezTo>
                <a:lnTo>
                  <a:pt x="112810" y="111315"/>
                </a:lnTo>
                <a:cubicBezTo>
                  <a:pt x="110867" y="112959"/>
                  <a:pt x="109074" y="114901"/>
                  <a:pt x="107281" y="116844"/>
                </a:cubicBezTo>
                <a:close/>
                <a:moveTo>
                  <a:pt x="325579" y="105189"/>
                </a:moveTo>
                <a:cubicBezTo>
                  <a:pt x="323636" y="103546"/>
                  <a:pt x="321694" y="101753"/>
                  <a:pt x="319602" y="100259"/>
                </a:cubicBezTo>
                <a:lnTo>
                  <a:pt x="361140" y="47813"/>
                </a:lnTo>
                <a:cubicBezTo>
                  <a:pt x="364129" y="50055"/>
                  <a:pt x="366968" y="52445"/>
                  <a:pt x="369657" y="54985"/>
                </a:cubicBezTo>
                <a:lnTo>
                  <a:pt x="325579" y="105189"/>
                </a:lnTo>
                <a:close/>
                <a:moveTo>
                  <a:pt x="143739" y="87558"/>
                </a:moveTo>
                <a:lnTo>
                  <a:pt x="110120" y="29734"/>
                </a:lnTo>
                <a:cubicBezTo>
                  <a:pt x="113258" y="27941"/>
                  <a:pt x="116545" y="26148"/>
                  <a:pt x="119832" y="24355"/>
                </a:cubicBezTo>
                <a:lnTo>
                  <a:pt x="150612" y="83823"/>
                </a:lnTo>
                <a:cubicBezTo>
                  <a:pt x="148221" y="85018"/>
                  <a:pt x="145980" y="86213"/>
                  <a:pt x="143739" y="87558"/>
                </a:cubicBezTo>
                <a:close/>
                <a:moveTo>
                  <a:pt x="286282" y="80087"/>
                </a:moveTo>
                <a:cubicBezTo>
                  <a:pt x="283892" y="79042"/>
                  <a:pt x="281501" y="77995"/>
                  <a:pt x="279111" y="77099"/>
                </a:cubicBezTo>
                <a:lnTo>
                  <a:pt x="303316" y="14643"/>
                </a:lnTo>
                <a:cubicBezTo>
                  <a:pt x="306752" y="15988"/>
                  <a:pt x="310189" y="17482"/>
                  <a:pt x="313626" y="18976"/>
                </a:cubicBezTo>
                <a:lnTo>
                  <a:pt x="286282" y="80087"/>
                </a:lnTo>
                <a:close/>
                <a:moveTo>
                  <a:pt x="187070" y="70375"/>
                </a:moveTo>
                <a:lnTo>
                  <a:pt x="171979" y="5080"/>
                </a:lnTo>
                <a:cubicBezTo>
                  <a:pt x="175565" y="4184"/>
                  <a:pt x="179300" y="3437"/>
                  <a:pt x="182886" y="2839"/>
                </a:cubicBezTo>
                <a:lnTo>
                  <a:pt x="194690" y="68732"/>
                </a:lnTo>
                <a:cubicBezTo>
                  <a:pt x="192150" y="69329"/>
                  <a:pt x="189610" y="69778"/>
                  <a:pt x="187070" y="70375"/>
                </a:cubicBezTo>
                <a:close/>
                <a:moveTo>
                  <a:pt x="241308" y="67536"/>
                </a:moveTo>
                <a:cubicBezTo>
                  <a:pt x="238768" y="67237"/>
                  <a:pt x="236079" y="66939"/>
                  <a:pt x="233538" y="66789"/>
                </a:cubicBezTo>
                <a:lnTo>
                  <a:pt x="238320" y="0"/>
                </a:lnTo>
                <a:cubicBezTo>
                  <a:pt x="242055" y="299"/>
                  <a:pt x="245790" y="598"/>
                  <a:pt x="249376" y="1046"/>
                </a:cubicBezTo>
                <a:lnTo>
                  <a:pt x="241308" y="67536"/>
                </a:lnTo>
                <a:close/>
              </a:path>
            </a:pathLst>
          </a:custGeom>
          <a:solidFill>
            <a:srgbClr val="FEA5BF"/>
          </a:solidFill>
          <a:ln w="1493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47" name="图形 3">
            <a:extLst>
              <a:ext uri="{FF2B5EF4-FFF2-40B4-BE49-F238E27FC236}">
                <a16:creationId xmlns:a16="http://schemas.microsoft.com/office/drawing/2014/main" id="{55446238-CEBA-4F9B-A756-B495EE2C18B8}"/>
              </a:ext>
            </a:extLst>
          </p:cNvPr>
          <p:cNvGrpSpPr/>
          <p:nvPr/>
        </p:nvGrpSpPr>
        <p:grpSpPr>
          <a:xfrm>
            <a:off x="10191575" y="4751270"/>
            <a:ext cx="267754" cy="800275"/>
            <a:chOff x="8246690" y="3627751"/>
            <a:chExt cx="267754" cy="800275"/>
          </a:xfrm>
          <a:solidFill>
            <a:schemeClr val="bg1"/>
          </a:solidFill>
        </p:grpSpPr>
        <p:sp>
          <p:nvSpPr>
            <p:cNvPr id="948" name="任意多边形: 形状 947">
              <a:extLst>
                <a:ext uri="{FF2B5EF4-FFF2-40B4-BE49-F238E27FC236}">
                  <a16:creationId xmlns:a16="http://schemas.microsoft.com/office/drawing/2014/main" id="{FC870512-E601-48A4-BEEE-812D15BAA331}"/>
                </a:ext>
              </a:extLst>
            </p:cNvPr>
            <p:cNvSpPr/>
            <p:nvPr/>
          </p:nvSpPr>
          <p:spPr>
            <a:xfrm>
              <a:off x="8457068" y="3627751"/>
              <a:ext cx="57376" cy="800275"/>
            </a:xfrm>
            <a:custGeom>
              <a:avLst/>
              <a:gdLst>
                <a:gd name="connsiteX0" fmla="*/ 4781 w 57376"/>
                <a:gd name="connsiteY0" fmla="*/ 800275 h 800275"/>
                <a:gd name="connsiteX1" fmla="*/ 0 w 57376"/>
                <a:gd name="connsiteY1" fmla="*/ 795494 h 800275"/>
                <a:gd name="connsiteX2" fmla="*/ 24206 w 57376"/>
                <a:gd name="connsiteY2" fmla="*/ 662065 h 800275"/>
                <a:gd name="connsiteX3" fmla="*/ 47813 w 57376"/>
                <a:gd name="connsiteY3" fmla="*/ 531923 h 800275"/>
                <a:gd name="connsiteX4" fmla="*/ 24206 w 57376"/>
                <a:gd name="connsiteY4" fmla="*/ 401781 h 800275"/>
                <a:gd name="connsiteX5" fmla="*/ 0 w 57376"/>
                <a:gd name="connsiteY5" fmla="*/ 268352 h 800275"/>
                <a:gd name="connsiteX6" fmla="*/ 24206 w 57376"/>
                <a:gd name="connsiteY6" fmla="*/ 134923 h 800275"/>
                <a:gd name="connsiteX7" fmla="*/ 47813 w 57376"/>
                <a:gd name="connsiteY7" fmla="*/ 4781 h 800275"/>
                <a:gd name="connsiteX8" fmla="*/ 52595 w 57376"/>
                <a:gd name="connsiteY8" fmla="*/ 0 h 800275"/>
                <a:gd name="connsiteX9" fmla="*/ 57376 w 57376"/>
                <a:gd name="connsiteY9" fmla="*/ 4781 h 800275"/>
                <a:gd name="connsiteX10" fmla="*/ 33171 w 57376"/>
                <a:gd name="connsiteY10" fmla="*/ 138210 h 800275"/>
                <a:gd name="connsiteX11" fmla="*/ 9563 w 57376"/>
                <a:gd name="connsiteY11" fmla="*/ 268352 h 800275"/>
                <a:gd name="connsiteX12" fmla="*/ 33171 w 57376"/>
                <a:gd name="connsiteY12" fmla="*/ 398494 h 800275"/>
                <a:gd name="connsiteX13" fmla="*/ 57376 w 57376"/>
                <a:gd name="connsiteY13" fmla="*/ 531923 h 800275"/>
                <a:gd name="connsiteX14" fmla="*/ 33171 w 57376"/>
                <a:gd name="connsiteY14" fmla="*/ 665352 h 800275"/>
                <a:gd name="connsiteX15" fmla="*/ 9563 w 57376"/>
                <a:gd name="connsiteY15" fmla="*/ 795494 h 800275"/>
                <a:gd name="connsiteX16" fmla="*/ 4781 w 57376"/>
                <a:gd name="connsiteY16" fmla="*/ 800275 h 80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376" h="800275">
                  <a:moveTo>
                    <a:pt x="4781" y="800275"/>
                  </a:moveTo>
                  <a:cubicBezTo>
                    <a:pt x="2092" y="800275"/>
                    <a:pt x="0" y="798183"/>
                    <a:pt x="0" y="795494"/>
                  </a:cubicBezTo>
                  <a:cubicBezTo>
                    <a:pt x="0" y="728705"/>
                    <a:pt x="12252" y="694936"/>
                    <a:pt x="24206" y="662065"/>
                  </a:cubicBezTo>
                  <a:cubicBezTo>
                    <a:pt x="36309" y="628596"/>
                    <a:pt x="47813" y="596919"/>
                    <a:pt x="47813" y="531923"/>
                  </a:cubicBezTo>
                  <a:cubicBezTo>
                    <a:pt x="47813" y="466927"/>
                    <a:pt x="36309" y="435250"/>
                    <a:pt x="24206" y="401781"/>
                  </a:cubicBezTo>
                  <a:cubicBezTo>
                    <a:pt x="12252" y="369059"/>
                    <a:pt x="0" y="335141"/>
                    <a:pt x="0" y="268352"/>
                  </a:cubicBezTo>
                  <a:cubicBezTo>
                    <a:pt x="0" y="201712"/>
                    <a:pt x="12252" y="167795"/>
                    <a:pt x="24206" y="134923"/>
                  </a:cubicBezTo>
                  <a:cubicBezTo>
                    <a:pt x="36309" y="101454"/>
                    <a:pt x="47813" y="69778"/>
                    <a:pt x="47813" y="4781"/>
                  </a:cubicBezTo>
                  <a:cubicBezTo>
                    <a:pt x="47813" y="2092"/>
                    <a:pt x="49906" y="0"/>
                    <a:pt x="52595" y="0"/>
                  </a:cubicBezTo>
                  <a:cubicBezTo>
                    <a:pt x="55284" y="0"/>
                    <a:pt x="57376" y="2092"/>
                    <a:pt x="57376" y="4781"/>
                  </a:cubicBezTo>
                  <a:cubicBezTo>
                    <a:pt x="57376" y="71421"/>
                    <a:pt x="45124" y="105339"/>
                    <a:pt x="33171" y="138210"/>
                  </a:cubicBezTo>
                  <a:cubicBezTo>
                    <a:pt x="21068" y="171680"/>
                    <a:pt x="9563" y="203356"/>
                    <a:pt x="9563" y="268352"/>
                  </a:cubicBezTo>
                  <a:cubicBezTo>
                    <a:pt x="9563" y="333348"/>
                    <a:pt x="21068" y="365025"/>
                    <a:pt x="33171" y="398494"/>
                  </a:cubicBezTo>
                  <a:cubicBezTo>
                    <a:pt x="45124" y="431216"/>
                    <a:pt x="57376" y="465134"/>
                    <a:pt x="57376" y="531923"/>
                  </a:cubicBezTo>
                  <a:cubicBezTo>
                    <a:pt x="57376" y="598712"/>
                    <a:pt x="45124" y="632480"/>
                    <a:pt x="33171" y="665352"/>
                  </a:cubicBezTo>
                  <a:cubicBezTo>
                    <a:pt x="21068" y="698821"/>
                    <a:pt x="9563" y="730498"/>
                    <a:pt x="9563" y="795494"/>
                  </a:cubicBezTo>
                  <a:cubicBezTo>
                    <a:pt x="9563" y="798034"/>
                    <a:pt x="7471" y="800275"/>
                    <a:pt x="4781" y="80027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9" name="任意多边形: 形状 948">
              <a:extLst>
                <a:ext uri="{FF2B5EF4-FFF2-40B4-BE49-F238E27FC236}">
                  <a16:creationId xmlns:a16="http://schemas.microsoft.com/office/drawing/2014/main" id="{F9BD53E5-A2BE-426D-91DA-B73084963D46}"/>
                </a:ext>
              </a:extLst>
            </p:cNvPr>
            <p:cNvSpPr/>
            <p:nvPr/>
          </p:nvSpPr>
          <p:spPr>
            <a:xfrm>
              <a:off x="8404474" y="3627751"/>
              <a:ext cx="57375" cy="800275"/>
            </a:xfrm>
            <a:custGeom>
              <a:avLst/>
              <a:gdLst>
                <a:gd name="connsiteX0" fmla="*/ 4781 w 57375"/>
                <a:gd name="connsiteY0" fmla="*/ 800275 h 800275"/>
                <a:gd name="connsiteX1" fmla="*/ 0 w 57375"/>
                <a:gd name="connsiteY1" fmla="*/ 795494 h 800275"/>
                <a:gd name="connsiteX2" fmla="*/ 24205 w 57375"/>
                <a:gd name="connsiteY2" fmla="*/ 662065 h 800275"/>
                <a:gd name="connsiteX3" fmla="*/ 47813 w 57375"/>
                <a:gd name="connsiteY3" fmla="*/ 531923 h 800275"/>
                <a:gd name="connsiteX4" fmla="*/ 24205 w 57375"/>
                <a:gd name="connsiteY4" fmla="*/ 401781 h 800275"/>
                <a:gd name="connsiteX5" fmla="*/ 0 w 57375"/>
                <a:gd name="connsiteY5" fmla="*/ 268352 h 800275"/>
                <a:gd name="connsiteX6" fmla="*/ 24205 w 57375"/>
                <a:gd name="connsiteY6" fmla="*/ 134923 h 800275"/>
                <a:gd name="connsiteX7" fmla="*/ 47813 w 57375"/>
                <a:gd name="connsiteY7" fmla="*/ 4781 h 800275"/>
                <a:gd name="connsiteX8" fmla="*/ 52594 w 57375"/>
                <a:gd name="connsiteY8" fmla="*/ 0 h 800275"/>
                <a:gd name="connsiteX9" fmla="*/ 57375 w 57375"/>
                <a:gd name="connsiteY9" fmla="*/ 4781 h 800275"/>
                <a:gd name="connsiteX10" fmla="*/ 33170 w 57375"/>
                <a:gd name="connsiteY10" fmla="*/ 138210 h 800275"/>
                <a:gd name="connsiteX11" fmla="*/ 9563 w 57375"/>
                <a:gd name="connsiteY11" fmla="*/ 268352 h 800275"/>
                <a:gd name="connsiteX12" fmla="*/ 33170 w 57375"/>
                <a:gd name="connsiteY12" fmla="*/ 398494 h 800275"/>
                <a:gd name="connsiteX13" fmla="*/ 57375 w 57375"/>
                <a:gd name="connsiteY13" fmla="*/ 531923 h 800275"/>
                <a:gd name="connsiteX14" fmla="*/ 33170 w 57375"/>
                <a:gd name="connsiteY14" fmla="*/ 665352 h 800275"/>
                <a:gd name="connsiteX15" fmla="*/ 9563 w 57375"/>
                <a:gd name="connsiteY15" fmla="*/ 795494 h 800275"/>
                <a:gd name="connsiteX16" fmla="*/ 4781 w 57375"/>
                <a:gd name="connsiteY16" fmla="*/ 800275 h 80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375" h="800275">
                  <a:moveTo>
                    <a:pt x="4781" y="800275"/>
                  </a:moveTo>
                  <a:cubicBezTo>
                    <a:pt x="2092" y="800275"/>
                    <a:pt x="0" y="798183"/>
                    <a:pt x="0" y="795494"/>
                  </a:cubicBezTo>
                  <a:cubicBezTo>
                    <a:pt x="0" y="728705"/>
                    <a:pt x="12252" y="694936"/>
                    <a:pt x="24205" y="662065"/>
                  </a:cubicBezTo>
                  <a:cubicBezTo>
                    <a:pt x="36308" y="628596"/>
                    <a:pt x="47813" y="596919"/>
                    <a:pt x="47813" y="531923"/>
                  </a:cubicBezTo>
                  <a:cubicBezTo>
                    <a:pt x="47813" y="466927"/>
                    <a:pt x="36308" y="435250"/>
                    <a:pt x="24205" y="401781"/>
                  </a:cubicBezTo>
                  <a:cubicBezTo>
                    <a:pt x="12252" y="369059"/>
                    <a:pt x="0" y="335141"/>
                    <a:pt x="0" y="268352"/>
                  </a:cubicBezTo>
                  <a:cubicBezTo>
                    <a:pt x="0" y="201712"/>
                    <a:pt x="12252" y="167795"/>
                    <a:pt x="24205" y="134923"/>
                  </a:cubicBezTo>
                  <a:cubicBezTo>
                    <a:pt x="36308" y="101454"/>
                    <a:pt x="47813" y="69778"/>
                    <a:pt x="47813" y="4781"/>
                  </a:cubicBezTo>
                  <a:cubicBezTo>
                    <a:pt x="47813" y="2092"/>
                    <a:pt x="49905" y="0"/>
                    <a:pt x="52594" y="0"/>
                  </a:cubicBezTo>
                  <a:cubicBezTo>
                    <a:pt x="55284" y="0"/>
                    <a:pt x="57375" y="2092"/>
                    <a:pt x="57375" y="4781"/>
                  </a:cubicBezTo>
                  <a:cubicBezTo>
                    <a:pt x="57375" y="71421"/>
                    <a:pt x="45123" y="105339"/>
                    <a:pt x="33170" y="138210"/>
                  </a:cubicBezTo>
                  <a:cubicBezTo>
                    <a:pt x="21067" y="171680"/>
                    <a:pt x="9563" y="203356"/>
                    <a:pt x="9563" y="268352"/>
                  </a:cubicBezTo>
                  <a:cubicBezTo>
                    <a:pt x="9563" y="333348"/>
                    <a:pt x="21067" y="365025"/>
                    <a:pt x="33170" y="398494"/>
                  </a:cubicBezTo>
                  <a:cubicBezTo>
                    <a:pt x="45123" y="431216"/>
                    <a:pt x="57375" y="465134"/>
                    <a:pt x="57375" y="531923"/>
                  </a:cubicBezTo>
                  <a:cubicBezTo>
                    <a:pt x="57375" y="598712"/>
                    <a:pt x="45123" y="632480"/>
                    <a:pt x="33170" y="665352"/>
                  </a:cubicBezTo>
                  <a:cubicBezTo>
                    <a:pt x="21067" y="698821"/>
                    <a:pt x="9563" y="730498"/>
                    <a:pt x="9563" y="795494"/>
                  </a:cubicBezTo>
                  <a:cubicBezTo>
                    <a:pt x="9563" y="798034"/>
                    <a:pt x="7321" y="800275"/>
                    <a:pt x="4781" y="80027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0" name="任意多边形: 形状 949">
              <a:extLst>
                <a:ext uri="{FF2B5EF4-FFF2-40B4-BE49-F238E27FC236}">
                  <a16:creationId xmlns:a16="http://schemas.microsoft.com/office/drawing/2014/main" id="{2600AC23-28B1-4979-9F11-19800E14107F}"/>
                </a:ext>
              </a:extLst>
            </p:cNvPr>
            <p:cNvSpPr/>
            <p:nvPr/>
          </p:nvSpPr>
          <p:spPr>
            <a:xfrm>
              <a:off x="8351879" y="3627751"/>
              <a:ext cx="57376" cy="800275"/>
            </a:xfrm>
            <a:custGeom>
              <a:avLst/>
              <a:gdLst>
                <a:gd name="connsiteX0" fmla="*/ 4781 w 57376"/>
                <a:gd name="connsiteY0" fmla="*/ 800275 h 800275"/>
                <a:gd name="connsiteX1" fmla="*/ 0 w 57376"/>
                <a:gd name="connsiteY1" fmla="*/ 795494 h 800275"/>
                <a:gd name="connsiteX2" fmla="*/ 24205 w 57376"/>
                <a:gd name="connsiteY2" fmla="*/ 662065 h 800275"/>
                <a:gd name="connsiteX3" fmla="*/ 47813 w 57376"/>
                <a:gd name="connsiteY3" fmla="*/ 531923 h 800275"/>
                <a:gd name="connsiteX4" fmla="*/ 24205 w 57376"/>
                <a:gd name="connsiteY4" fmla="*/ 401781 h 800275"/>
                <a:gd name="connsiteX5" fmla="*/ 0 w 57376"/>
                <a:gd name="connsiteY5" fmla="*/ 268352 h 800275"/>
                <a:gd name="connsiteX6" fmla="*/ 24205 w 57376"/>
                <a:gd name="connsiteY6" fmla="*/ 134923 h 800275"/>
                <a:gd name="connsiteX7" fmla="*/ 47813 w 57376"/>
                <a:gd name="connsiteY7" fmla="*/ 4781 h 800275"/>
                <a:gd name="connsiteX8" fmla="*/ 52595 w 57376"/>
                <a:gd name="connsiteY8" fmla="*/ 0 h 800275"/>
                <a:gd name="connsiteX9" fmla="*/ 57376 w 57376"/>
                <a:gd name="connsiteY9" fmla="*/ 4781 h 800275"/>
                <a:gd name="connsiteX10" fmla="*/ 33171 w 57376"/>
                <a:gd name="connsiteY10" fmla="*/ 138210 h 800275"/>
                <a:gd name="connsiteX11" fmla="*/ 9563 w 57376"/>
                <a:gd name="connsiteY11" fmla="*/ 268352 h 800275"/>
                <a:gd name="connsiteX12" fmla="*/ 33171 w 57376"/>
                <a:gd name="connsiteY12" fmla="*/ 398494 h 800275"/>
                <a:gd name="connsiteX13" fmla="*/ 57376 w 57376"/>
                <a:gd name="connsiteY13" fmla="*/ 531923 h 800275"/>
                <a:gd name="connsiteX14" fmla="*/ 33171 w 57376"/>
                <a:gd name="connsiteY14" fmla="*/ 665352 h 800275"/>
                <a:gd name="connsiteX15" fmla="*/ 9563 w 57376"/>
                <a:gd name="connsiteY15" fmla="*/ 795494 h 800275"/>
                <a:gd name="connsiteX16" fmla="*/ 4781 w 57376"/>
                <a:gd name="connsiteY16" fmla="*/ 800275 h 80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376" h="800275">
                  <a:moveTo>
                    <a:pt x="4781" y="800275"/>
                  </a:moveTo>
                  <a:cubicBezTo>
                    <a:pt x="2092" y="800275"/>
                    <a:pt x="0" y="798183"/>
                    <a:pt x="0" y="795494"/>
                  </a:cubicBezTo>
                  <a:cubicBezTo>
                    <a:pt x="0" y="728705"/>
                    <a:pt x="12252" y="694936"/>
                    <a:pt x="24205" y="662065"/>
                  </a:cubicBezTo>
                  <a:cubicBezTo>
                    <a:pt x="36308" y="628596"/>
                    <a:pt x="47813" y="596919"/>
                    <a:pt x="47813" y="531923"/>
                  </a:cubicBezTo>
                  <a:cubicBezTo>
                    <a:pt x="47813" y="466927"/>
                    <a:pt x="36308" y="435250"/>
                    <a:pt x="24205" y="401781"/>
                  </a:cubicBezTo>
                  <a:cubicBezTo>
                    <a:pt x="12252" y="369059"/>
                    <a:pt x="0" y="335141"/>
                    <a:pt x="0" y="268352"/>
                  </a:cubicBezTo>
                  <a:cubicBezTo>
                    <a:pt x="0" y="201712"/>
                    <a:pt x="12252" y="167795"/>
                    <a:pt x="24205" y="134923"/>
                  </a:cubicBezTo>
                  <a:cubicBezTo>
                    <a:pt x="36308" y="101454"/>
                    <a:pt x="47813" y="69778"/>
                    <a:pt x="47813" y="4781"/>
                  </a:cubicBezTo>
                  <a:cubicBezTo>
                    <a:pt x="47813" y="2092"/>
                    <a:pt x="49906" y="0"/>
                    <a:pt x="52595" y="0"/>
                  </a:cubicBezTo>
                  <a:cubicBezTo>
                    <a:pt x="55284" y="0"/>
                    <a:pt x="57376" y="2092"/>
                    <a:pt x="57376" y="4781"/>
                  </a:cubicBezTo>
                  <a:cubicBezTo>
                    <a:pt x="57376" y="71421"/>
                    <a:pt x="45124" y="105339"/>
                    <a:pt x="33171" y="138210"/>
                  </a:cubicBezTo>
                  <a:cubicBezTo>
                    <a:pt x="21068" y="171680"/>
                    <a:pt x="9563" y="203356"/>
                    <a:pt x="9563" y="268352"/>
                  </a:cubicBezTo>
                  <a:cubicBezTo>
                    <a:pt x="9563" y="333348"/>
                    <a:pt x="21068" y="365025"/>
                    <a:pt x="33171" y="398494"/>
                  </a:cubicBezTo>
                  <a:cubicBezTo>
                    <a:pt x="45124" y="431216"/>
                    <a:pt x="57376" y="465134"/>
                    <a:pt x="57376" y="531923"/>
                  </a:cubicBezTo>
                  <a:cubicBezTo>
                    <a:pt x="57376" y="598712"/>
                    <a:pt x="45124" y="632480"/>
                    <a:pt x="33171" y="665352"/>
                  </a:cubicBezTo>
                  <a:cubicBezTo>
                    <a:pt x="21068" y="698821"/>
                    <a:pt x="9563" y="730498"/>
                    <a:pt x="9563" y="795494"/>
                  </a:cubicBezTo>
                  <a:cubicBezTo>
                    <a:pt x="9563" y="798034"/>
                    <a:pt x="7321" y="800275"/>
                    <a:pt x="4781" y="80027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1" name="任意多边形: 形状 950">
              <a:extLst>
                <a:ext uri="{FF2B5EF4-FFF2-40B4-BE49-F238E27FC236}">
                  <a16:creationId xmlns:a16="http://schemas.microsoft.com/office/drawing/2014/main" id="{1F056F83-9DA0-4788-8A13-54F852DF3429}"/>
                </a:ext>
              </a:extLst>
            </p:cNvPr>
            <p:cNvSpPr/>
            <p:nvPr/>
          </p:nvSpPr>
          <p:spPr>
            <a:xfrm>
              <a:off x="8299285" y="3627751"/>
              <a:ext cx="57375" cy="800275"/>
            </a:xfrm>
            <a:custGeom>
              <a:avLst/>
              <a:gdLst>
                <a:gd name="connsiteX0" fmla="*/ 4781 w 57375"/>
                <a:gd name="connsiteY0" fmla="*/ 800275 h 800275"/>
                <a:gd name="connsiteX1" fmla="*/ 0 w 57375"/>
                <a:gd name="connsiteY1" fmla="*/ 795494 h 800275"/>
                <a:gd name="connsiteX2" fmla="*/ 24205 w 57375"/>
                <a:gd name="connsiteY2" fmla="*/ 662065 h 800275"/>
                <a:gd name="connsiteX3" fmla="*/ 47813 w 57375"/>
                <a:gd name="connsiteY3" fmla="*/ 531923 h 800275"/>
                <a:gd name="connsiteX4" fmla="*/ 24205 w 57375"/>
                <a:gd name="connsiteY4" fmla="*/ 401781 h 800275"/>
                <a:gd name="connsiteX5" fmla="*/ 0 w 57375"/>
                <a:gd name="connsiteY5" fmla="*/ 268352 h 800275"/>
                <a:gd name="connsiteX6" fmla="*/ 24205 w 57375"/>
                <a:gd name="connsiteY6" fmla="*/ 134923 h 800275"/>
                <a:gd name="connsiteX7" fmla="*/ 47813 w 57375"/>
                <a:gd name="connsiteY7" fmla="*/ 4781 h 800275"/>
                <a:gd name="connsiteX8" fmla="*/ 52594 w 57375"/>
                <a:gd name="connsiteY8" fmla="*/ 0 h 800275"/>
                <a:gd name="connsiteX9" fmla="*/ 57376 w 57375"/>
                <a:gd name="connsiteY9" fmla="*/ 4781 h 800275"/>
                <a:gd name="connsiteX10" fmla="*/ 33171 w 57375"/>
                <a:gd name="connsiteY10" fmla="*/ 138210 h 800275"/>
                <a:gd name="connsiteX11" fmla="*/ 9562 w 57375"/>
                <a:gd name="connsiteY11" fmla="*/ 268352 h 800275"/>
                <a:gd name="connsiteX12" fmla="*/ 33171 w 57375"/>
                <a:gd name="connsiteY12" fmla="*/ 398494 h 800275"/>
                <a:gd name="connsiteX13" fmla="*/ 57376 w 57375"/>
                <a:gd name="connsiteY13" fmla="*/ 531923 h 800275"/>
                <a:gd name="connsiteX14" fmla="*/ 33171 w 57375"/>
                <a:gd name="connsiteY14" fmla="*/ 665352 h 800275"/>
                <a:gd name="connsiteX15" fmla="*/ 9562 w 57375"/>
                <a:gd name="connsiteY15" fmla="*/ 795494 h 800275"/>
                <a:gd name="connsiteX16" fmla="*/ 4781 w 57375"/>
                <a:gd name="connsiteY16" fmla="*/ 800275 h 80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375" h="800275">
                  <a:moveTo>
                    <a:pt x="4781" y="800275"/>
                  </a:moveTo>
                  <a:cubicBezTo>
                    <a:pt x="2092" y="800275"/>
                    <a:pt x="0" y="798183"/>
                    <a:pt x="0" y="795494"/>
                  </a:cubicBezTo>
                  <a:cubicBezTo>
                    <a:pt x="0" y="728705"/>
                    <a:pt x="12252" y="694936"/>
                    <a:pt x="24205" y="662065"/>
                  </a:cubicBezTo>
                  <a:cubicBezTo>
                    <a:pt x="36308" y="628596"/>
                    <a:pt x="47813" y="596919"/>
                    <a:pt x="47813" y="531923"/>
                  </a:cubicBezTo>
                  <a:cubicBezTo>
                    <a:pt x="47813" y="466927"/>
                    <a:pt x="36308" y="435250"/>
                    <a:pt x="24205" y="401781"/>
                  </a:cubicBezTo>
                  <a:cubicBezTo>
                    <a:pt x="12252" y="369059"/>
                    <a:pt x="0" y="335141"/>
                    <a:pt x="0" y="268352"/>
                  </a:cubicBezTo>
                  <a:cubicBezTo>
                    <a:pt x="0" y="201712"/>
                    <a:pt x="12252" y="167795"/>
                    <a:pt x="24205" y="134923"/>
                  </a:cubicBezTo>
                  <a:cubicBezTo>
                    <a:pt x="36308" y="101454"/>
                    <a:pt x="47813" y="69778"/>
                    <a:pt x="47813" y="4781"/>
                  </a:cubicBezTo>
                  <a:cubicBezTo>
                    <a:pt x="47813" y="2092"/>
                    <a:pt x="49905" y="0"/>
                    <a:pt x="52594" y="0"/>
                  </a:cubicBezTo>
                  <a:cubicBezTo>
                    <a:pt x="55284" y="0"/>
                    <a:pt x="57376" y="2092"/>
                    <a:pt x="57376" y="4781"/>
                  </a:cubicBezTo>
                  <a:cubicBezTo>
                    <a:pt x="57376" y="71421"/>
                    <a:pt x="45124" y="105339"/>
                    <a:pt x="33171" y="138210"/>
                  </a:cubicBezTo>
                  <a:cubicBezTo>
                    <a:pt x="21068" y="171680"/>
                    <a:pt x="9562" y="203356"/>
                    <a:pt x="9562" y="268352"/>
                  </a:cubicBezTo>
                  <a:cubicBezTo>
                    <a:pt x="9562" y="333348"/>
                    <a:pt x="21068" y="365025"/>
                    <a:pt x="33171" y="398494"/>
                  </a:cubicBezTo>
                  <a:cubicBezTo>
                    <a:pt x="45124" y="431216"/>
                    <a:pt x="57376" y="465134"/>
                    <a:pt x="57376" y="531923"/>
                  </a:cubicBezTo>
                  <a:cubicBezTo>
                    <a:pt x="57376" y="598712"/>
                    <a:pt x="45124" y="632480"/>
                    <a:pt x="33171" y="665352"/>
                  </a:cubicBezTo>
                  <a:cubicBezTo>
                    <a:pt x="21068" y="698821"/>
                    <a:pt x="9562" y="730498"/>
                    <a:pt x="9562" y="795494"/>
                  </a:cubicBezTo>
                  <a:cubicBezTo>
                    <a:pt x="9562" y="798034"/>
                    <a:pt x="7321" y="800275"/>
                    <a:pt x="4781" y="80027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2" name="任意多边形: 形状 951">
              <a:extLst>
                <a:ext uri="{FF2B5EF4-FFF2-40B4-BE49-F238E27FC236}">
                  <a16:creationId xmlns:a16="http://schemas.microsoft.com/office/drawing/2014/main" id="{31B11F89-DF8B-4504-9323-91A6EF2820CD}"/>
                </a:ext>
              </a:extLst>
            </p:cNvPr>
            <p:cNvSpPr/>
            <p:nvPr/>
          </p:nvSpPr>
          <p:spPr>
            <a:xfrm>
              <a:off x="8246690" y="3627751"/>
              <a:ext cx="57375" cy="800275"/>
            </a:xfrm>
            <a:custGeom>
              <a:avLst/>
              <a:gdLst>
                <a:gd name="connsiteX0" fmla="*/ 4781 w 57375"/>
                <a:gd name="connsiteY0" fmla="*/ 800275 h 800275"/>
                <a:gd name="connsiteX1" fmla="*/ 0 w 57375"/>
                <a:gd name="connsiteY1" fmla="*/ 795494 h 800275"/>
                <a:gd name="connsiteX2" fmla="*/ 24205 w 57375"/>
                <a:gd name="connsiteY2" fmla="*/ 662065 h 800275"/>
                <a:gd name="connsiteX3" fmla="*/ 47813 w 57375"/>
                <a:gd name="connsiteY3" fmla="*/ 531923 h 800275"/>
                <a:gd name="connsiteX4" fmla="*/ 24205 w 57375"/>
                <a:gd name="connsiteY4" fmla="*/ 401781 h 800275"/>
                <a:gd name="connsiteX5" fmla="*/ 0 w 57375"/>
                <a:gd name="connsiteY5" fmla="*/ 268352 h 800275"/>
                <a:gd name="connsiteX6" fmla="*/ 24205 w 57375"/>
                <a:gd name="connsiteY6" fmla="*/ 134923 h 800275"/>
                <a:gd name="connsiteX7" fmla="*/ 47813 w 57375"/>
                <a:gd name="connsiteY7" fmla="*/ 4781 h 800275"/>
                <a:gd name="connsiteX8" fmla="*/ 52594 w 57375"/>
                <a:gd name="connsiteY8" fmla="*/ 0 h 800275"/>
                <a:gd name="connsiteX9" fmla="*/ 57376 w 57375"/>
                <a:gd name="connsiteY9" fmla="*/ 4781 h 800275"/>
                <a:gd name="connsiteX10" fmla="*/ 33170 w 57375"/>
                <a:gd name="connsiteY10" fmla="*/ 138210 h 800275"/>
                <a:gd name="connsiteX11" fmla="*/ 9562 w 57375"/>
                <a:gd name="connsiteY11" fmla="*/ 268352 h 800275"/>
                <a:gd name="connsiteX12" fmla="*/ 33170 w 57375"/>
                <a:gd name="connsiteY12" fmla="*/ 398494 h 800275"/>
                <a:gd name="connsiteX13" fmla="*/ 57376 w 57375"/>
                <a:gd name="connsiteY13" fmla="*/ 531923 h 800275"/>
                <a:gd name="connsiteX14" fmla="*/ 33170 w 57375"/>
                <a:gd name="connsiteY14" fmla="*/ 665352 h 800275"/>
                <a:gd name="connsiteX15" fmla="*/ 9562 w 57375"/>
                <a:gd name="connsiteY15" fmla="*/ 795494 h 800275"/>
                <a:gd name="connsiteX16" fmla="*/ 4781 w 57375"/>
                <a:gd name="connsiteY16" fmla="*/ 800275 h 80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375" h="800275">
                  <a:moveTo>
                    <a:pt x="4781" y="800275"/>
                  </a:moveTo>
                  <a:cubicBezTo>
                    <a:pt x="2092" y="800275"/>
                    <a:pt x="0" y="798183"/>
                    <a:pt x="0" y="795494"/>
                  </a:cubicBezTo>
                  <a:cubicBezTo>
                    <a:pt x="0" y="728705"/>
                    <a:pt x="12252" y="694936"/>
                    <a:pt x="24205" y="662065"/>
                  </a:cubicBezTo>
                  <a:cubicBezTo>
                    <a:pt x="36308" y="628596"/>
                    <a:pt x="47813" y="596919"/>
                    <a:pt x="47813" y="531923"/>
                  </a:cubicBezTo>
                  <a:cubicBezTo>
                    <a:pt x="47813" y="466927"/>
                    <a:pt x="36308" y="435250"/>
                    <a:pt x="24205" y="401781"/>
                  </a:cubicBezTo>
                  <a:cubicBezTo>
                    <a:pt x="12252" y="369059"/>
                    <a:pt x="0" y="335141"/>
                    <a:pt x="0" y="268352"/>
                  </a:cubicBezTo>
                  <a:cubicBezTo>
                    <a:pt x="0" y="201712"/>
                    <a:pt x="12252" y="167795"/>
                    <a:pt x="24205" y="134923"/>
                  </a:cubicBezTo>
                  <a:cubicBezTo>
                    <a:pt x="36308" y="101454"/>
                    <a:pt x="47813" y="69778"/>
                    <a:pt x="47813" y="4781"/>
                  </a:cubicBezTo>
                  <a:cubicBezTo>
                    <a:pt x="47813" y="2092"/>
                    <a:pt x="49905" y="0"/>
                    <a:pt x="52594" y="0"/>
                  </a:cubicBezTo>
                  <a:cubicBezTo>
                    <a:pt x="55284" y="0"/>
                    <a:pt x="57376" y="2092"/>
                    <a:pt x="57376" y="4781"/>
                  </a:cubicBezTo>
                  <a:cubicBezTo>
                    <a:pt x="57376" y="71421"/>
                    <a:pt x="45124" y="105339"/>
                    <a:pt x="33170" y="138210"/>
                  </a:cubicBezTo>
                  <a:cubicBezTo>
                    <a:pt x="21067" y="171680"/>
                    <a:pt x="9562" y="203356"/>
                    <a:pt x="9562" y="268352"/>
                  </a:cubicBezTo>
                  <a:cubicBezTo>
                    <a:pt x="9562" y="333348"/>
                    <a:pt x="21067" y="365025"/>
                    <a:pt x="33170" y="398494"/>
                  </a:cubicBezTo>
                  <a:cubicBezTo>
                    <a:pt x="45124" y="431216"/>
                    <a:pt x="57376" y="465134"/>
                    <a:pt x="57376" y="531923"/>
                  </a:cubicBezTo>
                  <a:cubicBezTo>
                    <a:pt x="57376" y="598712"/>
                    <a:pt x="45124" y="632480"/>
                    <a:pt x="33170" y="665352"/>
                  </a:cubicBezTo>
                  <a:cubicBezTo>
                    <a:pt x="21067" y="698821"/>
                    <a:pt x="9562" y="730498"/>
                    <a:pt x="9562" y="795494"/>
                  </a:cubicBezTo>
                  <a:cubicBezTo>
                    <a:pt x="9562" y="798034"/>
                    <a:pt x="7321" y="800275"/>
                    <a:pt x="4781" y="80027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66" name="文本框 165">
            <a:extLst>
              <a:ext uri="{FF2B5EF4-FFF2-40B4-BE49-F238E27FC236}">
                <a16:creationId xmlns:a16="http://schemas.microsoft.com/office/drawing/2014/main" id="{07BC3903-2962-463F-A3CD-C9EA535441B9}"/>
              </a:ext>
            </a:extLst>
          </p:cNvPr>
          <p:cNvSpPr txBox="1"/>
          <p:nvPr/>
        </p:nvSpPr>
        <p:spPr>
          <a:xfrm>
            <a:off x="1169976" y="3501394"/>
            <a:ext cx="4658695" cy="707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</a:rPr>
              <a:t>Click here to add text content, such as keywords, some brief introductions, etc.</a:t>
            </a:r>
            <a:r>
              <a:rPr lang="zh-CN" altLang="en-US" sz="1400" dirty="0">
                <a:solidFill>
                  <a:schemeClr val="bg1"/>
                </a:solidFill>
              </a:rPr>
              <a:t>... ...</a:t>
            </a:r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C38A8763-FF74-4409-8584-09AAEA78ED03}"/>
              </a:ext>
            </a:extLst>
          </p:cNvPr>
          <p:cNvSpPr txBox="1"/>
          <p:nvPr/>
        </p:nvSpPr>
        <p:spPr>
          <a:xfrm>
            <a:off x="1505431" y="2623620"/>
            <a:ext cx="3954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Add title text here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72" name="文本框 171">
            <a:extLst>
              <a:ext uri="{FF2B5EF4-FFF2-40B4-BE49-F238E27FC236}">
                <a16:creationId xmlns:a16="http://schemas.microsoft.com/office/drawing/2014/main" id="{10E74040-EB53-4035-A4B8-597897985ABA}"/>
              </a:ext>
            </a:extLst>
          </p:cNvPr>
          <p:cNvSpPr txBox="1"/>
          <p:nvPr/>
        </p:nvSpPr>
        <p:spPr>
          <a:xfrm>
            <a:off x="1549452" y="3097403"/>
            <a:ext cx="3623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gradFill>
                  <a:gsLst>
                    <a:gs pos="0">
                      <a:srgbClr val="94DAF1"/>
                    </a:gs>
                    <a:gs pos="100000">
                      <a:srgbClr val="FEC3D4"/>
                    </a:gs>
                  </a:gsLst>
                  <a:lin ang="16200000" scaled="1"/>
                </a:gradFill>
              </a:rPr>
              <a:t>Click here to add title text</a:t>
            </a:r>
          </a:p>
        </p:txBody>
      </p:sp>
    </p:spTree>
    <p:extLst>
      <p:ext uri="{BB962C8B-B14F-4D97-AF65-F5344CB8AC3E}">
        <p14:creationId xmlns:p14="http://schemas.microsoft.com/office/powerpoint/2010/main" val="1754377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32"/>
          <p:cNvCxnSpPr/>
          <p:nvPr/>
        </p:nvCxnSpPr>
        <p:spPr>
          <a:xfrm>
            <a:off x="7391349" y="2504167"/>
            <a:ext cx="3319151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32"/>
          <p:cNvCxnSpPr/>
          <p:nvPr/>
        </p:nvCxnSpPr>
        <p:spPr>
          <a:xfrm>
            <a:off x="7391349" y="3326735"/>
            <a:ext cx="3319151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32"/>
          <p:cNvCxnSpPr/>
          <p:nvPr/>
        </p:nvCxnSpPr>
        <p:spPr>
          <a:xfrm flipH="1">
            <a:off x="7391350" y="4148802"/>
            <a:ext cx="331915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2"/>
          <p:cNvCxnSpPr/>
          <p:nvPr/>
        </p:nvCxnSpPr>
        <p:spPr>
          <a:xfrm flipH="1">
            <a:off x="7391350" y="5062572"/>
            <a:ext cx="331915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67"/>
          <p:cNvGrpSpPr>
            <a:grpSpLocks noChangeAspect="1"/>
          </p:cNvGrpSpPr>
          <p:nvPr/>
        </p:nvGrpSpPr>
        <p:grpSpPr bwMode="auto">
          <a:xfrm>
            <a:off x="6677275" y="2038236"/>
            <a:ext cx="358050" cy="375548"/>
            <a:chOff x="5541" y="-146"/>
            <a:chExt cx="1064" cy="1116"/>
          </a:xfrm>
          <a:solidFill>
            <a:srgbClr val="CF66E0"/>
          </a:solidFill>
        </p:grpSpPr>
        <p:sp>
          <p:nvSpPr>
            <p:cNvPr id="33" name="Freeform 68"/>
            <p:cNvSpPr>
              <a:spLocks noEditPoints="1"/>
            </p:cNvSpPr>
            <p:nvPr/>
          </p:nvSpPr>
          <p:spPr bwMode="auto">
            <a:xfrm>
              <a:off x="5541" y="-108"/>
              <a:ext cx="1064" cy="1078"/>
            </a:xfrm>
            <a:custGeom>
              <a:avLst/>
              <a:gdLst>
                <a:gd name="T0" fmla="*/ 28 w 55"/>
                <a:gd name="T1" fmla="*/ 28 h 56"/>
                <a:gd name="T2" fmla="*/ 53 w 55"/>
                <a:gd name="T3" fmla="*/ 16 h 56"/>
                <a:gd name="T4" fmla="*/ 55 w 55"/>
                <a:gd name="T5" fmla="*/ 28 h 56"/>
                <a:gd name="T6" fmla="*/ 28 w 55"/>
                <a:gd name="T7" fmla="*/ 56 h 56"/>
                <a:gd name="T8" fmla="*/ 0 w 55"/>
                <a:gd name="T9" fmla="*/ 28 h 56"/>
                <a:gd name="T10" fmla="*/ 28 w 55"/>
                <a:gd name="T11" fmla="*/ 0 h 56"/>
                <a:gd name="T12" fmla="*/ 28 w 55"/>
                <a:gd name="T13" fmla="*/ 28 h 56"/>
                <a:gd name="T14" fmla="*/ 49 w 55"/>
                <a:gd name="T15" fmla="*/ 37 h 56"/>
                <a:gd name="T16" fmla="*/ 48 w 55"/>
                <a:gd name="T17" fmla="*/ 39 h 56"/>
                <a:gd name="T18" fmla="*/ 41 w 55"/>
                <a:gd name="T19" fmla="*/ 47 h 56"/>
                <a:gd name="T20" fmla="*/ 40 w 55"/>
                <a:gd name="T21" fmla="*/ 48 h 56"/>
                <a:gd name="T22" fmla="*/ 31 w 55"/>
                <a:gd name="T23" fmla="*/ 51 h 56"/>
                <a:gd name="T24" fmla="*/ 29 w 55"/>
                <a:gd name="T25" fmla="*/ 51 h 56"/>
                <a:gd name="T26" fmla="*/ 20 w 55"/>
                <a:gd name="T27" fmla="*/ 50 h 56"/>
                <a:gd name="T28" fmla="*/ 14 w 55"/>
                <a:gd name="T29" fmla="*/ 47 h 56"/>
                <a:gd name="T30" fmla="*/ 12 w 55"/>
                <a:gd name="T31" fmla="*/ 45 h 56"/>
                <a:gd name="T32" fmla="*/ 6 w 55"/>
                <a:gd name="T33" fmla="*/ 36 h 56"/>
                <a:gd name="T34" fmla="*/ 5 w 55"/>
                <a:gd name="T35" fmla="*/ 34 h 56"/>
                <a:gd name="T36" fmla="*/ 5 w 55"/>
                <a:gd name="T37" fmla="*/ 25 h 56"/>
                <a:gd name="T38" fmla="*/ 5 w 55"/>
                <a:gd name="T39" fmla="*/ 22 h 56"/>
                <a:gd name="T40" fmla="*/ 10 w 55"/>
                <a:gd name="T41" fmla="*/ 13 h 56"/>
                <a:gd name="T42" fmla="*/ 12 w 55"/>
                <a:gd name="T43" fmla="*/ 11 h 56"/>
                <a:gd name="T44" fmla="*/ 23 w 55"/>
                <a:gd name="T45" fmla="*/ 5 h 56"/>
                <a:gd name="T46" fmla="*/ 23 w 55"/>
                <a:gd name="T47" fmla="*/ 35 h 56"/>
                <a:gd name="T48" fmla="*/ 50 w 55"/>
                <a:gd name="T49" fmla="*/ 23 h 56"/>
                <a:gd name="T50" fmla="*/ 50 w 55"/>
                <a:gd name="T51" fmla="*/ 35 h 56"/>
                <a:gd name="T52" fmla="*/ 49 w 55"/>
                <a:gd name="T53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8" y="28"/>
                  </a:moveTo>
                  <a:cubicBezTo>
                    <a:pt x="53" y="16"/>
                    <a:pt x="53" y="16"/>
                    <a:pt x="53" y="16"/>
                  </a:cubicBezTo>
                  <a:cubicBezTo>
                    <a:pt x="55" y="20"/>
                    <a:pt x="55" y="24"/>
                    <a:pt x="55" y="28"/>
                  </a:cubicBezTo>
                  <a:cubicBezTo>
                    <a:pt x="55" y="43"/>
                    <a:pt x="43" y="56"/>
                    <a:pt x="28" y="56"/>
                  </a:cubicBezTo>
                  <a:cubicBezTo>
                    <a:pt x="12" y="56"/>
                    <a:pt x="0" y="43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28" y="28"/>
                    <a:pt x="28" y="28"/>
                    <a:pt x="28" y="28"/>
                  </a:cubicBezTo>
                  <a:close/>
                  <a:moveTo>
                    <a:pt x="49" y="37"/>
                  </a:moveTo>
                  <a:cubicBezTo>
                    <a:pt x="48" y="39"/>
                    <a:pt x="48" y="39"/>
                    <a:pt x="48" y="39"/>
                  </a:cubicBezTo>
                  <a:cubicBezTo>
                    <a:pt x="46" y="42"/>
                    <a:pt x="44" y="45"/>
                    <a:pt x="41" y="47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7" y="50"/>
                    <a:pt x="34" y="51"/>
                    <a:pt x="31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5" y="51"/>
                    <a:pt x="23" y="51"/>
                    <a:pt x="20" y="50"/>
                  </a:cubicBezTo>
                  <a:cubicBezTo>
                    <a:pt x="17" y="49"/>
                    <a:pt x="16" y="48"/>
                    <a:pt x="14" y="47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9" y="43"/>
                    <a:pt x="7" y="40"/>
                    <a:pt x="6" y="36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1"/>
                    <a:pt x="4" y="28"/>
                    <a:pt x="5" y="25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19"/>
                    <a:pt x="7" y="16"/>
                    <a:pt x="10" y="13"/>
                  </a:cubicBezTo>
                  <a:cubicBezTo>
                    <a:pt x="10" y="12"/>
                    <a:pt x="11" y="12"/>
                    <a:pt x="12" y="11"/>
                  </a:cubicBezTo>
                  <a:cubicBezTo>
                    <a:pt x="15" y="8"/>
                    <a:pt x="19" y="6"/>
                    <a:pt x="23" y="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1" y="27"/>
                    <a:pt x="51" y="31"/>
                    <a:pt x="50" y="35"/>
                  </a:cubicBezTo>
                  <a:cubicBezTo>
                    <a:pt x="49" y="37"/>
                    <a:pt x="49" y="37"/>
                    <a:pt x="49" y="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69"/>
            <p:cNvSpPr>
              <a:spLocks/>
            </p:cNvSpPr>
            <p:nvPr/>
          </p:nvSpPr>
          <p:spPr bwMode="auto">
            <a:xfrm>
              <a:off x="6160" y="-146"/>
              <a:ext cx="407" cy="462"/>
            </a:xfrm>
            <a:custGeom>
              <a:avLst/>
              <a:gdLst>
                <a:gd name="T0" fmla="*/ 0 w 21"/>
                <a:gd name="T1" fmla="*/ 0 h 24"/>
                <a:gd name="T2" fmla="*/ 21 w 21"/>
                <a:gd name="T3" fmla="*/ 14 h 24"/>
                <a:gd name="T4" fmla="*/ 0 w 21"/>
                <a:gd name="T5" fmla="*/ 24 h 24"/>
                <a:gd name="T6" fmla="*/ 0 w 21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4">
                  <a:moveTo>
                    <a:pt x="0" y="0"/>
                  </a:moveTo>
                  <a:cubicBezTo>
                    <a:pt x="9" y="0"/>
                    <a:pt x="18" y="5"/>
                    <a:pt x="21" y="1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Group 12"/>
          <p:cNvGrpSpPr>
            <a:grpSpLocks noChangeAspect="1"/>
          </p:cNvGrpSpPr>
          <p:nvPr/>
        </p:nvGrpSpPr>
        <p:grpSpPr bwMode="auto">
          <a:xfrm>
            <a:off x="6654083" y="2840923"/>
            <a:ext cx="404434" cy="366854"/>
            <a:chOff x="2535" y="1120"/>
            <a:chExt cx="635" cy="576"/>
          </a:xfrm>
          <a:solidFill>
            <a:srgbClr val="FEA5BF"/>
          </a:solidFill>
        </p:grpSpPr>
        <p:sp>
          <p:nvSpPr>
            <p:cNvPr id="36" name="Freeform 13"/>
            <p:cNvSpPr>
              <a:spLocks/>
            </p:cNvSpPr>
            <p:nvPr/>
          </p:nvSpPr>
          <p:spPr bwMode="auto">
            <a:xfrm>
              <a:off x="2535" y="1626"/>
              <a:ext cx="635" cy="70"/>
            </a:xfrm>
            <a:custGeom>
              <a:avLst/>
              <a:gdLst>
                <a:gd name="T0" fmla="*/ 136 w 136"/>
                <a:gd name="T1" fmla="*/ 7 h 15"/>
                <a:gd name="T2" fmla="*/ 128 w 136"/>
                <a:gd name="T3" fmla="*/ 15 h 15"/>
                <a:gd name="T4" fmla="*/ 8 w 136"/>
                <a:gd name="T5" fmla="*/ 15 h 15"/>
                <a:gd name="T6" fmla="*/ 0 w 136"/>
                <a:gd name="T7" fmla="*/ 7 h 15"/>
                <a:gd name="T8" fmla="*/ 0 w 136"/>
                <a:gd name="T9" fmla="*/ 7 h 15"/>
                <a:gd name="T10" fmla="*/ 8 w 136"/>
                <a:gd name="T11" fmla="*/ 0 h 15"/>
                <a:gd name="T12" fmla="*/ 128 w 136"/>
                <a:gd name="T13" fmla="*/ 0 h 15"/>
                <a:gd name="T14" fmla="*/ 136 w 136"/>
                <a:gd name="T1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15">
                  <a:moveTo>
                    <a:pt x="136" y="7"/>
                  </a:moveTo>
                  <a:cubicBezTo>
                    <a:pt x="136" y="12"/>
                    <a:pt x="133" y="15"/>
                    <a:pt x="12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6" y="3"/>
                    <a:pt x="136" y="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14"/>
            <p:cNvSpPr>
              <a:spLocks/>
            </p:cNvSpPr>
            <p:nvPr/>
          </p:nvSpPr>
          <p:spPr bwMode="auto">
            <a:xfrm>
              <a:off x="2614" y="1369"/>
              <a:ext cx="75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15"/>
            <p:cNvSpPr>
              <a:spLocks/>
            </p:cNvSpPr>
            <p:nvPr/>
          </p:nvSpPr>
          <p:spPr bwMode="auto">
            <a:xfrm>
              <a:off x="2750" y="1369"/>
              <a:ext cx="70" cy="220"/>
            </a:xfrm>
            <a:custGeom>
              <a:avLst/>
              <a:gdLst>
                <a:gd name="T0" fmla="*/ 8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8 w 15"/>
                <a:gd name="T7" fmla="*/ 0 h 47"/>
                <a:gd name="T8" fmla="*/ 8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8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8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auto">
            <a:xfrm>
              <a:off x="2885" y="1369"/>
              <a:ext cx="70" cy="220"/>
            </a:xfrm>
            <a:custGeom>
              <a:avLst/>
              <a:gdLst>
                <a:gd name="T0" fmla="*/ 7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7 w 15"/>
                <a:gd name="T7" fmla="*/ 0 h 47"/>
                <a:gd name="T8" fmla="*/ 7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7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7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7" y="4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17"/>
            <p:cNvSpPr>
              <a:spLocks/>
            </p:cNvSpPr>
            <p:nvPr/>
          </p:nvSpPr>
          <p:spPr bwMode="auto">
            <a:xfrm>
              <a:off x="3016" y="1369"/>
              <a:ext cx="74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18"/>
            <p:cNvSpPr>
              <a:spLocks/>
            </p:cNvSpPr>
            <p:nvPr/>
          </p:nvSpPr>
          <p:spPr bwMode="auto">
            <a:xfrm>
              <a:off x="2656" y="1120"/>
              <a:ext cx="392" cy="117"/>
            </a:xfrm>
            <a:custGeom>
              <a:avLst/>
              <a:gdLst>
                <a:gd name="T0" fmla="*/ 84 w 84"/>
                <a:gd name="T1" fmla="*/ 25 h 25"/>
                <a:gd name="T2" fmla="*/ 52 w 84"/>
                <a:gd name="T3" fmla="*/ 4 h 25"/>
                <a:gd name="T4" fmla="*/ 32 w 84"/>
                <a:gd name="T5" fmla="*/ 4 h 25"/>
                <a:gd name="T6" fmla="*/ 18 w 84"/>
                <a:gd name="T7" fmla="*/ 13 h 25"/>
                <a:gd name="T8" fmla="*/ 0 w 84"/>
                <a:gd name="T9" fmla="*/ 25 h 25"/>
                <a:gd name="T10" fmla="*/ 84 w 84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25">
                  <a:moveTo>
                    <a:pt x="84" y="25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46" y="0"/>
                    <a:pt x="38" y="0"/>
                    <a:pt x="32" y="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84" y="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19"/>
            <p:cNvSpPr>
              <a:spLocks/>
            </p:cNvSpPr>
            <p:nvPr/>
          </p:nvSpPr>
          <p:spPr bwMode="auto">
            <a:xfrm>
              <a:off x="2572" y="1275"/>
              <a:ext cx="560" cy="75"/>
            </a:xfrm>
            <a:custGeom>
              <a:avLst/>
              <a:gdLst>
                <a:gd name="T0" fmla="*/ 120 w 120"/>
                <a:gd name="T1" fmla="*/ 8 h 16"/>
                <a:gd name="T2" fmla="*/ 112 w 120"/>
                <a:gd name="T3" fmla="*/ 16 h 16"/>
                <a:gd name="T4" fmla="*/ 8 w 120"/>
                <a:gd name="T5" fmla="*/ 16 h 16"/>
                <a:gd name="T6" fmla="*/ 0 w 120"/>
                <a:gd name="T7" fmla="*/ 8 h 16"/>
                <a:gd name="T8" fmla="*/ 0 w 120"/>
                <a:gd name="T9" fmla="*/ 8 h 16"/>
                <a:gd name="T10" fmla="*/ 8 w 120"/>
                <a:gd name="T11" fmla="*/ 0 h 16"/>
                <a:gd name="T12" fmla="*/ 112 w 120"/>
                <a:gd name="T13" fmla="*/ 0 h 16"/>
                <a:gd name="T14" fmla="*/ 120 w 120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6">
                  <a:moveTo>
                    <a:pt x="120" y="8"/>
                  </a:moveTo>
                  <a:cubicBezTo>
                    <a:pt x="120" y="12"/>
                    <a:pt x="116" y="16"/>
                    <a:pt x="112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6" y="0"/>
                    <a:pt x="120" y="3"/>
                    <a:pt x="120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Freeform 15"/>
          <p:cNvSpPr>
            <a:spLocks noEditPoints="1"/>
          </p:cNvSpPr>
          <p:nvPr/>
        </p:nvSpPr>
        <p:spPr bwMode="auto">
          <a:xfrm>
            <a:off x="6676428" y="4489931"/>
            <a:ext cx="352425" cy="428625"/>
          </a:xfrm>
          <a:custGeom>
            <a:avLst/>
            <a:gdLst>
              <a:gd name="T0" fmla="*/ 175958 w 36"/>
              <a:gd name="T1" fmla="*/ 48700 h 44"/>
              <a:gd name="T2" fmla="*/ 351916 w 36"/>
              <a:gd name="T3" fmla="*/ 224021 h 44"/>
              <a:gd name="T4" fmla="*/ 215060 w 36"/>
              <a:gd name="T5" fmla="*/ 389602 h 44"/>
              <a:gd name="T6" fmla="*/ 303039 w 36"/>
              <a:gd name="T7" fmla="*/ 418822 h 44"/>
              <a:gd name="T8" fmla="*/ 303039 w 36"/>
              <a:gd name="T9" fmla="*/ 428562 h 44"/>
              <a:gd name="T10" fmla="*/ 48877 w 36"/>
              <a:gd name="T11" fmla="*/ 428562 h 44"/>
              <a:gd name="T12" fmla="*/ 48877 w 36"/>
              <a:gd name="T13" fmla="*/ 418822 h 44"/>
              <a:gd name="T14" fmla="*/ 127081 w 36"/>
              <a:gd name="T15" fmla="*/ 389602 h 44"/>
              <a:gd name="T16" fmla="*/ 0 w 36"/>
              <a:gd name="T17" fmla="*/ 224021 h 44"/>
              <a:gd name="T18" fmla="*/ 175958 w 36"/>
              <a:gd name="T19" fmla="*/ 48700 h 44"/>
              <a:gd name="T20" fmla="*/ 175958 w 36"/>
              <a:gd name="T21" fmla="*/ 48700 h 44"/>
              <a:gd name="T22" fmla="*/ 166183 w 36"/>
              <a:gd name="T23" fmla="*/ 204541 h 44"/>
              <a:gd name="T24" fmla="*/ 156407 w 36"/>
              <a:gd name="T25" fmla="*/ 155841 h 44"/>
              <a:gd name="T26" fmla="*/ 175958 w 36"/>
              <a:gd name="T27" fmla="*/ 136361 h 44"/>
              <a:gd name="T28" fmla="*/ 185733 w 36"/>
              <a:gd name="T29" fmla="*/ 155841 h 44"/>
              <a:gd name="T30" fmla="*/ 175958 w 36"/>
              <a:gd name="T31" fmla="*/ 204541 h 44"/>
              <a:gd name="T32" fmla="*/ 185733 w 36"/>
              <a:gd name="T33" fmla="*/ 224021 h 44"/>
              <a:gd name="T34" fmla="*/ 185733 w 36"/>
              <a:gd name="T35" fmla="*/ 233761 h 44"/>
              <a:gd name="T36" fmla="*/ 234611 w 36"/>
              <a:gd name="T37" fmla="*/ 272721 h 44"/>
              <a:gd name="T38" fmla="*/ 263937 w 36"/>
              <a:gd name="T39" fmla="*/ 311681 h 44"/>
              <a:gd name="T40" fmla="*/ 215060 w 36"/>
              <a:gd name="T41" fmla="*/ 282461 h 44"/>
              <a:gd name="T42" fmla="*/ 185733 w 36"/>
              <a:gd name="T43" fmla="*/ 233761 h 44"/>
              <a:gd name="T44" fmla="*/ 175958 w 36"/>
              <a:gd name="T45" fmla="*/ 243501 h 44"/>
              <a:gd name="T46" fmla="*/ 156407 w 36"/>
              <a:gd name="T47" fmla="*/ 224021 h 44"/>
              <a:gd name="T48" fmla="*/ 166183 w 36"/>
              <a:gd name="T49" fmla="*/ 204541 h 44"/>
              <a:gd name="T50" fmla="*/ 166183 w 36"/>
              <a:gd name="T51" fmla="*/ 204541 h 44"/>
              <a:gd name="T52" fmla="*/ 39102 w 36"/>
              <a:gd name="T53" fmla="*/ 214281 h 44"/>
              <a:gd name="T54" fmla="*/ 58653 w 36"/>
              <a:gd name="T55" fmla="*/ 214281 h 44"/>
              <a:gd name="T56" fmla="*/ 58653 w 36"/>
              <a:gd name="T57" fmla="*/ 233761 h 44"/>
              <a:gd name="T58" fmla="*/ 39102 w 36"/>
              <a:gd name="T59" fmla="*/ 233761 h 44"/>
              <a:gd name="T60" fmla="*/ 166183 w 36"/>
              <a:gd name="T61" fmla="*/ 360382 h 44"/>
              <a:gd name="T62" fmla="*/ 166183 w 36"/>
              <a:gd name="T63" fmla="*/ 340902 h 44"/>
              <a:gd name="T64" fmla="*/ 175958 w 36"/>
              <a:gd name="T65" fmla="*/ 340902 h 44"/>
              <a:gd name="T66" fmla="*/ 175958 w 36"/>
              <a:gd name="T67" fmla="*/ 360382 h 44"/>
              <a:gd name="T68" fmla="*/ 312814 w 36"/>
              <a:gd name="T69" fmla="*/ 233761 h 44"/>
              <a:gd name="T70" fmla="*/ 283488 w 36"/>
              <a:gd name="T71" fmla="*/ 233761 h 44"/>
              <a:gd name="T72" fmla="*/ 283488 w 36"/>
              <a:gd name="T73" fmla="*/ 214281 h 44"/>
              <a:gd name="T74" fmla="*/ 312814 w 36"/>
              <a:gd name="T75" fmla="*/ 214281 h 44"/>
              <a:gd name="T76" fmla="*/ 175958 w 36"/>
              <a:gd name="T77" fmla="*/ 87660 h 44"/>
              <a:gd name="T78" fmla="*/ 175958 w 36"/>
              <a:gd name="T79" fmla="*/ 107141 h 44"/>
              <a:gd name="T80" fmla="*/ 166183 w 36"/>
              <a:gd name="T81" fmla="*/ 107141 h 44"/>
              <a:gd name="T82" fmla="*/ 166183 w 36"/>
              <a:gd name="T83" fmla="*/ 87660 h 44"/>
              <a:gd name="T84" fmla="*/ 39102 w 36"/>
              <a:gd name="T85" fmla="*/ 214281 h 44"/>
              <a:gd name="T86" fmla="*/ 39102 w 36"/>
              <a:gd name="T87" fmla="*/ 214281 h 44"/>
              <a:gd name="T88" fmla="*/ 166183 w 36"/>
              <a:gd name="T89" fmla="*/ 0 h 44"/>
              <a:gd name="T90" fmla="*/ 185733 w 36"/>
              <a:gd name="T91" fmla="*/ 0 h 44"/>
              <a:gd name="T92" fmla="*/ 195509 w 36"/>
              <a:gd name="T93" fmla="*/ 19480 h 44"/>
              <a:gd name="T94" fmla="*/ 195509 w 36"/>
              <a:gd name="T95" fmla="*/ 38960 h 44"/>
              <a:gd name="T96" fmla="*/ 175958 w 36"/>
              <a:gd name="T97" fmla="*/ 29220 h 44"/>
              <a:gd name="T98" fmla="*/ 146632 w 36"/>
              <a:gd name="T99" fmla="*/ 38960 h 44"/>
              <a:gd name="T100" fmla="*/ 146632 w 36"/>
              <a:gd name="T101" fmla="*/ 19480 h 44"/>
              <a:gd name="T102" fmla="*/ 166183 w 36"/>
              <a:gd name="T103" fmla="*/ 0 h 44"/>
              <a:gd name="T104" fmla="*/ 166183 w 36"/>
              <a:gd name="T105" fmla="*/ 0 h 4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6"/>
              <a:gd name="T160" fmla="*/ 0 h 44"/>
              <a:gd name="T161" fmla="*/ 36 w 36"/>
              <a:gd name="T162" fmla="*/ 44 h 4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6" h="44">
                <a:moveTo>
                  <a:pt x="18" y="5"/>
                </a:moveTo>
                <a:cubicBezTo>
                  <a:pt x="27" y="5"/>
                  <a:pt x="36" y="13"/>
                  <a:pt x="36" y="23"/>
                </a:cubicBezTo>
                <a:cubicBezTo>
                  <a:pt x="36" y="31"/>
                  <a:pt x="30" y="39"/>
                  <a:pt x="22" y="40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4"/>
                  <a:pt x="31" y="44"/>
                  <a:pt x="31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13" y="40"/>
                  <a:pt x="13" y="40"/>
                  <a:pt x="13" y="40"/>
                </a:cubicBezTo>
                <a:cubicBezTo>
                  <a:pt x="6" y="39"/>
                  <a:pt x="0" y="31"/>
                  <a:pt x="0" y="23"/>
                </a:cubicBezTo>
                <a:cubicBezTo>
                  <a:pt x="0" y="13"/>
                  <a:pt x="8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lose/>
                <a:moveTo>
                  <a:pt x="17" y="21"/>
                </a:moveTo>
                <a:cubicBezTo>
                  <a:pt x="16" y="16"/>
                  <a:pt x="16" y="16"/>
                  <a:pt x="16" y="16"/>
                </a:cubicBezTo>
                <a:cubicBezTo>
                  <a:pt x="18" y="14"/>
                  <a:pt x="18" y="14"/>
                  <a:pt x="18" y="14"/>
                </a:cubicBezTo>
                <a:cubicBezTo>
                  <a:pt x="19" y="16"/>
                  <a:pt x="19" y="16"/>
                  <a:pt x="19" y="16"/>
                </a:cubicBezTo>
                <a:cubicBezTo>
                  <a:pt x="18" y="21"/>
                  <a:pt x="18" y="21"/>
                  <a:pt x="18" y="21"/>
                </a:cubicBezTo>
                <a:cubicBezTo>
                  <a:pt x="19" y="22"/>
                  <a:pt x="19" y="22"/>
                  <a:pt x="19" y="23"/>
                </a:cubicBezTo>
                <a:cubicBezTo>
                  <a:pt x="19" y="23"/>
                  <a:pt x="19" y="24"/>
                  <a:pt x="19" y="24"/>
                </a:cubicBezTo>
                <a:cubicBezTo>
                  <a:pt x="24" y="28"/>
                  <a:pt x="24" y="28"/>
                  <a:pt x="24" y="28"/>
                </a:cubicBezTo>
                <a:cubicBezTo>
                  <a:pt x="27" y="32"/>
                  <a:pt x="27" y="32"/>
                  <a:pt x="27" y="32"/>
                </a:cubicBezTo>
                <a:cubicBezTo>
                  <a:pt x="22" y="29"/>
                  <a:pt x="22" y="29"/>
                  <a:pt x="22" y="29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5"/>
                  <a:pt x="18" y="25"/>
                  <a:pt x="18" y="25"/>
                </a:cubicBezTo>
                <a:cubicBezTo>
                  <a:pt x="17" y="25"/>
                  <a:pt x="16" y="24"/>
                  <a:pt x="16" y="23"/>
                </a:cubicBezTo>
                <a:cubicBezTo>
                  <a:pt x="16" y="22"/>
                  <a:pt x="16" y="22"/>
                  <a:pt x="17" y="21"/>
                </a:cubicBezTo>
                <a:cubicBezTo>
                  <a:pt x="17" y="21"/>
                  <a:pt x="17" y="21"/>
                  <a:pt x="17" y="21"/>
                </a:cubicBezTo>
                <a:close/>
                <a:moveTo>
                  <a:pt x="4" y="22"/>
                </a:moveTo>
                <a:cubicBezTo>
                  <a:pt x="6" y="22"/>
                  <a:pt x="6" y="22"/>
                  <a:pt x="6" y="22"/>
                </a:cubicBezTo>
                <a:cubicBezTo>
                  <a:pt x="6" y="24"/>
                  <a:pt x="6" y="24"/>
                  <a:pt x="6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31"/>
                  <a:pt x="10" y="36"/>
                  <a:pt x="17" y="37"/>
                </a:cubicBezTo>
                <a:cubicBezTo>
                  <a:pt x="17" y="35"/>
                  <a:pt x="17" y="35"/>
                  <a:pt x="17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7"/>
                  <a:pt x="18" y="37"/>
                  <a:pt x="18" y="37"/>
                </a:cubicBezTo>
                <a:cubicBezTo>
                  <a:pt x="25" y="36"/>
                  <a:pt x="31" y="31"/>
                  <a:pt x="32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2"/>
                  <a:pt x="29" y="22"/>
                  <a:pt x="29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1" y="15"/>
                  <a:pt x="25" y="9"/>
                  <a:pt x="18" y="9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9"/>
                  <a:pt x="17" y="9"/>
                  <a:pt x="17" y="9"/>
                </a:cubicBezTo>
                <a:cubicBezTo>
                  <a:pt x="10" y="9"/>
                  <a:pt x="4" y="15"/>
                  <a:pt x="4" y="22"/>
                </a:cubicBezTo>
                <a:cubicBezTo>
                  <a:pt x="4" y="22"/>
                  <a:pt x="4" y="22"/>
                  <a:pt x="4" y="22"/>
                </a:cubicBezTo>
                <a:close/>
                <a:moveTo>
                  <a:pt x="17" y="0"/>
                </a:moveTo>
                <a:cubicBezTo>
                  <a:pt x="19" y="0"/>
                  <a:pt x="19" y="0"/>
                  <a:pt x="19" y="0"/>
                </a:cubicBezTo>
                <a:cubicBezTo>
                  <a:pt x="20" y="0"/>
                  <a:pt x="20" y="1"/>
                  <a:pt x="20" y="2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3"/>
                  <a:pt x="18" y="3"/>
                </a:cubicBezTo>
                <a:cubicBezTo>
                  <a:pt x="17" y="3"/>
                  <a:pt x="16" y="4"/>
                  <a:pt x="15" y="4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6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lose/>
              </a:path>
            </a:pathLst>
          </a:custGeom>
          <a:solidFill>
            <a:srgbClr val="2E6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44" name="Group 49"/>
          <p:cNvGrpSpPr>
            <a:grpSpLocks noChangeAspect="1"/>
          </p:cNvGrpSpPr>
          <p:nvPr/>
        </p:nvGrpSpPr>
        <p:grpSpPr bwMode="auto">
          <a:xfrm>
            <a:off x="6696424" y="3589870"/>
            <a:ext cx="322490" cy="392582"/>
            <a:chOff x="1541" y="-155"/>
            <a:chExt cx="934" cy="1137"/>
          </a:xfrm>
          <a:solidFill>
            <a:srgbClr val="CCF4FE"/>
          </a:solidFill>
        </p:grpSpPr>
        <p:sp>
          <p:nvSpPr>
            <p:cNvPr id="45" name="Freeform 50"/>
            <p:cNvSpPr>
              <a:spLocks/>
            </p:cNvSpPr>
            <p:nvPr/>
          </p:nvSpPr>
          <p:spPr bwMode="auto">
            <a:xfrm>
              <a:off x="1541" y="288"/>
              <a:ext cx="934" cy="694"/>
            </a:xfrm>
            <a:custGeom>
              <a:avLst/>
              <a:gdLst>
                <a:gd name="T0" fmla="*/ 0 w 48"/>
                <a:gd name="T1" fmla="*/ 0 h 36"/>
                <a:gd name="T2" fmla="*/ 0 w 48"/>
                <a:gd name="T3" fmla="*/ 33 h 36"/>
                <a:gd name="T4" fmla="*/ 3 w 48"/>
                <a:gd name="T5" fmla="*/ 36 h 36"/>
                <a:gd name="T6" fmla="*/ 45 w 48"/>
                <a:gd name="T7" fmla="*/ 36 h 36"/>
                <a:gd name="T8" fmla="*/ 48 w 48"/>
                <a:gd name="T9" fmla="*/ 33 h 36"/>
                <a:gd name="T10" fmla="*/ 48 w 48"/>
                <a:gd name="T11" fmla="*/ 0 h 36"/>
                <a:gd name="T12" fmla="*/ 0 w 48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6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1" y="36"/>
                    <a:pt x="3" y="36"/>
                  </a:cubicBezTo>
                  <a:cubicBezTo>
                    <a:pt x="13" y="36"/>
                    <a:pt x="35" y="36"/>
                    <a:pt x="45" y="36"/>
                  </a:cubicBezTo>
                  <a:cubicBezTo>
                    <a:pt x="47" y="36"/>
                    <a:pt x="48" y="35"/>
                    <a:pt x="48" y="3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51"/>
            <p:cNvSpPr>
              <a:spLocks noEditPoints="1"/>
            </p:cNvSpPr>
            <p:nvPr/>
          </p:nvSpPr>
          <p:spPr bwMode="auto">
            <a:xfrm>
              <a:off x="1541" y="-78"/>
              <a:ext cx="934" cy="289"/>
            </a:xfrm>
            <a:custGeom>
              <a:avLst/>
              <a:gdLst>
                <a:gd name="T0" fmla="*/ 48 w 48"/>
                <a:gd name="T1" fmla="*/ 3 h 15"/>
                <a:gd name="T2" fmla="*/ 45 w 48"/>
                <a:gd name="T3" fmla="*/ 0 h 15"/>
                <a:gd name="T4" fmla="*/ 3 w 48"/>
                <a:gd name="T5" fmla="*/ 0 h 15"/>
                <a:gd name="T6" fmla="*/ 0 w 48"/>
                <a:gd name="T7" fmla="*/ 3 h 15"/>
                <a:gd name="T8" fmla="*/ 0 w 48"/>
                <a:gd name="T9" fmla="*/ 15 h 15"/>
                <a:gd name="T10" fmla="*/ 48 w 48"/>
                <a:gd name="T11" fmla="*/ 15 h 15"/>
                <a:gd name="T12" fmla="*/ 48 w 48"/>
                <a:gd name="T13" fmla="*/ 3 h 15"/>
                <a:gd name="T14" fmla="*/ 3 w 48"/>
                <a:gd name="T15" fmla="*/ 12 h 15"/>
                <a:gd name="T16" fmla="*/ 45 w 48"/>
                <a:gd name="T17" fmla="*/ 12 h 15"/>
                <a:gd name="T18" fmla="*/ 45 w 48"/>
                <a:gd name="T19" fmla="*/ 4 h 15"/>
                <a:gd name="T20" fmla="*/ 3 w 48"/>
                <a:gd name="T21" fmla="*/ 4 h 15"/>
                <a:gd name="T22" fmla="*/ 3 w 48"/>
                <a:gd name="T2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15">
                  <a:moveTo>
                    <a:pt x="48" y="3"/>
                  </a:moveTo>
                  <a:cubicBezTo>
                    <a:pt x="48" y="2"/>
                    <a:pt x="47" y="0"/>
                    <a:pt x="4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3"/>
                    <a:pt x="48" y="3"/>
                    <a:pt x="48" y="3"/>
                  </a:cubicBezTo>
                  <a:close/>
                  <a:moveTo>
                    <a:pt x="3" y="12"/>
                  </a:moveTo>
                  <a:cubicBezTo>
                    <a:pt x="45" y="12"/>
                    <a:pt x="45" y="12"/>
                    <a:pt x="45" y="12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2"/>
                    <a:pt x="3" y="12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52"/>
            <p:cNvSpPr>
              <a:spLocks/>
            </p:cNvSpPr>
            <p:nvPr/>
          </p:nvSpPr>
          <p:spPr bwMode="auto">
            <a:xfrm>
              <a:off x="1541" y="-1"/>
              <a:ext cx="39" cy="212"/>
            </a:xfrm>
            <a:custGeom>
              <a:avLst/>
              <a:gdLst>
                <a:gd name="T0" fmla="*/ 1 w 2"/>
                <a:gd name="T1" fmla="*/ 0 h 11"/>
                <a:gd name="T2" fmla="*/ 1 w 2"/>
                <a:gd name="T3" fmla="*/ 0 h 11"/>
                <a:gd name="T4" fmla="*/ 0 w 2"/>
                <a:gd name="T5" fmla="*/ 1 h 11"/>
                <a:gd name="T6" fmla="*/ 0 w 2"/>
                <a:gd name="T7" fmla="*/ 10 h 11"/>
                <a:gd name="T8" fmla="*/ 1 w 2"/>
                <a:gd name="T9" fmla="*/ 11 h 11"/>
                <a:gd name="T10" fmla="*/ 1 w 2"/>
                <a:gd name="T11" fmla="*/ 11 h 11"/>
                <a:gd name="T12" fmla="*/ 2 w 2"/>
                <a:gd name="T13" fmla="*/ 10 h 11"/>
                <a:gd name="T14" fmla="*/ 2 w 2"/>
                <a:gd name="T15" fmla="*/ 1 h 11"/>
                <a:gd name="T16" fmla="*/ 1 w 2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7"/>
                    <a:pt x="2" y="3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53"/>
            <p:cNvSpPr>
              <a:spLocks/>
            </p:cNvSpPr>
            <p:nvPr/>
          </p:nvSpPr>
          <p:spPr bwMode="auto">
            <a:xfrm>
              <a:off x="1696" y="-155"/>
              <a:ext cx="59" cy="231"/>
            </a:xfrm>
            <a:custGeom>
              <a:avLst/>
              <a:gdLst>
                <a:gd name="T0" fmla="*/ 1 w 3"/>
                <a:gd name="T1" fmla="*/ 0 h 12"/>
                <a:gd name="T2" fmla="*/ 1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1 w 3"/>
                <a:gd name="T9" fmla="*/ 12 h 12"/>
                <a:gd name="T10" fmla="*/ 1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1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54"/>
            <p:cNvSpPr>
              <a:spLocks/>
            </p:cNvSpPr>
            <p:nvPr/>
          </p:nvSpPr>
          <p:spPr bwMode="auto">
            <a:xfrm>
              <a:off x="1871" y="-155"/>
              <a:ext cx="78" cy="231"/>
            </a:xfrm>
            <a:custGeom>
              <a:avLst/>
              <a:gdLst>
                <a:gd name="T0" fmla="*/ 2 w 4"/>
                <a:gd name="T1" fmla="*/ 0 h 12"/>
                <a:gd name="T2" fmla="*/ 2 w 4"/>
                <a:gd name="T3" fmla="*/ 0 h 12"/>
                <a:gd name="T4" fmla="*/ 0 w 4"/>
                <a:gd name="T5" fmla="*/ 2 h 12"/>
                <a:gd name="T6" fmla="*/ 0 w 4"/>
                <a:gd name="T7" fmla="*/ 10 h 12"/>
                <a:gd name="T8" fmla="*/ 2 w 4"/>
                <a:gd name="T9" fmla="*/ 12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2 w 4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4" y="11"/>
                    <a:pt x="4" y="10"/>
                  </a:cubicBezTo>
                  <a:cubicBezTo>
                    <a:pt x="4" y="7"/>
                    <a:pt x="4" y="5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55"/>
            <p:cNvSpPr>
              <a:spLocks/>
            </p:cNvSpPr>
            <p:nvPr/>
          </p:nvSpPr>
          <p:spPr bwMode="auto">
            <a:xfrm>
              <a:off x="2066" y="-155"/>
              <a:ext cx="58" cy="231"/>
            </a:xfrm>
            <a:custGeom>
              <a:avLst/>
              <a:gdLst>
                <a:gd name="T0" fmla="*/ 2 w 3"/>
                <a:gd name="T1" fmla="*/ 0 h 12"/>
                <a:gd name="T2" fmla="*/ 2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2 w 3"/>
                <a:gd name="T9" fmla="*/ 12 h 12"/>
                <a:gd name="T10" fmla="*/ 2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2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56"/>
            <p:cNvSpPr>
              <a:spLocks/>
            </p:cNvSpPr>
            <p:nvPr/>
          </p:nvSpPr>
          <p:spPr bwMode="auto">
            <a:xfrm>
              <a:off x="2261" y="-155"/>
              <a:ext cx="58" cy="231"/>
            </a:xfrm>
            <a:custGeom>
              <a:avLst/>
              <a:gdLst>
                <a:gd name="T0" fmla="*/ 2 w 3"/>
                <a:gd name="T1" fmla="*/ 0 h 12"/>
                <a:gd name="T2" fmla="*/ 2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2 w 3"/>
                <a:gd name="T9" fmla="*/ 12 h 12"/>
                <a:gd name="T10" fmla="*/ 2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2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6" name="TextBox 16"/>
          <p:cNvSpPr txBox="1"/>
          <p:nvPr/>
        </p:nvSpPr>
        <p:spPr>
          <a:xfrm>
            <a:off x="7391349" y="1862745"/>
            <a:ext cx="331915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etc.... ...</a:t>
            </a:r>
          </a:p>
        </p:txBody>
      </p:sp>
      <p:sp>
        <p:nvSpPr>
          <p:cNvPr id="61" name="TextBox 16"/>
          <p:cNvSpPr txBox="1"/>
          <p:nvPr/>
        </p:nvSpPr>
        <p:spPr>
          <a:xfrm>
            <a:off x="7391350" y="2758316"/>
            <a:ext cx="331915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etc.... ...</a:t>
            </a:r>
          </a:p>
        </p:txBody>
      </p:sp>
      <p:sp>
        <p:nvSpPr>
          <p:cNvPr id="62" name="TextBox 16"/>
          <p:cNvSpPr txBox="1"/>
          <p:nvPr/>
        </p:nvSpPr>
        <p:spPr>
          <a:xfrm>
            <a:off x="7391350" y="3550404"/>
            <a:ext cx="331915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etc.... ...</a:t>
            </a:r>
          </a:p>
        </p:txBody>
      </p:sp>
      <p:sp>
        <p:nvSpPr>
          <p:cNvPr id="63" name="TextBox 16"/>
          <p:cNvSpPr txBox="1"/>
          <p:nvPr/>
        </p:nvSpPr>
        <p:spPr>
          <a:xfrm>
            <a:off x="7405364" y="4383025"/>
            <a:ext cx="331915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etc.... ...</a:t>
            </a:r>
          </a:p>
        </p:txBody>
      </p:sp>
      <p:grpSp>
        <p:nvGrpSpPr>
          <p:cNvPr id="72" name="组合 71"/>
          <p:cNvGrpSpPr/>
          <p:nvPr/>
        </p:nvGrpSpPr>
        <p:grpSpPr>
          <a:xfrm>
            <a:off x="1836738" y="1690202"/>
            <a:ext cx="1699301" cy="1814194"/>
            <a:chOff x="1836738" y="2036763"/>
            <a:chExt cx="1455737" cy="1554162"/>
          </a:xfrm>
        </p:grpSpPr>
        <p:sp>
          <p:nvSpPr>
            <p:cNvPr id="5" name="Round Diagonal Corner Rectangle 37"/>
            <p:cNvSpPr/>
            <p:nvPr/>
          </p:nvSpPr>
          <p:spPr>
            <a:xfrm>
              <a:off x="1836738" y="2036763"/>
              <a:ext cx="1455737" cy="155416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CF66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12" name="Group 67"/>
            <p:cNvGrpSpPr>
              <a:grpSpLocks noChangeAspect="1"/>
            </p:cNvGrpSpPr>
            <p:nvPr/>
          </p:nvGrpSpPr>
          <p:grpSpPr bwMode="auto">
            <a:xfrm>
              <a:off x="2270996" y="2313922"/>
              <a:ext cx="528637" cy="554038"/>
              <a:chOff x="5541" y="-146"/>
              <a:chExt cx="1064" cy="1116"/>
            </a:xfrm>
          </p:grpSpPr>
          <p:sp>
            <p:nvSpPr>
              <p:cNvPr id="13" name="Freeform 68"/>
              <p:cNvSpPr>
                <a:spLocks noEditPoints="1"/>
              </p:cNvSpPr>
              <p:nvPr/>
            </p:nvSpPr>
            <p:spPr bwMode="auto">
              <a:xfrm>
                <a:off x="5541" y="-108"/>
                <a:ext cx="1064" cy="1078"/>
              </a:xfrm>
              <a:custGeom>
                <a:avLst/>
                <a:gdLst>
                  <a:gd name="T0" fmla="*/ 542 w 55"/>
                  <a:gd name="T1" fmla="*/ 539 h 56"/>
                  <a:gd name="T2" fmla="*/ 1025 w 55"/>
                  <a:gd name="T3" fmla="*/ 308 h 56"/>
                  <a:gd name="T4" fmla="*/ 1064 w 55"/>
                  <a:gd name="T5" fmla="*/ 539 h 56"/>
                  <a:gd name="T6" fmla="*/ 542 w 55"/>
                  <a:gd name="T7" fmla="*/ 1078 h 56"/>
                  <a:gd name="T8" fmla="*/ 0 w 55"/>
                  <a:gd name="T9" fmla="*/ 539 h 56"/>
                  <a:gd name="T10" fmla="*/ 542 w 55"/>
                  <a:gd name="T11" fmla="*/ 0 h 56"/>
                  <a:gd name="T12" fmla="*/ 542 w 55"/>
                  <a:gd name="T13" fmla="*/ 539 h 56"/>
                  <a:gd name="T14" fmla="*/ 948 w 55"/>
                  <a:gd name="T15" fmla="*/ 712 h 56"/>
                  <a:gd name="T16" fmla="*/ 929 w 55"/>
                  <a:gd name="T17" fmla="*/ 751 h 56"/>
                  <a:gd name="T18" fmla="*/ 793 w 55"/>
                  <a:gd name="T19" fmla="*/ 905 h 56"/>
                  <a:gd name="T20" fmla="*/ 774 w 55"/>
                  <a:gd name="T21" fmla="*/ 924 h 56"/>
                  <a:gd name="T22" fmla="*/ 600 w 55"/>
                  <a:gd name="T23" fmla="*/ 982 h 56"/>
                  <a:gd name="T24" fmla="*/ 561 w 55"/>
                  <a:gd name="T25" fmla="*/ 982 h 56"/>
                  <a:gd name="T26" fmla="*/ 387 w 55"/>
                  <a:gd name="T27" fmla="*/ 963 h 56"/>
                  <a:gd name="T28" fmla="*/ 271 w 55"/>
                  <a:gd name="T29" fmla="*/ 905 h 56"/>
                  <a:gd name="T30" fmla="*/ 232 w 55"/>
                  <a:gd name="T31" fmla="*/ 866 h 56"/>
                  <a:gd name="T32" fmla="*/ 116 w 55"/>
                  <a:gd name="T33" fmla="*/ 693 h 56"/>
                  <a:gd name="T34" fmla="*/ 97 w 55"/>
                  <a:gd name="T35" fmla="*/ 655 h 56"/>
                  <a:gd name="T36" fmla="*/ 97 w 55"/>
                  <a:gd name="T37" fmla="*/ 481 h 56"/>
                  <a:gd name="T38" fmla="*/ 97 w 55"/>
                  <a:gd name="T39" fmla="*/ 424 h 56"/>
                  <a:gd name="T40" fmla="*/ 193 w 55"/>
                  <a:gd name="T41" fmla="*/ 250 h 56"/>
                  <a:gd name="T42" fmla="*/ 232 w 55"/>
                  <a:gd name="T43" fmla="*/ 212 h 56"/>
                  <a:gd name="T44" fmla="*/ 445 w 55"/>
                  <a:gd name="T45" fmla="*/ 96 h 56"/>
                  <a:gd name="T46" fmla="*/ 445 w 55"/>
                  <a:gd name="T47" fmla="*/ 674 h 56"/>
                  <a:gd name="T48" fmla="*/ 967 w 55"/>
                  <a:gd name="T49" fmla="*/ 443 h 56"/>
                  <a:gd name="T50" fmla="*/ 967 w 55"/>
                  <a:gd name="T51" fmla="*/ 674 h 56"/>
                  <a:gd name="T52" fmla="*/ 948 w 55"/>
                  <a:gd name="T53" fmla="*/ 712 h 5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"/>
                  <a:gd name="T82" fmla="*/ 0 h 56"/>
                  <a:gd name="T83" fmla="*/ 55 w 55"/>
                  <a:gd name="T84" fmla="*/ 56 h 5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" h="56">
                    <a:moveTo>
                      <a:pt x="28" y="28"/>
                    </a:moveTo>
                    <a:cubicBezTo>
                      <a:pt x="53" y="16"/>
                      <a:pt x="53" y="16"/>
                      <a:pt x="53" y="16"/>
                    </a:cubicBezTo>
                    <a:cubicBezTo>
                      <a:pt x="55" y="20"/>
                      <a:pt x="55" y="24"/>
                      <a:pt x="55" y="28"/>
                    </a:cubicBezTo>
                    <a:cubicBezTo>
                      <a:pt x="55" y="43"/>
                      <a:pt x="43" y="56"/>
                      <a:pt x="28" y="56"/>
                    </a:cubicBezTo>
                    <a:cubicBezTo>
                      <a:pt x="12" y="56"/>
                      <a:pt x="0" y="43"/>
                      <a:pt x="0" y="28"/>
                    </a:cubicBezTo>
                    <a:cubicBezTo>
                      <a:pt x="0" y="13"/>
                      <a:pt x="12" y="0"/>
                      <a:pt x="28" y="0"/>
                    </a:cubicBezTo>
                    <a:cubicBezTo>
                      <a:pt x="28" y="28"/>
                      <a:pt x="28" y="28"/>
                      <a:pt x="28" y="28"/>
                    </a:cubicBezTo>
                    <a:close/>
                    <a:moveTo>
                      <a:pt x="49" y="37"/>
                    </a:moveTo>
                    <a:cubicBezTo>
                      <a:pt x="48" y="39"/>
                      <a:pt x="48" y="39"/>
                      <a:pt x="48" y="39"/>
                    </a:cubicBezTo>
                    <a:cubicBezTo>
                      <a:pt x="46" y="42"/>
                      <a:pt x="44" y="45"/>
                      <a:pt x="41" y="47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37" y="50"/>
                      <a:pt x="34" y="51"/>
                      <a:pt x="31" y="51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5" y="51"/>
                      <a:pt x="23" y="51"/>
                      <a:pt x="20" y="50"/>
                    </a:cubicBezTo>
                    <a:cubicBezTo>
                      <a:pt x="17" y="49"/>
                      <a:pt x="16" y="48"/>
                      <a:pt x="14" y="47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9" y="43"/>
                      <a:pt x="7" y="40"/>
                      <a:pt x="6" y="36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4" y="31"/>
                      <a:pt x="4" y="28"/>
                      <a:pt x="5" y="25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6" y="19"/>
                      <a:pt x="7" y="16"/>
                      <a:pt x="10" y="13"/>
                    </a:cubicBezTo>
                    <a:cubicBezTo>
                      <a:pt x="10" y="12"/>
                      <a:pt x="11" y="12"/>
                      <a:pt x="12" y="11"/>
                    </a:cubicBezTo>
                    <a:cubicBezTo>
                      <a:pt x="15" y="8"/>
                      <a:pt x="19" y="6"/>
                      <a:pt x="23" y="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1" y="27"/>
                      <a:pt x="51" y="31"/>
                      <a:pt x="50" y="35"/>
                    </a:cubicBezTo>
                    <a:cubicBezTo>
                      <a:pt x="49" y="37"/>
                      <a:pt x="49" y="37"/>
                      <a:pt x="49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Freeform 69"/>
              <p:cNvSpPr>
                <a:spLocks/>
              </p:cNvSpPr>
              <p:nvPr/>
            </p:nvSpPr>
            <p:spPr bwMode="auto">
              <a:xfrm>
                <a:off x="6160" y="-146"/>
                <a:ext cx="407" cy="462"/>
              </a:xfrm>
              <a:custGeom>
                <a:avLst/>
                <a:gdLst>
                  <a:gd name="T0" fmla="*/ 0 w 21"/>
                  <a:gd name="T1" fmla="*/ 0 h 24"/>
                  <a:gd name="T2" fmla="*/ 407 w 21"/>
                  <a:gd name="T3" fmla="*/ 269 h 24"/>
                  <a:gd name="T4" fmla="*/ 0 w 21"/>
                  <a:gd name="T5" fmla="*/ 462 h 24"/>
                  <a:gd name="T6" fmla="*/ 0 w 21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24"/>
                  <a:gd name="T14" fmla="*/ 21 w 21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24">
                    <a:moveTo>
                      <a:pt x="0" y="0"/>
                    </a:moveTo>
                    <a:cubicBezTo>
                      <a:pt x="9" y="0"/>
                      <a:pt x="18" y="5"/>
                      <a:pt x="21" y="1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1996052" y="2946430"/>
              <a:ext cx="1018355" cy="290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keyword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3690111" y="1686287"/>
            <a:ext cx="1701155" cy="1814194"/>
            <a:chOff x="3328988" y="2036763"/>
            <a:chExt cx="1457325" cy="1554162"/>
          </a:xfrm>
        </p:grpSpPr>
        <p:sp>
          <p:nvSpPr>
            <p:cNvPr id="6" name="Round Diagonal Corner Rectangle 37"/>
            <p:cNvSpPr/>
            <p:nvPr/>
          </p:nvSpPr>
          <p:spPr>
            <a:xfrm flipH="1">
              <a:off x="3328988" y="2036763"/>
              <a:ext cx="1457325" cy="155416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FEA5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15" name="Group 12"/>
            <p:cNvGrpSpPr>
              <a:grpSpLocks noChangeAspect="1"/>
            </p:cNvGrpSpPr>
            <p:nvPr/>
          </p:nvGrpSpPr>
          <p:grpSpPr bwMode="auto">
            <a:xfrm>
              <a:off x="3770114" y="2276872"/>
              <a:ext cx="596900" cy="541338"/>
              <a:chOff x="2535" y="1120"/>
              <a:chExt cx="635" cy="576"/>
            </a:xfrm>
          </p:grpSpPr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2535" y="1626"/>
                <a:ext cx="635" cy="70"/>
              </a:xfrm>
              <a:custGeom>
                <a:avLst/>
                <a:gdLst>
                  <a:gd name="T0" fmla="*/ 635 w 136"/>
                  <a:gd name="T1" fmla="*/ 33 h 15"/>
                  <a:gd name="T2" fmla="*/ 598 w 136"/>
                  <a:gd name="T3" fmla="*/ 70 h 15"/>
                  <a:gd name="T4" fmla="*/ 37 w 136"/>
                  <a:gd name="T5" fmla="*/ 70 h 15"/>
                  <a:gd name="T6" fmla="*/ 0 w 136"/>
                  <a:gd name="T7" fmla="*/ 33 h 15"/>
                  <a:gd name="T8" fmla="*/ 0 w 136"/>
                  <a:gd name="T9" fmla="*/ 33 h 15"/>
                  <a:gd name="T10" fmla="*/ 37 w 136"/>
                  <a:gd name="T11" fmla="*/ 0 h 15"/>
                  <a:gd name="T12" fmla="*/ 598 w 136"/>
                  <a:gd name="T13" fmla="*/ 0 h 15"/>
                  <a:gd name="T14" fmla="*/ 635 w 136"/>
                  <a:gd name="T15" fmla="*/ 33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6"/>
                  <a:gd name="T25" fmla="*/ 0 h 15"/>
                  <a:gd name="T26" fmla="*/ 136 w 136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6" h="15">
                    <a:moveTo>
                      <a:pt x="136" y="7"/>
                    </a:moveTo>
                    <a:cubicBezTo>
                      <a:pt x="136" y="12"/>
                      <a:pt x="133" y="15"/>
                      <a:pt x="12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33" y="0"/>
                      <a:pt x="136" y="3"/>
                      <a:pt x="136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2614" y="1369"/>
                <a:ext cx="75" cy="220"/>
              </a:xfrm>
              <a:custGeom>
                <a:avLst/>
                <a:gdLst>
                  <a:gd name="T0" fmla="*/ 38 w 16"/>
                  <a:gd name="T1" fmla="*/ 220 h 47"/>
                  <a:gd name="T2" fmla="*/ 0 w 16"/>
                  <a:gd name="T3" fmla="*/ 183 h 47"/>
                  <a:gd name="T4" fmla="*/ 0 w 16"/>
                  <a:gd name="T5" fmla="*/ 37 h 47"/>
                  <a:gd name="T6" fmla="*/ 38 w 16"/>
                  <a:gd name="T7" fmla="*/ 0 h 47"/>
                  <a:gd name="T8" fmla="*/ 38 w 16"/>
                  <a:gd name="T9" fmla="*/ 0 h 47"/>
                  <a:gd name="T10" fmla="*/ 75 w 16"/>
                  <a:gd name="T11" fmla="*/ 37 h 47"/>
                  <a:gd name="T12" fmla="*/ 75 w 16"/>
                  <a:gd name="T13" fmla="*/ 183 h 47"/>
                  <a:gd name="T14" fmla="*/ 38 w 16"/>
                  <a:gd name="T15" fmla="*/ 22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"/>
                  <a:gd name="T25" fmla="*/ 0 h 47"/>
                  <a:gd name="T26" fmla="*/ 16 w 16"/>
                  <a:gd name="T27" fmla="*/ 47 h 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" h="47">
                    <a:moveTo>
                      <a:pt x="8" y="47"/>
                    </a:moveTo>
                    <a:cubicBezTo>
                      <a:pt x="4" y="47"/>
                      <a:pt x="0" y="44"/>
                      <a:pt x="0" y="3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44"/>
                      <a:pt x="12" y="47"/>
                      <a:pt x="8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15"/>
              <p:cNvSpPr>
                <a:spLocks/>
              </p:cNvSpPr>
              <p:nvPr/>
            </p:nvSpPr>
            <p:spPr bwMode="auto">
              <a:xfrm>
                <a:off x="2750" y="1369"/>
                <a:ext cx="70" cy="220"/>
              </a:xfrm>
              <a:custGeom>
                <a:avLst/>
                <a:gdLst>
                  <a:gd name="T0" fmla="*/ 37 w 15"/>
                  <a:gd name="T1" fmla="*/ 220 h 47"/>
                  <a:gd name="T2" fmla="*/ 0 w 15"/>
                  <a:gd name="T3" fmla="*/ 183 h 47"/>
                  <a:gd name="T4" fmla="*/ 0 w 15"/>
                  <a:gd name="T5" fmla="*/ 37 h 47"/>
                  <a:gd name="T6" fmla="*/ 37 w 15"/>
                  <a:gd name="T7" fmla="*/ 0 h 47"/>
                  <a:gd name="T8" fmla="*/ 37 w 15"/>
                  <a:gd name="T9" fmla="*/ 0 h 47"/>
                  <a:gd name="T10" fmla="*/ 70 w 15"/>
                  <a:gd name="T11" fmla="*/ 37 h 47"/>
                  <a:gd name="T12" fmla="*/ 70 w 15"/>
                  <a:gd name="T13" fmla="*/ 183 h 47"/>
                  <a:gd name="T14" fmla="*/ 37 w 15"/>
                  <a:gd name="T15" fmla="*/ 22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47"/>
                  <a:gd name="T26" fmla="*/ 15 w 15"/>
                  <a:gd name="T27" fmla="*/ 47 h 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47">
                    <a:moveTo>
                      <a:pt x="8" y="47"/>
                    </a:moveTo>
                    <a:cubicBezTo>
                      <a:pt x="3" y="47"/>
                      <a:pt x="0" y="44"/>
                      <a:pt x="0" y="3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5" y="4"/>
                      <a:pt x="15" y="8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4"/>
                      <a:pt x="12" y="47"/>
                      <a:pt x="8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16"/>
              <p:cNvSpPr>
                <a:spLocks/>
              </p:cNvSpPr>
              <p:nvPr/>
            </p:nvSpPr>
            <p:spPr bwMode="auto">
              <a:xfrm>
                <a:off x="2885" y="1369"/>
                <a:ext cx="70" cy="220"/>
              </a:xfrm>
              <a:custGeom>
                <a:avLst/>
                <a:gdLst>
                  <a:gd name="T0" fmla="*/ 33 w 15"/>
                  <a:gd name="T1" fmla="*/ 220 h 47"/>
                  <a:gd name="T2" fmla="*/ 0 w 15"/>
                  <a:gd name="T3" fmla="*/ 183 h 47"/>
                  <a:gd name="T4" fmla="*/ 0 w 15"/>
                  <a:gd name="T5" fmla="*/ 37 h 47"/>
                  <a:gd name="T6" fmla="*/ 33 w 15"/>
                  <a:gd name="T7" fmla="*/ 0 h 47"/>
                  <a:gd name="T8" fmla="*/ 33 w 15"/>
                  <a:gd name="T9" fmla="*/ 0 h 47"/>
                  <a:gd name="T10" fmla="*/ 70 w 15"/>
                  <a:gd name="T11" fmla="*/ 37 h 47"/>
                  <a:gd name="T12" fmla="*/ 70 w 15"/>
                  <a:gd name="T13" fmla="*/ 183 h 47"/>
                  <a:gd name="T14" fmla="*/ 33 w 15"/>
                  <a:gd name="T15" fmla="*/ 22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47"/>
                  <a:gd name="T26" fmla="*/ 15 w 15"/>
                  <a:gd name="T27" fmla="*/ 47 h 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47">
                    <a:moveTo>
                      <a:pt x="7" y="47"/>
                    </a:moveTo>
                    <a:cubicBezTo>
                      <a:pt x="3" y="47"/>
                      <a:pt x="0" y="44"/>
                      <a:pt x="0" y="3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2" y="0"/>
                      <a:pt x="15" y="4"/>
                      <a:pt x="15" y="8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4"/>
                      <a:pt x="12" y="47"/>
                      <a:pt x="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3016" y="1369"/>
                <a:ext cx="74" cy="220"/>
              </a:xfrm>
              <a:custGeom>
                <a:avLst/>
                <a:gdLst>
                  <a:gd name="T0" fmla="*/ 37 w 16"/>
                  <a:gd name="T1" fmla="*/ 220 h 47"/>
                  <a:gd name="T2" fmla="*/ 0 w 16"/>
                  <a:gd name="T3" fmla="*/ 183 h 47"/>
                  <a:gd name="T4" fmla="*/ 0 w 16"/>
                  <a:gd name="T5" fmla="*/ 37 h 47"/>
                  <a:gd name="T6" fmla="*/ 37 w 16"/>
                  <a:gd name="T7" fmla="*/ 0 h 47"/>
                  <a:gd name="T8" fmla="*/ 37 w 16"/>
                  <a:gd name="T9" fmla="*/ 0 h 47"/>
                  <a:gd name="T10" fmla="*/ 74 w 16"/>
                  <a:gd name="T11" fmla="*/ 37 h 47"/>
                  <a:gd name="T12" fmla="*/ 74 w 16"/>
                  <a:gd name="T13" fmla="*/ 183 h 47"/>
                  <a:gd name="T14" fmla="*/ 37 w 16"/>
                  <a:gd name="T15" fmla="*/ 22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"/>
                  <a:gd name="T25" fmla="*/ 0 h 47"/>
                  <a:gd name="T26" fmla="*/ 16 w 16"/>
                  <a:gd name="T27" fmla="*/ 47 h 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" h="47">
                    <a:moveTo>
                      <a:pt x="8" y="47"/>
                    </a:moveTo>
                    <a:cubicBezTo>
                      <a:pt x="4" y="47"/>
                      <a:pt x="0" y="44"/>
                      <a:pt x="0" y="3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44"/>
                      <a:pt x="12" y="47"/>
                      <a:pt x="8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2656" y="1120"/>
                <a:ext cx="392" cy="117"/>
              </a:xfrm>
              <a:custGeom>
                <a:avLst/>
                <a:gdLst>
                  <a:gd name="T0" fmla="*/ 392 w 84"/>
                  <a:gd name="T1" fmla="*/ 117 h 25"/>
                  <a:gd name="T2" fmla="*/ 243 w 84"/>
                  <a:gd name="T3" fmla="*/ 19 h 25"/>
                  <a:gd name="T4" fmla="*/ 149 w 84"/>
                  <a:gd name="T5" fmla="*/ 19 h 25"/>
                  <a:gd name="T6" fmla="*/ 84 w 84"/>
                  <a:gd name="T7" fmla="*/ 61 h 25"/>
                  <a:gd name="T8" fmla="*/ 0 w 84"/>
                  <a:gd name="T9" fmla="*/ 117 h 25"/>
                  <a:gd name="T10" fmla="*/ 392 w 84"/>
                  <a:gd name="T11" fmla="*/ 117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25"/>
                  <a:gd name="T20" fmla="*/ 84 w 84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25">
                    <a:moveTo>
                      <a:pt x="84" y="25"/>
                    </a:moveTo>
                    <a:cubicBezTo>
                      <a:pt x="52" y="4"/>
                      <a:pt x="52" y="4"/>
                      <a:pt x="52" y="4"/>
                    </a:cubicBezTo>
                    <a:cubicBezTo>
                      <a:pt x="46" y="0"/>
                      <a:pt x="38" y="0"/>
                      <a:pt x="32" y="4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0" y="25"/>
                      <a:pt x="0" y="25"/>
                      <a:pt x="0" y="25"/>
                    </a:cubicBez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2572" y="1275"/>
                <a:ext cx="560" cy="75"/>
              </a:xfrm>
              <a:custGeom>
                <a:avLst/>
                <a:gdLst>
                  <a:gd name="T0" fmla="*/ 560 w 120"/>
                  <a:gd name="T1" fmla="*/ 38 h 16"/>
                  <a:gd name="T2" fmla="*/ 523 w 120"/>
                  <a:gd name="T3" fmla="*/ 75 h 16"/>
                  <a:gd name="T4" fmla="*/ 37 w 120"/>
                  <a:gd name="T5" fmla="*/ 75 h 16"/>
                  <a:gd name="T6" fmla="*/ 0 w 120"/>
                  <a:gd name="T7" fmla="*/ 38 h 16"/>
                  <a:gd name="T8" fmla="*/ 0 w 120"/>
                  <a:gd name="T9" fmla="*/ 38 h 16"/>
                  <a:gd name="T10" fmla="*/ 37 w 120"/>
                  <a:gd name="T11" fmla="*/ 0 h 16"/>
                  <a:gd name="T12" fmla="*/ 523 w 120"/>
                  <a:gd name="T13" fmla="*/ 0 h 16"/>
                  <a:gd name="T14" fmla="*/ 560 w 120"/>
                  <a:gd name="T15" fmla="*/ 38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0"/>
                  <a:gd name="T25" fmla="*/ 0 h 16"/>
                  <a:gd name="T26" fmla="*/ 120 w 120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0" h="16">
                    <a:moveTo>
                      <a:pt x="120" y="8"/>
                    </a:moveTo>
                    <a:cubicBezTo>
                      <a:pt x="120" y="12"/>
                      <a:pt x="116" y="16"/>
                      <a:pt x="112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4" y="16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6" y="0"/>
                      <a:pt x="120" y="3"/>
                      <a:pt x="120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3574926" y="2946430"/>
              <a:ext cx="1018355" cy="290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keyword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1836738" y="3618362"/>
            <a:ext cx="1699301" cy="1812341"/>
            <a:chOff x="1836738" y="3629025"/>
            <a:chExt cx="1455737" cy="1552575"/>
          </a:xfrm>
        </p:grpSpPr>
        <p:sp>
          <p:nvSpPr>
            <p:cNvPr id="4" name="Round Diagonal Corner Rectangle 37"/>
            <p:cNvSpPr/>
            <p:nvPr/>
          </p:nvSpPr>
          <p:spPr>
            <a:xfrm flipH="1">
              <a:off x="1836738" y="3629025"/>
              <a:ext cx="1455737" cy="155257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CCF4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23" name="Group 49"/>
            <p:cNvGrpSpPr>
              <a:grpSpLocks noChangeAspect="1"/>
            </p:cNvGrpSpPr>
            <p:nvPr/>
          </p:nvGrpSpPr>
          <p:grpSpPr bwMode="auto">
            <a:xfrm>
              <a:off x="2297190" y="3857675"/>
              <a:ext cx="476250" cy="579437"/>
              <a:chOff x="1541" y="-155"/>
              <a:chExt cx="934" cy="1137"/>
            </a:xfrm>
          </p:grpSpPr>
          <p:sp>
            <p:nvSpPr>
              <p:cNvPr id="24" name="Freeform 50"/>
              <p:cNvSpPr>
                <a:spLocks/>
              </p:cNvSpPr>
              <p:nvPr/>
            </p:nvSpPr>
            <p:spPr bwMode="auto">
              <a:xfrm>
                <a:off x="1541" y="288"/>
                <a:ext cx="934" cy="694"/>
              </a:xfrm>
              <a:custGeom>
                <a:avLst/>
                <a:gdLst>
                  <a:gd name="T0" fmla="*/ 0 w 48"/>
                  <a:gd name="T1" fmla="*/ 0 h 36"/>
                  <a:gd name="T2" fmla="*/ 0 w 48"/>
                  <a:gd name="T3" fmla="*/ 636 h 36"/>
                  <a:gd name="T4" fmla="*/ 58 w 48"/>
                  <a:gd name="T5" fmla="*/ 694 h 36"/>
                  <a:gd name="T6" fmla="*/ 876 w 48"/>
                  <a:gd name="T7" fmla="*/ 694 h 36"/>
                  <a:gd name="T8" fmla="*/ 934 w 48"/>
                  <a:gd name="T9" fmla="*/ 636 h 36"/>
                  <a:gd name="T10" fmla="*/ 934 w 48"/>
                  <a:gd name="T11" fmla="*/ 0 h 36"/>
                  <a:gd name="T12" fmla="*/ 0 w 48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36"/>
                  <a:gd name="T23" fmla="*/ 48 w 48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36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5"/>
                      <a:pt x="1" y="36"/>
                      <a:pt x="3" y="36"/>
                    </a:cubicBezTo>
                    <a:cubicBezTo>
                      <a:pt x="13" y="36"/>
                      <a:pt x="35" y="36"/>
                      <a:pt x="45" y="36"/>
                    </a:cubicBezTo>
                    <a:cubicBezTo>
                      <a:pt x="47" y="36"/>
                      <a:pt x="48" y="35"/>
                      <a:pt x="48" y="33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51"/>
              <p:cNvSpPr>
                <a:spLocks noEditPoints="1"/>
              </p:cNvSpPr>
              <p:nvPr/>
            </p:nvSpPr>
            <p:spPr bwMode="auto">
              <a:xfrm>
                <a:off x="1541" y="-78"/>
                <a:ext cx="934" cy="289"/>
              </a:xfrm>
              <a:custGeom>
                <a:avLst/>
                <a:gdLst>
                  <a:gd name="T0" fmla="*/ 934 w 48"/>
                  <a:gd name="T1" fmla="*/ 58 h 15"/>
                  <a:gd name="T2" fmla="*/ 876 w 48"/>
                  <a:gd name="T3" fmla="*/ 0 h 15"/>
                  <a:gd name="T4" fmla="*/ 58 w 48"/>
                  <a:gd name="T5" fmla="*/ 0 h 15"/>
                  <a:gd name="T6" fmla="*/ 0 w 48"/>
                  <a:gd name="T7" fmla="*/ 58 h 15"/>
                  <a:gd name="T8" fmla="*/ 0 w 48"/>
                  <a:gd name="T9" fmla="*/ 289 h 15"/>
                  <a:gd name="T10" fmla="*/ 934 w 48"/>
                  <a:gd name="T11" fmla="*/ 289 h 15"/>
                  <a:gd name="T12" fmla="*/ 934 w 48"/>
                  <a:gd name="T13" fmla="*/ 58 h 15"/>
                  <a:gd name="T14" fmla="*/ 58 w 48"/>
                  <a:gd name="T15" fmla="*/ 231 h 15"/>
                  <a:gd name="T16" fmla="*/ 876 w 48"/>
                  <a:gd name="T17" fmla="*/ 231 h 15"/>
                  <a:gd name="T18" fmla="*/ 876 w 48"/>
                  <a:gd name="T19" fmla="*/ 77 h 15"/>
                  <a:gd name="T20" fmla="*/ 58 w 48"/>
                  <a:gd name="T21" fmla="*/ 77 h 15"/>
                  <a:gd name="T22" fmla="*/ 58 w 48"/>
                  <a:gd name="T23" fmla="*/ 231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15"/>
                  <a:gd name="T38" fmla="*/ 48 w 48"/>
                  <a:gd name="T39" fmla="*/ 15 h 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15">
                    <a:moveTo>
                      <a:pt x="48" y="3"/>
                    </a:moveTo>
                    <a:cubicBezTo>
                      <a:pt x="48" y="2"/>
                      <a:pt x="47" y="0"/>
                      <a:pt x="4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48" y="3"/>
                      <a:pt x="48" y="3"/>
                      <a:pt x="48" y="3"/>
                    </a:cubicBezTo>
                    <a:close/>
                    <a:moveTo>
                      <a:pt x="3" y="12"/>
                    </a:move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2"/>
                      <a:pt x="3" y="12"/>
                      <a:pt x="3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52"/>
              <p:cNvSpPr>
                <a:spLocks/>
              </p:cNvSpPr>
              <p:nvPr/>
            </p:nvSpPr>
            <p:spPr bwMode="auto">
              <a:xfrm>
                <a:off x="1541" y="-1"/>
                <a:ext cx="39" cy="212"/>
              </a:xfrm>
              <a:custGeom>
                <a:avLst/>
                <a:gdLst>
                  <a:gd name="T0" fmla="*/ 20 w 2"/>
                  <a:gd name="T1" fmla="*/ 0 h 11"/>
                  <a:gd name="T2" fmla="*/ 20 w 2"/>
                  <a:gd name="T3" fmla="*/ 0 h 11"/>
                  <a:gd name="T4" fmla="*/ 0 w 2"/>
                  <a:gd name="T5" fmla="*/ 19 h 11"/>
                  <a:gd name="T6" fmla="*/ 0 w 2"/>
                  <a:gd name="T7" fmla="*/ 193 h 11"/>
                  <a:gd name="T8" fmla="*/ 20 w 2"/>
                  <a:gd name="T9" fmla="*/ 212 h 11"/>
                  <a:gd name="T10" fmla="*/ 20 w 2"/>
                  <a:gd name="T11" fmla="*/ 212 h 11"/>
                  <a:gd name="T12" fmla="*/ 39 w 2"/>
                  <a:gd name="T13" fmla="*/ 193 h 11"/>
                  <a:gd name="T14" fmla="*/ 39 w 2"/>
                  <a:gd name="T15" fmla="*/ 19 h 11"/>
                  <a:gd name="T16" fmla="*/ 20 w 2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11"/>
                  <a:gd name="T29" fmla="*/ 2 w 2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1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3"/>
                      <a:pt x="0" y="7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1"/>
                      <a:pt x="2" y="10"/>
                      <a:pt x="2" y="10"/>
                    </a:cubicBezTo>
                    <a:cubicBezTo>
                      <a:pt x="2" y="7"/>
                      <a:pt x="2" y="3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53"/>
              <p:cNvSpPr>
                <a:spLocks/>
              </p:cNvSpPr>
              <p:nvPr/>
            </p:nvSpPr>
            <p:spPr bwMode="auto">
              <a:xfrm>
                <a:off x="1696" y="-155"/>
                <a:ext cx="59" cy="231"/>
              </a:xfrm>
              <a:custGeom>
                <a:avLst/>
                <a:gdLst>
                  <a:gd name="T0" fmla="*/ 20 w 3"/>
                  <a:gd name="T1" fmla="*/ 0 h 12"/>
                  <a:gd name="T2" fmla="*/ 20 w 3"/>
                  <a:gd name="T3" fmla="*/ 0 h 12"/>
                  <a:gd name="T4" fmla="*/ 0 w 3"/>
                  <a:gd name="T5" fmla="*/ 39 h 12"/>
                  <a:gd name="T6" fmla="*/ 0 w 3"/>
                  <a:gd name="T7" fmla="*/ 193 h 12"/>
                  <a:gd name="T8" fmla="*/ 20 w 3"/>
                  <a:gd name="T9" fmla="*/ 231 h 12"/>
                  <a:gd name="T10" fmla="*/ 20 w 3"/>
                  <a:gd name="T11" fmla="*/ 231 h 12"/>
                  <a:gd name="T12" fmla="*/ 59 w 3"/>
                  <a:gd name="T13" fmla="*/ 193 h 12"/>
                  <a:gd name="T14" fmla="*/ 59 w 3"/>
                  <a:gd name="T15" fmla="*/ 39 h 12"/>
                  <a:gd name="T16" fmla="*/ 20 w 3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2"/>
                  <a:gd name="T29" fmla="*/ 3 w 3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5"/>
                      <a:pt x="0" y="7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2"/>
                      <a:pt x="3" y="11"/>
                      <a:pt x="3" y="10"/>
                    </a:cubicBezTo>
                    <a:cubicBezTo>
                      <a:pt x="3" y="7"/>
                      <a:pt x="3" y="5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 54"/>
              <p:cNvSpPr>
                <a:spLocks/>
              </p:cNvSpPr>
              <p:nvPr/>
            </p:nvSpPr>
            <p:spPr bwMode="auto">
              <a:xfrm>
                <a:off x="1871" y="-155"/>
                <a:ext cx="78" cy="231"/>
              </a:xfrm>
              <a:custGeom>
                <a:avLst/>
                <a:gdLst>
                  <a:gd name="T0" fmla="*/ 39 w 4"/>
                  <a:gd name="T1" fmla="*/ 0 h 12"/>
                  <a:gd name="T2" fmla="*/ 39 w 4"/>
                  <a:gd name="T3" fmla="*/ 0 h 12"/>
                  <a:gd name="T4" fmla="*/ 0 w 4"/>
                  <a:gd name="T5" fmla="*/ 39 h 12"/>
                  <a:gd name="T6" fmla="*/ 0 w 4"/>
                  <a:gd name="T7" fmla="*/ 193 h 12"/>
                  <a:gd name="T8" fmla="*/ 39 w 4"/>
                  <a:gd name="T9" fmla="*/ 231 h 12"/>
                  <a:gd name="T10" fmla="*/ 39 w 4"/>
                  <a:gd name="T11" fmla="*/ 231 h 12"/>
                  <a:gd name="T12" fmla="*/ 78 w 4"/>
                  <a:gd name="T13" fmla="*/ 193 h 12"/>
                  <a:gd name="T14" fmla="*/ 78 w 4"/>
                  <a:gd name="T15" fmla="*/ 39 h 12"/>
                  <a:gd name="T16" fmla="*/ 39 w 4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2"/>
                  <a:gd name="T29" fmla="*/ 4 w 4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"/>
                      <a:pt x="0" y="7"/>
                      <a:pt x="0" y="10"/>
                    </a:cubicBezTo>
                    <a:cubicBezTo>
                      <a:pt x="0" y="11"/>
                      <a:pt x="1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3" y="12"/>
                      <a:pt x="4" y="11"/>
                      <a:pt x="4" y="10"/>
                    </a:cubicBezTo>
                    <a:cubicBezTo>
                      <a:pt x="4" y="7"/>
                      <a:pt x="4" y="5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55"/>
              <p:cNvSpPr>
                <a:spLocks/>
              </p:cNvSpPr>
              <p:nvPr/>
            </p:nvSpPr>
            <p:spPr bwMode="auto">
              <a:xfrm>
                <a:off x="2066" y="-155"/>
                <a:ext cx="58" cy="231"/>
              </a:xfrm>
              <a:custGeom>
                <a:avLst/>
                <a:gdLst>
                  <a:gd name="T0" fmla="*/ 39 w 3"/>
                  <a:gd name="T1" fmla="*/ 0 h 12"/>
                  <a:gd name="T2" fmla="*/ 39 w 3"/>
                  <a:gd name="T3" fmla="*/ 0 h 12"/>
                  <a:gd name="T4" fmla="*/ 0 w 3"/>
                  <a:gd name="T5" fmla="*/ 39 h 12"/>
                  <a:gd name="T6" fmla="*/ 0 w 3"/>
                  <a:gd name="T7" fmla="*/ 193 h 12"/>
                  <a:gd name="T8" fmla="*/ 39 w 3"/>
                  <a:gd name="T9" fmla="*/ 231 h 12"/>
                  <a:gd name="T10" fmla="*/ 39 w 3"/>
                  <a:gd name="T11" fmla="*/ 231 h 12"/>
                  <a:gd name="T12" fmla="*/ 58 w 3"/>
                  <a:gd name="T13" fmla="*/ 193 h 12"/>
                  <a:gd name="T14" fmla="*/ 58 w 3"/>
                  <a:gd name="T15" fmla="*/ 39 h 12"/>
                  <a:gd name="T16" fmla="*/ 39 w 3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2"/>
                  <a:gd name="T29" fmla="*/ 3 w 3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"/>
                      <a:pt x="0" y="7"/>
                      <a:pt x="0" y="10"/>
                    </a:cubicBezTo>
                    <a:cubicBezTo>
                      <a:pt x="0" y="11"/>
                      <a:pt x="1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3" y="12"/>
                      <a:pt x="3" y="11"/>
                      <a:pt x="3" y="10"/>
                    </a:cubicBezTo>
                    <a:cubicBezTo>
                      <a:pt x="3" y="7"/>
                      <a:pt x="3" y="5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56"/>
              <p:cNvSpPr>
                <a:spLocks/>
              </p:cNvSpPr>
              <p:nvPr/>
            </p:nvSpPr>
            <p:spPr bwMode="auto">
              <a:xfrm>
                <a:off x="2261" y="-155"/>
                <a:ext cx="58" cy="231"/>
              </a:xfrm>
              <a:custGeom>
                <a:avLst/>
                <a:gdLst>
                  <a:gd name="T0" fmla="*/ 39 w 3"/>
                  <a:gd name="T1" fmla="*/ 0 h 12"/>
                  <a:gd name="T2" fmla="*/ 39 w 3"/>
                  <a:gd name="T3" fmla="*/ 0 h 12"/>
                  <a:gd name="T4" fmla="*/ 0 w 3"/>
                  <a:gd name="T5" fmla="*/ 39 h 12"/>
                  <a:gd name="T6" fmla="*/ 0 w 3"/>
                  <a:gd name="T7" fmla="*/ 193 h 12"/>
                  <a:gd name="T8" fmla="*/ 39 w 3"/>
                  <a:gd name="T9" fmla="*/ 231 h 12"/>
                  <a:gd name="T10" fmla="*/ 39 w 3"/>
                  <a:gd name="T11" fmla="*/ 231 h 12"/>
                  <a:gd name="T12" fmla="*/ 58 w 3"/>
                  <a:gd name="T13" fmla="*/ 193 h 12"/>
                  <a:gd name="T14" fmla="*/ 58 w 3"/>
                  <a:gd name="T15" fmla="*/ 39 h 12"/>
                  <a:gd name="T16" fmla="*/ 39 w 3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2"/>
                  <a:gd name="T29" fmla="*/ 3 w 3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"/>
                      <a:pt x="0" y="7"/>
                      <a:pt x="0" y="10"/>
                    </a:cubicBezTo>
                    <a:cubicBezTo>
                      <a:pt x="0" y="11"/>
                      <a:pt x="1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3" y="11"/>
                      <a:pt x="3" y="10"/>
                    </a:cubicBezTo>
                    <a:cubicBezTo>
                      <a:pt x="3" y="7"/>
                      <a:pt x="3" y="5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2085285" y="4590825"/>
              <a:ext cx="1018355" cy="290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keyword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Round Diagonal Corner Rectangle 37"/>
          <p:cNvSpPr/>
          <p:nvPr/>
        </p:nvSpPr>
        <p:spPr>
          <a:xfrm flipH="1" flipV="1">
            <a:off x="3692138" y="3645024"/>
            <a:ext cx="1699301" cy="17833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2E6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B4DA22F-68CF-45DB-B9C2-BE0696F032AE}"/>
              </a:ext>
            </a:extLst>
          </p:cNvPr>
          <p:cNvGrpSpPr/>
          <p:nvPr/>
        </p:nvGrpSpPr>
        <p:grpSpPr>
          <a:xfrm flipV="1">
            <a:off x="3962489" y="3976880"/>
            <a:ext cx="1188739" cy="1235278"/>
            <a:chOff x="3962489" y="4095370"/>
            <a:chExt cx="1188739" cy="1171356"/>
          </a:xfrm>
        </p:grpSpPr>
        <p:sp>
          <p:nvSpPr>
            <p:cNvPr id="31" name="Freeform 15"/>
            <p:cNvSpPr>
              <a:spLocks noEditPoints="1"/>
            </p:cNvSpPr>
            <p:nvPr/>
          </p:nvSpPr>
          <p:spPr bwMode="auto">
            <a:xfrm flipV="1">
              <a:off x="4214657" y="4539183"/>
              <a:ext cx="605967" cy="727543"/>
            </a:xfrm>
            <a:custGeom>
              <a:avLst/>
              <a:gdLst>
                <a:gd name="T0" fmla="*/ 259792 w 36"/>
                <a:gd name="T1" fmla="*/ 71903 h 44"/>
                <a:gd name="T2" fmla="*/ 519583 w 36"/>
                <a:gd name="T3" fmla="*/ 330754 h 44"/>
                <a:gd name="T4" fmla="*/ 317523 w 36"/>
                <a:gd name="T5" fmla="*/ 575225 h 44"/>
                <a:gd name="T6" fmla="*/ 447419 w 36"/>
                <a:gd name="T7" fmla="*/ 618366 h 44"/>
                <a:gd name="T8" fmla="*/ 447419 w 36"/>
                <a:gd name="T9" fmla="*/ 632747 h 44"/>
                <a:gd name="T10" fmla="*/ 72164 w 36"/>
                <a:gd name="T11" fmla="*/ 632747 h 44"/>
                <a:gd name="T12" fmla="*/ 72164 w 36"/>
                <a:gd name="T13" fmla="*/ 618366 h 44"/>
                <a:gd name="T14" fmla="*/ 187627 w 36"/>
                <a:gd name="T15" fmla="*/ 575225 h 44"/>
                <a:gd name="T16" fmla="*/ 0 w 36"/>
                <a:gd name="T17" fmla="*/ 330754 h 44"/>
                <a:gd name="T18" fmla="*/ 259792 w 36"/>
                <a:gd name="T19" fmla="*/ 71903 h 44"/>
                <a:gd name="T20" fmla="*/ 259792 w 36"/>
                <a:gd name="T21" fmla="*/ 71903 h 44"/>
                <a:gd name="T22" fmla="*/ 245359 w 36"/>
                <a:gd name="T23" fmla="*/ 301993 h 44"/>
                <a:gd name="T24" fmla="*/ 230926 w 36"/>
                <a:gd name="T25" fmla="*/ 230090 h 44"/>
                <a:gd name="T26" fmla="*/ 259792 w 36"/>
                <a:gd name="T27" fmla="*/ 201329 h 44"/>
                <a:gd name="T28" fmla="*/ 274224 w 36"/>
                <a:gd name="T29" fmla="*/ 230090 h 44"/>
                <a:gd name="T30" fmla="*/ 259792 w 36"/>
                <a:gd name="T31" fmla="*/ 301993 h 44"/>
                <a:gd name="T32" fmla="*/ 274224 w 36"/>
                <a:gd name="T33" fmla="*/ 330754 h 44"/>
                <a:gd name="T34" fmla="*/ 274224 w 36"/>
                <a:gd name="T35" fmla="*/ 345135 h 44"/>
                <a:gd name="T36" fmla="*/ 346389 w 36"/>
                <a:gd name="T37" fmla="*/ 402657 h 44"/>
                <a:gd name="T38" fmla="*/ 389687 w 36"/>
                <a:gd name="T39" fmla="*/ 460180 h 44"/>
                <a:gd name="T40" fmla="*/ 317523 w 36"/>
                <a:gd name="T41" fmla="*/ 417038 h 44"/>
                <a:gd name="T42" fmla="*/ 274224 w 36"/>
                <a:gd name="T43" fmla="*/ 345135 h 44"/>
                <a:gd name="T44" fmla="*/ 259792 w 36"/>
                <a:gd name="T45" fmla="*/ 359515 h 44"/>
                <a:gd name="T46" fmla="*/ 230926 w 36"/>
                <a:gd name="T47" fmla="*/ 330754 h 44"/>
                <a:gd name="T48" fmla="*/ 245359 w 36"/>
                <a:gd name="T49" fmla="*/ 301993 h 44"/>
                <a:gd name="T50" fmla="*/ 245359 w 36"/>
                <a:gd name="T51" fmla="*/ 301993 h 44"/>
                <a:gd name="T52" fmla="*/ 57731 w 36"/>
                <a:gd name="T53" fmla="*/ 316374 h 44"/>
                <a:gd name="T54" fmla="*/ 86597 w 36"/>
                <a:gd name="T55" fmla="*/ 316374 h 44"/>
                <a:gd name="T56" fmla="*/ 86597 w 36"/>
                <a:gd name="T57" fmla="*/ 345135 h 44"/>
                <a:gd name="T58" fmla="*/ 57731 w 36"/>
                <a:gd name="T59" fmla="*/ 345135 h 44"/>
                <a:gd name="T60" fmla="*/ 245359 w 36"/>
                <a:gd name="T61" fmla="*/ 532083 h 44"/>
                <a:gd name="T62" fmla="*/ 245359 w 36"/>
                <a:gd name="T63" fmla="*/ 503322 h 44"/>
                <a:gd name="T64" fmla="*/ 259792 w 36"/>
                <a:gd name="T65" fmla="*/ 503322 h 44"/>
                <a:gd name="T66" fmla="*/ 259792 w 36"/>
                <a:gd name="T67" fmla="*/ 532083 h 44"/>
                <a:gd name="T68" fmla="*/ 461852 w 36"/>
                <a:gd name="T69" fmla="*/ 345135 h 44"/>
                <a:gd name="T70" fmla="*/ 418553 w 36"/>
                <a:gd name="T71" fmla="*/ 345135 h 44"/>
                <a:gd name="T72" fmla="*/ 418553 w 36"/>
                <a:gd name="T73" fmla="*/ 316374 h 44"/>
                <a:gd name="T74" fmla="*/ 461852 w 36"/>
                <a:gd name="T75" fmla="*/ 316374 h 44"/>
                <a:gd name="T76" fmla="*/ 259792 w 36"/>
                <a:gd name="T77" fmla="*/ 129426 h 44"/>
                <a:gd name="T78" fmla="*/ 259792 w 36"/>
                <a:gd name="T79" fmla="*/ 158187 h 44"/>
                <a:gd name="T80" fmla="*/ 245359 w 36"/>
                <a:gd name="T81" fmla="*/ 158187 h 44"/>
                <a:gd name="T82" fmla="*/ 245359 w 36"/>
                <a:gd name="T83" fmla="*/ 129426 h 44"/>
                <a:gd name="T84" fmla="*/ 57731 w 36"/>
                <a:gd name="T85" fmla="*/ 316374 h 44"/>
                <a:gd name="T86" fmla="*/ 57731 w 36"/>
                <a:gd name="T87" fmla="*/ 316374 h 44"/>
                <a:gd name="T88" fmla="*/ 245359 w 36"/>
                <a:gd name="T89" fmla="*/ 0 h 44"/>
                <a:gd name="T90" fmla="*/ 274224 w 36"/>
                <a:gd name="T91" fmla="*/ 0 h 44"/>
                <a:gd name="T92" fmla="*/ 288657 w 36"/>
                <a:gd name="T93" fmla="*/ 28761 h 44"/>
                <a:gd name="T94" fmla="*/ 288657 w 36"/>
                <a:gd name="T95" fmla="*/ 57522 h 44"/>
                <a:gd name="T96" fmla="*/ 259792 w 36"/>
                <a:gd name="T97" fmla="*/ 43142 h 44"/>
                <a:gd name="T98" fmla="*/ 216493 w 36"/>
                <a:gd name="T99" fmla="*/ 57522 h 44"/>
                <a:gd name="T100" fmla="*/ 216493 w 36"/>
                <a:gd name="T101" fmla="*/ 28761 h 44"/>
                <a:gd name="T102" fmla="*/ 245359 w 36"/>
                <a:gd name="T103" fmla="*/ 0 h 44"/>
                <a:gd name="T104" fmla="*/ 245359 w 36"/>
                <a:gd name="T105" fmla="*/ 0 h 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6"/>
                <a:gd name="T160" fmla="*/ 0 h 44"/>
                <a:gd name="T161" fmla="*/ 36 w 36"/>
                <a:gd name="T162" fmla="*/ 44 h 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6" h="44">
                  <a:moveTo>
                    <a:pt x="18" y="5"/>
                  </a:moveTo>
                  <a:cubicBezTo>
                    <a:pt x="27" y="5"/>
                    <a:pt x="36" y="13"/>
                    <a:pt x="36" y="23"/>
                  </a:cubicBezTo>
                  <a:cubicBezTo>
                    <a:pt x="36" y="31"/>
                    <a:pt x="30" y="39"/>
                    <a:pt x="22" y="40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6" y="39"/>
                    <a:pt x="0" y="31"/>
                    <a:pt x="0" y="23"/>
                  </a:cubicBezTo>
                  <a:cubicBezTo>
                    <a:pt x="0" y="13"/>
                    <a:pt x="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lose/>
                  <a:moveTo>
                    <a:pt x="17" y="21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2"/>
                    <a:pt x="19" y="22"/>
                    <a:pt x="19" y="23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8" y="25"/>
                    <a:pt x="18" y="25"/>
                  </a:cubicBezTo>
                  <a:cubicBezTo>
                    <a:pt x="17" y="25"/>
                    <a:pt x="16" y="24"/>
                    <a:pt x="16" y="23"/>
                  </a:cubicBezTo>
                  <a:cubicBezTo>
                    <a:pt x="16" y="22"/>
                    <a:pt x="16" y="22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lose/>
                  <a:moveTo>
                    <a:pt x="4" y="22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31"/>
                    <a:pt x="10" y="36"/>
                    <a:pt x="17" y="37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5" y="36"/>
                    <a:pt x="31" y="31"/>
                    <a:pt x="32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1" y="15"/>
                    <a:pt x="25" y="9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0" y="9"/>
                    <a:pt x="4" y="15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lose/>
                  <a:moveTo>
                    <a:pt x="17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1"/>
                    <a:pt x="20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3"/>
                    <a:pt x="18" y="3"/>
                  </a:cubicBezTo>
                  <a:cubicBezTo>
                    <a:pt x="17" y="3"/>
                    <a:pt x="16" y="4"/>
                    <a:pt x="15" y="4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6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 flipV="1">
              <a:off x="3962489" y="4095370"/>
              <a:ext cx="1188739" cy="333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keyword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4" name="文本框 63">
            <a:extLst>
              <a:ext uri="{FF2B5EF4-FFF2-40B4-BE49-F238E27FC236}">
                <a16:creationId xmlns:a16="http://schemas.microsoft.com/office/drawing/2014/main" id="{7E1B5D94-6563-4868-A91A-65A16157F1DB}"/>
              </a:ext>
            </a:extLst>
          </p:cNvPr>
          <p:cNvSpPr txBox="1"/>
          <p:nvPr/>
        </p:nvSpPr>
        <p:spPr>
          <a:xfrm>
            <a:off x="1371707" y="405132"/>
            <a:ext cx="3954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+mn-ea"/>
              </a:rPr>
              <a:t>Add title text here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AC1EE899-EF9C-415F-9AE4-AF2D0992C5EF}"/>
              </a:ext>
            </a:extLst>
          </p:cNvPr>
          <p:cNvSpPr txBox="1"/>
          <p:nvPr/>
        </p:nvSpPr>
        <p:spPr>
          <a:xfrm>
            <a:off x="377837" y="271618"/>
            <a:ext cx="8771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dirty="0">
                <a:solidFill>
                  <a:schemeClr val="bg1"/>
                </a:solidFill>
                <a:latin typeface="HarmonyOS Sans SC Black" panose="00000A00000000000000" pitchFamily="2" charset="-122"/>
                <a:ea typeface="HarmonyOS Sans SC Black" panose="00000A00000000000000" pitchFamily="2" charset="-122"/>
                <a:cs typeface="+mn-ea"/>
                <a:sym typeface="+mn-lt"/>
              </a:rPr>
              <a:t>04</a:t>
            </a:r>
            <a:endParaRPr kumimoji="1" lang="zh-CN" altLang="en-US" sz="4400" dirty="0">
              <a:solidFill>
                <a:schemeClr val="bg1"/>
              </a:solidFill>
              <a:latin typeface="HarmonyOS Sans SC Black" panose="00000A00000000000000" pitchFamily="2" charset="-122"/>
              <a:ea typeface="HarmonyOS Sans SC Black" panose="00000A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87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椭圆 66"/>
          <p:cNvSpPr/>
          <p:nvPr/>
        </p:nvSpPr>
        <p:spPr>
          <a:xfrm>
            <a:off x="1931888" y="1850198"/>
            <a:ext cx="1268413" cy="1270000"/>
          </a:xfrm>
          <a:prstGeom prst="ellipse">
            <a:avLst/>
          </a:prstGeom>
          <a:solidFill>
            <a:srgbClr val="CF66E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8" name="Group 15"/>
          <p:cNvGrpSpPr/>
          <p:nvPr/>
        </p:nvGrpSpPr>
        <p:grpSpPr>
          <a:xfrm>
            <a:off x="2332021" y="2261706"/>
            <a:ext cx="468145" cy="446983"/>
            <a:chOff x="4417791" y="3086470"/>
            <a:chExt cx="441754" cy="421788"/>
          </a:xfrm>
          <a:solidFill>
            <a:schemeClr val="bg1"/>
          </a:solidFill>
        </p:grpSpPr>
        <p:sp>
          <p:nvSpPr>
            <p:cNvPr id="70" name="Freeform 64"/>
            <p:cNvSpPr>
              <a:spLocks noEditPoints="1"/>
            </p:cNvSpPr>
            <p:nvPr/>
          </p:nvSpPr>
          <p:spPr bwMode="auto">
            <a:xfrm>
              <a:off x="4417791" y="3086470"/>
              <a:ext cx="441754" cy="421788"/>
            </a:xfrm>
            <a:custGeom>
              <a:avLst/>
              <a:gdLst>
                <a:gd name="T0" fmla="*/ 125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40 w 133"/>
                <a:gd name="T13" fmla="*/ 118 h 127"/>
                <a:gd name="T14" fmla="*/ 40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4 w 133"/>
                <a:gd name="T21" fmla="*/ 127 h 127"/>
                <a:gd name="T22" fmla="*/ 94 w 133"/>
                <a:gd name="T23" fmla="*/ 118 h 127"/>
                <a:gd name="T24" fmla="*/ 80 w 133"/>
                <a:gd name="T25" fmla="*/ 100 h 127"/>
                <a:gd name="T26" fmla="*/ 125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5 w 133"/>
                <a:gd name="T33" fmla="*/ 0 h 127"/>
                <a:gd name="T34" fmla="*/ 60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60 w 133"/>
                <a:gd name="T43" fmla="*/ 89 h 127"/>
                <a:gd name="T44" fmla="*/ 124 w 133"/>
                <a:gd name="T45" fmla="*/ 79 h 127"/>
                <a:gd name="T46" fmla="*/ 10 w 133"/>
                <a:gd name="T47" fmla="*/ 79 h 127"/>
                <a:gd name="T48" fmla="*/ 10 w 133"/>
                <a:gd name="T49" fmla="*/ 10 h 127"/>
                <a:gd name="T50" fmla="*/ 124 w 133"/>
                <a:gd name="T51" fmla="*/ 10 h 127"/>
                <a:gd name="T52" fmla="*/ 124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40" y="11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78" y="118"/>
                    <a:pt x="80" y="100"/>
                    <a:pt x="80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5" y="0"/>
                  </a:cubicBezTo>
                  <a:close/>
                  <a:moveTo>
                    <a:pt x="60" y="89"/>
                  </a:moveTo>
                  <a:cubicBezTo>
                    <a:pt x="60" y="85"/>
                    <a:pt x="63" y="82"/>
                    <a:pt x="67" y="82"/>
                  </a:cubicBezTo>
                  <a:cubicBezTo>
                    <a:pt x="72" y="82"/>
                    <a:pt x="75" y="85"/>
                    <a:pt x="75" y="89"/>
                  </a:cubicBezTo>
                  <a:cubicBezTo>
                    <a:pt x="75" y="94"/>
                    <a:pt x="72" y="97"/>
                    <a:pt x="67" y="97"/>
                  </a:cubicBezTo>
                  <a:cubicBezTo>
                    <a:pt x="63" y="97"/>
                    <a:pt x="60" y="94"/>
                    <a:pt x="60" y="89"/>
                  </a:cubicBezTo>
                  <a:close/>
                  <a:moveTo>
                    <a:pt x="124" y="79"/>
                  </a:moveTo>
                  <a:cubicBezTo>
                    <a:pt x="10" y="79"/>
                    <a:pt x="10" y="79"/>
                    <a:pt x="10" y="7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4" y="10"/>
                    <a:pt x="124" y="10"/>
                    <a:pt x="124" y="10"/>
                  </a:cubicBezTo>
                  <a:lnTo>
                    <a:pt x="124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71" name="Oval 65"/>
            <p:cNvSpPr>
              <a:spLocks noChangeArrowheads="1"/>
            </p:cNvSpPr>
            <p:nvPr/>
          </p:nvSpPr>
          <p:spPr bwMode="auto">
            <a:xfrm>
              <a:off x="4627437" y="3365998"/>
              <a:ext cx="29949" cy="32446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</p:grpSp>
      <p:cxnSp>
        <p:nvCxnSpPr>
          <p:cNvPr id="37" name="Straight Connector 25"/>
          <p:cNvCxnSpPr/>
          <p:nvPr/>
        </p:nvCxnSpPr>
        <p:spPr>
          <a:xfrm>
            <a:off x="3028925" y="2592315"/>
            <a:ext cx="1368152" cy="423970"/>
          </a:xfrm>
          <a:prstGeom prst="line">
            <a:avLst/>
          </a:prstGeom>
          <a:ln w="38100" cap="rnd">
            <a:solidFill>
              <a:schemeClr val="bg1">
                <a:lumMod val="65000"/>
              </a:schemeClr>
            </a:solidFill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4221063" y="2443923"/>
            <a:ext cx="1270000" cy="1270000"/>
          </a:xfrm>
          <a:prstGeom prst="ellipse">
            <a:avLst/>
          </a:prstGeom>
          <a:solidFill>
            <a:srgbClr val="FEA5B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4644021" y="2959520"/>
            <a:ext cx="424612" cy="301994"/>
            <a:chOff x="4362884" y="1304483"/>
            <a:chExt cx="466712" cy="331938"/>
          </a:xfrm>
          <a:solidFill>
            <a:schemeClr val="bg1"/>
          </a:solidFill>
        </p:grpSpPr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4362884" y="1366877"/>
              <a:ext cx="466712" cy="269544"/>
            </a:xfrm>
            <a:custGeom>
              <a:avLst/>
              <a:gdLst>
                <a:gd name="T0" fmla="*/ 0 w 187"/>
                <a:gd name="T1" fmla="*/ 0 h 108"/>
                <a:gd name="T2" fmla="*/ 0 w 187"/>
                <a:gd name="T3" fmla="*/ 108 h 108"/>
                <a:gd name="T4" fmla="*/ 187 w 187"/>
                <a:gd name="T5" fmla="*/ 108 h 108"/>
                <a:gd name="T6" fmla="*/ 187 w 187"/>
                <a:gd name="T7" fmla="*/ 0 h 108"/>
                <a:gd name="T8" fmla="*/ 94 w 187"/>
                <a:gd name="T9" fmla="*/ 67 h 108"/>
                <a:gd name="T10" fmla="*/ 0 w 187"/>
                <a:gd name="T1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08">
                  <a:moveTo>
                    <a:pt x="0" y="0"/>
                  </a:moveTo>
                  <a:lnTo>
                    <a:pt x="0" y="108"/>
                  </a:lnTo>
                  <a:lnTo>
                    <a:pt x="187" y="108"/>
                  </a:lnTo>
                  <a:lnTo>
                    <a:pt x="187" y="0"/>
                  </a:lnTo>
                  <a:lnTo>
                    <a:pt x="94" y="6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4362884" y="1304483"/>
              <a:ext cx="466712" cy="192176"/>
            </a:xfrm>
            <a:custGeom>
              <a:avLst/>
              <a:gdLst>
                <a:gd name="T0" fmla="*/ 187 w 187"/>
                <a:gd name="T1" fmla="*/ 9 h 77"/>
                <a:gd name="T2" fmla="*/ 187 w 187"/>
                <a:gd name="T3" fmla="*/ 0 h 77"/>
                <a:gd name="T4" fmla="*/ 0 w 187"/>
                <a:gd name="T5" fmla="*/ 0 h 77"/>
                <a:gd name="T6" fmla="*/ 0 w 187"/>
                <a:gd name="T7" fmla="*/ 10 h 77"/>
                <a:gd name="T8" fmla="*/ 94 w 187"/>
                <a:gd name="T9" fmla="*/ 77 h 77"/>
                <a:gd name="T10" fmla="*/ 187 w 187"/>
                <a:gd name="T11" fmla="*/ 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77">
                  <a:moveTo>
                    <a:pt x="187" y="9"/>
                  </a:moveTo>
                  <a:lnTo>
                    <a:pt x="187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4" y="77"/>
                  </a:lnTo>
                  <a:lnTo>
                    <a:pt x="187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椭圆 4"/>
          <p:cNvSpPr/>
          <p:nvPr/>
        </p:nvSpPr>
        <p:spPr>
          <a:xfrm>
            <a:off x="6446738" y="1850198"/>
            <a:ext cx="1270000" cy="1270000"/>
          </a:xfrm>
          <a:prstGeom prst="ellipse">
            <a:avLst/>
          </a:prstGeom>
          <a:solidFill>
            <a:srgbClr val="CCF4F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8" name="Group 24"/>
          <p:cNvGrpSpPr/>
          <p:nvPr/>
        </p:nvGrpSpPr>
        <p:grpSpPr>
          <a:xfrm>
            <a:off x="6859439" y="2279106"/>
            <a:ext cx="444744" cy="429583"/>
            <a:chOff x="5099140" y="1309474"/>
            <a:chExt cx="439257" cy="424283"/>
          </a:xfrm>
          <a:solidFill>
            <a:schemeClr val="bg1"/>
          </a:solidFill>
        </p:grpSpPr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5256374" y="1479187"/>
              <a:ext cx="47421" cy="44924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5331247" y="1479187"/>
              <a:ext cx="49916" cy="44924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5408617" y="1479187"/>
              <a:ext cx="49916" cy="44924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5256374" y="1546573"/>
              <a:ext cx="47421" cy="4742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5331247" y="1546573"/>
              <a:ext cx="49916" cy="4742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5408617" y="1546573"/>
              <a:ext cx="49916" cy="4742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5256374" y="1618951"/>
              <a:ext cx="47421" cy="44924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5179005" y="1546573"/>
              <a:ext cx="49916" cy="4742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5179005" y="1618951"/>
              <a:ext cx="49916" cy="44924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5331247" y="1618951"/>
              <a:ext cx="49916" cy="44924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5408617" y="1618951"/>
              <a:ext cx="49916" cy="44924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Freeform 29"/>
            <p:cNvSpPr>
              <a:spLocks noEditPoints="1"/>
            </p:cNvSpPr>
            <p:nvPr/>
          </p:nvSpPr>
          <p:spPr bwMode="auto">
            <a:xfrm>
              <a:off x="5099140" y="1339424"/>
              <a:ext cx="439257" cy="394333"/>
            </a:xfrm>
            <a:custGeom>
              <a:avLst/>
              <a:gdLst>
                <a:gd name="T0" fmla="*/ 174 w 176"/>
                <a:gd name="T1" fmla="*/ 0 h 158"/>
                <a:gd name="T2" fmla="*/ 150 w 176"/>
                <a:gd name="T3" fmla="*/ 0 h 158"/>
                <a:gd name="T4" fmla="*/ 150 w 176"/>
                <a:gd name="T5" fmla="*/ 16 h 158"/>
                <a:gd name="T6" fmla="*/ 126 w 176"/>
                <a:gd name="T7" fmla="*/ 16 h 158"/>
                <a:gd name="T8" fmla="*/ 126 w 176"/>
                <a:gd name="T9" fmla="*/ 0 h 158"/>
                <a:gd name="T10" fmla="*/ 52 w 176"/>
                <a:gd name="T11" fmla="*/ 0 h 158"/>
                <a:gd name="T12" fmla="*/ 52 w 176"/>
                <a:gd name="T13" fmla="*/ 16 h 158"/>
                <a:gd name="T14" fmla="*/ 28 w 176"/>
                <a:gd name="T15" fmla="*/ 16 h 158"/>
                <a:gd name="T16" fmla="*/ 28 w 176"/>
                <a:gd name="T17" fmla="*/ 0 h 158"/>
                <a:gd name="T18" fmla="*/ 0 w 176"/>
                <a:gd name="T19" fmla="*/ 0 h 158"/>
                <a:gd name="T20" fmla="*/ 0 w 176"/>
                <a:gd name="T21" fmla="*/ 158 h 158"/>
                <a:gd name="T22" fmla="*/ 13 w 176"/>
                <a:gd name="T23" fmla="*/ 158 h 158"/>
                <a:gd name="T24" fmla="*/ 162 w 176"/>
                <a:gd name="T25" fmla="*/ 158 h 158"/>
                <a:gd name="T26" fmla="*/ 176 w 176"/>
                <a:gd name="T27" fmla="*/ 158 h 158"/>
                <a:gd name="T28" fmla="*/ 174 w 176"/>
                <a:gd name="T29" fmla="*/ 0 h 158"/>
                <a:gd name="T30" fmla="*/ 162 w 176"/>
                <a:gd name="T31" fmla="*/ 144 h 158"/>
                <a:gd name="T32" fmla="*/ 13 w 176"/>
                <a:gd name="T33" fmla="*/ 144 h 158"/>
                <a:gd name="T34" fmla="*/ 13 w 176"/>
                <a:gd name="T35" fmla="*/ 44 h 158"/>
                <a:gd name="T36" fmla="*/ 162 w 176"/>
                <a:gd name="T37" fmla="*/ 44 h 158"/>
                <a:gd name="T38" fmla="*/ 162 w 176"/>
                <a:gd name="T39" fmla="*/ 14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6" h="158">
                  <a:moveTo>
                    <a:pt x="174" y="0"/>
                  </a:moveTo>
                  <a:lnTo>
                    <a:pt x="150" y="0"/>
                  </a:lnTo>
                  <a:lnTo>
                    <a:pt x="150" y="16"/>
                  </a:lnTo>
                  <a:lnTo>
                    <a:pt x="126" y="16"/>
                  </a:lnTo>
                  <a:lnTo>
                    <a:pt x="126" y="0"/>
                  </a:lnTo>
                  <a:lnTo>
                    <a:pt x="52" y="0"/>
                  </a:lnTo>
                  <a:lnTo>
                    <a:pt x="52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13" y="158"/>
                  </a:lnTo>
                  <a:lnTo>
                    <a:pt x="162" y="158"/>
                  </a:lnTo>
                  <a:lnTo>
                    <a:pt x="176" y="158"/>
                  </a:lnTo>
                  <a:lnTo>
                    <a:pt x="174" y="0"/>
                  </a:lnTo>
                  <a:close/>
                  <a:moveTo>
                    <a:pt x="162" y="144"/>
                  </a:moveTo>
                  <a:lnTo>
                    <a:pt x="13" y="144"/>
                  </a:lnTo>
                  <a:lnTo>
                    <a:pt x="13" y="44"/>
                  </a:lnTo>
                  <a:lnTo>
                    <a:pt x="162" y="44"/>
                  </a:lnTo>
                  <a:lnTo>
                    <a:pt x="162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5181500" y="1309474"/>
              <a:ext cx="37438" cy="59899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5428583" y="1309474"/>
              <a:ext cx="34941" cy="59899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6" name="椭圆 5"/>
          <p:cNvSpPr/>
          <p:nvPr/>
        </p:nvSpPr>
        <p:spPr>
          <a:xfrm>
            <a:off x="8720038" y="2443923"/>
            <a:ext cx="1270000" cy="1270000"/>
          </a:xfrm>
          <a:prstGeom prst="ellipse">
            <a:avLst/>
          </a:prstGeom>
          <a:solidFill>
            <a:srgbClr val="2E6BF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3" name="Group 58"/>
          <p:cNvGrpSpPr/>
          <p:nvPr/>
        </p:nvGrpSpPr>
        <p:grpSpPr>
          <a:xfrm>
            <a:off x="9078563" y="2861019"/>
            <a:ext cx="589935" cy="435748"/>
            <a:chOff x="2563427" y="3717902"/>
            <a:chExt cx="439257" cy="324452"/>
          </a:xfrm>
          <a:solidFill>
            <a:schemeClr val="bg1"/>
          </a:solidFill>
        </p:grpSpPr>
        <p:sp>
          <p:nvSpPr>
            <p:cNvPr id="34" name="Freeform 92"/>
            <p:cNvSpPr>
              <a:spLocks/>
            </p:cNvSpPr>
            <p:nvPr/>
          </p:nvSpPr>
          <p:spPr bwMode="auto">
            <a:xfrm>
              <a:off x="2720660" y="3942523"/>
              <a:ext cx="127286" cy="99831"/>
            </a:xfrm>
            <a:custGeom>
              <a:avLst/>
              <a:gdLst>
                <a:gd name="T0" fmla="*/ 37 w 38"/>
                <a:gd name="T1" fmla="*/ 10 h 30"/>
                <a:gd name="T2" fmla="*/ 1 w 38"/>
                <a:gd name="T3" fmla="*/ 11 h 30"/>
                <a:gd name="T4" fmla="*/ 1 w 38"/>
                <a:gd name="T5" fmla="*/ 13 h 30"/>
                <a:gd name="T6" fmla="*/ 19 w 38"/>
                <a:gd name="T7" fmla="*/ 30 h 30"/>
                <a:gd name="T8" fmla="*/ 36 w 38"/>
                <a:gd name="T9" fmla="*/ 13 h 30"/>
                <a:gd name="T10" fmla="*/ 37 w 38"/>
                <a:gd name="T11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0">
                  <a:moveTo>
                    <a:pt x="37" y="10"/>
                  </a:moveTo>
                  <a:cubicBezTo>
                    <a:pt x="26" y="1"/>
                    <a:pt x="12" y="0"/>
                    <a:pt x="1" y="11"/>
                  </a:cubicBezTo>
                  <a:cubicBezTo>
                    <a:pt x="1" y="11"/>
                    <a:pt x="0" y="12"/>
                    <a:pt x="1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1"/>
                    <a:pt x="37" y="11"/>
                    <a:pt x="37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93"/>
            <p:cNvSpPr>
              <a:spLocks/>
            </p:cNvSpPr>
            <p:nvPr/>
          </p:nvSpPr>
          <p:spPr bwMode="auto">
            <a:xfrm>
              <a:off x="2638300" y="3830213"/>
              <a:ext cx="292007" cy="129781"/>
            </a:xfrm>
            <a:custGeom>
              <a:avLst/>
              <a:gdLst>
                <a:gd name="T0" fmla="*/ 87 w 88"/>
                <a:gd name="T1" fmla="*/ 23 h 39"/>
                <a:gd name="T2" fmla="*/ 0 w 88"/>
                <a:gd name="T3" fmla="*/ 24 h 39"/>
                <a:gd name="T4" fmla="*/ 0 w 88"/>
                <a:gd name="T5" fmla="*/ 26 h 39"/>
                <a:gd name="T6" fmla="*/ 13 w 88"/>
                <a:gd name="T7" fmla="*/ 38 h 39"/>
                <a:gd name="T8" fmla="*/ 15 w 88"/>
                <a:gd name="T9" fmla="*/ 38 h 39"/>
                <a:gd name="T10" fmla="*/ 73 w 88"/>
                <a:gd name="T11" fmla="*/ 38 h 39"/>
                <a:gd name="T12" fmla="*/ 75 w 88"/>
                <a:gd name="T13" fmla="*/ 38 h 39"/>
                <a:gd name="T14" fmla="*/ 88 w 88"/>
                <a:gd name="T15" fmla="*/ 26 h 39"/>
                <a:gd name="T16" fmla="*/ 88 w 88"/>
                <a:gd name="T17" fmla="*/ 26 h 39"/>
                <a:gd name="T18" fmla="*/ 88 w 88"/>
                <a:gd name="T19" fmla="*/ 24 h 39"/>
                <a:gd name="T20" fmla="*/ 87 w 88"/>
                <a:gd name="T21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9">
                  <a:moveTo>
                    <a:pt x="87" y="23"/>
                  </a:moveTo>
                  <a:cubicBezTo>
                    <a:pt x="63" y="0"/>
                    <a:pt x="24" y="0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5" y="38"/>
                  </a:cubicBezTo>
                  <a:cubicBezTo>
                    <a:pt x="31" y="22"/>
                    <a:pt x="57" y="22"/>
                    <a:pt x="73" y="38"/>
                  </a:cubicBezTo>
                  <a:cubicBezTo>
                    <a:pt x="74" y="39"/>
                    <a:pt x="75" y="39"/>
                    <a:pt x="75" y="38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5"/>
                    <a:pt x="88" y="24"/>
                    <a:pt x="88" y="24"/>
                  </a:cubicBezTo>
                  <a:lnTo>
                    <a:pt x="87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2563427" y="3717902"/>
              <a:ext cx="439257" cy="169713"/>
            </a:xfrm>
            <a:custGeom>
              <a:avLst/>
              <a:gdLst>
                <a:gd name="T0" fmla="*/ 131 w 132"/>
                <a:gd name="T1" fmla="*/ 36 h 51"/>
                <a:gd name="T2" fmla="*/ 131 w 132"/>
                <a:gd name="T3" fmla="*/ 36 h 51"/>
                <a:gd name="T4" fmla="*/ 1 w 132"/>
                <a:gd name="T5" fmla="*/ 36 h 51"/>
                <a:gd name="T6" fmla="*/ 1 w 132"/>
                <a:gd name="T7" fmla="*/ 38 h 51"/>
                <a:gd name="T8" fmla="*/ 14 w 132"/>
                <a:gd name="T9" fmla="*/ 51 h 51"/>
                <a:gd name="T10" fmla="*/ 16 w 132"/>
                <a:gd name="T11" fmla="*/ 51 h 51"/>
                <a:gd name="T12" fmla="*/ 116 w 132"/>
                <a:gd name="T13" fmla="*/ 51 h 51"/>
                <a:gd name="T14" fmla="*/ 118 w 132"/>
                <a:gd name="T15" fmla="*/ 51 h 51"/>
                <a:gd name="T16" fmla="*/ 131 w 132"/>
                <a:gd name="T17" fmla="*/ 38 h 51"/>
                <a:gd name="T18" fmla="*/ 131 w 132"/>
                <a:gd name="T19" fmla="*/ 38 h 51"/>
                <a:gd name="T20" fmla="*/ 131 w 132"/>
                <a:gd name="T21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51">
                  <a:moveTo>
                    <a:pt x="131" y="36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95" y="0"/>
                    <a:pt x="37" y="0"/>
                    <a:pt x="1" y="36"/>
                  </a:cubicBezTo>
                  <a:cubicBezTo>
                    <a:pt x="0" y="37"/>
                    <a:pt x="0" y="37"/>
                    <a:pt x="1" y="38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5" y="51"/>
                    <a:pt x="16" y="51"/>
                  </a:cubicBezTo>
                  <a:cubicBezTo>
                    <a:pt x="43" y="23"/>
                    <a:pt x="89" y="23"/>
                    <a:pt x="116" y="51"/>
                  </a:cubicBezTo>
                  <a:cubicBezTo>
                    <a:pt x="117" y="51"/>
                    <a:pt x="118" y="51"/>
                    <a:pt x="118" y="51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2" y="37"/>
                    <a:pt x="132" y="36"/>
                    <a:pt x="131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42" name="Straight Connector 25"/>
          <p:cNvCxnSpPr/>
          <p:nvPr/>
        </p:nvCxnSpPr>
        <p:spPr>
          <a:xfrm flipV="1">
            <a:off x="5261173" y="2708689"/>
            <a:ext cx="1368152" cy="370235"/>
          </a:xfrm>
          <a:prstGeom prst="line">
            <a:avLst/>
          </a:prstGeom>
          <a:ln w="38100" cap="rnd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25"/>
          <p:cNvCxnSpPr/>
          <p:nvPr/>
        </p:nvCxnSpPr>
        <p:spPr>
          <a:xfrm>
            <a:off x="7512471" y="2543173"/>
            <a:ext cx="1368152" cy="473112"/>
          </a:xfrm>
          <a:prstGeom prst="line">
            <a:avLst/>
          </a:prstGeom>
          <a:ln w="38100" cap="rnd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本框 71">
            <a:extLst>
              <a:ext uri="{FF2B5EF4-FFF2-40B4-BE49-F238E27FC236}">
                <a16:creationId xmlns:a16="http://schemas.microsoft.com/office/drawing/2014/main" id="{3289D5E4-A9BE-484B-B9F5-ACCD5C399CCD}"/>
              </a:ext>
            </a:extLst>
          </p:cNvPr>
          <p:cNvSpPr txBox="1"/>
          <p:nvPr/>
        </p:nvSpPr>
        <p:spPr>
          <a:xfrm>
            <a:off x="1371707" y="405132"/>
            <a:ext cx="3954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+mn-ea"/>
              </a:rPr>
              <a:t>Add title text here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0C0B81B5-52AF-4D9D-BA1F-3E65AC70DF9B}"/>
              </a:ext>
            </a:extLst>
          </p:cNvPr>
          <p:cNvSpPr txBox="1"/>
          <p:nvPr/>
        </p:nvSpPr>
        <p:spPr>
          <a:xfrm>
            <a:off x="377837" y="271618"/>
            <a:ext cx="8771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dirty="0">
                <a:solidFill>
                  <a:schemeClr val="bg1"/>
                </a:solidFill>
                <a:latin typeface="HarmonyOS Sans SC Black" panose="00000A00000000000000" pitchFamily="2" charset="-122"/>
                <a:ea typeface="HarmonyOS Sans SC Black" panose="00000A00000000000000" pitchFamily="2" charset="-122"/>
                <a:cs typeface="+mn-ea"/>
                <a:sym typeface="+mn-lt"/>
              </a:rPr>
              <a:t>04</a:t>
            </a:r>
            <a:endParaRPr kumimoji="1" lang="zh-CN" altLang="en-US" sz="4400" dirty="0">
              <a:solidFill>
                <a:schemeClr val="bg1"/>
              </a:solidFill>
              <a:latin typeface="HarmonyOS Sans SC Black" panose="00000A00000000000000" pitchFamily="2" charset="-122"/>
              <a:ea typeface="HarmonyOS Sans SC Black" panose="00000A00000000000000" pitchFamily="2" charset="-122"/>
              <a:cs typeface="+mn-ea"/>
              <a:sym typeface="+mn-lt"/>
            </a:endParaRPr>
          </a:p>
        </p:txBody>
      </p: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2BC253D9-AD7A-4141-AD71-5B5936AE33F0}"/>
              </a:ext>
            </a:extLst>
          </p:cNvPr>
          <p:cNvGrpSpPr/>
          <p:nvPr/>
        </p:nvGrpSpPr>
        <p:grpSpPr>
          <a:xfrm>
            <a:off x="1931888" y="3259156"/>
            <a:ext cx="1835988" cy="1608318"/>
            <a:chOff x="3694181" y="1830402"/>
            <a:chExt cx="1835988" cy="1608318"/>
          </a:xfrm>
        </p:grpSpPr>
        <p:sp>
          <p:nvSpPr>
            <p:cNvPr id="75" name="TextBox 37">
              <a:extLst>
                <a:ext uri="{FF2B5EF4-FFF2-40B4-BE49-F238E27FC236}">
                  <a16:creationId xmlns:a16="http://schemas.microsoft.com/office/drawing/2014/main" id="{F7E2C6D2-361B-44C0-AA1A-0563726DE67C}"/>
                </a:ext>
              </a:extLst>
            </p:cNvPr>
            <p:cNvSpPr txBox="1"/>
            <p:nvPr/>
          </p:nvSpPr>
          <p:spPr>
            <a:xfrm>
              <a:off x="3694181" y="2258717"/>
              <a:ext cx="1833436" cy="1180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etc.... ...</a:t>
              </a:r>
            </a:p>
            <a:p>
              <a:pPr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6" name="MH_Text_1">
              <a:extLst>
                <a:ext uri="{FF2B5EF4-FFF2-40B4-BE49-F238E27FC236}">
                  <a16:creationId xmlns:a16="http://schemas.microsoft.com/office/drawing/2014/main" id="{6CF056E6-9099-4629-9CD8-17EF763E7869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3696733" y="1830402"/>
              <a:ext cx="1833436" cy="58450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eaLnBrk="1" hangingPunct="1"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EE4AECF1-17CF-40A4-9079-0E1C2869FA4C}"/>
              </a:ext>
            </a:extLst>
          </p:cNvPr>
          <p:cNvGrpSpPr/>
          <p:nvPr/>
        </p:nvGrpSpPr>
        <p:grpSpPr>
          <a:xfrm>
            <a:off x="4106396" y="3937415"/>
            <a:ext cx="1835988" cy="1608318"/>
            <a:chOff x="3694181" y="1830402"/>
            <a:chExt cx="1835988" cy="1608318"/>
          </a:xfrm>
        </p:grpSpPr>
        <p:sp>
          <p:nvSpPr>
            <p:cNvPr id="78" name="TextBox 37">
              <a:extLst>
                <a:ext uri="{FF2B5EF4-FFF2-40B4-BE49-F238E27FC236}">
                  <a16:creationId xmlns:a16="http://schemas.microsoft.com/office/drawing/2014/main" id="{885D0970-4199-4575-9611-F9C62856DAB2}"/>
                </a:ext>
              </a:extLst>
            </p:cNvPr>
            <p:cNvSpPr txBox="1"/>
            <p:nvPr/>
          </p:nvSpPr>
          <p:spPr>
            <a:xfrm>
              <a:off x="3694181" y="2258717"/>
              <a:ext cx="1833436" cy="1180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etc.... ...</a:t>
              </a:r>
            </a:p>
            <a:p>
              <a:pPr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9" name="MH_Text_1">
              <a:extLst>
                <a:ext uri="{FF2B5EF4-FFF2-40B4-BE49-F238E27FC236}">
                  <a16:creationId xmlns:a16="http://schemas.microsoft.com/office/drawing/2014/main" id="{5E0C5550-6C1B-4BCE-BC24-BA6F8FB241F3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3696733" y="1830402"/>
              <a:ext cx="1833436" cy="58450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eaLnBrk="1" hangingPunct="1"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574DD76B-DA71-47B0-A41C-1FCB7AEB2432}"/>
              </a:ext>
            </a:extLst>
          </p:cNvPr>
          <p:cNvGrpSpPr/>
          <p:nvPr/>
        </p:nvGrpSpPr>
        <p:grpSpPr>
          <a:xfrm>
            <a:off x="6382400" y="3343690"/>
            <a:ext cx="1835988" cy="1608318"/>
            <a:chOff x="3694181" y="1830402"/>
            <a:chExt cx="1835988" cy="1608318"/>
          </a:xfrm>
        </p:grpSpPr>
        <p:sp>
          <p:nvSpPr>
            <p:cNvPr id="81" name="TextBox 37">
              <a:extLst>
                <a:ext uri="{FF2B5EF4-FFF2-40B4-BE49-F238E27FC236}">
                  <a16:creationId xmlns:a16="http://schemas.microsoft.com/office/drawing/2014/main" id="{9C8ED47F-6305-4014-84C9-4385653FBDC5}"/>
                </a:ext>
              </a:extLst>
            </p:cNvPr>
            <p:cNvSpPr txBox="1"/>
            <p:nvPr/>
          </p:nvSpPr>
          <p:spPr>
            <a:xfrm>
              <a:off x="3694181" y="2258717"/>
              <a:ext cx="1833436" cy="1180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etc.... ...</a:t>
              </a:r>
            </a:p>
            <a:p>
              <a:pPr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2" name="MH_Text_1">
              <a:extLst>
                <a:ext uri="{FF2B5EF4-FFF2-40B4-BE49-F238E27FC236}">
                  <a16:creationId xmlns:a16="http://schemas.microsoft.com/office/drawing/2014/main" id="{3F5F03B4-A692-45F7-9DDC-30A8235AE03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696733" y="1830402"/>
              <a:ext cx="1833436" cy="58450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eaLnBrk="1" hangingPunct="1"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9EDBE03F-E4C0-4052-B6FC-2A76290490DD}"/>
              </a:ext>
            </a:extLst>
          </p:cNvPr>
          <p:cNvGrpSpPr/>
          <p:nvPr/>
        </p:nvGrpSpPr>
        <p:grpSpPr>
          <a:xfrm>
            <a:off x="8653300" y="3937415"/>
            <a:ext cx="1835988" cy="1608318"/>
            <a:chOff x="3694181" y="1830402"/>
            <a:chExt cx="1835988" cy="1608318"/>
          </a:xfrm>
        </p:grpSpPr>
        <p:sp>
          <p:nvSpPr>
            <p:cNvPr id="84" name="TextBox 37">
              <a:extLst>
                <a:ext uri="{FF2B5EF4-FFF2-40B4-BE49-F238E27FC236}">
                  <a16:creationId xmlns:a16="http://schemas.microsoft.com/office/drawing/2014/main" id="{F97E6EC6-4C55-4B82-9315-798E466E2C1A}"/>
                </a:ext>
              </a:extLst>
            </p:cNvPr>
            <p:cNvSpPr txBox="1"/>
            <p:nvPr/>
          </p:nvSpPr>
          <p:spPr>
            <a:xfrm>
              <a:off x="3694181" y="2258717"/>
              <a:ext cx="1833436" cy="1180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etc.... ...</a:t>
              </a:r>
            </a:p>
            <a:p>
              <a:pPr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5" name="MH_Text_1">
              <a:extLst>
                <a:ext uri="{FF2B5EF4-FFF2-40B4-BE49-F238E27FC236}">
                  <a16:creationId xmlns:a16="http://schemas.microsoft.com/office/drawing/2014/main" id="{DA47305A-BA0D-4466-A631-380CE19B0A2C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696733" y="1830402"/>
              <a:ext cx="1833436" cy="58450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eaLnBrk="1" hangingPunct="1"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87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2338739"/>
            <a:ext cx="5086193" cy="952032"/>
            <a:chOff x="0" y="2289175"/>
            <a:chExt cx="6810375" cy="1274763"/>
          </a:xfrm>
        </p:grpSpPr>
        <p:sp>
          <p:nvSpPr>
            <p:cNvPr id="4" name="Rectangle 12"/>
            <p:cNvSpPr>
              <a:spLocks noChangeArrowheads="1"/>
            </p:cNvSpPr>
            <p:nvPr/>
          </p:nvSpPr>
          <p:spPr bwMode="auto">
            <a:xfrm>
              <a:off x="0" y="3371850"/>
              <a:ext cx="6186488" cy="192088"/>
            </a:xfrm>
            <a:prstGeom prst="rect">
              <a:avLst/>
            </a:prstGeom>
            <a:solidFill>
              <a:srgbClr val="FEA5BF"/>
            </a:solidFill>
            <a:ln>
              <a:noFill/>
            </a:ln>
          </p:spPr>
          <p:txBody>
            <a:bodyPr/>
            <a:lstStyle/>
            <a:p>
              <a:pPr>
                <a:buFontTx/>
                <a:buNone/>
              </a:pPr>
              <a:endParaRPr lang="zh-CN" altLang="en-US">
                <a:solidFill>
                  <a:srgbClr val="C4261D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5534025" y="2289175"/>
              <a:ext cx="1276350" cy="1274763"/>
            </a:xfrm>
            <a:custGeom>
              <a:avLst/>
              <a:gdLst>
                <a:gd name="T0" fmla="*/ 638387601 w 2222"/>
                <a:gd name="T1" fmla="*/ 0 h 2222"/>
                <a:gd name="T2" fmla="*/ 1276775202 w 2222"/>
                <a:gd name="T3" fmla="*/ 638387222 h 2222"/>
                <a:gd name="T4" fmla="*/ 638387601 w 2222"/>
                <a:gd name="T5" fmla="*/ 1276773686 h 2222"/>
                <a:gd name="T6" fmla="*/ 0 w 2222"/>
                <a:gd name="T7" fmla="*/ 638387222 h 2222"/>
                <a:gd name="T8" fmla="*/ 638387601 w 2222"/>
                <a:gd name="T9" fmla="*/ 0 h 2222"/>
                <a:gd name="T10" fmla="*/ 638387601 w 2222"/>
                <a:gd name="T11" fmla="*/ 193067318 h 2222"/>
                <a:gd name="T12" fmla="*/ 1084282354 w 2222"/>
                <a:gd name="T13" fmla="*/ 638387222 h 2222"/>
                <a:gd name="T14" fmla="*/ 638387601 w 2222"/>
                <a:gd name="T15" fmla="*/ 1084280952 h 2222"/>
                <a:gd name="T16" fmla="*/ 193067433 w 2222"/>
                <a:gd name="T17" fmla="*/ 638387222 h 2222"/>
                <a:gd name="T18" fmla="*/ 638387601 w 2222"/>
                <a:gd name="T19" fmla="*/ 193067318 h 2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22" h="2222">
                  <a:moveTo>
                    <a:pt x="1111" y="0"/>
                  </a:moveTo>
                  <a:cubicBezTo>
                    <a:pt x="1725" y="0"/>
                    <a:pt x="2222" y="498"/>
                    <a:pt x="2222" y="1111"/>
                  </a:cubicBezTo>
                  <a:cubicBezTo>
                    <a:pt x="2222" y="1725"/>
                    <a:pt x="1725" y="2222"/>
                    <a:pt x="1111" y="2222"/>
                  </a:cubicBezTo>
                  <a:cubicBezTo>
                    <a:pt x="498" y="2222"/>
                    <a:pt x="0" y="1725"/>
                    <a:pt x="0" y="1111"/>
                  </a:cubicBezTo>
                  <a:cubicBezTo>
                    <a:pt x="0" y="498"/>
                    <a:pt x="498" y="0"/>
                    <a:pt x="1111" y="0"/>
                  </a:cubicBezTo>
                  <a:close/>
                  <a:moveTo>
                    <a:pt x="1111" y="336"/>
                  </a:moveTo>
                  <a:cubicBezTo>
                    <a:pt x="1540" y="336"/>
                    <a:pt x="1887" y="683"/>
                    <a:pt x="1887" y="1111"/>
                  </a:cubicBezTo>
                  <a:cubicBezTo>
                    <a:pt x="1887" y="1540"/>
                    <a:pt x="1540" y="1887"/>
                    <a:pt x="1111" y="1887"/>
                  </a:cubicBezTo>
                  <a:cubicBezTo>
                    <a:pt x="683" y="1887"/>
                    <a:pt x="336" y="1540"/>
                    <a:pt x="336" y="1111"/>
                  </a:cubicBezTo>
                  <a:cubicBezTo>
                    <a:pt x="336" y="683"/>
                    <a:pt x="683" y="336"/>
                    <a:pt x="1111" y="336"/>
                  </a:cubicBezTo>
                  <a:close/>
                </a:path>
              </a:pathLst>
            </a:custGeom>
            <a:solidFill>
              <a:srgbClr val="FEA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8" name="Freeform 546"/>
          <p:cNvSpPr>
            <a:spLocks noEditPoints="1"/>
          </p:cNvSpPr>
          <p:nvPr/>
        </p:nvSpPr>
        <p:spPr bwMode="auto">
          <a:xfrm>
            <a:off x="4439729" y="2663098"/>
            <a:ext cx="334962" cy="282575"/>
          </a:xfrm>
          <a:custGeom>
            <a:avLst/>
            <a:gdLst>
              <a:gd name="T0" fmla="*/ 304723 w 288"/>
              <a:gd name="T1" fmla="*/ 41691 h 244"/>
              <a:gd name="T2" fmla="*/ 304723 w 288"/>
              <a:gd name="T3" fmla="*/ 0 h 244"/>
              <a:gd name="T4" fmla="*/ 167482 w 288"/>
              <a:gd name="T5" fmla="*/ 40533 h 244"/>
              <a:gd name="T6" fmla="*/ 30240 w 288"/>
              <a:gd name="T7" fmla="*/ 0 h 244"/>
              <a:gd name="T8" fmla="*/ 30240 w 288"/>
              <a:gd name="T9" fmla="*/ 41691 h 244"/>
              <a:gd name="T10" fmla="*/ 0 w 288"/>
              <a:gd name="T11" fmla="*/ 40533 h 244"/>
              <a:gd name="T12" fmla="*/ 0 w 288"/>
              <a:gd name="T13" fmla="*/ 253623 h 244"/>
              <a:gd name="T14" fmla="*/ 138405 w 288"/>
              <a:gd name="T15" fmla="*/ 267520 h 244"/>
              <a:gd name="T16" fmla="*/ 167482 w 288"/>
              <a:gd name="T17" fmla="*/ 282575 h 244"/>
              <a:gd name="T18" fmla="*/ 196558 w 288"/>
              <a:gd name="T19" fmla="*/ 267520 h 244"/>
              <a:gd name="T20" fmla="*/ 334963 w 288"/>
              <a:gd name="T21" fmla="*/ 253623 h 244"/>
              <a:gd name="T22" fmla="*/ 334963 w 288"/>
              <a:gd name="T23" fmla="*/ 40533 h 244"/>
              <a:gd name="T24" fmla="*/ 304723 w 288"/>
              <a:gd name="T25" fmla="*/ 41691 h 244"/>
              <a:gd name="T26" fmla="*/ 45360 w 288"/>
              <a:gd name="T27" fmla="*/ 15055 h 244"/>
              <a:gd name="T28" fmla="*/ 153525 w 288"/>
              <a:gd name="T29" fmla="*/ 47482 h 244"/>
              <a:gd name="T30" fmla="*/ 157014 w 288"/>
              <a:gd name="T31" fmla="*/ 55589 h 244"/>
              <a:gd name="T32" fmla="*/ 157014 w 288"/>
              <a:gd name="T33" fmla="*/ 239726 h 244"/>
              <a:gd name="T34" fmla="*/ 46523 w 288"/>
              <a:gd name="T35" fmla="*/ 217722 h 244"/>
              <a:gd name="T36" fmla="*/ 45360 w 288"/>
              <a:gd name="T37" fmla="*/ 217722 h 244"/>
              <a:gd name="T38" fmla="*/ 45360 w 288"/>
              <a:gd name="T39" fmla="*/ 15055 h 244"/>
              <a:gd name="T40" fmla="*/ 288440 w 288"/>
              <a:gd name="T41" fmla="*/ 15055 h 244"/>
              <a:gd name="T42" fmla="*/ 288440 w 288"/>
              <a:gd name="T43" fmla="*/ 217722 h 244"/>
              <a:gd name="T44" fmla="*/ 287277 w 288"/>
              <a:gd name="T45" fmla="*/ 217722 h 244"/>
              <a:gd name="T46" fmla="*/ 176786 w 288"/>
              <a:gd name="T47" fmla="*/ 239726 h 244"/>
              <a:gd name="T48" fmla="*/ 176786 w 288"/>
              <a:gd name="T49" fmla="*/ 56747 h 244"/>
              <a:gd name="T50" fmla="*/ 181438 w 288"/>
              <a:gd name="T51" fmla="*/ 47482 h 244"/>
              <a:gd name="T52" fmla="*/ 288440 w 288"/>
              <a:gd name="T53" fmla="*/ 15055 h 24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88"/>
              <a:gd name="T82" fmla="*/ 0 h 244"/>
              <a:gd name="T83" fmla="*/ 288 w 288"/>
              <a:gd name="T84" fmla="*/ 244 h 24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88" h="244">
                <a:moveTo>
                  <a:pt x="262" y="36"/>
                </a:moveTo>
                <a:cubicBezTo>
                  <a:pt x="262" y="0"/>
                  <a:pt x="262" y="0"/>
                  <a:pt x="262" y="0"/>
                </a:cubicBezTo>
                <a:cubicBezTo>
                  <a:pt x="160" y="0"/>
                  <a:pt x="145" y="33"/>
                  <a:pt x="144" y="35"/>
                </a:cubicBezTo>
                <a:cubicBezTo>
                  <a:pt x="143" y="33"/>
                  <a:pt x="127" y="0"/>
                  <a:pt x="26" y="0"/>
                </a:cubicBezTo>
                <a:cubicBezTo>
                  <a:pt x="26" y="36"/>
                  <a:pt x="26" y="36"/>
                  <a:pt x="26" y="36"/>
                </a:cubicBezTo>
                <a:cubicBezTo>
                  <a:pt x="18" y="35"/>
                  <a:pt x="9" y="35"/>
                  <a:pt x="0" y="35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19"/>
                  <a:pt x="79" y="210"/>
                  <a:pt x="119" y="231"/>
                </a:cubicBezTo>
                <a:cubicBezTo>
                  <a:pt x="126" y="235"/>
                  <a:pt x="133" y="244"/>
                  <a:pt x="144" y="244"/>
                </a:cubicBezTo>
                <a:cubicBezTo>
                  <a:pt x="155" y="244"/>
                  <a:pt x="162" y="235"/>
                  <a:pt x="169" y="231"/>
                </a:cubicBezTo>
                <a:cubicBezTo>
                  <a:pt x="208" y="210"/>
                  <a:pt x="288" y="219"/>
                  <a:pt x="288" y="219"/>
                </a:cubicBezTo>
                <a:cubicBezTo>
                  <a:pt x="288" y="35"/>
                  <a:pt x="288" y="35"/>
                  <a:pt x="288" y="35"/>
                </a:cubicBezTo>
                <a:cubicBezTo>
                  <a:pt x="278" y="35"/>
                  <a:pt x="270" y="35"/>
                  <a:pt x="262" y="36"/>
                </a:cubicBezTo>
                <a:close/>
                <a:moveTo>
                  <a:pt x="39" y="13"/>
                </a:moveTo>
                <a:cubicBezTo>
                  <a:pt x="117" y="16"/>
                  <a:pt x="131" y="39"/>
                  <a:pt x="132" y="41"/>
                </a:cubicBezTo>
                <a:cubicBezTo>
                  <a:pt x="135" y="48"/>
                  <a:pt x="135" y="48"/>
                  <a:pt x="135" y="48"/>
                </a:cubicBezTo>
                <a:cubicBezTo>
                  <a:pt x="135" y="207"/>
                  <a:pt x="135" y="207"/>
                  <a:pt x="135" y="207"/>
                </a:cubicBezTo>
                <a:cubicBezTo>
                  <a:pt x="107" y="191"/>
                  <a:pt x="66" y="188"/>
                  <a:pt x="40" y="188"/>
                </a:cubicBezTo>
                <a:cubicBezTo>
                  <a:pt x="40" y="188"/>
                  <a:pt x="39" y="188"/>
                  <a:pt x="39" y="188"/>
                </a:cubicBezTo>
                <a:lnTo>
                  <a:pt x="39" y="13"/>
                </a:lnTo>
                <a:close/>
                <a:moveTo>
                  <a:pt x="248" y="13"/>
                </a:moveTo>
                <a:cubicBezTo>
                  <a:pt x="248" y="188"/>
                  <a:pt x="248" y="188"/>
                  <a:pt x="248" y="188"/>
                </a:cubicBezTo>
                <a:cubicBezTo>
                  <a:pt x="248" y="188"/>
                  <a:pt x="248" y="188"/>
                  <a:pt x="247" y="188"/>
                </a:cubicBezTo>
                <a:cubicBezTo>
                  <a:pt x="221" y="188"/>
                  <a:pt x="180" y="191"/>
                  <a:pt x="152" y="207"/>
                </a:cubicBezTo>
                <a:cubicBezTo>
                  <a:pt x="152" y="49"/>
                  <a:pt x="152" y="49"/>
                  <a:pt x="152" y="49"/>
                </a:cubicBezTo>
                <a:cubicBezTo>
                  <a:pt x="156" y="41"/>
                  <a:pt x="156" y="41"/>
                  <a:pt x="156" y="41"/>
                </a:cubicBezTo>
                <a:cubicBezTo>
                  <a:pt x="156" y="39"/>
                  <a:pt x="171" y="16"/>
                  <a:pt x="248" y="13"/>
                </a:cubicBezTo>
                <a:close/>
              </a:path>
            </a:pathLst>
          </a:custGeom>
          <a:solidFill>
            <a:srgbClr val="FEA5BF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0" y="2843982"/>
            <a:ext cx="7111183" cy="950845"/>
            <a:chOff x="0" y="2635250"/>
            <a:chExt cx="9521825" cy="1273175"/>
          </a:xfrm>
        </p:grpSpPr>
        <p:sp>
          <p:nvSpPr>
            <p:cNvPr id="5" name="Rectangle 13"/>
            <p:cNvSpPr>
              <a:spLocks noChangeArrowheads="1"/>
            </p:cNvSpPr>
            <p:nvPr/>
          </p:nvSpPr>
          <p:spPr bwMode="auto">
            <a:xfrm>
              <a:off x="0" y="3716338"/>
              <a:ext cx="8883650" cy="192087"/>
            </a:xfrm>
            <a:prstGeom prst="rect">
              <a:avLst/>
            </a:prstGeom>
            <a:solidFill>
              <a:srgbClr val="CCF4FE"/>
            </a:solidFill>
            <a:ln>
              <a:noFill/>
            </a:ln>
          </p:spPr>
          <p:txBody>
            <a:bodyPr/>
            <a:lstStyle/>
            <a:p>
              <a:pPr>
                <a:buFontTx/>
                <a:buNone/>
              </a:pPr>
              <a:endParaRPr lang="zh-CN" altLang="en-US">
                <a:solidFill>
                  <a:srgbClr val="C4261D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8245475" y="2635250"/>
              <a:ext cx="1276350" cy="1273175"/>
            </a:xfrm>
            <a:custGeom>
              <a:avLst/>
              <a:gdLst>
                <a:gd name="T0" fmla="*/ 638387611 w 2221"/>
                <a:gd name="T1" fmla="*/ 0 h 2222"/>
                <a:gd name="T2" fmla="*/ 1277350067 w 2221"/>
                <a:gd name="T3" fmla="*/ 637184420 h 2222"/>
                <a:gd name="T4" fmla="*/ 638387611 w 2221"/>
                <a:gd name="T5" fmla="*/ 1274368840 h 2222"/>
                <a:gd name="T6" fmla="*/ 0 w 2221"/>
                <a:gd name="T7" fmla="*/ 637184420 h 2222"/>
                <a:gd name="T8" fmla="*/ 638387611 w 2221"/>
                <a:gd name="T9" fmla="*/ 0 h 2222"/>
                <a:gd name="T10" fmla="*/ 638387611 w 2221"/>
                <a:gd name="T11" fmla="*/ 192130367 h 2222"/>
                <a:gd name="T12" fmla="*/ 1084683337 w 2221"/>
                <a:gd name="T13" fmla="*/ 637184420 h 2222"/>
                <a:gd name="T14" fmla="*/ 638387611 w 2221"/>
                <a:gd name="T15" fmla="*/ 1081665187 h 2222"/>
                <a:gd name="T16" fmla="*/ 192666730 w 2221"/>
                <a:gd name="T17" fmla="*/ 637184420 h 2222"/>
                <a:gd name="T18" fmla="*/ 638387611 w 2221"/>
                <a:gd name="T19" fmla="*/ 192130367 h 2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21" h="2222">
                  <a:moveTo>
                    <a:pt x="1110" y="0"/>
                  </a:moveTo>
                  <a:cubicBezTo>
                    <a:pt x="1724" y="0"/>
                    <a:pt x="2221" y="497"/>
                    <a:pt x="2221" y="1111"/>
                  </a:cubicBezTo>
                  <a:cubicBezTo>
                    <a:pt x="2221" y="1724"/>
                    <a:pt x="1724" y="2222"/>
                    <a:pt x="1110" y="2222"/>
                  </a:cubicBezTo>
                  <a:cubicBezTo>
                    <a:pt x="497" y="2222"/>
                    <a:pt x="0" y="1724"/>
                    <a:pt x="0" y="1111"/>
                  </a:cubicBezTo>
                  <a:cubicBezTo>
                    <a:pt x="0" y="497"/>
                    <a:pt x="497" y="0"/>
                    <a:pt x="1110" y="0"/>
                  </a:cubicBezTo>
                  <a:close/>
                  <a:moveTo>
                    <a:pt x="1110" y="335"/>
                  </a:moveTo>
                  <a:cubicBezTo>
                    <a:pt x="1539" y="335"/>
                    <a:pt x="1886" y="682"/>
                    <a:pt x="1886" y="1111"/>
                  </a:cubicBezTo>
                  <a:cubicBezTo>
                    <a:pt x="1886" y="1539"/>
                    <a:pt x="1539" y="1886"/>
                    <a:pt x="1110" y="1886"/>
                  </a:cubicBezTo>
                  <a:cubicBezTo>
                    <a:pt x="682" y="1886"/>
                    <a:pt x="335" y="1539"/>
                    <a:pt x="335" y="1111"/>
                  </a:cubicBezTo>
                  <a:cubicBezTo>
                    <a:pt x="335" y="682"/>
                    <a:pt x="682" y="335"/>
                    <a:pt x="1110" y="335"/>
                  </a:cubicBezTo>
                  <a:close/>
                </a:path>
              </a:pathLst>
            </a:custGeom>
            <a:solidFill>
              <a:srgbClr val="CCF4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0" name="Freeform 656"/>
          <p:cNvSpPr>
            <a:spLocks noEditPoints="1"/>
          </p:cNvSpPr>
          <p:nvPr/>
        </p:nvSpPr>
        <p:spPr bwMode="auto">
          <a:xfrm>
            <a:off x="6477855" y="3141755"/>
            <a:ext cx="292100" cy="333375"/>
          </a:xfrm>
          <a:custGeom>
            <a:avLst/>
            <a:gdLst>
              <a:gd name="T0" fmla="*/ 251531 w 252"/>
              <a:gd name="T1" fmla="*/ 236141 h 288"/>
              <a:gd name="T2" fmla="*/ 251531 w 252"/>
              <a:gd name="T3" fmla="*/ 226880 h 288"/>
              <a:gd name="T4" fmla="*/ 251531 w 252"/>
              <a:gd name="T5" fmla="*/ 145852 h 288"/>
              <a:gd name="T6" fmla="*/ 180824 w 252"/>
              <a:gd name="T7" fmla="*/ 46302 h 288"/>
              <a:gd name="T8" fmla="*/ 183142 w 252"/>
              <a:gd name="T9" fmla="*/ 37042 h 288"/>
              <a:gd name="T10" fmla="*/ 146050 w 252"/>
              <a:gd name="T11" fmla="*/ 0 h 288"/>
              <a:gd name="T12" fmla="*/ 108958 w 252"/>
              <a:gd name="T13" fmla="*/ 37042 h 288"/>
              <a:gd name="T14" fmla="*/ 111276 w 252"/>
              <a:gd name="T15" fmla="*/ 46302 h 288"/>
              <a:gd name="T16" fmla="*/ 40569 w 252"/>
              <a:gd name="T17" fmla="*/ 145852 h 288"/>
              <a:gd name="T18" fmla="*/ 40569 w 252"/>
              <a:gd name="T19" fmla="*/ 226880 h 288"/>
              <a:gd name="T20" fmla="*/ 40569 w 252"/>
              <a:gd name="T21" fmla="*/ 236141 h 288"/>
              <a:gd name="T22" fmla="*/ 0 w 252"/>
              <a:gd name="T23" fmla="*/ 275497 h 288"/>
              <a:gd name="T24" fmla="*/ 16228 w 252"/>
              <a:gd name="T25" fmla="*/ 291703 h 288"/>
              <a:gd name="T26" fmla="*/ 110117 w 252"/>
              <a:gd name="T27" fmla="*/ 291703 h 288"/>
              <a:gd name="T28" fmla="*/ 108958 w 252"/>
              <a:gd name="T29" fmla="*/ 296333 h 288"/>
              <a:gd name="T30" fmla="*/ 146050 w 252"/>
              <a:gd name="T31" fmla="*/ 333375 h 288"/>
              <a:gd name="T32" fmla="*/ 183142 w 252"/>
              <a:gd name="T33" fmla="*/ 296333 h 288"/>
              <a:gd name="T34" fmla="*/ 181983 w 252"/>
              <a:gd name="T35" fmla="*/ 291703 h 288"/>
              <a:gd name="T36" fmla="*/ 275872 w 252"/>
              <a:gd name="T37" fmla="*/ 291703 h 288"/>
              <a:gd name="T38" fmla="*/ 292100 w 252"/>
              <a:gd name="T39" fmla="*/ 275497 h 288"/>
              <a:gd name="T40" fmla="*/ 251531 w 252"/>
              <a:gd name="T41" fmla="*/ 236141 h 288"/>
              <a:gd name="T42" fmla="*/ 125186 w 252"/>
              <a:gd name="T43" fmla="*/ 37042 h 288"/>
              <a:gd name="T44" fmla="*/ 146050 w 252"/>
              <a:gd name="T45" fmla="*/ 16206 h 288"/>
              <a:gd name="T46" fmla="*/ 166914 w 252"/>
              <a:gd name="T47" fmla="*/ 37042 h 288"/>
              <a:gd name="T48" fmla="*/ 165755 w 252"/>
              <a:gd name="T49" fmla="*/ 42829 h 288"/>
              <a:gd name="T50" fmla="*/ 146050 w 252"/>
              <a:gd name="T51" fmla="*/ 40514 h 288"/>
              <a:gd name="T52" fmla="*/ 126345 w 252"/>
              <a:gd name="T53" fmla="*/ 42829 h 288"/>
              <a:gd name="T54" fmla="*/ 125186 w 252"/>
              <a:gd name="T55" fmla="*/ 37042 h 2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52"/>
              <a:gd name="T85" fmla="*/ 0 h 288"/>
              <a:gd name="T86" fmla="*/ 252 w 252"/>
              <a:gd name="T87" fmla="*/ 288 h 28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52" h="288">
                <a:moveTo>
                  <a:pt x="217" y="204"/>
                </a:moveTo>
                <a:cubicBezTo>
                  <a:pt x="217" y="202"/>
                  <a:pt x="217" y="199"/>
                  <a:pt x="217" y="196"/>
                </a:cubicBezTo>
                <a:cubicBezTo>
                  <a:pt x="217" y="126"/>
                  <a:pt x="217" y="126"/>
                  <a:pt x="217" y="126"/>
                </a:cubicBezTo>
                <a:cubicBezTo>
                  <a:pt x="217" y="86"/>
                  <a:pt x="192" y="53"/>
                  <a:pt x="156" y="40"/>
                </a:cubicBezTo>
                <a:cubicBezTo>
                  <a:pt x="157" y="37"/>
                  <a:pt x="158" y="35"/>
                  <a:pt x="158" y="32"/>
                </a:cubicBezTo>
                <a:cubicBezTo>
                  <a:pt x="158" y="14"/>
                  <a:pt x="143" y="0"/>
                  <a:pt x="126" y="0"/>
                </a:cubicBezTo>
                <a:cubicBezTo>
                  <a:pt x="109" y="0"/>
                  <a:pt x="94" y="14"/>
                  <a:pt x="94" y="32"/>
                </a:cubicBezTo>
                <a:cubicBezTo>
                  <a:pt x="94" y="35"/>
                  <a:pt x="95" y="37"/>
                  <a:pt x="96" y="40"/>
                </a:cubicBezTo>
                <a:cubicBezTo>
                  <a:pt x="60" y="53"/>
                  <a:pt x="35" y="86"/>
                  <a:pt x="35" y="126"/>
                </a:cubicBezTo>
                <a:cubicBezTo>
                  <a:pt x="35" y="196"/>
                  <a:pt x="35" y="196"/>
                  <a:pt x="35" y="196"/>
                </a:cubicBezTo>
                <a:cubicBezTo>
                  <a:pt x="35" y="199"/>
                  <a:pt x="35" y="202"/>
                  <a:pt x="35" y="20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246"/>
                  <a:pt x="6" y="252"/>
                  <a:pt x="14" y="252"/>
                </a:cubicBezTo>
                <a:cubicBezTo>
                  <a:pt x="95" y="252"/>
                  <a:pt x="95" y="252"/>
                  <a:pt x="95" y="252"/>
                </a:cubicBezTo>
                <a:cubicBezTo>
                  <a:pt x="95" y="254"/>
                  <a:pt x="94" y="255"/>
                  <a:pt x="94" y="256"/>
                </a:cubicBezTo>
                <a:cubicBezTo>
                  <a:pt x="94" y="274"/>
                  <a:pt x="109" y="288"/>
                  <a:pt x="126" y="288"/>
                </a:cubicBezTo>
                <a:cubicBezTo>
                  <a:pt x="143" y="288"/>
                  <a:pt x="158" y="274"/>
                  <a:pt x="158" y="256"/>
                </a:cubicBezTo>
                <a:cubicBezTo>
                  <a:pt x="158" y="255"/>
                  <a:pt x="157" y="254"/>
                  <a:pt x="157" y="252"/>
                </a:cubicBezTo>
                <a:cubicBezTo>
                  <a:pt x="238" y="252"/>
                  <a:pt x="238" y="252"/>
                  <a:pt x="238" y="252"/>
                </a:cubicBezTo>
                <a:cubicBezTo>
                  <a:pt x="246" y="252"/>
                  <a:pt x="252" y="246"/>
                  <a:pt x="252" y="238"/>
                </a:cubicBezTo>
                <a:lnTo>
                  <a:pt x="217" y="204"/>
                </a:lnTo>
                <a:close/>
                <a:moveTo>
                  <a:pt x="108" y="32"/>
                </a:moveTo>
                <a:cubicBezTo>
                  <a:pt x="108" y="22"/>
                  <a:pt x="116" y="14"/>
                  <a:pt x="126" y="14"/>
                </a:cubicBezTo>
                <a:cubicBezTo>
                  <a:pt x="136" y="14"/>
                  <a:pt x="144" y="22"/>
                  <a:pt x="144" y="32"/>
                </a:cubicBezTo>
                <a:cubicBezTo>
                  <a:pt x="144" y="33"/>
                  <a:pt x="143" y="35"/>
                  <a:pt x="143" y="37"/>
                </a:cubicBezTo>
                <a:cubicBezTo>
                  <a:pt x="137" y="36"/>
                  <a:pt x="132" y="35"/>
                  <a:pt x="126" y="35"/>
                </a:cubicBezTo>
                <a:cubicBezTo>
                  <a:pt x="120" y="35"/>
                  <a:pt x="115" y="36"/>
                  <a:pt x="109" y="37"/>
                </a:cubicBezTo>
                <a:cubicBezTo>
                  <a:pt x="109" y="35"/>
                  <a:pt x="108" y="33"/>
                  <a:pt x="108" y="32"/>
                </a:cubicBezTo>
                <a:close/>
              </a:path>
            </a:pathLst>
          </a:custGeom>
          <a:solidFill>
            <a:srgbClr val="CCF4FE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-1" y="4154867"/>
            <a:ext cx="5559242" cy="953216"/>
            <a:chOff x="0" y="4040188"/>
            <a:chExt cx="7443788" cy="1276350"/>
          </a:xfrm>
        </p:grpSpPr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0" y="4040188"/>
              <a:ext cx="6807200" cy="193675"/>
            </a:xfrm>
            <a:prstGeom prst="rect">
              <a:avLst/>
            </a:prstGeom>
            <a:solidFill>
              <a:srgbClr val="2E6BF2"/>
            </a:solidFill>
            <a:ln>
              <a:noFill/>
            </a:ln>
          </p:spPr>
          <p:txBody>
            <a:bodyPr/>
            <a:lstStyle/>
            <a:p>
              <a:pPr>
                <a:buFontTx/>
                <a:buNone/>
              </a:pPr>
              <a:endParaRPr lang="zh-CN" altLang="en-US">
                <a:solidFill>
                  <a:srgbClr val="C4261D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6169025" y="4040188"/>
              <a:ext cx="1274763" cy="1276350"/>
            </a:xfrm>
            <a:custGeom>
              <a:avLst/>
              <a:gdLst>
                <a:gd name="T0" fmla="*/ 638962455 w 2221"/>
                <a:gd name="T1" fmla="*/ 1276773686 h 2222"/>
                <a:gd name="T2" fmla="*/ 1277350067 w 2221"/>
                <a:gd name="T3" fmla="*/ 638387222 h 2222"/>
                <a:gd name="T4" fmla="*/ 638962455 w 2221"/>
                <a:gd name="T5" fmla="*/ 0 h 2222"/>
                <a:gd name="T6" fmla="*/ 0 w 2221"/>
                <a:gd name="T7" fmla="*/ 638387222 h 2222"/>
                <a:gd name="T8" fmla="*/ 638962455 w 2221"/>
                <a:gd name="T9" fmla="*/ 1276773686 h 2222"/>
                <a:gd name="T10" fmla="*/ 638962455 w 2221"/>
                <a:gd name="T11" fmla="*/ 1084280952 h 2222"/>
                <a:gd name="T12" fmla="*/ 1084683337 w 2221"/>
                <a:gd name="T13" fmla="*/ 638387222 h 2222"/>
                <a:gd name="T14" fmla="*/ 638962455 w 2221"/>
                <a:gd name="T15" fmla="*/ 192492733 h 2222"/>
                <a:gd name="T16" fmla="*/ 192666730 w 2221"/>
                <a:gd name="T17" fmla="*/ 638387222 h 2222"/>
                <a:gd name="T18" fmla="*/ 638962455 w 2221"/>
                <a:gd name="T19" fmla="*/ 1084280952 h 2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21" h="2222">
                  <a:moveTo>
                    <a:pt x="1111" y="2222"/>
                  </a:moveTo>
                  <a:cubicBezTo>
                    <a:pt x="1724" y="2222"/>
                    <a:pt x="2221" y="1724"/>
                    <a:pt x="2221" y="1111"/>
                  </a:cubicBezTo>
                  <a:cubicBezTo>
                    <a:pt x="2221" y="497"/>
                    <a:pt x="1724" y="0"/>
                    <a:pt x="1111" y="0"/>
                  </a:cubicBezTo>
                  <a:cubicBezTo>
                    <a:pt x="497" y="0"/>
                    <a:pt x="0" y="497"/>
                    <a:pt x="0" y="1111"/>
                  </a:cubicBezTo>
                  <a:cubicBezTo>
                    <a:pt x="0" y="1724"/>
                    <a:pt x="497" y="2222"/>
                    <a:pt x="1111" y="2222"/>
                  </a:cubicBezTo>
                  <a:close/>
                  <a:moveTo>
                    <a:pt x="1111" y="1887"/>
                  </a:moveTo>
                  <a:cubicBezTo>
                    <a:pt x="1539" y="1887"/>
                    <a:pt x="1886" y="1539"/>
                    <a:pt x="1886" y="1111"/>
                  </a:cubicBezTo>
                  <a:cubicBezTo>
                    <a:pt x="1886" y="682"/>
                    <a:pt x="1539" y="335"/>
                    <a:pt x="1111" y="335"/>
                  </a:cubicBezTo>
                  <a:cubicBezTo>
                    <a:pt x="682" y="335"/>
                    <a:pt x="335" y="682"/>
                    <a:pt x="335" y="1111"/>
                  </a:cubicBezTo>
                  <a:cubicBezTo>
                    <a:pt x="335" y="1539"/>
                    <a:pt x="682" y="1887"/>
                    <a:pt x="1111" y="1887"/>
                  </a:cubicBezTo>
                  <a:close/>
                </a:path>
              </a:pathLst>
            </a:custGeom>
            <a:solidFill>
              <a:srgbClr val="2E6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1" name="Freeform 699"/>
          <p:cNvSpPr>
            <a:spLocks noEditPoints="1"/>
          </p:cNvSpPr>
          <p:nvPr/>
        </p:nvSpPr>
        <p:spPr bwMode="auto">
          <a:xfrm>
            <a:off x="4908008" y="4467178"/>
            <a:ext cx="349250" cy="327025"/>
          </a:xfrm>
          <a:custGeom>
            <a:avLst/>
            <a:gdLst>
              <a:gd name="T0" fmla="*/ 308640 w 301"/>
              <a:gd name="T1" fmla="*/ 222655 h 282"/>
              <a:gd name="T2" fmla="*/ 271510 w 301"/>
              <a:gd name="T3" fmla="*/ 80017 h 282"/>
              <a:gd name="T4" fmla="*/ 93984 w 301"/>
              <a:gd name="T5" fmla="*/ 41748 h 282"/>
              <a:gd name="T6" fmla="*/ 37130 w 301"/>
              <a:gd name="T7" fmla="*/ 3479 h 282"/>
              <a:gd name="T8" fmla="*/ 13924 w 301"/>
              <a:gd name="T9" fmla="*/ 15076 h 282"/>
              <a:gd name="T10" fmla="*/ 70778 w 301"/>
              <a:gd name="T11" fmla="*/ 66101 h 282"/>
              <a:gd name="T12" fmla="*/ 153159 w 301"/>
              <a:gd name="T13" fmla="*/ 288756 h 282"/>
              <a:gd name="T14" fmla="*/ 349250 w 301"/>
              <a:gd name="T15" fmla="*/ 301512 h 282"/>
              <a:gd name="T16" fmla="*/ 308640 w 301"/>
              <a:gd name="T17" fmla="*/ 222655 h 282"/>
              <a:gd name="T18" fmla="*/ 280792 w 301"/>
              <a:gd name="T19" fmla="*/ 269042 h 282"/>
              <a:gd name="T20" fmla="*/ 278472 w 301"/>
              <a:gd name="T21" fmla="*/ 270201 h 282"/>
              <a:gd name="T22" fmla="*/ 276151 w 301"/>
              <a:gd name="T23" fmla="*/ 269042 h 282"/>
              <a:gd name="T24" fmla="*/ 184488 w 301"/>
              <a:gd name="T25" fmla="*/ 160034 h 282"/>
              <a:gd name="T26" fmla="*/ 122992 w 301"/>
              <a:gd name="T27" fmla="*/ 86975 h 282"/>
              <a:gd name="T28" fmla="*/ 122992 w 301"/>
              <a:gd name="T29" fmla="*/ 82336 h 282"/>
              <a:gd name="T30" fmla="*/ 126473 w 301"/>
              <a:gd name="T31" fmla="*/ 82336 h 282"/>
              <a:gd name="T32" fmla="*/ 206533 w 301"/>
              <a:gd name="T33" fmla="*/ 141479 h 282"/>
              <a:gd name="T34" fmla="*/ 281953 w 301"/>
              <a:gd name="T35" fmla="*/ 265563 h 282"/>
              <a:gd name="T36" fmla="*/ 280792 w 301"/>
              <a:gd name="T37" fmla="*/ 269042 h 28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01"/>
              <a:gd name="T58" fmla="*/ 0 h 282"/>
              <a:gd name="T59" fmla="*/ 301 w 301"/>
              <a:gd name="T60" fmla="*/ 282 h 28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rgbClr val="2E6BF2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0" y="4658923"/>
            <a:ext cx="3816423" cy="950845"/>
            <a:chOff x="0" y="4391025"/>
            <a:chExt cx="5110163" cy="1273175"/>
          </a:xfrm>
        </p:grpSpPr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0" y="4391025"/>
              <a:ext cx="4473575" cy="190500"/>
            </a:xfrm>
            <a:prstGeom prst="rect">
              <a:avLst/>
            </a:prstGeom>
            <a:solidFill>
              <a:srgbClr val="C796E2"/>
            </a:solidFill>
            <a:ln>
              <a:noFill/>
            </a:ln>
          </p:spPr>
          <p:txBody>
            <a:bodyPr/>
            <a:lstStyle/>
            <a:p>
              <a:pPr>
                <a:buFontTx/>
                <a:buNone/>
              </a:pPr>
              <a:endParaRPr lang="zh-CN" altLang="en-US">
                <a:solidFill>
                  <a:srgbClr val="C4261D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0"/>
            <p:cNvSpPr>
              <a:spLocks noEditPoints="1"/>
            </p:cNvSpPr>
            <p:nvPr/>
          </p:nvSpPr>
          <p:spPr bwMode="auto">
            <a:xfrm>
              <a:off x="3836988" y="4391025"/>
              <a:ext cx="1273175" cy="1273175"/>
            </a:xfrm>
            <a:custGeom>
              <a:avLst/>
              <a:gdLst>
                <a:gd name="T0" fmla="*/ 637184420 w 2222"/>
                <a:gd name="T1" fmla="*/ 1274368840 h 2222"/>
                <a:gd name="T2" fmla="*/ 1274368840 w 2222"/>
                <a:gd name="T3" fmla="*/ 637184420 h 2222"/>
                <a:gd name="T4" fmla="*/ 637184420 w 2222"/>
                <a:gd name="T5" fmla="*/ 0 h 2222"/>
                <a:gd name="T6" fmla="*/ 0 w 2222"/>
                <a:gd name="T7" fmla="*/ 637184420 h 2222"/>
                <a:gd name="T8" fmla="*/ 637184420 w 2222"/>
                <a:gd name="T9" fmla="*/ 1274368840 h 2222"/>
                <a:gd name="T10" fmla="*/ 637184420 w 2222"/>
                <a:gd name="T11" fmla="*/ 1082238473 h 2222"/>
                <a:gd name="T12" fmla="*/ 1082238473 w 2222"/>
                <a:gd name="T13" fmla="*/ 637184420 h 2222"/>
                <a:gd name="T14" fmla="*/ 637184420 w 2222"/>
                <a:gd name="T15" fmla="*/ 192130367 h 2222"/>
                <a:gd name="T16" fmla="*/ 192130367 w 2222"/>
                <a:gd name="T17" fmla="*/ 637184420 h 2222"/>
                <a:gd name="T18" fmla="*/ 637184420 w 2222"/>
                <a:gd name="T19" fmla="*/ 1082238473 h 2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22" h="2222">
                  <a:moveTo>
                    <a:pt x="1111" y="2222"/>
                  </a:moveTo>
                  <a:cubicBezTo>
                    <a:pt x="1724" y="2222"/>
                    <a:pt x="2222" y="1724"/>
                    <a:pt x="2222" y="1111"/>
                  </a:cubicBezTo>
                  <a:cubicBezTo>
                    <a:pt x="2222" y="497"/>
                    <a:pt x="1724" y="0"/>
                    <a:pt x="1111" y="0"/>
                  </a:cubicBezTo>
                  <a:cubicBezTo>
                    <a:pt x="497" y="0"/>
                    <a:pt x="0" y="497"/>
                    <a:pt x="0" y="1111"/>
                  </a:cubicBezTo>
                  <a:cubicBezTo>
                    <a:pt x="0" y="1724"/>
                    <a:pt x="497" y="2222"/>
                    <a:pt x="1111" y="2222"/>
                  </a:cubicBezTo>
                  <a:close/>
                  <a:moveTo>
                    <a:pt x="1111" y="1887"/>
                  </a:moveTo>
                  <a:cubicBezTo>
                    <a:pt x="1539" y="1887"/>
                    <a:pt x="1887" y="1539"/>
                    <a:pt x="1887" y="1111"/>
                  </a:cubicBezTo>
                  <a:cubicBezTo>
                    <a:pt x="1887" y="683"/>
                    <a:pt x="1539" y="335"/>
                    <a:pt x="1111" y="335"/>
                  </a:cubicBezTo>
                  <a:cubicBezTo>
                    <a:pt x="682" y="335"/>
                    <a:pt x="335" y="683"/>
                    <a:pt x="335" y="1111"/>
                  </a:cubicBezTo>
                  <a:cubicBezTo>
                    <a:pt x="335" y="1539"/>
                    <a:pt x="682" y="1887"/>
                    <a:pt x="1111" y="1887"/>
                  </a:cubicBezTo>
                  <a:close/>
                </a:path>
              </a:pathLst>
            </a:custGeom>
            <a:solidFill>
              <a:srgbClr val="C79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178281" y="4948409"/>
            <a:ext cx="325437" cy="334962"/>
            <a:chOff x="7958138" y="5595938"/>
            <a:chExt cx="325437" cy="334962"/>
          </a:xfrm>
          <a:solidFill>
            <a:srgbClr val="C796E2"/>
          </a:solidFill>
        </p:grpSpPr>
        <p:sp>
          <p:nvSpPr>
            <p:cNvPr id="43" name="Freeform 826"/>
            <p:cNvSpPr>
              <a:spLocks/>
            </p:cNvSpPr>
            <p:nvPr/>
          </p:nvSpPr>
          <p:spPr bwMode="auto">
            <a:xfrm>
              <a:off x="7958138" y="5805488"/>
              <a:ext cx="325437" cy="125412"/>
            </a:xfrm>
            <a:custGeom>
              <a:avLst/>
              <a:gdLst>
                <a:gd name="T0" fmla="*/ 39517 w 280"/>
                <a:gd name="T1" fmla="*/ 87092 h 108"/>
                <a:gd name="T2" fmla="*/ 11623 w 280"/>
                <a:gd name="T3" fmla="*/ 87092 h 108"/>
                <a:gd name="T4" fmla="*/ 0 w 280"/>
                <a:gd name="T5" fmla="*/ 98705 h 108"/>
                <a:gd name="T6" fmla="*/ 0 w 280"/>
                <a:gd name="T7" fmla="*/ 113801 h 108"/>
                <a:gd name="T8" fmla="*/ 11623 w 280"/>
                <a:gd name="T9" fmla="*/ 125413 h 108"/>
                <a:gd name="T10" fmla="*/ 313815 w 280"/>
                <a:gd name="T11" fmla="*/ 125413 h 108"/>
                <a:gd name="T12" fmla="*/ 325438 w 280"/>
                <a:gd name="T13" fmla="*/ 113801 h 108"/>
                <a:gd name="T14" fmla="*/ 325438 w 280"/>
                <a:gd name="T15" fmla="*/ 98705 h 108"/>
                <a:gd name="T16" fmla="*/ 313815 w 280"/>
                <a:gd name="T17" fmla="*/ 87092 h 108"/>
                <a:gd name="T18" fmla="*/ 288245 w 280"/>
                <a:gd name="T19" fmla="*/ 87092 h 108"/>
                <a:gd name="T20" fmla="*/ 255701 w 280"/>
                <a:gd name="T21" fmla="*/ 0 h 108"/>
                <a:gd name="T22" fmla="*/ 72061 w 280"/>
                <a:gd name="T23" fmla="*/ 0 h 108"/>
                <a:gd name="T24" fmla="*/ 39517 w 280"/>
                <a:gd name="T25" fmla="*/ 87092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0"/>
                <a:gd name="T40" fmla="*/ 0 h 108"/>
                <a:gd name="T41" fmla="*/ 280 w 280"/>
                <a:gd name="T42" fmla="*/ 108 h 1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0" h="108">
                  <a:moveTo>
                    <a:pt x="34" y="75"/>
                  </a:moveTo>
                  <a:cubicBezTo>
                    <a:pt x="10" y="75"/>
                    <a:pt x="10" y="75"/>
                    <a:pt x="10" y="75"/>
                  </a:cubicBezTo>
                  <a:cubicBezTo>
                    <a:pt x="5" y="75"/>
                    <a:pt x="0" y="79"/>
                    <a:pt x="0" y="85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3"/>
                    <a:pt x="5" y="108"/>
                    <a:pt x="10" y="108"/>
                  </a:cubicBezTo>
                  <a:cubicBezTo>
                    <a:pt x="270" y="108"/>
                    <a:pt x="270" y="108"/>
                    <a:pt x="270" y="108"/>
                  </a:cubicBezTo>
                  <a:cubicBezTo>
                    <a:pt x="276" y="108"/>
                    <a:pt x="280" y="103"/>
                    <a:pt x="280" y="98"/>
                  </a:cubicBezTo>
                  <a:cubicBezTo>
                    <a:pt x="280" y="85"/>
                    <a:pt x="280" y="85"/>
                    <a:pt x="280" y="85"/>
                  </a:cubicBezTo>
                  <a:cubicBezTo>
                    <a:pt x="280" y="79"/>
                    <a:pt x="276" y="75"/>
                    <a:pt x="270" y="75"/>
                  </a:cubicBezTo>
                  <a:cubicBezTo>
                    <a:pt x="248" y="75"/>
                    <a:pt x="248" y="75"/>
                    <a:pt x="248" y="75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62" y="0"/>
                    <a:pt x="62" y="0"/>
                    <a:pt x="62" y="0"/>
                  </a:cubicBezTo>
                  <a:lnTo>
                    <a:pt x="34" y="75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Freeform 827"/>
            <p:cNvSpPr>
              <a:spLocks/>
            </p:cNvSpPr>
            <p:nvPr/>
          </p:nvSpPr>
          <p:spPr bwMode="auto">
            <a:xfrm>
              <a:off x="8077200" y="5595938"/>
              <a:ext cx="90488" cy="85725"/>
            </a:xfrm>
            <a:custGeom>
              <a:avLst/>
              <a:gdLst>
                <a:gd name="T0" fmla="*/ 62646 w 78"/>
                <a:gd name="T1" fmla="*/ 10287 h 75"/>
                <a:gd name="T2" fmla="*/ 45244 w 78"/>
                <a:gd name="T3" fmla="*/ 0 h 75"/>
                <a:gd name="T4" fmla="*/ 27842 w 78"/>
                <a:gd name="T5" fmla="*/ 11430 h 75"/>
                <a:gd name="T6" fmla="*/ 0 w 78"/>
                <a:gd name="T7" fmla="*/ 85725 h 75"/>
                <a:gd name="T8" fmla="*/ 90488 w 78"/>
                <a:gd name="T9" fmla="*/ 85725 h 75"/>
                <a:gd name="T10" fmla="*/ 62646 w 78"/>
                <a:gd name="T11" fmla="*/ 10287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75"/>
                <a:gd name="T20" fmla="*/ 78 w 78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75">
                  <a:moveTo>
                    <a:pt x="54" y="9"/>
                  </a:moveTo>
                  <a:cubicBezTo>
                    <a:pt x="54" y="9"/>
                    <a:pt x="52" y="0"/>
                    <a:pt x="39" y="0"/>
                  </a:cubicBezTo>
                  <a:cubicBezTo>
                    <a:pt x="26" y="0"/>
                    <a:pt x="24" y="10"/>
                    <a:pt x="24" y="1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78" y="75"/>
                    <a:pt x="78" y="75"/>
                    <a:pt x="78" y="75"/>
                  </a:cubicBezTo>
                  <a:lnTo>
                    <a:pt x="54" y="9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Freeform 828"/>
            <p:cNvSpPr>
              <a:spLocks/>
            </p:cNvSpPr>
            <p:nvPr/>
          </p:nvSpPr>
          <p:spPr bwMode="auto">
            <a:xfrm>
              <a:off x="8043863" y="5716588"/>
              <a:ext cx="157162" cy="55562"/>
            </a:xfrm>
            <a:custGeom>
              <a:avLst/>
              <a:gdLst>
                <a:gd name="T0" fmla="*/ 20638 w 99"/>
                <a:gd name="T1" fmla="*/ 0 h 35"/>
                <a:gd name="T2" fmla="*/ 0 w 99"/>
                <a:gd name="T3" fmla="*/ 55563 h 35"/>
                <a:gd name="T4" fmla="*/ 157163 w 99"/>
                <a:gd name="T5" fmla="*/ 55563 h 35"/>
                <a:gd name="T6" fmla="*/ 136525 w 99"/>
                <a:gd name="T7" fmla="*/ 0 h 35"/>
                <a:gd name="T8" fmla="*/ 20638 w 99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35"/>
                <a:gd name="T17" fmla="*/ 99 w 99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35">
                  <a:moveTo>
                    <a:pt x="13" y="0"/>
                  </a:moveTo>
                  <a:lnTo>
                    <a:pt x="0" y="35"/>
                  </a:lnTo>
                  <a:lnTo>
                    <a:pt x="99" y="35"/>
                  </a:lnTo>
                  <a:lnTo>
                    <a:pt x="86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1" name="TextBox 16"/>
          <p:cNvSpPr txBox="1"/>
          <p:nvPr/>
        </p:nvSpPr>
        <p:spPr>
          <a:xfrm>
            <a:off x="3387831" y="1852429"/>
            <a:ext cx="6413730" cy="301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etc.... ...</a:t>
            </a:r>
          </a:p>
        </p:txBody>
      </p:sp>
      <p:sp>
        <p:nvSpPr>
          <p:cNvPr id="55" name="TextBox 16"/>
          <p:cNvSpPr txBox="1"/>
          <p:nvPr/>
        </p:nvSpPr>
        <p:spPr>
          <a:xfrm>
            <a:off x="5297249" y="2481217"/>
            <a:ext cx="6197839" cy="301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etc.... ...</a:t>
            </a:r>
          </a:p>
        </p:txBody>
      </p:sp>
      <p:sp>
        <p:nvSpPr>
          <p:cNvPr id="56" name="TextBox 16"/>
          <p:cNvSpPr txBox="1"/>
          <p:nvPr/>
        </p:nvSpPr>
        <p:spPr>
          <a:xfrm>
            <a:off x="7303368" y="3110005"/>
            <a:ext cx="4191719" cy="522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etc.... ...</a:t>
            </a:r>
          </a:p>
        </p:txBody>
      </p:sp>
      <p:sp>
        <p:nvSpPr>
          <p:cNvPr id="57" name="TextBox 16"/>
          <p:cNvSpPr txBox="1"/>
          <p:nvPr/>
        </p:nvSpPr>
        <p:spPr>
          <a:xfrm>
            <a:off x="5735166" y="4507431"/>
            <a:ext cx="6197839" cy="301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etc.... ...</a:t>
            </a:r>
          </a:p>
        </p:txBody>
      </p:sp>
      <p:sp>
        <p:nvSpPr>
          <p:cNvPr id="58" name="TextBox 16"/>
          <p:cNvSpPr txBox="1"/>
          <p:nvPr/>
        </p:nvSpPr>
        <p:spPr>
          <a:xfrm>
            <a:off x="3889001" y="5317569"/>
            <a:ext cx="7606087" cy="301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etc.... ...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0" y="1834685"/>
            <a:ext cx="3373012" cy="952030"/>
            <a:chOff x="0" y="1960563"/>
            <a:chExt cx="4516438" cy="1274762"/>
          </a:xfrm>
        </p:grpSpPr>
        <p:sp>
          <p:nvSpPr>
            <p:cNvPr id="62" name="Rectangle 11"/>
            <p:cNvSpPr>
              <a:spLocks noChangeArrowheads="1"/>
            </p:cNvSpPr>
            <p:nvPr/>
          </p:nvSpPr>
          <p:spPr bwMode="auto">
            <a:xfrm>
              <a:off x="0" y="3043238"/>
              <a:ext cx="3878263" cy="192087"/>
            </a:xfrm>
            <a:prstGeom prst="rect">
              <a:avLst/>
            </a:prstGeom>
            <a:solidFill>
              <a:srgbClr val="CF66E0"/>
            </a:solidFill>
            <a:ln>
              <a:noFill/>
            </a:ln>
          </p:spPr>
          <p:txBody>
            <a:bodyPr/>
            <a:lstStyle/>
            <a:p>
              <a:pPr>
                <a:buFontTx/>
                <a:buNone/>
              </a:pPr>
              <a:endParaRPr lang="zh-CN" altLang="en-US">
                <a:solidFill>
                  <a:srgbClr val="C4261D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6"/>
            <p:cNvSpPr>
              <a:spLocks noEditPoints="1"/>
            </p:cNvSpPr>
            <p:nvPr/>
          </p:nvSpPr>
          <p:spPr bwMode="auto">
            <a:xfrm>
              <a:off x="3240088" y="1960563"/>
              <a:ext cx="1276350" cy="1274762"/>
            </a:xfrm>
            <a:custGeom>
              <a:avLst/>
              <a:gdLst>
                <a:gd name="T0" fmla="*/ 638387601 w 2222"/>
                <a:gd name="T1" fmla="*/ 0 h 2222"/>
                <a:gd name="T2" fmla="*/ 1276775202 w 2222"/>
                <a:gd name="T3" fmla="*/ 638387222 h 2222"/>
                <a:gd name="T4" fmla="*/ 638387601 w 2222"/>
                <a:gd name="T5" fmla="*/ 1276773686 h 2222"/>
                <a:gd name="T6" fmla="*/ 0 w 2222"/>
                <a:gd name="T7" fmla="*/ 638387222 h 2222"/>
                <a:gd name="T8" fmla="*/ 638387601 w 2222"/>
                <a:gd name="T9" fmla="*/ 0 h 2222"/>
                <a:gd name="T10" fmla="*/ 638387601 w 2222"/>
                <a:gd name="T11" fmla="*/ 192492733 h 2222"/>
                <a:gd name="T12" fmla="*/ 1083707769 w 2222"/>
                <a:gd name="T13" fmla="*/ 638387222 h 2222"/>
                <a:gd name="T14" fmla="*/ 638387601 w 2222"/>
                <a:gd name="T15" fmla="*/ 1084280952 h 2222"/>
                <a:gd name="T16" fmla="*/ 192492848 w 2222"/>
                <a:gd name="T17" fmla="*/ 638387222 h 2222"/>
                <a:gd name="T18" fmla="*/ 638387601 w 2222"/>
                <a:gd name="T19" fmla="*/ 192492733 h 2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22" h="2222">
                  <a:moveTo>
                    <a:pt x="1111" y="0"/>
                  </a:moveTo>
                  <a:cubicBezTo>
                    <a:pt x="1724" y="0"/>
                    <a:pt x="2222" y="497"/>
                    <a:pt x="2222" y="1111"/>
                  </a:cubicBezTo>
                  <a:cubicBezTo>
                    <a:pt x="2222" y="1724"/>
                    <a:pt x="1724" y="2222"/>
                    <a:pt x="1111" y="2222"/>
                  </a:cubicBezTo>
                  <a:cubicBezTo>
                    <a:pt x="497" y="2222"/>
                    <a:pt x="0" y="1724"/>
                    <a:pt x="0" y="1111"/>
                  </a:cubicBezTo>
                  <a:cubicBezTo>
                    <a:pt x="0" y="497"/>
                    <a:pt x="497" y="0"/>
                    <a:pt x="1111" y="0"/>
                  </a:cubicBezTo>
                  <a:close/>
                  <a:moveTo>
                    <a:pt x="1111" y="335"/>
                  </a:moveTo>
                  <a:cubicBezTo>
                    <a:pt x="1539" y="335"/>
                    <a:pt x="1886" y="683"/>
                    <a:pt x="1886" y="1111"/>
                  </a:cubicBezTo>
                  <a:cubicBezTo>
                    <a:pt x="1886" y="1539"/>
                    <a:pt x="1539" y="1887"/>
                    <a:pt x="1111" y="1887"/>
                  </a:cubicBezTo>
                  <a:cubicBezTo>
                    <a:pt x="682" y="1887"/>
                    <a:pt x="335" y="1539"/>
                    <a:pt x="335" y="1111"/>
                  </a:cubicBezTo>
                  <a:cubicBezTo>
                    <a:pt x="335" y="683"/>
                    <a:pt x="682" y="335"/>
                    <a:pt x="1111" y="335"/>
                  </a:cubicBezTo>
                  <a:close/>
                </a:path>
              </a:pathLst>
            </a:custGeom>
            <a:solidFill>
              <a:srgbClr val="CF66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1" name="Freeform 560"/>
          <p:cNvSpPr>
            <a:spLocks noEditPoints="1"/>
          </p:cNvSpPr>
          <p:nvPr/>
        </p:nvSpPr>
        <p:spPr bwMode="auto">
          <a:xfrm>
            <a:off x="2726240" y="2143700"/>
            <a:ext cx="334962" cy="333375"/>
          </a:xfrm>
          <a:custGeom>
            <a:avLst/>
            <a:gdLst>
              <a:gd name="T0" fmla="*/ 208189 w 288"/>
              <a:gd name="T1" fmla="*/ 138906 h 288"/>
              <a:gd name="T2" fmla="*/ 212841 w 288"/>
              <a:gd name="T3" fmla="*/ 106495 h 288"/>
              <a:gd name="T4" fmla="*/ 107002 w 288"/>
              <a:gd name="T5" fmla="*/ 0 h 288"/>
              <a:gd name="T6" fmla="*/ 0 w 288"/>
              <a:gd name="T7" fmla="*/ 106495 h 288"/>
              <a:gd name="T8" fmla="*/ 107002 w 288"/>
              <a:gd name="T9" fmla="*/ 211832 h 288"/>
              <a:gd name="T10" fmla="*/ 140731 w 288"/>
              <a:gd name="T11" fmla="*/ 206044 h 288"/>
              <a:gd name="T12" fmla="*/ 165155 w 288"/>
              <a:gd name="T13" fmla="*/ 230353 h 288"/>
              <a:gd name="T14" fmla="*/ 216330 w 288"/>
              <a:gd name="T15" fmla="*/ 230353 h 288"/>
              <a:gd name="T16" fmla="*/ 216330 w 288"/>
              <a:gd name="T17" fmla="*/ 282443 h 288"/>
              <a:gd name="T18" fmla="*/ 216330 w 288"/>
              <a:gd name="T19" fmla="*/ 282443 h 288"/>
              <a:gd name="T20" fmla="*/ 267505 w 288"/>
              <a:gd name="T21" fmla="*/ 282443 h 288"/>
              <a:gd name="T22" fmla="*/ 267505 w 288"/>
              <a:gd name="T23" fmla="*/ 333375 h 288"/>
              <a:gd name="T24" fmla="*/ 267505 w 288"/>
              <a:gd name="T25" fmla="*/ 333375 h 288"/>
              <a:gd name="T26" fmla="*/ 334963 w 288"/>
              <a:gd name="T27" fmla="*/ 333375 h 288"/>
              <a:gd name="T28" fmla="*/ 334963 w 288"/>
              <a:gd name="T29" fmla="*/ 333375 h 288"/>
              <a:gd name="T30" fmla="*/ 334963 w 288"/>
              <a:gd name="T31" fmla="*/ 333375 h 288"/>
              <a:gd name="T32" fmla="*/ 334963 w 288"/>
              <a:gd name="T33" fmla="*/ 266237 h 288"/>
              <a:gd name="T34" fmla="*/ 208189 w 288"/>
              <a:gd name="T35" fmla="*/ 138906 h 288"/>
              <a:gd name="T36" fmla="*/ 84904 w 288"/>
              <a:gd name="T37" fmla="*/ 119228 h 288"/>
              <a:gd name="T38" fmla="*/ 48849 w 288"/>
              <a:gd name="T39" fmla="*/ 83344 h 288"/>
              <a:gd name="T40" fmla="*/ 84904 w 288"/>
              <a:gd name="T41" fmla="*/ 47460 h 288"/>
              <a:gd name="T42" fmla="*/ 120959 w 288"/>
              <a:gd name="T43" fmla="*/ 83344 h 288"/>
              <a:gd name="T44" fmla="*/ 84904 w 288"/>
              <a:gd name="T45" fmla="*/ 119228 h 28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88"/>
              <a:gd name="T70" fmla="*/ 0 h 288"/>
              <a:gd name="T71" fmla="*/ 288 w 288"/>
              <a:gd name="T72" fmla="*/ 288 h 28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88" h="288">
                <a:moveTo>
                  <a:pt x="179" y="120"/>
                </a:moveTo>
                <a:cubicBezTo>
                  <a:pt x="182" y="111"/>
                  <a:pt x="183" y="102"/>
                  <a:pt x="183" y="92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2"/>
                </a:cubicBezTo>
                <a:cubicBezTo>
                  <a:pt x="0" y="142"/>
                  <a:pt x="41" y="183"/>
                  <a:pt x="92" y="183"/>
                </a:cubicBezTo>
                <a:cubicBezTo>
                  <a:pt x="102" y="183"/>
                  <a:pt x="112" y="181"/>
                  <a:pt x="121" y="178"/>
                </a:cubicBezTo>
                <a:cubicBezTo>
                  <a:pt x="142" y="199"/>
                  <a:pt x="142" y="199"/>
                  <a:pt x="142" y="199"/>
                </a:cubicBezTo>
                <a:cubicBezTo>
                  <a:pt x="186" y="199"/>
                  <a:pt x="186" y="199"/>
                  <a:pt x="186" y="199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230" y="244"/>
                  <a:pt x="230" y="244"/>
                  <a:pt x="230" y="244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30"/>
                  <a:pt x="288" y="230"/>
                  <a:pt x="288" y="230"/>
                </a:cubicBezTo>
                <a:lnTo>
                  <a:pt x="179" y="120"/>
                </a:lnTo>
                <a:close/>
                <a:moveTo>
                  <a:pt x="73" y="103"/>
                </a:moveTo>
                <a:cubicBezTo>
                  <a:pt x="56" y="103"/>
                  <a:pt x="42" y="89"/>
                  <a:pt x="42" y="72"/>
                </a:cubicBezTo>
                <a:cubicBezTo>
                  <a:pt x="42" y="55"/>
                  <a:pt x="56" y="41"/>
                  <a:pt x="73" y="41"/>
                </a:cubicBezTo>
                <a:cubicBezTo>
                  <a:pt x="90" y="41"/>
                  <a:pt x="104" y="55"/>
                  <a:pt x="104" y="72"/>
                </a:cubicBezTo>
                <a:cubicBezTo>
                  <a:pt x="104" y="89"/>
                  <a:pt x="90" y="103"/>
                  <a:pt x="73" y="103"/>
                </a:cubicBezTo>
                <a:close/>
              </a:path>
            </a:pathLst>
          </a:custGeom>
          <a:solidFill>
            <a:srgbClr val="CF66E0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0E192603-C9F3-4F3B-BC59-B5E48E367BBB}"/>
              </a:ext>
            </a:extLst>
          </p:cNvPr>
          <p:cNvSpPr txBox="1"/>
          <p:nvPr/>
        </p:nvSpPr>
        <p:spPr>
          <a:xfrm>
            <a:off x="1371707" y="405132"/>
            <a:ext cx="3954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+mn-ea"/>
              </a:rPr>
              <a:t>Add title text here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0E6AC659-F4DF-4F9D-BE4D-DD96EBE5ACE4}"/>
              </a:ext>
            </a:extLst>
          </p:cNvPr>
          <p:cNvSpPr txBox="1"/>
          <p:nvPr/>
        </p:nvSpPr>
        <p:spPr>
          <a:xfrm>
            <a:off x="377837" y="271618"/>
            <a:ext cx="8771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b="1" dirty="0">
                <a:solidFill>
                  <a:schemeClr val="bg1"/>
                </a:solidFill>
                <a:latin typeface="HarmonyOS Sans SC Black" panose="00000A00000000000000" pitchFamily="2" charset="-122"/>
                <a:ea typeface="HarmonyOS Sans SC Black" panose="00000A00000000000000" pitchFamily="2" charset="-122"/>
                <a:cs typeface="+mn-ea"/>
                <a:sym typeface="+mn-lt"/>
              </a:rPr>
              <a:t>04</a:t>
            </a:r>
            <a:endParaRPr kumimoji="1" lang="zh-CN" altLang="en-US" sz="4400" b="1" dirty="0">
              <a:solidFill>
                <a:schemeClr val="bg1"/>
              </a:solidFill>
              <a:latin typeface="HarmonyOS Sans SC Black" panose="00000A00000000000000" pitchFamily="2" charset="-122"/>
              <a:ea typeface="HarmonyOS Sans SC Black" panose="00000A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87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447180" y="1550987"/>
            <a:ext cx="1800225" cy="1878013"/>
            <a:chOff x="3447180" y="1894561"/>
            <a:chExt cx="1800225" cy="1878013"/>
          </a:xfrm>
        </p:grpSpPr>
        <p:sp>
          <p:nvSpPr>
            <p:cNvPr id="77" name="Freeform 5"/>
            <p:cNvSpPr>
              <a:spLocks/>
            </p:cNvSpPr>
            <p:nvPr/>
          </p:nvSpPr>
          <p:spPr bwMode="auto">
            <a:xfrm rot="17952227">
              <a:off x="3408286" y="1933455"/>
              <a:ext cx="1878013" cy="1800225"/>
            </a:xfrm>
            <a:custGeom>
              <a:avLst/>
              <a:gdLst>
                <a:gd name="T0" fmla="*/ 1674959 w 590"/>
                <a:gd name="T1" fmla="*/ 292738 h 566"/>
                <a:gd name="T2" fmla="*/ 1356525 w 590"/>
                <a:gd name="T3" fmla="*/ 79548 h 566"/>
                <a:gd name="T4" fmla="*/ 1041277 w 590"/>
                <a:gd name="T5" fmla="*/ 6364 h 566"/>
                <a:gd name="T6" fmla="*/ 1038092 w 590"/>
                <a:gd name="T7" fmla="*/ 6364 h 566"/>
                <a:gd name="T8" fmla="*/ 920272 w 590"/>
                <a:gd name="T9" fmla="*/ 0 h 566"/>
                <a:gd name="T10" fmla="*/ 834295 w 590"/>
                <a:gd name="T11" fmla="*/ 3182 h 566"/>
                <a:gd name="T12" fmla="*/ 560442 w 590"/>
                <a:gd name="T13" fmla="*/ 44547 h 566"/>
                <a:gd name="T14" fmla="*/ 184691 w 590"/>
                <a:gd name="T15" fmla="*/ 251373 h 566"/>
                <a:gd name="T16" fmla="*/ 92346 w 590"/>
                <a:gd name="T17" fmla="*/ 378651 h 566"/>
                <a:gd name="T18" fmla="*/ 70055 w 590"/>
                <a:gd name="T19" fmla="*/ 423198 h 566"/>
                <a:gd name="T20" fmla="*/ 0 w 590"/>
                <a:gd name="T21" fmla="*/ 779575 h 566"/>
                <a:gd name="T22" fmla="*/ 79608 w 590"/>
                <a:gd name="T23" fmla="*/ 1155043 h 566"/>
                <a:gd name="T24" fmla="*/ 595470 w 590"/>
                <a:gd name="T25" fmla="*/ 1711883 h 566"/>
                <a:gd name="T26" fmla="*/ 885244 w 590"/>
                <a:gd name="T27" fmla="*/ 1791431 h 566"/>
                <a:gd name="T28" fmla="*/ 1216415 w 590"/>
                <a:gd name="T29" fmla="*/ 1750066 h 566"/>
                <a:gd name="T30" fmla="*/ 1528479 w 590"/>
                <a:gd name="T31" fmla="*/ 1514602 h 566"/>
                <a:gd name="T32" fmla="*/ 1815069 w 590"/>
                <a:gd name="T33" fmla="*/ 957763 h 566"/>
                <a:gd name="T34" fmla="*/ 1674959 w 590"/>
                <a:gd name="T35" fmla="*/ 292738 h 5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0"/>
                <a:gd name="T55" fmla="*/ 0 h 566"/>
                <a:gd name="T56" fmla="*/ 590 w 590"/>
                <a:gd name="T57" fmla="*/ 566 h 56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0" h="566">
                  <a:moveTo>
                    <a:pt x="526" y="92"/>
                  </a:moveTo>
                  <a:cubicBezTo>
                    <a:pt x="498" y="61"/>
                    <a:pt x="464" y="40"/>
                    <a:pt x="426" y="25"/>
                  </a:cubicBezTo>
                  <a:cubicBezTo>
                    <a:pt x="394" y="12"/>
                    <a:pt x="361" y="5"/>
                    <a:pt x="327" y="2"/>
                  </a:cubicBezTo>
                  <a:cubicBezTo>
                    <a:pt x="327" y="2"/>
                    <a:pt x="327" y="2"/>
                    <a:pt x="326" y="2"/>
                  </a:cubicBezTo>
                  <a:cubicBezTo>
                    <a:pt x="315" y="1"/>
                    <a:pt x="303" y="0"/>
                    <a:pt x="289" y="0"/>
                  </a:cubicBezTo>
                  <a:cubicBezTo>
                    <a:pt x="280" y="0"/>
                    <a:pt x="271" y="1"/>
                    <a:pt x="262" y="1"/>
                  </a:cubicBezTo>
                  <a:cubicBezTo>
                    <a:pt x="237" y="1"/>
                    <a:pt x="207" y="5"/>
                    <a:pt x="176" y="14"/>
                  </a:cubicBezTo>
                  <a:cubicBezTo>
                    <a:pt x="121" y="29"/>
                    <a:pt x="76" y="54"/>
                    <a:pt x="58" y="79"/>
                  </a:cubicBezTo>
                  <a:cubicBezTo>
                    <a:pt x="47" y="91"/>
                    <a:pt x="37" y="104"/>
                    <a:pt x="29" y="119"/>
                  </a:cubicBezTo>
                  <a:cubicBezTo>
                    <a:pt x="26" y="124"/>
                    <a:pt x="24" y="128"/>
                    <a:pt x="22" y="133"/>
                  </a:cubicBezTo>
                  <a:cubicBezTo>
                    <a:pt x="8" y="163"/>
                    <a:pt x="0" y="202"/>
                    <a:pt x="0" y="245"/>
                  </a:cubicBezTo>
                  <a:cubicBezTo>
                    <a:pt x="0" y="291"/>
                    <a:pt x="9" y="333"/>
                    <a:pt x="25" y="363"/>
                  </a:cubicBezTo>
                  <a:cubicBezTo>
                    <a:pt x="58" y="439"/>
                    <a:pt x="111" y="499"/>
                    <a:pt x="187" y="538"/>
                  </a:cubicBezTo>
                  <a:cubicBezTo>
                    <a:pt x="215" y="552"/>
                    <a:pt x="246" y="560"/>
                    <a:pt x="278" y="563"/>
                  </a:cubicBezTo>
                  <a:cubicBezTo>
                    <a:pt x="314" y="566"/>
                    <a:pt x="349" y="563"/>
                    <a:pt x="382" y="550"/>
                  </a:cubicBezTo>
                  <a:cubicBezTo>
                    <a:pt x="422" y="535"/>
                    <a:pt x="453" y="508"/>
                    <a:pt x="480" y="476"/>
                  </a:cubicBezTo>
                  <a:cubicBezTo>
                    <a:pt x="524" y="425"/>
                    <a:pt x="554" y="366"/>
                    <a:pt x="570" y="301"/>
                  </a:cubicBezTo>
                  <a:cubicBezTo>
                    <a:pt x="590" y="225"/>
                    <a:pt x="580" y="153"/>
                    <a:pt x="526" y="92"/>
                  </a:cubicBezTo>
                  <a:close/>
                </a:path>
              </a:pathLst>
            </a:custGeom>
            <a:solidFill>
              <a:srgbClr val="FEA5BF"/>
            </a:solidFill>
            <a:ln>
              <a:noFill/>
            </a:ln>
          </p:spPr>
          <p:txBody>
            <a:bodyPr lIns="121920" tIns="60960" rIns="121920" bIns="60960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3544262" y="3016626"/>
              <a:ext cx="14824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381"/>
            <p:cNvSpPr>
              <a:spLocks noEditPoints="1"/>
            </p:cNvSpPr>
            <p:nvPr/>
          </p:nvSpPr>
          <p:spPr bwMode="auto">
            <a:xfrm>
              <a:off x="3969910" y="2259408"/>
              <a:ext cx="725735" cy="574159"/>
            </a:xfrm>
            <a:custGeom>
              <a:avLst/>
              <a:gdLst>
                <a:gd name="T0" fmla="*/ 37 w 158"/>
                <a:gd name="T1" fmla="*/ 2 h 125"/>
                <a:gd name="T2" fmla="*/ 81 w 158"/>
                <a:gd name="T3" fmla="*/ 0 h 125"/>
                <a:gd name="T4" fmla="*/ 141 w 158"/>
                <a:gd name="T5" fmla="*/ 4 h 125"/>
                <a:gd name="T6" fmla="*/ 136 w 158"/>
                <a:gd name="T7" fmla="*/ 15 h 125"/>
                <a:gd name="T8" fmla="*/ 90 w 158"/>
                <a:gd name="T9" fmla="*/ 11 h 125"/>
                <a:gd name="T10" fmla="*/ 86 w 158"/>
                <a:gd name="T11" fmla="*/ 97 h 125"/>
                <a:gd name="T12" fmla="*/ 92 w 158"/>
                <a:gd name="T13" fmla="*/ 106 h 125"/>
                <a:gd name="T14" fmla="*/ 70 w 158"/>
                <a:gd name="T15" fmla="*/ 108 h 125"/>
                <a:gd name="T16" fmla="*/ 40 w 158"/>
                <a:gd name="T17" fmla="*/ 108 h 125"/>
                <a:gd name="T18" fmla="*/ 5 w 158"/>
                <a:gd name="T19" fmla="*/ 4 h 125"/>
                <a:gd name="T20" fmla="*/ 108 w 158"/>
                <a:gd name="T21" fmla="*/ 66 h 125"/>
                <a:gd name="T22" fmla="*/ 103 w 158"/>
                <a:gd name="T23" fmla="*/ 86 h 125"/>
                <a:gd name="T24" fmla="*/ 117 w 158"/>
                <a:gd name="T25" fmla="*/ 99 h 125"/>
                <a:gd name="T26" fmla="*/ 139 w 158"/>
                <a:gd name="T27" fmla="*/ 83 h 125"/>
                <a:gd name="T28" fmla="*/ 130 w 158"/>
                <a:gd name="T29" fmla="*/ 64 h 125"/>
                <a:gd name="T30" fmla="*/ 99 w 158"/>
                <a:gd name="T31" fmla="*/ 62 h 125"/>
                <a:gd name="T32" fmla="*/ 95 w 158"/>
                <a:gd name="T33" fmla="*/ 94 h 125"/>
                <a:gd name="T34" fmla="*/ 117 w 158"/>
                <a:gd name="T35" fmla="*/ 108 h 125"/>
                <a:gd name="T36" fmla="*/ 136 w 158"/>
                <a:gd name="T37" fmla="*/ 110 h 125"/>
                <a:gd name="T38" fmla="*/ 152 w 158"/>
                <a:gd name="T39" fmla="*/ 125 h 125"/>
                <a:gd name="T40" fmla="*/ 158 w 158"/>
                <a:gd name="T41" fmla="*/ 119 h 125"/>
                <a:gd name="T42" fmla="*/ 145 w 158"/>
                <a:gd name="T43" fmla="*/ 101 h 125"/>
                <a:gd name="T44" fmla="*/ 148 w 158"/>
                <a:gd name="T45" fmla="*/ 84 h 125"/>
                <a:gd name="T46" fmla="*/ 139 w 158"/>
                <a:gd name="T47" fmla="*/ 59 h 125"/>
                <a:gd name="T48" fmla="*/ 108 w 158"/>
                <a:gd name="T49" fmla="*/ 55 h 125"/>
                <a:gd name="T50" fmla="*/ 110 w 158"/>
                <a:gd name="T51" fmla="*/ 77 h 125"/>
                <a:gd name="T52" fmla="*/ 125 w 158"/>
                <a:gd name="T53" fmla="*/ 66 h 125"/>
                <a:gd name="T54" fmla="*/ 106 w 158"/>
                <a:gd name="T55" fmla="*/ 79 h 125"/>
                <a:gd name="T56" fmla="*/ 106 w 158"/>
                <a:gd name="T57" fmla="*/ 35 h 125"/>
                <a:gd name="T58" fmla="*/ 108 w 158"/>
                <a:gd name="T59" fmla="*/ 40 h 125"/>
                <a:gd name="T60" fmla="*/ 130 w 158"/>
                <a:gd name="T61" fmla="*/ 26 h 125"/>
                <a:gd name="T62" fmla="*/ 86 w 158"/>
                <a:gd name="T63" fmla="*/ 24 h 125"/>
                <a:gd name="T64" fmla="*/ 130 w 158"/>
                <a:gd name="T65" fmla="*/ 26 h 125"/>
                <a:gd name="T66" fmla="*/ 18 w 158"/>
                <a:gd name="T67" fmla="*/ 92 h 125"/>
                <a:gd name="T68" fmla="*/ 62 w 158"/>
                <a:gd name="T69" fmla="*/ 83 h 125"/>
                <a:gd name="T70" fmla="*/ 18 w 158"/>
                <a:gd name="T71" fmla="*/ 73 h 125"/>
                <a:gd name="T72" fmla="*/ 62 w 158"/>
                <a:gd name="T73" fmla="*/ 73 h 125"/>
                <a:gd name="T74" fmla="*/ 18 w 158"/>
                <a:gd name="T75" fmla="*/ 73 h 125"/>
                <a:gd name="T76" fmla="*/ 40 w 158"/>
                <a:gd name="T77" fmla="*/ 62 h 125"/>
                <a:gd name="T78" fmla="*/ 42 w 158"/>
                <a:gd name="T79" fmla="*/ 59 h 125"/>
                <a:gd name="T80" fmla="*/ 40 w 158"/>
                <a:gd name="T81" fmla="*/ 50 h 125"/>
                <a:gd name="T82" fmla="*/ 62 w 158"/>
                <a:gd name="T83" fmla="*/ 42 h 125"/>
                <a:gd name="T84" fmla="*/ 40 w 158"/>
                <a:gd name="T85" fmla="*/ 33 h 125"/>
                <a:gd name="T86" fmla="*/ 62 w 158"/>
                <a:gd name="T87" fmla="*/ 35 h 125"/>
                <a:gd name="T88" fmla="*/ 40 w 158"/>
                <a:gd name="T89" fmla="*/ 33 h 125"/>
                <a:gd name="T90" fmla="*/ 40 w 158"/>
                <a:gd name="T91" fmla="*/ 28 h 125"/>
                <a:gd name="T92" fmla="*/ 62 w 158"/>
                <a:gd name="T93" fmla="*/ 22 h 125"/>
                <a:gd name="T94" fmla="*/ 16 w 158"/>
                <a:gd name="T95" fmla="*/ 55 h 125"/>
                <a:gd name="T96" fmla="*/ 38 w 158"/>
                <a:gd name="T97" fmla="*/ 13 h 125"/>
                <a:gd name="T98" fmla="*/ 9 w 158"/>
                <a:gd name="T99" fmla="*/ 101 h 125"/>
                <a:gd name="T100" fmla="*/ 68 w 158"/>
                <a:gd name="T101" fmla="*/ 97 h 125"/>
                <a:gd name="T102" fmla="*/ 38 w 158"/>
                <a:gd name="T103" fmla="*/ 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8" h="125">
                  <a:moveTo>
                    <a:pt x="5" y="4"/>
                  </a:moveTo>
                  <a:lnTo>
                    <a:pt x="5" y="4"/>
                  </a:lnTo>
                  <a:lnTo>
                    <a:pt x="20" y="4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110" y="2"/>
                  </a:lnTo>
                  <a:lnTo>
                    <a:pt x="110" y="2"/>
                  </a:lnTo>
                  <a:lnTo>
                    <a:pt x="125" y="4"/>
                  </a:lnTo>
                  <a:lnTo>
                    <a:pt x="141" y="4"/>
                  </a:lnTo>
                  <a:lnTo>
                    <a:pt x="147" y="9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36" y="46"/>
                  </a:lnTo>
                  <a:lnTo>
                    <a:pt x="136" y="15"/>
                  </a:lnTo>
                  <a:lnTo>
                    <a:pt x="136" y="15"/>
                  </a:lnTo>
                  <a:lnTo>
                    <a:pt x="123" y="15"/>
                  </a:lnTo>
                  <a:lnTo>
                    <a:pt x="108" y="13"/>
                  </a:lnTo>
                  <a:lnTo>
                    <a:pt x="108" y="13"/>
                  </a:lnTo>
                  <a:lnTo>
                    <a:pt x="90" y="11"/>
                  </a:lnTo>
                  <a:lnTo>
                    <a:pt x="84" y="11"/>
                  </a:lnTo>
                  <a:lnTo>
                    <a:pt x="79" y="13"/>
                  </a:lnTo>
                  <a:lnTo>
                    <a:pt x="79" y="97"/>
                  </a:lnTo>
                  <a:lnTo>
                    <a:pt x="79" y="97"/>
                  </a:lnTo>
                  <a:lnTo>
                    <a:pt x="86" y="97"/>
                  </a:lnTo>
                  <a:lnTo>
                    <a:pt x="86" y="97"/>
                  </a:lnTo>
                  <a:lnTo>
                    <a:pt x="90" y="105"/>
                  </a:lnTo>
                  <a:lnTo>
                    <a:pt x="90" y="105"/>
                  </a:lnTo>
                  <a:lnTo>
                    <a:pt x="93" y="106"/>
                  </a:lnTo>
                  <a:lnTo>
                    <a:pt x="92" y="106"/>
                  </a:lnTo>
                  <a:lnTo>
                    <a:pt x="92" y="106"/>
                  </a:lnTo>
                  <a:lnTo>
                    <a:pt x="82" y="106"/>
                  </a:lnTo>
                  <a:lnTo>
                    <a:pt x="75" y="108"/>
                  </a:lnTo>
                  <a:lnTo>
                    <a:pt x="73" y="108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59" y="106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22" y="110"/>
                  </a:lnTo>
                  <a:lnTo>
                    <a:pt x="3" y="110"/>
                  </a:lnTo>
                  <a:lnTo>
                    <a:pt x="0" y="105"/>
                  </a:lnTo>
                  <a:lnTo>
                    <a:pt x="0" y="9"/>
                  </a:lnTo>
                  <a:lnTo>
                    <a:pt x="5" y="4"/>
                  </a:lnTo>
                  <a:lnTo>
                    <a:pt x="5" y="4"/>
                  </a:lnTo>
                  <a:close/>
                  <a:moveTo>
                    <a:pt x="123" y="62"/>
                  </a:moveTo>
                  <a:lnTo>
                    <a:pt x="123" y="62"/>
                  </a:lnTo>
                  <a:lnTo>
                    <a:pt x="115" y="62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03" y="72"/>
                  </a:lnTo>
                  <a:lnTo>
                    <a:pt x="101" y="79"/>
                  </a:lnTo>
                  <a:lnTo>
                    <a:pt x="101" y="79"/>
                  </a:lnTo>
                  <a:lnTo>
                    <a:pt x="103" y="86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12" y="97"/>
                  </a:lnTo>
                  <a:lnTo>
                    <a:pt x="117" y="99"/>
                  </a:lnTo>
                  <a:lnTo>
                    <a:pt x="117" y="99"/>
                  </a:lnTo>
                  <a:lnTo>
                    <a:pt x="125" y="99"/>
                  </a:lnTo>
                  <a:lnTo>
                    <a:pt x="132" y="95"/>
                  </a:lnTo>
                  <a:lnTo>
                    <a:pt x="132" y="95"/>
                  </a:lnTo>
                  <a:lnTo>
                    <a:pt x="137" y="90"/>
                  </a:lnTo>
                  <a:lnTo>
                    <a:pt x="139" y="83"/>
                  </a:lnTo>
                  <a:lnTo>
                    <a:pt x="139" y="83"/>
                  </a:lnTo>
                  <a:lnTo>
                    <a:pt x="139" y="75"/>
                  </a:lnTo>
                  <a:lnTo>
                    <a:pt x="136" y="70"/>
                  </a:lnTo>
                  <a:lnTo>
                    <a:pt x="136" y="70"/>
                  </a:lnTo>
                  <a:lnTo>
                    <a:pt x="130" y="64"/>
                  </a:lnTo>
                  <a:lnTo>
                    <a:pt x="123" y="62"/>
                  </a:lnTo>
                  <a:lnTo>
                    <a:pt x="123" y="62"/>
                  </a:lnTo>
                  <a:close/>
                  <a:moveTo>
                    <a:pt x="103" y="59"/>
                  </a:moveTo>
                  <a:lnTo>
                    <a:pt x="103" y="59"/>
                  </a:lnTo>
                  <a:lnTo>
                    <a:pt x="99" y="62"/>
                  </a:lnTo>
                  <a:lnTo>
                    <a:pt x="95" y="66"/>
                  </a:lnTo>
                  <a:lnTo>
                    <a:pt x="92" y="77"/>
                  </a:lnTo>
                  <a:lnTo>
                    <a:pt x="92" y="77"/>
                  </a:lnTo>
                  <a:lnTo>
                    <a:pt x="92" y="88"/>
                  </a:lnTo>
                  <a:lnTo>
                    <a:pt x="95" y="94"/>
                  </a:lnTo>
                  <a:lnTo>
                    <a:pt x="97" y="99"/>
                  </a:lnTo>
                  <a:lnTo>
                    <a:pt x="97" y="99"/>
                  </a:lnTo>
                  <a:lnTo>
                    <a:pt x="101" y="103"/>
                  </a:lnTo>
                  <a:lnTo>
                    <a:pt x="106" y="106"/>
                  </a:lnTo>
                  <a:lnTo>
                    <a:pt x="117" y="108"/>
                  </a:lnTo>
                  <a:lnTo>
                    <a:pt x="117" y="108"/>
                  </a:lnTo>
                  <a:lnTo>
                    <a:pt x="125" y="108"/>
                  </a:lnTo>
                  <a:lnTo>
                    <a:pt x="134" y="106"/>
                  </a:lnTo>
                  <a:lnTo>
                    <a:pt x="134" y="106"/>
                  </a:lnTo>
                  <a:lnTo>
                    <a:pt x="136" y="110"/>
                  </a:lnTo>
                  <a:lnTo>
                    <a:pt x="145" y="123"/>
                  </a:lnTo>
                  <a:lnTo>
                    <a:pt x="145" y="123"/>
                  </a:lnTo>
                  <a:lnTo>
                    <a:pt x="147" y="125"/>
                  </a:lnTo>
                  <a:lnTo>
                    <a:pt x="148" y="125"/>
                  </a:lnTo>
                  <a:lnTo>
                    <a:pt x="152" y="125"/>
                  </a:lnTo>
                  <a:lnTo>
                    <a:pt x="154" y="125"/>
                  </a:lnTo>
                  <a:lnTo>
                    <a:pt x="154" y="125"/>
                  </a:lnTo>
                  <a:lnTo>
                    <a:pt x="154" y="125"/>
                  </a:lnTo>
                  <a:lnTo>
                    <a:pt x="156" y="123"/>
                  </a:lnTo>
                  <a:lnTo>
                    <a:pt x="158" y="119"/>
                  </a:lnTo>
                  <a:lnTo>
                    <a:pt x="158" y="117"/>
                  </a:lnTo>
                  <a:lnTo>
                    <a:pt x="156" y="114"/>
                  </a:lnTo>
                  <a:lnTo>
                    <a:pt x="147" y="103"/>
                  </a:lnTo>
                  <a:lnTo>
                    <a:pt x="147" y="103"/>
                  </a:lnTo>
                  <a:lnTo>
                    <a:pt x="145" y="101"/>
                  </a:lnTo>
                  <a:lnTo>
                    <a:pt x="141" y="99"/>
                  </a:lnTo>
                  <a:lnTo>
                    <a:pt x="141" y="99"/>
                  </a:lnTo>
                  <a:lnTo>
                    <a:pt x="147" y="92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73"/>
                  </a:lnTo>
                  <a:lnTo>
                    <a:pt x="147" y="68"/>
                  </a:lnTo>
                  <a:lnTo>
                    <a:pt x="143" y="62"/>
                  </a:lnTo>
                  <a:lnTo>
                    <a:pt x="143" y="62"/>
                  </a:lnTo>
                  <a:lnTo>
                    <a:pt x="139" y="59"/>
                  </a:lnTo>
                  <a:lnTo>
                    <a:pt x="134" y="55"/>
                  </a:lnTo>
                  <a:lnTo>
                    <a:pt x="123" y="51"/>
                  </a:lnTo>
                  <a:lnTo>
                    <a:pt x="123" y="51"/>
                  </a:lnTo>
                  <a:lnTo>
                    <a:pt x="112" y="53"/>
                  </a:lnTo>
                  <a:lnTo>
                    <a:pt x="108" y="55"/>
                  </a:lnTo>
                  <a:lnTo>
                    <a:pt x="103" y="59"/>
                  </a:lnTo>
                  <a:lnTo>
                    <a:pt x="103" y="59"/>
                  </a:lnTo>
                  <a:close/>
                  <a:moveTo>
                    <a:pt x="106" y="83"/>
                  </a:moveTo>
                  <a:lnTo>
                    <a:pt x="106" y="83"/>
                  </a:lnTo>
                  <a:lnTo>
                    <a:pt x="110" y="77"/>
                  </a:lnTo>
                  <a:lnTo>
                    <a:pt x="115" y="73"/>
                  </a:lnTo>
                  <a:lnTo>
                    <a:pt x="121" y="70"/>
                  </a:lnTo>
                  <a:lnTo>
                    <a:pt x="128" y="68"/>
                  </a:lnTo>
                  <a:lnTo>
                    <a:pt x="128" y="68"/>
                  </a:lnTo>
                  <a:lnTo>
                    <a:pt x="125" y="66"/>
                  </a:lnTo>
                  <a:lnTo>
                    <a:pt x="121" y="66"/>
                  </a:lnTo>
                  <a:lnTo>
                    <a:pt x="115" y="66"/>
                  </a:lnTo>
                  <a:lnTo>
                    <a:pt x="114" y="68"/>
                  </a:lnTo>
                  <a:lnTo>
                    <a:pt x="108" y="75"/>
                  </a:lnTo>
                  <a:lnTo>
                    <a:pt x="106" y="79"/>
                  </a:lnTo>
                  <a:lnTo>
                    <a:pt x="106" y="83"/>
                  </a:lnTo>
                  <a:lnTo>
                    <a:pt x="106" y="83"/>
                  </a:lnTo>
                  <a:close/>
                  <a:moveTo>
                    <a:pt x="130" y="37"/>
                  </a:moveTo>
                  <a:lnTo>
                    <a:pt x="130" y="37"/>
                  </a:lnTo>
                  <a:lnTo>
                    <a:pt x="106" y="35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108" y="40"/>
                  </a:lnTo>
                  <a:lnTo>
                    <a:pt x="130" y="42"/>
                  </a:lnTo>
                  <a:lnTo>
                    <a:pt x="130" y="42"/>
                  </a:lnTo>
                  <a:lnTo>
                    <a:pt x="130" y="37"/>
                  </a:lnTo>
                  <a:lnTo>
                    <a:pt x="130" y="37"/>
                  </a:lnTo>
                  <a:close/>
                  <a:moveTo>
                    <a:pt x="130" y="26"/>
                  </a:moveTo>
                  <a:lnTo>
                    <a:pt x="130" y="26"/>
                  </a:lnTo>
                  <a:lnTo>
                    <a:pt x="106" y="22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108" y="28"/>
                  </a:lnTo>
                  <a:lnTo>
                    <a:pt x="130" y="29"/>
                  </a:lnTo>
                  <a:lnTo>
                    <a:pt x="130" y="29"/>
                  </a:lnTo>
                  <a:lnTo>
                    <a:pt x="130" y="26"/>
                  </a:lnTo>
                  <a:lnTo>
                    <a:pt x="130" y="26"/>
                  </a:lnTo>
                  <a:close/>
                  <a:moveTo>
                    <a:pt x="18" y="88"/>
                  </a:moveTo>
                  <a:lnTo>
                    <a:pt x="18" y="88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40" y="90"/>
                  </a:lnTo>
                  <a:lnTo>
                    <a:pt x="62" y="86"/>
                  </a:lnTo>
                  <a:lnTo>
                    <a:pt x="62" y="86"/>
                  </a:lnTo>
                  <a:lnTo>
                    <a:pt x="62" y="83"/>
                  </a:lnTo>
                  <a:lnTo>
                    <a:pt x="62" y="83"/>
                  </a:lnTo>
                  <a:lnTo>
                    <a:pt x="42" y="84"/>
                  </a:lnTo>
                  <a:lnTo>
                    <a:pt x="18" y="88"/>
                  </a:lnTo>
                  <a:lnTo>
                    <a:pt x="18" y="88"/>
                  </a:lnTo>
                  <a:close/>
                  <a:moveTo>
                    <a:pt x="18" y="73"/>
                  </a:moveTo>
                  <a:lnTo>
                    <a:pt x="18" y="73"/>
                  </a:lnTo>
                  <a:lnTo>
                    <a:pt x="18" y="77"/>
                  </a:lnTo>
                  <a:lnTo>
                    <a:pt x="18" y="77"/>
                  </a:lnTo>
                  <a:lnTo>
                    <a:pt x="40" y="75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42" y="72"/>
                  </a:lnTo>
                  <a:lnTo>
                    <a:pt x="18" y="73"/>
                  </a:lnTo>
                  <a:lnTo>
                    <a:pt x="18" y="73"/>
                  </a:lnTo>
                  <a:close/>
                  <a:moveTo>
                    <a:pt x="18" y="61"/>
                  </a:moveTo>
                  <a:lnTo>
                    <a:pt x="18" y="61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40" y="62"/>
                  </a:lnTo>
                  <a:lnTo>
                    <a:pt x="62" y="61"/>
                  </a:lnTo>
                  <a:lnTo>
                    <a:pt x="62" y="61"/>
                  </a:lnTo>
                  <a:lnTo>
                    <a:pt x="62" y="57"/>
                  </a:lnTo>
                  <a:lnTo>
                    <a:pt x="62" y="57"/>
                  </a:lnTo>
                  <a:lnTo>
                    <a:pt x="42" y="59"/>
                  </a:lnTo>
                  <a:lnTo>
                    <a:pt x="18" y="61"/>
                  </a:lnTo>
                  <a:lnTo>
                    <a:pt x="18" y="61"/>
                  </a:lnTo>
                  <a:close/>
                  <a:moveTo>
                    <a:pt x="40" y="44"/>
                  </a:moveTo>
                  <a:lnTo>
                    <a:pt x="40" y="44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9" y="48"/>
                  </a:lnTo>
                  <a:lnTo>
                    <a:pt x="62" y="48"/>
                  </a:lnTo>
                  <a:lnTo>
                    <a:pt x="62" y="48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51" y="44"/>
                  </a:lnTo>
                  <a:lnTo>
                    <a:pt x="40" y="44"/>
                  </a:lnTo>
                  <a:lnTo>
                    <a:pt x="40" y="44"/>
                  </a:lnTo>
                  <a:close/>
                  <a:moveTo>
                    <a:pt x="40" y="33"/>
                  </a:moveTo>
                  <a:lnTo>
                    <a:pt x="40" y="33"/>
                  </a:lnTo>
                  <a:lnTo>
                    <a:pt x="40" y="37"/>
                  </a:lnTo>
                  <a:lnTo>
                    <a:pt x="40" y="37"/>
                  </a:lnTo>
                  <a:lnTo>
                    <a:pt x="49" y="37"/>
                  </a:lnTo>
                  <a:lnTo>
                    <a:pt x="62" y="35"/>
                  </a:lnTo>
                  <a:lnTo>
                    <a:pt x="62" y="35"/>
                  </a:lnTo>
                  <a:lnTo>
                    <a:pt x="62" y="31"/>
                  </a:lnTo>
                  <a:lnTo>
                    <a:pt x="62" y="31"/>
                  </a:lnTo>
                  <a:lnTo>
                    <a:pt x="51" y="31"/>
                  </a:lnTo>
                  <a:lnTo>
                    <a:pt x="40" y="33"/>
                  </a:lnTo>
                  <a:lnTo>
                    <a:pt x="40" y="33"/>
                  </a:lnTo>
                  <a:close/>
                  <a:moveTo>
                    <a:pt x="40" y="24"/>
                  </a:moveTo>
                  <a:lnTo>
                    <a:pt x="40" y="24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9" y="28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51" y="22"/>
                  </a:lnTo>
                  <a:lnTo>
                    <a:pt x="40" y="24"/>
                  </a:lnTo>
                  <a:lnTo>
                    <a:pt x="40" y="24"/>
                  </a:lnTo>
                  <a:close/>
                  <a:moveTo>
                    <a:pt x="16" y="24"/>
                  </a:moveTo>
                  <a:lnTo>
                    <a:pt x="16" y="55"/>
                  </a:lnTo>
                  <a:lnTo>
                    <a:pt x="35" y="53"/>
                  </a:lnTo>
                  <a:lnTo>
                    <a:pt x="35" y="22"/>
                  </a:lnTo>
                  <a:lnTo>
                    <a:pt x="16" y="24"/>
                  </a:lnTo>
                  <a:lnTo>
                    <a:pt x="16" y="24"/>
                  </a:lnTo>
                  <a:close/>
                  <a:moveTo>
                    <a:pt x="38" y="13"/>
                  </a:moveTo>
                  <a:lnTo>
                    <a:pt x="38" y="13"/>
                  </a:lnTo>
                  <a:lnTo>
                    <a:pt x="24" y="15"/>
                  </a:lnTo>
                  <a:lnTo>
                    <a:pt x="9" y="15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24" y="99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55" y="97"/>
                  </a:lnTo>
                  <a:lnTo>
                    <a:pt x="68" y="97"/>
                  </a:lnTo>
                  <a:lnTo>
                    <a:pt x="68" y="13"/>
                  </a:lnTo>
                  <a:lnTo>
                    <a:pt x="68" y="13"/>
                  </a:lnTo>
                  <a:lnTo>
                    <a:pt x="62" y="11"/>
                  </a:lnTo>
                  <a:lnTo>
                    <a:pt x="55" y="11"/>
                  </a:lnTo>
                  <a:lnTo>
                    <a:pt x="38" y="13"/>
                  </a:lnTo>
                  <a:lnTo>
                    <a:pt x="38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587378" y="1616225"/>
            <a:ext cx="1803031" cy="1878012"/>
            <a:chOff x="5587378" y="1959799"/>
            <a:chExt cx="1803031" cy="1878012"/>
          </a:xfrm>
        </p:grpSpPr>
        <p:sp>
          <p:nvSpPr>
            <p:cNvPr id="78" name="Freeform 5"/>
            <p:cNvSpPr>
              <a:spLocks/>
            </p:cNvSpPr>
            <p:nvPr/>
          </p:nvSpPr>
          <p:spPr bwMode="auto">
            <a:xfrm rot="3526558">
              <a:off x="5549278" y="1997899"/>
              <a:ext cx="1878012" cy="1801812"/>
            </a:xfrm>
            <a:custGeom>
              <a:avLst/>
              <a:gdLst>
                <a:gd name="T0" fmla="*/ 1674959 w 590"/>
                <a:gd name="T1" fmla="*/ 292738 h 566"/>
                <a:gd name="T2" fmla="*/ 1356525 w 590"/>
                <a:gd name="T3" fmla="*/ 79548 h 566"/>
                <a:gd name="T4" fmla="*/ 1041277 w 590"/>
                <a:gd name="T5" fmla="*/ 6364 h 566"/>
                <a:gd name="T6" fmla="*/ 1038092 w 590"/>
                <a:gd name="T7" fmla="*/ 6364 h 566"/>
                <a:gd name="T8" fmla="*/ 920272 w 590"/>
                <a:gd name="T9" fmla="*/ 0 h 566"/>
                <a:gd name="T10" fmla="*/ 834295 w 590"/>
                <a:gd name="T11" fmla="*/ 3182 h 566"/>
                <a:gd name="T12" fmla="*/ 560442 w 590"/>
                <a:gd name="T13" fmla="*/ 44547 h 566"/>
                <a:gd name="T14" fmla="*/ 184691 w 590"/>
                <a:gd name="T15" fmla="*/ 251373 h 566"/>
                <a:gd name="T16" fmla="*/ 92346 w 590"/>
                <a:gd name="T17" fmla="*/ 378651 h 566"/>
                <a:gd name="T18" fmla="*/ 70055 w 590"/>
                <a:gd name="T19" fmla="*/ 423198 h 566"/>
                <a:gd name="T20" fmla="*/ 0 w 590"/>
                <a:gd name="T21" fmla="*/ 779575 h 566"/>
                <a:gd name="T22" fmla="*/ 79608 w 590"/>
                <a:gd name="T23" fmla="*/ 1155043 h 566"/>
                <a:gd name="T24" fmla="*/ 595470 w 590"/>
                <a:gd name="T25" fmla="*/ 1711883 h 566"/>
                <a:gd name="T26" fmla="*/ 885244 w 590"/>
                <a:gd name="T27" fmla="*/ 1791431 h 566"/>
                <a:gd name="T28" fmla="*/ 1216415 w 590"/>
                <a:gd name="T29" fmla="*/ 1750066 h 566"/>
                <a:gd name="T30" fmla="*/ 1528479 w 590"/>
                <a:gd name="T31" fmla="*/ 1514602 h 566"/>
                <a:gd name="T32" fmla="*/ 1815069 w 590"/>
                <a:gd name="T33" fmla="*/ 957763 h 566"/>
                <a:gd name="T34" fmla="*/ 1674959 w 590"/>
                <a:gd name="T35" fmla="*/ 292738 h 5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0"/>
                <a:gd name="T55" fmla="*/ 0 h 566"/>
                <a:gd name="T56" fmla="*/ 590 w 590"/>
                <a:gd name="T57" fmla="*/ 566 h 56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0" h="566">
                  <a:moveTo>
                    <a:pt x="526" y="92"/>
                  </a:moveTo>
                  <a:cubicBezTo>
                    <a:pt x="498" y="61"/>
                    <a:pt x="464" y="40"/>
                    <a:pt x="426" y="25"/>
                  </a:cubicBezTo>
                  <a:cubicBezTo>
                    <a:pt x="394" y="12"/>
                    <a:pt x="361" y="5"/>
                    <a:pt x="327" y="2"/>
                  </a:cubicBezTo>
                  <a:cubicBezTo>
                    <a:pt x="327" y="2"/>
                    <a:pt x="327" y="2"/>
                    <a:pt x="326" y="2"/>
                  </a:cubicBezTo>
                  <a:cubicBezTo>
                    <a:pt x="315" y="1"/>
                    <a:pt x="303" y="0"/>
                    <a:pt x="289" y="0"/>
                  </a:cubicBezTo>
                  <a:cubicBezTo>
                    <a:pt x="280" y="0"/>
                    <a:pt x="271" y="1"/>
                    <a:pt x="262" y="1"/>
                  </a:cubicBezTo>
                  <a:cubicBezTo>
                    <a:pt x="237" y="1"/>
                    <a:pt x="207" y="5"/>
                    <a:pt x="176" y="14"/>
                  </a:cubicBezTo>
                  <a:cubicBezTo>
                    <a:pt x="121" y="29"/>
                    <a:pt x="76" y="54"/>
                    <a:pt x="58" y="79"/>
                  </a:cubicBezTo>
                  <a:cubicBezTo>
                    <a:pt x="47" y="91"/>
                    <a:pt x="37" y="104"/>
                    <a:pt x="29" y="119"/>
                  </a:cubicBezTo>
                  <a:cubicBezTo>
                    <a:pt x="26" y="124"/>
                    <a:pt x="24" y="128"/>
                    <a:pt x="22" y="133"/>
                  </a:cubicBezTo>
                  <a:cubicBezTo>
                    <a:pt x="8" y="163"/>
                    <a:pt x="0" y="202"/>
                    <a:pt x="0" y="245"/>
                  </a:cubicBezTo>
                  <a:cubicBezTo>
                    <a:pt x="0" y="291"/>
                    <a:pt x="9" y="333"/>
                    <a:pt x="25" y="363"/>
                  </a:cubicBezTo>
                  <a:cubicBezTo>
                    <a:pt x="58" y="439"/>
                    <a:pt x="111" y="499"/>
                    <a:pt x="187" y="538"/>
                  </a:cubicBezTo>
                  <a:cubicBezTo>
                    <a:pt x="215" y="552"/>
                    <a:pt x="246" y="560"/>
                    <a:pt x="278" y="563"/>
                  </a:cubicBezTo>
                  <a:cubicBezTo>
                    <a:pt x="314" y="566"/>
                    <a:pt x="349" y="563"/>
                    <a:pt x="382" y="550"/>
                  </a:cubicBezTo>
                  <a:cubicBezTo>
                    <a:pt x="422" y="535"/>
                    <a:pt x="453" y="508"/>
                    <a:pt x="480" y="476"/>
                  </a:cubicBezTo>
                  <a:cubicBezTo>
                    <a:pt x="524" y="425"/>
                    <a:pt x="554" y="366"/>
                    <a:pt x="570" y="301"/>
                  </a:cubicBezTo>
                  <a:cubicBezTo>
                    <a:pt x="590" y="225"/>
                    <a:pt x="580" y="153"/>
                    <a:pt x="526" y="92"/>
                  </a:cubicBezTo>
                  <a:close/>
                </a:path>
              </a:pathLst>
            </a:custGeom>
            <a:solidFill>
              <a:srgbClr val="CCF4FE"/>
            </a:solidFill>
            <a:ln>
              <a:noFill/>
            </a:ln>
          </p:spPr>
          <p:txBody>
            <a:bodyPr lIns="121920" tIns="60960" rIns="121920" bIns="60960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>
              <a:spLocks noChangeArrowheads="1"/>
            </p:cNvSpPr>
            <p:nvPr/>
          </p:nvSpPr>
          <p:spPr bwMode="auto">
            <a:xfrm>
              <a:off x="5689503" y="3032313"/>
              <a:ext cx="17009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384"/>
            <p:cNvSpPr>
              <a:spLocks noEditPoints="1"/>
            </p:cNvSpPr>
            <p:nvPr/>
          </p:nvSpPr>
          <p:spPr bwMode="auto">
            <a:xfrm>
              <a:off x="6198537" y="2242692"/>
              <a:ext cx="583347" cy="532819"/>
            </a:xfrm>
            <a:custGeom>
              <a:avLst/>
              <a:gdLst>
                <a:gd name="T0" fmla="*/ 21 w 127"/>
                <a:gd name="T1" fmla="*/ 13 h 116"/>
                <a:gd name="T2" fmla="*/ 28 w 127"/>
                <a:gd name="T3" fmla="*/ 2 h 116"/>
                <a:gd name="T4" fmla="*/ 37 w 127"/>
                <a:gd name="T5" fmla="*/ 2 h 116"/>
                <a:gd name="T6" fmla="*/ 44 w 127"/>
                <a:gd name="T7" fmla="*/ 13 h 116"/>
                <a:gd name="T8" fmla="*/ 52 w 127"/>
                <a:gd name="T9" fmla="*/ 13 h 116"/>
                <a:gd name="T10" fmla="*/ 59 w 127"/>
                <a:gd name="T11" fmla="*/ 2 h 116"/>
                <a:gd name="T12" fmla="*/ 68 w 127"/>
                <a:gd name="T13" fmla="*/ 2 h 116"/>
                <a:gd name="T14" fmla="*/ 76 w 127"/>
                <a:gd name="T15" fmla="*/ 13 h 116"/>
                <a:gd name="T16" fmla="*/ 83 w 127"/>
                <a:gd name="T17" fmla="*/ 13 h 116"/>
                <a:gd name="T18" fmla="*/ 90 w 127"/>
                <a:gd name="T19" fmla="*/ 2 h 116"/>
                <a:gd name="T20" fmla="*/ 100 w 127"/>
                <a:gd name="T21" fmla="*/ 2 h 116"/>
                <a:gd name="T22" fmla="*/ 107 w 127"/>
                <a:gd name="T23" fmla="*/ 13 h 116"/>
                <a:gd name="T24" fmla="*/ 127 w 127"/>
                <a:gd name="T25" fmla="*/ 22 h 116"/>
                <a:gd name="T26" fmla="*/ 35 w 127"/>
                <a:gd name="T27" fmla="*/ 116 h 116"/>
                <a:gd name="T28" fmla="*/ 0 w 127"/>
                <a:gd name="T29" fmla="*/ 101 h 116"/>
                <a:gd name="T30" fmla="*/ 8 w 127"/>
                <a:gd name="T31" fmla="*/ 15 h 116"/>
                <a:gd name="T32" fmla="*/ 26 w 127"/>
                <a:gd name="T33" fmla="*/ 81 h 116"/>
                <a:gd name="T34" fmla="*/ 112 w 127"/>
                <a:gd name="T35" fmla="*/ 29 h 116"/>
                <a:gd name="T36" fmla="*/ 107 w 127"/>
                <a:gd name="T37" fmla="*/ 37 h 116"/>
                <a:gd name="T38" fmla="*/ 94 w 127"/>
                <a:gd name="T39" fmla="*/ 44 h 116"/>
                <a:gd name="T40" fmla="*/ 87 w 127"/>
                <a:gd name="T41" fmla="*/ 40 h 116"/>
                <a:gd name="T42" fmla="*/ 83 w 127"/>
                <a:gd name="T43" fmla="*/ 29 h 116"/>
                <a:gd name="T44" fmla="*/ 76 w 127"/>
                <a:gd name="T45" fmla="*/ 37 h 116"/>
                <a:gd name="T46" fmla="*/ 65 w 127"/>
                <a:gd name="T47" fmla="*/ 44 h 116"/>
                <a:gd name="T48" fmla="*/ 55 w 127"/>
                <a:gd name="T49" fmla="*/ 40 h 116"/>
                <a:gd name="T50" fmla="*/ 52 w 127"/>
                <a:gd name="T51" fmla="*/ 29 h 116"/>
                <a:gd name="T52" fmla="*/ 44 w 127"/>
                <a:gd name="T53" fmla="*/ 37 h 116"/>
                <a:gd name="T54" fmla="*/ 33 w 127"/>
                <a:gd name="T55" fmla="*/ 44 h 116"/>
                <a:gd name="T56" fmla="*/ 24 w 127"/>
                <a:gd name="T57" fmla="*/ 40 h 116"/>
                <a:gd name="T58" fmla="*/ 21 w 127"/>
                <a:gd name="T59" fmla="*/ 29 h 116"/>
                <a:gd name="T60" fmla="*/ 30 w 127"/>
                <a:gd name="T61" fmla="*/ 97 h 116"/>
                <a:gd name="T62" fmla="*/ 30 w 127"/>
                <a:gd name="T63" fmla="*/ 97 h 116"/>
                <a:gd name="T64" fmla="*/ 98 w 127"/>
                <a:gd name="T65" fmla="*/ 72 h 116"/>
                <a:gd name="T66" fmla="*/ 55 w 127"/>
                <a:gd name="T67" fmla="*/ 83 h 116"/>
                <a:gd name="T68" fmla="*/ 55 w 127"/>
                <a:gd name="T69" fmla="*/ 72 h 116"/>
                <a:gd name="T70" fmla="*/ 48 w 127"/>
                <a:gd name="T71" fmla="*/ 72 h 116"/>
                <a:gd name="T72" fmla="*/ 81 w 127"/>
                <a:gd name="T73" fmla="*/ 64 h 116"/>
                <a:gd name="T74" fmla="*/ 81 w 127"/>
                <a:gd name="T75" fmla="*/ 53 h 116"/>
                <a:gd name="T76" fmla="*/ 74 w 127"/>
                <a:gd name="T77" fmla="*/ 53 h 116"/>
                <a:gd name="T78" fmla="*/ 30 w 127"/>
                <a:gd name="T79" fmla="*/ 64 h 116"/>
                <a:gd name="T80" fmla="*/ 30 w 127"/>
                <a:gd name="T81" fmla="*/ 53 h 116"/>
                <a:gd name="T82" fmla="*/ 92 w 127"/>
                <a:gd name="T83" fmla="*/ 9 h 116"/>
                <a:gd name="T84" fmla="*/ 90 w 127"/>
                <a:gd name="T85" fmla="*/ 31 h 116"/>
                <a:gd name="T86" fmla="*/ 94 w 127"/>
                <a:gd name="T87" fmla="*/ 37 h 116"/>
                <a:gd name="T88" fmla="*/ 100 w 127"/>
                <a:gd name="T89" fmla="*/ 31 h 116"/>
                <a:gd name="T90" fmla="*/ 98 w 127"/>
                <a:gd name="T91" fmla="*/ 9 h 116"/>
                <a:gd name="T92" fmla="*/ 65 w 127"/>
                <a:gd name="T93" fmla="*/ 7 h 116"/>
                <a:gd name="T94" fmla="*/ 59 w 127"/>
                <a:gd name="T95" fmla="*/ 13 h 116"/>
                <a:gd name="T96" fmla="*/ 61 w 127"/>
                <a:gd name="T97" fmla="*/ 35 h 116"/>
                <a:gd name="T98" fmla="*/ 68 w 127"/>
                <a:gd name="T99" fmla="*/ 35 h 116"/>
                <a:gd name="T100" fmla="*/ 68 w 127"/>
                <a:gd name="T101" fmla="*/ 13 h 116"/>
                <a:gd name="T102" fmla="*/ 65 w 127"/>
                <a:gd name="T103" fmla="*/ 7 h 116"/>
                <a:gd name="T104" fmla="*/ 30 w 127"/>
                <a:gd name="T105" fmla="*/ 9 h 116"/>
                <a:gd name="T106" fmla="*/ 28 w 127"/>
                <a:gd name="T107" fmla="*/ 31 h 116"/>
                <a:gd name="T108" fmla="*/ 33 w 127"/>
                <a:gd name="T109" fmla="*/ 37 h 116"/>
                <a:gd name="T110" fmla="*/ 37 w 127"/>
                <a:gd name="T111" fmla="*/ 31 h 116"/>
                <a:gd name="T112" fmla="*/ 37 w 127"/>
                <a:gd name="T113" fmla="*/ 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7" h="116">
                  <a:moveTo>
                    <a:pt x="8" y="15"/>
                  </a:moveTo>
                  <a:lnTo>
                    <a:pt x="21" y="15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7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8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2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4" y="7"/>
                  </a:lnTo>
                  <a:lnTo>
                    <a:pt x="44" y="13"/>
                  </a:lnTo>
                  <a:lnTo>
                    <a:pt x="44" y="15"/>
                  </a:lnTo>
                  <a:lnTo>
                    <a:pt x="52" y="15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4" y="7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9" y="2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8" y="2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7"/>
                  </a:lnTo>
                  <a:lnTo>
                    <a:pt x="76" y="13"/>
                  </a:lnTo>
                  <a:lnTo>
                    <a:pt x="76" y="15"/>
                  </a:lnTo>
                  <a:lnTo>
                    <a:pt x="83" y="15"/>
                  </a:lnTo>
                  <a:lnTo>
                    <a:pt x="83" y="13"/>
                  </a:lnTo>
                  <a:lnTo>
                    <a:pt x="83" y="13"/>
                  </a:lnTo>
                  <a:lnTo>
                    <a:pt x="83" y="7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90" y="2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100" y="2"/>
                  </a:lnTo>
                  <a:lnTo>
                    <a:pt x="103" y="4"/>
                  </a:lnTo>
                  <a:lnTo>
                    <a:pt x="103" y="4"/>
                  </a:lnTo>
                  <a:lnTo>
                    <a:pt x="107" y="7"/>
                  </a:lnTo>
                  <a:lnTo>
                    <a:pt x="107" y="13"/>
                  </a:lnTo>
                  <a:lnTo>
                    <a:pt x="107" y="15"/>
                  </a:lnTo>
                  <a:lnTo>
                    <a:pt x="120" y="15"/>
                  </a:lnTo>
                  <a:lnTo>
                    <a:pt x="127" y="15"/>
                  </a:lnTo>
                  <a:lnTo>
                    <a:pt x="127" y="22"/>
                  </a:lnTo>
                  <a:lnTo>
                    <a:pt x="127" y="108"/>
                  </a:lnTo>
                  <a:lnTo>
                    <a:pt x="127" y="116"/>
                  </a:lnTo>
                  <a:lnTo>
                    <a:pt x="120" y="116"/>
                  </a:lnTo>
                  <a:lnTo>
                    <a:pt x="35" y="116"/>
                  </a:lnTo>
                  <a:lnTo>
                    <a:pt x="33" y="116"/>
                  </a:lnTo>
                  <a:lnTo>
                    <a:pt x="33" y="114"/>
                  </a:lnTo>
                  <a:lnTo>
                    <a:pt x="6" y="103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15"/>
                  </a:lnTo>
                  <a:close/>
                  <a:moveTo>
                    <a:pt x="15" y="86"/>
                  </a:moveTo>
                  <a:lnTo>
                    <a:pt x="22" y="83"/>
                  </a:lnTo>
                  <a:lnTo>
                    <a:pt x="26" y="81"/>
                  </a:lnTo>
                  <a:lnTo>
                    <a:pt x="28" y="84"/>
                  </a:lnTo>
                  <a:lnTo>
                    <a:pt x="43" y="101"/>
                  </a:lnTo>
                  <a:lnTo>
                    <a:pt x="112" y="101"/>
                  </a:lnTo>
                  <a:lnTo>
                    <a:pt x="112" y="29"/>
                  </a:lnTo>
                  <a:lnTo>
                    <a:pt x="107" y="29"/>
                  </a:lnTo>
                  <a:lnTo>
                    <a:pt x="107" y="31"/>
                  </a:lnTo>
                  <a:lnTo>
                    <a:pt x="107" y="31"/>
                  </a:lnTo>
                  <a:lnTo>
                    <a:pt x="107" y="37"/>
                  </a:lnTo>
                  <a:lnTo>
                    <a:pt x="103" y="40"/>
                  </a:lnTo>
                  <a:lnTo>
                    <a:pt x="103" y="40"/>
                  </a:lnTo>
                  <a:lnTo>
                    <a:pt x="100" y="42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0" y="42"/>
                  </a:lnTo>
                  <a:lnTo>
                    <a:pt x="87" y="40"/>
                  </a:lnTo>
                  <a:lnTo>
                    <a:pt x="87" y="40"/>
                  </a:lnTo>
                  <a:lnTo>
                    <a:pt x="83" y="37"/>
                  </a:lnTo>
                  <a:lnTo>
                    <a:pt x="83" y="31"/>
                  </a:lnTo>
                  <a:lnTo>
                    <a:pt x="83" y="29"/>
                  </a:lnTo>
                  <a:lnTo>
                    <a:pt x="76" y="29"/>
                  </a:lnTo>
                  <a:lnTo>
                    <a:pt x="76" y="31"/>
                  </a:lnTo>
                  <a:lnTo>
                    <a:pt x="76" y="31"/>
                  </a:lnTo>
                  <a:lnTo>
                    <a:pt x="76" y="37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68" y="42"/>
                  </a:lnTo>
                  <a:lnTo>
                    <a:pt x="65" y="44"/>
                  </a:lnTo>
                  <a:lnTo>
                    <a:pt x="65" y="44"/>
                  </a:lnTo>
                  <a:lnTo>
                    <a:pt x="65" y="44"/>
                  </a:lnTo>
                  <a:lnTo>
                    <a:pt x="59" y="42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54" y="37"/>
                  </a:lnTo>
                  <a:lnTo>
                    <a:pt x="52" y="31"/>
                  </a:lnTo>
                  <a:lnTo>
                    <a:pt x="52" y="29"/>
                  </a:lnTo>
                  <a:lnTo>
                    <a:pt x="44" y="29"/>
                  </a:lnTo>
                  <a:lnTo>
                    <a:pt x="44" y="31"/>
                  </a:lnTo>
                  <a:lnTo>
                    <a:pt x="44" y="31"/>
                  </a:lnTo>
                  <a:lnTo>
                    <a:pt x="44" y="37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37" y="42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28" y="42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1" y="37"/>
                  </a:lnTo>
                  <a:lnTo>
                    <a:pt x="21" y="31"/>
                  </a:lnTo>
                  <a:lnTo>
                    <a:pt x="21" y="29"/>
                  </a:lnTo>
                  <a:lnTo>
                    <a:pt x="15" y="29"/>
                  </a:lnTo>
                  <a:lnTo>
                    <a:pt x="15" y="86"/>
                  </a:lnTo>
                  <a:lnTo>
                    <a:pt x="15" y="86"/>
                  </a:lnTo>
                  <a:close/>
                  <a:moveTo>
                    <a:pt x="30" y="97"/>
                  </a:moveTo>
                  <a:lnTo>
                    <a:pt x="24" y="90"/>
                  </a:lnTo>
                  <a:lnTo>
                    <a:pt x="19" y="94"/>
                  </a:lnTo>
                  <a:lnTo>
                    <a:pt x="30" y="97"/>
                  </a:lnTo>
                  <a:lnTo>
                    <a:pt x="30" y="97"/>
                  </a:lnTo>
                  <a:close/>
                  <a:moveTo>
                    <a:pt x="81" y="72"/>
                  </a:moveTo>
                  <a:lnTo>
                    <a:pt x="81" y="83"/>
                  </a:lnTo>
                  <a:lnTo>
                    <a:pt x="98" y="83"/>
                  </a:lnTo>
                  <a:lnTo>
                    <a:pt x="98" y="72"/>
                  </a:lnTo>
                  <a:lnTo>
                    <a:pt x="81" y="72"/>
                  </a:lnTo>
                  <a:lnTo>
                    <a:pt x="81" y="72"/>
                  </a:lnTo>
                  <a:close/>
                  <a:moveTo>
                    <a:pt x="55" y="72"/>
                  </a:moveTo>
                  <a:lnTo>
                    <a:pt x="55" y="83"/>
                  </a:lnTo>
                  <a:lnTo>
                    <a:pt x="74" y="83"/>
                  </a:lnTo>
                  <a:lnTo>
                    <a:pt x="74" y="72"/>
                  </a:lnTo>
                  <a:lnTo>
                    <a:pt x="55" y="72"/>
                  </a:lnTo>
                  <a:lnTo>
                    <a:pt x="55" y="72"/>
                  </a:lnTo>
                  <a:close/>
                  <a:moveTo>
                    <a:pt x="30" y="72"/>
                  </a:moveTo>
                  <a:lnTo>
                    <a:pt x="30" y="83"/>
                  </a:lnTo>
                  <a:lnTo>
                    <a:pt x="48" y="83"/>
                  </a:lnTo>
                  <a:lnTo>
                    <a:pt x="48" y="72"/>
                  </a:lnTo>
                  <a:lnTo>
                    <a:pt x="30" y="72"/>
                  </a:lnTo>
                  <a:lnTo>
                    <a:pt x="30" y="72"/>
                  </a:lnTo>
                  <a:close/>
                  <a:moveTo>
                    <a:pt x="81" y="53"/>
                  </a:moveTo>
                  <a:lnTo>
                    <a:pt x="81" y="64"/>
                  </a:lnTo>
                  <a:lnTo>
                    <a:pt x="98" y="64"/>
                  </a:lnTo>
                  <a:lnTo>
                    <a:pt x="98" y="53"/>
                  </a:lnTo>
                  <a:lnTo>
                    <a:pt x="81" y="53"/>
                  </a:lnTo>
                  <a:lnTo>
                    <a:pt x="81" y="53"/>
                  </a:lnTo>
                  <a:close/>
                  <a:moveTo>
                    <a:pt x="55" y="53"/>
                  </a:moveTo>
                  <a:lnTo>
                    <a:pt x="55" y="64"/>
                  </a:lnTo>
                  <a:lnTo>
                    <a:pt x="74" y="64"/>
                  </a:lnTo>
                  <a:lnTo>
                    <a:pt x="74" y="53"/>
                  </a:lnTo>
                  <a:lnTo>
                    <a:pt x="55" y="53"/>
                  </a:lnTo>
                  <a:lnTo>
                    <a:pt x="55" y="53"/>
                  </a:lnTo>
                  <a:close/>
                  <a:moveTo>
                    <a:pt x="30" y="53"/>
                  </a:moveTo>
                  <a:lnTo>
                    <a:pt x="30" y="64"/>
                  </a:lnTo>
                  <a:lnTo>
                    <a:pt x="48" y="64"/>
                  </a:lnTo>
                  <a:lnTo>
                    <a:pt x="48" y="53"/>
                  </a:lnTo>
                  <a:lnTo>
                    <a:pt x="30" y="53"/>
                  </a:lnTo>
                  <a:lnTo>
                    <a:pt x="30" y="53"/>
                  </a:lnTo>
                  <a:close/>
                  <a:moveTo>
                    <a:pt x="94" y="7"/>
                  </a:moveTo>
                  <a:lnTo>
                    <a:pt x="94" y="7"/>
                  </a:lnTo>
                  <a:lnTo>
                    <a:pt x="94" y="7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90" y="13"/>
                  </a:lnTo>
                  <a:lnTo>
                    <a:pt x="90" y="31"/>
                  </a:lnTo>
                  <a:lnTo>
                    <a:pt x="90" y="31"/>
                  </a:lnTo>
                  <a:lnTo>
                    <a:pt x="92" y="35"/>
                  </a:lnTo>
                  <a:lnTo>
                    <a:pt x="92" y="35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8" y="35"/>
                  </a:lnTo>
                  <a:lnTo>
                    <a:pt x="98" y="35"/>
                  </a:lnTo>
                  <a:lnTo>
                    <a:pt x="100" y="31"/>
                  </a:lnTo>
                  <a:lnTo>
                    <a:pt x="100" y="13"/>
                  </a:lnTo>
                  <a:lnTo>
                    <a:pt x="100" y="13"/>
                  </a:lnTo>
                  <a:lnTo>
                    <a:pt x="98" y="9"/>
                  </a:lnTo>
                  <a:lnTo>
                    <a:pt x="98" y="9"/>
                  </a:lnTo>
                  <a:lnTo>
                    <a:pt x="94" y="7"/>
                  </a:lnTo>
                  <a:lnTo>
                    <a:pt x="94" y="7"/>
                  </a:lnTo>
                  <a:close/>
                  <a:moveTo>
                    <a:pt x="65" y="7"/>
                  </a:moveTo>
                  <a:lnTo>
                    <a:pt x="65" y="7"/>
                  </a:lnTo>
                  <a:lnTo>
                    <a:pt x="65" y="7"/>
                  </a:lnTo>
                  <a:lnTo>
                    <a:pt x="61" y="9"/>
                  </a:lnTo>
                  <a:lnTo>
                    <a:pt x="61" y="9"/>
                  </a:lnTo>
                  <a:lnTo>
                    <a:pt x="59" y="13"/>
                  </a:lnTo>
                  <a:lnTo>
                    <a:pt x="59" y="31"/>
                  </a:lnTo>
                  <a:lnTo>
                    <a:pt x="59" y="31"/>
                  </a:lnTo>
                  <a:lnTo>
                    <a:pt x="61" y="35"/>
                  </a:lnTo>
                  <a:lnTo>
                    <a:pt x="61" y="35"/>
                  </a:lnTo>
                  <a:lnTo>
                    <a:pt x="65" y="37"/>
                  </a:lnTo>
                  <a:lnTo>
                    <a:pt x="65" y="37"/>
                  </a:lnTo>
                  <a:lnTo>
                    <a:pt x="65" y="37"/>
                  </a:lnTo>
                  <a:lnTo>
                    <a:pt x="68" y="35"/>
                  </a:lnTo>
                  <a:lnTo>
                    <a:pt x="68" y="35"/>
                  </a:lnTo>
                  <a:lnTo>
                    <a:pt x="68" y="31"/>
                  </a:lnTo>
                  <a:lnTo>
                    <a:pt x="68" y="13"/>
                  </a:lnTo>
                  <a:lnTo>
                    <a:pt x="68" y="13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5" y="7"/>
                  </a:lnTo>
                  <a:lnTo>
                    <a:pt x="65" y="7"/>
                  </a:lnTo>
                  <a:close/>
                  <a:moveTo>
                    <a:pt x="33" y="7"/>
                  </a:moveTo>
                  <a:lnTo>
                    <a:pt x="33" y="7"/>
                  </a:lnTo>
                  <a:lnTo>
                    <a:pt x="33" y="7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28" y="13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7" y="35"/>
                  </a:lnTo>
                  <a:lnTo>
                    <a:pt x="37" y="35"/>
                  </a:lnTo>
                  <a:lnTo>
                    <a:pt x="37" y="31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3" y="7"/>
                  </a:lnTo>
                  <a:lnTo>
                    <a:pt x="33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81999" y="1589087"/>
            <a:ext cx="1879600" cy="1801813"/>
            <a:chOff x="1081999" y="1932661"/>
            <a:chExt cx="1879600" cy="1801813"/>
          </a:xfrm>
        </p:grpSpPr>
        <p:sp>
          <p:nvSpPr>
            <p:cNvPr id="26" name="Freeform 5"/>
            <p:cNvSpPr>
              <a:spLocks/>
            </p:cNvSpPr>
            <p:nvPr/>
          </p:nvSpPr>
          <p:spPr bwMode="auto">
            <a:xfrm rot="9502714">
              <a:off x="1081999" y="1932661"/>
              <a:ext cx="1879600" cy="1801813"/>
            </a:xfrm>
            <a:custGeom>
              <a:avLst/>
              <a:gdLst>
                <a:gd name="T0" fmla="*/ 1674959 w 590"/>
                <a:gd name="T1" fmla="*/ 292738 h 566"/>
                <a:gd name="T2" fmla="*/ 1356525 w 590"/>
                <a:gd name="T3" fmla="*/ 79548 h 566"/>
                <a:gd name="T4" fmla="*/ 1041277 w 590"/>
                <a:gd name="T5" fmla="*/ 6364 h 566"/>
                <a:gd name="T6" fmla="*/ 1038092 w 590"/>
                <a:gd name="T7" fmla="*/ 6364 h 566"/>
                <a:gd name="T8" fmla="*/ 920272 w 590"/>
                <a:gd name="T9" fmla="*/ 0 h 566"/>
                <a:gd name="T10" fmla="*/ 834295 w 590"/>
                <a:gd name="T11" fmla="*/ 3182 h 566"/>
                <a:gd name="T12" fmla="*/ 560442 w 590"/>
                <a:gd name="T13" fmla="*/ 44547 h 566"/>
                <a:gd name="T14" fmla="*/ 184691 w 590"/>
                <a:gd name="T15" fmla="*/ 251373 h 566"/>
                <a:gd name="T16" fmla="*/ 92346 w 590"/>
                <a:gd name="T17" fmla="*/ 378651 h 566"/>
                <a:gd name="T18" fmla="*/ 70055 w 590"/>
                <a:gd name="T19" fmla="*/ 423198 h 566"/>
                <a:gd name="T20" fmla="*/ 0 w 590"/>
                <a:gd name="T21" fmla="*/ 779575 h 566"/>
                <a:gd name="T22" fmla="*/ 79608 w 590"/>
                <a:gd name="T23" fmla="*/ 1155043 h 566"/>
                <a:gd name="T24" fmla="*/ 595470 w 590"/>
                <a:gd name="T25" fmla="*/ 1711883 h 566"/>
                <a:gd name="T26" fmla="*/ 885244 w 590"/>
                <a:gd name="T27" fmla="*/ 1791431 h 566"/>
                <a:gd name="T28" fmla="*/ 1216415 w 590"/>
                <a:gd name="T29" fmla="*/ 1750066 h 566"/>
                <a:gd name="T30" fmla="*/ 1528479 w 590"/>
                <a:gd name="T31" fmla="*/ 1514602 h 566"/>
                <a:gd name="T32" fmla="*/ 1815069 w 590"/>
                <a:gd name="T33" fmla="*/ 957763 h 566"/>
                <a:gd name="T34" fmla="*/ 1674959 w 590"/>
                <a:gd name="T35" fmla="*/ 292738 h 5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0"/>
                <a:gd name="T55" fmla="*/ 0 h 566"/>
                <a:gd name="T56" fmla="*/ 590 w 590"/>
                <a:gd name="T57" fmla="*/ 566 h 56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0" h="566">
                  <a:moveTo>
                    <a:pt x="526" y="92"/>
                  </a:moveTo>
                  <a:cubicBezTo>
                    <a:pt x="498" y="61"/>
                    <a:pt x="464" y="40"/>
                    <a:pt x="426" y="25"/>
                  </a:cubicBezTo>
                  <a:cubicBezTo>
                    <a:pt x="394" y="12"/>
                    <a:pt x="361" y="5"/>
                    <a:pt x="327" y="2"/>
                  </a:cubicBezTo>
                  <a:cubicBezTo>
                    <a:pt x="327" y="2"/>
                    <a:pt x="327" y="2"/>
                    <a:pt x="326" y="2"/>
                  </a:cubicBezTo>
                  <a:cubicBezTo>
                    <a:pt x="315" y="1"/>
                    <a:pt x="303" y="0"/>
                    <a:pt x="289" y="0"/>
                  </a:cubicBezTo>
                  <a:cubicBezTo>
                    <a:pt x="280" y="0"/>
                    <a:pt x="271" y="1"/>
                    <a:pt x="262" y="1"/>
                  </a:cubicBezTo>
                  <a:cubicBezTo>
                    <a:pt x="237" y="1"/>
                    <a:pt x="207" y="5"/>
                    <a:pt x="176" y="14"/>
                  </a:cubicBezTo>
                  <a:cubicBezTo>
                    <a:pt x="121" y="29"/>
                    <a:pt x="76" y="54"/>
                    <a:pt x="58" y="79"/>
                  </a:cubicBezTo>
                  <a:cubicBezTo>
                    <a:pt x="47" y="91"/>
                    <a:pt x="37" y="104"/>
                    <a:pt x="29" y="119"/>
                  </a:cubicBezTo>
                  <a:cubicBezTo>
                    <a:pt x="26" y="124"/>
                    <a:pt x="24" y="128"/>
                    <a:pt x="22" y="133"/>
                  </a:cubicBezTo>
                  <a:cubicBezTo>
                    <a:pt x="8" y="163"/>
                    <a:pt x="0" y="202"/>
                    <a:pt x="0" y="245"/>
                  </a:cubicBezTo>
                  <a:cubicBezTo>
                    <a:pt x="0" y="291"/>
                    <a:pt x="9" y="333"/>
                    <a:pt x="25" y="363"/>
                  </a:cubicBezTo>
                  <a:cubicBezTo>
                    <a:pt x="58" y="439"/>
                    <a:pt x="111" y="499"/>
                    <a:pt x="187" y="538"/>
                  </a:cubicBezTo>
                  <a:cubicBezTo>
                    <a:pt x="215" y="552"/>
                    <a:pt x="246" y="560"/>
                    <a:pt x="278" y="563"/>
                  </a:cubicBezTo>
                  <a:cubicBezTo>
                    <a:pt x="314" y="566"/>
                    <a:pt x="349" y="563"/>
                    <a:pt x="382" y="550"/>
                  </a:cubicBezTo>
                  <a:cubicBezTo>
                    <a:pt x="422" y="535"/>
                    <a:pt x="453" y="508"/>
                    <a:pt x="480" y="476"/>
                  </a:cubicBezTo>
                  <a:cubicBezTo>
                    <a:pt x="524" y="425"/>
                    <a:pt x="554" y="366"/>
                    <a:pt x="570" y="301"/>
                  </a:cubicBezTo>
                  <a:cubicBezTo>
                    <a:pt x="590" y="225"/>
                    <a:pt x="580" y="153"/>
                    <a:pt x="526" y="92"/>
                  </a:cubicBezTo>
                  <a:close/>
                </a:path>
              </a:pathLst>
            </a:custGeom>
            <a:solidFill>
              <a:srgbClr val="CF66E0"/>
            </a:solidFill>
            <a:ln>
              <a:noFill/>
            </a:ln>
          </p:spPr>
          <p:txBody>
            <a:bodyPr lIns="121920" tIns="60960" rIns="121920" bIns="60960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>
              <a:spLocks noChangeArrowheads="1"/>
            </p:cNvSpPr>
            <p:nvPr/>
          </p:nvSpPr>
          <p:spPr bwMode="auto">
            <a:xfrm>
              <a:off x="1246588" y="3032313"/>
              <a:ext cx="154001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332"/>
            <p:cNvSpPr>
              <a:spLocks noEditPoints="1"/>
            </p:cNvSpPr>
            <p:nvPr/>
          </p:nvSpPr>
          <p:spPr bwMode="auto">
            <a:xfrm>
              <a:off x="1637469" y="2212716"/>
              <a:ext cx="640751" cy="620851"/>
            </a:xfrm>
            <a:custGeom>
              <a:avLst/>
              <a:gdLst>
                <a:gd name="T0" fmla="*/ 75 w 161"/>
                <a:gd name="T1" fmla="*/ 156 h 156"/>
                <a:gd name="T2" fmla="*/ 49 w 161"/>
                <a:gd name="T3" fmla="*/ 149 h 156"/>
                <a:gd name="T4" fmla="*/ 24 w 161"/>
                <a:gd name="T5" fmla="*/ 127 h 156"/>
                <a:gd name="T6" fmla="*/ 11 w 161"/>
                <a:gd name="T7" fmla="*/ 96 h 156"/>
                <a:gd name="T8" fmla="*/ 9 w 161"/>
                <a:gd name="T9" fmla="*/ 81 h 156"/>
                <a:gd name="T10" fmla="*/ 18 w 161"/>
                <a:gd name="T11" fmla="*/ 57 h 156"/>
                <a:gd name="T12" fmla="*/ 36 w 161"/>
                <a:gd name="T13" fmla="*/ 54 h 156"/>
                <a:gd name="T14" fmla="*/ 25 w 161"/>
                <a:gd name="T15" fmla="*/ 65 h 156"/>
                <a:gd name="T16" fmla="*/ 24 w 161"/>
                <a:gd name="T17" fmla="*/ 74 h 156"/>
                <a:gd name="T18" fmla="*/ 51 w 161"/>
                <a:gd name="T19" fmla="*/ 55 h 156"/>
                <a:gd name="T20" fmla="*/ 79 w 161"/>
                <a:gd name="T21" fmla="*/ 48 h 156"/>
                <a:gd name="T22" fmla="*/ 79 w 161"/>
                <a:gd name="T23" fmla="*/ 4 h 156"/>
                <a:gd name="T24" fmla="*/ 95 w 161"/>
                <a:gd name="T25" fmla="*/ 6 h 156"/>
                <a:gd name="T26" fmla="*/ 137 w 161"/>
                <a:gd name="T27" fmla="*/ 26 h 156"/>
                <a:gd name="T28" fmla="*/ 156 w 161"/>
                <a:gd name="T29" fmla="*/ 54 h 156"/>
                <a:gd name="T30" fmla="*/ 161 w 161"/>
                <a:gd name="T31" fmla="*/ 78 h 156"/>
                <a:gd name="T32" fmla="*/ 159 w 161"/>
                <a:gd name="T33" fmla="*/ 90 h 156"/>
                <a:gd name="T34" fmla="*/ 152 w 161"/>
                <a:gd name="T35" fmla="*/ 116 h 156"/>
                <a:gd name="T36" fmla="*/ 130 w 161"/>
                <a:gd name="T37" fmla="*/ 142 h 156"/>
                <a:gd name="T38" fmla="*/ 99 w 161"/>
                <a:gd name="T39" fmla="*/ 155 h 156"/>
                <a:gd name="T40" fmla="*/ 88 w 161"/>
                <a:gd name="T41" fmla="*/ 156 h 156"/>
                <a:gd name="T42" fmla="*/ 58 w 161"/>
                <a:gd name="T43" fmla="*/ 0 h 156"/>
                <a:gd name="T44" fmla="*/ 33 w 161"/>
                <a:gd name="T45" fmla="*/ 17 h 156"/>
                <a:gd name="T46" fmla="*/ 3 w 161"/>
                <a:gd name="T47" fmla="*/ 54 h 156"/>
                <a:gd name="T48" fmla="*/ 2 w 161"/>
                <a:gd name="T49" fmla="*/ 70 h 156"/>
                <a:gd name="T50" fmla="*/ 24 w 161"/>
                <a:gd name="T51" fmla="*/ 41 h 156"/>
                <a:gd name="T52" fmla="*/ 47 w 161"/>
                <a:gd name="T53" fmla="*/ 46 h 156"/>
                <a:gd name="T54" fmla="*/ 24 w 161"/>
                <a:gd name="T55" fmla="*/ 85 h 156"/>
                <a:gd name="T56" fmla="*/ 25 w 161"/>
                <a:gd name="T57" fmla="*/ 94 h 156"/>
                <a:gd name="T58" fmla="*/ 40 w 161"/>
                <a:gd name="T59" fmla="*/ 107 h 156"/>
                <a:gd name="T60" fmla="*/ 35 w 161"/>
                <a:gd name="T61" fmla="*/ 116 h 156"/>
                <a:gd name="T62" fmla="*/ 42 w 161"/>
                <a:gd name="T63" fmla="*/ 123 h 156"/>
                <a:gd name="T64" fmla="*/ 42 w 161"/>
                <a:gd name="T65" fmla="*/ 118 h 156"/>
                <a:gd name="T66" fmla="*/ 60 w 161"/>
                <a:gd name="T67" fmla="*/ 136 h 156"/>
                <a:gd name="T68" fmla="*/ 77 w 161"/>
                <a:gd name="T69" fmla="*/ 142 h 156"/>
                <a:gd name="T70" fmla="*/ 79 w 161"/>
                <a:gd name="T71" fmla="*/ 123 h 156"/>
                <a:gd name="T72" fmla="*/ 60 w 161"/>
                <a:gd name="T73" fmla="*/ 136 h 156"/>
                <a:gd name="T74" fmla="*/ 97 w 161"/>
                <a:gd name="T75" fmla="*/ 140 h 156"/>
                <a:gd name="T76" fmla="*/ 104 w 161"/>
                <a:gd name="T77" fmla="*/ 138 h 156"/>
                <a:gd name="T78" fmla="*/ 90 w 161"/>
                <a:gd name="T79" fmla="*/ 123 h 156"/>
                <a:gd name="T80" fmla="*/ 119 w 161"/>
                <a:gd name="T81" fmla="*/ 131 h 156"/>
                <a:gd name="T82" fmla="*/ 128 w 161"/>
                <a:gd name="T83" fmla="*/ 123 h 156"/>
                <a:gd name="T84" fmla="*/ 123 w 161"/>
                <a:gd name="T85" fmla="*/ 120 h 156"/>
                <a:gd name="T86" fmla="*/ 141 w 161"/>
                <a:gd name="T87" fmla="*/ 101 h 156"/>
                <a:gd name="T88" fmla="*/ 145 w 161"/>
                <a:gd name="T89" fmla="*/ 89 h 156"/>
                <a:gd name="T90" fmla="*/ 145 w 161"/>
                <a:gd name="T91" fmla="*/ 85 h 156"/>
                <a:gd name="T92" fmla="*/ 125 w 161"/>
                <a:gd name="T93" fmla="*/ 107 h 156"/>
                <a:gd name="T94" fmla="*/ 145 w 161"/>
                <a:gd name="T95" fmla="*/ 74 h 156"/>
                <a:gd name="T96" fmla="*/ 141 w 161"/>
                <a:gd name="T97" fmla="*/ 57 h 156"/>
                <a:gd name="T98" fmla="*/ 145 w 161"/>
                <a:gd name="T99" fmla="*/ 74 h 156"/>
                <a:gd name="T100" fmla="*/ 128 w 161"/>
                <a:gd name="T101" fmla="*/ 37 h 156"/>
                <a:gd name="T102" fmla="*/ 121 w 161"/>
                <a:gd name="T103" fmla="*/ 39 h 156"/>
                <a:gd name="T104" fmla="*/ 90 w 161"/>
                <a:gd name="T105" fmla="*/ 46 h 156"/>
                <a:gd name="T106" fmla="*/ 112 w 161"/>
                <a:gd name="T107" fmla="*/ 48 h 156"/>
                <a:gd name="T108" fmla="*/ 79 w 161"/>
                <a:gd name="T109" fmla="*/ 112 h 156"/>
                <a:gd name="T110" fmla="*/ 49 w 161"/>
                <a:gd name="T111" fmla="*/ 98 h 156"/>
                <a:gd name="T112" fmla="*/ 79 w 161"/>
                <a:gd name="T113" fmla="*/ 112 h 156"/>
                <a:gd name="T114" fmla="*/ 115 w 161"/>
                <a:gd name="T115" fmla="*/ 98 h 156"/>
                <a:gd name="T116" fmla="*/ 90 w 161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1" h="156">
                  <a:moveTo>
                    <a:pt x="75" y="156"/>
                  </a:moveTo>
                  <a:lnTo>
                    <a:pt x="75" y="156"/>
                  </a:lnTo>
                  <a:lnTo>
                    <a:pt x="75" y="156"/>
                  </a:lnTo>
                  <a:lnTo>
                    <a:pt x="75" y="156"/>
                  </a:lnTo>
                  <a:lnTo>
                    <a:pt x="62" y="153"/>
                  </a:lnTo>
                  <a:lnTo>
                    <a:pt x="51" y="149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36" y="140"/>
                  </a:lnTo>
                  <a:lnTo>
                    <a:pt x="24" y="127"/>
                  </a:lnTo>
                  <a:lnTo>
                    <a:pt x="24" y="127"/>
                  </a:lnTo>
                  <a:lnTo>
                    <a:pt x="16" y="112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9" y="89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11" y="72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8" y="57"/>
                  </a:lnTo>
                  <a:lnTo>
                    <a:pt x="24" y="52"/>
                  </a:lnTo>
                  <a:lnTo>
                    <a:pt x="31" y="50"/>
                  </a:lnTo>
                  <a:lnTo>
                    <a:pt x="38" y="46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59"/>
                  </a:lnTo>
                  <a:lnTo>
                    <a:pt x="51" y="55"/>
                  </a:lnTo>
                  <a:lnTo>
                    <a:pt x="51" y="55"/>
                  </a:lnTo>
                  <a:lnTo>
                    <a:pt x="49" y="74"/>
                  </a:lnTo>
                  <a:lnTo>
                    <a:pt x="79" y="74"/>
                  </a:lnTo>
                  <a:lnTo>
                    <a:pt x="79" y="48"/>
                  </a:lnTo>
                  <a:lnTo>
                    <a:pt x="110" y="39"/>
                  </a:lnTo>
                  <a:lnTo>
                    <a:pt x="108" y="35"/>
                  </a:lnTo>
                  <a:lnTo>
                    <a:pt x="79" y="4"/>
                  </a:lnTo>
                  <a:lnTo>
                    <a:pt x="79" y="4"/>
                  </a:lnTo>
                  <a:lnTo>
                    <a:pt x="93" y="6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106" y="8"/>
                  </a:lnTo>
                  <a:lnTo>
                    <a:pt x="119" y="13"/>
                  </a:lnTo>
                  <a:lnTo>
                    <a:pt x="128" y="19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45" y="35"/>
                  </a:lnTo>
                  <a:lnTo>
                    <a:pt x="152" y="44"/>
                  </a:lnTo>
                  <a:lnTo>
                    <a:pt x="156" y="54"/>
                  </a:lnTo>
                  <a:lnTo>
                    <a:pt x="159" y="65"/>
                  </a:lnTo>
                  <a:lnTo>
                    <a:pt x="159" y="66"/>
                  </a:lnTo>
                  <a:lnTo>
                    <a:pt x="159" y="66"/>
                  </a:lnTo>
                  <a:lnTo>
                    <a:pt x="161" y="78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58" y="103"/>
                  </a:lnTo>
                  <a:lnTo>
                    <a:pt x="152" y="114"/>
                  </a:lnTo>
                  <a:lnTo>
                    <a:pt x="152" y="114"/>
                  </a:lnTo>
                  <a:lnTo>
                    <a:pt x="152" y="116"/>
                  </a:lnTo>
                  <a:lnTo>
                    <a:pt x="152" y="116"/>
                  </a:lnTo>
                  <a:lnTo>
                    <a:pt x="143" y="129"/>
                  </a:lnTo>
                  <a:lnTo>
                    <a:pt x="130" y="142"/>
                  </a:lnTo>
                  <a:lnTo>
                    <a:pt x="130" y="142"/>
                  </a:lnTo>
                  <a:lnTo>
                    <a:pt x="117" y="149"/>
                  </a:lnTo>
                  <a:lnTo>
                    <a:pt x="101" y="155"/>
                  </a:lnTo>
                  <a:lnTo>
                    <a:pt x="101" y="155"/>
                  </a:lnTo>
                  <a:lnTo>
                    <a:pt x="99" y="155"/>
                  </a:lnTo>
                  <a:lnTo>
                    <a:pt x="101" y="155"/>
                  </a:lnTo>
                  <a:lnTo>
                    <a:pt x="99" y="155"/>
                  </a:lnTo>
                  <a:lnTo>
                    <a:pt x="99" y="155"/>
                  </a:lnTo>
                  <a:lnTo>
                    <a:pt x="88" y="156"/>
                  </a:lnTo>
                  <a:lnTo>
                    <a:pt x="75" y="156"/>
                  </a:lnTo>
                  <a:lnTo>
                    <a:pt x="75" y="156"/>
                  </a:lnTo>
                  <a:close/>
                  <a:moveTo>
                    <a:pt x="90" y="35"/>
                  </a:moveTo>
                  <a:lnTo>
                    <a:pt x="58" y="0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44" y="13"/>
                  </a:lnTo>
                  <a:lnTo>
                    <a:pt x="33" y="17"/>
                  </a:lnTo>
                  <a:lnTo>
                    <a:pt x="22" y="22"/>
                  </a:lnTo>
                  <a:lnTo>
                    <a:pt x="14" y="32"/>
                  </a:lnTo>
                  <a:lnTo>
                    <a:pt x="9" y="41"/>
                  </a:lnTo>
                  <a:lnTo>
                    <a:pt x="3" y="54"/>
                  </a:lnTo>
                  <a:lnTo>
                    <a:pt x="0" y="66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2" y="70"/>
                  </a:lnTo>
                  <a:lnTo>
                    <a:pt x="5" y="61"/>
                  </a:lnTo>
                  <a:lnTo>
                    <a:pt x="9" y="52"/>
                  </a:lnTo>
                  <a:lnTo>
                    <a:pt x="16" y="46"/>
                  </a:lnTo>
                  <a:lnTo>
                    <a:pt x="24" y="41"/>
                  </a:lnTo>
                  <a:lnTo>
                    <a:pt x="31" y="37"/>
                  </a:lnTo>
                  <a:lnTo>
                    <a:pt x="40" y="37"/>
                  </a:lnTo>
                  <a:lnTo>
                    <a:pt x="49" y="35"/>
                  </a:lnTo>
                  <a:lnTo>
                    <a:pt x="47" y="46"/>
                  </a:lnTo>
                  <a:lnTo>
                    <a:pt x="90" y="35"/>
                  </a:lnTo>
                  <a:lnTo>
                    <a:pt x="90" y="35"/>
                  </a:lnTo>
                  <a:close/>
                  <a:moveTo>
                    <a:pt x="24" y="85"/>
                  </a:moveTo>
                  <a:lnTo>
                    <a:pt x="24" y="85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40" y="107"/>
                  </a:lnTo>
                  <a:lnTo>
                    <a:pt x="40" y="107"/>
                  </a:lnTo>
                  <a:lnTo>
                    <a:pt x="38" y="85"/>
                  </a:lnTo>
                  <a:lnTo>
                    <a:pt x="24" y="85"/>
                  </a:lnTo>
                  <a:lnTo>
                    <a:pt x="24" y="85"/>
                  </a:lnTo>
                  <a:close/>
                  <a:moveTo>
                    <a:pt x="35" y="116"/>
                  </a:moveTo>
                  <a:lnTo>
                    <a:pt x="35" y="116"/>
                  </a:lnTo>
                  <a:lnTo>
                    <a:pt x="36" y="118"/>
                  </a:lnTo>
                  <a:lnTo>
                    <a:pt x="36" y="118"/>
                  </a:lnTo>
                  <a:lnTo>
                    <a:pt x="42" y="123"/>
                  </a:lnTo>
                  <a:lnTo>
                    <a:pt x="42" y="123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42" y="118"/>
                  </a:lnTo>
                  <a:lnTo>
                    <a:pt x="42" y="118"/>
                  </a:lnTo>
                  <a:lnTo>
                    <a:pt x="35" y="116"/>
                  </a:lnTo>
                  <a:lnTo>
                    <a:pt x="35" y="116"/>
                  </a:lnTo>
                  <a:close/>
                  <a:moveTo>
                    <a:pt x="60" y="136"/>
                  </a:moveTo>
                  <a:lnTo>
                    <a:pt x="60" y="136"/>
                  </a:lnTo>
                  <a:lnTo>
                    <a:pt x="68" y="140"/>
                  </a:lnTo>
                  <a:lnTo>
                    <a:pt x="68" y="140"/>
                  </a:lnTo>
                  <a:lnTo>
                    <a:pt x="77" y="142"/>
                  </a:lnTo>
                  <a:lnTo>
                    <a:pt x="77" y="142"/>
                  </a:lnTo>
                  <a:lnTo>
                    <a:pt x="77" y="142"/>
                  </a:lnTo>
                  <a:lnTo>
                    <a:pt x="79" y="142"/>
                  </a:lnTo>
                  <a:lnTo>
                    <a:pt x="79" y="123"/>
                  </a:lnTo>
                  <a:lnTo>
                    <a:pt x="79" y="123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60" y="136"/>
                  </a:lnTo>
                  <a:lnTo>
                    <a:pt x="60" y="136"/>
                  </a:lnTo>
                  <a:close/>
                  <a:moveTo>
                    <a:pt x="90" y="142"/>
                  </a:moveTo>
                  <a:lnTo>
                    <a:pt x="90" y="142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104" y="138"/>
                  </a:lnTo>
                  <a:lnTo>
                    <a:pt x="104" y="138"/>
                  </a:lnTo>
                  <a:lnTo>
                    <a:pt x="110" y="122"/>
                  </a:lnTo>
                  <a:lnTo>
                    <a:pt x="110" y="122"/>
                  </a:lnTo>
                  <a:lnTo>
                    <a:pt x="90" y="123"/>
                  </a:lnTo>
                  <a:lnTo>
                    <a:pt x="90" y="142"/>
                  </a:lnTo>
                  <a:lnTo>
                    <a:pt x="90" y="142"/>
                  </a:lnTo>
                  <a:close/>
                  <a:moveTo>
                    <a:pt x="119" y="131"/>
                  </a:moveTo>
                  <a:lnTo>
                    <a:pt x="119" y="131"/>
                  </a:lnTo>
                  <a:lnTo>
                    <a:pt x="121" y="129"/>
                  </a:lnTo>
                  <a:lnTo>
                    <a:pt x="121" y="129"/>
                  </a:lnTo>
                  <a:lnTo>
                    <a:pt x="128" y="123"/>
                  </a:lnTo>
                  <a:lnTo>
                    <a:pt x="128" y="123"/>
                  </a:lnTo>
                  <a:lnTo>
                    <a:pt x="134" y="116"/>
                  </a:lnTo>
                  <a:lnTo>
                    <a:pt x="134" y="116"/>
                  </a:lnTo>
                  <a:lnTo>
                    <a:pt x="123" y="120"/>
                  </a:lnTo>
                  <a:lnTo>
                    <a:pt x="123" y="120"/>
                  </a:lnTo>
                  <a:lnTo>
                    <a:pt x="119" y="131"/>
                  </a:lnTo>
                  <a:lnTo>
                    <a:pt x="119" y="131"/>
                  </a:lnTo>
                  <a:close/>
                  <a:moveTo>
                    <a:pt x="141" y="101"/>
                  </a:moveTo>
                  <a:lnTo>
                    <a:pt x="141" y="101"/>
                  </a:lnTo>
                  <a:lnTo>
                    <a:pt x="143" y="96"/>
                  </a:lnTo>
                  <a:lnTo>
                    <a:pt x="143" y="96"/>
                  </a:lnTo>
                  <a:lnTo>
                    <a:pt x="145" y="89"/>
                  </a:lnTo>
                  <a:lnTo>
                    <a:pt x="145" y="89"/>
                  </a:lnTo>
                  <a:lnTo>
                    <a:pt x="145" y="89"/>
                  </a:lnTo>
                  <a:lnTo>
                    <a:pt x="145" y="87"/>
                  </a:lnTo>
                  <a:lnTo>
                    <a:pt x="145" y="85"/>
                  </a:lnTo>
                  <a:lnTo>
                    <a:pt x="145" y="85"/>
                  </a:lnTo>
                  <a:lnTo>
                    <a:pt x="145" y="85"/>
                  </a:lnTo>
                  <a:lnTo>
                    <a:pt x="126" y="85"/>
                  </a:lnTo>
                  <a:lnTo>
                    <a:pt x="126" y="85"/>
                  </a:lnTo>
                  <a:lnTo>
                    <a:pt x="125" y="107"/>
                  </a:lnTo>
                  <a:lnTo>
                    <a:pt x="125" y="107"/>
                  </a:lnTo>
                  <a:lnTo>
                    <a:pt x="141" y="101"/>
                  </a:lnTo>
                  <a:lnTo>
                    <a:pt x="141" y="101"/>
                  </a:lnTo>
                  <a:close/>
                  <a:moveTo>
                    <a:pt x="145" y="74"/>
                  </a:moveTo>
                  <a:lnTo>
                    <a:pt x="145" y="74"/>
                  </a:lnTo>
                  <a:lnTo>
                    <a:pt x="143" y="66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23" y="52"/>
                  </a:lnTo>
                  <a:lnTo>
                    <a:pt x="123" y="52"/>
                  </a:lnTo>
                  <a:lnTo>
                    <a:pt x="126" y="74"/>
                  </a:lnTo>
                  <a:lnTo>
                    <a:pt x="145" y="74"/>
                  </a:lnTo>
                  <a:lnTo>
                    <a:pt x="145" y="74"/>
                  </a:lnTo>
                  <a:close/>
                  <a:moveTo>
                    <a:pt x="132" y="43"/>
                  </a:moveTo>
                  <a:lnTo>
                    <a:pt x="132" y="43"/>
                  </a:lnTo>
                  <a:lnTo>
                    <a:pt x="128" y="37"/>
                  </a:lnTo>
                  <a:lnTo>
                    <a:pt x="128" y="37"/>
                  </a:lnTo>
                  <a:lnTo>
                    <a:pt x="117" y="30"/>
                  </a:lnTo>
                  <a:lnTo>
                    <a:pt x="117" y="30"/>
                  </a:lnTo>
                  <a:lnTo>
                    <a:pt x="121" y="39"/>
                  </a:lnTo>
                  <a:lnTo>
                    <a:pt x="121" y="39"/>
                  </a:lnTo>
                  <a:lnTo>
                    <a:pt x="132" y="43"/>
                  </a:lnTo>
                  <a:lnTo>
                    <a:pt x="132" y="43"/>
                  </a:lnTo>
                  <a:close/>
                  <a:moveTo>
                    <a:pt x="90" y="46"/>
                  </a:moveTo>
                  <a:lnTo>
                    <a:pt x="90" y="74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2" y="48"/>
                  </a:lnTo>
                  <a:lnTo>
                    <a:pt x="112" y="48"/>
                  </a:lnTo>
                  <a:lnTo>
                    <a:pt x="90" y="46"/>
                  </a:lnTo>
                  <a:lnTo>
                    <a:pt x="90" y="46"/>
                  </a:lnTo>
                  <a:close/>
                  <a:moveTo>
                    <a:pt x="79" y="112"/>
                  </a:moveTo>
                  <a:lnTo>
                    <a:pt x="79" y="85"/>
                  </a:lnTo>
                  <a:lnTo>
                    <a:pt x="49" y="85"/>
                  </a:lnTo>
                  <a:lnTo>
                    <a:pt x="49" y="85"/>
                  </a:lnTo>
                  <a:lnTo>
                    <a:pt x="49" y="98"/>
                  </a:lnTo>
                  <a:lnTo>
                    <a:pt x="51" y="109"/>
                  </a:lnTo>
                  <a:lnTo>
                    <a:pt x="51" y="109"/>
                  </a:lnTo>
                  <a:lnTo>
                    <a:pt x="66" y="112"/>
                  </a:lnTo>
                  <a:lnTo>
                    <a:pt x="79" y="112"/>
                  </a:lnTo>
                  <a:lnTo>
                    <a:pt x="79" y="112"/>
                  </a:lnTo>
                  <a:close/>
                  <a:moveTo>
                    <a:pt x="114" y="111"/>
                  </a:moveTo>
                  <a:lnTo>
                    <a:pt x="114" y="111"/>
                  </a:lnTo>
                  <a:lnTo>
                    <a:pt x="115" y="98"/>
                  </a:lnTo>
                  <a:lnTo>
                    <a:pt x="115" y="85"/>
                  </a:lnTo>
                  <a:lnTo>
                    <a:pt x="90" y="85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101" y="112"/>
                  </a:lnTo>
                  <a:lnTo>
                    <a:pt x="114" y="111"/>
                  </a:lnTo>
                  <a:lnTo>
                    <a:pt x="114" y="1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73F86307-AC52-4CA6-A772-ED630A194E02}"/>
              </a:ext>
            </a:extLst>
          </p:cNvPr>
          <p:cNvSpPr txBox="1"/>
          <p:nvPr/>
        </p:nvSpPr>
        <p:spPr>
          <a:xfrm>
            <a:off x="1371707" y="405132"/>
            <a:ext cx="3954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+mn-ea"/>
              </a:rPr>
              <a:t>Add title text here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5F28E4C-06F4-42A6-A4DB-8550B7AD0CAB}"/>
              </a:ext>
            </a:extLst>
          </p:cNvPr>
          <p:cNvSpPr txBox="1"/>
          <p:nvPr/>
        </p:nvSpPr>
        <p:spPr>
          <a:xfrm>
            <a:off x="377837" y="271618"/>
            <a:ext cx="8771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b="1" dirty="0">
                <a:solidFill>
                  <a:schemeClr val="bg1"/>
                </a:solidFill>
                <a:latin typeface="HarmonyOS Sans SC Black" panose="00000A00000000000000" pitchFamily="2" charset="-122"/>
                <a:ea typeface="HarmonyOS Sans SC Black" panose="00000A00000000000000" pitchFamily="2" charset="-122"/>
                <a:cs typeface="+mn-ea"/>
                <a:sym typeface="+mn-lt"/>
              </a:rPr>
              <a:t>04</a:t>
            </a:r>
            <a:endParaRPr kumimoji="1" lang="zh-CN" altLang="en-US" sz="4400" b="1" dirty="0">
              <a:solidFill>
                <a:schemeClr val="bg1"/>
              </a:solidFill>
              <a:latin typeface="HarmonyOS Sans SC Black" panose="00000A00000000000000" pitchFamily="2" charset="-122"/>
              <a:ea typeface="HarmonyOS Sans SC Black" panose="00000A00000000000000" pitchFamily="2" charset="-122"/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F019EE8-4E74-4939-AABB-D805519856F3}"/>
              </a:ext>
            </a:extLst>
          </p:cNvPr>
          <p:cNvGrpSpPr/>
          <p:nvPr/>
        </p:nvGrpSpPr>
        <p:grpSpPr>
          <a:xfrm>
            <a:off x="1246588" y="3605688"/>
            <a:ext cx="1835988" cy="1608318"/>
            <a:chOff x="3694181" y="1830402"/>
            <a:chExt cx="1835988" cy="1608318"/>
          </a:xfrm>
        </p:grpSpPr>
        <p:sp>
          <p:nvSpPr>
            <p:cNvPr id="33" name="TextBox 37">
              <a:extLst>
                <a:ext uri="{FF2B5EF4-FFF2-40B4-BE49-F238E27FC236}">
                  <a16:creationId xmlns:a16="http://schemas.microsoft.com/office/drawing/2014/main" id="{D6D26C6B-76AD-44B3-B139-8328D7657EDD}"/>
                </a:ext>
              </a:extLst>
            </p:cNvPr>
            <p:cNvSpPr txBox="1"/>
            <p:nvPr/>
          </p:nvSpPr>
          <p:spPr>
            <a:xfrm>
              <a:off x="3694181" y="2258717"/>
              <a:ext cx="1833436" cy="1180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etc.... ...</a:t>
              </a:r>
            </a:p>
            <a:p>
              <a:pPr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MH_Text_1">
              <a:extLst>
                <a:ext uri="{FF2B5EF4-FFF2-40B4-BE49-F238E27FC236}">
                  <a16:creationId xmlns:a16="http://schemas.microsoft.com/office/drawing/2014/main" id="{EC0AD1F3-CB49-4785-A1A8-27B9CCE93337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3696733" y="1830402"/>
              <a:ext cx="1833436" cy="58450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eaLnBrk="1" hangingPunct="1"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C1F8C9CE-D0B9-45F1-9A04-8D8A1ACF00D2}"/>
              </a:ext>
            </a:extLst>
          </p:cNvPr>
          <p:cNvGrpSpPr/>
          <p:nvPr/>
        </p:nvGrpSpPr>
        <p:grpSpPr>
          <a:xfrm>
            <a:off x="3429298" y="3605688"/>
            <a:ext cx="1835988" cy="1608318"/>
            <a:chOff x="3694181" y="1830402"/>
            <a:chExt cx="1835988" cy="1608318"/>
          </a:xfrm>
        </p:grpSpPr>
        <p:sp>
          <p:nvSpPr>
            <p:cNvPr id="36" name="TextBox 37">
              <a:extLst>
                <a:ext uri="{FF2B5EF4-FFF2-40B4-BE49-F238E27FC236}">
                  <a16:creationId xmlns:a16="http://schemas.microsoft.com/office/drawing/2014/main" id="{77571E85-57E4-416F-9A85-21770ACAF108}"/>
                </a:ext>
              </a:extLst>
            </p:cNvPr>
            <p:cNvSpPr txBox="1"/>
            <p:nvPr/>
          </p:nvSpPr>
          <p:spPr>
            <a:xfrm>
              <a:off x="3694181" y="2258717"/>
              <a:ext cx="1833436" cy="1180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etc.... ...</a:t>
              </a:r>
            </a:p>
            <a:p>
              <a:pPr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MH_Text_1">
              <a:extLst>
                <a:ext uri="{FF2B5EF4-FFF2-40B4-BE49-F238E27FC236}">
                  <a16:creationId xmlns:a16="http://schemas.microsoft.com/office/drawing/2014/main" id="{291781E5-553F-4221-AF43-F406A0EDF912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696733" y="1830402"/>
              <a:ext cx="1833436" cy="58450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eaLnBrk="1" hangingPunct="1"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72D6D979-4DC6-4FE6-8505-B93D0EEF17F6}"/>
              </a:ext>
            </a:extLst>
          </p:cNvPr>
          <p:cNvGrpSpPr/>
          <p:nvPr/>
        </p:nvGrpSpPr>
        <p:grpSpPr>
          <a:xfrm>
            <a:off x="5689503" y="3605688"/>
            <a:ext cx="1835988" cy="1608318"/>
            <a:chOff x="3694181" y="1830402"/>
            <a:chExt cx="1835988" cy="1608318"/>
          </a:xfrm>
        </p:grpSpPr>
        <p:sp>
          <p:nvSpPr>
            <p:cNvPr id="39" name="TextBox 37">
              <a:extLst>
                <a:ext uri="{FF2B5EF4-FFF2-40B4-BE49-F238E27FC236}">
                  <a16:creationId xmlns:a16="http://schemas.microsoft.com/office/drawing/2014/main" id="{319BDA5C-B289-4ADA-8B4F-2A29DDF81108}"/>
                </a:ext>
              </a:extLst>
            </p:cNvPr>
            <p:cNvSpPr txBox="1"/>
            <p:nvPr/>
          </p:nvSpPr>
          <p:spPr>
            <a:xfrm>
              <a:off x="3694181" y="2258717"/>
              <a:ext cx="1833436" cy="1180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etc.... ...</a:t>
              </a:r>
            </a:p>
            <a:p>
              <a:pPr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MH_Text_1">
              <a:extLst>
                <a:ext uri="{FF2B5EF4-FFF2-40B4-BE49-F238E27FC236}">
                  <a16:creationId xmlns:a16="http://schemas.microsoft.com/office/drawing/2014/main" id="{35B3CA75-41AA-4C4A-B404-B4BC76177D1C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696733" y="1830402"/>
              <a:ext cx="1833436" cy="58450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eaLnBrk="1" hangingPunct="1"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Rectangle 89" descr="e7d195523061f1c0205959036996ad55c215b892a7aac5c0B9ADEF7896FB48F2EF97163A2DE1401E1875DEDC438B7864AD24CA23553DBBBD975DAF4CAD4A2592689FFB6CEE59FFA55B2702D0E5EE29CDFC0DD98BC7D6A39A972B9CF5C57439F63DF8F9992C06A5DCF328E37031B8E7966000C8DF7F63EAFDD8644C15722395F61CC450D784C36B19">
            <a:extLst>
              <a:ext uri="{FF2B5EF4-FFF2-40B4-BE49-F238E27FC236}">
                <a16:creationId xmlns:a16="http://schemas.microsoft.com/office/drawing/2014/main" id="{DA8F0DA0-8255-4F28-9FC6-192461EAA281}"/>
              </a:ext>
            </a:extLst>
          </p:cNvPr>
          <p:cNvSpPr/>
          <p:nvPr/>
        </p:nvSpPr>
        <p:spPr>
          <a:xfrm>
            <a:off x="7796799" y="2457459"/>
            <a:ext cx="3741078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Rectangle 89" descr="e7d195523061f1c0205959036996ad55c215b892a7aac5c0B9ADEF7896FB48F2EF97163A2DE1401E1875DEDC438B7864AD24CA23553DBBBD975DAF4CAD4A2592689FFB6CEE59FFA55B2702D0E5EE29CDFC0DD98BC7D6A39A972B9CF5C57439F63DF8F9992C06A5DCF328E37031B8E7966000C8DF7F63EAFDD8644C15722395F61CC450D784C36B19">
            <a:extLst>
              <a:ext uri="{FF2B5EF4-FFF2-40B4-BE49-F238E27FC236}">
                <a16:creationId xmlns:a16="http://schemas.microsoft.com/office/drawing/2014/main" id="{9B20989E-1490-4B22-9489-C96883599104}"/>
              </a:ext>
            </a:extLst>
          </p:cNvPr>
          <p:cNvSpPr/>
          <p:nvPr/>
        </p:nvSpPr>
        <p:spPr>
          <a:xfrm>
            <a:off x="7776093" y="3814350"/>
            <a:ext cx="3718995" cy="1519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200000"/>
              </a:lnSpc>
              <a:buFont typeface="+mj-ea"/>
              <a:buAutoNum type="circleNumDbPlain"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etc.... ...</a:t>
            </a:r>
          </a:p>
          <a:p>
            <a:pPr marL="228600" indent="-228600">
              <a:lnSpc>
                <a:spcPct val="200000"/>
              </a:lnSpc>
              <a:buFont typeface="+mj-ea"/>
              <a:buAutoNum type="circleNumDbPlain"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etc.... ...</a:t>
            </a:r>
          </a:p>
        </p:txBody>
      </p:sp>
      <p:grpSp>
        <p:nvGrpSpPr>
          <p:cNvPr id="43" name="组合 12">
            <a:extLst>
              <a:ext uri="{FF2B5EF4-FFF2-40B4-BE49-F238E27FC236}">
                <a16:creationId xmlns:a16="http://schemas.microsoft.com/office/drawing/2014/main" id="{E05E360E-4C7F-46A4-BC56-9DF0413371AC}"/>
              </a:ext>
            </a:extLst>
          </p:cNvPr>
          <p:cNvGrpSpPr>
            <a:grpSpLocks/>
          </p:cNvGrpSpPr>
          <p:nvPr/>
        </p:nvGrpSpPr>
        <p:grpSpPr bwMode="auto">
          <a:xfrm>
            <a:off x="7796798" y="1706034"/>
            <a:ext cx="4152669" cy="725903"/>
            <a:chOff x="5013324" y="1270001"/>
            <a:chExt cx="4152669" cy="723913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91777022-0C51-41C0-96C2-F2520AFA8D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3324" y="1270001"/>
              <a:ext cx="4152669" cy="4910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2600" b="1" dirty="0">
                  <a:gradFill>
                    <a:gsLst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  <a:gs pos="0">
                        <a:schemeClr val="bg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  <a:cs typeface="+mn-ea"/>
                  <a:sym typeface="+mn-lt"/>
                </a:rPr>
                <a:t>Add title text here</a:t>
              </a:r>
              <a:endParaRPr lang="zh-CN" altLang="en-US" sz="2600" b="1" dirty="0">
                <a:gradFill>
                  <a:gsLst>
                    <a:gs pos="100000">
                      <a:schemeClr val="tx1">
                        <a:lumMod val="95000"/>
                        <a:lumOff val="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E645A19F-AAC4-40DB-981D-564E16CDCE97}"/>
                </a:ext>
              </a:extLst>
            </p:cNvPr>
            <p:cNvSpPr txBox="1"/>
            <p:nvPr/>
          </p:nvSpPr>
          <p:spPr>
            <a:xfrm>
              <a:off x="5013325" y="1656288"/>
              <a:ext cx="3741078" cy="3376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600" dirty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</a:gradFill>
                </a:rPr>
                <a:t>Click here to add title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87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组合 103"/>
          <p:cNvGrpSpPr/>
          <p:nvPr/>
        </p:nvGrpSpPr>
        <p:grpSpPr>
          <a:xfrm>
            <a:off x="5832211" y="1791145"/>
            <a:ext cx="2344315" cy="969277"/>
            <a:chOff x="5832211" y="1935161"/>
            <a:chExt cx="2344315" cy="969277"/>
          </a:xfrm>
        </p:grpSpPr>
        <p:sp>
          <p:nvSpPr>
            <p:cNvPr id="18" name="任意多边形 17"/>
            <p:cNvSpPr/>
            <p:nvPr/>
          </p:nvSpPr>
          <p:spPr>
            <a:xfrm>
              <a:off x="5832211" y="1935161"/>
              <a:ext cx="2344315" cy="907074"/>
            </a:xfrm>
            <a:custGeom>
              <a:avLst/>
              <a:gdLst>
                <a:gd name="connsiteX0" fmla="*/ 386746 w 3552652"/>
                <a:gd name="connsiteY0" fmla="*/ 3 h 1374611"/>
                <a:gd name="connsiteX1" fmla="*/ 2358420 w 3552652"/>
                <a:gd name="connsiteY1" fmla="*/ 1022498 h 1374611"/>
                <a:gd name="connsiteX2" fmla="*/ 3552652 w 3552652"/>
                <a:gd name="connsiteY2" fmla="*/ 1374611 h 1374611"/>
                <a:gd name="connsiteX3" fmla="*/ 1939411 w 3552652"/>
                <a:gd name="connsiteY3" fmla="*/ 1374611 h 1374611"/>
                <a:gd name="connsiteX4" fmla="*/ 1982991 w 3552652"/>
                <a:gd name="connsiteY4" fmla="*/ 1309973 h 1374611"/>
                <a:gd name="connsiteX5" fmla="*/ 2003781 w 3552652"/>
                <a:gd name="connsiteY5" fmla="*/ 1206997 h 1374611"/>
                <a:gd name="connsiteX6" fmla="*/ 1739227 w 3552652"/>
                <a:gd name="connsiteY6" fmla="*/ 942443 h 1374611"/>
                <a:gd name="connsiteX7" fmla="*/ 1474673 w 3552652"/>
                <a:gd name="connsiteY7" fmla="*/ 1206997 h 1374611"/>
                <a:gd name="connsiteX8" fmla="*/ 1495463 w 3552652"/>
                <a:gd name="connsiteY8" fmla="*/ 1309973 h 1374611"/>
                <a:gd name="connsiteX9" fmla="*/ 1539043 w 3552652"/>
                <a:gd name="connsiteY9" fmla="*/ 1374611 h 1374611"/>
                <a:gd name="connsiteX10" fmla="*/ 381983 w 3552652"/>
                <a:gd name="connsiteY10" fmla="*/ 1374611 h 1374611"/>
                <a:gd name="connsiteX11" fmla="*/ 384313 w 3552652"/>
                <a:gd name="connsiteY11" fmla="*/ 702307 h 1374611"/>
                <a:gd name="connsiteX12" fmla="*/ 369127 w 3552652"/>
                <a:gd name="connsiteY12" fmla="*/ 714836 h 1374611"/>
                <a:gd name="connsiteX13" fmla="*/ 236755 w 3552652"/>
                <a:gd name="connsiteY13" fmla="*/ 755270 h 1374611"/>
                <a:gd name="connsiteX14" fmla="*/ 0 w 3552652"/>
                <a:gd name="connsiteY14" fmla="*/ 518515 h 1374611"/>
                <a:gd name="connsiteX15" fmla="*/ 236755 w 3552652"/>
                <a:gd name="connsiteY15" fmla="*/ 281760 h 1374611"/>
                <a:gd name="connsiteX16" fmla="*/ 369127 w 3552652"/>
                <a:gd name="connsiteY16" fmla="*/ 322194 h 1374611"/>
                <a:gd name="connsiteX17" fmla="*/ 385583 w 3552652"/>
                <a:gd name="connsiteY17" fmla="*/ 335771 h 1374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52652" h="1374611">
                  <a:moveTo>
                    <a:pt x="386746" y="3"/>
                  </a:moveTo>
                  <a:cubicBezTo>
                    <a:pt x="1135252" y="-1532"/>
                    <a:pt x="1862519" y="679097"/>
                    <a:pt x="2358420" y="1022498"/>
                  </a:cubicBezTo>
                  <a:cubicBezTo>
                    <a:pt x="3061298" y="1058907"/>
                    <a:pt x="3119650" y="1166752"/>
                    <a:pt x="3552652" y="1374611"/>
                  </a:cubicBezTo>
                  <a:lnTo>
                    <a:pt x="1939411" y="1374611"/>
                  </a:lnTo>
                  <a:lnTo>
                    <a:pt x="1982991" y="1309973"/>
                  </a:lnTo>
                  <a:cubicBezTo>
                    <a:pt x="1996378" y="1278323"/>
                    <a:pt x="2003781" y="1243524"/>
                    <a:pt x="2003781" y="1206997"/>
                  </a:cubicBezTo>
                  <a:cubicBezTo>
                    <a:pt x="2003781" y="1060888"/>
                    <a:pt x="1885336" y="942443"/>
                    <a:pt x="1739227" y="942443"/>
                  </a:cubicBezTo>
                  <a:cubicBezTo>
                    <a:pt x="1593118" y="942443"/>
                    <a:pt x="1474673" y="1060888"/>
                    <a:pt x="1474673" y="1206997"/>
                  </a:cubicBezTo>
                  <a:cubicBezTo>
                    <a:pt x="1474673" y="1243524"/>
                    <a:pt x="1482076" y="1278323"/>
                    <a:pt x="1495463" y="1309973"/>
                  </a:cubicBezTo>
                  <a:lnTo>
                    <a:pt x="1539043" y="1374611"/>
                  </a:lnTo>
                  <a:lnTo>
                    <a:pt x="381983" y="1374611"/>
                  </a:lnTo>
                  <a:lnTo>
                    <a:pt x="384313" y="702307"/>
                  </a:lnTo>
                  <a:lnTo>
                    <a:pt x="369127" y="714836"/>
                  </a:lnTo>
                  <a:cubicBezTo>
                    <a:pt x="331340" y="740364"/>
                    <a:pt x="285788" y="755270"/>
                    <a:pt x="236755" y="755270"/>
                  </a:cubicBezTo>
                  <a:cubicBezTo>
                    <a:pt x="105999" y="755270"/>
                    <a:pt x="0" y="649271"/>
                    <a:pt x="0" y="518515"/>
                  </a:cubicBezTo>
                  <a:cubicBezTo>
                    <a:pt x="0" y="387759"/>
                    <a:pt x="105999" y="281760"/>
                    <a:pt x="236755" y="281760"/>
                  </a:cubicBezTo>
                  <a:cubicBezTo>
                    <a:pt x="285788" y="281760"/>
                    <a:pt x="331340" y="296666"/>
                    <a:pt x="369127" y="322194"/>
                  </a:cubicBezTo>
                  <a:lnTo>
                    <a:pt x="385583" y="335771"/>
                  </a:lnTo>
                  <a:close/>
                </a:path>
              </a:pathLst>
            </a:custGeom>
            <a:solidFill>
              <a:srgbClr val="FEA5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文本框 63"/>
            <p:cNvSpPr txBox="1"/>
            <p:nvPr/>
          </p:nvSpPr>
          <p:spPr>
            <a:xfrm>
              <a:off x="6372905" y="2258107"/>
              <a:ext cx="373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B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6084274" y="2431385"/>
            <a:ext cx="2239335" cy="1125165"/>
            <a:chOff x="6084274" y="2575401"/>
            <a:chExt cx="2239335" cy="1125165"/>
          </a:xfrm>
        </p:grpSpPr>
        <p:sp>
          <p:nvSpPr>
            <p:cNvPr id="17" name="任意多边形 16"/>
            <p:cNvSpPr/>
            <p:nvPr/>
          </p:nvSpPr>
          <p:spPr>
            <a:xfrm>
              <a:off x="6084274" y="2575401"/>
              <a:ext cx="2239335" cy="1039128"/>
            </a:xfrm>
            <a:custGeom>
              <a:avLst/>
              <a:gdLst>
                <a:gd name="connsiteX0" fmla="*/ 1357242 w 3393563"/>
                <a:gd name="connsiteY0" fmla="*/ 0 h 1574730"/>
                <a:gd name="connsiteX1" fmla="*/ 1593997 w 3393563"/>
                <a:gd name="connsiteY1" fmla="*/ 236755 h 1574730"/>
                <a:gd name="connsiteX2" fmla="*/ 1524653 w 3393563"/>
                <a:gd name="connsiteY2" fmla="*/ 404166 h 1574730"/>
                <a:gd name="connsiteX3" fmla="*/ 1492305 w 3393563"/>
                <a:gd name="connsiteY3" fmla="*/ 430856 h 1574730"/>
                <a:gd name="connsiteX4" fmla="*/ 3171826 w 3393563"/>
                <a:gd name="connsiteY4" fmla="*/ 433257 h 1574730"/>
                <a:gd name="connsiteX5" fmla="*/ 3375457 w 3393563"/>
                <a:gd name="connsiteY5" fmla="*/ 647798 h 1574730"/>
                <a:gd name="connsiteX6" fmla="*/ 3371850 w 3393563"/>
                <a:gd name="connsiteY6" fmla="*/ 1409570 h 1574730"/>
                <a:gd name="connsiteX7" fmla="*/ 3238500 w 3393563"/>
                <a:gd name="connsiteY7" fmla="*/ 1571494 h 1574730"/>
                <a:gd name="connsiteX8" fmla="*/ 0 w 3393563"/>
                <a:gd name="connsiteY8" fmla="*/ 1574730 h 1574730"/>
                <a:gd name="connsiteX9" fmla="*/ 0 w 3393563"/>
                <a:gd name="connsiteY9" fmla="*/ 428722 h 1574730"/>
                <a:gd name="connsiteX10" fmla="*/ 1221710 w 3393563"/>
                <a:gd name="connsiteY10" fmla="*/ 430469 h 1574730"/>
                <a:gd name="connsiteX11" fmla="*/ 1189831 w 3393563"/>
                <a:gd name="connsiteY11" fmla="*/ 404166 h 1574730"/>
                <a:gd name="connsiteX12" fmla="*/ 1120487 w 3393563"/>
                <a:gd name="connsiteY12" fmla="*/ 236755 h 1574730"/>
                <a:gd name="connsiteX13" fmla="*/ 1357242 w 3393563"/>
                <a:gd name="connsiteY13" fmla="*/ 0 h 157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93563" h="1574730">
                  <a:moveTo>
                    <a:pt x="1357242" y="0"/>
                  </a:moveTo>
                  <a:cubicBezTo>
                    <a:pt x="1487998" y="0"/>
                    <a:pt x="1593997" y="105999"/>
                    <a:pt x="1593997" y="236755"/>
                  </a:cubicBezTo>
                  <a:cubicBezTo>
                    <a:pt x="1593997" y="302133"/>
                    <a:pt x="1567498" y="361322"/>
                    <a:pt x="1524653" y="404166"/>
                  </a:cubicBezTo>
                  <a:lnTo>
                    <a:pt x="1492305" y="430856"/>
                  </a:lnTo>
                  <a:lnTo>
                    <a:pt x="3171826" y="433257"/>
                  </a:lnTo>
                  <a:cubicBezTo>
                    <a:pt x="3312728" y="485721"/>
                    <a:pt x="3353617" y="552473"/>
                    <a:pt x="3375457" y="647798"/>
                  </a:cubicBezTo>
                  <a:cubicBezTo>
                    <a:pt x="3408794" y="810517"/>
                    <a:pt x="3389120" y="1254827"/>
                    <a:pt x="3371850" y="1409570"/>
                  </a:cubicBezTo>
                  <a:cubicBezTo>
                    <a:pt x="3349818" y="1511925"/>
                    <a:pt x="3328987" y="1529679"/>
                    <a:pt x="3238500" y="1571494"/>
                  </a:cubicBezTo>
                  <a:lnTo>
                    <a:pt x="0" y="1574730"/>
                  </a:lnTo>
                  <a:lnTo>
                    <a:pt x="0" y="428722"/>
                  </a:lnTo>
                  <a:lnTo>
                    <a:pt x="1221710" y="430469"/>
                  </a:lnTo>
                  <a:lnTo>
                    <a:pt x="1189831" y="404166"/>
                  </a:lnTo>
                  <a:cubicBezTo>
                    <a:pt x="1146987" y="361322"/>
                    <a:pt x="1120487" y="302133"/>
                    <a:pt x="1120487" y="236755"/>
                  </a:cubicBezTo>
                  <a:cubicBezTo>
                    <a:pt x="1120487" y="105999"/>
                    <a:pt x="1226486" y="0"/>
                    <a:pt x="1357242" y="0"/>
                  </a:cubicBezTo>
                  <a:close/>
                </a:path>
              </a:pathLst>
            </a:custGeom>
            <a:solidFill>
              <a:srgbClr val="2E6B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文本框 64"/>
            <p:cNvSpPr txBox="1"/>
            <p:nvPr/>
          </p:nvSpPr>
          <p:spPr>
            <a:xfrm>
              <a:off x="6567967" y="3054235"/>
              <a:ext cx="373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D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3733356" y="2465583"/>
            <a:ext cx="2330804" cy="1011515"/>
            <a:chOff x="3733356" y="2609599"/>
            <a:chExt cx="2330804" cy="1011515"/>
          </a:xfrm>
        </p:grpSpPr>
        <p:sp>
          <p:nvSpPr>
            <p:cNvPr id="14" name="任意多边形 13"/>
            <p:cNvSpPr/>
            <p:nvPr/>
          </p:nvSpPr>
          <p:spPr>
            <a:xfrm>
              <a:off x="3733356" y="2609599"/>
              <a:ext cx="2330804" cy="1004928"/>
            </a:xfrm>
            <a:custGeom>
              <a:avLst/>
              <a:gdLst>
                <a:gd name="connsiteX0" fmla="*/ 975163 w 3532178"/>
                <a:gd name="connsiteY0" fmla="*/ 0 h 1522903"/>
                <a:gd name="connsiteX1" fmla="*/ 1211918 w 3532178"/>
                <a:gd name="connsiteY1" fmla="*/ 236755 h 1522903"/>
                <a:gd name="connsiteX2" fmla="*/ 1193313 w 3532178"/>
                <a:gd name="connsiteY2" fmla="*/ 328911 h 1522903"/>
                <a:gd name="connsiteX3" fmla="*/ 1160961 w 3532178"/>
                <a:gd name="connsiteY3" fmla="*/ 376895 h 1522903"/>
                <a:gd name="connsiteX4" fmla="*/ 2633756 w 3532178"/>
                <a:gd name="connsiteY4" fmla="*/ 376895 h 1522903"/>
                <a:gd name="connsiteX5" fmla="*/ 2613489 w 3532178"/>
                <a:gd name="connsiteY5" fmla="*/ 477281 h 1522903"/>
                <a:gd name="connsiteX6" fmla="*/ 2878043 w 3532178"/>
                <a:gd name="connsiteY6" fmla="*/ 741835 h 1522903"/>
                <a:gd name="connsiteX7" fmla="*/ 3142597 w 3532178"/>
                <a:gd name="connsiteY7" fmla="*/ 477281 h 1522903"/>
                <a:gd name="connsiteX8" fmla="*/ 3122330 w 3532178"/>
                <a:gd name="connsiteY8" fmla="*/ 376895 h 1522903"/>
                <a:gd name="connsiteX9" fmla="*/ 3532178 w 3532178"/>
                <a:gd name="connsiteY9" fmla="*/ 376895 h 1522903"/>
                <a:gd name="connsiteX10" fmla="*/ 3532178 w 3532178"/>
                <a:gd name="connsiteY10" fmla="*/ 1522903 h 1522903"/>
                <a:gd name="connsiteX11" fmla="*/ 717113 w 3532178"/>
                <a:gd name="connsiteY11" fmla="*/ 1522903 h 1522903"/>
                <a:gd name="connsiteX12" fmla="*/ 151959 w 3532178"/>
                <a:gd name="connsiteY12" fmla="*/ 1299468 h 1522903"/>
                <a:gd name="connsiteX13" fmla="*/ 141278 w 3532178"/>
                <a:gd name="connsiteY13" fmla="*/ 552880 h 1522903"/>
                <a:gd name="connsiteX14" fmla="*/ 151959 w 3532178"/>
                <a:gd name="connsiteY14" fmla="*/ 376895 h 1522903"/>
                <a:gd name="connsiteX15" fmla="*/ 789366 w 3532178"/>
                <a:gd name="connsiteY15" fmla="*/ 376895 h 1522903"/>
                <a:gd name="connsiteX16" fmla="*/ 757014 w 3532178"/>
                <a:gd name="connsiteY16" fmla="*/ 328911 h 1522903"/>
                <a:gd name="connsiteX17" fmla="*/ 738408 w 3532178"/>
                <a:gd name="connsiteY17" fmla="*/ 236755 h 1522903"/>
                <a:gd name="connsiteX18" fmla="*/ 975163 w 3532178"/>
                <a:gd name="connsiteY18" fmla="*/ 0 h 152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2178" h="1522903">
                  <a:moveTo>
                    <a:pt x="975163" y="0"/>
                  </a:moveTo>
                  <a:cubicBezTo>
                    <a:pt x="1105919" y="0"/>
                    <a:pt x="1211918" y="105999"/>
                    <a:pt x="1211918" y="236755"/>
                  </a:cubicBezTo>
                  <a:cubicBezTo>
                    <a:pt x="1211918" y="269444"/>
                    <a:pt x="1205293" y="300586"/>
                    <a:pt x="1193313" y="328911"/>
                  </a:cubicBezTo>
                  <a:lnTo>
                    <a:pt x="1160961" y="376895"/>
                  </a:lnTo>
                  <a:lnTo>
                    <a:pt x="2633756" y="376895"/>
                  </a:lnTo>
                  <a:lnTo>
                    <a:pt x="2613489" y="477281"/>
                  </a:lnTo>
                  <a:cubicBezTo>
                    <a:pt x="2613489" y="623390"/>
                    <a:pt x="2731934" y="741835"/>
                    <a:pt x="2878043" y="741835"/>
                  </a:cubicBezTo>
                  <a:cubicBezTo>
                    <a:pt x="3024152" y="741835"/>
                    <a:pt x="3142597" y="623390"/>
                    <a:pt x="3142597" y="477281"/>
                  </a:cubicBezTo>
                  <a:lnTo>
                    <a:pt x="3122330" y="376895"/>
                  </a:lnTo>
                  <a:lnTo>
                    <a:pt x="3532178" y="376895"/>
                  </a:lnTo>
                  <a:lnTo>
                    <a:pt x="3532178" y="1522903"/>
                  </a:lnTo>
                  <a:lnTo>
                    <a:pt x="717113" y="1522903"/>
                  </a:lnTo>
                  <a:lnTo>
                    <a:pt x="151959" y="1299468"/>
                  </a:lnTo>
                  <a:cubicBezTo>
                    <a:pt x="-134176" y="774380"/>
                    <a:pt x="55938" y="677918"/>
                    <a:pt x="141278" y="552880"/>
                  </a:cubicBezTo>
                  <a:cubicBezTo>
                    <a:pt x="141663" y="475168"/>
                    <a:pt x="151574" y="454607"/>
                    <a:pt x="151959" y="376895"/>
                  </a:cubicBezTo>
                  <a:lnTo>
                    <a:pt x="789366" y="376895"/>
                  </a:lnTo>
                  <a:lnTo>
                    <a:pt x="757014" y="328911"/>
                  </a:lnTo>
                  <a:cubicBezTo>
                    <a:pt x="745033" y="300586"/>
                    <a:pt x="738408" y="269444"/>
                    <a:pt x="738408" y="236755"/>
                  </a:cubicBezTo>
                  <a:cubicBezTo>
                    <a:pt x="738408" y="105999"/>
                    <a:pt x="844407" y="0"/>
                    <a:pt x="975163" y="0"/>
                  </a:cubicBezTo>
                  <a:close/>
                </a:path>
              </a:pathLst>
            </a:custGeom>
            <a:solidFill>
              <a:srgbClr val="CCF4F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文本框 65"/>
            <p:cNvSpPr txBox="1"/>
            <p:nvPr/>
          </p:nvSpPr>
          <p:spPr>
            <a:xfrm>
              <a:off x="3997268" y="2974783"/>
              <a:ext cx="373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C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3294410" y="2865517"/>
            <a:ext cx="3191372" cy="950508"/>
            <a:chOff x="3294410" y="3009533"/>
            <a:chExt cx="3191372" cy="950508"/>
          </a:xfrm>
        </p:grpSpPr>
        <p:sp>
          <p:nvSpPr>
            <p:cNvPr id="12" name="椭圆 11"/>
            <p:cNvSpPr/>
            <p:nvPr/>
          </p:nvSpPr>
          <p:spPr>
            <a:xfrm>
              <a:off x="3294410" y="3642979"/>
              <a:ext cx="3191372" cy="31706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rgbClr val="FAFAFC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457217" y="3009533"/>
              <a:ext cx="865760" cy="781874"/>
              <a:chOff x="1475561" y="2391775"/>
              <a:chExt cx="724620" cy="654410"/>
            </a:xfrm>
          </p:grpSpPr>
          <p:sp>
            <p:nvSpPr>
              <p:cNvPr id="30" name="任意多边形 29"/>
              <p:cNvSpPr/>
              <p:nvPr/>
            </p:nvSpPr>
            <p:spPr>
              <a:xfrm>
                <a:off x="1475561" y="2391775"/>
                <a:ext cx="724620" cy="509118"/>
              </a:xfrm>
              <a:custGeom>
                <a:avLst/>
                <a:gdLst>
                  <a:gd name="connsiteX0" fmla="*/ 362310 w 724620"/>
                  <a:gd name="connsiteY0" fmla="*/ 0 h 509118"/>
                  <a:gd name="connsiteX1" fmla="*/ 724620 w 724620"/>
                  <a:gd name="connsiteY1" fmla="*/ 362310 h 509118"/>
                  <a:gd name="connsiteX2" fmla="*/ 696148 w 724620"/>
                  <a:gd name="connsiteY2" fmla="*/ 503337 h 509118"/>
                  <a:gd name="connsiteX3" fmla="*/ 693010 w 724620"/>
                  <a:gd name="connsiteY3" fmla="*/ 509118 h 509118"/>
                  <a:gd name="connsiteX4" fmla="*/ 31610 w 724620"/>
                  <a:gd name="connsiteY4" fmla="*/ 509118 h 509118"/>
                  <a:gd name="connsiteX5" fmla="*/ 28472 w 724620"/>
                  <a:gd name="connsiteY5" fmla="*/ 503337 h 509118"/>
                  <a:gd name="connsiteX6" fmla="*/ 0 w 724620"/>
                  <a:gd name="connsiteY6" fmla="*/ 362310 h 509118"/>
                  <a:gd name="connsiteX7" fmla="*/ 362310 w 724620"/>
                  <a:gd name="connsiteY7" fmla="*/ 0 h 509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24620" h="509118">
                    <a:moveTo>
                      <a:pt x="362310" y="0"/>
                    </a:moveTo>
                    <a:cubicBezTo>
                      <a:pt x="562408" y="0"/>
                      <a:pt x="724620" y="162212"/>
                      <a:pt x="724620" y="362310"/>
                    </a:cubicBezTo>
                    <a:cubicBezTo>
                      <a:pt x="724620" y="412335"/>
                      <a:pt x="714482" y="459991"/>
                      <a:pt x="696148" y="503337"/>
                    </a:cubicBezTo>
                    <a:lnTo>
                      <a:pt x="693010" y="509118"/>
                    </a:lnTo>
                    <a:lnTo>
                      <a:pt x="31610" y="509118"/>
                    </a:lnTo>
                    <a:lnTo>
                      <a:pt x="28472" y="503337"/>
                    </a:lnTo>
                    <a:cubicBezTo>
                      <a:pt x="10139" y="459991"/>
                      <a:pt x="0" y="412335"/>
                      <a:pt x="0" y="362310"/>
                    </a:cubicBezTo>
                    <a:cubicBezTo>
                      <a:pt x="0" y="162212"/>
                      <a:pt x="162212" y="0"/>
                      <a:pt x="362310" y="0"/>
                    </a:cubicBezTo>
                    <a:close/>
                  </a:path>
                </a:pathLst>
              </a:custGeom>
              <a:solidFill>
                <a:srgbClr val="383C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1545771" y="2461985"/>
                <a:ext cx="584200" cy="584200"/>
              </a:xfrm>
              <a:prstGeom prst="ellipse">
                <a:avLst/>
              </a:prstGeom>
              <a:gradFill flip="none" rotWithShape="1">
                <a:gsLst>
                  <a:gs pos="84000">
                    <a:schemeClr val="tx1">
                      <a:lumMod val="75000"/>
                      <a:lumOff val="25000"/>
                    </a:schemeClr>
                  </a:gs>
                  <a:gs pos="47000">
                    <a:schemeClr val="tx1">
                      <a:lumMod val="65000"/>
                      <a:lumOff val="35000"/>
                    </a:schemeClr>
                  </a:gs>
                  <a:gs pos="62000">
                    <a:srgbClr val="777777"/>
                  </a:gs>
                  <a:gs pos="73000">
                    <a:srgbClr val="5C5C5C"/>
                  </a:gs>
                  <a:gs pos="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634671" y="2550885"/>
                <a:ext cx="406400" cy="406400"/>
              </a:xfrm>
              <a:prstGeom prst="ellipse">
                <a:avLst/>
              </a:prstGeom>
              <a:solidFill>
                <a:srgbClr val="E4E4E4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1802152" y="2718366"/>
                <a:ext cx="71438" cy="7143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梯形 33"/>
              <p:cNvSpPr/>
              <p:nvPr/>
            </p:nvSpPr>
            <p:spPr>
              <a:xfrm flipV="1">
                <a:off x="1812296" y="2593941"/>
                <a:ext cx="53228" cy="103993"/>
              </a:xfrm>
              <a:prstGeom prst="trapezoid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梯形 34"/>
              <p:cNvSpPr/>
              <p:nvPr/>
            </p:nvSpPr>
            <p:spPr>
              <a:xfrm rot="4320000" flipV="1">
                <a:off x="1921002" y="2672920"/>
                <a:ext cx="53228" cy="103993"/>
              </a:xfrm>
              <a:prstGeom prst="trapezoid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梯形 35"/>
              <p:cNvSpPr/>
              <p:nvPr/>
            </p:nvSpPr>
            <p:spPr>
              <a:xfrm rot="8640000" flipV="1">
                <a:off x="1879480" y="2800711"/>
                <a:ext cx="53228" cy="103993"/>
              </a:xfrm>
              <a:prstGeom prst="trapezoid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梯形 36"/>
              <p:cNvSpPr/>
              <p:nvPr/>
            </p:nvSpPr>
            <p:spPr>
              <a:xfrm rot="12960000" flipV="1">
                <a:off x="1745112" y="2800711"/>
                <a:ext cx="53228" cy="103993"/>
              </a:xfrm>
              <a:prstGeom prst="trapezoid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梯形 37"/>
              <p:cNvSpPr/>
              <p:nvPr/>
            </p:nvSpPr>
            <p:spPr>
              <a:xfrm rot="17280000" flipV="1">
                <a:off x="1703590" y="2672920"/>
                <a:ext cx="53228" cy="103993"/>
              </a:xfrm>
              <a:prstGeom prst="trapezoid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任意多边形 38"/>
              <p:cNvSpPr/>
              <p:nvPr/>
            </p:nvSpPr>
            <p:spPr>
              <a:xfrm>
                <a:off x="1475561" y="2394268"/>
                <a:ext cx="724620" cy="503337"/>
              </a:xfrm>
              <a:custGeom>
                <a:avLst/>
                <a:gdLst>
                  <a:gd name="connsiteX0" fmla="*/ 362310 w 724620"/>
                  <a:gd name="connsiteY0" fmla="*/ 0 h 518642"/>
                  <a:gd name="connsiteX1" fmla="*/ 724620 w 724620"/>
                  <a:gd name="connsiteY1" fmla="*/ 362310 h 518642"/>
                  <a:gd name="connsiteX2" fmla="*/ 696148 w 724620"/>
                  <a:gd name="connsiteY2" fmla="*/ 503337 h 518642"/>
                  <a:gd name="connsiteX3" fmla="*/ 687841 w 724620"/>
                  <a:gd name="connsiteY3" fmla="*/ 518642 h 518642"/>
                  <a:gd name="connsiteX4" fmla="*/ 36780 w 724620"/>
                  <a:gd name="connsiteY4" fmla="*/ 518642 h 518642"/>
                  <a:gd name="connsiteX5" fmla="*/ 28472 w 724620"/>
                  <a:gd name="connsiteY5" fmla="*/ 503337 h 518642"/>
                  <a:gd name="connsiteX6" fmla="*/ 0 w 724620"/>
                  <a:gd name="connsiteY6" fmla="*/ 362310 h 518642"/>
                  <a:gd name="connsiteX7" fmla="*/ 362310 w 724620"/>
                  <a:gd name="connsiteY7" fmla="*/ 0 h 518642"/>
                  <a:gd name="connsiteX0" fmla="*/ 687841 w 779281"/>
                  <a:gd name="connsiteY0" fmla="*/ 518642 h 610082"/>
                  <a:gd name="connsiteX1" fmla="*/ 36780 w 779281"/>
                  <a:gd name="connsiteY1" fmla="*/ 518642 h 610082"/>
                  <a:gd name="connsiteX2" fmla="*/ 28472 w 779281"/>
                  <a:gd name="connsiteY2" fmla="*/ 503337 h 610082"/>
                  <a:gd name="connsiteX3" fmla="*/ 0 w 779281"/>
                  <a:gd name="connsiteY3" fmla="*/ 362310 h 610082"/>
                  <a:gd name="connsiteX4" fmla="*/ 362310 w 779281"/>
                  <a:gd name="connsiteY4" fmla="*/ 0 h 610082"/>
                  <a:gd name="connsiteX5" fmla="*/ 724620 w 779281"/>
                  <a:gd name="connsiteY5" fmla="*/ 362310 h 610082"/>
                  <a:gd name="connsiteX6" fmla="*/ 696148 w 779281"/>
                  <a:gd name="connsiteY6" fmla="*/ 503337 h 610082"/>
                  <a:gd name="connsiteX7" fmla="*/ 779281 w 779281"/>
                  <a:gd name="connsiteY7" fmla="*/ 610082 h 610082"/>
                  <a:gd name="connsiteX0" fmla="*/ 36780 w 779281"/>
                  <a:gd name="connsiteY0" fmla="*/ 518642 h 610082"/>
                  <a:gd name="connsiteX1" fmla="*/ 28472 w 779281"/>
                  <a:gd name="connsiteY1" fmla="*/ 503337 h 610082"/>
                  <a:gd name="connsiteX2" fmla="*/ 0 w 779281"/>
                  <a:gd name="connsiteY2" fmla="*/ 362310 h 610082"/>
                  <a:gd name="connsiteX3" fmla="*/ 362310 w 779281"/>
                  <a:gd name="connsiteY3" fmla="*/ 0 h 610082"/>
                  <a:gd name="connsiteX4" fmla="*/ 724620 w 779281"/>
                  <a:gd name="connsiteY4" fmla="*/ 362310 h 610082"/>
                  <a:gd name="connsiteX5" fmla="*/ 696148 w 779281"/>
                  <a:gd name="connsiteY5" fmla="*/ 503337 h 610082"/>
                  <a:gd name="connsiteX6" fmla="*/ 779281 w 779281"/>
                  <a:gd name="connsiteY6" fmla="*/ 610082 h 610082"/>
                  <a:gd name="connsiteX0" fmla="*/ 36780 w 724620"/>
                  <a:gd name="connsiteY0" fmla="*/ 518642 h 518642"/>
                  <a:gd name="connsiteX1" fmla="*/ 28472 w 724620"/>
                  <a:gd name="connsiteY1" fmla="*/ 503337 h 518642"/>
                  <a:gd name="connsiteX2" fmla="*/ 0 w 724620"/>
                  <a:gd name="connsiteY2" fmla="*/ 362310 h 518642"/>
                  <a:gd name="connsiteX3" fmla="*/ 362310 w 724620"/>
                  <a:gd name="connsiteY3" fmla="*/ 0 h 518642"/>
                  <a:gd name="connsiteX4" fmla="*/ 724620 w 724620"/>
                  <a:gd name="connsiteY4" fmla="*/ 362310 h 518642"/>
                  <a:gd name="connsiteX5" fmla="*/ 696148 w 724620"/>
                  <a:gd name="connsiteY5" fmla="*/ 503337 h 518642"/>
                  <a:gd name="connsiteX0" fmla="*/ 28472 w 724620"/>
                  <a:gd name="connsiteY0" fmla="*/ 503337 h 503337"/>
                  <a:gd name="connsiteX1" fmla="*/ 0 w 724620"/>
                  <a:gd name="connsiteY1" fmla="*/ 362310 h 503337"/>
                  <a:gd name="connsiteX2" fmla="*/ 362310 w 724620"/>
                  <a:gd name="connsiteY2" fmla="*/ 0 h 503337"/>
                  <a:gd name="connsiteX3" fmla="*/ 724620 w 724620"/>
                  <a:gd name="connsiteY3" fmla="*/ 362310 h 503337"/>
                  <a:gd name="connsiteX4" fmla="*/ 696148 w 724620"/>
                  <a:gd name="connsiteY4" fmla="*/ 503337 h 50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4620" h="503337">
                    <a:moveTo>
                      <a:pt x="28472" y="503337"/>
                    </a:moveTo>
                    <a:cubicBezTo>
                      <a:pt x="10139" y="459991"/>
                      <a:pt x="0" y="412335"/>
                      <a:pt x="0" y="362310"/>
                    </a:cubicBezTo>
                    <a:cubicBezTo>
                      <a:pt x="0" y="162212"/>
                      <a:pt x="162212" y="0"/>
                      <a:pt x="362310" y="0"/>
                    </a:cubicBezTo>
                    <a:cubicBezTo>
                      <a:pt x="562408" y="0"/>
                      <a:pt x="724620" y="162212"/>
                      <a:pt x="724620" y="362310"/>
                    </a:cubicBezTo>
                    <a:cubicBezTo>
                      <a:pt x="724620" y="412335"/>
                      <a:pt x="714482" y="459991"/>
                      <a:pt x="696148" y="503337"/>
                    </a:cubicBezTo>
                  </a:path>
                </a:pathLst>
              </a:cu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8" name="组合 107"/>
          <p:cNvGrpSpPr/>
          <p:nvPr/>
        </p:nvGrpSpPr>
        <p:grpSpPr>
          <a:xfrm>
            <a:off x="5843586" y="2865518"/>
            <a:ext cx="3191372" cy="950507"/>
            <a:chOff x="5843586" y="3009534"/>
            <a:chExt cx="3191372" cy="950507"/>
          </a:xfrm>
        </p:grpSpPr>
        <p:sp>
          <p:nvSpPr>
            <p:cNvPr id="13" name="椭圆 12"/>
            <p:cNvSpPr/>
            <p:nvPr/>
          </p:nvSpPr>
          <p:spPr>
            <a:xfrm>
              <a:off x="5843586" y="3642979"/>
              <a:ext cx="3191372" cy="31706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rgbClr val="FAFAFC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7006392" y="3009534"/>
              <a:ext cx="865760" cy="781874"/>
              <a:chOff x="1475561" y="2391775"/>
              <a:chExt cx="724620" cy="654410"/>
            </a:xfrm>
          </p:grpSpPr>
          <p:sp>
            <p:nvSpPr>
              <p:cNvPr id="20" name="任意多边形 19"/>
              <p:cNvSpPr/>
              <p:nvPr/>
            </p:nvSpPr>
            <p:spPr>
              <a:xfrm>
                <a:off x="1475561" y="2391775"/>
                <a:ext cx="724620" cy="509118"/>
              </a:xfrm>
              <a:custGeom>
                <a:avLst/>
                <a:gdLst>
                  <a:gd name="connsiteX0" fmla="*/ 362310 w 724620"/>
                  <a:gd name="connsiteY0" fmla="*/ 0 h 509118"/>
                  <a:gd name="connsiteX1" fmla="*/ 724620 w 724620"/>
                  <a:gd name="connsiteY1" fmla="*/ 362310 h 509118"/>
                  <a:gd name="connsiteX2" fmla="*/ 696148 w 724620"/>
                  <a:gd name="connsiteY2" fmla="*/ 503337 h 509118"/>
                  <a:gd name="connsiteX3" fmla="*/ 693010 w 724620"/>
                  <a:gd name="connsiteY3" fmla="*/ 509118 h 509118"/>
                  <a:gd name="connsiteX4" fmla="*/ 31610 w 724620"/>
                  <a:gd name="connsiteY4" fmla="*/ 509118 h 509118"/>
                  <a:gd name="connsiteX5" fmla="*/ 28472 w 724620"/>
                  <a:gd name="connsiteY5" fmla="*/ 503337 h 509118"/>
                  <a:gd name="connsiteX6" fmla="*/ 0 w 724620"/>
                  <a:gd name="connsiteY6" fmla="*/ 362310 h 509118"/>
                  <a:gd name="connsiteX7" fmla="*/ 362310 w 724620"/>
                  <a:gd name="connsiteY7" fmla="*/ 0 h 509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24620" h="509118">
                    <a:moveTo>
                      <a:pt x="362310" y="0"/>
                    </a:moveTo>
                    <a:cubicBezTo>
                      <a:pt x="562408" y="0"/>
                      <a:pt x="724620" y="162212"/>
                      <a:pt x="724620" y="362310"/>
                    </a:cubicBezTo>
                    <a:cubicBezTo>
                      <a:pt x="724620" y="412335"/>
                      <a:pt x="714482" y="459991"/>
                      <a:pt x="696148" y="503337"/>
                    </a:cubicBezTo>
                    <a:lnTo>
                      <a:pt x="693010" y="509118"/>
                    </a:lnTo>
                    <a:lnTo>
                      <a:pt x="31610" y="509118"/>
                    </a:lnTo>
                    <a:lnTo>
                      <a:pt x="28472" y="503337"/>
                    </a:lnTo>
                    <a:cubicBezTo>
                      <a:pt x="10139" y="459991"/>
                      <a:pt x="0" y="412335"/>
                      <a:pt x="0" y="362310"/>
                    </a:cubicBezTo>
                    <a:cubicBezTo>
                      <a:pt x="0" y="162212"/>
                      <a:pt x="162212" y="0"/>
                      <a:pt x="362310" y="0"/>
                    </a:cubicBezTo>
                    <a:close/>
                  </a:path>
                </a:pathLst>
              </a:custGeom>
              <a:solidFill>
                <a:srgbClr val="383C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1545771" y="2461985"/>
                <a:ext cx="584200" cy="584200"/>
              </a:xfrm>
              <a:prstGeom prst="ellipse">
                <a:avLst/>
              </a:prstGeom>
              <a:gradFill flip="none" rotWithShape="1">
                <a:gsLst>
                  <a:gs pos="84000">
                    <a:schemeClr val="tx1">
                      <a:lumMod val="75000"/>
                      <a:lumOff val="25000"/>
                    </a:schemeClr>
                  </a:gs>
                  <a:gs pos="47000">
                    <a:schemeClr val="tx1">
                      <a:lumMod val="65000"/>
                      <a:lumOff val="35000"/>
                    </a:schemeClr>
                  </a:gs>
                  <a:gs pos="62000">
                    <a:srgbClr val="777777"/>
                  </a:gs>
                  <a:gs pos="73000">
                    <a:srgbClr val="5C5C5C"/>
                  </a:gs>
                  <a:gs pos="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1634671" y="2550885"/>
                <a:ext cx="406400" cy="406400"/>
              </a:xfrm>
              <a:prstGeom prst="ellipse">
                <a:avLst/>
              </a:prstGeom>
              <a:solidFill>
                <a:srgbClr val="E4E4E4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" h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802152" y="2718366"/>
                <a:ext cx="71438" cy="7143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梯形 23"/>
              <p:cNvSpPr/>
              <p:nvPr/>
            </p:nvSpPr>
            <p:spPr>
              <a:xfrm flipV="1">
                <a:off x="1812296" y="2593941"/>
                <a:ext cx="53228" cy="103993"/>
              </a:xfrm>
              <a:prstGeom prst="trapezoid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梯形 24"/>
              <p:cNvSpPr/>
              <p:nvPr/>
            </p:nvSpPr>
            <p:spPr>
              <a:xfrm rot="4320000" flipV="1">
                <a:off x="1921002" y="2672920"/>
                <a:ext cx="53228" cy="103993"/>
              </a:xfrm>
              <a:prstGeom prst="trapezoid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梯形 25"/>
              <p:cNvSpPr/>
              <p:nvPr/>
            </p:nvSpPr>
            <p:spPr>
              <a:xfrm rot="8640000" flipV="1">
                <a:off x="1879480" y="2800711"/>
                <a:ext cx="53228" cy="103993"/>
              </a:xfrm>
              <a:prstGeom prst="trapezoid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梯形 26"/>
              <p:cNvSpPr/>
              <p:nvPr/>
            </p:nvSpPr>
            <p:spPr>
              <a:xfrm rot="12960000" flipV="1">
                <a:off x="1745112" y="2800711"/>
                <a:ext cx="53228" cy="103993"/>
              </a:xfrm>
              <a:prstGeom prst="trapezoid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梯形 27"/>
              <p:cNvSpPr/>
              <p:nvPr/>
            </p:nvSpPr>
            <p:spPr>
              <a:xfrm rot="17280000" flipV="1">
                <a:off x="1703590" y="2672920"/>
                <a:ext cx="53228" cy="103993"/>
              </a:xfrm>
              <a:prstGeom prst="trapezoid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任意多边形 28"/>
              <p:cNvSpPr/>
              <p:nvPr/>
            </p:nvSpPr>
            <p:spPr>
              <a:xfrm>
                <a:off x="1475561" y="2394268"/>
                <a:ext cx="724620" cy="503337"/>
              </a:xfrm>
              <a:custGeom>
                <a:avLst/>
                <a:gdLst>
                  <a:gd name="connsiteX0" fmla="*/ 362310 w 724620"/>
                  <a:gd name="connsiteY0" fmla="*/ 0 h 518642"/>
                  <a:gd name="connsiteX1" fmla="*/ 724620 w 724620"/>
                  <a:gd name="connsiteY1" fmla="*/ 362310 h 518642"/>
                  <a:gd name="connsiteX2" fmla="*/ 696148 w 724620"/>
                  <a:gd name="connsiteY2" fmla="*/ 503337 h 518642"/>
                  <a:gd name="connsiteX3" fmla="*/ 687841 w 724620"/>
                  <a:gd name="connsiteY3" fmla="*/ 518642 h 518642"/>
                  <a:gd name="connsiteX4" fmla="*/ 36780 w 724620"/>
                  <a:gd name="connsiteY4" fmla="*/ 518642 h 518642"/>
                  <a:gd name="connsiteX5" fmla="*/ 28472 w 724620"/>
                  <a:gd name="connsiteY5" fmla="*/ 503337 h 518642"/>
                  <a:gd name="connsiteX6" fmla="*/ 0 w 724620"/>
                  <a:gd name="connsiteY6" fmla="*/ 362310 h 518642"/>
                  <a:gd name="connsiteX7" fmla="*/ 362310 w 724620"/>
                  <a:gd name="connsiteY7" fmla="*/ 0 h 518642"/>
                  <a:gd name="connsiteX0" fmla="*/ 687841 w 779281"/>
                  <a:gd name="connsiteY0" fmla="*/ 518642 h 610082"/>
                  <a:gd name="connsiteX1" fmla="*/ 36780 w 779281"/>
                  <a:gd name="connsiteY1" fmla="*/ 518642 h 610082"/>
                  <a:gd name="connsiteX2" fmla="*/ 28472 w 779281"/>
                  <a:gd name="connsiteY2" fmla="*/ 503337 h 610082"/>
                  <a:gd name="connsiteX3" fmla="*/ 0 w 779281"/>
                  <a:gd name="connsiteY3" fmla="*/ 362310 h 610082"/>
                  <a:gd name="connsiteX4" fmla="*/ 362310 w 779281"/>
                  <a:gd name="connsiteY4" fmla="*/ 0 h 610082"/>
                  <a:gd name="connsiteX5" fmla="*/ 724620 w 779281"/>
                  <a:gd name="connsiteY5" fmla="*/ 362310 h 610082"/>
                  <a:gd name="connsiteX6" fmla="*/ 696148 w 779281"/>
                  <a:gd name="connsiteY6" fmla="*/ 503337 h 610082"/>
                  <a:gd name="connsiteX7" fmla="*/ 779281 w 779281"/>
                  <a:gd name="connsiteY7" fmla="*/ 610082 h 610082"/>
                  <a:gd name="connsiteX0" fmla="*/ 36780 w 779281"/>
                  <a:gd name="connsiteY0" fmla="*/ 518642 h 610082"/>
                  <a:gd name="connsiteX1" fmla="*/ 28472 w 779281"/>
                  <a:gd name="connsiteY1" fmla="*/ 503337 h 610082"/>
                  <a:gd name="connsiteX2" fmla="*/ 0 w 779281"/>
                  <a:gd name="connsiteY2" fmla="*/ 362310 h 610082"/>
                  <a:gd name="connsiteX3" fmla="*/ 362310 w 779281"/>
                  <a:gd name="connsiteY3" fmla="*/ 0 h 610082"/>
                  <a:gd name="connsiteX4" fmla="*/ 724620 w 779281"/>
                  <a:gd name="connsiteY4" fmla="*/ 362310 h 610082"/>
                  <a:gd name="connsiteX5" fmla="*/ 696148 w 779281"/>
                  <a:gd name="connsiteY5" fmla="*/ 503337 h 610082"/>
                  <a:gd name="connsiteX6" fmla="*/ 779281 w 779281"/>
                  <a:gd name="connsiteY6" fmla="*/ 610082 h 610082"/>
                  <a:gd name="connsiteX0" fmla="*/ 36780 w 724620"/>
                  <a:gd name="connsiteY0" fmla="*/ 518642 h 518642"/>
                  <a:gd name="connsiteX1" fmla="*/ 28472 w 724620"/>
                  <a:gd name="connsiteY1" fmla="*/ 503337 h 518642"/>
                  <a:gd name="connsiteX2" fmla="*/ 0 w 724620"/>
                  <a:gd name="connsiteY2" fmla="*/ 362310 h 518642"/>
                  <a:gd name="connsiteX3" fmla="*/ 362310 w 724620"/>
                  <a:gd name="connsiteY3" fmla="*/ 0 h 518642"/>
                  <a:gd name="connsiteX4" fmla="*/ 724620 w 724620"/>
                  <a:gd name="connsiteY4" fmla="*/ 362310 h 518642"/>
                  <a:gd name="connsiteX5" fmla="*/ 696148 w 724620"/>
                  <a:gd name="connsiteY5" fmla="*/ 503337 h 518642"/>
                  <a:gd name="connsiteX0" fmla="*/ 28472 w 724620"/>
                  <a:gd name="connsiteY0" fmla="*/ 503337 h 503337"/>
                  <a:gd name="connsiteX1" fmla="*/ 0 w 724620"/>
                  <a:gd name="connsiteY1" fmla="*/ 362310 h 503337"/>
                  <a:gd name="connsiteX2" fmla="*/ 362310 w 724620"/>
                  <a:gd name="connsiteY2" fmla="*/ 0 h 503337"/>
                  <a:gd name="connsiteX3" fmla="*/ 724620 w 724620"/>
                  <a:gd name="connsiteY3" fmla="*/ 362310 h 503337"/>
                  <a:gd name="connsiteX4" fmla="*/ 696148 w 724620"/>
                  <a:gd name="connsiteY4" fmla="*/ 503337 h 50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4620" h="503337">
                    <a:moveTo>
                      <a:pt x="28472" y="503337"/>
                    </a:moveTo>
                    <a:cubicBezTo>
                      <a:pt x="10139" y="459991"/>
                      <a:pt x="0" y="412335"/>
                      <a:pt x="0" y="362310"/>
                    </a:cubicBezTo>
                    <a:cubicBezTo>
                      <a:pt x="0" y="162212"/>
                      <a:pt x="162212" y="0"/>
                      <a:pt x="362310" y="0"/>
                    </a:cubicBezTo>
                    <a:cubicBezTo>
                      <a:pt x="562408" y="0"/>
                      <a:pt x="724620" y="162212"/>
                      <a:pt x="724620" y="362310"/>
                    </a:cubicBezTo>
                    <a:cubicBezTo>
                      <a:pt x="724620" y="412335"/>
                      <a:pt x="714482" y="459991"/>
                      <a:pt x="696148" y="503337"/>
                    </a:cubicBezTo>
                  </a:path>
                </a:pathLst>
              </a:cu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9556451" y="1379050"/>
            <a:ext cx="255002" cy="298289"/>
            <a:chOff x="5854700" y="3100388"/>
            <a:chExt cx="514350" cy="601662"/>
          </a:xfrm>
          <a:solidFill>
            <a:schemeClr val="bg1">
              <a:lumMod val="65000"/>
            </a:schemeClr>
          </a:solidFill>
        </p:grpSpPr>
        <p:sp>
          <p:nvSpPr>
            <p:cNvPr id="49" name="Oval 11"/>
            <p:cNvSpPr>
              <a:spLocks noChangeArrowheads="1"/>
            </p:cNvSpPr>
            <p:nvPr/>
          </p:nvSpPr>
          <p:spPr bwMode="auto">
            <a:xfrm>
              <a:off x="5976938" y="3100388"/>
              <a:ext cx="95250" cy="11588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Freeform 12"/>
            <p:cNvSpPr>
              <a:spLocks noEditPoints="1"/>
            </p:cNvSpPr>
            <p:nvPr/>
          </p:nvSpPr>
          <p:spPr bwMode="auto">
            <a:xfrm>
              <a:off x="5854700" y="3227388"/>
              <a:ext cx="334963" cy="473075"/>
            </a:xfrm>
            <a:custGeom>
              <a:avLst/>
              <a:gdLst>
                <a:gd name="T0" fmla="*/ 331663 w 121"/>
                <a:gd name="T1" fmla="*/ 72006 h 171"/>
                <a:gd name="T2" fmla="*/ 331663 w 121"/>
                <a:gd name="T3" fmla="*/ 72006 h 171"/>
                <a:gd name="T4" fmla="*/ 315080 w 121"/>
                <a:gd name="T5" fmla="*/ 58158 h 171"/>
                <a:gd name="T6" fmla="*/ 248747 w 121"/>
                <a:gd name="T7" fmla="*/ 8308 h 171"/>
                <a:gd name="T8" fmla="*/ 232164 w 121"/>
                <a:gd name="T9" fmla="*/ 2769 h 171"/>
                <a:gd name="T10" fmla="*/ 207289 w 121"/>
                <a:gd name="T11" fmla="*/ 2769 h 171"/>
                <a:gd name="T12" fmla="*/ 204526 w 121"/>
                <a:gd name="T13" fmla="*/ 30464 h 171"/>
                <a:gd name="T14" fmla="*/ 185179 w 121"/>
                <a:gd name="T15" fmla="*/ 116317 h 171"/>
                <a:gd name="T16" fmla="*/ 185179 w 121"/>
                <a:gd name="T17" fmla="*/ 19386 h 171"/>
                <a:gd name="T18" fmla="*/ 160304 w 121"/>
                <a:gd name="T19" fmla="*/ 0 h 171"/>
                <a:gd name="T20" fmla="*/ 157540 w 121"/>
                <a:gd name="T21" fmla="*/ 24925 h 171"/>
                <a:gd name="T22" fmla="*/ 124374 w 121"/>
                <a:gd name="T23" fmla="*/ 49850 h 171"/>
                <a:gd name="T24" fmla="*/ 110554 w 121"/>
                <a:gd name="T25" fmla="*/ 19386 h 171"/>
                <a:gd name="T26" fmla="*/ 129901 w 121"/>
                <a:gd name="T27" fmla="*/ 0 h 171"/>
                <a:gd name="T28" fmla="*/ 105027 w 121"/>
                <a:gd name="T29" fmla="*/ 2769 h 171"/>
                <a:gd name="T30" fmla="*/ 8292 w 121"/>
                <a:gd name="T31" fmla="*/ 96931 h 171"/>
                <a:gd name="T32" fmla="*/ 5528 w 121"/>
                <a:gd name="T33" fmla="*/ 96931 h 171"/>
                <a:gd name="T34" fmla="*/ 2764 w 121"/>
                <a:gd name="T35" fmla="*/ 132934 h 171"/>
                <a:gd name="T36" fmla="*/ 2764 w 121"/>
                <a:gd name="T37" fmla="*/ 132934 h 171"/>
                <a:gd name="T38" fmla="*/ 5528 w 121"/>
                <a:gd name="T39" fmla="*/ 138473 h 171"/>
                <a:gd name="T40" fmla="*/ 16583 w 121"/>
                <a:gd name="T41" fmla="*/ 157859 h 171"/>
                <a:gd name="T42" fmla="*/ 55277 w 121"/>
                <a:gd name="T43" fmla="*/ 232634 h 171"/>
                <a:gd name="T44" fmla="*/ 88444 w 121"/>
                <a:gd name="T45" fmla="*/ 249251 h 171"/>
                <a:gd name="T46" fmla="*/ 96735 w 121"/>
                <a:gd name="T47" fmla="*/ 249251 h 171"/>
                <a:gd name="T48" fmla="*/ 165832 w 121"/>
                <a:gd name="T49" fmla="*/ 473576 h 171"/>
                <a:gd name="T50" fmla="*/ 154776 w 121"/>
                <a:gd name="T51" fmla="*/ 304640 h 171"/>
                <a:gd name="T52" fmla="*/ 245983 w 121"/>
                <a:gd name="T53" fmla="*/ 91392 h 171"/>
                <a:gd name="T54" fmla="*/ 257039 w 121"/>
                <a:gd name="T55" fmla="*/ 85853 h 171"/>
                <a:gd name="T56" fmla="*/ 207289 w 121"/>
                <a:gd name="T57" fmla="*/ 124625 h 171"/>
                <a:gd name="T58" fmla="*/ 245983 w 121"/>
                <a:gd name="T59" fmla="*/ 91392 h 171"/>
                <a:gd name="T60" fmla="*/ 82916 w 121"/>
                <a:gd name="T61" fmla="*/ 152320 h 171"/>
                <a:gd name="T62" fmla="*/ 63569 w 121"/>
                <a:gd name="T63" fmla="*/ 121856 h 171"/>
                <a:gd name="T64" fmla="*/ 91207 w 121"/>
                <a:gd name="T65" fmla="*/ 166167 h 17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6" y="1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4" y="82"/>
                    <a:pt x="28" y="80"/>
                    <a:pt x="33" y="78"/>
                  </a:cubicBezTo>
                  <a:cubicBezTo>
                    <a:pt x="32" y="82"/>
                    <a:pt x="32" y="86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61"/>
                    <a:pt x="60" y="147"/>
                    <a:pt x="60" y="134"/>
                  </a:cubicBezTo>
                  <a:cubicBezTo>
                    <a:pt x="57" y="127"/>
                    <a:pt x="56" y="118"/>
                    <a:pt x="56" y="110"/>
                  </a:cubicBezTo>
                  <a:cubicBezTo>
                    <a:pt x="56" y="73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3" y="42"/>
                    <a:pt x="73" y="42"/>
                    <a:pt x="73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13"/>
            <p:cNvSpPr>
              <a:spLocks/>
            </p:cNvSpPr>
            <p:nvPr/>
          </p:nvSpPr>
          <p:spPr bwMode="auto">
            <a:xfrm>
              <a:off x="6032500" y="3619500"/>
              <a:ext cx="65088" cy="80963"/>
            </a:xfrm>
            <a:custGeom>
              <a:avLst/>
              <a:gdLst>
                <a:gd name="T0" fmla="*/ 0 w 24"/>
                <a:gd name="T1" fmla="*/ 0 h 29"/>
                <a:gd name="T2" fmla="*/ 2728 w 24"/>
                <a:gd name="T3" fmla="*/ 80683 h 29"/>
                <a:gd name="T4" fmla="*/ 65482 w 24"/>
                <a:gd name="T5" fmla="*/ 80683 h 29"/>
                <a:gd name="T6" fmla="*/ 65482 w 24"/>
                <a:gd name="T7" fmla="*/ 72336 h 29"/>
                <a:gd name="T8" fmla="*/ 0 w 24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14"/>
            <p:cNvSpPr>
              <a:spLocks noEditPoints="1"/>
            </p:cNvSpPr>
            <p:nvPr/>
          </p:nvSpPr>
          <p:spPr bwMode="auto">
            <a:xfrm>
              <a:off x="6027738" y="3360738"/>
              <a:ext cx="341312" cy="341312"/>
            </a:xfrm>
            <a:custGeom>
              <a:avLst/>
              <a:gdLst>
                <a:gd name="T0" fmla="*/ 171306 w 124"/>
                <a:gd name="T1" fmla="*/ 0 h 124"/>
                <a:gd name="T2" fmla="*/ 0 w 124"/>
                <a:gd name="T3" fmla="*/ 171306 h 124"/>
                <a:gd name="T4" fmla="*/ 171306 w 124"/>
                <a:gd name="T5" fmla="*/ 342612 h 124"/>
                <a:gd name="T6" fmla="*/ 342612 w 124"/>
                <a:gd name="T7" fmla="*/ 171306 h 124"/>
                <a:gd name="T8" fmla="*/ 171306 w 124"/>
                <a:gd name="T9" fmla="*/ 0 h 124"/>
                <a:gd name="T10" fmla="*/ 187884 w 124"/>
                <a:gd name="T11" fmla="*/ 309456 h 124"/>
                <a:gd name="T12" fmla="*/ 187884 w 124"/>
                <a:gd name="T13" fmla="*/ 276300 h 124"/>
                <a:gd name="T14" fmla="*/ 171306 w 124"/>
                <a:gd name="T15" fmla="*/ 279063 h 124"/>
                <a:gd name="T16" fmla="*/ 154728 w 124"/>
                <a:gd name="T17" fmla="*/ 276300 h 124"/>
                <a:gd name="T18" fmla="*/ 154728 w 124"/>
                <a:gd name="T19" fmla="*/ 309456 h 124"/>
                <a:gd name="T20" fmla="*/ 33156 w 124"/>
                <a:gd name="T21" fmla="*/ 185121 h 124"/>
                <a:gd name="T22" fmla="*/ 66312 w 124"/>
                <a:gd name="T23" fmla="*/ 185121 h 124"/>
                <a:gd name="T24" fmla="*/ 63549 w 124"/>
                <a:gd name="T25" fmla="*/ 171306 h 124"/>
                <a:gd name="T26" fmla="*/ 66312 w 124"/>
                <a:gd name="T27" fmla="*/ 154728 h 124"/>
                <a:gd name="T28" fmla="*/ 33156 w 124"/>
                <a:gd name="T29" fmla="*/ 154728 h 124"/>
                <a:gd name="T30" fmla="*/ 154728 w 124"/>
                <a:gd name="T31" fmla="*/ 30393 h 124"/>
                <a:gd name="T32" fmla="*/ 154728 w 124"/>
                <a:gd name="T33" fmla="*/ 63549 h 124"/>
                <a:gd name="T34" fmla="*/ 171306 w 124"/>
                <a:gd name="T35" fmla="*/ 63549 h 124"/>
                <a:gd name="T36" fmla="*/ 187884 w 124"/>
                <a:gd name="T37" fmla="*/ 63549 h 124"/>
                <a:gd name="T38" fmla="*/ 187884 w 124"/>
                <a:gd name="T39" fmla="*/ 30393 h 124"/>
                <a:gd name="T40" fmla="*/ 309456 w 124"/>
                <a:gd name="T41" fmla="*/ 154728 h 124"/>
                <a:gd name="T42" fmla="*/ 279063 w 124"/>
                <a:gd name="T43" fmla="*/ 154728 h 124"/>
                <a:gd name="T44" fmla="*/ 279063 w 124"/>
                <a:gd name="T45" fmla="*/ 171306 h 124"/>
                <a:gd name="T46" fmla="*/ 279063 w 124"/>
                <a:gd name="T47" fmla="*/ 185121 h 124"/>
                <a:gd name="T48" fmla="*/ 309456 w 124"/>
                <a:gd name="T49" fmla="*/ 185121 h 124"/>
                <a:gd name="T50" fmla="*/ 187884 w 124"/>
                <a:gd name="T51" fmla="*/ 309456 h 12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  <a:moveTo>
                    <a:pt x="68" y="112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6" y="100"/>
                    <a:pt x="64" y="101"/>
                    <a:pt x="62" y="101"/>
                  </a:cubicBezTo>
                  <a:cubicBezTo>
                    <a:pt x="60" y="101"/>
                    <a:pt x="58" y="100"/>
                    <a:pt x="56" y="10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33" y="109"/>
                    <a:pt x="15" y="91"/>
                    <a:pt x="1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6"/>
                    <a:pt x="23" y="64"/>
                    <a:pt x="23" y="62"/>
                  </a:cubicBezTo>
                  <a:cubicBezTo>
                    <a:pt x="23" y="60"/>
                    <a:pt x="23" y="58"/>
                    <a:pt x="2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5" y="33"/>
                    <a:pt x="33" y="14"/>
                    <a:pt x="56" y="1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60" y="23"/>
                    <a:pt x="62" y="23"/>
                  </a:cubicBezTo>
                  <a:cubicBezTo>
                    <a:pt x="64" y="23"/>
                    <a:pt x="66" y="23"/>
                    <a:pt x="68" y="2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1" y="14"/>
                    <a:pt x="109" y="33"/>
                    <a:pt x="112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8"/>
                    <a:pt x="101" y="60"/>
                    <a:pt x="101" y="62"/>
                  </a:cubicBezTo>
                  <a:cubicBezTo>
                    <a:pt x="101" y="64"/>
                    <a:pt x="101" y="66"/>
                    <a:pt x="101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9" y="91"/>
                    <a:pt x="91" y="109"/>
                    <a:pt x="68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15"/>
            <p:cNvSpPr>
              <a:spLocks/>
            </p:cNvSpPr>
            <p:nvPr/>
          </p:nvSpPr>
          <p:spPr bwMode="auto">
            <a:xfrm>
              <a:off x="6129338" y="3413125"/>
              <a:ext cx="25400" cy="26988"/>
            </a:xfrm>
            <a:custGeom>
              <a:avLst/>
              <a:gdLst>
                <a:gd name="T0" fmla="*/ 8575 w 9"/>
                <a:gd name="T1" fmla="*/ 28064 h 10"/>
                <a:gd name="T2" fmla="*/ 25725 w 9"/>
                <a:gd name="T3" fmla="*/ 19645 h 10"/>
                <a:gd name="T4" fmla="*/ 17150 w 9"/>
                <a:gd name="T5" fmla="*/ 5613 h 10"/>
                <a:gd name="T6" fmla="*/ 8575 w 9"/>
                <a:gd name="T7" fmla="*/ 0 h 10"/>
                <a:gd name="T8" fmla="*/ 5717 w 9"/>
                <a:gd name="T9" fmla="*/ 2806 h 10"/>
                <a:gd name="T10" fmla="*/ 0 w 9"/>
                <a:gd name="T11" fmla="*/ 8419 h 10"/>
                <a:gd name="T12" fmla="*/ 2858 w 9"/>
                <a:gd name="T13" fmla="*/ 14032 h 10"/>
                <a:gd name="T14" fmla="*/ 8575 w 9"/>
                <a:gd name="T15" fmla="*/ 28064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5" y="9"/>
                    <a:pt x="7" y="8"/>
                    <a:pt x="9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lnTo>
                    <a:pt x="3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 16"/>
            <p:cNvSpPr>
              <a:spLocks/>
            </p:cNvSpPr>
            <p:nvPr/>
          </p:nvSpPr>
          <p:spPr bwMode="auto">
            <a:xfrm>
              <a:off x="6242050" y="3413125"/>
              <a:ext cx="25400" cy="26988"/>
            </a:xfrm>
            <a:custGeom>
              <a:avLst/>
              <a:gdLst>
                <a:gd name="T0" fmla="*/ 20008 w 9"/>
                <a:gd name="T1" fmla="*/ 2806 h 10"/>
                <a:gd name="T2" fmla="*/ 17150 w 9"/>
                <a:gd name="T3" fmla="*/ 0 h 10"/>
                <a:gd name="T4" fmla="*/ 8575 w 9"/>
                <a:gd name="T5" fmla="*/ 5613 h 10"/>
                <a:gd name="T6" fmla="*/ 0 w 9"/>
                <a:gd name="T7" fmla="*/ 19645 h 10"/>
                <a:gd name="T8" fmla="*/ 17150 w 9"/>
                <a:gd name="T9" fmla="*/ 28064 h 10"/>
                <a:gd name="T10" fmla="*/ 25725 w 9"/>
                <a:gd name="T11" fmla="*/ 14032 h 10"/>
                <a:gd name="T12" fmla="*/ 20008 w 9"/>
                <a:gd name="T13" fmla="*/ 2806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17"/>
            <p:cNvSpPr>
              <a:spLocks/>
            </p:cNvSpPr>
            <p:nvPr/>
          </p:nvSpPr>
          <p:spPr bwMode="auto">
            <a:xfrm>
              <a:off x="6286500" y="3459163"/>
              <a:ext cx="25400" cy="22225"/>
            </a:xfrm>
            <a:custGeom>
              <a:avLst/>
              <a:gdLst>
                <a:gd name="T0" fmla="*/ 21828 w 9"/>
                <a:gd name="T1" fmla="*/ 16663 h 8"/>
                <a:gd name="T2" fmla="*/ 24556 w 9"/>
                <a:gd name="T3" fmla="*/ 11109 h 8"/>
                <a:gd name="T4" fmla="*/ 24556 w 9"/>
                <a:gd name="T5" fmla="*/ 2777 h 8"/>
                <a:gd name="T6" fmla="*/ 16371 w 9"/>
                <a:gd name="T7" fmla="*/ 0 h 8"/>
                <a:gd name="T8" fmla="*/ 13642 w 9"/>
                <a:gd name="T9" fmla="*/ 0 h 8"/>
                <a:gd name="T10" fmla="*/ 0 w 9"/>
                <a:gd name="T11" fmla="*/ 8331 h 8"/>
                <a:gd name="T12" fmla="*/ 8185 w 9"/>
                <a:gd name="T13" fmla="*/ 22217 h 8"/>
                <a:gd name="T14" fmla="*/ 21828 w 9"/>
                <a:gd name="T15" fmla="*/ 16663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" h="8">
                  <a:moveTo>
                    <a:pt x="8" y="6"/>
                  </a:move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3" y="8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Freeform 18"/>
            <p:cNvSpPr>
              <a:spLocks/>
            </p:cNvSpPr>
            <p:nvPr/>
          </p:nvSpPr>
          <p:spPr bwMode="auto">
            <a:xfrm>
              <a:off x="6084888" y="3459163"/>
              <a:ext cx="25400" cy="22225"/>
            </a:xfrm>
            <a:custGeom>
              <a:avLst/>
              <a:gdLst>
                <a:gd name="T0" fmla="*/ 8185 w 9"/>
                <a:gd name="T1" fmla="*/ 0 h 8"/>
                <a:gd name="T2" fmla="*/ 0 w 9"/>
                <a:gd name="T3" fmla="*/ 2777 h 8"/>
                <a:gd name="T4" fmla="*/ 0 w 9"/>
                <a:gd name="T5" fmla="*/ 11109 h 8"/>
                <a:gd name="T6" fmla="*/ 2728 w 9"/>
                <a:gd name="T7" fmla="*/ 16663 h 8"/>
                <a:gd name="T8" fmla="*/ 16371 w 9"/>
                <a:gd name="T9" fmla="*/ 22217 h 8"/>
                <a:gd name="T10" fmla="*/ 24556 w 9"/>
                <a:gd name="T11" fmla="*/ 8331 h 8"/>
                <a:gd name="T12" fmla="*/ 10914 w 9"/>
                <a:gd name="T13" fmla="*/ 0 h 8"/>
                <a:gd name="T14" fmla="*/ 8185 w 9"/>
                <a:gd name="T15" fmla="*/ 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Freeform 19"/>
            <p:cNvSpPr>
              <a:spLocks/>
            </p:cNvSpPr>
            <p:nvPr/>
          </p:nvSpPr>
          <p:spPr bwMode="auto">
            <a:xfrm>
              <a:off x="6286500" y="3578225"/>
              <a:ext cx="25400" cy="22225"/>
            </a:xfrm>
            <a:custGeom>
              <a:avLst/>
              <a:gdLst>
                <a:gd name="T0" fmla="*/ 0 w 9"/>
                <a:gd name="T1" fmla="*/ 13886 h 8"/>
                <a:gd name="T2" fmla="*/ 13642 w 9"/>
                <a:gd name="T3" fmla="*/ 22217 h 8"/>
                <a:gd name="T4" fmla="*/ 16371 w 9"/>
                <a:gd name="T5" fmla="*/ 22217 h 8"/>
                <a:gd name="T6" fmla="*/ 24556 w 9"/>
                <a:gd name="T7" fmla="*/ 19440 h 8"/>
                <a:gd name="T8" fmla="*/ 24556 w 9"/>
                <a:gd name="T9" fmla="*/ 13886 h 8"/>
                <a:gd name="T10" fmla="*/ 21828 w 9"/>
                <a:gd name="T11" fmla="*/ 8331 h 8"/>
                <a:gd name="T12" fmla="*/ 8185 w 9"/>
                <a:gd name="T13" fmla="*/ 0 h 8"/>
                <a:gd name="T14" fmla="*/ 0 w 9"/>
                <a:gd name="T15" fmla="*/ 13886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" h="8">
                  <a:moveTo>
                    <a:pt x="0" y="5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Freeform 20"/>
            <p:cNvSpPr>
              <a:spLocks/>
            </p:cNvSpPr>
            <p:nvPr/>
          </p:nvSpPr>
          <p:spPr bwMode="auto">
            <a:xfrm>
              <a:off x="6084888" y="3578225"/>
              <a:ext cx="25400" cy="22225"/>
            </a:xfrm>
            <a:custGeom>
              <a:avLst/>
              <a:gdLst>
                <a:gd name="T0" fmla="*/ 2728 w 9"/>
                <a:gd name="T1" fmla="*/ 8331 h 8"/>
                <a:gd name="T2" fmla="*/ 0 w 9"/>
                <a:gd name="T3" fmla="*/ 13886 h 8"/>
                <a:gd name="T4" fmla="*/ 0 w 9"/>
                <a:gd name="T5" fmla="*/ 19440 h 8"/>
                <a:gd name="T6" fmla="*/ 8185 w 9"/>
                <a:gd name="T7" fmla="*/ 22217 h 8"/>
                <a:gd name="T8" fmla="*/ 10914 w 9"/>
                <a:gd name="T9" fmla="*/ 22217 h 8"/>
                <a:gd name="T10" fmla="*/ 24556 w 9"/>
                <a:gd name="T11" fmla="*/ 13886 h 8"/>
                <a:gd name="T12" fmla="*/ 16371 w 9"/>
                <a:gd name="T13" fmla="*/ 0 h 8"/>
                <a:gd name="T14" fmla="*/ 2728 w 9"/>
                <a:gd name="T15" fmla="*/ 8331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" h="8">
                  <a:moveTo>
                    <a:pt x="1" y="3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6" y="0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Freeform 21"/>
            <p:cNvSpPr>
              <a:spLocks/>
            </p:cNvSpPr>
            <p:nvPr/>
          </p:nvSpPr>
          <p:spPr bwMode="auto">
            <a:xfrm>
              <a:off x="6242050" y="3619500"/>
              <a:ext cx="25400" cy="28575"/>
            </a:xfrm>
            <a:custGeom>
              <a:avLst/>
              <a:gdLst>
                <a:gd name="T0" fmla="*/ 17150 w 9"/>
                <a:gd name="T1" fmla="*/ 0 h 10"/>
                <a:gd name="T2" fmla="*/ 0 w 9"/>
                <a:gd name="T3" fmla="*/ 8419 h 10"/>
                <a:gd name="T4" fmla="*/ 8575 w 9"/>
                <a:gd name="T5" fmla="*/ 22451 h 10"/>
                <a:gd name="T6" fmla="*/ 17150 w 9"/>
                <a:gd name="T7" fmla="*/ 28064 h 10"/>
                <a:gd name="T8" fmla="*/ 20008 w 9"/>
                <a:gd name="T9" fmla="*/ 25258 h 10"/>
                <a:gd name="T10" fmla="*/ 25725 w 9"/>
                <a:gd name="T11" fmla="*/ 14032 h 10"/>
                <a:gd name="T12" fmla="*/ 17150 w 9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9" y="9"/>
                    <a:pt x="9" y="7"/>
                    <a:pt x="9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Freeform 22"/>
            <p:cNvSpPr>
              <a:spLocks/>
            </p:cNvSpPr>
            <p:nvPr/>
          </p:nvSpPr>
          <p:spPr bwMode="auto">
            <a:xfrm>
              <a:off x="6129338" y="3619500"/>
              <a:ext cx="25400" cy="28575"/>
            </a:xfrm>
            <a:custGeom>
              <a:avLst/>
              <a:gdLst>
                <a:gd name="T0" fmla="*/ 2858 w 9"/>
                <a:gd name="T1" fmla="*/ 14032 h 10"/>
                <a:gd name="T2" fmla="*/ 0 w 9"/>
                <a:gd name="T3" fmla="*/ 22451 h 10"/>
                <a:gd name="T4" fmla="*/ 5717 w 9"/>
                <a:gd name="T5" fmla="*/ 25258 h 10"/>
                <a:gd name="T6" fmla="*/ 8575 w 9"/>
                <a:gd name="T7" fmla="*/ 28064 h 10"/>
                <a:gd name="T8" fmla="*/ 17150 w 9"/>
                <a:gd name="T9" fmla="*/ 22451 h 10"/>
                <a:gd name="T10" fmla="*/ 25725 w 9"/>
                <a:gd name="T11" fmla="*/ 8419 h 10"/>
                <a:gd name="T12" fmla="*/ 8575 w 9"/>
                <a:gd name="T13" fmla="*/ 0 h 10"/>
                <a:gd name="T14" fmla="*/ 2858 w 9"/>
                <a:gd name="T15" fmla="*/ 14032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" h="10">
                  <a:moveTo>
                    <a:pt x="1" y="5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Oval 23"/>
            <p:cNvSpPr>
              <a:spLocks noChangeArrowheads="1"/>
            </p:cNvSpPr>
            <p:nvPr/>
          </p:nvSpPr>
          <p:spPr bwMode="auto">
            <a:xfrm>
              <a:off x="6184900" y="3517900"/>
              <a:ext cx="23813" cy="2698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Freeform 24"/>
            <p:cNvSpPr>
              <a:spLocks/>
            </p:cNvSpPr>
            <p:nvPr/>
          </p:nvSpPr>
          <p:spPr bwMode="auto">
            <a:xfrm>
              <a:off x="6148388" y="3444875"/>
              <a:ext cx="60325" cy="73025"/>
            </a:xfrm>
            <a:custGeom>
              <a:avLst/>
              <a:gdLst>
                <a:gd name="T0" fmla="*/ 60805 w 22"/>
                <a:gd name="T1" fmla="*/ 69710 h 26"/>
                <a:gd name="T2" fmla="*/ 58041 w 22"/>
                <a:gd name="T3" fmla="*/ 19519 h 26"/>
                <a:gd name="T4" fmla="*/ 49750 w 22"/>
                <a:gd name="T5" fmla="*/ 8365 h 26"/>
                <a:gd name="T6" fmla="*/ 38694 w 22"/>
                <a:gd name="T7" fmla="*/ 19519 h 26"/>
                <a:gd name="T8" fmla="*/ 38694 w 22"/>
                <a:gd name="T9" fmla="*/ 47403 h 26"/>
                <a:gd name="T10" fmla="*/ 13819 w 22"/>
                <a:gd name="T11" fmla="*/ 2788 h 26"/>
                <a:gd name="T12" fmla="*/ 5528 w 22"/>
                <a:gd name="T13" fmla="*/ 2788 h 26"/>
                <a:gd name="T14" fmla="*/ 2764 w 22"/>
                <a:gd name="T15" fmla="*/ 11154 h 26"/>
                <a:gd name="T16" fmla="*/ 35930 w 22"/>
                <a:gd name="T17" fmla="*/ 72498 h 26"/>
                <a:gd name="T18" fmla="*/ 49750 w 22"/>
                <a:gd name="T19" fmla="*/ 66921 h 26"/>
                <a:gd name="T20" fmla="*/ 60805 w 22"/>
                <a:gd name="T21" fmla="*/ 69710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" h="26">
                  <a:moveTo>
                    <a:pt x="22" y="25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3"/>
                    <a:pt x="18" y="3"/>
                  </a:cubicBezTo>
                  <a:cubicBezTo>
                    <a:pt x="15" y="3"/>
                    <a:pt x="14" y="5"/>
                    <a:pt x="14" y="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21" y="24"/>
                    <a:pt x="22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3" name="任意多边形 92"/>
          <p:cNvSpPr/>
          <p:nvPr/>
        </p:nvSpPr>
        <p:spPr>
          <a:xfrm>
            <a:off x="7203941" y="1772192"/>
            <a:ext cx="2714172" cy="406400"/>
          </a:xfrm>
          <a:custGeom>
            <a:avLst/>
            <a:gdLst>
              <a:gd name="connsiteX0" fmla="*/ 0 w 2714172"/>
              <a:gd name="connsiteY0" fmla="*/ 406400 h 406400"/>
              <a:gd name="connsiteX1" fmla="*/ 406400 w 2714172"/>
              <a:gd name="connsiteY1" fmla="*/ 0 h 406400"/>
              <a:gd name="connsiteX2" fmla="*/ 2714172 w 2714172"/>
              <a:gd name="connsiteY2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4172" h="406400">
                <a:moveTo>
                  <a:pt x="0" y="406400"/>
                </a:moveTo>
                <a:lnTo>
                  <a:pt x="406400" y="0"/>
                </a:lnTo>
                <a:lnTo>
                  <a:pt x="27141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9556451" y="3828750"/>
            <a:ext cx="245557" cy="249492"/>
            <a:chOff x="3521075" y="3182938"/>
            <a:chExt cx="495300" cy="503237"/>
          </a:xfrm>
          <a:solidFill>
            <a:schemeClr val="bg1">
              <a:lumMod val="65000"/>
            </a:schemeClr>
          </a:solidFill>
        </p:grpSpPr>
        <p:sp>
          <p:nvSpPr>
            <p:cNvPr id="64" name="Freeform 83"/>
            <p:cNvSpPr>
              <a:spLocks noEditPoints="1"/>
            </p:cNvSpPr>
            <p:nvPr/>
          </p:nvSpPr>
          <p:spPr bwMode="auto">
            <a:xfrm>
              <a:off x="3546476" y="3201989"/>
              <a:ext cx="444501" cy="233362"/>
            </a:xfrm>
            <a:custGeom>
              <a:avLst/>
              <a:gdLst>
                <a:gd name="T0" fmla="*/ 444343 w 380"/>
                <a:gd name="T1" fmla="*/ 232696 h 199"/>
                <a:gd name="T2" fmla="*/ 0 w 380"/>
                <a:gd name="T3" fmla="*/ 232696 h 199"/>
                <a:gd name="T4" fmla="*/ 0 w 380"/>
                <a:gd name="T5" fmla="*/ 0 h 199"/>
                <a:gd name="T6" fmla="*/ 444343 w 380"/>
                <a:gd name="T7" fmla="*/ 0 h 199"/>
                <a:gd name="T8" fmla="*/ 444343 w 380"/>
                <a:gd name="T9" fmla="*/ 232696 h 199"/>
                <a:gd name="T10" fmla="*/ 444343 w 380"/>
                <a:gd name="T11" fmla="*/ 232696 h 199"/>
                <a:gd name="T12" fmla="*/ 16371 w 380"/>
                <a:gd name="T13" fmla="*/ 218664 h 199"/>
                <a:gd name="T14" fmla="*/ 431480 w 380"/>
                <a:gd name="T15" fmla="*/ 218664 h 199"/>
                <a:gd name="T16" fmla="*/ 431480 w 380"/>
                <a:gd name="T17" fmla="*/ 14032 h 199"/>
                <a:gd name="T18" fmla="*/ 16371 w 380"/>
                <a:gd name="T19" fmla="*/ 14032 h 199"/>
                <a:gd name="T20" fmla="*/ 16371 w 380"/>
                <a:gd name="T21" fmla="*/ 218664 h 199"/>
                <a:gd name="T22" fmla="*/ 16371 w 380"/>
                <a:gd name="T23" fmla="*/ 218664 h 1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0" h="199">
                  <a:moveTo>
                    <a:pt x="380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380" y="0"/>
                  </a:lnTo>
                  <a:lnTo>
                    <a:pt x="380" y="199"/>
                  </a:lnTo>
                  <a:close/>
                  <a:moveTo>
                    <a:pt x="14" y="187"/>
                  </a:moveTo>
                  <a:lnTo>
                    <a:pt x="369" y="187"/>
                  </a:lnTo>
                  <a:lnTo>
                    <a:pt x="369" y="12"/>
                  </a:lnTo>
                  <a:lnTo>
                    <a:pt x="14" y="12"/>
                  </a:lnTo>
                  <a:lnTo>
                    <a:pt x="14" y="1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Rectangle 84"/>
            <p:cNvSpPr>
              <a:spLocks noChangeArrowheads="1"/>
            </p:cNvSpPr>
            <p:nvPr/>
          </p:nvSpPr>
          <p:spPr bwMode="auto">
            <a:xfrm>
              <a:off x="3521075" y="3182938"/>
              <a:ext cx="495300" cy="555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Freeform 85"/>
            <p:cNvSpPr>
              <a:spLocks noEditPoints="1"/>
            </p:cNvSpPr>
            <p:nvPr/>
          </p:nvSpPr>
          <p:spPr bwMode="auto">
            <a:xfrm>
              <a:off x="3714750" y="3305175"/>
              <a:ext cx="255588" cy="198438"/>
            </a:xfrm>
            <a:custGeom>
              <a:avLst/>
              <a:gdLst>
                <a:gd name="T0" fmla="*/ 252142 w 92"/>
                <a:gd name="T1" fmla="*/ 110436 h 72"/>
                <a:gd name="T2" fmla="*/ 252142 w 92"/>
                <a:gd name="T3" fmla="*/ 110436 h 72"/>
                <a:gd name="T4" fmla="*/ 252142 w 92"/>
                <a:gd name="T5" fmla="*/ 110436 h 72"/>
                <a:gd name="T6" fmla="*/ 252142 w 92"/>
                <a:gd name="T7" fmla="*/ 110436 h 72"/>
                <a:gd name="T8" fmla="*/ 249371 w 92"/>
                <a:gd name="T9" fmla="*/ 110436 h 72"/>
                <a:gd name="T10" fmla="*/ 246601 w 92"/>
                <a:gd name="T11" fmla="*/ 102153 h 72"/>
                <a:gd name="T12" fmla="*/ 207810 w 92"/>
                <a:gd name="T13" fmla="*/ 46935 h 72"/>
                <a:gd name="T14" fmla="*/ 196726 w 92"/>
                <a:gd name="T15" fmla="*/ 38653 h 72"/>
                <a:gd name="T16" fmla="*/ 180102 w 92"/>
                <a:gd name="T17" fmla="*/ 38653 h 72"/>
                <a:gd name="T18" fmla="*/ 180102 w 92"/>
                <a:gd name="T19" fmla="*/ 38653 h 72"/>
                <a:gd name="T20" fmla="*/ 193956 w 92"/>
                <a:gd name="T21" fmla="*/ 49696 h 72"/>
                <a:gd name="T22" fmla="*/ 177331 w 92"/>
                <a:gd name="T23" fmla="*/ 57979 h 72"/>
                <a:gd name="T24" fmla="*/ 185643 w 92"/>
                <a:gd name="T25" fmla="*/ 69023 h 72"/>
                <a:gd name="T26" fmla="*/ 157935 w 92"/>
                <a:gd name="T27" fmla="*/ 135284 h 72"/>
                <a:gd name="T28" fmla="*/ 157935 w 92"/>
                <a:gd name="T29" fmla="*/ 135284 h 72"/>
                <a:gd name="T30" fmla="*/ 157935 w 92"/>
                <a:gd name="T31" fmla="*/ 135284 h 72"/>
                <a:gd name="T32" fmla="*/ 157935 w 92"/>
                <a:gd name="T33" fmla="*/ 135284 h 72"/>
                <a:gd name="T34" fmla="*/ 157935 w 92"/>
                <a:gd name="T35" fmla="*/ 135284 h 72"/>
                <a:gd name="T36" fmla="*/ 127457 w 92"/>
                <a:gd name="T37" fmla="*/ 71783 h 72"/>
                <a:gd name="T38" fmla="*/ 132998 w 92"/>
                <a:gd name="T39" fmla="*/ 57979 h 72"/>
                <a:gd name="T40" fmla="*/ 119144 w 92"/>
                <a:gd name="T41" fmla="*/ 52457 h 72"/>
                <a:gd name="T42" fmla="*/ 130227 w 92"/>
                <a:gd name="T43" fmla="*/ 41414 h 72"/>
                <a:gd name="T44" fmla="*/ 130227 w 92"/>
                <a:gd name="T45" fmla="*/ 41414 h 72"/>
                <a:gd name="T46" fmla="*/ 116373 w 92"/>
                <a:gd name="T47" fmla="*/ 41414 h 72"/>
                <a:gd name="T48" fmla="*/ 80353 w 92"/>
                <a:gd name="T49" fmla="*/ 38653 h 72"/>
                <a:gd name="T50" fmla="*/ 72041 w 92"/>
                <a:gd name="T51" fmla="*/ 33131 h 72"/>
                <a:gd name="T52" fmla="*/ 22166 w 92"/>
                <a:gd name="T53" fmla="*/ 0 h 72"/>
                <a:gd name="T54" fmla="*/ 0 w 92"/>
                <a:gd name="T55" fmla="*/ 33131 h 72"/>
                <a:gd name="T56" fmla="*/ 52645 w 92"/>
                <a:gd name="T57" fmla="*/ 63501 h 72"/>
                <a:gd name="T58" fmla="*/ 105290 w 92"/>
                <a:gd name="T59" fmla="*/ 74544 h 72"/>
                <a:gd name="T60" fmla="*/ 105290 w 92"/>
                <a:gd name="T61" fmla="*/ 198785 h 72"/>
                <a:gd name="T62" fmla="*/ 105290 w 92"/>
                <a:gd name="T63" fmla="*/ 198785 h 72"/>
                <a:gd name="T64" fmla="*/ 216122 w 92"/>
                <a:gd name="T65" fmla="*/ 196024 h 72"/>
                <a:gd name="T66" fmla="*/ 216122 w 92"/>
                <a:gd name="T67" fmla="*/ 193263 h 72"/>
                <a:gd name="T68" fmla="*/ 216122 w 92"/>
                <a:gd name="T69" fmla="*/ 173937 h 72"/>
                <a:gd name="T70" fmla="*/ 227205 w 92"/>
                <a:gd name="T71" fmla="*/ 182220 h 72"/>
                <a:gd name="T72" fmla="*/ 252142 w 92"/>
                <a:gd name="T73" fmla="*/ 132523 h 72"/>
                <a:gd name="T74" fmla="*/ 252142 w 92"/>
                <a:gd name="T75" fmla="*/ 129762 h 72"/>
                <a:gd name="T76" fmla="*/ 252142 w 92"/>
                <a:gd name="T77" fmla="*/ 129762 h 72"/>
                <a:gd name="T78" fmla="*/ 252142 w 92"/>
                <a:gd name="T79" fmla="*/ 110436 h 72"/>
                <a:gd name="T80" fmla="*/ 213351 w 92"/>
                <a:gd name="T81" fmla="*/ 124241 h 72"/>
                <a:gd name="T82" fmla="*/ 213351 w 92"/>
                <a:gd name="T83" fmla="*/ 118719 h 72"/>
                <a:gd name="T84" fmla="*/ 213351 w 92"/>
                <a:gd name="T85" fmla="*/ 121480 h 72"/>
                <a:gd name="T86" fmla="*/ 213351 w 92"/>
                <a:gd name="T87" fmla="*/ 124241 h 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2" h="72">
                  <a:moveTo>
                    <a:pt x="91" y="40"/>
                  </a:moveTo>
                  <a:cubicBezTo>
                    <a:pt x="91" y="40"/>
                    <a:pt x="91" y="40"/>
                    <a:pt x="91" y="40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7"/>
                    <a:pt x="72" y="14"/>
                    <a:pt x="71" y="14"/>
                  </a:cubicBezTo>
                  <a:cubicBezTo>
                    <a:pt x="69" y="14"/>
                    <a:pt x="67" y="14"/>
                    <a:pt x="65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5" y="15"/>
                    <a:pt x="44" y="15"/>
                    <a:pt x="42" y="15"/>
                  </a:cubicBezTo>
                  <a:cubicBezTo>
                    <a:pt x="42" y="15"/>
                    <a:pt x="30" y="14"/>
                    <a:pt x="29" y="14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4"/>
                    <a:pt x="2" y="8"/>
                    <a:pt x="0" y="1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42"/>
                    <a:pt x="38" y="57"/>
                    <a:pt x="38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52" y="72"/>
                    <a:pt x="65" y="71"/>
                    <a:pt x="78" y="71"/>
                  </a:cubicBezTo>
                  <a:cubicBezTo>
                    <a:pt x="78" y="71"/>
                    <a:pt x="78" y="71"/>
                    <a:pt x="78" y="70"/>
                  </a:cubicBezTo>
                  <a:cubicBezTo>
                    <a:pt x="78" y="68"/>
                    <a:pt x="78" y="66"/>
                    <a:pt x="78" y="63"/>
                  </a:cubicBezTo>
                  <a:cubicBezTo>
                    <a:pt x="79" y="64"/>
                    <a:pt x="81" y="65"/>
                    <a:pt x="82" y="66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4"/>
                    <a:pt x="92" y="54"/>
                    <a:pt x="91" y="40"/>
                  </a:cubicBezTo>
                  <a:close/>
                  <a:moveTo>
                    <a:pt x="77" y="45"/>
                  </a:moveTo>
                  <a:cubicBezTo>
                    <a:pt x="77" y="44"/>
                    <a:pt x="77" y="44"/>
                    <a:pt x="77" y="43"/>
                  </a:cubicBezTo>
                  <a:cubicBezTo>
                    <a:pt x="77" y="44"/>
                    <a:pt x="77" y="44"/>
                    <a:pt x="77" y="44"/>
                  </a:cubicBezTo>
                  <a:lnTo>
                    <a:pt x="77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Rectangle 86"/>
            <p:cNvSpPr>
              <a:spLocks noChangeArrowheads="1"/>
            </p:cNvSpPr>
            <p:nvPr/>
          </p:nvSpPr>
          <p:spPr bwMode="auto">
            <a:xfrm>
              <a:off x="3873500" y="3440113"/>
              <a:ext cx="0" cy="15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Freeform 87"/>
            <p:cNvSpPr>
              <a:spLocks/>
            </p:cNvSpPr>
            <p:nvPr/>
          </p:nvSpPr>
          <p:spPr bwMode="auto">
            <a:xfrm>
              <a:off x="3860800" y="3343275"/>
              <a:ext cx="20638" cy="22225"/>
            </a:xfrm>
            <a:custGeom>
              <a:avLst/>
              <a:gdLst>
                <a:gd name="T0" fmla="*/ 3508 w 17"/>
                <a:gd name="T1" fmla="*/ 0 h 19"/>
                <a:gd name="T2" fmla="*/ 0 w 17"/>
                <a:gd name="T3" fmla="*/ 14032 h 19"/>
                <a:gd name="T4" fmla="*/ 8185 w 17"/>
                <a:gd name="T5" fmla="*/ 22217 h 19"/>
                <a:gd name="T6" fmla="*/ 19879 w 17"/>
                <a:gd name="T7" fmla="*/ 14032 h 19"/>
                <a:gd name="T8" fmla="*/ 14032 w 17"/>
                <a:gd name="T9" fmla="*/ 0 h 19"/>
                <a:gd name="T10" fmla="*/ 3508 w 17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9">
                  <a:moveTo>
                    <a:pt x="3" y="0"/>
                  </a:moveTo>
                  <a:lnTo>
                    <a:pt x="0" y="12"/>
                  </a:lnTo>
                  <a:lnTo>
                    <a:pt x="7" y="19"/>
                  </a:lnTo>
                  <a:lnTo>
                    <a:pt x="17" y="12"/>
                  </a:lnTo>
                  <a:lnTo>
                    <a:pt x="1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Freeform 88"/>
            <p:cNvSpPr>
              <a:spLocks/>
            </p:cNvSpPr>
            <p:nvPr/>
          </p:nvSpPr>
          <p:spPr bwMode="auto">
            <a:xfrm>
              <a:off x="3860800" y="3357564"/>
              <a:ext cx="22226" cy="92074"/>
            </a:xfrm>
            <a:custGeom>
              <a:avLst/>
              <a:gdLst>
                <a:gd name="T0" fmla="*/ 3508 w 19"/>
                <a:gd name="T1" fmla="*/ 0 h 78"/>
                <a:gd name="T2" fmla="*/ 0 w 19"/>
                <a:gd name="T3" fmla="*/ 83022 h 78"/>
                <a:gd name="T4" fmla="*/ 11693 w 19"/>
                <a:gd name="T5" fmla="*/ 91207 h 78"/>
                <a:gd name="T6" fmla="*/ 22217 w 19"/>
                <a:gd name="T7" fmla="*/ 83022 h 78"/>
                <a:gd name="T8" fmla="*/ 17540 w 19"/>
                <a:gd name="T9" fmla="*/ 0 h 78"/>
                <a:gd name="T10" fmla="*/ 3508 w 19"/>
                <a:gd name="T11" fmla="*/ 0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78">
                  <a:moveTo>
                    <a:pt x="3" y="0"/>
                  </a:moveTo>
                  <a:lnTo>
                    <a:pt x="0" y="71"/>
                  </a:lnTo>
                  <a:lnTo>
                    <a:pt x="10" y="78"/>
                  </a:lnTo>
                  <a:lnTo>
                    <a:pt x="19" y="71"/>
                  </a:lnTo>
                  <a:lnTo>
                    <a:pt x="15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Freeform 89"/>
            <p:cNvSpPr>
              <a:spLocks/>
            </p:cNvSpPr>
            <p:nvPr/>
          </p:nvSpPr>
          <p:spPr bwMode="auto">
            <a:xfrm>
              <a:off x="3838575" y="3257550"/>
              <a:ext cx="71438" cy="80963"/>
            </a:xfrm>
            <a:custGeom>
              <a:avLst/>
              <a:gdLst>
                <a:gd name="T0" fmla="*/ 5613 w 25"/>
                <a:gd name="T1" fmla="*/ 30604 h 29"/>
                <a:gd name="T2" fmla="*/ 22451 w 25"/>
                <a:gd name="T3" fmla="*/ 75119 h 29"/>
                <a:gd name="T4" fmla="*/ 64546 w 25"/>
                <a:gd name="T5" fmla="*/ 50079 h 29"/>
                <a:gd name="T6" fmla="*/ 47708 w 25"/>
                <a:gd name="T7" fmla="*/ 5564 h 29"/>
                <a:gd name="T8" fmla="*/ 5613 w 25"/>
                <a:gd name="T9" fmla="*/ 30604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29">
                  <a:moveTo>
                    <a:pt x="2" y="11"/>
                  </a:moveTo>
                  <a:cubicBezTo>
                    <a:pt x="0" y="18"/>
                    <a:pt x="3" y="25"/>
                    <a:pt x="8" y="27"/>
                  </a:cubicBezTo>
                  <a:cubicBezTo>
                    <a:pt x="14" y="29"/>
                    <a:pt x="20" y="25"/>
                    <a:pt x="23" y="18"/>
                  </a:cubicBezTo>
                  <a:cubicBezTo>
                    <a:pt x="25" y="11"/>
                    <a:pt x="22" y="4"/>
                    <a:pt x="17" y="2"/>
                  </a:cubicBezTo>
                  <a:cubicBezTo>
                    <a:pt x="11" y="0"/>
                    <a:pt x="5" y="4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Oval 90"/>
            <p:cNvSpPr>
              <a:spLocks noChangeArrowheads="1"/>
            </p:cNvSpPr>
            <p:nvPr/>
          </p:nvSpPr>
          <p:spPr bwMode="auto">
            <a:xfrm>
              <a:off x="3568700" y="3514725"/>
              <a:ext cx="57150" cy="7143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Freeform 91"/>
            <p:cNvSpPr>
              <a:spLocks/>
            </p:cNvSpPr>
            <p:nvPr/>
          </p:nvSpPr>
          <p:spPr bwMode="auto">
            <a:xfrm>
              <a:off x="3532188" y="3592513"/>
              <a:ext cx="130175" cy="93662"/>
            </a:xfrm>
            <a:custGeom>
              <a:avLst/>
              <a:gdLst>
                <a:gd name="T0" fmla="*/ 104941 w 47"/>
                <a:gd name="T1" fmla="*/ 5503 h 34"/>
                <a:gd name="T2" fmla="*/ 104941 w 47"/>
                <a:gd name="T3" fmla="*/ 5503 h 34"/>
                <a:gd name="T4" fmla="*/ 24854 w 47"/>
                <a:gd name="T5" fmla="*/ 5503 h 34"/>
                <a:gd name="T6" fmla="*/ 24854 w 47"/>
                <a:gd name="T7" fmla="*/ 5503 h 34"/>
                <a:gd name="T8" fmla="*/ 24854 w 47"/>
                <a:gd name="T9" fmla="*/ 5503 h 34"/>
                <a:gd name="T10" fmla="*/ 5523 w 47"/>
                <a:gd name="T11" fmla="*/ 22011 h 34"/>
                <a:gd name="T12" fmla="*/ 0 w 47"/>
                <a:gd name="T13" fmla="*/ 93546 h 34"/>
                <a:gd name="T14" fmla="*/ 129795 w 47"/>
                <a:gd name="T15" fmla="*/ 93546 h 34"/>
                <a:gd name="T16" fmla="*/ 124272 w 47"/>
                <a:gd name="T17" fmla="*/ 22011 h 34"/>
                <a:gd name="T18" fmla="*/ 107702 w 47"/>
                <a:gd name="T19" fmla="*/ 5503 h 34"/>
                <a:gd name="T20" fmla="*/ 104941 w 47"/>
                <a:gd name="T21" fmla="*/ 5503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34">
                  <a:moveTo>
                    <a:pt x="38" y="2"/>
                  </a:moveTo>
                  <a:cubicBezTo>
                    <a:pt x="38" y="2"/>
                    <a:pt x="38" y="2"/>
                    <a:pt x="38" y="2"/>
                  </a:cubicBezTo>
                  <a:cubicBezTo>
                    <a:pt x="28" y="0"/>
                    <a:pt x="19" y="0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6" y="2"/>
                    <a:pt x="3" y="4"/>
                    <a:pt x="2" y="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4"/>
                    <a:pt x="42" y="2"/>
                    <a:pt x="39" y="2"/>
                  </a:cubicBezTo>
                  <a:cubicBezTo>
                    <a:pt x="38" y="2"/>
                    <a:pt x="38" y="2"/>
                    <a:pt x="3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Oval 92"/>
            <p:cNvSpPr>
              <a:spLocks noChangeArrowheads="1"/>
            </p:cNvSpPr>
            <p:nvPr/>
          </p:nvSpPr>
          <p:spPr bwMode="auto">
            <a:xfrm>
              <a:off x="3717925" y="3514725"/>
              <a:ext cx="58738" cy="7143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Freeform 93"/>
            <p:cNvSpPr>
              <a:spLocks/>
            </p:cNvSpPr>
            <p:nvPr/>
          </p:nvSpPr>
          <p:spPr bwMode="auto">
            <a:xfrm>
              <a:off x="3684588" y="3592513"/>
              <a:ext cx="127000" cy="93662"/>
            </a:xfrm>
            <a:custGeom>
              <a:avLst/>
              <a:gdLst>
                <a:gd name="T0" fmla="*/ 105290 w 46"/>
                <a:gd name="T1" fmla="*/ 5503 h 34"/>
                <a:gd name="T2" fmla="*/ 102519 w 46"/>
                <a:gd name="T3" fmla="*/ 5503 h 34"/>
                <a:gd name="T4" fmla="*/ 24937 w 46"/>
                <a:gd name="T5" fmla="*/ 5503 h 34"/>
                <a:gd name="T6" fmla="*/ 22166 w 46"/>
                <a:gd name="T7" fmla="*/ 5503 h 34"/>
                <a:gd name="T8" fmla="*/ 22166 w 46"/>
                <a:gd name="T9" fmla="*/ 5503 h 34"/>
                <a:gd name="T10" fmla="*/ 5542 w 46"/>
                <a:gd name="T11" fmla="*/ 22011 h 34"/>
                <a:gd name="T12" fmla="*/ 0 w 46"/>
                <a:gd name="T13" fmla="*/ 93546 h 34"/>
                <a:gd name="T14" fmla="*/ 127456 w 46"/>
                <a:gd name="T15" fmla="*/ 93546 h 34"/>
                <a:gd name="T16" fmla="*/ 121914 w 46"/>
                <a:gd name="T17" fmla="*/ 22011 h 34"/>
                <a:gd name="T18" fmla="*/ 105290 w 46"/>
                <a:gd name="T19" fmla="*/ 5503 h 34"/>
                <a:gd name="T20" fmla="*/ 105290 w 46"/>
                <a:gd name="T21" fmla="*/ 5503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6" h="34">
                  <a:moveTo>
                    <a:pt x="38" y="2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27" y="0"/>
                    <a:pt x="18" y="0"/>
                    <a:pt x="9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2" y="4"/>
                    <a:pt x="2" y="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4"/>
                    <a:pt x="41" y="2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Oval 94"/>
            <p:cNvSpPr>
              <a:spLocks noChangeArrowheads="1"/>
            </p:cNvSpPr>
            <p:nvPr/>
          </p:nvSpPr>
          <p:spPr bwMode="auto">
            <a:xfrm>
              <a:off x="3870325" y="3514725"/>
              <a:ext cx="57150" cy="7143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6" name="Freeform 95"/>
            <p:cNvSpPr>
              <a:spLocks/>
            </p:cNvSpPr>
            <p:nvPr/>
          </p:nvSpPr>
          <p:spPr bwMode="auto">
            <a:xfrm>
              <a:off x="3833813" y="3592513"/>
              <a:ext cx="130175" cy="93662"/>
            </a:xfrm>
            <a:custGeom>
              <a:avLst/>
              <a:gdLst>
                <a:gd name="T0" fmla="*/ 104941 w 47"/>
                <a:gd name="T1" fmla="*/ 5503 h 34"/>
                <a:gd name="T2" fmla="*/ 102179 w 47"/>
                <a:gd name="T3" fmla="*/ 5503 h 34"/>
                <a:gd name="T4" fmla="*/ 24854 w 47"/>
                <a:gd name="T5" fmla="*/ 5503 h 34"/>
                <a:gd name="T6" fmla="*/ 22093 w 47"/>
                <a:gd name="T7" fmla="*/ 5503 h 34"/>
                <a:gd name="T8" fmla="*/ 22093 w 47"/>
                <a:gd name="T9" fmla="*/ 5503 h 34"/>
                <a:gd name="T10" fmla="*/ 5523 w 47"/>
                <a:gd name="T11" fmla="*/ 22011 h 34"/>
                <a:gd name="T12" fmla="*/ 0 w 47"/>
                <a:gd name="T13" fmla="*/ 93546 h 34"/>
                <a:gd name="T14" fmla="*/ 129795 w 47"/>
                <a:gd name="T15" fmla="*/ 93546 h 34"/>
                <a:gd name="T16" fmla="*/ 121510 w 47"/>
                <a:gd name="T17" fmla="*/ 22011 h 34"/>
                <a:gd name="T18" fmla="*/ 104941 w 47"/>
                <a:gd name="T19" fmla="*/ 5503 h 34"/>
                <a:gd name="T20" fmla="*/ 104941 w 47"/>
                <a:gd name="T21" fmla="*/ 5503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34">
                  <a:moveTo>
                    <a:pt x="38" y="2"/>
                  </a:moveTo>
                  <a:cubicBezTo>
                    <a:pt x="38" y="2"/>
                    <a:pt x="37" y="2"/>
                    <a:pt x="37" y="2"/>
                  </a:cubicBezTo>
                  <a:cubicBezTo>
                    <a:pt x="28" y="0"/>
                    <a:pt x="19" y="0"/>
                    <a:pt x="9" y="2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2" y="4"/>
                    <a:pt x="2" y="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4"/>
                    <a:pt x="41" y="2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Rectangle 96"/>
            <p:cNvSpPr>
              <a:spLocks noChangeArrowheads="1"/>
            </p:cNvSpPr>
            <p:nvPr/>
          </p:nvSpPr>
          <p:spPr bwMode="auto">
            <a:xfrm>
              <a:off x="3630613" y="3335338"/>
              <a:ext cx="31750" cy="555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Rectangle 97"/>
            <p:cNvSpPr>
              <a:spLocks noChangeArrowheads="1"/>
            </p:cNvSpPr>
            <p:nvPr/>
          </p:nvSpPr>
          <p:spPr bwMode="auto">
            <a:xfrm>
              <a:off x="3587750" y="3316288"/>
              <a:ext cx="30163" cy="746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Rectangle 98"/>
            <p:cNvSpPr>
              <a:spLocks noChangeArrowheads="1"/>
            </p:cNvSpPr>
            <p:nvPr/>
          </p:nvSpPr>
          <p:spPr bwMode="auto">
            <a:xfrm>
              <a:off x="3675063" y="3279775"/>
              <a:ext cx="30162" cy="11112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94" name="任意多边形 93"/>
          <p:cNvSpPr/>
          <p:nvPr/>
        </p:nvSpPr>
        <p:spPr>
          <a:xfrm flipV="1">
            <a:off x="7096565" y="3718476"/>
            <a:ext cx="2714172" cy="430604"/>
          </a:xfrm>
          <a:custGeom>
            <a:avLst/>
            <a:gdLst>
              <a:gd name="connsiteX0" fmla="*/ 0 w 2714172"/>
              <a:gd name="connsiteY0" fmla="*/ 406400 h 406400"/>
              <a:gd name="connsiteX1" fmla="*/ 406400 w 2714172"/>
              <a:gd name="connsiteY1" fmla="*/ 0 h 406400"/>
              <a:gd name="connsiteX2" fmla="*/ 2714172 w 2714172"/>
              <a:gd name="connsiteY2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4172" h="406400">
                <a:moveTo>
                  <a:pt x="0" y="406400"/>
                </a:moveTo>
                <a:lnTo>
                  <a:pt x="406400" y="0"/>
                </a:lnTo>
                <a:lnTo>
                  <a:pt x="27141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1830835" y="1362751"/>
            <a:ext cx="234538" cy="208566"/>
            <a:chOff x="4705350" y="3205163"/>
            <a:chExt cx="473075" cy="420687"/>
          </a:xfrm>
          <a:solidFill>
            <a:schemeClr val="bg1">
              <a:lumMod val="65000"/>
            </a:schemeClr>
          </a:solidFill>
        </p:grpSpPr>
        <p:sp>
          <p:nvSpPr>
            <p:cNvPr id="81" name="Freeform 172"/>
            <p:cNvSpPr>
              <a:spLocks noEditPoints="1"/>
            </p:cNvSpPr>
            <p:nvPr/>
          </p:nvSpPr>
          <p:spPr bwMode="auto">
            <a:xfrm>
              <a:off x="4705350" y="3205163"/>
              <a:ext cx="473075" cy="420687"/>
            </a:xfrm>
            <a:custGeom>
              <a:avLst/>
              <a:gdLst>
                <a:gd name="T0" fmla="*/ 458594 w 171"/>
                <a:gd name="T1" fmla="*/ 0 h 152"/>
                <a:gd name="T2" fmla="*/ 16576 w 171"/>
                <a:gd name="T3" fmla="*/ 0 h 152"/>
                <a:gd name="T4" fmla="*/ 0 w 171"/>
                <a:gd name="T5" fmla="*/ 16571 h 152"/>
                <a:gd name="T6" fmla="*/ 0 w 171"/>
                <a:gd name="T7" fmla="*/ 405978 h 152"/>
                <a:gd name="T8" fmla="*/ 16576 w 171"/>
                <a:gd name="T9" fmla="*/ 419787 h 152"/>
                <a:gd name="T10" fmla="*/ 458594 w 171"/>
                <a:gd name="T11" fmla="*/ 419787 h 152"/>
                <a:gd name="T12" fmla="*/ 472407 w 171"/>
                <a:gd name="T13" fmla="*/ 405978 h 152"/>
                <a:gd name="T14" fmla="*/ 472407 w 171"/>
                <a:gd name="T15" fmla="*/ 16571 h 152"/>
                <a:gd name="T16" fmla="*/ 458594 w 171"/>
                <a:gd name="T17" fmla="*/ 0 h 152"/>
                <a:gd name="T18" fmla="*/ 442018 w 171"/>
                <a:gd name="T19" fmla="*/ 375599 h 152"/>
                <a:gd name="T20" fmla="*/ 132605 w 171"/>
                <a:gd name="T21" fmla="*/ 375599 h 152"/>
                <a:gd name="T22" fmla="*/ 110505 w 171"/>
                <a:gd name="T23" fmla="*/ 392169 h 152"/>
                <a:gd name="T24" fmla="*/ 88404 w 171"/>
                <a:gd name="T25" fmla="*/ 375599 h 152"/>
                <a:gd name="T26" fmla="*/ 30389 w 171"/>
                <a:gd name="T27" fmla="*/ 375599 h 152"/>
                <a:gd name="T28" fmla="*/ 30389 w 171"/>
                <a:gd name="T29" fmla="*/ 359028 h 152"/>
                <a:gd name="T30" fmla="*/ 88404 w 171"/>
                <a:gd name="T31" fmla="*/ 359028 h 152"/>
                <a:gd name="T32" fmla="*/ 110505 w 171"/>
                <a:gd name="T33" fmla="*/ 342458 h 152"/>
                <a:gd name="T34" fmla="*/ 132605 w 171"/>
                <a:gd name="T35" fmla="*/ 359028 h 152"/>
                <a:gd name="T36" fmla="*/ 442018 w 171"/>
                <a:gd name="T37" fmla="*/ 359028 h 152"/>
                <a:gd name="T38" fmla="*/ 442018 w 171"/>
                <a:gd name="T39" fmla="*/ 375599 h 152"/>
                <a:gd name="T40" fmla="*/ 442018 w 171"/>
                <a:gd name="T41" fmla="*/ 314840 h 152"/>
                <a:gd name="T42" fmla="*/ 30389 w 171"/>
                <a:gd name="T43" fmla="*/ 314840 h 152"/>
                <a:gd name="T44" fmla="*/ 30389 w 171"/>
                <a:gd name="T45" fmla="*/ 30379 h 152"/>
                <a:gd name="T46" fmla="*/ 442018 w 171"/>
                <a:gd name="T47" fmla="*/ 30379 h 152"/>
                <a:gd name="T48" fmla="*/ 442018 w 171"/>
                <a:gd name="T49" fmla="*/ 31484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71" h="152">
                  <a:moveTo>
                    <a:pt x="16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3" y="152"/>
                    <a:pt x="6" y="152"/>
                  </a:cubicBezTo>
                  <a:cubicBezTo>
                    <a:pt x="166" y="152"/>
                    <a:pt x="166" y="152"/>
                    <a:pt x="166" y="152"/>
                  </a:cubicBezTo>
                  <a:cubicBezTo>
                    <a:pt x="169" y="152"/>
                    <a:pt x="171" y="150"/>
                    <a:pt x="171" y="147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71" y="3"/>
                    <a:pt x="169" y="0"/>
                    <a:pt x="166" y="0"/>
                  </a:cubicBezTo>
                  <a:close/>
                  <a:moveTo>
                    <a:pt x="160" y="136"/>
                  </a:moveTo>
                  <a:cubicBezTo>
                    <a:pt x="48" y="136"/>
                    <a:pt x="48" y="136"/>
                    <a:pt x="48" y="136"/>
                  </a:cubicBezTo>
                  <a:cubicBezTo>
                    <a:pt x="47" y="140"/>
                    <a:pt x="43" y="142"/>
                    <a:pt x="40" y="142"/>
                  </a:cubicBezTo>
                  <a:cubicBezTo>
                    <a:pt x="36" y="142"/>
                    <a:pt x="33" y="140"/>
                    <a:pt x="32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33" y="127"/>
                    <a:pt x="36" y="124"/>
                    <a:pt x="40" y="124"/>
                  </a:cubicBezTo>
                  <a:cubicBezTo>
                    <a:pt x="43" y="124"/>
                    <a:pt x="47" y="127"/>
                    <a:pt x="48" y="130"/>
                  </a:cubicBezTo>
                  <a:cubicBezTo>
                    <a:pt x="160" y="130"/>
                    <a:pt x="160" y="130"/>
                    <a:pt x="160" y="130"/>
                  </a:cubicBezTo>
                  <a:lnTo>
                    <a:pt x="160" y="136"/>
                  </a:lnTo>
                  <a:close/>
                  <a:moveTo>
                    <a:pt x="160" y="114"/>
                  </a:moveTo>
                  <a:cubicBezTo>
                    <a:pt x="11" y="114"/>
                    <a:pt x="11" y="114"/>
                    <a:pt x="11" y="11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60" y="11"/>
                    <a:pt x="160" y="11"/>
                    <a:pt x="160" y="11"/>
                  </a:cubicBezTo>
                  <a:lnTo>
                    <a:pt x="160" y="1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Freeform 173"/>
            <p:cNvSpPr>
              <a:spLocks/>
            </p:cNvSpPr>
            <p:nvPr/>
          </p:nvSpPr>
          <p:spPr bwMode="auto">
            <a:xfrm>
              <a:off x="4881563" y="3302000"/>
              <a:ext cx="133350" cy="155575"/>
            </a:xfrm>
            <a:custGeom>
              <a:avLst/>
              <a:gdLst>
                <a:gd name="T0" fmla="*/ 126628 w 48"/>
                <a:gd name="T1" fmla="*/ 69429 h 56"/>
                <a:gd name="T2" fmla="*/ 126628 w 48"/>
                <a:gd name="T3" fmla="*/ 86091 h 56"/>
                <a:gd name="T4" fmla="*/ 13764 w 48"/>
                <a:gd name="T5" fmla="*/ 149966 h 56"/>
                <a:gd name="T6" fmla="*/ 0 w 48"/>
                <a:gd name="T7" fmla="*/ 144411 h 56"/>
                <a:gd name="T8" fmla="*/ 0 w 48"/>
                <a:gd name="T9" fmla="*/ 13886 h 56"/>
                <a:gd name="T10" fmla="*/ 13764 w 48"/>
                <a:gd name="T11" fmla="*/ 5554 h 56"/>
                <a:gd name="T12" fmla="*/ 126628 w 48"/>
                <a:gd name="T13" fmla="*/ 69429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56">
                  <a:moveTo>
                    <a:pt x="46" y="25"/>
                  </a:moveTo>
                  <a:cubicBezTo>
                    <a:pt x="48" y="27"/>
                    <a:pt x="48" y="29"/>
                    <a:pt x="46" y="31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2" y="56"/>
                    <a:pt x="0" y="55"/>
                    <a:pt x="0" y="5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"/>
                    <a:pt x="2" y="0"/>
                    <a:pt x="5" y="2"/>
                  </a:cubicBezTo>
                  <a:lnTo>
                    <a:pt x="46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5" name="任意多边形 94"/>
          <p:cNvSpPr/>
          <p:nvPr/>
        </p:nvSpPr>
        <p:spPr>
          <a:xfrm flipH="1">
            <a:off x="1774726" y="1689615"/>
            <a:ext cx="2783473" cy="406400"/>
          </a:xfrm>
          <a:custGeom>
            <a:avLst/>
            <a:gdLst>
              <a:gd name="connsiteX0" fmla="*/ 0 w 2714172"/>
              <a:gd name="connsiteY0" fmla="*/ 406400 h 406400"/>
              <a:gd name="connsiteX1" fmla="*/ 406400 w 2714172"/>
              <a:gd name="connsiteY1" fmla="*/ 0 h 406400"/>
              <a:gd name="connsiteX2" fmla="*/ 2714172 w 2714172"/>
              <a:gd name="connsiteY2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4172" h="406400">
                <a:moveTo>
                  <a:pt x="0" y="406400"/>
                </a:moveTo>
                <a:lnTo>
                  <a:pt x="406400" y="0"/>
                </a:lnTo>
                <a:lnTo>
                  <a:pt x="27141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3" name="Freeform 246"/>
          <p:cNvSpPr>
            <a:spLocks/>
          </p:cNvSpPr>
          <p:nvPr/>
        </p:nvSpPr>
        <p:spPr bwMode="auto">
          <a:xfrm>
            <a:off x="2165743" y="3956251"/>
            <a:ext cx="218011" cy="214076"/>
          </a:xfrm>
          <a:custGeom>
            <a:avLst/>
            <a:gdLst>
              <a:gd name="T0" fmla="*/ 409249 w 159"/>
              <a:gd name="T1" fmla="*/ 295952 h 156"/>
              <a:gd name="T2" fmla="*/ 326293 w 159"/>
              <a:gd name="T3" fmla="*/ 279356 h 156"/>
              <a:gd name="T4" fmla="*/ 257163 w 159"/>
              <a:gd name="T5" fmla="*/ 210209 h 156"/>
              <a:gd name="T6" fmla="*/ 342884 w 159"/>
              <a:gd name="T7" fmla="*/ 121700 h 156"/>
              <a:gd name="T8" fmla="*/ 367771 w 159"/>
              <a:gd name="T9" fmla="*/ 118934 h 156"/>
              <a:gd name="T10" fmla="*/ 409249 w 159"/>
              <a:gd name="T11" fmla="*/ 52552 h 156"/>
              <a:gd name="T12" fmla="*/ 387127 w 159"/>
              <a:gd name="T13" fmla="*/ 30425 h 156"/>
              <a:gd name="T14" fmla="*/ 320763 w 159"/>
              <a:gd name="T15" fmla="*/ 71914 h 156"/>
              <a:gd name="T16" fmla="*/ 317997 w 159"/>
              <a:gd name="T17" fmla="*/ 96807 h 156"/>
              <a:gd name="T18" fmla="*/ 232276 w 159"/>
              <a:gd name="T19" fmla="*/ 182550 h 156"/>
              <a:gd name="T20" fmla="*/ 154851 w 159"/>
              <a:gd name="T21" fmla="*/ 107870 h 156"/>
              <a:gd name="T22" fmla="*/ 138260 w 159"/>
              <a:gd name="T23" fmla="*/ 24893 h 156"/>
              <a:gd name="T24" fmla="*/ 88486 w 159"/>
              <a:gd name="T25" fmla="*/ 0 h 156"/>
              <a:gd name="T26" fmla="*/ 121669 w 159"/>
              <a:gd name="T27" fmla="*/ 33191 h 156"/>
              <a:gd name="T28" fmla="*/ 107843 w 159"/>
              <a:gd name="T29" fmla="*/ 88509 h 156"/>
              <a:gd name="T30" fmla="*/ 52539 w 159"/>
              <a:gd name="T31" fmla="*/ 102338 h 156"/>
              <a:gd name="T32" fmla="*/ 8296 w 159"/>
              <a:gd name="T33" fmla="*/ 55318 h 156"/>
              <a:gd name="T34" fmla="*/ 27652 w 159"/>
              <a:gd name="T35" fmla="*/ 135529 h 156"/>
              <a:gd name="T36" fmla="*/ 113373 w 159"/>
              <a:gd name="T37" fmla="*/ 152125 h 156"/>
              <a:gd name="T38" fmla="*/ 179738 w 159"/>
              <a:gd name="T39" fmla="*/ 218506 h 156"/>
              <a:gd name="T40" fmla="*/ 35948 w 159"/>
              <a:gd name="T41" fmla="*/ 359568 h 156"/>
              <a:gd name="T42" fmla="*/ 35948 w 159"/>
              <a:gd name="T43" fmla="*/ 401056 h 156"/>
              <a:gd name="T44" fmla="*/ 38713 w 159"/>
              <a:gd name="T45" fmla="*/ 403822 h 156"/>
              <a:gd name="T46" fmla="*/ 80191 w 159"/>
              <a:gd name="T47" fmla="*/ 403822 h 156"/>
              <a:gd name="T48" fmla="*/ 221216 w 159"/>
              <a:gd name="T49" fmla="*/ 262761 h 156"/>
              <a:gd name="T50" fmla="*/ 282050 w 159"/>
              <a:gd name="T51" fmla="*/ 323611 h 156"/>
              <a:gd name="T52" fmla="*/ 298641 w 159"/>
              <a:gd name="T53" fmla="*/ 406588 h 156"/>
              <a:gd name="T54" fmla="*/ 365006 w 159"/>
              <a:gd name="T55" fmla="*/ 428715 h 156"/>
              <a:gd name="T56" fmla="*/ 323528 w 159"/>
              <a:gd name="T57" fmla="*/ 387227 h 156"/>
              <a:gd name="T58" fmla="*/ 334589 w 159"/>
              <a:gd name="T59" fmla="*/ 342972 h 156"/>
              <a:gd name="T60" fmla="*/ 378832 w 159"/>
              <a:gd name="T61" fmla="*/ 331908 h 156"/>
              <a:gd name="T62" fmla="*/ 428605 w 159"/>
              <a:gd name="T63" fmla="*/ 381695 h 156"/>
              <a:gd name="T64" fmla="*/ 409249 w 159"/>
              <a:gd name="T65" fmla="*/ 295952 h 15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59" h="156">
                <a:moveTo>
                  <a:pt x="148" y="107"/>
                </a:moveTo>
                <a:cubicBezTo>
                  <a:pt x="140" y="99"/>
                  <a:pt x="128" y="97"/>
                  <a:pt x="118" y="101"/>
                </a:cubicBezTo>
                <a:cubicBezTo>
                  <a:pt x="93" y="76"/>
                  <a:pt x="93" y="76"/>
                  <a:pt x="93" y="76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48" y="19"/>
                  <a:pt x="148" y="19"/>
                  <a:pt x="148" y="19"/>
                </a:cubicBezTo>
                <a:cubicBezTo>
                  <a:pt x="140" y="11"/>
                  <a:pt x="140" y="11"/>
                  <a:pt x="140" y="11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5" y="35"/>
                  <a:pt x="115" y="35"/>
                  <a:pt x="115" y="35"/>
                </a:cubicBezTo>
                <a:cubicBezTo>
                  <a:pt x="84" y="66"/>
                  <a:pt x="84" y="66"/>
                  <a:pt x="84" y="66"/>
                </a:cubicBezTo>
                <a:cubicBezTo>
                  <a:pt x="56" y="39"/>
                  <a:pt x="56" y="39"/>
                  <a:pt x="56" y="39"/>
                </a:cubicBezTo>
                <a:cubicBezTo>
                  <a:pt x="60" y="29"/>
                  <a:pt x="58" y="17"/>
                  <a:pt x="50" y="9"/>
                </a:cubicBezTo>
                <a:cubicBezTo>
                  <a:pt x="45" y="4"/>
                  <a:pt x="38" y="1"/>
                  <a:pt x="32" y="0"/>
                </a:cubicBezTo>
                <a:cubicBezTo>
                  <a:pt x="44" y="12"/>
                  <a:pt x="44" y="12"/>
                  <a:pt x="44" y="12"/>
                </a:cubicBezTo>
                <a:cubicBezTo>
                  <a:pt x="39" y="32"/>
                  <a:pt x="39" y="32"/>
                  <a:pt x="39" y="32"/>
                </a:cubicBezTo>
                <a:cubicBezTo>
                  <a:pt x="19" y="37"/>
                  <a:pt x="19" y="37"/>
                  <a:pt x="19" y="37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30"/>
                  <a:pt x="2" y="41"/>
                  <a:pt x="10" y="49"/>
                </a:cubicBezTo>
                <a:cubicBezTo>
                  <a:pt x="18" y="57"/>
                  <a:pt x="30" y="59"/>
                  <a:pt x="41" y="55"/>
                </a:cubicBezTo>
                <a:cubicBezTo>
                  <a:pt x="65" y="79"/>
                  <a:pt x="65" y="79"/>
                  <a:pt x="65" y="7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9" y="134"/>
                  <a:pt x="9" y="141"/>
                  <a:pt x="13" y="145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8" y="150"/>
                  <a:pt x="25" y="150"/>
                  <a:pt x="29" y="146"/>
                </a:cubicBezTo>
                <a:cubicBezTo>
                  <a:pt x="80" y="95"/>
                  <a:pt x="80" y="95"/>
                  <a:pt x="80" y="95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98" y="127"/>
                  <a:pt x="100" y="139"/>
                  <a:pt x="108" y="147"/>
                </a:cubicBezTo>
                <a:cubicBezTo>
                  <a:pt x="115" y="154"/>
                  <a:pt x="124" y="156"/>
                  <a:pt x="132" y="15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9" y="127"/>
                  <a:pt x="157" y="115"/>
                  <a:pt x="148" y="10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6" name="任意多边形 95"/>
          <p:cNvSpPr/>
          <p:nvPr/>
        </p:nvSpPr>
        <p:spPr>
          <a:xfrm flipH="1" flipV="1">
            <a:off x="2122544" y="3846996"/>
            <a:ext cx="2570004" cy="353650"/>
          </a:xfrm>
          <a:custGeom>
            <a:avLst/>
            <a:gdLst>
              <a:gd name="connsiteX0" fmla="*/ 0 w 2714172"/>
              <a:gd name="connsiteY0" fmla="*/ 406400 h 406400"/>
              <a:gd name="connsiteX1" fmla="*/ 406400 w 2714172"/>
              <a:gd name="connsiteY1" fmla="*/ 0 h 406400"/>
              <a:gd name="connsiteX2" fmla="*/ 2714172 w 2714172"/>
              <a:gd name="connsiteY2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4172" h="406400">
                <a:moveTo>
                  <a:pt x="0" y="406400"/>
                </a:moveTo>
                <a:lnTo>
                  <a:pt x="406400" y="0"/>
                </a:lnTo>
                <a:lnTo>
                  <a:pt x="27141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1905432" y="1196752"/>
            <a:ext cx="2280697" cy="1275787"/>
            <a:chOff x="3313313" y="1781610"/>
            <a:chExt cx="2476075" cy="1275787"/>
          </a:xfrm>
        </p:grpSpPr>
        <p:sp>
          <p:nvSpPr>
            <p:cNvPr id="98" name="TextBox 37"/>
            <p:cNvSpPr txBox="1"/>
            <p:nvPr/>
          </p:nvSpPr>
          <p:spPr>
            <a:xfrm>
              <a:off x="3313313" y="2258717"/>
              <a:ext cx="2345299" cy="798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……</a:t>
              </a:r>
            </a:p>
          </p:txBody>
        </p:sp>
        <p:sp>
          <p:nvSpPr>
            <p:cNvPr id="99" name="MH_Text_1"/>
            <p:cNvSpPr txBox="1"/>
            <p:nvPr>
              <p:custDataLst>
                <p:tags r:id="rId5"/>
              </p:custDataLst>
            </p:nvPr>
          </p:nvSpPr>
          <p:spPr>
            <a:xfrm>
              <a:off x="3955952" y="1781610"/>
              <a:ext cx="1833436" cy="58450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7503319" y="1268760"/>
            <a:ext cx="2249717" cy="1275787"/>
            <a:chOff x="3216171" y="1781610"/>
            <a:chExt cx="2442441" cy="1275787"/>
          </a:xfrm>
        </p:grpSpPr>
        <p:sp>
          <p:nvSpPr>
            <p:cNvPr id="101" name="TextBox 37"/>
            <p:cNvSpPr txBox="1"/>
            <p:nvPr/>
          </p:nvSpPr>
          <p:spPr>
            <a:xfrm>
              <a:off x="3313313" y="2258717"/>
              <a:ext cx="2345299" cy="798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……</a:t>
              </a:r>
            </a:p>
          </p:txBody>
        </p:sp>
        <p:sp>
          <p:nvSpPr>
            <p:cNvPr id="102" name="MH_Text_1"/>
            <p:cNvSpPr txBox="1"/>
            <p:nvPr>
              <p:custDataLst>
                <p:tags r:id="rId4"/>
              </p:custDataLst>
            </p:nvPr>
          </p:nvSpPr>
          <p:spPr>
            <a:xfrm>
              <a:off x="3216171" y="1781610"/>
              <a:ext cx="1833436" cy="58450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1901644" y="3717032"/>
            <a:ext cx="2381685" cy="1275787"/>
            <a:chOff x="2825690" y="1781610"/>
            <a:chExt cx="2585714" cy="1275787"/>
          </a:xfrm>
        </p:grpSpPr>
        <p:sp>
          <p:nvSpPr>
            <p:cNvPr id="114" name="TextBox 37"/>
            <p:cNvSpPr txBox="1"/>
            <p:nvPr/>
          </p:nvSpPr>
          <p:spPr>
            <a:xfrm>
              <a:off x="2825690" y="2258717"/>
              <a:ext cx="2345299" cy="798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……</a:t>
              </a:r>
            </a:p>
          </p:txBody>
        </p:sp>
        <p:sp>
          <p:nvSpPr>
            <p:cNvPr id="115" name="MH_Text_1"/>
            <p:cNvSpPr txBox="1"/>
            <p:nvPr>
              <p:custDataLst>
                <p:tags r:id="rId3"/>
              </p:custDataLst>
            </p:nvPr>
          </p:nvSpPr>
          <p:spPr>
            <a:xfrm>
              <a:off x="3577968" y="1781610"/>
              <a:ext cx="1833436" cy="58450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7329814" y="3651531"/>
            <a:ext cx="2293784" cy="1275787"/>
            <a:chOff x="3168329" y="1781610"/>
            <a:chExt cx="2490283" cy="1275787"/>
          </a:xfrm>
        </p:grpSpPr>
        <p:sp>
          <p:nvSpPr>
            <p:cNvPr id="117" name="TextBox 37"/>
            <p:cNvSpPr txBox="1"/>
            <p:nvPr/>
          </p:nvSpPr>
          <p:spPr>
            <a:xfrm>
              <a:off x="3313313" y="2258717"/>
              <a:ext cx="2345299" cy="798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……</a:t>
              </a:r>
            </a:p>
          </p:txBody>
        </p:sp>
        <p:sp>
          <p:nvSpPr>
            <p:cNvPr id="118" name="MH_Text_1"/>
            <p:cNvSpPr txBox="1"/>
            <p:nvPr>
              <p:custDataLst>
                <p:tags r:id="rId2"/>
              </p:custDataLst>
            </p:nvPr>
          </p:nvSpPr>
          <p:spPr>
            <a:xfrm>
              <a:off x="3168329" y="1781610"/>
              <a:ext cx="1833436" cy="58450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19" name="矩形 118"/>
          <p:cNvSpPr/>
          <p:nvPr/>
        </p:nvSpPr>
        <p:spPr>
          <a:xfrm>
            <a:off x="-169490" y="5360928"/>
            <a:ext cx="12359903" cy="1573271"/>
          </a:xfrm>
          <a:prstGeom prst="rect">
            <a:avLst/>
          </a:prstGeom>
          <a:solidFill>
            <a:srgbClr val="925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0" name="组合 119"/>
          <p:cNvGrpSpPr/>
          <p:nvPr/>
        </p:nvGrpSpPr>
        <p:grpSpPr>
          <a:xfrm>
            <a:off x="1339552" y="5517232"/>
            <a:ext cx="9580190" cy="1027514"/>
            <a:chOff x="3577968" y="1781610"/>
            <a:chExt cx="9580190" cy="1027514"/>
          </a:xfrm>
        </p:grpSpPr>
        <p:sp>
          <p:nvSpPr>
            <p:cNvPr id="121" name="TextBox 37"/>
            <p:cNvSpPr txBox="1"/>
            <p:nvPr/>
          </p:nvSpPr>
          <p:spPr>
            <a:xfrm>
              <a:off x="3694181" y="2258717"/>
              <a:ext cx="9463977" cy="550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3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</a:t>
              </a:r>
              <a:r>
                <a:rPr lang="en-US" altLang="zh-CN" sz="1300" dirty="0" err="1">
                  <a:solidFill>
                    <a:schemeClr val="bg1"/>
                  </a:solidFill>
                  <a:cs typeface="+mn-ea"/>
                  <a:sym typeface="+mn-lt"/>
                </a:rPr>
                <a:t>etc.Click</a:t>
              </a:r>
              <a:r>
                <a:rPr lang="en-US" altLang="zh-CN" sz="1300" dirty="0">
                  <a:solidFill>
                    <a:schemeClr val="bg1"/>
                  </a:solidFill>
                  <a:cs typeface="+mn-ea"/>
                  <a:sym typeface="+mn-lt"/>
                </a:rPr>
                <a:t> here to add text content, such as keywords, some brief introductions, </a:t>
              </a:r>
              <a:r>
                <a:rPr lang="en-US" altLang="zh-CN" sz="1300" dirty="0" err="1">
                  <a:solidFill>
                    <a:schemeClr val="bg1"/>
                  </a:solidFill>
                  <a:cs typeface="+mn-ea"/>
                  <a:sym typeface="+mn-lt"/>
                </a:rPr>
                <a:t>etc.Click</a:t>
              </a:r>
              <a:r>
                <a:rPr lang="en-US" altLang="zh-CN" sz="1300" dirty="0">
                  <a:solidFill>
                    <a:schemeClr val="bg1"/>
                  </a:solidFill>
                  <a:cs typeface="+mn-ea"/>
                  <a:sym typeface="+mn-lt"/>
                </a:rPr>
                <a:t> here to add text content, such as keywords, some brief introductions, etc.</a:t>
              </a:r>
            </a:p>
          </p:txBody>
        </p:sp>
        <p:sp>
          <p:nvSpPr>
            <p:cNvPr id="122" name="MH_Text_1"/>
            <p:cNvSpPr txBox="1"/>
            <p:nvPr>
              <p:custDataLst>
                <p:tags r:id="rId1"/>
              </p:custDataLst>
            </p:nvPr>
          </p:nvSpPr>
          <p:spPr>
            <a:xfrm>
              <a:off x="3577968" y="1781610"/>
              <a:ext cx="1833436" cy="58450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3833630" y="1784631"/>
            <a:ext cx="2230530" cy="1152778"/>
            <a:chOff x="3833630" y="1928647"/>
            <a:chExt cx="2230530" cy="1152778"/>
          </a:xfrm>
        </p:grpSpPr>
        <p:sp>
          <p:nvSpPr>
            <p:cNvPr id="124" name="任意多边形 123"/>
            <p:cNvSpPr/>
            <p:nvPr/>
          </p:nvSpPr>
          <p:spPr>
            <a:xfrm>
              <a:off x="3833630" y="1928647"/>
              <a:ext cx="2230530" cy="1152778"/>
            </a:xfrm>
            <a:custGeom>
              <a:avLst/>
              <a:gdLst>
                <a:gd name="connsiteX0" fmla="*/ 3058081 w 3380219"/>
                <a:gd name="connsiteY0" fmla="*/ 27 h 1746959"/>
                <a:gd name="connsiteX1" fmla="*/ 3380219 w 3380219"/>
                <a:gd name="connsiteY1" fmla="*/ 675 h 1746959"/>
                <a:gd name="connsiteX2" fmla="*/ 3380219 w 3380219"/>
                <a:gd name="connsiteY2" fmla="*/ 291013 h 1746959"/>
                <a:gd name="connsiteX3" fmla="*/ 3368448 w 3380219"/>
                <a:gd name="connsiteY3" fmla="*/ 284623 h 1746959"/>
                <a:gd name="connsiteX4" fmla="*/ 3265471 w 3380219"/>
                <a:gd name="connsiteY4" fmla="*/ 263833 h 1746959"/>
                <a:gd name="connsiteX5" fmla="*/ 3000917 w 3380219"/>
                <a:gd name="connsiteY5" fmla="*/ 528387 h 1746959"/>
                <a:gd name="connsiteX6" fmla="*/ 3265471 w 3380219"/>
                <a:gd name="connsiteY6" fmla="*/ 792941 h 1746959"/>
                <a:gd name="connsiteX7" fmla="*/ 3368448 w 3380219"/>
                <a:gd name="connsiteY7" fmla="*/ 772151 h 1746959"/>
                <a:gd name="connsiteX8" fmla="*/ 3380219 w 3380219"/>
                <a:gd name="connsiteY8" fmla="*/ 765762 h 1746959"/>
                <a:gd name="connsiteX9" fmla="*/ 3380219 w 3380219"/>
                <a:gd name="connsiteY9" fmla="*/ 1387475 h 1746959"/>
                <a:gd name="connsiteX10" fmla="*/ 2924085 w 3380219"/>
                <a:gd name="connsiteY10" fmla="*/ 1387475 h 1746959"/>
                <a:gd name="connsiteX11" fmla="*/ 2944698 w 3380219"/>
                <a:gd name="connsiteY11" fmla="*/ 1418048 h 1746959"/>
                <a:gd name="connsiteX12" fmla="*/ 2963303 w 3380219"/>
                <a:gd name="connsiteY12" fmla="*/ 1510204 h 1746959"/>
                <a:gd name="connsiteX13" fmla="*/ 2726548 w 3380219"/>
                <a:gd name="connsiteY13" fmla="*/ 1746959 h 1746959"/>
                <a:gd name="connsiteX14" fmla="*/ 2489793 w 3380219"/>
                <a:gd name="connsiteY14" fmla="*/ 1510204 h 1746959"/>
                <a:gd name="connsiteX15" fmla="*/ 2508399 w 3380219"/>
                <a:gd name="connsiteY15" fmla="*/ 1418048 h 1746959"/>
                <a:gd name="connsiteX16" fmla="*/ 2529012 w 3380219"/>
                <a:gd name="connsiteY16" fmla="*/ 1387475 h 1746959"/>
                <a:gd name="connsiteX17" fmla="*/ 1056315 w 3380219"/>
                <a:gd name="connsiteY17" fmla="*/ 1387475 h 1746959"/>
                <a:gd name="connsiteX18" fmla="*/ 1066969 w 3380219"/>
                <a:gd name="connsiteY18" fmla="*/ 1371672 h 1746959"/>
                <a:gd name="connsiteX19" fmla="*/ 1087759 w 3380219"/>
                <a:gd name="connsiteY19" fmla="*/ 1268696 h 1746959"/>
                <a:gd name="connsiteX20" fmla="*/ 823205 w 3380219"/>
                <a:gd name="connsiteY20" fmla="*/ 1004142 h 1746959"/>
                <a:gd name="connsiteX21" fmla="*/ 558651 w 3380219"/>
                <a:gd name="connsiteY21" fmla="*/ 1268696 h 1746959"/>
                <a:gd name="connsiteX22" fmla="*/ 579441 w 3380219"/>
                <a:gd name="connsiteY22" fmla="*/ 1371672 h 1746959"/>
                <a:gd name="connsiteX23" fmla="*/ 590096 w 3380219"/>
                <a:gd name="connsiteY23" fmla="*/ 1387475 h 1746959"/>
                <a:gd name="connsiteX24" fmla="*/ 0 w 3380219"/>
                <a:gd name="connsiteY24" fmla="*/ 1387475 h 1746959"/>
                <a:gd name="connsiteX25" fmla="*/ 84569 w 3380219"/>
                <a:gd name="connsiteY25" fmla="*/ 870445 h 1746959"/>
                <a:gd name="connsiteX26" fmla="*/ 694169 w 3380219"/>
                <a:gd name="connsiteY26" fmla="*/ 841871 h 1746959"/>
                <a:gd name="connsiteX27" fmla="*/ 2894444 w 3380219"/>
                <a:gd name="connsiteY27" fmla="*/ 3670 h 1746959"/>
                <a:gd name="connsiteX28" fmla="*/ 3058081 w 3380219"/>
                <a:gd name="connsiteY28" fmla="*/ 27 h 1746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380219" h="1746959">
                  <a:moveTo>
                    <a:pt x="3058081" y="27"/>
                  </a:moveTo>
                  <a:cubicBezTo>
                    <a:pt x="3190910" y="-470"/>
                    <a:pt x="3248060" y="6293"/>
                    <a:pt x="3380219" y="675"/>
                  </a:cubicBezTo>
                  <a:lnTo>
                    <a:pt x="3380219" y="291013"/>
                  </a:lnTo>
                  <a:lnTo>
                    <a:pt x="3368448" y="284623"/>
                  </a:lnTo>
                  <a:cubicBezTo>
                    <a:pt x="3336797" y="271236"/>
                    <a:pt x="3301998" y="263833"/>
                    <a:pt x="3265471" y="263833"/>
                  </a:cubicBezTo>
                  <a:cubicBezTo>
                    <a:pt x="3119362" y="263833"/>
                    <a:pt x="3000917" y="382278"/>
                    <a:pt x="3000917" y="528387"/>
                  </a:cubicBezTo>
                  <a:cubicBezTo>
                    <a:pt x="3000917" y="674496"/>
                    <a:pt x="3119362" y="792941"/>
                    <a:pt x="3265471" y="792941"/>
                  </a:cubicBezTo>
                  <a:cubicBezTo>
                    <a:pt x="3301998" y="792941"/>
                    <a:pt x="3336797" y="785538"/>
                    <a:pt x="3368448" y="772151"/>
                  </a:cubicBezTo>
                  <a:lnTo>
                    <a:pt x="3380219" y="765762"/>
                  </a:lnTo>
                  <a:lnTo>
                    <a:pt x="3380219" y="1387475"/>
                  </a:lnTo>
                  <a:lnTo>
                    <a:pt x="2924085" y="1387475"/>
                  </a:lnTo>
                  <a:lnTo>
                    <a:pt x="2944698" y="1418048"/>
                  </a:lnTo>
                  <a:cubicBezTo>
                    <a:pt x="2956678" y="1446373"/>
                    <a:pt x="2963303" y="1477515"/>
                    <a:pt x="2963303" y="1510204"/>
                  </a:cubicBezTo>
                  <a:cubicBezTo>
                    <a:pt x="2963303" y="1640960"/>
                    <a:pt x="2857304" y="1746959"/>
                    <a:pt x="2726548" y="1746959"/>
                  </a:cubicBezTo>
                  <a:cubicBezTo>
                    <a:pt x="2595792" y="1746959"/>
                    <a:pt x="2489793" y="1640960"/>
                    <a:pt x="2489793" y="1510204"/>
                  </a:cubicBezTo>
                  <a:cubicBezTo>
                    <a:pt x="2489793" y="1477515"/>
                    <a:pt x="2496418" y="1446373"/>
                    <a:pt x="2508399" y="1418048"/>
                  </a:cubicBezTo>
                  <a:lnTo>
                    <a:pt x="2529012" y="1387475"/>
                  </a:lnTo>
                  <a:lnTo>
                    <a:pt x="1056315" y="1387475"/>
                  </a:lnTo>
                  <a:lnTo>
                    <a:pt x="1066969" y="1371672"/>
                  </a:lnTo>
                  <a:cubicBezTo>
                    <a:pt x="1080356" y="1340022"/>
                    <a:pt x="1087759" y="1305223"/>
                    <a:pt x="1087759" y="1268696"/>
                  </a:cubicBezTo>
                  <a:cubicBezTo>
                    <a:pt x="1087759" y="1122587"/>
                    <a:pt x="969314" y="1004142"/>
                    <a:pt x="823205" y="1004142"/>
                  </a:cubicBezTo>
                  <a:cubicBezTo>
                    <a:pt x="677096" y="1004142"/>
                    <a:pt x="558651" y="1122587"/>
                    <a:pt x="558651" y="1268696"/>
                  </a:cubicBezTo>
                  <a:cubicBezTo>
                    <a:pt x="558651" y="1305223"/>
                    <a:pt x="566054" y="1340022"/>
                    <a:pt x="579441" y="1371672"/>
                  </a:cubicBezTo>
                  <a:lnTo>
                    <a:pt x="590096" y="1387475"/>
                  </a:lnTo>
                  <a:lnTo>
                    <a:pt x="0" y="1387475"/>
                  </a:lnTo>
                  <a:lnTo>
                    <a:pt x="84569" y="870445"/>
                  </a:lnTo>
                  <a:lnTo>
                    <a:pt x="694169" y="841871"/>
                  </a:lnTo>
                  <a:cubicBezTo>
                    <a:pt x="1162481" y="697409"/>
                    <a:pt x="2113394" y="-18056"/>
                    <a:pt x="2894444" y="3670"/>
                  </a:cubicBezTo>
                  <a:cubicBezTo>
                    <a:pt x="2961119" y="1164"/>
                    <a:pt x="3013804" y="192"/>
                    <a:pt x="3058081" y="27"/>
                  </a:cubicBezTo>
                  <a:close/>
                </a:path>
              </a:pathLst>
            </a:custGeom>
            <a:solidFill>
              <a:srgbClr val="CF66E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5" name="文本框 6"/>
            <p:cNvSpPr txBox="1"/>
            <p:nvPr/>
          </p:nvSpPr>
          <p:spPr>
            <a:xfrm>
              <a:off x="4762220" y="2266576"/>
              <a:ext cx="373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A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3" name="文本框 102">
            <a:extLst>
              <a:ext uri="{FF2B5EF4-FFF2-40B4-BE49-F238E27FC236}">
                <a16:creationId xmlns:a16="http://schemas.microsoft.com/office/drawing/2014/main" id="{B28075AA-BB22-42CC-9ADA-B4AFE6BFE146}"/>
              </a:ext>
            </a:extLst>
          </p:cNvPr>
          <p:cNvSpPr txBox="1"/>
          <p:nvPr/>
        </p:nvSpPr>
        <p:spPr>
          <a:xfrm>
            <a:off x="1371707" y="405132"/>
            <a:ext cx="3954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+mn-ea"/>
              </a:rPr>
              <a:t>Add title text here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127" name="文本框 126">
            <a:extLst>
              <a:ext uri="{FF2B5EF4-FFF2-40B4-BE49-F238E27FC236}">
                <a16:creationId xmlns:a16="http://schemas.microsoft.com/office/drawing/2014/main" id="{A7E7D40F-CBBD-4FAD-9325-C9853B3757F2}"/>
              </a:ext>
            </a:extLst>
          </p:cNvPr>
          <p:cNvSpPr txBox="1"/>
          <p:nvPr/>
        </p:nvSpPr>
        <p:spPr>
          <a:xfrm>
            <a:off x="377837" y="271618"/>
            <a:ext cx="8771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b="1" dirty="0">
                <a:solidFill>
                  <a:schemeClr val="bg1"/>
                </a:solidFill>
                <a:latin typeface="HarmonyOS Sans SC Black" panose="00000A00000000000000" pitchFamily="2" charset="-122"/>
                <a:ea typeface="HarmonyOS Sans SC Black" panose="00000A00000000000000" pitchFamily="2" charset="-122"/>
                <a:cs typeface="+mn-ea"/>
                <a:sym typeface="+mn-lt"/>
              </a:rPr>
              <a:t>04</a:t>
            </a:r>
            <a:endParaRPr kumimoji="1" lang="zh-CN" altLang="en-US" sz="4400" b="1" dirty="0">
              <a:solidFill>
                <a:schemeClr val="bg1"/>
              </a:solidFill>
              <a:latin typeface="HarmonyOS Sans SC Black" panose="00000A00000000000000" pitchFamily="2" charset="-122"/>
              <a:ea typeface="HarmonyOS Sans SC Black" panose="00000A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8174323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34766" y="1556792"/>
            <a:ext cx="2984301" cy="2984301"/>
            <a:chOff x="2134766" y="1124744"/>
            <a:chExt cx="2984301" cy="2984301"/>
          </a:xfrm>
        </p:grpSpPr>
        <p:sp>
          <p:nvSpPr>
            <p:cNvPr id="5" name="空心弧 4"/>
            <p:cNvSpPr/>
            <p:nvPr/>
          </p:nvSpPr>
          <p:spPr>
            <a:xfrm flipV="1">
              <a:off x="2134766" y="1124744"/>
              <a:ext cx="2984301" cy="2984301"/>
            </a:xfrm>
            <a:prstGeom prst="blockArc">
              <a:avLst>
                <a:gd name="adj1" fmla="val 11691848"/>
                <a:gd name="adj2" fmla="val 20744621"/>
                <a:gd name="adj3" fmla="val 20448"/>
              </a:avLst>
            </a:prstGeom>
            <a:solidFill>
              <a:srgbClr val="CF66E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/>
            <p:cNvSpPr>
              <a:spLocks noChangeArrowheads="1"/>
            </p:cNvSpPr>
            <p:nvPr/>
          </p:nvSpPr>
          <p:spPr bwMode="auto">
            <a:xfrm>
              <a:off x="2914859" y="3531860"/>
              <a:ext cx="14688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927329" y="1556792"/>
            <a:ext cx="2984301" cy="2984301"/>
            <a:chOff x="6927329" y="1124744"/>
            <a:chExt cx="2984301" cy="2984301"/>
          </a:xfrm>
        </p:grpSpPr>
        <p:sp>
          <p:nvSpPr>
            <p:cNvPr id="4" name="空心弧 3"/>
            <p:cNvSpPr/>
            <p:nvPr/>
          </p:nvSpPr>
          <p:spPr>
            <a:xfrm flipV="1">
              <a:off x="6927329" y="1124744"/>
              <a:ext cx="2984301" cy="2984301"/>
            </a:xfrm>
            <a:prstGeom prst="blockArc">
              <a:avLst>
                <a:gd name="adj1" fmla="val 11691848"/>
                <a:gd name="adj2" fmla="val 20744621"/>
                <a:gd name="adj3" fmla="val 20448"/>
              </a:avLst>
            </a:prstGeom>
            <a:solidFill>
              <a:srgbClr val="CCF4FE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7622641" y="3616920"/>
              <a:ext cx="16809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511029" y="2021825"/>
            <a:ext cx="2984301" cy="2985993"/>
            <a:chOff x="4511029" y="1589777"/>
            <a:chExt cx="2984301" cy="2985993"/>
          </a:xfrm>
        </p:grpSpPr>
        <p:sp>
          <p:nvSpPr>
            <p:cNvPr id="3" name="空心弧 2"/>
            <p:cNvSpPr/>
            <p:nvPr/>
          </p:nvSpPr>
          <p:spPr>
            <a:xfrm>
              <a:off x="4511029" y="1589777"/>
              <a:ext cx="2984301" cy="2985993"/>
            </a:xfrm>
            <a:prstGeom prst="blockArc">
              <a:avLst>
                <a:gd name="adj1" fmla="val 11691848"/>
                <a:gd name="adj2" fmla="val 20744621"/>
                <a:gd name="adj3" fmla="val 20448"/>
              </a:avLst>
            </a:prstGeom>
            <a:solidFill>
              <a:srgbClr val="FEA5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5373712" y="1773832"/>
              <a:ext cx="15208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Freeform 292"/>
          <p:cNvSpPr>
            <a:spLocks noEditPoints="1"/>
          </p:cNvSpPr>
          <p:nvPr/>
        </p:nvSpPr>
        <p:spPr bwMode="auto">
          <a:xfrm>
            <a:off x="5663158" y="3030624"/>
            <a:ext cx="649607" cy="615416"/>
          </a:xfrm>
          <a:custGeom>
            <a:avLst/>
            <a:gdLst>
              <a:gd name="T0" fmla="*/ 153 w 171"/>
              <a:gd name="T1" fmla="*/ 0 h 162"/>
              <a:gd name="T2" fmla="*/ 165 w 171"/>
              <a:gd name="T3" fmla="*/ 6 h 162"/>
              <a:gd name="T4" fmla="*/ 171 w 171"/>
              <a:gd name="T5" fmla="*/ 61 h 162"/>
              <a:gd name="T6" fmla="*/ 165 w 171"/>
              <a:gd name="T7" fmla="*/ 74 h 162"/>
              <a:gd name="T8" fmla="*/ 153 w 171"/>
              <a:gd name="T9" fmla="*/ 79 h 162"/>
              <a:gd name="T10" fmla="*/ 90 w 171"/>
              <a:gd name="T11" fmla="*/ 96 h 162"/>
              <a:gd name="T12" fmla="*/ 88 w 171"/>
              <a:gd name="T13" fmla="*/ 79 h 162"/>
              <a:gd name="T14" fmla="*/ 88 w 171"/>
              <a:gd name="T15" fmla="*/ 72 h 162"/>
              <a:gd name="T16" fmla="*/ 97 w 171"/>
              <a:gd name="T17" fmla="*/ 75 h 162"/>
              <a:gd name="T18" fmla="*/ 108 w 171"/>
              <a:gd name="T19" fmla="*/ 72 h 162"/>
              <a:gd name="T20" fmla="*/ 153 w 171"/>
              <a:gd name="T21" fmla="*/ 72 h 162"/>
              <a:gd name="T22" fmla="*/ 160 w 171"/>
              <a:gd name="T23" fmla="*/ 68 h 162"/>
              <a:gd name="T24" fmla="*/ 164 w 171"/>
              <a:gd name="T25" fmla="*/ 20 h 162"/>
              <a:gd name="T26" fmla="*/ 160 w 171"/>
              <a:gd name="T27" fmla="*/ 13 h 162"/>
              <a:gd name="T28" fmla="*/ 153 w 171"/>
              <a:gd name="T29" fmla="*/ 9 h 162"/>
              <a:gd name="T30" fmla="*/ 75 w 171"/>
              <a:gd name="T31" fmla="*/ 9 h 162"/>
              <a:gd name="T32" fmla="*/ 70 w 171"/>
              <a:gd name="T33" fmla="*/ 15 h 162"/>
              <a:gd name="T34" fmla="*/ 70 w 171"/>
              <a:gd name="T35" fmla="*/ 26 h 162"/>
              <a:gd name="T36" fmla="*/ 61 w 171"/>
              <a:gd name="T37" fmla="*/ 20 h 162"/>
              <a:gd name="T38" fmla="*/ 66 w 171"/>
              <a:gd name="T39" fmla="*/ 6 h 162"/>
              <a:gd name="T40" fmla="*/ 81 w 171"/>
              <a:gd name="T41" fmla="*/ 0 h 162"/>
              <a:gd name="T42" fmla="*/ 136 w 171"/>
              <a:gd name="T43" fmla="*/ 33 h 162"/>
              <a:gd name="T44" fmla="*/ 131 w 171"/>
              <a:gd name="T45" fmla="*/ 41 h 162"/>
              <a:gd name="T46" fmla="*/ 134 w 171"/>
              <a:gd name="T47" fmla="*/ 44 h 162"/>
              <a:gd name="T48" fmla="*/ 138 w 171"/>
              <a:gd name="T49" fmla="*/ 46 h 162"/>
              <a:gd name="T50" fmla="*/ 145 w 171"/>
              <a:gd name="T51" fmla="*/ 42 h 162"/>
              <a:gd name="T52" fmla="*/ 145 w 171"/>
              <a:gd name="T53" fmla="*/ 37 h 162"/>
              <a:gd name="T54" fmla="*/ 138 w 171"/>
              <a:gd name="T55" fmla="*/ 33 h 162"/>
              <a:gd name="T56" fmla="*/ 116 w 171"/>
              <a:gd name="T57" fmla="*/ 33 h 162"/>
              <a:gd name="T58" fmla="*/ 110 w 171"/>
              <a:gd name="T59" fmla="*/ 37 h 162"/>
              <a:gd name="T60" fmla="*/ 110 w 171"/>
              <a:gd name="T61" fmla="*/ 42 h 162"/>
              <a:gd name="T62" fmla="*/ 116 w 171"/>
              <a:gd name="T63" fmla="*/ 46 h 162"/>
              <a:gd name="T64" fmla="*/ 121 w 171"/>
              <a:gd name="T65" fmla="*/ 44 h 162"/>
              <a:gd name="T66" fmla="*/ 123 w 171"/>
              <a:gd name="T67" fmla="*/ 41 h 162"/>
              <a:gd name="T68" fmla="*/ 119 w 171"/>
              <a:gd name="T69" fmla="*/ 33 h 162"/>
              <a:gd name="T70" fmla="*/ 94 w 171"/>
              <a:gd name="T71" fmla="*/ 33 h 162"/>
              <a:gd name="T72" fmla="*/ 90 w 171"/>
              <a:gd name="T73" fmla="*/ 35 h 162"/>
              <a:gd name="T74" fmla="*/ 88 w 171"/>
              <a:gd name="T75" fmla="*/ 41 h 162"/>
              <a:gd name="T76" fmla="*/ 94 w 171"/>
              <a:gd name="T77" fmla="*/ 46 h 162"/>
              <a:gd name="T78" fmla="*/ 101 w 171"/>
              <a:gd name="T79" fmla="*/ 42 h 162"/>
              <a:gd name="T80" fmla="*/ 101 w 171"/>
              <a:gd name="T81" fmla="*/ 37 h 162"/>
              <a:gd name="T82" fmla="*/ 94 w 171"/>
              <a:gd name="T83" fmla="*/ 33 h 162"/>
              <a:gd name="T84" fmla="*/ 50 w 171"/>
              <a:gd name="T85" fmla="*/ 33 h 162"/>
              <a:gd name="T86" fmla="*/ 31 w 171"/>
              <a:gd name="T87" fmla="*/ 41 h 162"/>
              <a:gd name="T88" fmla="*/ 22 w 171"/>
              <a:gd name="T89" fmla="*/ 61 h 162"/>
              <a:gd name="T90" fmla="*/ 24 w 171"/>
              <a:gd name="T91" fmla="*/ 72 h 162"/>
              <a:gd name="T92" fmla="*/ 44 w 171"/>
              <a:gd name="T93" fmla="*/ 88 h 162"/>
              <a:gd name="T94" fmla="*/ 57 w 171"/>
              <a:gd name="T95" fmla="*/ 88 h 162"/>
              <a:gd name="T96" fmla="*/ 77 w 171"/>
              <a:gd name="T97" fmla="*/ 72 h 162"/>
              <a:gd name="T98" fmla="*/ 79 w 171"/>
              <a:gd name="T99" fmla="*/ 61 h 162"/>
              <a:gd name="T100" fmla="*/ 70 w 171"/>
              <a:gd name="T101" fmla="*/ 41 h 162"/>
              <a:gd name="T102" fmla="*/ 50 w 171"/>
              <a:gd name="T103" fmla="*/ 33 h 162"/>
              <a:gd name="T104" fmla="*/ 101 w 171"/>
              <a:gd name="T105" fmla="*/ 151 h 162"/>
              <a:gd name="T106" fmla="*/ 96 w 171"/>
              <a:gd name="T107" fmla="*/ 123 h 162"/>
              <a:gd name="T108" fmla="*/ 83 w 171"/>
              <a:gd name="T109" fmla="*/ 105 h 162"/>
              <a:gd name="T110" fmla="*/ 33 w 171"/>
              <a:gd name="T111" fmla="*/ 97 h 162"/>
              <a:gd name="T112" fmla="*/ 20 w 171"/>
              <a:gd name="T113" fmla="*/ 105 h 162"/>
              <a:gd name="T114" fmla="*/ 6 w 171"/>
              <a:gd name="T115" fmla="*/ 123 h 162"/>
              <a:gd name="T116" fmla="*/ 0 w 171"/>
              <a:gd name="T117" fmla="*/ 151 h 162"/>
              <a:gd name="T118" fmla="*/ 28 w 171"/>
              <a:gd name="T119" fmla="*/ 158 h 162"/>
              <a:gd name="T120" fmla="*/ 64 w 171"/>
              <a:gd name="T121" fmla="*/ 160 h 162"/>
              <a:gd name="T122" fmla="*/ 101 w 171"/>
              <a:gd name="T123" fmla="*/ 151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1" h="162">
                <a:moveTo>
                  <a:pt x="81" y="0"/>
                </a:moveTo>
                <a:lnTo>
                  <a:pt x="153" y="0"/>
                </a:lnTo>
                <a:lnTo>
                  <a:pt x="153" y="0"/>
                </a:lnTo>
                <a:lnTo>
                  <a:pt x="160" y="2"/>
                </a:lnTo>
                <a:lnTo>
                  <a:pt x="165" y="6"/>
                </a:lnTo>
                <a:lnTo>
                  <a:pt x="165" y="6"/>
                </a:lnTo>
                <a:lnTo>
                  <a:pt x="169" y="13"/>
                </a:lnTo>
                <a:lnTo>
                  <a:pt x="171" y="20"/>
                </a:lnTo>
                <a:lnTo>
                  <a:pt x="171" y="61"/>
                </a:lnTo>
                <a:lnTo>
                  <a:pt x="171" y="61"/>
                </a:lnTo>
                <a:lnTo>
                  <a:pt x="169" y="68"/>
                </a:lnTo>
                <a:lnTo>
                  <a:pt x="165" y="74"/>
                </a:lnTo>
                <a:lnTo>
                  <a:pt x="165" y="74"/>
                </a:lnTo>
                <a:lnTo>
                  <a:pt x="160" y="77"/>
                </a:lnTo>
                <a:lnTo>
                  <a:pt x="153" y="79"/>
                </a:lnTo>
                <a:lnTo>
                  <a:pt x="112" y="79"/>
                </a:lnTo>
                <a:lnTo>
                  <a:pt x="92" y="97"/>
                </a:lnTo>
                <a:lnTo>
                  <a:pt x="90" y="96"/>
                </a:lnTo>
                <a:lnTo>
                  <a:pt x="90" y="96"/>
                </a:lnTo>
                <a:lnTo>
                  <a:pt x="85" y="92"/>
                </a:lnTo>
                <a:lnTo>
                  <a:pt x="88" y="79"/>
                </a:lnTo>
                <a:lnTo>
                  <a:pt x="86" y="79"/>
                </a:lnTo>
                <a:lnTo>
                  <a:pt x="86" y="79"/>
                </a:lnTo>
                <a:lnTo>
                  <a:pt x="88" y="72"/>
                </a:lnTo>
                <a:lnTo>
                  <a:pt x="94" y="72"/>
                </a:lnTo>
                <a:lnTo>
                  <a:pt x="99" y="72"/>
                </a:lnTo>
                <a:lnTo>
                  <a:pt x="97" y="75"/>
                </a:lnTo>
                <a:lnTo>
                  <a:pt x="96" y="81"/>
                </a:lnTo>
                <a:lnTo>
                  <a:pt x="107" y="72"/>
                </a:lnTo>
                <a:lnTo>
                  <a:pt x="108" y="72"/>
                </a:lnTo>
                <a:lnTo>
                  <a:pt x="110" y="72"/>
                </a:lnTo>
                <a:lnTo>
                  <a:pt x="153" y="72"/>
                </a:lnTo>
                <a:lnTo>
                  <a:pt x="153" y="72"/>
                </a:lnTo>
                <a:lnTo>
                  <a:pt x="156" y="70"/>
                </a:lnTo>
                <a:lnTo>
                  <a:pt x="160" y="68"/>
                </a:lnTo>
                <a:lnTo>
                  <a:pt x="160" y="68"/>
                </a:lnTo>
                <a:lnTo>
                  <a:pt x="162" y="64"/>
                </a:lnTo>
                <a:lnTo>
                  <a:pt x="164" y="61"/>
                </a:lnTo>
                <a:lnTo>
                  <a:pt x="164" y="20"/>
                </a:lnTo>
                <a:lnTo>
                  <a:pt x="164" y="20"/>
                </a:lnTo>
                <a:lnTo>
                  <a:pt x="162" y="15"/>
                </a:lnTo>
                <a:lnTo>
                  <a:pt x="160" y="13"/>
                </a:lnTo>
                <a:lnTo>
                  <a:pt x="160" y="13"/>
                </a:lnTo>
                <a:lnTo>
                  <a:pt x="156" y="9"/>
                </a:lnTo>
                <a:lnTo>
                  <a:pt x="153" y="9"/>
                </a:lnTo>
                <a:lnTo>
                  <a:pt x="81" y="9"/>
                </a:lnTo>
                <a:lnTo>
                  <a:pt x="81" y="9"/>
                </a:lnTo>
                <a:lnTo>
                  <a:pt x="75" y="9"/>
                </a:lnTo>
                <a:lnTo>
                  <a:pt x="72" y="13"/>
                </a:lnTo>
                <a:lnTo>
                  <a:pt x="72" y="13"/>
                </a:lnTo>
                <a:lnTo>
                  <a:pt x="70" y="15"/>
                </a:lnTo>
                <a:lnTo>
                  <a:pt x="70" y="20"/>
                </a:lnTo>
                <a:lnTo>
                  <a:pt x="70" y="26"/>
                </a:lnTo>
                <a:lnTo>
                  <a:pt x="70" y="26"/>
                </a:lnTo>
                <a:lnTo>
                  <a:pt x="61" y="22"/>
                </a:lnTo>
                <a:lnTo>
                  <a:pt x="61" y="20"/>
                </a:lnTo>
                <a:lnTo>
                  <a:pt x="61" y="20"/>
                </a:lnTo>
                <a:lnTo>
                  <a:pt x="63" y="13"/>
                </a:lnTo>
                <a:lnTo>
                  <a:pt x="66" y="6"/>
                </a:lnTo>
                <a:lnTo>
                  <a:pt x="66" y="6"/>
                </a:lnTo>
                <a:lnTo>
                  <a:pt x="72" y="2"/>
                </a:lnTo>
                <a:lnTo>
                  <a:pt x="81" y="0"/>
                </a:lnTo>
                <a:lnTo>
                  <a:pt x="81" y="0"/>
                </a:lnTo>
                <a:close/>
                <a:moveTo>
                  <a:pt x="138" y="33"/>
                </a:moveTo>
                <a:lnTo>
                  <a:pt x="138" y="33"/>
                </a:lnTo>
                <a:lnTo>
                  <a:pt x="136" y="33"/>
                </a:lnTo>
                <a:lnTo>
                  <a:pt x="134" y="35"/>
                </a:lnTo>
                <a:lnTo>
                  <a:pt x="132" y="37"/>
                </a:lnTo>
                <a:lnTo>
                  <a:pt x="131" y="41"/>
                </a:lnTo>
                <a:lnTo>
                  <a:pt x="131" y="41"/>
                </a:lnTo>
                <a:lnTo>
                  <a:pt x="132" y="42"/>
                </a:lnTo>
                <a:lnTo>
                  <a:pt x="134" y="44"/>
                </a:lnTo>
                <a:lnTo>
                  <a:pt x="136" y="46"/>
                </a:lnTo>
                <a:lnTo>
                  <a:pt x="138" y="46"/>
                </a:lnTo>
                <a:lnTo>
                  <a:pt x="138" y="46"/>
                </a:lnTo>
                <a:lnTo>
                  <a:pt x="142" y="46"/>
                </a:lnTo>
                <a:lnTo>
                  <a:pt x="143" y="44"/>
                </a:lnTo>
                <a:lnTo>
                  <a:pt x="145" y="42"/>
                </a:lnTo>
                <a:lnTo>
                  <a:pt x="145" y="41"/>
                </a:lnTo>
                <a:lnTo>
                  <a:pt x="145" y="41"/>
                </a:lnTo>
                <a:lnTo>
                  <a:pt x="145" y="37"/>
                </a:lnTo>
                <a:lnTo>
                  <a:pt x="143" y="35"/>
                </a:lnTo>
                <a:lnTo>
                  <a:pt x="142" y="33"/>
                </a:lnTo>
                <a:lnTo>
                  <a:pt x="138" y="33"/>
                </a:lnTo>
                <a:lnTo>
                  <a:pt x="138" y="33"/>
                </a:lnTo>
                <a:close/>
                <a:moveTo>
                  <a:pt x="116" y="33"/>
                </a:moveTo>
                <a:lnTo>
                  <a:pt x="116" y="33"/>
                </a:lnTo>
                <a:lnTo>
                  <a:pt x="114" y="33"/>
                </a:lnTo>
                <a:lnTo>
                  <a:pt x="112" y="35"/>
                </a:lnTo>
                <a:lnTo>
                  <a:pt x="110" y="37"/>
                </a:lnTo>
                <a:lnTo>
                  <a:pt x="108" y="41"/>
                </a:lnTo>
                <a:lnTo>
                  <a:pt x="108" y="41"/>
                </a:lnTo>
                <a:lnTo>
                  <a:pt x="110" y="42"/>
                </a:lnTo>
                <a:lnTo>
                  <a:pt x="112" y="44"/>
                </a:lnTo>
                <a:lnTo>
                  <a:pt x="114" y="46"/>
                </a:lnTo>
                <a:lnTo>
                  <a:pt x="116" y="46"/>
                </a:lnTo>
                <a:lnTo>
                  <a:pt x="116" y="46"/>
                </a:lnTo>
                <a:lnTo>
                  <a:pt x="119" y="46"/>
                </a:lnTo>
                <a:lnTo>
                  <a:pt x="121" y="44"/>
                </a:lnTo>
                <a:lnTo>
                  <a:pt x="123" y="42"/>
                </a:lnTo>
                <a:lnTo>
                  <a:pt x="123" y="41"/>
                </a:lnTo>
                <a:lnTo>
                  <a:pt x="123" y="41"/>
                </a:lnTo>
                <a:lnTo>
                  <a:pt x="123" y="37"/>
                </a:lnTo>
                <a:lnTo>
                  <a:pt x="121" y="35"/>
                </a:lnTo>
                <a:lnTo>
                  <a:pt x="119" y="33"/>
                </a:lnTo>
                <a:lnTo>
                  <a:pt x="116" y="33"/>
                </a:lnTo>
                <a:lnTo>
                  <a:pt x="116" y="33"/>
                </a:lnTo>
                <a:close/>
                <a:moveTo>
                  <a:pt x="94" y="33"/>
                </a:moveTo>
                <a:lnTo>
                  <a:pt x="94" y="33"/>
                </a:lnTo>
                <a:lnTo>
                  <a:pt x="92" y="33"/>
                </a:lnTo>
                <a:lnTo>
                  <a:pt x="90" y="35"/>
                </a:lnTo>
                <a:lnTo>
                  <a:pt x="88" y="37"/>
                </a:lnTo>
                <a:lnTo>
                  <a:pt x="88" y="41"/>
                </a:lnTo>
                <a:lnTo>
                  <a:pt x="88" y="41"/>
                </a:lnTo>
                <a:lnTo>
                  <a:pt x="90" y="44"/>
                </a:lnTo>
                <a:lnTo>
                  <a:pt x="94" y="46"/>
                </a:lnTo>
                <a:lnTo>
                  <a:pt x="94" y="46"/>
                </a:lnTo>
                <a:lnTo>
                  <a:pt x="97" y="46"/>
                </a:lnTo>
                <a:lnTo>
                  <a:pt x="99" y="44"/>
                </a:lnTo>
                <a:lnTo>
                  <a:pt x="101" y="42"/>
                </a:lnTo>
                <a:lnTo>
                  <a:pt x="101" y="41"/>
                </a:lnTo>
                <a:lnTo>
                  <a:pt x="101" y="41"/>
                </a:lnTo>
                <a:lnTo>
                  <a:pt x="101" y="37"/>
                </a:lnTo>
                <a:lnTo>
                  <a:pt x="99" y="35"/>
                </a:lnTo>
                <a:lnTo>
                  <a:pt x="97" y="33"/>
                </a:lnTo>
                <a:lnTo>
                  <a:pt x="94" y="33"/>
                </a:lnTo>
                <a:lnTo>
                  <a:pt x="94" y="33"/>
                </a:lnTo>
                <a:close/>
                <a:moveTo>
                  <a:pt x="50" y="33"/>
                </a:moveTo>
                <a:lnTo>
                  <a:pt x="50" y="33"/>
                </a:lnTo>
                <a:lnTo>
                  <a:pt x="44" y="33"/>
                </a:lnTo>
                <a:lnTo>
                  <a:pt x="39" y="35"/>
                </a:lnTo>
                <a:lnTo>
                  <a:pt x="31" y="41"/>
                </a:lnTo>
                <a:lnTo>
                  <a:pt x="24" y="50"/>
                </a:lnTo>
                <a:lnTo>
                  <a:pt x="22" y="55"/>
                </a:lnTo>
                <a:lnTo>
                  <a:pt x="22" y="61"/>
                </a:lnTo>
                <a:lnTo>
                  <a:pt x="22" y="61"/>
                </a:lnTo>
                <a:lnTo>
                  <a:pt x="22" y="66"/>
                </a:lnTo>
                <a:lnTo>
                  <a:pt x="24" y="72"/>
                </a:lnTo>
                <a:lnTo>
                  <a:pt x="31" y="81"/>
                </a:lnTo>
                <a:lnTo>
                  <a:pt x="39" y="86"/>
                </a:lnTo>
                <a:lnTo>
                  <a:pt x="44" y="88"/>
                </a:lnTo>
                <a:lnTo>
                  <a:pt x="50" y="88"/>
                </a:lnTo>
                <a:lnTo>
                  <a:pt x="50" y="88"/>
                </a:lnTo>
                <a:lnTo>
                  <a:pt x="57" y="88"/>
                </a:lnTo>
                <a:lnTo>
                  <a:pt x="61" y="86"/>
                </a:lnTo>
                <a:lnTo>
                  <a:pt x="70" y="81"/>
                </a:lnTo>
                <a:lnTo>
                  <a:pt x="77" y="72"/>
                </a:lnTo>
                <a:lnTo>
                  <a:pt x="79" y="66"/>
                </a:lnTo>
                <a:lnTo>
                  <a:pt x="79" y="61"/>
                </a:lnTo>
                <a:lnTo>
                  <a:pt x="79" y="61"/>
                </a:lnTo>
                <a:lnTo>
                  <a:pt x="79" y="55"/>
                </a:lnTo>
                <a:lnTo>
                  <a:pt x="77" y="50"/>
                </a:lnTo>
                <a:lnTo>
                  <a:pt x="70" y="41"/>
                </a:lnTo>
                <a:lnTo>
                  <a:pt x="61" y="35"/>
                </a:lnTo>
                <a:lnTo>
                  <a:pt x="57" y="33"/>
                </a:lnTo>
                <a:lnTo>
                  <a:pt x="50" y="33"/>
                </a:lnTo>
                <a:lnTo>
                  <a:pt x="50" y="33"/>
                </a:lnTo>
                <a:close/>
                <a:moveTo>
                  <a:pt x="101" y="151"/>
                </a:moveTo>
                <a:lnTo>
                  <a:pt x="101" y="151"/>
                </a:lnTo>
                <a:lnTo>
                  <a:pt x="101" y="141"/>
                </a:lnTo>
                <a:lnTo>
                  <a:pt x="99" y="132"/>
                </a:lnTo>
                <a:lnTo>
                  <a:pt x="96" y="123"/>
                </a:lnTo>
                <a:lnTo>
                  <a:pt x="92" y="118"/>
                </a:lnTo>
                <a:lnTo>
                  <a:pt x="88" y="110"/>
                </a:lnTo>
                <a:lnTo>
                  <a:pt x="83" y="105"/>
                </a:lnTo>
                <a:lnTo>
                  <a:pt x="70" y="97"/>
                </a:lnTo>
                <a:lnTo>
                  <a:pt x="52" y="127"/>
                </a:lnTo>
                <a:lnTo>
                  <a:pt x="33" y="97"/>
                </a:lnTo>
                <a:lnTo>
                  <a:pt x="33" y="97"/>
                </a:lnTo>
                <a:lnTo>
                  <a:pt x="26" y="101"/>
                </a:lnTo>
                <a:lnTo>
                  <a:pt x="20" y="105"/>
                </a:lnTo>
                <a:lnTo>
                  <a:pt x="15" y="110"/>
                </a:lnTo>
                <a:lnTo>
                  <a:pt x="9" y="116"/>
                </a:lnTo>
                <a:lnTo>
                  <a:pt x="6" y="123"/>
                </a:lnTo>
                <a:lnTo>
                  <a:pt x="4" y="132"/>
                </a:lnTo>
                <a:lnTo>
                  <a:pt x="2" y="141"/>
                </a:lnTo>
                <a:lnTo>
                  <a:pt x="0" y="151"/>
                </a:lnTo>
                <a:lnTo>
                  <a:pt x="0" y="151"/>
                </a:lnTo>
                <a:lnTo>
                  <a:pt x="15" y="156"/>
                </a:lnTo>
                <a:lnTo>
                  <a:pt x="28" y="158"/>
                </a:lnTo>
                <a:lnTo>
                  <a:pt x="41" y="160"/>
                </a:lnTo>
                <a:lnTo>
                  <a:pt x="53" y="162"/>
                </a:lnTo>
                <a:lnTo>
                  <a:pt x="64" y="160"/>
                </a:lnTo>
                <a:lnTo>
                  <a:pt x="77" y="158"/>
                </a:lnTo>
                <a:lnTo>
                  <a:pt x="90" y="156"/>
                </a:lnTo>
                <a:lnTo>
                  <a:pt x="101" y="151"/>
                </a:lnTo>
                <a:lnTo>
                  <a:pt x="101" y="15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8" name="Freeform 359"/>
          <p:cNvSpPr>
            <a:spLocks noEditPoints="1"/>
          </p:cNvSpPr>
          <p:nvPr/>
        </p:nvSpPr>
        <p:spPr bwMode="auto">
          <a:xfrm>
            <a:off x="3312122" y="2997968"/>
            <a:ext cx="550836" cy="657207"/>
          </a:xfrm>
          <a:custGeom>
            <a:avLst/>
            <a:gdLst>
              <a:gd name="T0" fmla="*/ 62 w 145"/>
              <a:gd name="T1" fmla="*/ 94 h 173"/>
              <a:gd name="T2" fmla="*/ 73 w 145"/>
              <a:gd name="T3" fmla="*/ 98 h 173"/>
              <a:gd name="T4" fmla="*/ 73 w 145"/>
              <a:gd name="T5" fmla="*/ 107 h 173"/>
              <a:gd name="T6" fmla="*/ 64 w 145"/>
              <a:gd name="T7" fmla="*/ 112 h 173"/>
              <a:gd name="T8" fmla="*/ 44 w 145"/>
              <a:gd name="T9" fmla="*/ 112 h 173"/>
              <a:gd name="T10" fmla="*/ 33 w 145"/>
              <a:gd name="T11" fmla="*/ 109 h 173"/>
              <a:gd name="T12" fmla="*/ 27 w 145"/>
              <a:gd name="T13" fmla="*/ 101 h 173"/>
              <a:gd name="T14" fmla="*/ 45 w 145"/>
              <a:gd name="T15" fmla="*/ 54 h 173"/>
              <a:gd name="T16" fmla="*/ 51 w 145"/>
              <a:gd name="T17" fmla="*/ 46 h 173"/>
              <a:gd name="T18" fmla="*/ 58 w 145"/>
              <a:gd name="T19" fmla="*/ 44 h 173"/>
              <a:gd name="T20" fmla="*/ 64 w 145"/>
              <a:gd name="T21" fmla="*/ 46 h 173"/>
              <a:gd name="T22" fmla="*/ 68 w 145"/>
              <a:gd name="T23" fmla="*/ 54 h 173"/>
              <a:gd name="T24" fmla="*/ 53 w 145"/>
              <a:gd name="T25" fmla="*/ 94 h 173"/>
              <a:gd name="T26" fmla="*/ 101 w 145"/>
              <a:gd name="T27" fmla="*/ 173 h 173"/>
              <a:gd name="T28" fmla="*/ 141 w 145"/>
              <a:gd name="T29" fmla="*/ 151 h 173"/>
              <a:gd name="T30" fmla="*/ 113 w 145"/>
              <a:gd name="T31" fmla="*/ 77 h 173"/>
              <a:gd name="T32" fmla="*/ 115 w 145"/>
              <a:gd name="T33" fmla="*/ 96 h 173"/>
              <a:gd name="T34" fmla="*/ 119 w 145"/>
              <a:gd name="T35" fmla="*/ 90 h 173"/>
              <a:gd name="T36" fmla="*/ 126 w 145"/>
              <a:gd name="T37" fmla="*/ 101 h 173"/>
              <a:gd name="T38" fmla="*/ 130 w 145"/>
              <a:gd name="T39" fmla="*/ 98 h 173"/>
              <a:gd name="T40" fmla="*/ 135 w 145"/>
              <a:gd name="T41" fmla="*/ 99 h 173"/>
              <a:gd name="T42" fmla="*/ 141 w 145"/>
              <a:gd name="T43" fmla="*/ 109 h 173"/>
              <a:gd name="T44" fmla="*/ 132 w 145"/>
              <a:gd name="T45" fmla="*/ 149 h 173"/>
              <a:gd name="T46" fmla="*/ 102 w 145"/>
              <a:gd name="T47" fmla="*/ 153 h 173"/>
              <a:gd name="T48" fmla="*/ 91 w 145"/>
              <a:gd name="T49" fmla="*/ 116 h 173"/>
              <a:gd name="T50" fmla="*/ 99 w 145"/>
              <a:gd name="T51" fmla="*/ 107 h 173"/>
              <a:gd name="T52" fmla="*/ 101 w 145"/>
              <a:gd name="T53" fmla="*/ 83 h 173"/>
              <a:gd name="T54" fmla="*/ 104 w 145"/>
              <a:gd name="T55" fmla="*/ 61 h 173"/>
              <a:gd name="T56" fmla="*/ 73 w 145"/>
              <a:gd name="T57" fmla="*/ 0 h 173"/>
              <a:gd name="T58" fmla="*/ 44 w 145"/>
              <a:gd name="T59" fmla="*/ 6 h 173"/>
              <a:gd name="T60" fmla="*/ 12 w 145"/>
              <a:gd name="T61" fmla="*/ 32 h 173"/>
              <a:gd name="T62" fmla="*/ 0 w 145"/>
              <a:gd name="T63" fmla="*/ 72 h 173"/>
              <a:gd name="T64" fmla="*/ 7 w 145"/>
              <a:gd name="T65" fmla="*/ 99 h 173"/>
              <a:gd name="T66" fmla="*/ 33 w 145"/>
              <a:gd name="T67" fmla="*/ 133 h 173"/>
              <a:gd name="T68" fmla="*/ 73 w 145"/>
              <a:gd name="T69" fmla="*/ 144 h 173"/>
              <a:gd name="T70" fmla="*/ 88 w 145"/>
              <a:gd name="T71" fmla="*/ 144 h 173"/>
              <a:gd name="T72" fmla="*/ 80 w 145"/>
              <a:gd name="T73" fmla="*/ 99 h 173"/>
              <a:gd name="T74" fmla="*/ 91 w 145"/>
              <a:gd name="T75" fmla="*/ 85 h 173"/>
              <a:gd name="T76" fmla="*/ 95 w 145"/>
              <a:gd name="T77" fmla="*/ 52 h 173"/>
              <a:gd name="T78" fmla="*/ 112 w 145"/>
              <a:gd name="T79" fmla="*/ 52 h 173"/>
              <a:gd name="T80" fmla="*/ 121 w 145"/>
              <a:gd name="T81" fmla="*/ 59 h 173"/>
              <a:gd name="T82" fmla="*/ 123 w 145"/>
              <a:gd name="T83" fmla="*/ 81 h 173"/>
              <a:gd name="T84" fmla="*/ 134 w 145"/>
              <a:gd name="T85" fmla="*/ 88 h 173"/>
              <a:gd name="T86" fmla="*/ 143 w 145"/>
              <a:gd name="T87" fmla="*/ 92 h 173"/>
              <a:gd name="T88" fmla="*/ 145 w 145"/>
              <a:gd name="T89" fmla="*/ 72 h 173"/>
              <a:gd name="T90" fmla="*/ 139 w 145"/>
              <a:gd name="T91" fmla="*/ 44 h 173"/>
              <a:gd name="T92" fmla="*/ 113 w 145"/>
              <a:gd name="T93" fmla="*/ 11 h 173"/>
              <a:gd name="T94" fmla="*/ 73 w 145"/>
              <a:gd name="T95" fmla="*/ 0 h 173"/>
              <a:gd name="T96" fmla="*/ 64 w 145"/>
              <a:gd name="T97" fmla="*/ 15 h 173"/>
              <a:gd name="T98" fmla="*/ 73 w 145"/>
              <a:gd name="T99" fmla="*/ 19 h 173"/>
              <a:gd name="T100" fmla="*/ 77 w 145"/>
              <a:gd name="T101" fmla="*/ 28 h 173"/>
              <a:gd name="T102" fmla="*/ 73 w 145"/>
              <a:gd name="T103" fmla="*/ 37 h 173"/>
              <a:gd name="T104" fmla="*/ 64 w 145"/>
              <a:gd name="T105" fmla="*/ 41 h 173"/>
              <a:gd name="T106" fmla="*/ 55 w 145"/>
              <a:gd name="T107" fmla="*/ 37 h 173"/>
              <a:gd name="T108" fmla="*/ 51 w 145"/>
              <a:gd name="T109" fmla="*/ 28 h 173"/>
              <a:gd name="T110" fmla="*/ 55 w 145"/>
              <a:gd name="T111" fmla="*/ 19 h 173"/>
              <a:gd name="T112" fmla="*/ 64 w 145"/>
              <a:gd name="T113" fmla="*/ 15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5" h="173">
                <a:moveTo>
                  <a:pt x="53" y="94"/>
                </a:moveTo>
                <a:lnTo>
                  <a:pt x="62" y="94"/>
                </a:lnTo>
                <a:lnTo>
                  <a:pt x="62" y="94"/>
                </a:lnTo>
                <a:lnTo>
                  <a:pt x="68" y="94"/>
                </a:lnTo>
                <a:lnTo>
                  <a:pt x="71" y="96"/>
                </a:lnTo>
                <a:lnTo>
                  <a:pt x="73" y="98"/>
                </a:lnTo>
                <a:lnTo>
                  <a:pt x="73" y="101"/>
                </a:lnTo>
                <a:lnTo>
                  <a:pt x="73" y="101"/>
                </a:lnTo>
                <a:lnTo>
                  <a:pt x="73" y="107"/>
                </a:lnTo>
                <a:lnTo>
                  <a:pt x="69" y="110"/>
                </a:lnTo>
                <a:lnTo>
                  <a:pt x="69" y="110"/>
                </a:lnTo>
                <a:lnTo>
                  <a:pt x="64" y="112"/>
                </a:lnTo>
                <a:lnTo>
                  <a:pt x="58" y="112"/>
                </a:lnTo>
                <a:lnTo>
                  <a:pt x="44" y="112"/>
                </a:lnTo>
                <a:lnTo>
                  <a:pt x="44" y="112"/>
                </a:lnTo>
                <a:lnTo>
                  <a:pt x="36" y="112"/>
                </a:lnTo>
                <a:lnTo>
                  <a:pt x="33" y="109"/>
                </a:lnTo>
                <a:lnTo>
                  <a:pt x="33" y="109"/>
                </a:lnTo>
                <a:lnTo>
                  <a:pt x="29" y="105"/>
                </a:lnTo>
                <a:lnTo>
                  <a:pt x="27" y="101"/>
                </a:lnTo>
                <a:lnTo>
                  <a:pt x="27" y="101"/>
                </a:lnTo>
                <a:lnTo>
                  <a:pt x="29" y="94"/>
                </a:lnTo>
                <a:lnTo>
                  <a:pt x="44" y="57"/>
                </a:lnTo>
                <a:lnTo>
                  <a:pt x="45" y="54"/>
                </a:lnTo>
                <a:lnTo>
                  <a:pt x="45" y="54"/>
                </a:lnTo>
                <a:lnTo>
                  <a:pt x="47" y="50"/>
                </a:lnTo>
                <a:lnTo>
                  <a:pt x="51" y="46"/>
                </a:lnTo>
                <a:lnTo>
                  <a:pt x="55" y="44"/>
                </a:lnTo>
                <a:lnTo>
                  <a:pt x="58" y="44"/>
                </a:lnTo>
                <a:lnTo>
                  <a:pt x="58" y="44"/>
                </a:lnTo>
                <a:lnTo>
                  <a:pt x="62" y="44"/>
                </a:lnTo>
                <a:lnTo>
                  <a:pt x="64" y="46"/>
                </a:lnTo>
                <a:lnTo>
                  <a:pt x="64" y="46"/>
                </a:lnTo>
                <a:lnTo>
                  <a:pt x="68" y="50"/>
                </a:lnTo>
                <a:lnTo>
                  <a:pt x="68" y="54"/>
                </a:lnTo>
                <a:lnTo>
                  <a:pt x="68" y="54"/>
                </a:lnTo>
                <a:lnTo>
                  <a:pt x="66" y="61"/>
                </a:lnTo>
                <a:lnTo>
                  <a:pt x="53" y="94"/>
                </a:lnTo>
                <a:lnTo>
                  <a:pt x="53" y="94"/>
                </a:lnTo>
                <a:close/>
                <a:moveTo>
                  <a:pt x="141" y="151"/>
                </a:moveTo>
                <a:lnTo>
                  <a:pt x="97" y="160"/>
                </a:lnTo>
                <a:lnTo>
                  <a:pt x="101" y="173"/>
                </a:lnTo>
                <a:lnTo>
                  <a:pt x="143" y="164"/>
                </a:lnTo>
                <a:lnTo>
                  <a:pt x="141" y="151"/>
                </a:lnTo>
                <a:lnTo>
                  <a:pt x="141" y="151"/>
                </a:lnTo>
                <a:close/>
                <a:moveTo>
                  <a:pt x="112" y="61"/>
                </a:moveTo>
                <a:lnTo>
                  <a:pt x="112" y="61"/>
                </a:lnTo>
                <a:lnTo>
                  <a:pt x="113" y="77"/>
                </a:lnTo>
                <a:lnTo>
                  <a:pt x="113" y="96"/>
                </a:lnTo>
                <a:lnTo>
                  <a:pt x="113" y="96"/>
                </a:lnTo>
                <a:lnTo>
                  <a:pt x="115" y="96"/>
                </a:lnTo>
                <a:lnTo>
                  <a:pt x="115" y="96"/>
                </a:lnTo>
                <a:lnTo>
                  <a:pt x="119" y="90"/>
                </a:lnTo>
                <a:lnTo>
                  <a:pt x="119" y="90"/>
                </a:lnTo>
                <a:lnTo>
                  <a:pt x="124" y="92"/>
                </a:lnTo>
                <a:lnTo>
                  <a:pt x="124" y="92"/>
                </a:lnTo>
                <a:lnTo>
                  <a:pt x="126" y="101"/>
                </a:lnTo>
                <a:lnTo>
                  <a:pt x="126" y="101"/>
                </a:lnTo>
                <a:lnTo>
                  <a:pt x="126" y="101"/>
                </a:lnTo>
                <a:lnTo>
                  <a:pt x="130" y="98"/>
                </a:lnTo>
                <a:lnTo>
                  <a:pt x="130" y="98"/>
                </a:lnTo>
                <a:lnTo>
                  <a:pt x="135" y="99"/>
                </a:lnTo>
                <a:lnTo>
                  <a:pt x="135" y="99"/>
                </a:lnTo>
                <a:lnTo>
                  <a:pt x="135" y="107"/>
                </a:lnTo>
                <a:lnTo>
                  <a:pt x="135" y="107"/>
                </a:lnTo>
                <a:lnTo>
                  <a:pt x="141" y="109"/>
                </a:lnTo>
                <a:lnTo>
                  <a:pt x="141" y="109"/>
                </a:lnTo>
                <a:lnTo>
                  <a:pt x="137" y="133"/>
                </a:lnTo>
                <a:lnTo>
                  <a:pt x="132" y="149"/>
                </a:lnTo>
                <a:lnTo>
                  <a:pt x="132" y="149"/>
                </a:lnTo>
                <a:lnTo>
                  <a:pt x="102" y="153"/>
                </a:lnTo>
                <a:lnTo>
                  <a:pt x="102" y="153"/>
                </a:lnTo>
                <a:lnTo>
                  <a:pt x="97" y="144"/>
                </a:lnTo>
                <a:lnTo>
                  <a:pt x="93" y="131"/>
                </a:lnTo>
                <a:lnTo>
                  <a:pt x="91" y="116"/>
                </a:lnTo>
                <a:lnTo>
                  <a:pt x="90" y="99"/>
                </a:lnTo>
                <a:lnTo>
                  <a:pt x="97" y="90"/>
                </a:lnTo>
                <a:lnTo>
                  <a:pt x="99" y="107"/>
                </a:lnTo>
                <a:lnTo>
                  <a:pt x="101" y="105"/>
                </a:lnTo>
                <a:lnTo>
                  <a:pt x="101" y="105"/>
                </a:lnTo>
                <a:lnTo>
                  <a:pt x="101" y="83"/>
                </a:lnTo>
                <a:lnTo>
                  <a:pt x="101" y="72"/>
                </a:lnTo>
                <a:lnTo>
                  <a:pt x="104" y="61"/>
                </a:lnTo>
                <a:lnTo>
                  <a:pt x="104" y="61"/>
                </a:lnTo>
                <a:lnTo>
                  <a:pt x="112" y="61"/>
                </a:lnTo>
                <a:lnTo>
                  <a:pt x="112" y="61"/>
                </a:lnTo>
                <a:close/>
                <a:moveTo>
                  <a:pt x="73" y="0"/>
                </a:moveTo>
                <a:lnTo>
                  <a:pt x="73" y="0"/>
                </a:lnTo>
                <a:lnTo>
                  <a:pt x="58" y="0"/>
                </a:lnTo>
                <a:lnTo>
                  <a:pt x="44" y="6"/>
                </a:lnTo>
                <a:lnTo>
                  <a:pt x="33" y="11"/>
                </a:lnTo>
                <a:lnTo>
                  <a:pt x="22" y="21"/>
                </a:lnTo>
                <a:lnTo>
                  <a:pt x="12" y="32"/>
                </a:lnTo>
                <a:lnTo>
                  <a:pt x="7" y="44"/>
                </a:lnTo>
                <a:lnTo>
                  <a:pt x="1" y="57"/>
                </a:lnTo>
                <a:lnTo>
                  <a:pt x="0" y="72"/>
                </a:lnTo>
                <a:lnTo>
                  <a:pt x="0" y="72"/>
                </a:lnTo>
                <a:lnTo>
                  <a:pt x="1" y="87"/>
                </a:lnTo>
                <a:lnTo>
                  <a:pt x="7" y="99"/>
                </a:lnTo>
                <a:lnTo>
                  <a:pt x="12" y="112"/>
                </a:lnTo>
                <a:lnTo>
                  <a:pt x="22" y="123"/>
                </a:lnTo>
                <a:lnTo>
                  <a:pt x="33" y="133"/>
                </a:lnTo>
                <a:lnTo>
                  <a:pt x="44" y="138"/>
                </a:lnTo>
                <a:lnTo>
                  <a:pt x="58" y="144"/>
                </a:lnTo>
                <a:lnTo>
                  <a:pt x="73" y="144"/>
                </a:lnTo>
                <a:lnTo>
                  <a:pt x="73" y="144"/>
                </a:lnTo>
                <a:lnTo>
                  <a:pt x="88" y="144"/>
                </a:lnTo>
                <a:lnTo>
                  <a:pt x="88" y="144"/>
                </a:lnTo>
                <a:lnTo>
                  <a:pt x="84" y="133"/>
                </a:lnTo>
                <a:lnTo>
                  <a:pt x="82" y="120"/>
                </a:lnTo>
                <a:lnTo>
                  <a:pt x="80" y="99"/>
                </a:lnTo>
                <a:lnTo>
                  <a:pt x="80" y="94"/>
                </a:lnTo>
                <a:lnTo>
                  <a:pt x="91" y="85"/>
                </a:lnTo>
                <a:lnTo>
                  <a:pt x="91" y="85"/>
                </a:lnTo>
                <a:lnTo>
                  <a:pt x="91" y="72"/>
                </a:lnTo>
                <a:lnTo>
                  <a:pt x="95" y="59"/>
                </a:lnTo>
                <a:lnTo>
                  <a:pt x="95" y="52"/>
                </a:lnTo>
                <a:lnTo>
                  <a:pt x="104" y="52"/>
                </a:lnTo>
                <a:lnTo>
                  <a:pt x="104" y="52"/>
                </a:lnTo>
                <a:lnTo>
                  <a:pt x="112" y="52"/>
                </a:lnTo>
                <a:lnTo>
                  <a:pt x="119" y="52"/>
                </a:lnTo>
                <a:lnTo>
                  <a:pt x="121" y="59"/>
                </a:lnTo>
                <a:lnTo>
                  <a:pt x="121" y="59"/>
                </a:lnTo>
                <a:lnTo>
                  <a:pt x="123" y="70"/>
                </a:lnTo>
                <a:lnTo>
                  <a:pt x="123" y="81"/>
                </a:lnTo>
                <a:lnTo>
                  <a:pt x="123" y="81"/>
                </a:lnTo>
                <a:lnTo>
                  <a:pt x="126" y="83"/>
                </a:lnTo>
                <a:lnTo>
                  <a:pt x="134" y="85"/>
                </a:lnTo>
                <a:lnTo>
                  <a:pt x="134" y="88"/>
                </a:lnTo>
                <a:lnTo>
                  <a:pt x="134" y="88"/>
                </a:lnTo>
                <a:lnTo>
                  <a:pt x="137" y="90"/>
                </a:lnTo>
                <a:lnTo>
                  <a:pt x="143" y="92"/>
                </a:lnTo>
                <a:lnTo>
                  <a:pt x="143" y="92"/>
                </a:lnTo>
                <a:lnTo>
                  <a:pt x="145" y="81"/>
                </a:lnTo>
                <a:lnTo>
                  <a:pt x="145" y="72"/>
                </a:lnTo>
                <a:lnTo>
                  <a:pt x="145" y="72"/>
                </a:lnTo>
                <a:lnTo>
                  <a:pt x="143" y="57"/>
                </a:lnTo>
                <a:lnTo>
                  <a:pt x="139" y="44"/>
                </a:lnTo>
                <a:lnTo>
                  <a:pt x="132" y="32"/>
                </a:lnTo>
                <a:lnTo>
                  <a:pt x="124" y="21"/>
                </a:lnTo>
                <a:lnTo>
                  <a:pt x="113" y="11"/>
                </a:lnTo>
                <a:lnTo>
                  <a:pt x="101" y="6"/>
                </a:lnTo>
                <a:lnTo>
                  <a:pt x="88" y="0"/>
                </a:lnTo>
                <a:lnTo>
                  <a:pt x="73" y="0"/>
                </a:lnTo>
                <a:lnTo>
                  <a:pt x="73" y="0"/>
                </a:lnTo>
                <a:close/>
                <a:moveTo>
                  <a:pt x="64" y="15"/>
                </a:moveTo>
                <a:lnTo>
                  <a:pt x="64" y="15"/>
                </a:lnTo>
                <a:lnTo>
                  <a:pt x="69" y="17"/>
                </a:lnTo>
                <a:lnTo>
                  <a:pt x="73" y="19"/>
                </a:lnTo>
                <a:lnTo>
                  <a:pt x="73" y="19"/>
                </a:lnTo>
                <a:lnTo>
                  <a:pt x="75" y="24"/>
                </a:lnTo>
                <a:lnTo>
                  <a:pt x="77" y="28"/>
                </a:lnTo>
                <a:lnTo>
                  <a:pt x="77" y="28"/>
                </a:lnTo>
                <a:lnTo>
                  <a:pt x="75" y="33"/>
                </a:lnTo>
                <a:lnTo>
                  <a:pt x="73" y="37"/>
                </a:lnTo>
                <a:lnTo>
                  <a:pt x="73" y="37"/>
                </a:lnTo>
                <a:lnTo>
                  <a:pt x="69" y="39"/>
                </a:lnTo>
                <a:lnTo>
                  <a:pt x="64" y="41"/>
                </a:lnTo>
                <a:lnTo>
                  <a:pt x="64" y="41"/>
                </a:lnTo>
                <a:lnTo>
                  <a:pt x="58" y="39"/>
                </a:lnTo>
                <a:lnTo>
                  <a:pt x="55" y="37"/>
                </a:lnTo>
                <a:lnTo>
                  <a:pt x="55" y="37"/>
                </a:lnTo>
                <a:lnTo>
                  <a:pt x="53" y="33"/>
                </a:lnTo>
                <a:lnTo>
                  <a:pt x="51" y="28"/>
                </a:lnTo>
                <a:lnTo>
                  <a:pt x="51" y="28"/>
                </a:lnTo>
                <a:lnTo>
                  <a:pt x="53" y="24"/>
                </a:lnTo>
                <a:lnTo>
                  <a:pt x="55" y="19"/>
                </a:lnTo>
                <a:lnTo>
                  <a:pt x="55" y="19"/>
                </a:lnTo>
                <a:lnTo>
                  <a:pt x="58" y="17"/>
                </a:lnTo>
                <a:lnTo>
                  <a:pt x="64" y="15"/>
                </a:lnTo>
                <a:lnTo>
                  <a:pt x="64" y="15"/>
                </a:lnTo>
                <a:close/>
              </a:path>
            </a:pathLst>
          </a:cu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Freeform 396"/>
          <p:cNvSpPr>
            <a:spLocks noEditPoints="1"/>
          </p:cNvSpPr>
          <p:nvPr/>
        </p:nvSpPr>
        <p:spPr bwMode="auto">
          <a:xfrm>
            <a:off x="8149449" y="2970621"/>
            <a:ext cx="538045" cy="636227"/>
          </a:xfrm>
          <a:custGeom>
            <a:avLst/>
            <a:gdLst>
              <a:gd name="T0" fmla="*/ 27 w 137"/>
              <a:gd name="T1" fmla="*/ 100 h 162"/>
              <a:gd name="T2" fmla="*/ 51 w 137"/>
              <a:gd name="T3" fmla="*/ 87 h 162"/>
              <a:gd name="T4" fmla="*/ 66 w 137"/>
              <a:gd name="T5" fmla="*/ 109 h 162"/>
              <a:gd name="T6" fmla="*/ 86 w 137"/>
              <a:gd name="T7" fmla="*/ 52 h 162"/>
              <a:gd name="T8" fmla="*/ 110 w 137"/>
              <a:gd name="T9" fmla="*/ 65 h 162"/>
              <a:gd name="T10" fmla="*/ 80 w 137"/>
              <a:gd name="T11" fmla="*/ 133 h 162"/>
              <a:gd name="T12" fmla="*/ 58 w 137"/>
              <a:gd name="T13" fmla="*/ 133 h 162"/>
              <a:gd name="T14" fmla="*/ 27 w 137"/>
              <a:gd name="T15" fmla="*/ 100 h 162"/>
              <a:gd name="T16" fmla="*/ 27 w 137"/>
              <a:gd name="T17" fmla="*/ 100 h 162"/>
              <a:gd name="T18" fmla="*/ 7 w 137"/>
              <a:gd name="T19" fmla="*/ 15 h 162"/>
              <a:gd name="T20" fmla="*/ 0 w 137"/>
              <a:gd name="T21" fmla="*/ 15 h 162"/>
              <a:gd name="T22" fmla="*/ 0 w 137"/>
              <a:gd name="T23" fmla="*/ 22 h 162"/>
              <a:gd name="T24" fmla="*/ 0 w 137"/>
              <a:gd name="T25" fmla="*/ 155 h 162"/>
              <a:gd name="T26" fmla="*/ 0 w 137"/>
              <a:gd name="T27" fmla="*/ 162 h 162"/>
              <a:gd name="T28" fmla="*/ 7 w 137"/>
              <a:gd name="T29" fmla="*/ 162 h 162"/>
              <a:gd name="T30" fmla="*/ 128 w 137"/>
              <a:gd name="T31" fmla="*/ 162 h 162"/>
              <a:gd name="T32" fmla="*/ 137 w 137"/>
              <a:gd name="T33" fmla="*/ 162 h 162"/>
              <a:gd name="T34" fmla="*/ 137 w 137"/>
              <a:gd name="T35" fmla="*/ 155 h 162"/>
              <a:gd name="T36" fmla="*/ 137 w 137"/>
              <a:gd name="T37" fmla="*/ 22 h 162"/>
              <a:gd name="T38" fmla="*/ 137 w 137"/>
              <a:gd name="T39" fmla="*/ 15 h 162"/>
              <a:gd name="T40" fmla="*/ 128 w 137"/>
              <a:gd name="T41" fmla="*/ 15 h 162"/>
              <a:gd name="T42" fmla="*/ 104 w 137"/>
              <a:gd name="T43" fmla="*/ 15 h 162"/>
              <a:gd name="T44" fmla="*/ 104 w 137"/>
              <a:gd name="T45" fmla="*/ 8 h 162"/>
              <a:gd name="T46" fmla="*/ 90 w 137"/>
              <a:gd name="T47" fmla="*/ 8 h 162"/>
              <a:gd name="T48" fmla="*/ 90 w 137"/>
              <a:gd name="T49" fmla="*/ 0 h 162"/>
              <a:gd name="T50" fmla="*/ 47 w 137"/>
              <a:gd name="T51" fmla="*/ 0 h 162"/>
              <a:gd name="T52" fmla="*/ 47 w 137"/>
              <a:gd name="T53" fmla="*/ 8 h 162"/>
              <a:gd name="T54" fmla="*/ 31 w 137"/>
              <a:gd name="T55" fmla="*/ 8 h 162"/>
              <a:gd name="T56" fmla="*/ 31 w 137"/>
              <a:gd name="T57" fmla="*/ 15 h 162"/>
              <a:gd name="T58" fmla="*/ 7 w 137"/>
              <a:gd name="T59" fmla="*/ 15 h 162"/>
              <a:gd name="T60" fmla="*/ 7 w 137"/>
              <a:gd name="T61" fmla="*/ 15 h 162"/>
              <a:gd name="T62" fmla="*/ 104 w 137"/>
              <a:gd name="T63" fmla="*/ 30 h 162"/>
              <a:gd name="T64" fmla="*/ 104 w 137"/>
              <a:gd name="T65" fmla="*/ 41 h 162"/>
              <a:gd name="T66" fmla="*/ 31 w 137"/>
              <a:gd name="T67" fmla="*/ 41 h 162"/>
              <a:gd name="T68" fmla="*/ 31 w 137"/>
              <a:gd name="T69" fmla="*/ 30 h 162"/>
              <a:gd name="T70" fmla="*/ 14 w 137"/>
              <a:gd name="T71" fmla="*/ 30 h 162"/>
              <a:gd name="T72" fmla="*/ 14 w 137"/>
              <a:gd name="T73" fmla="*/ 147 h 162"/>
              <a:gd name="T74" fmla="*/ 121 w 137"/>
              <a:gd name="T75" fmla="*/ 147 h 162"/>
              <a:gd name="T76" fmla="*/ 121 w 137"/>
              <a:gd name="T77" fmla="*/ 30 h 162"/>
              <a:gd name="T78" fmla="*/ 104 w 137"/>
              <a:gd name="T79" fmla="*/ 30 h 162"/>
              <a:gd name="T80" fmla="*/ 104 w 137"/>
              <a:gd name="T81" fmla="*/ 30 h 162"/>
              <a:gd name="T82" fmla="*/ 33 w 137"/>
              <a:gd name="T83" fmla="*/ 100 h 162"/>
              <a:gd name="T84" fmla="*/ 60 w 137"/>
              <a:gd name="T85" fmla="*/ 129 h 162"/>
              <a:gd name="T86" fmla="*/ 62 w 137"/>
              <a:gd name="T87" fmla="*/ 129 h 162"/>
              <a:gd name="T88" fmla="*/ 38 w 137"/>
              <a:gd name="T89" fmla="*/ 98 h 162"/>
              <a:gd name="T90" fmla="*/ 33 w 137"/>
              <a:gd name="T91" fmla="*/ 100 h 162"/>
              <a:gd name="T92" fmla="*/ 33 w 137"/>
              <a:gd name="T93" fmla="*/ 100 h 162"/>
              <a:gd name="T94" fmla="*/ 69 w 137"/>
              <a:gd name="T95" fmla="*/ 114 h 162"/>
              <a:gd name="T96" fmla="*/ 73 w 137"/>
              <a:gd name="T97" fmla="*/ 116 h 162"/>
              <a:gd name="T98" fmla="*/ 88 w 137"/>
              <a:gd name="T99" fmla="*/ 59 h 162"/>
              <a:gd name="T100" fmla="*/ 69 w 137"/>
              <a:gd name="T101" fmla="*/ 114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7" h="162">
                <a:moveTo>
                  <a:pt x="27" y="100"/>
                </a:moveTo>
                <a:lnTo>
                  <a:pt x="51" y="87"/>
                </a:lnTo>
                <a:lnTo>
                  <a:pt x="66" y="109"/>
                </a:lnTo>
                <a:lnTo>
                  <a:pt x="86" y="52"/>
                </a:lnTo>
                <a:lnTo>
                  <a:pt x="110" y="65"/>
                </a:lnTo>
                <a:lnTo>
                  <a:pt x="80" y="133"/>
                </a:lnTo>
                <a:lnTo>
                  <a:pt x="58" y="133"/>
                </a:lnTo>
                <a:lnTo>
                  <a:pt x="27" y="100"/>
                </a:lnTo>
                <a:lnTo>
                  <a:pt x="27" y="100"/>
                </a:lnTo>
                <a:close/>
                <a:moveTo>
                  <a:pt x="7" y="15"/>
                </a:moveTo>
                <a:lnTo>
                  <a:pt x="0" y="15"/>
                </a:lnTo>
                <a:lnTo>
                  <a:pt x="0" y="22"/>
                </a:lnTo>
                <a:lnTo>
                  <a:pt x="0" y="155"/>
                </a:lnTo>
                <a:lnTo>
                  <a:pt x="0" y="162"/>
                </a:lnTo>
                <a:lnTo>
                  <a:pt x="7" y="162"/>
                </a:lnTo>
                <a:lnTo>
                  <a:pt x="128" y="162"/>
                </a:lnTo>
                <a:lnTo>
                  <a:pt x="137" y="162"/>
                </a:lnTo>
                <a:lnTo>
                  <a:pt x="137" y="155"/>
                </a:lnTo>
                <a:lnTo>
                  <a:pt x="137" y="22"/>
                </a:lnTo>
                <a:lnTo>
                  <a:pt x="137" y="15"/>
                </a:lnTo>
                <a:lnTo>
                  <a:pt x="128" y="15"/>
                </a:lnTo>
                <a:lnTo>
                  <a:pt x="104" y="15"/>
                </a:lnTo>
                <a:lnTo>
                  <a:pt x="104" y="8"/>
                </a:lnTo>
                <a:lnTo>
                  <a:pt x="90" y="8"/>
                </a:lnTo>
                <a:lnTo>
                  <a:pt x="90" y="0"/>
                </a:lnTo>
                <a:lnTo>
                  <a:pt x="47" y="0"/>
                </a:lnTo>
                <a:lnTo>
                  <a:pt x="47" y="8"/>
                </a:lnTo>
                <a:lnTo>
                  <a:pt x="31" y="8"/>
                </a:lnTo>
                <a:lnTo>
                  <a:pt x="31" y="15"/>
                </a:lnTo>
                <a:lnTo>
                  <a:pt x="7" y="15"/>
                </a:lnTo>
                <a:lnTo>
                  <a:pt x="7" y="15"/>
                </a:lnTo>
                <a:close/>
                <a:moveTo>
                  <a:pt x="104" y="30"/>
                </a:moveTo>
                <a:lnTo>
                  <a:pt x="104" y="41"/>
                </a:lnTo>
                <a:lnTo>
                  <a:pt x="31" y="41"/>
                </a:lnTo>
                <a:lnTo>
                  <a:pt x="31" y="30"/>
                </a:lnTo>
                <a:lnTo>
                  <a:pt x="14" y="30"/>
                </a:lnTo>
                <a:lnTo>
                  <a:pt x="14" y="147"/>
                </a:lnTo>
                <a:lnTo>
                  <a:pt x="121" y="147"/>
                </a:lnTo>
                <a:lnTo>
                  <a:pt x="121" y="30"/>
                </a:lnTo>
                <a:lnTo>
                  <a:pt x="104" y="30"/>
                </a:lnTo>
                <a:lnTo>
                  <a:pt x="104" y="30"/>
                </a:lnTo>
                <a:close/>
                <a:moveTo>
                  <a:pt x="33" y="100"/>
                </a:moveTo>
                <a:lnTo>
                  <a:pt x="60" y="129"/>
                </a:lnTo>
                <a:lnTo>
                  <a:pt x="62" y="129"/>
                </a:lnTo>
                <a:lnTo>
                  <a:pt x="38" y="98"/>
                </a:lnTo>
                <a:lnTo>
                  <a:pt x="33" y="100"/>
                </a:lnTo>
                <a:lnTo>
                  <a:pt x="33" y="100"/>
                </a:lnTo>
                <a:close/>
                <a:moveTo>
                  <a:pt x="69" y="114"/>
                </a:moveTo>
                <a:lnTo>
                  <a:pt x="73" y="116"/>
                </a:lnTo>
                <a:lnTo>
                  <a:pt x="88" y="59"/>
                </a:lnTo>
                <a:lnTo>
                  <a:pt x="69" y="114"/>
                </a:lnTo>
                <a:close/>
              </a:path>
            </a:pathLst>
          </a:cu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2343483" y="1983893"/>
            <a:ext cx="2383571" cy="74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etc.... ...</a:t>
            </a:r>
          </a:p>
        </p:txBody>
      </p:sp>
      <p:sp>
        <p:nvSpPr>
          <p:cNvPr id="21" name="TextBox 16"/>
          <p:cNvSpPr txBox="1"/>
          <p:nvPr/>
        </p:nvSpPr>
        <p:spPr>
          <a:xfrm>
            <a:off x="4927809" y="3961087"/>
            <a:ext cx="2383571" cy="74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etc.... ...</a:t>
            </a:r>
          </a:p>
        </p:txBody>
      </p:sp>
      <p:sp>
        <p:nvSpPr>
          <p:cNvPr id="22" name="TextBox 16"/>
          <p:cNvSpPr txBox="1"/>
          <p:nvPr/>
        </p:nvSpPr>
        <p:spPr>
          <a:xfrm>
            <a:off x="7463358" y="1983893"/>
            <a:ext cx="2383571" cy="74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etc.... ...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5166C50-429B-4DE6-A361-E099B1B15207}"/>
              </a:ext>
            </a:extLst>
          </p:cNvPr>
          <p:cNvSpPr txBox="1"/>
          <p:nvPr/>
        </p:nvSpPr>
        <p:spPr>
          <a:xfrm>
            <a:off x="1371707" y="405132"/>
            <a:ext cx="3954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+mn-ea"/>
              </a:rPr>
              <a:t>Add title text here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0D351E8-CE7F-4697-B29F-825450E86A17}"/>
              </a:ext>
            </a:extLst>
          </p:cNvPr>
          <p:cNvSpPr txBox="1"/>
          <p:nvPr/>
        </p:nvSpPr>
        <p:spPr>
          <a:xfrm>
            <a:off x="377837" y="271618"/>
            <a:ext cx="8771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b="1" dirty="0">
                <a:solidFill>
                  <a:schemeClr val="bg1"/>
                </a:solidFill>
                <a:latin typeface="HarmonyOS Sans SC Black" panose="00000A00000000000000" pitchFamily="2" charset="-122"/>
                <a:ea typeface="HarmonyOS Sans SC Black" panose="00000A00000000000000" pitchFamily="2" charset="-122"/>
                <a:cs typeface="+mn-ea"/>
                <a:sym typeface="+mn-lt"/>
              </a:rPr>
              <a:t>04</a:t>
            </a:r>
            <a:endParaRPr kumimoji="1" lang="zh-CN" altLang="en-US" sz="4400" b="1" dirty="0">
              <a:solidFill>
                <a:schemeClr val="bg1"/>
              </a:solidFill>
              <a:latin typeface="HarmonyOS Sans SC Black" panose="00000A00000000000000" pitchFamily="2" charset="-122"/>
              <a:ea typeface="HarmonyOS Sans SC Black" panose="00000A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87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E6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图形 52">
            <a:extLst>
              <a:ext uri="{FF2B5EF4-FFF2-40B4-BE49-F238E27FC236}">
                <a16:creationId xmlns:a16="http://schemas.microsoft.com/office/drawing/2014/main" id="{D12FFFB7-A463-40B9-8C28-D369494DC6E6}"/>
              </a:ext>
            </a:extLst>
          </p:cNvPr>
          <p:cNvSpPr/>
          <p:nvPr/>
        </p:nvSpPr>
        <p:spPr>
          <a:xfrm>
            <a:off x="-525129" y="4817279"/>
            <a:ext cx="12659519" cy="2658057"/>
          </a:xfrm>
          <a:custGeom>
            <a:avLst/>
            <a:gdLst>
              <a:gd name="connsiteX0" fmla="*/ 8316112 w 9144000"/>
              <a:gd name="connsiteY0" fmla="*/ 1262220 h 1919921"/>
              <a:gd name="connsiteX1" fmla="*/ 8300157 w 9144000"/>
              <a:gd name="connsiteY1" fmla="*/ 1262220 h 1919921"/>
              <a:gd name="connsiteX2" fmla="*/ 8301930 w 9144000"/>
              <a:gd name="connsiteY2" fmla="*/ 1258674 h 1919921"/>
              <a:gd name="connsiteX3" fmla="*/ 8316112 w 9144000"/>
              <a:gd name="connsiteY3" fmla="*/ 1262220 h 1919921"/>
              <a:gd name="connsiteX4" fmla="*/ 8284202 w 9144000"/>
              <a:gd name="connsiteY4" fmla="*/ 1256901 h 1919921"/>
              <a:gd name="connsiteX5" fmla="*/ 8284202 w 9144000"/>
              <a:gd name="connsiteY5" fmla="*/ 1262220 h 1919921"/>
              <a:gd name="connsiteX6" fmla="*/ 8278884 w 9144000"/>
              <a:gd name="connsiteY6" fmla="*/ 1262220 h 1919921"/>
              <a:gd name="connsiteX7" fmla="*/ 8278884 w 9144000"/>
              <a:gd name="connsiteY7" fmla="*/ 1256901 h 1919921"/>
              <a:gd name="connsiteX8" fmla="*/ 8284202 w 9144000"/>
              <a:gd name="connsiteY8" fmla="*/ 1256901 h 1919921"/>
              <a:gd name="connsiteX9" fmla="*/ 7672593 w 9144000"/>
              <a:gd name="connsiteY9" fmla="*/ 1260447 h 1919921"/>
              <a:gd name="connsiteX10" fmla="*/ 7667274 w 9144000"/>
              <a:gd name="connsiteY10" fmla="*/ 1263992 h 1919921"/>
              <a:gd name="connsiteX11" fmla="*/ 7667274 w 9144000"/>
              <a:gd name="connsiteY11" fmla="*/ 1256901 h 1919921"/>
              <a:gd name="connsiteX12" fmla="*/ 7672593 w 9144000"/>
              <a:gd name="connsiteY12" fmla="*/ 1260447 h 1919921"/>
              <a:gd name="connsiteX13" fmla="*/ 7699184 w 9144000"/>
              <a:gd name="connsiteY13" fmla="*/ 1255128 h 1919921"/>
              <a:gd name="connsiteX14" fmla="*/ 7700957 w 9144000"/>
              <a:gd name="connsiteY14" fmla="*/ 1262220 h 1919921"/>
              <a:gd name="connsiteX15" fmla="*/ 7693866 w 9144000"/>
              <a:gd name="connsiteY15" fmla="*/ 1263992 h 1919921"/>
              <a:gd name="connsiteX16" fmla="*/ 7690321 w 9144000"/>
              <a:gd name="connsiteY16" fmla="*/ 1258674 h 1919921"/>
              <a:gd name="connsiteX17" fmla="*/ 7693866 w 9144000"/>
              <a:gd name="connsiteY17" fmla="*/ 1255128 h 1919921"/>
              <a:gd name="connsiteX18" fmla="*/ 7699184 w 9144000"/>
              <a:gd name="connsiteY18" fmla="*/ 1255128 h 1919921"/>
              <a:gd name="connsiteX19" fmla="*/ 8262929 w 9144000"/>
              <a:gd name="connsiteY19" fmla="*/ 1260447 h 1919921"/>
              <a:gd name="connsiteX20" fmla="*/ 8255837 w 9144000"/>
              <a:gd name="connsiteY20" fmla="*/ 1262220 h 1919921"/>
              <a:gd name="connsiteX21" fmla="*/ 8261156 w 9144000"/>
              <a:gd name="connsiteY21" fmla="*/ 1253356 h 1919921"/>
              <a:gd name="connsiteX22" fmla="*/ 8262929 w 9144000"/>
              <a:gd name="connsiteY22" fmla="*/ 1260447 h 1919921"/>
              <a:gd name="connsiteX23" fmla="*/ 8238110 w 9144000"/>
              <a:gd name="connsiteY23" fmla="*/ 1262220 h 1919921"/>
              <a:gd name="connsiteX24" fmla="*/ 8236337 w 9144000"/>
              <a:gd name="connsiteY24" fmla="*/ 1253356 h 1919921"/>
              <a:gd name="connsiteX25" fmla="*/ 8241655 w 9144000"/>
              <a:gd name="connsiteY25" fmla="*/ 1256901 h 1919921"/>
              <a:gd name="connsiteX26" fmla="*/ 8238110 w 9144000"/>
              <a:gd name="connsiteY26" fmla="*/ 1262220 h 1919921"/>
              <a:gd name="connsiteX27" fmla="*/ 7724003 w 9144000"/>
              <a:gd name="connsiteY27" fmla="*/ 1255128 h 1919921"/>
              <a:gd name="connsiteX28" fmla="*/ 7724003 w 9144000"/>
              <a:gd name="connsiteY28" fmla="*/ 1262220 h 1919921"/>
              <a:gd name="connsiteX29" fmla="*/ 7715139 w 9144000"/>
              <a:gd name="connsiteY29" fmla="*/ 1262220 h 1919921"/>
              <a:gd name="connsiteX30" fmla="*/ 7718685 w 9144000"/>
              <a:gd name="connsiteY30" fmla="*/ 1253356 h 1919921"/>
              <a:gd name="connsiteX31" fmla="*/ 7724003 w 9144000"/>
              <a:gd name="connsiteY31" fmla="*/ 1255128 h 1919921"/>
              <a:gd name="connsiteX32" fmla="*/ 7752368 w 9144000"/>
              <a:gd name="connsiteY32" fmla="*/ 1260447 h 1919921"/>
              <a:gd name="connsiteX33" fmla="*/ 7741731 w 9144000"/>
              <a:gd name="connsiteY33" fmla="*/ 1262220 h 1919921"/>
              <a:gd name="connsiteX34" fmla="*/ 7739958 w 9144000"/>
              <a:gd name="connsiteY34" fmla="*/ 1251583 h 1919921"/>
              <a:gd name="connsiteX35" fmla="*/ 7750595 w 9144000"/>
              <a:gd name="connsiteY35" fmla="*/ 1251583 h 1919921"/>
              <a:gd name="connsiteX36" fmla="*/ 7752368 w 9144000"/>
              <a:gd name="connsiteY36" fmla="*/ 1260447 h 1919921"/>
              <a:gd name="connsiteX37" fmla="*/ 8220382 w 9144000"/>
              <a:gd name="connsiteY37" fmla="*/ 1260447 h 1919921"/>
              <a:gd name="connsiteX38" fmla="*/ 8211518 w 9144000"/>
              <a:gd name="connsiteY38" fmla="*/ 1258674 h 1919921"/>
              <a:gd name="connsiteX39" fmla="*/ 8215063 w 9144000"/>
              <a:gd name="connsiteY39" fmla="*/ 1249810 h 1919921"/>
              <a:gd name="connsiteX40" fmla="*/ 8220382 w 9144000"/>
              <a:gd name="connsiteY40" fmla="*/ 1260447 h 1919921"/>
              <a:gd name="connsiteX41" fmla="*/ 7803778 w 9144000"/>
              <a:gd name="connsiteY41" fmla="*/ 1248037 h 1919921"/>
              <a:gd name="connsiteX42" fmla="*/ 7803778 w 9144000"/>
              <a:gd name="connsiteY42" fmla="*/ 1258674 h 1919921"/>
              <a:gd name="connsiteX43" fmla="*/ 7784278 w 9144000"/>
              <a:gd name="connsiteY43" fmla="*/ 1262220 h 1919921"/>
              <a:gd name="connsiteX44" fmla="*/ 7766550 w 9144000"/>
              <a:gd name="connsiteY44" fmla="*/ 1253356 h 1919921"/>
              <a:gd name="connsiteX45" fmla="*/ 7786051 w 9144000"/>
              <a:gd name="connsiteY45" fmla="*/ 1248037 h 1919921"/>
              <a:gd name="connsiteX46" fmla="*/ 7803778 w 9144000"/>
              <a:gd name="connsiteY46" fmla="*/ 1248037 h 1919921"/>
              <a:gd name="connsiteX47" fmla="*/ 8197336 w 9144000"/>
              <a:gd name="connsiteY47" fmla="*/ 1255128 h 1919921"/>
              <a:gd name="connsiteX48" fmla="*/ 8193790 w 9144000"/>
              <a:gd name="connsiteY48" fmla="*/ 1262220 h 1919921"/>
              <a:gd name="connsiteX49" fmla="*/ 8165426 w 9144000"/>
              <a:gd name="connsiteY49" fmla="*/ 1262220 h 1919921"/>
              <a:gd name="connsiteX50" fmla="*/ 8167198 w 9144000"/>
              <a:gd name="connsiteY50" fmla="*/ 1246265 h 1919921"/>
              <a:gd name="connsiteX51" fmla="*/ 8197336 w 9144000"/>
              <a:gd name="connsiteY51" fmla="*/ 1255128 h 1919921"/>
              <a:gd name="connsiteX52" fmla="*/ 7685002 w 9144000"/>
              <a:gd name="connsiteY52" fmla="*/ 1240946 h 1919921"/>
              <a:gd name="connsiteX53" fmla="*/ 7688548 w 9144000"/>
              <a:gd name="connsiteY53" fmla="*/ 1237401 h 1919921"/>
              <a:gd name="connsiteX54" fmla="*/ 7685002 w 9144000"/>
              <a:gd name="connsiteY54" fmla="*/ 1240946 h 1919921"/>
              <a:gd name="connsiteX55" fmla="*/ 8087423 w 9144000"/>
              <a:gd name="connsiteY55" fmla="*/ 1235628 h 1919921"/>
              <a:gd name="connsiteX56" fmla="*/ 8144152 w 9144000"/>
              <a:gd name="connsiteY56" fmla="*/ 1246265 h 1919921"/>
              <a:gd name="connsiteX57" fmla="*/ 8138834 w 9144000"/>
              <a:gd name="connsiteY57" fmla="*/ 1340222 h 1919921"/>
              <a:gd name="connsiteX58" fmla="*/ 7826825 w 9144000"/>
              <a:gd name="connsiteY58" fmla="*/ 1340222 h 1919921"/>
              <a:gd name="connsiteX59" fmla="*/ 7826825 w 9144000"/>
              <a:gd name="connsiteY59" fmla="*/ 1262220 h 1919921"/>
              <a:gd name="connsiteX60" fmla="*/ 7823279 w 9144000"/>
              <a:gd name="connsiteY60" fmla="*/ 1251583 h 1919921"/>
              <a:gd name="connsiteX61" fmla="*/ 7844552 w 9144000"/>
              <a:gd name="connsiteY61" fmla="*/ 1242719 h 1919921"/>
              <a:gd name="connsiteX62" fmla="*/ 7894190 w 9144000"/>
              <a:gd name="connsiteY62" fmla="*/ 1242719 h 1919921"/>
              <a:gd name="connsiteX63" fmla="*/ 7924328 w 9144000"/>
              <a:gd name="connsiteY63" fmla="*/ 1237401 h 1919921"/>
              <a:gd name="connsiteX64" fmla="*/ 8041331 w 9144000"/>
              <a:gd name="connsiteY64" fmla="*/ 1233855 h 1919921"/>
              <a:gd name="connsiteX65" fmla="*/ 8087423 w 9144000"/>
              <a:gd name="connsiteY65" fmla="*/ 1235628 h 1919921"/>
              <a:gd name="connsiteX66" fmla="*/ 7644228 w 9144000"/>
              <a:gd name="connsiteY66" fmla="*/ 1246265 h 1919921"/>
              <a:gd name="connsiteX67" fmla="*/ 7665502 w 9144000"/>
              <a:gd name="connsiteY67" fmla="*/ 1233855 h 1919921"/>
              <a:gd name="connsiteX68" fmla="*/ 7644228 w 9144000"/>
              <a:gd name="connsiteY68" fmla="*/ 1246265 h 1919921"/>
              <a:gd name="connsiteX69" fmla="*/ 7718685 w 9144000"/>
              <a:gd name="connsiteY69" fmla="*/ 1237401 h 1919921"/>
              <a:gd name="connsiteX70" fmla="*/ 7738186 w 9144000"/>
              <a:gd name="connsiteY70" fmla="*/ 1230310 h 1919921"/>
              <a:gd name="connsiteX71" fmla="*/ 7718685 w 9144000"/>
              <a:gd name="connsiteY71" fmla="*/ 1237401 h 1919921"/>
              <a:gd name="connsiteX72" fmla="*/ 8225700 w 9144000"/>
              <a:gd name="connsiteY72" fmla="*/ 1233855 h 1919921"/>
              <a:gd name="connsiteX73" fmla="*/ 8220382 w 9144000"/>
              <a:gd name="connsiteY73" fmla="*/ 1233855 h 1919921"/>
              <a:gd name="connsiteX74" fmla="*/ 8225700 w 9144000"/>
              <a:gd name="connsiteY74" fmla="*/ 1228537 h 1919921"/>
              <a:gd name="connsiteX75" fmla="*/ 8225700 w 9144000"/>
              <a:gd name="connsiteY75" fmla="*/ 1233855 h 1919921"/>
              <a:gd name="connsiteX76" fmla="*/ 7672593 w 9144000"/>
              <a:gd name="connsiteY76" fmla="*/ 1228537 h 1919921"/>
              <a:gd name="connsiteX77" fmla="*/ 7677911 w 9144000"/>
              <a:gd name="connsiteY77" fmla="*/ 1224991 h 1919921"/>
              <a:gd name="connsiteX78" fmla="*/ 7672593 w 9144000"/>
              <a:gd name="connsiteY78" fmla="*/ 1228537 h 1919921"/>
              <a:gd name="connsiteX79" fmla="*/ 7950919 w 9144000"/>
              <a:gd name="connsiteY79" fmla="*/ 1221446 h 1919921"/>
              <a:gd name="connsiteX80" fmla="*/ 7942055 w 9144000"/>
              <a:gd name="connsiteY80" fmla="*/ 1217900 h 1919921"/>
              <a:gd name="connsiteX81" fmla="*/ 7950919 w 9144000"/>
              <a:gd name="connsiteY81" fmla="*/ 1221446 h 1919921"/>
              <a:gd name="connsiteX82" fmla="*/ 8183153 w 9144000"/>
              <a:gd name="connsiteY82" fmla="*/ 1232082 h 1919921"/>
              <a:gd name="connsiteX83" fmla="*/ 8161880 w 9144000"/>
              <a:gd name="connsiteY83" fmla="*/ 1235628 h 1919921"/>
              <a:gd name="connsiteX84" fmla="*/ 8163653 w 9144000"/>
              <a:gd name="connsiteY84" fmla="*/ 1216127 h 1919921"/>
              <a:gd name="connsiteX85" fmla="*/ 8183153 w 9144000"/>
              <a:gd name="connsiteY85" fmla="*/ 1232082 h 1919921"/>
              <a:gd name="connsiteX86" fmla="*/ 8145925 w 9144000"/>
              <a:gd name="connsiteY86" fmla="*/ 1226764 h 1919921"/>
              <a:gd name="connsiteX87" fmla="*/ 8144152 w 9144000"/>
              <a:gd name="connsiteY87" fmla="*/ 1232082 h 1919921"/>
              <a:gd name="connsiteX88" fmla="*/ 8128197 w 9144000"/>
              <a:gd name="connsiteY88" fmla="*/ 1232082 h 1919921"/>
              <a:gd name="connsiteX89" fmla="*/ 8126424 w 9144000"/>
              <a:gd name="connsiteY89" fmla="*/ 1228537 h 1919921"/>
              <a:gd name="connsiteX90" fmla="*/ 8142379 w 9144000"/>
              <a:gd name="connsiteY90" fmla="*/ 1214355 h 1919921"/>
              <a:gd name="connsiteX91" fmla="*/ 8145925 w 9144000"/>
              <a:gd name="connsiteY91" fmla="*/ 1226764 h 1919921"/>
              <a:gd name="connsiteX92" fmla="*/ 8041331 w 9144000"/>
              <a:gd name="connsiteY92" fmla="*/ 1214355 h 1919921"/>
              <a:gd name="connsiteX93" fmla="*/ 8036013 w 9144000"/>
              <a:gd name="connsiteY93" fmla="*/ 1221446 h 1919921"/>
              <a:gd name="connsiteX94" fmla="*/ 8028922 w 9144000"/>
              <a:gd name="connsiteY94" fmla="*/ 1221446 h 1919921"/>
              <a:gd name="connsiteX95" fmla="*/ 8036013 w 9144000"/>
              <a:gd name="connsiteY95" fmla="*/ 1214355 h 1919921"/>
              <a:gd name="connsiteX96" fmla="*/ 8041331 w 9144000"/>
              <a:gd name="connsiteY96" fmla="*/ 1214355 h 1919921"/>
              <a:gd name="connsiteX97" fmla="*/ 7846325 w 9144000"/>
              <a:gd name="connsiteY97" fmla="*/ 1228537 h 1919921"/>
              <a:gd name="connsiteX98" fmla="*/ 7825052 w 9144000"/>
              <a:gd name="connsiteY98" fmla="*/ 1233855 h 1919921"/>
              <a:gd name="connsiteX99" fmla="*/ 7825052 w 9144000"/>
              <a:gd name="connsiteY99" fmla="*/ 1214355 h 1919921"/>
              <a:gd name="connsiteX100" fmla="*/ 7846325 w 9144000"/>
              <a:gd name="connsiteY100" fmla="*/ 1228537 h 1919921"/>
              <a:gd name="connsiteX101" fmla="*/ 7807324 w 9144000"/>
              <a:gd name="connsiteY101" fmla="*/ 1226764 h 1919921"/>
              <a:gd name="connsiteX102" fmla="*/ 7789596 w 9144000"/>
              <a:gd name="connsiteY102" fmla="*/ 1237401 h 1919921"/>
              <a:gd name="connsiteX103" fmla="*/ 7780732 w 9144000"/>
              <a:gd name="connsiteY103" fmla="*/ 1237401 h 1919921"/>
              <a:gd name="connsiteX104" fmla="*/ 7800233 w 9144000"/>
              <a:gd name="connsiteY104" fmla="*/ 1214355 h 1919921"/>
              <a:gd name="connsiteX105" fmla="*/ 7807324 w 9144000"/>
              <a:gd name="connsiteY105" fmla="*/ 1226764 h 1919921"/>
              <a:gd name="connsiteX106" fmla="*/ 7830370 w 9144000"/>
              <a:gd name="connsiteY106" fmla="*/ 1201945 h 1919921"/>
              <a:gd name="connsiteX107" fmla="*/ 7826825 w 9144000"/>
              <a:gd name="connsiteY107" fmla="*/ 1203718 h 1919921"/>
              <a:gd name="connsiteX108" fmla="*/ 7826825 w 9144000"/>
              <a:gd name="connsiteY108" fmla="*/ 1198400 h 1919921"/>
              <a:gd name="connsiteX109" fmla="*/ 7830370 w 9144000"/>
              <a:gd name="connsiteY109" fmla="*/ 1201945 h 1919921"/>
              <a:gd name="connsiteX110" fmla="*/ 2756673 w 9144000"/>
              <a:gd name="connsiteY110" fmla="*/ 1203718 h 1919921"/>
              <a:gd name="connsiteX111" fmla="*/ 2749582 w 9144000"/>
              <a:gd name="connsiteY111" fmla="*/ 1210809 h 1919921"/>
              <a:gd name="connsiteX112" fmla="*/ 2744264 w 9144000"/>
              <a:gd name="connsiteY112" fmla="*/ 1210809 h 1919921"/>
              <a:gd name="connsiteX113" fmla="*/ 2742491 w 9144000"/>
              <a:gd name="connsiteY113" fmla="*/ 1198400 h 1919921"/>
              <a:gd name="connsiteX114" fmla="*/ 2747809 w 9144000"/>
              <a:gd name="connsiteY114" fmla="*/ 1189536 h 1919921"/>
              <a:gd name="connsiteX115" fmla="*/ 2756673 w 9144000"/>
              <a:gd name="connsiteY115" fmla="*/ 1203718 h 1919921"/>
              <a:gd name="connsiteX116" fmla="*/ 2444664 w 9144000"/>
              <a:gd name="connsiteY116" fmla="*/ 1196627 h 1919921"/>
              <a:gd name="connsiteX117" fmla="*/ 2444664 w 9144000"/>
              <a:gd name="connsiteY117" fmla="*/ 1209036 h 1919921"/>
              <a:gd name="connsiteX118" fmla="*/ 2432254 w 9144000"/>
              <a:gd name="connsiteY118" fmla="*/ 1210809 h 1919921"/>
              <a:gd name="connsiteX119" fmla="*/ 2430482 w 9144000"/>
              <a:gd name="connsiteY119" fmla="*/ 1201945 h 1919921"/>
              <a:gd name="connsiteX120" fmla="*/ 2437573 w 9144000"/>
              <a:gd name="connsiteY120" fmla="*/ 1189536 h 1919921"/>
              <a:gd name="connsiteX121" fmla="*/ 2444664 w 9144000"/>
              <a:gd name="connsiteY121" fmla="*/ 1196627 h 1919921"/>
              <a:gd name="connsiteX122" fmla="*/ 2691080 w 9144000"/>
              <a:gd name="connsiteY122" fmla="*/ 1203718 h 1919921"/>
              <a:gd name="connsiteX123" fmla="*/ 2676898 w 9144000"/>
              <a:gd name="connsiteY123" fmla="*/ 1210809 h 1919921"/>
              <a:gd name="connsiteX124" fmla="*/ 2668034 w 9144000"/>
              <a:gd name="connsiteY124" fmla="*/ 1200172 h 1919921"/>
              <a:gd name="connsiteX125" fmla="*/ 2678671 w 9144000"/>
              <a:gd name="connsiteY125" fmla="*/ 1182444 h 1919921"/>
              <a:gd name="connsiteX126" fmla="*/ 2691080 w 9144000"/>
              <a:gd name="connsiteY126" fmla="*/ 1203718 h 1919921"/>
              <a:gd name="connsiteX127" fmla="*/ 2515575 w 9144000"/>
              <a:gd name="connsiteY127" fmla="*/ 1198400 h 1919921"/>
              <a:gd name="connsiteX128" fmla="*/ 2503166 w 9144000"/>
              <a:gd name="connsiteY128" fmla="*/ 1210809 h 1919921"/>
              <a:gd name="connsiteX129" fmla="*/ 2496075 w 9144000"/>
              <a:gd name="connsiteY129" fmla="*/ 1198400 h 1919921"/>
              <a:gd name="connsiteX130" fmla="*/ 2503166 w 9144000"/>
              <a:gd name="connsiteY130" fmla="*/ 1182444 h 1919921"/>
              <a:gd name="connsiteX131" fmla="*/ 2515575 w 9144000"/>
              <a:gd name="connsiteY131" fmla="*/ 1198400 h 1919921"/>
              <a:gd name="connsiteX132" fmla="*/ 7681457 w 9144000"/>
              <a:gd name="connsiteY132" fmla="*/ 1223218 h 1919921"/>
              <a:gd name="connsiteX133" fmla="*/ 7727549 w 9144000"/>
              <a:gd name="connsiteY133" fmla="*/ 1178899 h 1919921"/>
              <a:gd name="connsiteX134" fmla="*/ 7681457 w 9144000"/>
              <a:gd name="connsiteY134" fmla="*/ 1223218 h 1919921"/>
              <a:gd name="connsiteX135" fmla="*/ 8172517 w 9144000"/>
              <a:gd name="connsiteY135" fmla="*/ 1178899 h 1919921"/>
              <a:gd name="connsiteX136" fmla="*/ 8167198 w 9144000"/>
              <a:gd name="connsiteY136" fmla="*/ 1182444 h 1919921"/>
              <a:gd name="connsiteX137" fmla="*/ 8168971 w 9144000"/>
              <a:gd name="connsiteY137" fmla="*/ 1175353 h 1919921"/>
              <a:gd name="connsiteX138" fmla="*/ 8172517 w 9144000"/>
              <a:gd name="connsiteY138" fmla="*/ 1178899 h 1919921"/>
              <a:gd name="connsiteX139" fmla="*/ 2605987 w 9144000"/>
              <a:gd name="connsiteY139" fmla="*/ 1198400 h 1919921"/>
              <a:gd name="connsiteX140" fmla="*/ 2605987 w 9144000"/>
              <a:gd name="connsiteY140" fmla="*/ 1209036 h 1919921"/>
              <a:gd name="connsiteX141" fmla="*/ 2579395 w 9144000"/>
              <a:gd name="connsiteY141" fmla="*/ 1209036 h 1919921"/>
              <a:gd name="connsiteX142" fmla="*/ 2577622 w 9144000"/>
              <a:gd name="connsiteY142" fmla="*/ 1193081 h 1919921"/>
              <a:gd name="connsiteX143" fmla="*/ 2591805 w 9144000"/>
              <a:gd name="connsiteY143" fmla="*/ 1175353 h 1919921"/>
              <a:gd name="connsiteX144" fmla="*/ 2605987 w 9144000"/>
              <a:gd name="connsiteY144" fmla="*/ 1198400 h 1919921"/>
              <a:gd name="connsiteX145" fmla="*/ 7800233 w 9144000"/>
              <a:gd name="connsiteY145" fmla="*/ 1178899 h 1919921"/>
              <a:gd name="connsiteX146" fmla="*/ 7800233 w 9144000"/>
              <a:gd name="connsiteY146" fmla="*/ 1171808 h 1919921"/>
              <a:gd name="connsiteX147" fmla="*/ 7800233 w 9144000"/>
              <a:gd name="connsiteY147" fmla="*/ 1178899 h 1919921"/>
              <a:gd name="connsiteX148" fmla="*/ 8204427 w 9144000"/>
              <a:gd name="connsiteY148" fmla="*/ 1162944 h 1919921"/>
              <a:gd name="connsiteX149" fmla="*/ 8211518 w 9144000"/>
              <a:gd name="connsiteY149" fmla="*/ 1162944 h 1919921"/>
              <a:gd name="connsiteX150" fmla="*/ 8204427 w 9144000"/>
              <a:gd name="connsiteY150" fmla="*/ 1162944 h 1919921"/>
              <a:gd name="connsiteX151" fmla="*/ 907663 w 9144000"/>
              <a:gd name="connsiteY151" fmla="*/ 1159398 h 1919921"/>
              <a:gd name="connsiteX152" fmla="*/ 904118 w 9144000"/>
              <a:gd name="connsiteY152" fmla="*/ 1162944 h 1919921"/>
              <a:gd name="connsiteX153" fmla="*/ 886390 w 9144000"/>
              <a:gd name="connsiteY153" fmla="*/ 1162944 h 1919921"/>
              <a:gd name="connsiteX154" fmla="*/ 888163 w 9144000"/>
              <a:gd name="connsiteY154" fmla="*/ 1157626 h 1919921"/>
              <a:gd name="connsiteX155" fmla="*/ 907663 w 9144000"/>
              <a:gd name="connsiteY155" fmla="*/ 1159398 h 1919921"/>
              <a:gd name="connsiteX156" fmla="*/ 1941194 w 9144000"/>
              <a:gd name="connsiteY156" fmla="*/ 1159398 h 1919921"/>
              <a:gd name="connsiteX157" fmla="*/ 1951831 w 9144000"/>
              <a:gd name="connsiteY157" fmla="*/ 1178899 h 1919921"/>
              <a:gd name="connsiteX158" fmla="*/ 1946513 w 9144000"/>
              <a:gd name="connsiteY158" fmla="*/ 1189536 h 1919921"/>
              <a:gd name="connsiteX159" fmla="*/ 1946513 w 9144000"/>
              <a:gd name="connsiteY159" fmla="*/ 1212582 h 1919921"/>
              <a:gd name="connsiteX160" fmla="*/ 1891556 w 9144000"/>
              <a:gd name="connsiteY160" fmla="*/ 1214355 h 1919921"/>
              <a:gd name="connsiteX161" fmla="*/ 1886238 w 9144000"/>
              <a:gd name="connsiteY161" fmla="*/ 1184217 h 1919921"/>
              <a:gd name="connsiteX162" fmla="*/ 1886238 w 9144000"/>
              <a:gd name="connsiteY162" fmla="*/ 1177126 h 1919921"/>
              <a:gd name="connsiteX163" fmla="*/ 1889784 w 9144000"/>
              <a:gd name="connsiteY163" fmla="*/ 1164717 h 1919921"/>
              <a:gd name="connsiteX164" fmla="*/ 1912830 w 9144000"/>
              <a:gd name="connsiteY164" fmla="*/ 1152307 h 1919921"/>
              <a:gd name="connsiteX165" fmla="*/ 1941194 w 9144000"/>
              <a:gd name="connsiteY165" fmla="*/ 1159398 h 1919921"/>
              <a:gd name="connsiteX166" fmla="*/ 1716051 w 9144000"/>
              <a:gd name="connsiteY166" fmla="*/ 1159398 h 1919921"/>
              <a:gd name="connsiteX167" fmla="*/ 1723142 w 9144000"/>
              <a:gd name="connsiteY167" fmla="*/ 1180672 h 1919921"/>
              <a:gd name="connsiteX168" fmla="*/ 1719597 w 9144000"/>
              <a:gd name="connsiteY168" fmla="*/ 1210809 h 1919921"/>
              <a:gd name="connsiteX169" fmla="*/ 1721370 w 9144000"/>
              <a:gd name="connsiteY169" fmla="*/ 1212582 h 1919921"/>
              <a:gd name="connsiteX170" fmla="*/ 1659322 w 9144000"/>
              <a:gd name="connsiteY170" fmla="*/ 1212582 h 1919921"/>
              <a:gd name="connsiteX171" fmla="*/ 1661095 w 9144000"/>
              <a:gd name="connsiteY171" fmla="*/ 1210809 h 1919921"/>
              <a:gd name="connsiteX172" fmla="*/ 1659322 w 9144000"/>
              <a:gd name="connsiteY172" fmla="*/ 1185990 h 1919921"/>
              <a:gd name="connsiteX173" fmla="*/ 1687687 w 9144000"/>
              <a:gd name="connsiteY173" fmla="*/ 1152307 h 1919921"/>
              <a:gd name="connsiteX174" fmla="*/ 1716051 w 9144000"/>
              <a:gd name="connsiteY174" fmla="*/ 1159398 h 1919921"/>
              <a:gd name="connsiteX175" fmla="*/ 8195563 w 9144000"/>
              <a:gd name="connsiteY175" fmla="*/ 1148762 h 1919921"/>
              <a:gd name="connsiteX176" fmla="*/ 8192017 w 9144000"/>
              <a:gd name="connsiteY176" fmla="*/ 1145216 h 1919921"/>
              <a:gd name="connsiteX177" fmla="*/ 8195563 w 9144000"/>
              <a:gd name="connsiteY177" fmla="*/ 1148762 h 1919921"/>
              <a:gd name="connsiteX178" fmla="*/ 7736413 w 9144000"/>
              <a:gd name="connsiteY178" fmla="*/ 1173581 h 1919921"/>
              <a:gd name="connsiteX179" fmla="*/ 7773641 w 9144000"/>
              <a:gd name="connsiteY179" fmla="*/ 1139898 h 1919921"/>
              <a:gd name="connsiteX180" fmla="*/ 7736413 w 9144000"/>
              <a:gd name="connsiteY180" fmla="*/ 1173581 h 1919921"/>
              <a:gd name="connsiteX181" fmla="*/ 8121106 w 9144000"/>
              <a:gd name="connsiteY181" fmla="*/ 1141671 h 1919921"/>
              <a:gd name="connsiteX182" fmla="*/ 8124652 w 9144000"/>
              <a:gd name="connsiteY182" fmla="*/ 1138125 h 1919921"/>
              <a:gd name="connsiteX183" fmla="*/ 8121106 w 9144000"/>
              <a:gd name="connsiteY183" fmla="*/ 1141671 h 1919921"/>
              <a:gd name="connsiteX184" fmla="*/ 6470648 w 9144000"/>
              <a:gd name="connsiteY184" fmla="*/ 1136352 h 1919921"/>
              <a:gd name="connsiteX185" fmla="*/ 6470648 w 9144000"/>
              <a:gd name="connsiteY185" fmla="*/ 1203718 h 1919921"/>
              <a:gd name="connsiteX186" fmla="*/ 6468875 w 9144000"/>
              <a:gd name="connsiteY186" fmla="*/ 1201945 h 1919921"/>
              <a:gd name="connsiteX187" fmla="*/ 6433419 w 9144000"/>
              <a:gd name="connsiteY187" fmla="*/ 1205491 h 1919921"/>
              <a:gd name="connsiteX188" fmla="*/ 6426328 w 9144000"/>
              <a:gd name="connsiteY188" fmla="*/ 1170035 h 1919921"/>
              <a:gd name="connsiteX189" fmla="*/ 6428101 w 9144000"/>
              <a:gd name="connsiteY189" fmla="*/ 1152307 h 1919921"/>
              <a:gd name="connsiteX190" fmla="*/ 6442283 w 9144000"/>
              <a:gd name="connsiteY190" fmla="*/ 1136352 h 1919921"/>
              <a:gd name="connsiteX191" fmla="*/ 6470648 w 9144000"/>
              <a:gd name="connsiteY191" fmla="*/ 1136352 h 1919921"/>
              <a:gd name="connsiteX192" fmla="*/ 7800233 w 9144000"/>
              <a:gd name="connsiteY192" fmla="*/ 1148762 h 1919921"/>
              <a:gd name="connsiteX193" fmla="*/ 7800233 w 9144000"/>
              <a:gd name="connsiteY193" fmla="*/ 1134579 h 1919921"/>
              <a:gd name="connsiteX194" fmla="*/ 7800233 w 9144000"/>
              <a:gd name="connsiteY194" fmla="*/ 1148762 h 1919921"/>
              <a:gd name="connsiteX195" fmla="*/ 6491921 w 9144000"/>
              <a:gd name="connsiteY195" fmla="*/ 1162944 h 1919921"/>
              <a:gd name="connsiteX196" fmla="*/ 6488376 w 9144000"/>
              <a:gd name="connsiteY196" fmla="*/ 1203718 h 1919921"/>
              <a:gd name="connsiteX197" fmla="*/ 6483057 w 9144000"/>
              <a:gd name="connsiteY197" fmla="*/ 1189536 h 1919921"/>
              <a:gd name="connsiteX198" fmla="*/ 6483057 w 9144000"/>
              <a:gd name="connsiteY198" fmla="*/ 1134579 h 1919921"/>
              <a:gd name="connsiteX199" fmla="*/ 6488376 w 9144000"/>
              <a:gd name="connsiteY199" fmla="*/ 1131034 h 1919921"/>
              <a:gd name="connsiteX200" fmla="*/ 6491921 w 9144000"/>
              <a:gd name="connsiteY200" fmla="*/ 1162944 h 1919921"/>
              <a:gd name="connsiteX201" fmla="*/ 6470648 w 9144000"/>
              <a:gd name="connsiteY201" fmla="*/ 1115079 h 1919921"/>
              <a:gd name="connsiteX202" fmla="*/ 6472421 w 9144000"/>
              <a:gd name="connsiteY202" fmla="*/ 1123943 h 1919921"/>
              <a:gd name="connsiteX203" fmla="*/ 6429874 w 9144000"/>
              <a:gd name="connsiteY203" fmla="*/ 1125716 h 1919921"/>
              <a:gd name="connsiteX204" fmla="*/ 6426328 w 9144000"/>
              <a:gd name="connsiteY204" fmla="*/ 1122170 h 1919921"/>
              <a:gd name="connsiteX205" fmla="*/ 6440511 w 9144000"/>
              <a:gd name="connsiteY205" fmla="*/ 1115079 h 1919921"/>
              <a:gd name="connsiteX206" fmla="*/ 6470648 w 9144000"/>
              <a:gd name="connsiteY206" fmla="*/ 1115079 h 1919921"/>
              <a:gd name="connsiteX207" fmla="*/ 7833916 w 9144000"/>
              <a:gd name="connsiteY207" fmla="*/ 1125716 h 1919921"/>
              <a:gd name="connsiteX208" fmla="*/ 7825052 w 9144000"/>
              <a:gd name="connsiteY208" fmla="*/ 1113306 h 1919921"/>
              <a:gd name="connsiteX209" fmla="*/ 7833916 w 9144000"/>
              <a:gd name="connsiteY209" fmla="*/ 1125716 h 1919921"/>
              <a:gd name="connsiteX210" fmla="*/ 7782505 w 9144000"/>
              <a:gd name="connsiteY210" fmla="*/ 1132807 h 1919921"/>
              <a:gd name="connsiteX211" fmla="*/ 7803778 w 9144000"/>
              <a:gd name="connsiteY211" fmla="*/ 1113306 h 1919921"/>
              <a:gd name="connsiteX212" fmla="*/ 7782505 w 9144000"/>
              <a:gd name="connsiteY212" fmla="*/ 1132807 h 1919921"/>
              <a:gd name="connsiteX213" fmla="*/ 820797 w 9144000"/>
              <a:gd name="connsiteY213" fmla="*/ 1111533 h 1919921"/>
              <a:gd name="connsiteX214" fmla="*/ 811933 w 9144000"/>
              <a:gd name="connsiteY214" fmla="*/ 1139898 h 1919921"/>
              <a:gd name="connsiteX215" fmla="*/ 811933 w 9144000"/>
              <a:gd name="connsiteY215" fmla="*/ 1104442 h 1919921"/>
              <a:gd name="connsiteX216" fmla="*/ 820797 w 9144000"/>
              <a:gd name="connsiteY216" fmla="*/ 1111533 h 1919921"/>
              <a:gd name="connsiteX217" fmla="*/ 769387 w 9144000"/>
              <a:gd name="connsiteY217" fmla="*/ 1155853 h 1919921"/>
              <a:gd name="connsiteX218" fmla="*/ 769387 w 9144000"/>
              <a:gd name="connsiteY218" fmla="*/ 1161171 h 1919921"/>
              <a:gd name="connsiteX219" fmla="*/ 703794 w 9144000"/>
              <a:gd name="connsiteY219" fmla="*/ 1154080 h 1919921"/>
              <a:gd name="connsiteX220" fmla="*/ 732158 w 9144000"/>
              <a:gd name="connsiteY220" fmla="*/ 1104442 h 1919921"/>
              <a:gd name="connsiteX221" fmla="*/ 769387 w 9144000"/>
              <a:gd name="connsiteY221" fmla="*/ 1155853 h 1919921"/>
              <a:gd name="connsiteX222" fmla="*/ 1854328 w 9144000"/>
              <a:gd name="connsiteY222" fmla="*/ 1109760 h 1919921"/>
              <a:gd name="connsiteX223" fmla="*/ 1863192 w 9144000"/>
              <a:gd name="connsiteY223" fmla="*/ 1152307 h 1919921"/>
              <a:gd name="connsiteX224" fmla="*/ 1857874 w 9144000"/>
              <a:gd name="connsiteY224" fmla="*/ 1214355 h 1919921"/>
              <a:gd name="connsiteX225" fmla="*/ 1751507 w 9144000"/>
              <a:gd name="connsiteY225" fmla="*/ 1214355 h 1919921"/>
              <a:gd name="connsiteX226" fmla="*/ 1746189 w 9144000"/>
              <a:gd name="connsiteY226" fmla="*/ 1191308 h 1919921"/>
              <a:gd name="connsiteX227" fmla="*/ 1746189 w 9144000"/>
              <a:gd name="connsiteY227" fmla="*/ 1139898 h 1919921"/>
              <a:gd name="connsiteX228" fmla="*/ 1753280 w 9144000"/>
              <a:gd name="connsiteY228" fmla="*/ 1111533 h 1919921"/>
              <a:gd name="connsiteX229" fmla="*/ 1804690 w 9144000"/>
              <a:gd name="connsiteY229" fmla="*/ 1102669 h 1919921"/>
              <a:gd name="connsiteX230" fmla="*/ 1854328 w 9144000"/>
              <a:gd name="connsiteY230" fmla="*/ 1109760 h 1919921"/>
              <a:gd name="connsiteX231" fmla="*/ 8484526 w 9144000"/>
              <a:gd name="connsiteY231" fmla="*/ 1061895 h 1919921"/>
              <a:gd name="connsiteX232" fmla="*/ 8488071 w 9144000"/>
              <a:gd name="connsiteY232" fmla="*/ 1072532 h 1919921"/>
              <a:gd name="connsiteX233" fmla="*/ 8477435 w 9144000"/>
              <a:gd name="connsiteY233" fmla="*/ 1076078 h 1919921"/>
              <a:gd name="connsiteX234" fmla="*/ 8475662 w 9144000"/>
              <a:gd name="connsiteY234" fmla="*/ 1072532 h 1919921"/>
              <a:gd name="connsiteX235" fmla="*/ 8479207 w 9144000"/>
              <a:gd name="connsiteY235" fmla="*/ 1061895 h 1919921"/>
              <a:gd name="connsiteX236" fmla="*/ 8484526 w 9144000"/>
              <a:gd name="connsiteY236" fmla="*/ 1061895 h 1919921"/>
              <a:gd name="connsiteX237" fmla="*/ 8461480 w 9144000"/>
              <a:gd name="connsiteY237" fmla="*/ 1072532 h 1919921"/>
              <a:gd name="connsiteX238" fmla="*/ 8454389 w 9144000"/>
              <a:gd name="connsiteY238" fmla="*/ 1076078 h 1919921"/>
              <a:gd name="connsiteX239" fmla="*/ 8450843 w 9144000"/>
              <a:gd name="connsiteY239" fmla="*/ 1074305 h 1919921"/>
              <a:gd name="connsiteX240" fmla="*/ 8449070 w 9144000"/>
              <a:gd name="connsiteY240" fmla="*/ 1068987 h 1919921"/>
              <a:gd name="connsiteX241" fmla="*/ 8454389 w 9144000"/>
              <a:gd name="connsiteY241" fmla="*/ 1061895 h 1919921"/>
              <a:gd name="connsiteX242" fmla="*/ 8461480 w 9144000"/>
              <a:gd name="connsiteY242" fmla="*/ 1072532 h 1919921"/>
              <a:gd name="connsiteX243" fmla="*/ 815479 w 9144000"/>
              <a:gd name="connsiteY243" fmla="*/ 1038849 h 1919921"/>
              <a:gd name="connsiteX244" fmla="*/ 820797 w 9144000"/>
              <a:gd name="connsiteY244" fmla="*/ 1072532 h 1919921"/>
              <a:gd name="connsiteX245" fmla="*/ 817252 w 9144000"/>
              <a:gd name="connsiteY245" fmla="*/ 1081396 h 1919921"/>
              <a:gd name="connsiteX246" fmla="*/ 808388 w 9144000"/>
              <a:gd name="connsiteY246" fmla="*/ 1056577 h 1919921"/>
              <a:gd name="connsiteX247" fmla="*/ 811933 w 9144000"/>
              <a:gd name="connsiteY247" fmla="*/ 1037076 h 1919921"/>
              <a:gd name="connsiteX248" fmla="*/ 815479 w 9144000"/>
              <a:gd name="connsiteY248" fmla="*/ 1038849 h 1919921"/>
              <a:gd name="connsiteX249" fmla="*/ 776478 w 9144000"/>
              <a:gd name="connsiteY249" fmla="*/ 1067214 h 1919921"/>
              <a:gd name="connsiteX250" fmla="*/ 774705 w 9144000"/>
              <a:gd name="connsiteY250" fmla="*/ 1123943 h 1919921"/>
              <a:gd name="connsiteX251" fmla="*/ 744568 w 9144000"/>
              <a:gd name="connsiteY251" fmla="*/ 1081396 h 1919921"/>
              <a:gd name="connsiteX252" fmla="*/ 772932 w 9144000"/>
              <a:gd name="connsiteY252" fmla="*/ 1037076 h 1919921"/>
              <a:gd name="connsiteX253" fmla="*/ 776478 w 9144000"/>
              <a:gd name="connsiteY253" fmla="*/ 1067214 h 1919921"/>
              <a:gd name="connsiteX254" fmla="*/ 5908676 w 9144000"/>
              <a:gd name="connsiteY254" fmla="*/ 900572 h 1919921"/>
              <a:gd name="connsiteX255" fmla="*/ 5905131 w 9144000"/>
              <a:gd name="connsiteY255" fmla="*/ 898800 h 1919921"/>
              <a:gd name="connsiteX256" fmla="*/ 5908676 w 9144000"/>
              <a:gd name="connsiteY256" fmla="*/ 900572 h 1919921"/>
              <a:gd name="connsiteX257" fmla="*/ 4384086 w 9144000"/>
              <a:gd name="connsiteY257" fmla="*/ 866890 h 1919921"/>
              <a:gd name="connsiteX258" fmla="*/ 4389404 w 9144000"/>
              <a:gd name="connsiteY258" fmla="*/ 881072 h 1919921"/>
              <a:gd name="connsiteX259" fmla="*/ 4387631 w 9144000"/>
              <a:gd name="connsiteY259" fmla="*/ 1152307 h 1919921"/>
              <a:gd name="connsiteX260" fmla="*/ 4247581 w 9144000"/>
              <a:gd name="connsiteY260" fmla="*/ 1152307 h 1919921"/>
              <a:gd name="connsiteX261" fmla="*/ 4247581 w 9144000"/>
              <a:gd name="connsiteY261" fmla="*/ 866890 h 1919921"/>
              <a:gd name="connsiteX262" fmla="*/ 4384086 w 9144000"/>
              <a:gd name="connsiteY262" fmla="*/ 866890 h 1919921"/>
              <a:gd name="connsiteX263" fmla="*/ 819024 w 9144000"/>
              <a:gd name="connsiteY263" fmla="*/ 866890 h 1919921"/>
              <a:gd name="connsiteX264" fmla="*/ 815479 w 9144000"/>
              <a:gd name="connsiteY264" fmla="*/ 868662 h 1919921"/>
              <a:gd name="connsiteX265" fmla="*/ 810161 w 9144000"/>
              <a:gd name="connsiteY265" fmla="*/ 858026 h 1919921"/>
              <a:gd name="connsiteX266" fmla="*/ 819024 w 9144000"/>
              <a:gd name="connsiteY266" fmla="*/ 845616 h 1919921"/>
              <a:gd name="connsiteX267" fmla="*/ 819024 w 9144000"/>
              <a:gd name="connsiteY267" fmla="*/ 866890 h 1919921"/>
              <a:gd name="connsiteX268" fmla="*/ 819024 w 9144000"/>
              <a:gd name="connsiteY268" fmla="*/ 780023 h 1919921"/>
              <a:gd name="connsiteX269" fmla="*/ 819024 w 9144000"/>
              <a:gd name="connsiteY269" fmla="*/ 811933 h 1919921"/>
              <a:gd name="connsiteX270" fmla="*/ 813706 w 9144000"/>
              <a:gd name="connsiteY270" fmla="*/ 811933 h 1919921"/>
              <a:gd name="connsiteX271" fmla="*/ 808388 w 9144000"/>
              <a:gd name="connsiteY271" fmla="*/ 788887 h 1919921"/>
              <a:gd name="connsiteX272" fmla="*/ 815479 w 9144000"/>
              <a:gd name="connsiteY272" fmla="*/ 776478 h 1919921"/>
              <a:gd name="connsiteX273" fmla="*/ 819024 w 9144000"/>
              <a:gd name="connsiteY273" fmla="*/ 780023 h 1919921"/>
              <a:gd name="connsiteX274" fmla="*/ 817252 w 9144000"/>
              <a:gd name="connsiteY274" fmla="*/ 746341 h 1919921"/>
              <a:gd name="connsiteX275" fmla="*/ 810161 w 9144000"/>
              <a:gd name="connsiteY275" fmla="*/ 741022 h 1919921"/>
              <a:gd name="connsiteX276" fmla="*/ 808388 w 9144000"/>
              <a:gd name="connsiteY276" fmla="*/ 726840 h 1919921"/>
              <a:gd name="connsiteX277" fmla="*/ 817252 w 9144000"/>
              <a:gd name="connsiteY277" fmla="*/ 717976 h 1919921"/>
              <a:gd name="connsiteX278" fmla="*/ 817252 w 9144000"/>
              <a:gd name="connsiteY278" fmla="*/ 746341 h 1919921"/>
              <a:gd name="connsiteX279" fmla="*/ 819024 w 9144000"/>
              <a:gd name="connsiteY279" fmla="*/ 659474 h 1919921"/>
              <a:gd name="connsiteX280" fmla="*/ 819024 w 9144000"/>
              <a:gd name="connsiteY280" fmla="*/ 686066 h 1919921"/>
              <a:gd name="connsiteX281" fmla="*/ 808388 w 9144000"/>
              <a:gd name="connsiteY281" fmla="*/ 666565 h 1919921"/>
              <a:gd name="connsiteX282" fmla="*/ 813706 w 9144000"/>
              <a:gd name="connsiteY282" fmla="*/ 659474 h 1919921"/>
              <a:gd name="connsiteX283" fmla="*/ 819024 w 9144000"/>
              <a:gd name="connsiteY283" fmla="*/ 659474 h 1919921"/>
              <a:gd name="connsiteX284" fmla="*/ 817252 w 9144000"/>
              <a:gd name="connsiteY284" fmla="*/ 604518 h 1919921"/>
              <a:gd name="connsiteX285" fmla="*/ 817252 w 9144000"/>
              <a:gd name="connsiteY285" fmla="*/ 625791 h 1919921"/>
              <a:gd name="connsiteX286" fmla="*/ 813706 w 9144000"/>
              <a:gd name="connsiteY286" fmla="*/ 625791 h 1919921"/>
              <a:gd name="connsiteX287" fmla="*/ 810161 w 9144000"/>
              <a:gd name="connsiteY287" fmla="*/ 620473 h 1919921"/>
              <a:gd name="connsiteX288" fmla="*/ 811933 w 9144000"/>
              <a:gd name="connsiteY288" fmla="*/ 604518 h 1919921"/>
              <a:gd name="connsiteX289" fmla="*/ 817252 w 9144000"/>
              <a:gd name="connsiteY289" fmla="*/ 604518 h 1919921"/>
              <a:gd name="connsiteX290" fmla="*/ 819024 w 9144000"/>
              <a:gd name="connsiteY290" fmla="*/ 546016 h 1919921"/>
              <a:gd name="connsiteX291" fmla="*/ 819024 w 9144000"/>
              <a:gd name="connsiteY291" fmla="*/ 567290 h 1919921"/>
              <a:gd name="connsiteX292" fmla="*/ 815479 w 9144000"/>
              <a:gd name="connsiteY292" fmla="*/ 570835 h 1919921"/>
              <a:gd name="connsiteX293" fmla="*/ 810161 w 9144000"/>
              <a:gd name="connsiteY293" fmla="*/ 567290 h 1919921"/>
              <a:gd name="connsiteX294" fmla="*/ 808388 w 9144000"/>
              <a:gd name="connsiteY294" fmla="*/ 551335 h 1919921"/>
              <a:gd name="connsiteX295" fmla="*/ 813706 w 9144000"/>
              <a:gd name="connsiteY295" fmla="*/ 542471 h 1919921"/>
              <a:gd name="connsiteX296" fmla="*/ 819024 w 9144000"/>
              <a:gd name="connsiteY296" fmla="*/ 546016 h 1919921"/>
              <a:gd name="connsiteX297" fmla="*/ 810161 w 9144000"/>
              <a:gd name="connsiteY297" fmla="*/ 0 h 1919921"/>
              <a:gd name="connsiteX298" fmla="*/ 811933 w 9144000"/>
              <a:gd name="connsiteY298" fmla="*/ 154232 h 1919921"/>
              <a:gd name="connsiteX299" fmla="*/ 819024 w 9144000"/>
              <a:gd name="connsiteY299" fmla="*/ 230461 h 1919921"/>
              <a:gd name="connsiteX300" fmla="*/ 829661 w 9144000"/>
              <a:gd name="connsiteY300" fmla="*/ 288963 h 1919921"/>
              <a:gd name="connsiteX301" fmla="*/ 820797 w 9144000"/>
              <a:gd name="connsiteY301" fmla="*/ 310237 h 1919921"/>
              <a:gd name="connsiteX302" fmla="*/ 819024 w 9144000"/>
              <a:gd name="connsiteY302" fmla="*/ 336828 h 1919921"/>
              <a:gd name="connsiteX303" fmla="*/ 824343 w 9144000"/>
              <a:gd name="connsiteY303" fmla="*/ 402421 h 1919921"/>
              <a:gd name="connsiteX304" fmla="*/ 838525 w 9144000"/>
              <a:gd name="connsiteY304" fmla="*/ 411285 h 1919921"/>
              <a:gd name="connsiteX305" fmla="*/ 877526 w 9144000"/>
              <a:gd name="connsiteY305" fmla="*/ 469787 h 1919921"/>
              <a:gd name="connsiteX306" fmla="*/ 873981 w 9144000"/>
              <a:gd name="connsiteY306" fmla="*/ 485742 h 1919921"/>
              <a:gd name="connsiteX307" fmla="*/ 849162 w 9144000"/>
              <a:gd name="connsiteY307" fmla="*/ 530061 h 1919921"/>
              <a:gd name="connsiteX308" fmla="*/ 850935 w 9144000"/>
              <a:gd name="connsiteY308" fmla="*/ 893481 h 1919921"/>
              <a:gd name="connsiteX309" fmla="*/ 881072 w 9144000"/>
              <a:gd name="connsiteY309" fmla="*/ 948437 h 1919921"/>
              <a:gd name="connsiteX310" fmla="*/ 882845 w 9144000"/>
              <a:gd name="connsiteY310" fmla="*/ 960847 h 1919921"/>
              <a:gd name="connsiteX311" fmla="*/ 849162 w 9144000"/>
              <a:gd name="connsiteY311" fmla="*/ 1029985 h 1919921"/>
              <a:gd name="connsiteX312" fmla="*/ 879299 w 9144000"/>
              <a:gd name="connsiteY312" fmla="*/ 1145216 h 1919921"/>
              <a:gd name="connsiteX313" fmla="*/ 927164 w 9144000"/>
              <a:gd name="connsiteY313" fmla="*/ 1145216 h 1919921"/>
              <a:gd name="connsiteX314" fmla="*/ 1015803 w 9144000"/>
              <a:gd name="connsiteY314" fmla="*/ 1164717 h 1919921"/>
              <a:gd name="connsiteX315" fmla="*/ 1072532 w 9144000"/>
              <a:gd name="connsiteY315" fmla="*/ 1148762 h 1919921"/>
              <a:gd name="connsiteX316" fmla="*/ 1084942 w 9144000"/>
              <a:gd name="connsiteY316" fmla="*/ 1154080 h 1919921"/>
              <a:gd name="connsiteX317" fmla="*/ 1100897 w 9144000"/>
              <a:gd name="connsiteY317" fmla="*/ 1138125 h 1919921"/>
              <a:gd name="connsiteX318" fmla="*/ 1111533 w 9144000"/>
              <a:gd name="connsiteY318" fmla="*/ 1099124 h 1919921"/>
              <a:gd name="connsiteX319" fmla="*/ 1122170 w 9144000"/>
              <a:gd name="connsiteY319" fmla="*/ 1099124 h 1919921"/>
              <a:gd name="connsiteX320" fmla="*/ 1146989 w 9144000"/>
              <a:gd name="connsiteY320" fmla="*/ 1123943 h 1919921"/>
              <a:gd name="connsiteX321" fmla="*/ 1200172 w 9144000"/>
              <a:gd name="connsiteY321" fmla="*/ 1104442 h 1919921"/>
              <a:gd name="connsiteX322" fmla="*/ 1180672 w 9144000"/>
              <a:gd name="connsiteY322" fmla="*/ 1084942 h 1919921"/>
              <a:gd name="connsiteX323" fmla="*/ 1198399 w 9144000"/>
              <a:gd name="connsiteY323" fmla="*/ 1063668 h 1919921"/>
              <a:gd name="connsiteX324" fmla="*/ 1200172 w 9144000"/>
              <a:gd name="connsiteY324" fmla="*/ 1054804 h 1919921"/>
              <a:gd name="connsiteX325" fmla="*/ 1200172 w 9144000"/>
              <a:gd name="connsiteY325" fmla="*/ 1045940 h 1919921"/>
              <a:gd name="connsiteX326" fmla="*/ 1207263 w 9144000"/>
              <a:gd name="connsiteY326" fmla="*/ 1010485 h 1919921"/>
              <a:gd name="connsiteX327" fmla="*/ 1217900 w 9144000"/>
              <a:gd name="connsiteY327" fmla="*/ 1022894 h 1919921"/>
              <a:gd name="connsiteX328" fmla="*/ 1435952 w 9144000"/>
              <a:gd name="connsiteY328" fmla="*/ 1022894 h 1919921"/>
              <a:gd name="connsiteX329" fmla="*/ 1439498 w 9144000"/>
              <a:gd name="connsiteY329" fmla="*/ 1010485 h 1919921"/>
              <a:gd name="connsiteX330" fmla="*/ 1446589 w 9144000"/>
              <a:gd name="connsiteY330" fmla="*/ 1014030 h 1919921"/>
              <a:gd name="connsiteX331" fmla="*/ 1473180 w 9144000"/>
              <a:gd name="connsiteY331" fmla="*/ 1083169 h 1919921"/>
              <a:gd name="connsiteX332" fmla="*/ 1455453 w 9144000"/>
              <a:gd name="connsiteY332" fmla="*/ 1100897 h 1919921"/>
              <a:gd name="connsiteX333" fmla="*/ 1457225 w 9144000"/>
              <a:gd name="connsiteY333" fmla="*/ 1120397 h 1919921"/>
              <a:gd name="connsiteX334" fmla="*/ 1508636 w 9144000"/>
              <a:gd name="connsiteY334" fmla="*/ 1120397 h 1919921"/>
              <a:gd name="connsiteX335" fmla="*/ 1521045 w 9144000"/>
              <a:gd name="connsiteY335" fmla="*/ 1097351 h 1919921"/>
              <a:gd name="connsiteX336" fmla="*/ 1531682 w 9144000"/>
              <a:gd name="connsiteY336" fmla="*/ 1120397 h 1919921"/>
              <a:gd name="connsiteX337" fmla="*/ 1544092 w 9144000"/>
              <a:gd name="connsiteY337" fmla="*/ 1127488 h 1919921"/>
              <a:gd name="connsiteX338" fmla="*/ 1565365 w 9144000"/>
              <a:gd name="connsiteY338" fmla="*/ 1155853 h 1919921"/>
              <a:gd name="connsiteX339" fmla="*/ 1583093 w 9144000"/>
              <a:gd name="connsiteY339" fmla="*/ 1143443 h 1919921"/>
              <a:gd name="connsiteX340" fmla="*/ 1599048 w 9144000"/>
              <a:gd name="connsiteY340" fmla="*/ 1157626 h 1919921"/>
              <a:gd name="connsiteX341" fmla="*/ 1632731 w 9144000"/>
              <a:gd name="connsiteY341" fmla="*/ 1178899 h 1919921"/>
              <a:gd name="connsiteX342" fmla="*/ 1636276 w 9144000"/>
              <a:gd name="connsiteY342" fmla="*/ 1175353 h 1919921"/>
              <a:gd name="connsiteX343" fmla="*/ 1636276 w 9144000"/>
              <a:gd name="connsiteY343" fmla="*/ 1035304 h 1919921"/>
              <a:gd name="connsiteX344" fmla="*/ 1645140 w 9144000"/>
              <a:gd name="connsiteY344" fmla="*/ 989211 h 1919921"/>
              <a:gd name="connsiteX345" fmla="*/ 1650458 w 9144000"/>
              <a:gd name="connsiteY345" fmla="*/ 990984 h 1919921"/>
              <a:gd name="connsiteX346" fmla="*/ 1664641 w 9144000"/>
              <a:gd name="connsiteY346" fmla="*/ 1049486 h 1919921"/>
              <a:gd name="connsiteX347" fmla="*/ 1719597 w 9144000"/>
              <a:gd name="connsiteY347" fmla="*/ 1049486 h 1919921"/>
              <a:gd name="connsiteX348" fmla="*/ 1733779 w 9144000"/>
              <a:gd name="connsiteY348" fmla="*/ 959074 h 1919921"/>
              <a:gd name="connsiteX349" fmla="*/ 1740870 w 9144000"/>
              <a:gd name="connsiteY349" fmla="*/ 960847 h 1919921"/>
              <a:gd name="connsiteX350" fmla="*/ 1755052 w 9144000"/>
              <a:gd name="connsiteY350" fmla="*/ 1001621 h 1919921"/>
              <a:gd name="connsiteX351" fmla="*/ 1827736 w 9144000"/>
              <a:gd name="connsiteY351" fmla="*/ 1001621 h 1919921"/>
              <a:gd name="connsiteX352" fmla="*/ 1863192 w 9144000"/>
              <a:gd name="connsiteY352" fmla="*/ 987439 h 1919921"/>
              <a:gd name="connsiteX353" fmla="*/ 1870283 w 9144000"/>
              <a:gd name="connsiteY353" fmla="*/ 959074 h 1919921"/>
              <a:gd name="connsiteX354" fmla="*/ 1875601 w 9144000"/>
              <a:gd name="connsiteY354" fmla="*/ 959074 h 1919921"/>
              <a:gd name="connsiteX355" fmla="*/ 1891556 w 9144000"/>
              <a:gd name="connsiteY355" fmla="*/ 1053032 h 1919921"/>
              <a:gd name="connsiteX356" fmla="*/ 1948285 w 9144000"/>
              <a:gd name="connsiteY356" fmla="*/ 1033531 h 1919921"/>
              <a:gd name="connsiteX357" fmla="*/ 1950058 w 9144000"/>
              <a:gd name="connsiteY357" fmla="*/ 1022894 h 1919921"/>
              <a:gd name="connsiteX358" fmla="*/ 1962468 w 9144000"/>
              <a:gd name="connsiteY358" fmla="*/ 989211 h 1919921"/>
              <a:gd name="connsiteX359" fmla="*/ 1967786 w 9144000"/>
              <a:gd name="connsiteY359" fmla="*/ 1019349 h 1919921"/>
              <a:gd name="connsiteX360" fmla="*/ 1966013 w 9144000"/>
              <a:gd name="connsiteY360" fmla="*/ 1088487 h 1919921"/>
              <a:gd name="connsiteX361" fmla="*/ 2017424 w 9144000"/>
              <a:gd name="connsiteY361" fmla="*/ 1134579 h 1919921"/>
              <a:gd name="connsiteX362" fmla="*/ 2109609 w 9144000"/>
              <a:gd name="connsiteY362" fmla="*/ 1129261 h 1919921"/>
              <a:gd name="connsiteX363" fmla="*/ 2109609 w 9144000"/>
              <a:gd name="connsiteY363" fmla="*/ 1074305 h 1919921"/>
              <a:gd name="connsiteX364" fmla="*/ 2111381 w 9144000"/>
              <a:gd name="connsiteY364" fmla="*/ 1060123 h 1919921"/>
              <a:gd name="connsiteX365" fmla="*/ 2113154 w 9144000"/>
              <a:gd name="connsiteY365" fmla="*/ 1045940 h 1919921"/>
              <a:gd name="connsiteX366" fmla="*/ 2114927 w 9144000"/>
              <a:gd name="connsiteY366" fmla="*/ 1033531 h 1919921"/>
              <a:gd name="connsiteX367" fmla="*/ 2134427 w 9144000"/>
              <a:gd name="connsiteY367" fmla="*/ 992757 h 1919921"/>
              <a:gd name="connsiteX368" fmla="*/ 2127336 w 9144000"/>
              <a:gd name="connsiteY368" fmla="*/ 969711 h 1919921"/>
              <a:gd name="connsiteX369" fmla="*/ 2187611 w 9144000"/>
              <a:gd name="connsiteY369" fmla="*/ 928937 h 1919921"/>
              <a:gd name="connsiteX370" fmla="*/ 2200020 w 9144000"/>
              <a:gd name="connsiteY370" fmla="*/ 943119 h 1919921"/>
              <a:gd name="connsiteX371" fmla="*/ 2237249 w 9144000"/>
              <a:gd name="connsiteY371" fmla="*/ 973256 h 1919921"/>
              <a:gd name="connsiteX372" fmla="*/ 2230158 w 9144000"/>
              <a:gd name="connsiteY372" fmla="*/ 1003394 h 1919921"/>
              <a:gd name="connsiteX373" fmla="*/ 2246113 w 9144000"/>
              <a:gd name="connsiteY373" fmla="*/ 1031758 h 1919921"/>
              <a:gd name="connsiteX374" fmla="*/ 2256749 w 9144000"/>
              <a:gd name="connsiteY374" fmla="*/ 1123943 h 1919921"/>
              <a:gd name="connsiteX375" fmla="*/ 2347161 w 9144000"/>
              <a:gd name="connsiteY375" fmla="*/ 1123943 h 1919921"/>
              <a:gd name="connsiteX376" fmla="*/ 2379071 w 9144000"/>
              <a:gd name="connsiteY376" fmla="*/ 1113306 h 1919921"/>
              <a:gd name="connsiteX377" fmla="*/ 2357798 w 9144000"/>
              <a:gd name="connsiteY377" fmla="*/ 1088487 h 1919921"/>
              <a:gd name="connsiteX378" fmla="*/ 2389708 w 9144000"/>
              <a:gd name="connsiteY378" fmla="*/ 1074305 h 1919921"/>
              <a:gd name="connsiteX379" fmla="*/ 2379071 w 9144000"/>
              <a:gd name="connsiteY379" fmla="*/ 1058350 h 1919921"/>
              <a:gd name="connsiteX380" fmla="*/ 2414527 w 9144000"/>
              <a:gd name="connsiteY380" fmla="*/ 1028213 h 1919921"/>
              <a:gd name="connsiteX381" fmla="*/ 2428709 w 9144000"/>
              <a:gd name="connsiteY381" fmla="*/ 983893 h 1919921"/>
              <a:gd name="connsiteX382" fmla="*/ 2437573 w 9144000"/>
              <a:gd name="connsiteY382" fmla="*/ 982120 h 1919921"/>
              <a:gd name="connsiteX383" fmla="*/ 2442891 w 9144000"/>
              <a:gd name="connsiteY383" fmla="*/ 982120 h 1919921"/>
              <a:gd name="connsiteX384" fmla="*/ 2446437 w 9144000"/>
              <a:gd name="connsiteY384" fmla="*/ 992757 h 1919921"/>
              <a:gd name="connsiteX385" fmla="*/ 2740718 w 9144000"/>
              <a:gd name="connsiteY385" fmla="*/ 992757 h 1919921"/>
              <a:gd name="connsiteX386" fmla="*/ 2749582 w 9144000"/>
              <a:gd name="connsiteY386" fmla="*/ 980348 h 1919921"/>
              <a:gd name="connsiteX387" fmla="*/ 2761992 w 9144000"/>
              <a:gd name="connsiteY387" fmla="*/ 982120 h 1919921"/>
              <a:gd name="connsiteX388" fmla="*/ 2809857 w 9144000"/>
              <a:gd name="connsiteY388" fmla="*/ 1054804 h 1919921"/>
              <a:gd name="connsiteX389" fmla="*/ 2809857 w 9144000"/>
              <a:gd name="connsiteY389" fmla="*/ 1060123 h 1919921"/>
              <a:gd name="connsiteX390" fmla="*/ 2797447 w 9144000"/>
              <a:gd name="connsiteY390" fmla="*/ 1070759 h 1919921"/>
              <a:gd name="connsiteX391" fmla="*/ 2831130 w 9144000"/>
              <a:gd name="connsiteY391" fmla="*/ 1088487 h 1919921"/>
              <a:gd name="connsiteX392" fmla="*/ 2809857 w 9144000"/>
              <a:gd name="connsiteY392" fmla="*/ 1104442 h 1919921"/>
              <a:gd name="connsiteX393" fmla="*/ 2811629 w 9144000"/>
              <a:gd name="connsiteY393" fmla="*/ 1120397 h 1919921"/>
              <a:gd name="connsiteX394" fmla="*/ 2997771 w 9144000"/>
              <a:gd name="connsiteY394" fmla="*/ 1120397 h 1919921"/>
              <a:gd name="connsiteX395" fmla="*/ 3020817 w 9144000"/>
              <a:gd name="connsiteY395" fmla="*/ 1185990 h 1919921"/>
              <a:gd name="connsiteX396" fmla="*/ 3038545 w 9144000"/>
              <a:gd name="connsiteY396" fmla="*/ 1168262 h 1919921"/>
              <a:gd name="connsiteX397" fmla="*/ 3035000 w 9144000"/>
              <a:gd name="connsiteY397" fmla="*/ 1129261 h 1919921"/>
              <a:gd name="connsiteX398" fmla="*/ 3020817 w 9144000"/>
              <a:gd name="connsiteY398" fmla="*/ 1123943 h 1919921"/>
              <a:gd name="connsiteX399" fmla="*/ 3052728 w 9144000"/>
              <a:gd name="connsiteY399" fmla="*/ 1093805 h 1919921"/>
              <a:gd name="connsiteX400" fmla="*/ 3038545 w 9144000"/>
              <a:gd name="connsiteY400" fmla="*/ 1079623 h 1919921"/>
              <a:gd name="connsiteX401" fmla="*/ 3066910 w 9144000"/>
              <a:gd name="connsiteY401" fmla="*/ 1053032 h 1919921"/>
              <a:gd name="connsiteX402" fmla="*/ 3052728 w 9144000"/>
              <a:gd name="connsiteY402" fmla="*/ 1042395 h 1919921"/>
              <a:gd name="connsiteX403" fmla="*/ 3104138 w 9144000"/>
              <a:gd name="connsiteY403" fmla="*/ 1001621 h 1919921"/>
              <a:gd name="connsiteX404" fmla="*/ 3121866 w 9144000"/>
              <a:gd name="connsiteY404" fmla="*/ 969711 h 1919921"/>
              <a:gd name="connsiteX405" fmla="*/ 3128957 w 9144000"/>
              <a:gd name="connsiteY405" fmla="*/ 969711 h 1919921"/>
              <a:gd name="connsiteX406" fmla="*/ 3134275 w 9144000"/>
              <a:gd name="connsiteY406" fmla="*/ 998075 h 1919921"/>
              <a:gd name="connsiteX407" fmla="*/ 3198096 w 9144000"/>
              <a:gd name="connsiteY407" fmla="*/ 1044168 h 1919921"/>
              <a:gd name="connsiteX408" fmla="*/ 3183913 w 9144000"/>
              <a:gd name="connsiteY408" fmla="*/ 1053032 h 1919921"/>
              <a:gd name="connsiteX409" fmla="*/ 3210505 w 9144000"/>
              <a:gd name="connsiteY409" fmla="*/ 1079623 h 1919921"/>
              <a:gd name="connsiteX410" fmla="*/ 3198096 w 9144000"/>
              <a:gd name="connsiteY410" fmla="*/ 1093805 h 1919921"/>
              <a:gd name="connsiteX411" fmla="*/ 3228233 w 9144000"/>
              <a:gd name="connsiteY411" fmla="*/ 1120397 h 1919921"/>
              <a:gd name="connsiteX412" fmla="*/ 3226460 w 9144000"/>
              <a:gd name="connsiteY412" fmla="*/ 1123943 h 1919921"/>
              <a:gd name="connsiteX413" fmla="*/ 3208732 w 9144000"/>
              <a:gd name="connsiteY413" fmla="*/ 1146989 h 1919921"/>
              <a:gd name="connsiteX414" fmla="*/ 3219369 w 9144000"/>
              <a:gd name="connsiteY414" fmla="*/ 1168262 h 1919921"/>
              <a:gd name="connsiteX415" fmla="*/ 3240642 w 9144000"/>
              <a:gd name="connsiteY415" fmla="*/ 1164717 h 1919921"/>
              <a:gd name="connsiteX416" fmla="*/ 3274325 w 9144000"/>
              <a:gd name="connsiteY416" fmla="*/ 1161171 h 1919921"/>
              <a:gd name="connsiteX417" fmla="*/ 3281416 w 9144000"/>
              <a:gd name="connsiteY417" fmla="*/ 820797 h 1919921"/>
              <a:gd name="connsiteX418" fmla="*/ 3292053 w 9144000"/>
              <a:gd name="connsiteY418" fmla="*/ 797751 h 1919921"/>
              <a:gd name="connsiteX419" fmla="*/ 3293826 w 9144000"/>
              <a:gd name="connsiteY419" fmla="*/ 785342 h 1919921"/>
              <a:gd name="connsiteX420" fmla="*/ 3334600 w 9144000"/>
              <a:gd name="connsiteY420" fmla="*/ 737477 h 1919921"/>
              <a:gd name="connsiteX421" fmla="*/ 3354100 w 9144000"/>
              <a:gd name="connsiteY421" fmla="*/ 712658 h 1919921"/>
              <a:gd name="connsiteX422" fmla="*/ 3354100 w 9144000"/>
              <a:gd name="connsiteY422" fmla="*/ 705567 h 1919921"/>
              <a:gd name="connsiteX423" fmla="*/ 3355873 w 9144000"/>
              <a:gd name="connsiteY423" fmla="*/ 673657 h 1919921"/>
              <a:gd name="connsiteX424" fmla="*/ 3361191 w 9144000"/>
              <a:gd name="connsiteY424" fmla="*/ 579699 h 1919921"/>
              <a:gd name="connsiteX425" fmla="*/ 3368282 w 9144000"/>
              <a:gd name="connsiteY425" fmla="*/ 579699 h 1919921"/>
              <a:gd name="connsiteX426" fmla="*/ 3373601 w 9144000"/>
              <a:gd name="connsiteY426" fmla="*/ 615155 h 1919921"/>
              <a:gd name="connsiteX427" fmla="*/ 3370055 w 9144000"/>
              <a:gd name="connsiteY427" fmla="*/ 671884 h 1919921"/>
              <a:gd name="connsiteX428" fmla="*/ 3393101 w 9144000"/>
              <a:gd name="connsiteY428" fmla="*/ 721522 h 1919921"/>
              <a:gd name="connsiteX429" fmla="*/ 3403738 w 9144000"/>
              <a:gd name="connsiteY429" fmla="*/ 758750 h 1919921"/>
              <a:gd name="connsiteX430" fmla="*/ 3416147 w 9144000"/>
              <a:gd name="connsiteY430" fmla="*/ 762296 h 1919921"/>
              <a:gd name="connsiteX431" fmla="*/ 3437421 w 9144000"/>
              <a:gd name="connsiteY431" fmla="*/ 780023 h 1919921"/>
              <a:gd name="connsiteX432" fmla="*/ 3455149 w 9144000"/>
              <a:gd name="connsiteY432" fmla="*/ 916527 h 1919921"/>
              <a:gd name="connsiteX433" fmla="*/ 3455149 w 9144000"/>
              <a:gd name="connsiteY433" fmla="*/ 1106215 h 1919921"/>
              <a:gd name="connsiteX434" fmla="*/ 3467558 w 9144000"/>
              <a:gd name="connsiteY434" fmla="*/ 1115079 h 1919921"/>
              <a:gd name="connsiteX435" fmla="*/ 3476422 w 9144000"/>
              <a:gd name="connsiteY435" fmla="*/ 1129261 h 1919921"/>
              <a:gd name="connsiteX436" fmla="*/ 3481740 w 9144000"/>
              <a:gd name="connsiteY436" fmla="*/ 1129261 h 1919921"/>
              <a:gd name="connsiteX437" fmla="*/ 3483513 w 9144000"/>
              <a:gd name="connsiteY437" fmla="*/ 611609 h 1919921"/>
              <a:gd name="connsiteX438" fmla="*/ 3515423 w 9144000"/>
              <a:gd name="connsiteY438" fmla="*/ 570835 h 1919921"/>
              <a:gd name="connsiteX439" fmla="*/ 3586334 w 9144000"/>
              <a:gd name="connsiteY439" fmla="*/ 581472 h 1919921"/>
              <a:gd name="connsiteX440" fmla="*/ 3593425 w 9144000"/>
              <a:gd name="connsiteY440" fmla="*/ 632883 h 1919921"/>
              <a:gd name="connsiteX441" fmla="*/ 3593425 w 9144000"/>
              <a:gd name="connsiteY441" fmla="*/ 1099124 h 1919921"/>
              <a:gd name="connsiteX442" fmla="*/ 3612926 w 9144000"/>
              <a:gd name="connsiteY442" fmla="*/ 1115079 h 1919921"/>
              <a:gd name="connsiteX443" fmla="*/ 3614699 w 9144000"/>
              <a:gd name="connsiteY443" fmla="*/ 1109760 h 1919921"/>
              <a:gd name="connsiteX444" fmla="*/ 3614699 w 9144000"/>
              <a:gd name="connsiteY444" fmla="*/ 466241 h 1919921"/>
              <a:gd name="connsiteX445" fmla="*/ 3620017 w 9144000"/>
              <a:gd name="connsiteY445" fmla="*/ 423694 h 1919921"/>
              <a:gd name="connsiteX446" fmla="*/ 3669655 w 9144000"/>
              <a:gd name="connsiteY446" fmla="*/ 423694 h 1919921"/>
              <a:gd name="connsiteX447" fmla="*/ 3701565 w 9144000"/>
              <a:gd name="connsiteY447" fmla="*/ 432558 h 1919921"/>
              <a:gd name="connsiteX448" fmla="*/ 3701565 w 9144000"/>
              <a:gd name="connsiteY448" fmla="*/ 1111533 h 1919921"/>
              <a:gd name="connsiteX449" fmla="*/ 3705111 w 9144000"/>
              <a:gd name="connsiteY449" fmla="*/ 1113306 h 1919921"/>
              <a:gd name="connsiteX450" fmla="*/ 3724611 w 9144000"/>
              <a:gd name="connsiteY450" fmla="*/ 1099124 h 1919921"/>
              <a:gd name="connsiteX451" fmla="*/ 3724611 w 9144000"/>
              <a:gd name="connsiteY451" fmla="*/ 636428 h 1919921"/>
              <a:gd name="connsiteX452" fmla="*/ 3738793 w 9144000"/>
              <a:gd name="connsiteY452" fmla="*/ 586790 h 1919921"/>
              <a:gd name="connsiteX453" fmla="*/ 3779567 w 9144000"/>
              <a:gd name="connsiteY453" fmla="*/ 586790 h 1919921"/>
              <a:gd name="connsiteX454" fmla="*/ 3832751 w 9144000"/>
              <a:gd name="connsiteY454" fmla="*/ 595654 h 1919921"/>
              <a:gd name="connsiteX455" fmla="*/ 3832751 w 9144000"/>
              <a:gd name="connsiteY455" fmla="*/ 1157626 h 1919921"/>
              <a:gd name="connsiteX456" fmla="*/ 3839842 w 9144000"/>
              <a:gd name="connsiteY456" fmla="*/ 1159398 h 1919921"/>
              <a:gd name="connsiteX457" fmla="*/ 3846933 w 9144000"/>
              <a:gd name="connsiteY457" fmla="*/ 1154080 h 1919921"/>
              <a:gd name="connsiteX458" fmla="*/ 3848706 w 9144000"/>
              <a:gd name="connsiteY458" fmla="*/ 865117 h 1919921"/>
              <a:gd name="connsiteX459" fmla="*/ 3852251 w 9144000"/>
              <a:gd name="connsiteY459" fmla="*/ 826116 h 1919921"/>
              <a:gd name="connsiteX460" fmla="*/ 3854024 w 9144000"/>
              <a:gd name="connsiteY460" fmla="*/ 799524 h 1919921"/>
              <a:gd name="connsiteX461" fmla="*/ 3857570 w 9144000"/>
              <a:gd name="connsiteY461" fmla="*/ 774705 h 1919921"/>
              <a:gd name="connsiteX462" fmla="*/ 3859343 w 9144000"/>
              <a:gd name="connsiteY462" fmla="*/ 760523 h 1919921"/>
              <a:gd name="connsiteX463" fmla="*/ 3861115 w 9144000"/>
              <a:gd name="connsiteY463" fmla="*/ 749886 h 1919921"/>
              <a:gd name="connsiteX464" fmla="*/ 3862888 w 9144000"/>
              <a:gd name="connsiteY464" fmla="*/ 744568 h 1919921"/>
              <a:gd name="connsiteX465" fmla="*/ 3907208 w 9144000"/>
              <a:gd name="connsiteY465" fmla="*/ 741022 h 1919921"/>
              <a:gd name="connsiteX466" fmla="*/ 3963937 w 9144000"/>
              <a:gd name="connsiteY466" fmla="*/ 749886 h 1919921"/>
              <a:gd name="connsiteX467" fmla="*/ 3963937 w 9144000"/>
              <a:gd name="connsiteY467" fmla="*/ 1155853 h 1919921"/>
              <a:gd name="connsiteX468" fmla="*/ 4002938 w 9144000"/>
              <a:gd name="connsiteY468" fmla="*/ 1155853 h 1919921"/>
              <a:gd name="connsiteX469" fmla="*/ 4004710 w 9144000"/>
              <a:gd name="connsiteY469" fmla="*/ 741022 h 1919921"/>
              <a:gd name="connsiteX470" fmla="*/ 3995847 w 9144000"/>
              <a:gd name="connsiteY470" fmla="*/ 712658 h 1919921"/>
              <a:gd name="connsiteX471" fmla="*/ 4011802 w 9144000"/>
              <a:gd name="connsiteY471" fmla="*/ 705567 h 1919921"/>
              <a:gd name="connsiteX472" fmla="*/ 4020665 w 9144000"/>
              <a:gd name="connsiteY472" fmla="*/ 691384 h 1919921"/>
              <a:gd name="connsiteX473" fmla="*/ 4086258 w 9144000"/>
              <a:gd name="connsiteY473" fmla="*/ 687839 h 1919921"/>
              <a:gd name="connsiteX474" fmla="*/ 4125260 w 9144000"/>
              <a:gd name="connsiteY474" fmla="*/ 691384 h 1919921"/>
              <a:gd name="connsiteX475" fmla="*/ 4132351 w 9144000"/>
              <a:gd name="connsiteY475" fmla="*/ 705567 h 1919921"/>
              <a:gd name="connsiteX476" fmla="*/ 4153624 w 9144000"/>
              <a:gd name="connsiteY476" fmla="*/ 712658 h 1919921"/>
              <a:gd name="connsiteX477" fmla="*/ 4137669 w 9144000"/>
              <a:gd name="connsiteY477" fmla="*/ 732158 h 1919921"/>
              <a:gd name="connsiteX478" fmla="*/ 4144760 w 9144000"/>
              <a:gd name="connsiteY478" fmla="*/ 1159398 h 1919921"/>
              <a:gd name="connsiteX479" fmla="*/ 4183761 w 9144000"/>
              <a:gd name="connsiteY479" fmla="*/ 1159398 h 1919921"/>
              <a:gd name="connsiteX480" fmla="*/ 4206808 w 9144000"/>
              <a:gd name="connsiteY480" fmla="*/ 932482 h 1919921"/>
              <a:gd name="connsiteX481" fmla="*/ 4206808 w 9144000"/>
              <a:gd name="connsiteY481" fmla="*/ 895254 h 1919921"/>
              <a:gd name="connsiteX482" fmla="*/ 4199716 w 9144000"/>
              <a:gd name="connsiteY482" fmla="*/ 854480 h 1919921"/>
              <a:gd name="connsiteX483" fmla="*/ 4201489 w 9144000"/>
              <a:gd name="connsiteY483" fmla="*/ 794206 h 1919921"/>
              <a:gd name="connsiteX484" fmla="*/ 4212126 w 9144000"/>
              <a:gd name="connsiteY484" fmla="*/ 756977 h 1919921"/>
              <a:gd name="connsiteX485" fmla="*/ 4439042 w 9144000"/>
              <a:gd name="connsiteY485" fmla="*/ 785342 h 1919921"/>
              <a:gd name="connsiteX486" fmla="*/ 4447906 w 9144000"/>
              <a:gd name="connsiteY486" fmla="*/ 792433 h 1919921"/>
              <a:gd name="connsiteX487" fmla="*/ 4458542 w 9144000"/>
              <a:gd name="connsiteY487" fmla="*/ 870435 h 1919921"/>
              <a:gd name="connsiteX488" fmla="*/ 4497543 w 9144000"/>
              <a:gd name="connsiteY488" fmla="*/ 1171808 h 1919921"/>
              <a:gd name="connsiteX489" fmla="*/ 4502862 w 9144000"/>
              <a:gd name="connsiteY489" fmla="*/ 1182444 h 1919921"/>
              <a:gd name="connsiteX490" fmla="*/ 4511726 w 9144000"/>
              <a:gd name="connsiteY490" fmla="*/ 1143443 h 1919921"/>
              <a:gd name="connsiteX491" fmla="*/ 4511726 w 9144000"/>
              <a:gd name="connsiteY491" fmla="*/ 1056577 h 1919921"/>
              <a:gd name="connsiteX492" fmla="*/ 4495771 w 9144000"/>
              <a:gd name="connsiteY492" fmla="*/ 953756 h 1919921"/>
              <a:gd name="connsiteX493" fmla="*/ 4497543 w 9144000"/>
              <a:gd name="connsiteY493" fmla="*/ 936028 h 1919921"/>
              <a:gd name="connsiteX494" fmla="*/ 4580864 w 9144000"/>
              <a:gd name="connsiteY494" fmla="*/ 936028 h 1919921"/>
              <a:gd name="connsiteX495" fmla="*/ 4591501 w 9144000"/>
              <a:gd name="connsiteY495" fmla="*/ 923619 h 1919921"/>
              <a:gd name="connsiteX496" fmla="*/ 4644684 w 9144000"/>
              <a:gd name="connsiteY496" fmla="*/ 923619 h 1919921"/>
              <a:gd name="connsiteX497" fmla="*/ 4650003 w 9144000"/>
              <a:gd name="connsiteY497" fmla="*/ 939574 h 1919921"/>
              <a:gd name="connsiteX498" fmla="*/ 4683685 w 9144000"/>
              <a:gd name="connsiteY498" fmla="*/ 939574 h 1919921"/>
              <a:gd name="connsiteX499" fmla="*/ 4690777 w 9144000"/>
              <a:gd name="connsiteY499" fmla="*/ 950210 h 1919921"/>
              <a:gd name="connsiteX500" fmla="*/ 4676594 w 9144000"/>
              <a:gd name="connsiteY500" fmla="*/ 1061895 h 1919921"/>
              <a:gd name="connsiteX501" fmla="*/ 4689004 w 9144000"/>
              <a:gd name="connsiteY501" fmla="*/ 1187763 h 1919921"/>
              <a:gd name="connsiteX502" fmla="*/ 4733323 w 9144000"/>
              <a:gd name="connsiteY502" fmla="*/ 1191308 h 1919921"/>
              <a:gd name="connsiteX503" fmla="*/ 4786507 w 9144000"/>
              <a:gd name="connsiteY503" fmla="*/ 1177126 h 1919921"/>
              <a:gd name="connsiteX504" fmla="*/ 4786507 w 9144000"/>
              <a:gd name="connsiteY504" fmla="*/ 982120 h 1919921"/>
              <a:gd name="connsiteX505" fmla="*/ 4795371 w 9144000"/>
              <a:gd name="connsiteY505" fmla="*/ 941346 h 1919921"/>
              <a:gd name="connsiteX506" fmla="*/ 4841463 w 9144000"/>
              <a:gd name="connsiteY506" fmla="*/ 941346 h 1919921"/>
              <a:gd name="connsiteX507" fmla="*/ 4850327 w 9144000"/>
              <a:gd name="connsiteY507" fmla="*/ 927164 h 1919921"/>
              <a:gd name="connsiteX508" fmla="*/ 4905283 w 9144000"/>
              <a:gd name="connsiteY508" fmla="*/ 927164 h 1919921"/>
              <a:gd name="connsiteX509" fmla="*/ 4924783 w 9144000"/>
              <a:gd name="connsiteY509" fmla="*/ 946665 h 1919921"/>
              <a:gd name="connsiteX510" fmla="*/ 4931875 w 9144000"/>
              <a:gd name="connsiteY510" fmla="*/ 1001621 h 1919921"/>
              <a:gd name="connsiteX511" fmla="*/ 5027605 w 9144000"/>
              <a:gd name="connsiteY511" fmla="*/ 994530 h 1919921"/>
              <a:gd name="connsiteX512" fmla="*/ 5029378 w 9144000"/>
              <a:gd name="connsiteY512" fmla="*/ 999848 h 1919921"/>
              <a:gd name="connsiteX513" fmla="*/ 5020514 w 9144000"/>
              <a:gd name="connsiteY513" fmla="*/ 1056577 h 1919921"/>
              <a:gd name="connsiteX514" fmla="*/ 5071924 w 9144000"/>
              <a:gd name="connsiteY514" fmla="*/ 1061895 h 1919921"/>
              <a:gd name="connsiteX515" fmla="*/ 5079015 w 9144000"/>
              <a:gd name="connsiteY515" fmla="*/ 1079623 h 1919921"/>
              <a:gd name="connsiteX516" fmla="*/ 5073697 w 9144000"/>
              <a:gd name="connsiteY516" fmla="*/ 1193081 h 1919921"/>
              <a:gd name="connsiteX517" fmla="*/ 5091425 w 9144000"/>
              <a:gd name="connsiteY517" fmla="*/ 1191308 h 1919921"/>
              <a:gd name="connsiteX518" fmla="*/ 5107380 w 9144000"/>
              <a:gd name="connsiteY518" fmla="*/ 1207263 h 1919921"/>
              <a:gd name="connsiteX519" fmla="*/ 5112698 w 9144000"/>
              <a:gd name="connsiteY519" fmla="*/ 1196627 h 1919921"/>
              <a:gd name="connsiteX520" fmla="*/ 5086106 w 9144000"/>
              <a:gd name="connsiteY520" fmla="*/ 1072532 h 1919921"/>
              <a:gd name="connsiteX521" fmla="*/ 5206656 w 9144000"/>
              <a:gd name="connsiteY521" fmla="*/ 1017576 h 1919921"/>
              <a:gd name="connsiteX522" fmla="*/ 5419389 w 9144000"/>
              <a:gd name="connsiteY522" fmla="*/ 1049486 h 1919921"/>
              <a:gd name="connsiteX523" fmla="*/ 5664033 w 9144000"/>
              <a:gd name="connsiteY523" fmla="*/ 1008712 h 1919921"/>
              <a:gd name="connsiteX524" fmla="*/ 5679988 w 9144000"/>
              <a:gd name="connsiteY524" fmla="*/ 964392 h 1919921"/>
              <a:gd name="connsiteX525" fmla="*/ 5685306 w 9144000"/>
              <a:gd name="connsiteY525" fmla="*/ 996303 h 1919921"/>
              <a:gd name="connsiteX526" fmla="*/ 5687079 w 9144000"/>
              <a:gd name="connsiteY526" fmla="*/ 1003394 h 1919921"/>
              <a:gd name="connsiteX527" fmla="*/ 5717216 w 9144000"/>
              <a:gd name="connsiteY527" fmla="*/ 1006939 h 1919921"/>
              <a:gd name="connsiteX528" fmla="*/ 5791673 w 9144000"/>
              <a:gd name="connsiteY528" fmla="*/ 1003394 h 1919921"/>
              <a:gd name="connsiteX529" fmla="*/ 5862584 w 9144000"/>
              <a:gd name="connsiteY529" fmla="*/ 1061895 h 1919921"/>
              <a:gd name="connsiteX530" fmla="*/ 5860811 w 9144000"/>
              <a:gd name="connsiteY530" fmla="*/ 1079623 h 1919921"/>
              <a:gd name="connsiteX531" fmla="*/ 5848402 w 9144000"/>
              <a:gd name="connsiteY531" fmla="*/ 1141671 h 1919921"/>
              <a:gd name="connsiteX532" fmla="*/ 5855493 w 9144000"/>
              <a:gd name="connsiteY532" fmla="*/ 1150534 h 1919921"/>
              <a:gd name="connsiteX533" fmla="*/ 5869675 w 9144000"/>
              <a:gd name="connsiteY533" fmla="*/ 1145216 h 1919921"/>
              <a:gd name="connsiteX534" fmla="*/ 5871448 w 9144000"/>
              <a:gd name="connsiteY534" fmla="*/ 1136352 h 1919921"/>
              <a:gd name="connsiteX535" fmla="*/ 5892721 w 9144000"/>
              <a:gd name="connsiteY535" fmla="*/ 1033531 h 1919921"/>
              <a:gd name="connsiteX536" fmla="*/ 5898040 w 9144000"/>
              <a:gd name="connsiteY536" fmla="*/ 980348 h 1919921"/>
              <a:gd name="connsiteX537" fmla="*/ 5906904 w 9144000"/>
              <a:gd name="connsiteY537" fmla="*/ 907664 h 1919921"/>
              <a:gd name="connsiteX538" fmla="*/ 5912222 w 9144000"/>
              <a:gd name="connsiteY538" fmla="*/ 932482 h 1919921"/>
              <a:gd name="connsiteX539" fmla="*/ 5913995 w 9144000"/>
              <a:gd name="connsiteY539" fmla="*/ 1017576 h 1919921"/>
              <a:gd name="connsiteX540" fmla="*/ 5924632 w 9144000"/>
              <a:gd name="connsiteY540" fmla="*/ 1058350 h 1919921"/>
              <a:gd name="connsiteX541" fmla="*/ 5924632 w 9144000"/>
              <a:gd name="connsiteY541" fmla="*/ 1037076 h 1919921"/>
              <a:gd name="connsiteX542" fmla="*/ 5937041 w 9144000"/>
              <a:gd name="connsiteY542" fmla="*/ 1019349 h 1919921"/>
              <a:gd name="connsiteX543" fmla="*/ 5967178 w 9144000"/>
              <a:gd name="connsiteY543" fmla="*/ 1054804 h 1919921"/>
              <a:gd name="connsiteX544" fmla="*/ 5961860 w 9144000"/>
              <a:gd name="connsiteY544" fmla="*/ 1116852 h 1919921"/>
              <a:gd name="connsiteX545" fmla="*/ 5967178 w 9144000"/>
              <a:gd name="connsiteY545" fmla="*/ 1146989 h 1919921"/>
              <a:gd name="connsiteX546" fmla="*/ 6082409 w 9144000"/>
              <a:gd name="connsiteY546" fmla="*/ 1146989 h 1919921"/>
              <a:gd name="connsiteX547" fmla="*/ 6140911 w 9144000"/>
              <a:gd name="connsiteY547" fmla="*/ 1129261 h 1919921"/>
              <a:gd name="connsiteX548" fmla="*/ 6151547 w 9144000"/>
              <a:gd name="connsiteY548" fmla="*/ 1109760 h 1919921"/>
              <a:gd name="connsiteX549" fmla="*/ 6174594 w 9144000"/>
              <a:gd name="connsiteY549" fmla="*/ 1083169 h 1919921"/>
              <a:gd name="connsiteX550" fmla="*/ 6192321 w 9144000"/>
              <a:gd name="connsiteY550" fmla="*/ 1115079 h 1919921"/>
              <a:gd name="connsiteX551" fmla="*/ 6211822 w 9144000"/>
              <a:gd name="connsiteY551" fmla="*/ 1095578 h 1919921"/>
              <a:gd name="connsiteX552" fmla="*/ 6229550 w 9144000"/>
              <a:gd name="connsiteY552" fmla="*/ 1109760 h 1919921"/>
              <a:gd name="connsiteX553" fmla="*/ 6231322 w 9144000"/>
              <a:gd name="connsiteY553" fmla="*/ 1081396 h 1919921"/>
              <a:gd name="connsiteX554" fmla="*/ 6263233 w 9144000"/>
              <a:gd name="connsiteY554" fmla="*/ 978575 h 1919921"/>
              <a:gd name="connsiteX555" fmla="*/ 6295143 w 9144000"/>
              <a:gd name="connsiteY555" fmla="*/ 1065441 h 1919921"/>
              <a:gd name="connsiteX556" fmla="*/ 6295143 w 9144000"/>
              <a:gd name="connsiteY556" fmla="*/ 1104442 h 1919921"/>
              <a:gd name="connsiteX557" fmla="*/ 6298688 w 9144000"/>
              <a:gd name="connsiteY557" fmla="*/ 1106215 h 1919921"/>
              <a:gd name="connsiteX558" fmla="*/ 6335916 w 9144000"/>
              <a:gd name="connsiteY558" fmla="*/ 1097351 h 1919921"/>
              <a:gd name="connsiteX559" fmla="*/ 6367827 w 9144000"/>
              <a:gd name="connsiteY559" fmla="*/ 1115079 h 1919921"/>
              <a:gd name="connsiteX560" fmla="*/ 6383782 w 9144000"/>
              <a:gd name="connsiteY560" fmla="*/ 1152307 h 1919921"/>
              <a:gd name="connsiteX561" fmla="*/ 6380236 w 9144000"/>
              <a:gd name="connsiteY561" fmla="*/ 1187763 h 1919921"/>
              <a:gd name="connsiteX562" fmla="*/ 6396191 w 9144000"/>
              <a:gd name="connsiteY562" fmla="*/ 1207263 h 1919921"/>
              <a:gd name="connsiteX563" fmla="*/ 6415692 w 9144000"/>
              <a:gd name="connsiteY563" fmla="*/ 1201945 h 1919921"/>
              <a:gd name="connsiteX564" fmla="*/ 6415692 w 9144000"/>
              <a:gd name="connsiteY564" fmla="*/ 1127488 h 1919921"/>
              <a:gd name="connsiteX565" fmla="*/ 6397964 w 9144000"/>
              <a:gd name="connsiteY565" fmla="*/ 1088487 h 1919921"/>
              <a:gd name="connsiteX566" fmla="*/ 6429874 w 9144000"/>
              <a:gd name="connsiteY566" fmla="*/ 1097351 h 1919921"/>
              <a:gd name="connsiteX567" fmla="*/ 6449374 w 9144000"/>
              <a:gd name="connsiteY567" fmla="*/ 1086714 h 1919921"/>
              <a:gd name="connsiteX568" fmla="*/ 6461784 w 9144000"/>
              <a:gd name="connsiteY568" fmla="*/ 1099124 h 1919921"/>
              <a:gd name="connsiteX569" fmla="*/ 6488376 w 9144000"/>
              <a:gd name="connsiteY569" fmla="*/ 1092033 h 1919921"/>
              <a:gd name="connsiteX570" fmla="*/ 6538013 w 9144000"/>
              <a:gd name="connsiteY570" fmla="*/ 1063668 h 1919921"/>
              <a:gd name="connsiteX571" fmla="*/ 6610697 w 9144000"/>
              <a:gd name="connsiteY571" fmla="*/ 1079623 h 1919921"/>
              <a:gd name="connsiteX572" fmla="*/ 6612470 w 9144000"/>
              <a:gd name="connsiteY572" fmla="*/ 1182444 h 1919921"/>
              <a:gd name="connsiteX573" fmla="*/ 6672745 w 9144000"/>
              <a:gd name="connsiteY573" fmla="*/ 1175353 h 1919921"/>
              <a:gd name="connsiteX574" fmla="*/ 6715291 w 9144000"/>
              <a:gd name="connsiteY574" fmla="*/ 1180672 h 1919921"/>
              <a:gd name="connsiteX575" fmla="*/ 6725928 w 9144000"/>
              <a:gd name="connsiteY575" fmla="*/ 1203718 h 1919921"/>
              <a:gd name="connsiteX576" fmla="*/ 6770248 w 9144000"/>
              <a:gd name="connsiteY576" fmla="*/ 1148762 h 1919921"/>
              <a:gd name="connsiteX577" fmla="*/ 6802158 w 9144000"/>
              <a:gd name="connsiteY577" fmla="*/ 1178899 h 1919921"/>
              <a:gd name="connsiteX578" fmla="*/ 6803930 w 9144000"/>
              <a:gd name="connsiteY578" fmla="*/ 1104442 h 1919921"/>
              <a:gd name="connsiteX579" fmla="*/ 6814567 w 9144000"/>
              <a:gd name="connsiteY579" fmla="*/ 1074305 h 1919921"/>
              <a:gd name="connsiteX580" fmla="*/ 6846477 w 9144000"/>
              <a:gd name="connsiteY580" fmla="*/ 1083169 h 1919921"/>
              <a:gd name="connsiteX581" fmla="*/ 6855341 w 9144000"/>
              <a:gd name="connsiteY581" fmla="*/ 1120397 h 1919921"/>
              <a:gd name="connsiteX582" fmla="*/ 6857114 w 9144000"/>
              <a:gd name="connsiteY582" fmla="*/ 1107988 h 1919921"/>
              <a:gd name="connsiteX583" fmla="*/ 6867751 w 9144000"/>
              <a:gd name="connsiteY583" fmla="*/ 1088487 h 1919921"/>
              <a:gd name="connsiteX584" fmla="*/ 6904979 w 9144000"/>
              <a:gd name="connsiteY584" fmla="*/ 1067214 h 1919921"/>
              <a:gd name="connsiteX585" fmla="*/ 6922707 w 9144000"/>
              <a:gd name="connsiteY585" fmla="*/ 1081396 h 1919921"/>
              <a:gd name="connsiteX586" fmla="*/ 6951071 w 9144000"/>
              <a:gd name="connsiteY586" fmla="*/ 1092033 h 1919921"/>
              <a:gd name="connsiteX587" fmla="*/ 6970572 w 9144000"/>
              <a:gd name="connsiteY587" fmla="*/ 1148762 h 1919921"/>
              <a:gd name="connsiteX588" fmla="*/ 6981208 w 9144000"/>
              <a:gd name="connsiteY588" fmla="*/ 1065441 h 1919921"/>
              <a:gd name="connsiteX589" fmla="*/ 6986527 w 9144000"/>
              <a:gd name="connsiteY589" fmla="*/ 1076078 h 1919921"/>
              <a:gd name="connsiteX590" fmla="*/ 6986527 w 9144000"/>
              <a:gd name="connsiteY590" fmla="*/ 1134579 h 1919921"/>
              <a:gd name="connsiteX591" fmla="*/ 6997163 w 9144000"/>
              <a:gd name="connsiteY591" fmla="*/ 1178899 h 1919921"/>
              <a:gd name="connsiteX592" fmla="*/ 7011346 w 9144000"/>
              <a:gd name="connsiteY592" fmla="*/ 1083169 h 1919921"/>
              <a:gd name="connsiteX593" fmla="*/ 7016664 w 9144000"/>
              <a:gd name="connsiteY593" fmla="*/ 1175353 h 1919921"/>
              <a:gd name="connsiteX594" fmla="*/ 7020210 w 9144000"/>
              <a:gd name="connsiteY594" fmla="*/ 1178899 h 1919921"/>
              <a:gd name="connsiteX595" fmla="*/ 7023755 w 9144000"/>
              <a:gd name="connsiteY595" fmla="*/ 1175353 h 1919921"/>
              <a:gd name="connsiteX596" fmla="*/ 7053892 w 9144000"/>
              <a:gd name="connsiteY596" fmla="*/ 1122170 h 1919921"/>
              <a:gd name="connsiteX597" fmla="*/ 7076939 w 9144000"/>
              <a:gd name="connsiteY597" fmla="*/ 1088487 h 1919921"/>
              <a:gd name="connsiteX598" fmla="*/ 7076939 w 9144000"/>
              <a:gd name="connsiteY598" fmla="*/ 1076078 h 1919921"/>
              <a:gd name="connsiteX599" fmla="*/ 7108849 w 9144000"/>
              <a:gd name="connsiteY599" fmla="*/ 872208 h 1919921"/>
              <a:gd name="connsiteX600" fmla="*/ 7119485 w 9144000"/>
              <a:gd name="connsiteY600" fmla="*/ 872208 h 1919921"/>
              <a:gd name="connsiteX601" fmla="*/ 7123031 w 9144000"/>
              <a:gd name="connsiteY601" fmla="*/ 914755 h 1919921"/>
              <a:gd name="connsiteX602" fmla="*/ 7137213 w 9144000"/>
              <a:gd name="connsiteY602" fmla="*/ 1031758 h 1919921"/>
              <a:gd name="connsiteX603" fmla="*/ 7153168 w 9144000"/>
              <a:gd name="connsiteY603" fmla="*/ 1099124 h 1919921"/>
              <a:gd name="connsiteX604" fmla="*/ 7174442 w 9144000"/>
              <a:gd name="connsiteY604" fmla="*/ 1123943 h 1919921"/>
              <a:gd name="connsiteX605" fmla="*/ 7202806 w 9144000"/>
              <a:gd name="connsiteY605" fmla="*/ 1173581 h 1919921"/>
              <a:gd name="connsiteX606" fmla="*/ 7208124 w 9144000"/>
              <a:gd name="connsiteY606" fmla="*/ 1146989 h 1919921"/>
              <a:gd name="connsiteX607" fmla="*/ 7213443 w 9144000"/>
              <a:gd name="connsiteY607" fmla="*/ 1079623 h 1919921"/>
              <a:gd name="connsiteX608" fmla="*/ 7222307 w 9144000"/>
              <a:gd name="connsiteY608" fmla="*/ 1120397 h 1919921"/>
              <a:gd name="connsiteX609" fmla="*/ 7222307 w 9144000"/>
              <a:gd name="connsiteY609" fmla="*/ 1159398 h 1919921"/>
              <a:gd name="connsiteX610" fmla="*/ 7227625 w 9144000"/>
              <a:gd name="connsiteY610" fmla="*/ 1178899 h 1919921"/>
              <a:gd name="connsiteX611" fmla="*/ 7243580 w 9144000"/>
              <a:gd name="connsiteY611" fmla="*/ 1067214 h 1919921"/>
              <a:gd name="connsiteX612" fmla="*/ 7248898 w 9144000"/>
              <a:gd name="connsiteY612" fmla="*/ 1079623 h 1919921"/>
              <a:gd name="connsiteX613" fmla="*/ 7248898 w 9144000"/>
              <a:gd name="connsiteY613" fmla="*/ 1115079 h 1919921"/>
              <a:gd name="connsiteX614" fmla="*/ 7264853 w 9144000"/>
              <a:gd name="connsiteY614" fmla="*/ 1168262 h 1919921"/>
              <a:gd name="connsiteX615" fmla="*/ 7303854 w 9144000"/>
              <a:gd name="connsiteY615" fmla="*/ 1102669 h 1919921"/>
              <a:gd name="connsiteX616" fmla="*/ 7328673 w 9144000"/>
              <a:gd name="connsiteY616" fmla="*/ 1131034 h 1919921"/>
              <a:gd name="connsiteX617" fmla="*/ 7332219 w 9144000"/>
              <a:gd name="connsiteY617" fmla="*/ 1168262 h 1919921"/>
              <a:gd name="connsiteX618" fmla="*/ 7358811 w 9144000"/>
              <a:gd name="connsiteY618" fmla="*/ 1180672 h 1919921"/>
              <a:gd name="connsiteX619" fmla="*/ 7385402 w 9144000"/>
              <a:gd name="connsiteY619" fmla="*/ 1175353 h 1919921"/>
              <a:gd name="connsiteX620" fmla="*/ 7397812 w 9144000"/>
              <a:gd name="connsiteY620" fmla="*/ 1198400 h 1919921"/>
              <a:gd name="connsiteX621" fmla="*/ 7410221 w 9144000"/>
              <a:gd name="connsiteY621" fmla="*/ 1198400 h 1919921"/>
              <a:gd name="connsiteX622" fmla="*/ 7465177 w 9144000"/>
              <a:gd name="connsiteY622" fmla="*/ 1185990 h 1919921"/>
              <a:gd name="connsiteX623" fmla="*/ 7504179 w 9144000"/>
              <a:gd name="connsiteY623" fmla="*/ 1198400 h 1919921"/>
              <a:gd name="connsiteX624" fmla="*/ 7504179 w 9144000"/>
              <a:gd name="connsiteY624" fmla="*/ 1256901 h 1919921"/>
              <a:gd name="connsiteX625" fmla="*/ 7509497 w 9144000"/>
              <a:gd name="connsiteY625" fmla="*/ 1258674 h 1919921"/>
              <a:gd name="connsiteX626" fmla="*/ 7571544 w 9144000"/>
              <a:gd name="connsiteY626" fmla="*/ 1141671 h 1919921"/>
              <a:gd name="connsiteX627" fmla="*/ 7578635 w 9144000"/>
              <a:gd name="connsiteY627" fmla="*/ 1143443 h 1919921"/>
              <a:gd name="connsiteX628" fmla="*/ 7585727 w 9144000"/>
              <a:gd name="connsiteY628" fmla="*/ 1217900 h 1919921"/>
              <a:gd name="connsiteX629" fmla="*/ 7608773 w 9144000"/>
              <a:gd name="connsiteY629" fmla="*/ 1255128 h 1919921"/>
              <a:gd name="connsiteX630" fmla="*/ 7812642 w 9144000"/>
              <a:gd name="connsiteY630" fmla="*/ 1093805 h 1919921"/>
              <a:gd name="connsiteX631" fmla="*/ 7958010 w 9144000"/>
              <a:gd name="connsiteY631" fmla="*/ 1219673 h 1919921"/>
              <a:gd name="connsiteX632" fmla="*/ 7991693 w 9144000"/>
              <a:gd name="connsiteY632" fmla="*/ 1228537 h 1919921"/>
              <a:gd name="connsiteX633" fmla="*/ 8018285 w 9144000"/>
              <a:gd name="connsiteY633" fmla="*/ 1221446 h 1919921"/>
              <a:gd name="connsiteX634" fmla="*/ 8160107 w 9144000"/>
              <a:gd name="connsiteY634" fmla="*/ 1104442 h 1919921"/>
              <a:gd name="connsiteX635" fmla="*/ 8165426 w 9144000"/>
              <a:gd name="connsiteY635" fmla="*/ 1118624 h 1919921"/>
              <a:gd name="connsiteX636" fmla="*/ 8168971 w 9144000"/>
              <a:gd name="connsiteY636" fmla="*/ 1120397 h 1919921"/>
              <a:gd name="connsiteX637" fmla="*/ 8172517 w 9144000"/>
              <a:gd name="connsiteY637" fmla="*/ 1116852 h 1919921"/>
              <a:gd name="connsiteX638" fmla="*/ 8367523 w 9144000"/>
              <a:gd name="connsiteY638" fmla="*/ 1260447 h 1919921"/>
              <a:gd name="connsiteX639" fmla="*/ 8381705 w 9144000"/>
              <a:gd name="connsiteY639" fmla="*/ 1256901 h 1919921"/>
              <a:gd name="connsiteX640" fmla="*/ 8411842 w 9144000"/>
              <a:gd name="connsiteY640" fmla="*/ 1180672 h 1919921"/>
              <a:gd name="connsiteX641" fmla="*/ 8408296 w 9144000"/>
              <a:gd name="connsiteY641" fmla="*/ 1145216 h 1919921"/>
              <a:gd name="connsiteX642" fmla="*/ 8408296 w 9144000"/>
              <a:gd name="connsiteY642" fmla="*/ 1136352 h 1919921"/>
              <a:gd name="connsiteX643" fmla="*/ 8410069 w 9144000"/>
              <a:gd name="connsiteY643" fmla="*/ 1125716 h 1919921"/>
              <a:gd name="connsiteX644" fmla="*/ 8424251 w 9144000"/>
              <a:gd name="connsiteY644" fmla="*/ 1099124 h 1919921"/>
              <a:gd name="connsiteX645" fmla="*/ 8424251 w 9144000"/>
              <a:gd name="connsiteY645" fmla="*/ 1061895 h 1919921"/>
              <a:gd name="connsiteX646" fmla="*/ 8427797 w 9144000"/>
              <a:gd name="connsiteY646" fmla="*/ 1049486 h 1919921"/>
              <a:gd name="connsiteX647" fmla="*/ 8443752 w 9144000"/>
              <a:gd name="connsiteY647" fmla="*/ 1040622 h 1919921"/>
              <a:gd name="connsiteX648" fmla="*/ 8443752 w 9144000"/>
              <a:gd name="connsiteY648" fmla="*/ 1033531 h 1919921"/>
              <a:gd name="connsiteX649" fmla="*/ 8445525 w 9144000"/>
              <a:gd name="connsiteY649" fmla="*/ 1019349 h 1919921"/>
              <a:gd name="connsiteX650" fmla="*/ 8445525 w 9144000"/>
              <a:gd name="connsiteY650" fmla="*/ 1005166 h 1919921"/>
              <a:gd name="connsiteX651" fmla="*/ 8447297 w 9144000"/>
              <a:gd name="connsiteY651" fmla="*/ 980348 h 1919921"/>
              <a:gd name="connsiteX652" fmla="*/ 8449070 w 9144000"/>
              <a:gd name="connsiteY652" fmla="*/ 1015803 h 1919921"/>
              <a:gd name="connsiteX653" fmla="*/ 8463252 w 9144000"/>
              <a:gd name="connsiteY653" fmla="*/ 1047713 h 1919921"/>
              <a:gd name="connsiteX654" fmla="*/ 8480980 w 9144000"/>
              <a:gd name="connsiteY654" fmla="*/ 1045940 h 1919921"/>
              <a:gd name="connsiteX655" fmla="*/ 8480980 w 9144000"/>
              <a:gd name="connsiteY655" fmla="*/ 1005166 h 1919921"/>
              <a:gd name="connsiteX656" fmla="*/ 8489844 w 9144000"/>
              <a:gd name="connsiteY656" fmla="*/ 980348 h 1919921"/>
              <a:gd name="connsiteX657" fmla="*/ 8493390 w 9144000"/>
              <a:gd name="connsiteY657" fmla="*/ 1047713 h 1919921"/>
              <a:gd name="connsiteX658" fmla="*/ 8507572 w 9144000"/>
              <a:gd name="connsiteY658" fmla="*/ 1049486 h 1919921"/>
              <a:gd name="connsiteX659" fmla="*/ 8514663 w 9144000"/>
              <a:gd name="connsiteY659" fmla="*/ 1109760 h 1919921"/>
              <a:gd name="connsiteX660" fmla="*/ 8527073 w 9144000"/>
              <a:gd name="connsiteY660" fmla="*/ 1116852 h 1919921"/>
              <a:gd name="connsiteX661" fmla="*/ 8527073 w 9144000"/>
              <a:gd name="connsiteY661" fmla="*/ 1155853 h 1919921"/>
              <a:gd name="connsiteX662" fmla="*/ 8534164 w 9144000"/>
              <a:gd name="connsiteY662" fmla="*/ 1196627 h 1919921"/>
              <a:gd name="connsiteX663" fmla="*/ 8541255 w 9144000"/>
              <a:gd name="connsiteY663" fmla="*/ 1196627 h 1919921"/>
              <a:gd name="connsiteX664" fmla="*/ 8543028 w 9144000"/>
              <a:gd name="connsiteY664" fmla="*/ 944892 h 1919921"/>
              <a:gd name="connsiteX665" fmla="*/ 8555437 w 9144000"/>
              <a:gd name="connsiteY665" fmla="*/ 936028 h 1919921"/>
              <a:gd name="connsiteX666" fmla="*/ 8555437 w 9144000"/>
              <a:gd name="connsiteY666" fmla="*/ 785342 h 1919921"/>
              <a:gd name="connsiteX667" fmla="*/ 8571392 w 9144000"/>
              <a:gd name="connsiteY667" fmla="*/ 643519 h 1919921"/>
              <a:gd name="connsiteX668" fmla="*/ 8571392 w 9144000"/>
              <a:gd name="connsiteY668" fmla="*/ 455605 h 1919921"/>
              <a:gd name="connsiteX669" fmla="*/ 8576710 w 9144000"/>
              <a:gd name="connsiteY669" fmla="*/ 423694 h 1919921"/>
              <a:gd name="connsiteX670" fmla="*/ 8580256 w 9144000"/>
              <a:gd name="connsiteY670" fmla="*/ 402421 h 1919921"/>
              <a:gd name="connsiteX671" fmla="*/ 8583801 w 9144000"/>
              <a:gd name="connsiteY671" fmla="*/ 381148 h 1919921"/>
              <a:gd name="connsiteX672" fmla="*/ 8587347 w 9144000"/>
              <a:gd name="connsiteY672" fmla="*/ 361647 h 1919921"/>
              <a:gd name="connsiteX673" fmla="*/ 8631667 w 9144000"/>
              <a:gd name="connsiteY673" fmla="*/ 326192 h 1919921"/>
              <a:gd name="connsiteX674" fmla="*/ 8633439 w 9144000"/>
              <a:gd name="connsiteY674" fmla="*/ 274781 h 1919921"/>
              <a:gd name="connsiteX675" fmla="*/ 8636985 w 9144000"/>
              <a:gd name="connsiteY675" fmla="*/ 292509 h 1919921"/>
              <a:gd name="connsiteX676" fmla="*/ 8636985 w 9144000"/>
              <a:gd name="connsiteY676" fmla="*/ 306691 h 1919921"/>
              <a:gd name="connsiteX677" fmla="*/ 8640530 w 9144000"/>
              <a:gd name="connsiteY677" fmla="*/ 333283 h 1919921"/>
              <a:gd name="connsiteX678" fmla="*/ 8686623 w 9144000"/>
              <a:gd name="connsiteY678" fmla="*/ 363420 h 1919921"/>
              <a:gd name="connsiteX679" fmla="*/ 8684850 w 9144000"/>
              <a:gd name="connsiteY679" fmla="*/ 407739 h 1919921"/>
              <a:gd name="connsiteX680" fmla="*/ 8699032 w 9144000"/>
              <a:gd name="connsiteY680" fmla="*/ 466241 h 1919921"/>
              <a:gd name="connsiteX681" fmla="*/ 8704351 w 9144000"/>
              <a:gd name="connsiteY681" fmla="*/ 522970 h 1919921"/>
              <a:gd name="connsiteX682" fmla="*/ 8697259 w 9144000"/>
              <a:gd name="connsiteY682" fmla="*/ 666565 h 1919921"/>
              <a:gd name="connsiteX683" fmla="*/ 8702578 w 9144000"/>
              <a:gd name="connsiteY683" fmla="*/ 733931 h 1919921"/>
              <a:gd name="connsiteX684" fmla="*/ 8713214 w 9144000"/>
              <a:gd name="connsiteY684" fmla="*/ 771159 h 1919921"/>
              <a:gd name="connsiteX685" fmla="*/ 8711442 w 9144000"/>
              <a:gd name="connsiteY685" fmla="*/ 895254 h 1919921"/>
              <a:gd name="connsiteX686" fmla="*/ 8727397 w 9144000"/>
              <a:gd name="connsiteY686" fmla="*/ 946665 h 1919921"/>
              <a:gd name="connsiteX687" fmla="*/ 8727397 w 9144000"/>
              <a:gd name="connsiteY687" fmla="*/ 1123943 h 1919921"/>
              <a:gd name="connsiteX688" fmla="*/ 8748670 w 9144000"/>
              <a:gd name="connsiteY688" fmla="*/ 1123943 h 1919921"/>
              <a:gd name="connsiteX689" fmla="*/ 8759307 w 9144000"/>
              <a:gd name="connsiteY689" fmla="*/ 1118624 h 1919921"/>
              <a:gd name="connsiteX690" fmla="*/ 8759307 w 9144000"/>
              <a:gd name="connsiteY690" fmla="*/ 1111533 h 1919921"/>
              <a:gd name="connsiteX691" fmla="*/ 8759307 w 9144000"/>
              <a:gd name="connsiteY691" fmla="*/ 1063668 h 1919921"/>
              <a:gd name="connsiteX692" fmla="*/ 8766398 w 9144000"/>
              <a:gd name="connsiteY692" fmla="*/ 1051259 h 1919921"/>
              <a:gd name="connsiteX693" fmla="*/ 8812490 w 9144000"/>
              <a:gd name="connsiteY693" fmla="*/ 1045940 h 1919921"/>
              <a:gd name="connsiteX694" fmla="*/ 8847946 w 9144000"/>
              <a:gd name="connsiteY694" fmla="*/ 1047713 h 1919921"/>
              <a:gd name="connsiteX695" fmla="*/ 8851491 w 9144000"/>
              <a:gd name="connsiteY695" fmla="*/ 1045940 h 1919921"/>
              <a:gd name="connsiteX696" fmla="*/ 8851491 w 9144000"/>
              <a:gd name="connsiteY696" fmla="*/ 1146989 h 1919921"/>
              <a:gd name="connsiteX697" fmla="*/ 8855037 w 9144000"/>
              <a:gd name="connsiteY697" fmla="*/ 1148762 h 1919921"/>
              <a:gd name="connsiteX698" fmla="*/ 8870992 w 9144000"/>
              <a:gd name="connsiteY698" fmla="*/ 1143443 h 1919921"/>
              <a:gd name="connsiteX699" fmla="*/ 8870992 w 9144000"/>
              <a:gd name="connsiteY699" fmla="*/ 1065441 h 1919921"/>
              <a:gd name="connsiteX700" fmla="*/ 8865674 w 9144000"/>
              <a:gd name="connsiteY700" fmla="*/ 1044168 h 1919921"/>
              <a:gd name="connsiteX701" fmla="*/ 8865674 w 9144000"/>
              <a:gd name="connsiteY701" fmla="*/ 996303 h 1919921"/>
              <a:gd name="connsiteX702" fmla="*/ 8874537 w 9144000"/>
              <a:gd name="connsiteY702" fmla="*/ 902345 h 1919921"/>
              <a:gd name="connsiteX703" fmla="*/ 8881629 w 9144000"/>
              <a:gd name="connsiteY703" fmla="*/ 905891 h 1919921"/>
              <a:gd name="connsiteX704" fmla="*/ 8886947 w 9144000"/>
              <a:gd name="connsiteY704" fmla="*/ 962620 h 1919921"/>
              <a:gd name="connsiteX705" fmla="*/ 8933039 w 9144000"/>
              <a:gd name="connsiteY705" fmla="*/ 962620 h 1919921"/>
              <a:gd name="connsiteX706" fmla="*/ 8938358 w 9144000"/>
              <a:gd name="connsiteY706" fmla="*/ 1026440 h 1919921"/>
              <a:gd name="connsiteX707" fmla="*/ 8984450 w 9144000"/>
              <a:gd name="connsiteY707" fmla="*/ 992757 h 1919921"/>
              <a:gd name="connsiteX708" fmla="*/ 8982677 w 9144000"/>
              <a:gd name="connsiteY708" fmla="*/ 973256 h 1919921"/>
              <a:gd name="connsiteX709" fmla="*/ 8982677 w 9144000"/>
              <a:gd name="connsiteY709" fmla="*/ 930710 h 1919921"/>
              <a:gd name="connsiteX710" fmla="*/ 9009269 w 9144000"/>
              <a:gd name="connsiteY710" fmla="*/ 881072 h 1919921"/>
              <a:gd name="connsiteX711" fmla="*/ 9023451 w 9144000"/>
              <a:gd name="connsiteY711" fmla="*/ 858026 h 1919921"/>
              <a:gd name="connsiteX712" fmla="*/ 9057134 w 9144000"/>
              <a:gd name="connsiteY712" fmla="*/ 858026 h 1919921"/>
              <a:gd name="connsiteX713" fmla="*/ 9057134 w 9144000"/>
              <a:gd name="connsiteY713" fmla="*/ 1343767 h 1919921"/>
              <a:gd name="connsiteX714" fmla="*/ 9144000 w 9144000"/>
              <a:gd name="connsiteY714" fmla="*/ 1343767 h 1919921"/>
              <a:gd name="connsiteX715" fmla="*/ 9144000 w 9144000"/>
              <a:gd name="connsiteY715" fmla="*/ 1919921 h 1919921"/>
              <a:gd name="connsiteX716" fmla="*/ 2308160 w 9144000"/>
              <a:gd name="connsiteY716" fmla="*/ 1919921 h 1919921"/>
              <a:gd name="connsiteX717" fmla="*/ 2081244 w 9144000"/>
              <a:gd name="connsiteY717" fmla="*/ 1847237 h 1919921"/>
              <a:gd name="connsiteX718" fmla="*/ 1024667 w 9144000"/>
              <a:gd name="connsiteY718" fmla="*/ 1646913 h 1919921"/>
              <a:gd name="connsiteX719" fmla="*/ 733931 w 9144000"/>
              <a:gd name="connsiteY719" fmla="*/ 1609685 h 1919921"/>
              <a:gd name="connsiteX720" fmla="*/ 76230 w 9144000"/>
              <a:gd name="connsiteY720" fmla="*/ 1528137 h 1919921"/>
              <a:gd name="connsiteX721" fmla="*/ 42547 w 9144000"/>
              <a:gd name="connsiteY721" fmla="*/ 1519273 h 1919921"/>
              <a:gd name="connsiteX722" fmla="*/ 28364 w 9144000"/>
              <a:gd name="connsiteY722" fmla="*/ 1411133 h 1919921"/>
              <a:gd name="connsiteX723" fmla="*/ 0 w 9144000"/>
              <a:gd name="connsiteY723" fmla="*/ 1219673 h 1919921"/>
              <a:gd name="connsiteX724" fmla="*/ 0 w 9144000"/>
              <a:gd name="connsiteY724" fmla="*/ 1150534 h 1919921"/>
              <a:gd name="connsiteX725" fmla="*/ 3546 w 9144000"/>
              <a:gd name="connsiteY725" fmla="*/ 1123943 h 1919921"/>
              <a:gd name="connsiteX726" fmla="*/ 37228 w 9144000"/>
              <a:gd name="connsiteY726" fmla="*/ 1092033 h 1919921"/>
              <a:gd name="connsiteX727" fmla="*/ 39001 w 9144000"/>
              <a:gd name="connsiteY727" fmla="*/ 1076078 h 1919921"/>
              <a:gd name="connsiteX728" fmla="*/ 209188 w 9144000"/>
              <a:gd name="connsiteY728" fmla="*/ 1076078 h 1919921"/>
              <a:gd name="connsiteX729" fmla="*/ 209188 w 9144000"/>
              <a:gd name="connsiteY729" fmla="*/ 1047713 h 1919921"/>
              <a:gd name="connsiteX730" fmla="*/ 175505 w 9144000"/>
              <a:gd name="connsiteY730" fmla="*/ 1029985 h 1919921"/>
              <a:gd name="connsiteX731" fmla="*/ 10637 w 9144000"/>
              <a:gd name="connsiteY731" fmla="*/ 943119 h 1919921"/>
              <a:gd name="connsiteX732" fmla="*/ 10637 w 9144000"/>
              <a:gd name="connsiteY732" fmla="*/ 930710 h 1919921"/>
              <a:gd name="connsiteX733" fmla="*/ 462696 w 9144000"/>
              <a:gd name="connsiteY733" fmla="*/ 936028 h 1919921"/>
              <a:gd name="connsiteX734" fmla="*/ 590336 w 9144000"/>
              <a:gd name="connsiteY734" fmla="*/ 928937 h 1919921"/>
              <a:gd name="connsiteX735" fmla="*/ 654156 w 9144000"/>
              <a:gd name="connsiteY735" fmla="*/ 932482 h 1919921"/>
              <a:gd name="connsiteX736" fmla="*/ 655929 w 9144000"/>
              <a:gd name="connsiteY736" fmla="*/ 937801 h 1919921"/>
              <a:gd name="connsiteX737" fmla="*/ 634655 w 9144000"/>
              <a:gd name="connsiteY737" fmla="*/ 959074 h 1919921"/>
              <a:gd name="connsiteX738" fmla="*/ 512333 w 9144000"/>
              <a:gd name="connsiteY738" fmla="*/ 1019349 h 1919921"/>
              <a:gd name="connsiteX739" fmla="*/ 448513 w 9144000"/>
              <a:gd name="connsiteY739" fmla="*/ 1042395 h 1919921"/>
              <a:gd name="connsiteX740" fmla="*/ 448513 w 9144000"/>
              <a:gd name="connsiteY740" fmla="*/ 1118624 h 1919921"/>
              <a:gd name="connsiteX741" fmla="*/ 572608 w 9144000"/>
              <a:gd name="connsiteY741" fmla="*/ 1118624 h 1919921"/>
              <a:gd name="connsiteX742" fmla="*/ 604518 w 9144000"/>
              <a:gd name="connsiteY742" fmla="*/ 1102669 h 1919921"/>
              <a:gd name="connsiteX743" fmla="*/ 641746 w 9144000"/>
              <a:gd name="connsiteY743" fmla="*/ 1109760 h 1919921"/>
              <a:gd name="connsiteX744" fmla="*/ 657701 w 9144000"/>
              <a:gd name="connsiteY744" fmla="*/ 1161171 h 1919921"/>
              <a:gd name="connsiteX745" fmla="*/ 678975 w 9144000"/>
              <a:gd name="connsiteY745" fmla="*/ 1143443 h 1919921"/>
              <a:gd name="connsiteX746" fmla="*/ 753432 w 9144000"/>
              <a:gd name="connsiteY746" fmla="*/ 1014030 h 1919921"/>
              <a:gd name="connsiteX747" fmla="*/ 732158 w 9144000"/>
              <a:gd name="connsiteY747" fmla="*/ 975029 h 1919921"/>
              <a:gd name="connsiteX748" fmla="*/ 732158 w 9144000"/>
              <a:gd name="connsiteY748" fmla="*/ 941346 h 1919921"/>
              <a:gd name="connsiteX749" fmla="*/ 774705 w 9144000"/>
              <a:gd name="connsiteY749" fmla="*/ 882845 h 1919921"/>
              <a:gd name="connsiteX750" fmla="*/ 774705 w 9144000"/>
              <a:gd name="connsiteY750" fmla="*/ 533607 h 1919921"/>
              <a:gd name="connsiteX751" fmla="*/ 737477 w 9144000"/>
              <a:gd name="connsiteY751" fmla="*/ 471560 h 1919921"/>
              <a:gd name="connsiteX752" fmla="*/ 737477 w 9144000"/>
              <a:gd name="connsiteY752" fmla="*/ 459150 h 1919921"/>
              <a:gd name="connsiteX753" fmla="*/ 765841 w 9144000"/>
              <a:gd name="connsiteY753" fmla="*/ 418376 h 1919921"/>
              <a:gd name="connsiteX754" fmla="*/ 785342 w 9144000"/>
              <a:gd name="connsiteY754" fmla="*/ 402421 h 1919921"/>
              <a:gd name="connsiteX755" fmla="*/ 788887 w 9144000"/>
              <a:gd name="connsiteY755" fmla="*/ 382921 h 1919921"/>
              <a:gd name="connsiteX756" fmla="*/ 794206 w 9144000"/>
              <a:gd name="connsiteY756" fmla="*/ 336828 h 1919921"/>
              <a:gd name="connsiteX757" fmla="*/ 781796 w 9144000"/>
              <a:gd name="connsiteY757" fmla="*/ 287190 h 1919921"/>
              <a:gd name="connsiteX758" fmla="*/ 795978 w 9144000"/>
              <a:gd name="connsiteY758" fmla="*/ 244644 h 1919921"/>
              <a:gd name="connsiteX759" fmla="*/ 790660 w 9144000"/>
              <a:gd name="connsiteY759" fmla="*/ 203870 h 1919921"/>
              <a:gd name="connsiteX760" fmla="*/ 799524 w 9144000"/>
              <a:gd name="connsiteY760" fmla="*/ 148914 h 1919921"/>
              <a:gd name="connsiteX761" fmla="*/ 799524 w 9144000"/>
              <a:gd name="connsiteY761" fmla="*/ 0 h 1919921"/>
              <a:gd name="connsiteX762" fmla="*/ 810161 w 9144000"/>
              <a:gd name="connsiteY762" fmla="*/ 0 h 191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</a:cxnLst>
            <a:rect l="l" t="t" r="r" b="b"/>
            <a:pathLst>
              <a:path w="9144000" h="1919921">
                <a:moveTo>
                  <a:pt x="8316112" y="1262220"/>
                </a:moveTo>
                <a:lnTo>
                  <a:pt x="8300157" y="1262220"/>
                </a:lnTo>
                <a:cubicBezTo>
                  <a:pt x="8300157" y="1262220"/>
                  <a:pt x="8301930" y="1260447"/>
                  <a:pt x="8301930" y="1258674"/>
                </a:cubicBezTo>
                <a:cubicBezTo>
                  <a:pt x="8309021" y="1260447"/>
                  <a:pt x="8312566" y="1260447"/>
                  <a:pt x="8316112" y="1262220"/>
                </a:cubicBezTo>
                <a:close/>
                <a:moveTo>
                  <a:pt x="8284202" y="1256901"/>
                </a:moveTo>
                <a:lnTo>
                  <a:pt x="8284202" y="1262220"/>
                </a:lnTo>
                <a:lnTo>
                  <a:pt x="8278884" y="1262220"/>
                </a:lnTo>
                <a:lnTo>
                  <a:pt x="8278884" y="1256901"/>
                </a:lnTo>
                <a:lnTo>
                  <a:pt x="8284202" y="1256901"/>
                </a:lnTo>
                <a:close/>
                <a:moveTo>
                  <a:pt x="7672593" y="1260447"/>
                </a:moveTo>
                <a:cubicBezTo>
                  <a:pt x="7670820" y="1262220"/>
                  <a:pt x="7669047" y="1263992"/>
                  <a:pt x="7667274" y="1263992"/>
                </a:cubicBezTo>
                <a:cubicBezTo>
                  <a:pt x="7665502" y="1262220"/>
                  <a:pt x="7667274" y="1258674"/>
                  <a:pt x="7667274" y="1256901"/>
                </a:cubicBezTo>
                <a:cubicBezTo>
                  <a:pt x="7669047" y="1258674"/>
                  <a:pt x="7670820" y="1258674"/>
                  <a:pt x="7672593" y="1260447"/>
                </a:cubicBezTo>
                <a:close/>
                <a:moveTo>
                  <a:pt x="7699184" y="1255128"/>
                </a:moveTo>
                <a:cubicBezTo>
                  <a:pt x="7699184" y="1256901"/>
                  <a:pt x="7700957" y="1258674"/>
                  <a:pt x="7700957" y="1262220"/>
                </a:cubicBezTo>
                <a:cubicBezTo>
                  <a:pt x="7699184" y="1262220"/>
                  <a:pt x="7695639" y="1263992"/>
                  <a:pt x="7693866" y="1263992"/>
                </a:cubicBezTo>
                <a:cubicBezTo>
                  <a:pt x="7692093" y="1262220"/>
                  <a:pt x="7690321" y="1260447"/>
                  <a:pt x="7690321" y="1258674"/>
                </a:cubicBezTo>
                <a:lnTo>
                  <a:pt x="7693866" y="1255128"/>
                </a:lnTo>
                <a:lnTo>
                  <a:pt x="7699184" y="1255128"/>
                </a:lnTo>
                <a:close/>
                <a:moveTo>
                  <a:pt x="8262929" y="1260447"/>
                </a:moveTo>
                <a:cubicBezTo>
                  <a:pt x="8261156" y="1260447"/>
                  <a:pt x="8257610" y="1262220"/>
                  <a:pt x="8255837" y="1262220"/>
                </a:cubicBezTo>
                <a:cubicBezTo>
                  <a:pt x="8257610" y="1258674"/>
                  <a:pt x="8255837" y="1255128"/>
                  <a:pt x="8261156" y="1253356"/>
                </a:cubicBezTo>
                <a:cubicBezTo>
                  <a:pt x="8261156" y="1255128"/>
                  <a:pt x="8262929" y="1255128"/>
                  <a:pt x="8262929" y="1260447"/>
                </a:cubicBezTo>
                <a:close/>
                <a:moveTo>
                  <a:pt x="8238110" y="1262220"/>
                </a:moveTo>
                <a:cubicBezTo>
                  <a:pt x="8236337" y="1260447"/>
                  <a:pt x="8236337" y="1256901"/>
                  <a:pt x="8236337" y="1253356"/>
                </a:cubicBezTo>
                <a:cubicBezTo>
                  <a:pt x="8236337" y="1253356"/>
                  <a:pt x="8239882" y="1255128"/>
                  <a:pt x="8241655" y="1256901"/>
                </a:cubicBezTo>
                <a:cubicBezTo>
                  <a:pt x="8241655" y="1258674"/>
                  <a:pt x="8239882" y="1260447"/>
                  <a:pt x="8238110" y="1262220"/>
                </a:cubicBezTo>
                <a:close/>
                <a:moveTo>
                  <a:pt x="7724003" y="1255128"/>
                </a:moveTo>
                <a:lnTo>
                  <a:pt x="7724003" y="1262220"/>
                </a:lnTo>
                <a:lnTo>
                  <a:pt x="7715139" y="1262220"/>
                </a:lnTo>
                <a:cubicBezTo>
                  <a:pt x="7716912" y="1256901"/>
                  <a:pt x="7716912" y="1255128"/>
                  <a:pt x="7718685" y="1253356"/>
                </a:cubicBezTo>
                <a:cubicBezTo>
                  <a:pt x="7720458" y="1253356"/>
                  <a:pt x="7722231" y="1255128"/>
                  <a:pt x="7724003" y="1255128"/>
                </a:cubicBezTo>
                <a:close/>
                <a:moveTo>
                  <a:pt x="7752368" y="1260447"/>
                </a:moveTo>
                <a:lnTo>
                  <a:pt x="7741731" y="1262220"/>
                </a:lnTo>
                <a:lnTo>
                  <a:pt x="7739958" y="1251583"/>
                </a:lnTo>
                <a:lnTo>
                  <a:pt x="7750595" y="1251583"/>
                </a:lnTo>
                <a:cubicBezTo>
                  <a:pt x="7750595" y="1253356"/>
                  <a:pt x="7752368" y="1255128"/>
                  <a:pt x="7752368" y="1260447"/>
                </a:cubicBezTo>
                <a:close/>
                <a:moveTo>
                  <a:pt x="8220382" y="1260447"/>
                </a:moveTo>
                <a:cubicBezTo>
                  <a:pt x="8220382" y="1260447"/>
                  <a:pt x="8213291" y="1260447"/>
                  <a:pt x="8211518" y="1258674"/>
                </a:cubicBezTo>
                <a:cubicBezTo>
                  <a:pt x="8213291" y="1256901"/>
                  <a:pt x="8213291" y="1253356"/>
                  <a:pt x="8215063" y="1249810"/>
                </a:cubicBezTo>
                <a:cubicBezTo>
                  <a:pt x="8216836" y="1251583"/>
                  <a:pt x="8218609" y="1256901"/>
                  <a:pt x="8220382" y="1260447"/>
                </a:cubicBezTo>
                <a:close/>
                <a:moveTo>
                  <a:pt x="7803778" y="1248037"/>
                </a:moveTo>
                <a:lnTo>
                  <a:pt x="7803778" y="1258674"/>
                </a:lnTo>
                <a:cubicBezTo>
                  <a:pt x="7798460" y="1262220"/>
                  <a:pt x="7789596" y="1262220"/>
                  <a:pt x="7784278" y="1262220"/>
                </a:cubicBezTo>
                <a:cubicBezTo>
                  <a:pt x="7778960" y="1262220"/>
                  <a:pt x="7766550" y="1263992"/>
                  <a:pt x="7766550" y="1253356"/>
                </a:cubicBezTo>
                <a:cubicBezTo>
                  <a:pt x="7766550" y="1249810"/>
                  <a:pt x="7778960" y="1249810"/>
                  <a:pt x="7786051" y="1248037"/>
                </a:cubicBezTo>
                <a:lnTo>
                  <a:pt x="7803778" y="1248037"/>
                </a:lnTo>
                <a:close/>
                <a:moveTo>
                  <a:pt x="8197336" y="1255128"/>
                </a:moveTo>
                <a:cubicBezTo>
                  <a:pt x="8197336" y="1256901"/>
                  <a:pt x="8195563" y="1260447"/>
                  <a:pt x="8193790" y="1262220"/>
                </a:cubicBezTo>
                <a:lnTo>
                  <a:pt x="8165426" y="1262220"/>
                </a:lnTo>
                <a:lnTo>
                  <a:pt x="8167198" y="1246265"/>
                </a:lnTo>
                <a:cubicBezTo>
                  <a:pt x="8174290" y="1246265"/>
                  <a:pt x="8186699" y="1246265"/>
                  <a:pt x="8197336" y="1255128"/>
                </a:cubicBezTo>
                <a:close/>
                <a:moveTo>
                  <a:pt x="7685002" y="1240946"/>
                </a:moveTo>
                <a:cubicBezTo>
                  <a:pt x="7683229" y="1240946"/>
                  <a:pt x="7685002" y="1239173"/>
                  <a:pt x="7688548" y="1237401"/>
                </a:cubicBezTo>
                <a:cubicBezTo>
                  <a:pt x="7690321" y="1237401"/>
                  <a:pt x="7686775" y="1240946"/>
                  <a:pt x="7685002" y="1240946"/>
                </a:cubicBezTo>
                <a:close/>
                <a:moveTo>
                  <a:pt x="8087423" y="1235628"/>
                </a:moveTo>
                <a:cubicBezTo>
                  <a:pt x="8105151" y="1235628"/>
                  <a:pt x="8124652" y="1240946"/>
                  <a:pt x="8144152" y="1246265"/>
                </a:cubicBezTo>
                <a:lnTo>
                  <a:pt x="8138834" y="1340222"/>
                </a:lnTo>
                <a:lnTo>
                  <a:pt x="7826825" y="1340222"/>
                </a:lnTo>
                <a:lnTo>
                  <a:pt x="7826825" y="1262220"/>
                </a:lnTo>
                <a:cubicBezTo>
                  <a:pt x="7825052" y="1260447"/>
                  <a:pt x="7823279" y="1256901"/>
                  <a:pt x="7823279" y="1251583"/>
                </a:cubicBezTo>
                <a:cubicBezTo>
                  <a:pt x="7823279" y="1248037"/>
                  <a:pt x="7839234" y="1242719"/>
                  <a:pt x="7844552" y="1242719"/>
                </a:cubicBezTo>
                <a:lnTo>
                  <a:pt x="7894190" y="1242719"/>
                </a:lnTo>
                <a:cubicBezTo>
                  <a:pt x="7904827" y="1240946"/>
                  <a:pt x="7915464" y="1239173"/>
                  <a:pt x="7924328" y="1237401"/>
                </a:cubicBezTo>
                <a:lnTo>
                  <a:pt x="8041331" y="1233855"/>
                </a:lnTo>
                <a:cubicBezTo>
                  <a:pt x="8046649" y="1233855"/>
                  <a:pt x="8051968" y="1233855"/>
                  <a:pt x="8087423" y="1235628"/>
                </a:cubicBezTo>
                <a:close/>
                <a:moveTo>
                  <a:pt x="7644228" y="1246265"/>
                </a:moveTo>
                <a:cubicBezTo>
                  <a:pt x="7649547" y="1242719"/>
                  <a:pt x="7658410" y="1237401"/>
                  <a:pt x="7665502" y="1233855"/>
                </a:cubicBezTo>
                <a:cubicBezTo>
                  <a:pt x="7658410" y="1239173"/>
                  <a:pt x="7651319" y="1242719"/>
                  <a:pt x="7644228" y="1246265"/>
                </a:cubicBezTo>
                <a:close/>
                <a:moveTo>
                  <a:pt x="7718685" y="1237401"/>
                </a:moveTo>
                <a:cubicBezTo>
                  <a:pt x="7722231" y="1235628"/>
                  <a:pt x="7731094" y="1232082"/>
                  <a:pt x="7738186" y="1230310"/>
                </a:cubicBezTo>
                <a:cubicBezTo>
                  <a:pt x="7732867" y="1233855"/>
                  <a:pt x="7725776" y="1237401"/>
                  <a:pt x="7718685" y="1237401"/>
                </a:cubicBezTo>
                <a:close/>
                <a:moveTo>
                  <a:pt x="8225700" y="1233855"/>
                </a:moveTo>
                <a:lnTo>
                  <a:pt x="8220382" y="1233855"/>
                </a:lnTo>
                <a:cubicBezTo>
                  <a:pt x="8220382" y="1232082"/>
                  <a:pt x="8223927" y="1228537"/>
                  <a:pt x="8225700" y="1228537"/>
                </a:cubicBezTo>
                <a:cubicBezTo>
                  <a:pt x="8227473" y="1230310"/>
                  <a:pt x="8227473" y="1232082"/>
                  <a:pt x="8225700" y="1233855"/>
                </a:cubicBezTo>
                <a:close/>
                <a:moveTo>
                  <a:pt x="7672593" y="1228537"/>
                </a:moveTo>
                <a:cubicBezTo>
                  <a:pt x="7674366" y="1226764"/>
                  <a:pt x="7676138" y="1224991"/>
                  <a:pt x="7677911" y="1224991"/>
                </a:cubicBezTo>
                <a:cubicBezTo>
                  <a:pt x="7676138" y="1226764"/>
                  <a:pt x="7674366" y="1228537"/>
                  <a:pt x="7672593" y="1228537"/>
                </a:cubicBezTo>
                <a:close/>
                <a:moveTo>
                  <a:pt x="7950919" y="1221446"/>
                </a:moveTo>
                <a:cubicBezTo>
                  <a:pt x="7949146" y="1221446"/>
                  <a:pt x="7945601" y="1219673"/>
                  <a:pt x="7942055" y="1217900"/>
                </a:cubicBezTo>
                <a:cubicBezTo>
                  <a:pt x="7943828" y="1217900"/>
                  <a:pt x="7947374" y="1219673"/>
                  <a:pt x="7950919" y="1221446"/>
                </a:cubicBezTo>
                <a:close/>
                <a:moveTo>
                  <a:pt x="8183153" y="1232082"/>
                </a:moveTo>
                <a:cubicBezTo>
                  <a:pt x="8172517" y="1239173"/>
                  <a:pt x="8167198" y="1233855"/>
                  <a:pt x="8161880" y="1235628"/>
                </a:cubicBezTo>
                <a:cubicBezTo>
                  <a:pt x="8163653" y="1224991"/>
                  <a:pt x="8163653" y="1219673"/>
                  <a:pt x="8163653" y="1216127"/>
                </a:cubicBezTo>
                <a:cubicBezTo>
                  <a:pt x="8168971" y="1221446"/>
                  <a:pt x="8176062" y="1226764"/>
                  <a:pt x="8183153" y="1232082"/>
                </a:cubicBezTo>
                <a:close/>
                <a:moveTo>
                  <a:pt x="8145925" y="1226764"/>
                </a:moveTo>
                <a:lnTo>
                  <a:pt x="8144152" y="1232082"/>
                </a:lnTo>
                <a:lnTo>
                  <a:pt x="8128197" y="1232082"/>
                </a:lnTo>
                <a:cubicBezTo>
                  <a:pt x="8128197" y="1232082"/>
                  <a:pt x="8128197" y="1230310"/>
                  <a:pt x="8126424" y="1228537"/>
                </a:cubicBezTo>
                <a:cubicBezTo>
                  <a:pt x="8129970" y="1224991"/>
                  <a:pt x="8137061" y="1219673"/>
                  <a:pt x="8142379" y="1214355"/>
                </a:cubicBezTo>
                <a:cubicBezTo>
                  <a:pt x="8144152" y="1217900"/>
                  <a:pt x="8145925" y="1223218"/>
                  <a:pt x="8145925" y="1226764"/>
                </a:cubicBezTo>
                <a:close/>
                <a:moveTo>
                  <a:pt x="8041331" y="1214355"/>
                </a:moveTo>
                <a:cubicBezTo>
                  <a:pt x="8039558" y="1216127"/>
                  <a:pt x="8037785" y="1219673"/>
                  <a:pt x="8036013" y="1221446"/>
                </a:cubicBezTo>
                <a:lnTo>
                  <a:pt x="8028922" y="1221446"/>
                </a:lnTo>
                <a:cubicBezTo>
                  <a:pt x="8028922" y="1219673"/>
                  <a:pt x="8032467" y="1217900"/>
                  <a:pt x="8036013" y="1214355"/>
                </a:cubicBezTo>
                <a:lnTo>
                  <a:pt x="8041331" y="1214355"/>
                </a:lnTo>
                <a:close/>
                <a:moveTo>
                  <a:pt x="7846325" y="1228537"/>
                </a:moveTo>
                <a:cubicBezTo>
                  <a:pt x="7841007" y="1232082"/>
                  <a:pt x="7835689" y="1232082"/>
                  <a:pt x="7825052" y="1233855"/>
                </a:cubicBezTo>
                <a:lnTo>
                  <a:pt x="7825052" y="1214355"/>
                </a:lnTo>
                <a:cubicBezTo>
                  <a:pt x="7832143" y="1219673"/>
                  <a:pt x="7839234" y="1223218"/>
                  <a:pt x="7846325" y="1228537"/>
                </a:cubicBezTo>
                <a:close/>
                <a:moveTo>
                  <a:pt x="7807324" y="1226764"/>
                </a:moveTo>
                <a:cubicBezTo>
                  <a:pt x="7807324" y="1235628"/>
                  <a:pt x="7798460" y="1237401"/>
                  <a:pt x="7789596" y="1237401"/>
                </a:cubicBezTo>
                <a:lnTo>
                  <a:pt x="7780732" y="1237401"/>
                </a:lnTo>
                <a:cubicBezTo>
                  <a:pt x="7784278" y="1230310"/>
                  <a:pt x="7793142" y="1221446"/>
                  <a:pt x="7800233" y="1214355"/>
                </a:cubicBezTo>
                <a:cubicBezTo>
                  <a:pt x="7803778" y="1216127"/>
                  <a:pt x="7807324" y="1221446"/>
                  <a:pt x="7807324" y="1226764"/>
                </a:cubicBezTo>
                <a:close/>
                <a:moveTo>
                  <a:pt x="7830370" y="1201945"/>
                </a:moveTo>
                <a:cubicBezTo>
                  <a:pt x="7830370" y="1201945"/>
                  <a:pt x="7828597" y="1203718"/>
                  <a:pt x="7826825" y="1203718"/>
                </a:cubicBezTo>
                <a:lnTo>
                  <a:pt x="7826825" y="1198400"/>
                </a:lnTo>
                <a:lnTo>
                  <a:pt x="7830370" y="1201945"/>
                </a:lnTo>
                <a:close/>
                <a:moveTo>
                  <a:pt x="2756673" y="1203718"/>
                </a:moveTo>
                <a:cubicBezTo>
                  <a:pt x="2756673" y="1209036"/>
                  <a:pt x="2753128" y="1209036"/>
                  <a:pt x="2749582" y="1210809"/>
                </a:cubicBezTo>
                <a:lnTo>
                  <a:pt x="2744264" y="1210809"/>
                </a:lnTo>
                <a:cubicBezTo>
                  <a:pt x="2744264" y="1207263"/>
                  <a:pt x="2742491" y="1201945"/>
                  <a:pt x="2742491" y="1198400"/>
                </a:cubicBezTo>
                <a:cubicBezTo>
                  <a:pt x="2742491" y="1193081"/>
                  <a:pt x="2744264" y="1193081"/>
                  <a:pt x="2747809" y="1189536"/>
                </a:cubicBezTo>
                <a:cubicBezTo>
                  <a:pt x="2754900" y="1193081"/>
                  <a:pt x="2756673" y="1203718"/>
                  <a:pt x="2756673" y="1203718"/>
                </a:cubicBezTo>
                <a:close/>
                <a:moveTo>
                  <a:pt x="2444664" y="1196627"/>
                </a:moveTo>
                <a:lnTo>
                  <a:pt x="2444664" y="1209036"/>
                </a:lnTo>
                <a:cubicBezTo>
                  <a:pt x="2442891" y="1209036"/>
                  <a:pt x="2439346" y="1210809"/>
                  <a:pt x="2432254" y="1210809"/>
                </a:cubicBezTo>
                <a:cubicBezTo>
                  <a:pt x="2432254" y="1209036"/>
                  <a:pt x="2430482" y="1205491"/>
                  <a:pt x="2430482" y="1201945"/>
                </a:cubicBezTo>
                <a:cubicBezTo>
                  <a:pt x="2430482" y="1196627"/>
                  <a:pt x="2434027" y="1193081"/>
                  <a:pt x="2437573" y="1189536"/>
                </a:cubicBezTo>
                <a:cubicBezTo>
                  <a:pt x="2439346" y="1191308"/>
                  <a:pt x="2442891" y="1193081"/>
                  <a:pt x="2444664" y="1196627"/>
                </a:cubicBezTo>
                <a:close/>
                <a:moveTo>
                  <a:pt x="2691080" y="1203718"/>
                </a:moveTo>
                <a:cubicBezTo>
                  <a:pt x="2691080" y="1209036"/>
                  <a:pt x="2680444" y="1210809"/>
                  <a:pt x="2676898" y="1210809"/>
                </a:cubicBezTo>
                <a:cubicBezTo>
                  <a:pt x="2668034" y="1210809"/>
                  <a:pt x="2668034" y="1203718"/>
                  <a:pt x="2668034" y="1200172"/>
                </a:cubicBezTo>
                <a:cubicBezTo>
                  <a:pt x="2668034" y="1200172"/>
                  <a:pt x="2669807" y="1182444"/>
                  <a:pt x="2678671" y="1182444"/>
                </a:cubicBezTo>
                <a:cubicBezTo>
                  <a:pt x="2689308" y="1182444"/>
                  <a:pt x="2691080" y="1203718"/>
                  <a:pt x="2691080" y="1203718"/>
                </a:cubicBezTo>
                <a:close/>
                <a:moveTo>
                  <a:pt x="2515575" y="1198400"/>
                </a:moveTo>
                <a:cubicBezTo>
                  <a:pt x="2515575" y="1209036"/>
                  <a:pt x="2508484" y="1210809"/>
                  <a:pt x="2503166" y="1210809"/>
                </a:cubicBezTo>
                <a:cubicBezTo>
                  <a:pt x="2492529" y="1210809"/>
                  <a:pt x="2496075" y="1203718"/>
                  <a:pt x="2496075" y="1198400"/>
                </a:cubicBezTo>
                <a:cubicBezTo>
                  <a:pt x="2496075" y="1194854"/>
                  <a:pt x="2494302" y="1182444"/>
                  <a:pt x="2503166" y="1182444"/>
                </a:cubicBezTo>
                <a:cubicBezTo>
                  <a:pt x="2515575" y="1182444"/>
                  <a:pt x="2515575" y="1194854"/>
                  <a:pt x="2515575" y="1198400"/>
                </a:cubicBezTo>
                <a:close/>
                <a:moveTo>
                  <a:pt x="7681457" y="1223218"/>
                </a:moveTo>
                <a:cubicBezTo>
                  <a:pt x="7693866" y="1210809"/>
                  <a:pt x="7711594" y="1193081"/>
                  <a:pt x="7727549" y="1178899"/>
                </a:cubicBezTo>
                <a:cubicBezTo>
                  <a:pt x="7722231" y="1189536"/>
                  <a:pt x="7697412" y="1207263"/>
                  <a:pt x="7681457" y="1223218"/>
                </a:cubicBezTo>
                <a:close/>
                <a:moveTo>
                  <a:pt x="8172517" y="1178899"/>
                </a:moveTo>
                <a:cubicBezTo>
                  <a:pt x="8170744" y="1180672"/>
                  <a:pt x="8168971" y="1182444"/>
                  <a:pt x="8167198" y="1182444"/>
                </a:cubicBezTo>
                <a:cubicBezTo>
                  <a:pt x="8167198" y="1180672"/>
                  <a:pt x="8168971" y="1177126"/>
                  <a:pt x="8168971" y="1175353"/>
                </a:cubicBezTo>
                <a:lnTo>
                  <a:pt x="8172517" y="1178899"/>
                </a:lnTo>
                <a:close/>
                <a:moveTo>
                  <a:pt x="2605987" y="1198400"/>
                </a:moveTo>
                <a:lnTo>
                  <a:pt x="2605987" y="1209036"/>
                </a:lnTo>
                <a:lnTo>
                  <a:pt x="2579395" y="1209036"/>
                </a:lnTo>
                <a:cubicBezTo>
                  <a:pt x="2579395" y="1203718"/>
                  <a:pt x="2577622" y="1198400"/>
                  <a:pt x="2577622" y="1193081"/>
                </a:cubicBezTo>
                <a:cubicBezTo>
                  <a:pt x="2577622" y="1187763"/>
                  <a:pt x="2586486" y="1175353"/>
                  <a:pt x="2591805" y="1175353"/>
                </a:cubicBezTo>
                <a:cubicBezTo>
                  <a:pt x="2605987" y="1175353"/>
                  <a:pt x="2605987" y="1194854"/>
                  <a:pt x="2605987" y="1198400"/>
                </a:cubicBezTo>
                <a:close/>
                <a:moveTo>
                  <a:pt x="7800233" y="1178899"/>
                </a:moveTo>
                <a:lnTo>
                  <a:pt x="7800233" y="1171808"/>
                </a:lnTo>
                <a:lnTo>
                  <a:pt x="7800233" y="1178899"/>
                </a:lnTo>
                <a:close/>
                <a:moveTo>
                  <a:pt x="8204427" y="1162944"/>
                </a:moveTo>
                <a:cubicBezTo>
                  <a:pt x="8206200" y="1159398"/>
                  <a:pt x="8209745" y="1161171"/>
                  <a:pt x="8211518" y="1162944"/>
                </a:cubicBezTo>
                <a:lnTo>
                  <a:pt x="8204427" y="1162944"/>
                </a:lnTo>
                <a:close/>
                <a:moveTo>
                  <a:pt x="907663" y="1159398"/>
                </a:moveTo>
                <a:lnTo>
                  <a:pt x="904118" y="1162944"/>
                </a:lnTo>
                <a:lnTo>
                  <a:pt x="886390" y="1162944"/>
                </a:lnTo>
                <a:cubicBezTo>
                  <a:pt x="886390" y="1161171"/>
                  <a:pt x="888163" y="1159398"/>
                  <a:pt x="888163" y="1157626"/>
                </a:cubicBezTo>
                <a:cubicBezTo>
                  <a:pt x="897027" y="1159398"/>
                  <a:pt x="904118" y="1159398"/>
                  <a:pt x="907663" y="1159398"/>
                </a:cubicBezTo>
                <a:close/>
                <a:moveTo>
                  <a:pt x="1941194" y="1159398"/>
                </a:moveTo>
                <a:cubicBezTo>
                  <a:pt x="1946513" y="1162944"/>
                  <a:pt x="1951831" y="1175353"/>
                  <a:pt x="1951831" y="1178899"/>
                </a:cubicBezTo>
                <a:cubicBezTo>
                  <a:pt x="1951831" y="1184217"/>
                  <a:pt x="1946513" y="1184217"/>
                  <a:pt x="1946513" y="1189536"/>
                </a:cubicBezTo>
                <a:cubicBezTo>
                  <a:pt x="1944740" y="1196627"/>
                  <a:pt x="1946513" y="1205491"/>
                  <a:pt x="1946513" y="1212582"/>
                </a:cubicBezTo>
                <a:cubicBezTo>
                  <a:pt x="1928785" y="1212582"/>
                  <a:pt x="1909284" y="1214355"/>
                  <a:pt x="1891556" y="1214355"/>
                </a:cubicBezTo>
                <a:cubicBezTo>
                  <a:pt x="1889784" y="1205491"/>
                  <a:pt x="1886238" y="1187763"/>
                  <a:pt x="1886238" y="1184217"/>
                </a:cubicBezTo>
                <a:lnTo>
                  <a:pt x="1886238" y="1177126"/>
                </a:lnTo>
                <a:cubicBezTo>
                  <a:pt x="1886238" y="1173581"/>
                  <a:pt x="1886238" y="1166489"/>
                  <a:pt x="1889784" y="1164717"/>
                </a:cubicBezTo>
                <a:cubicBezTo>
                  <a:pt x="1895102" y="1157626"/>
                  <a:pt x="1907512" y="1152307"/>
                  <a:pt x="1912830" y="1152307"/>
                </a:cubicBezTo>
                <a:cubicBezTo>
                  <a:pt x="1916375" y="1152307"/>
                  <a:pt x="1932330" y="1154080"/>
                  <a:pt x="1941194" y="1159398"/>
                </a:cubicBezTo>
                <a:close/>
                <a:moveTo>
                  <a:pt x="1716051" y="1159398"/>
                </a:moveTo>
                <a:cubicBezTo>
                  <a:pt x="1721370" y="1162944"/>
                  <a:pt x="1723142" y="1177126"/>
                  <a:pt x="1723142" y="1180672"/>
                </a:cubicBezTo>
                <a:cubicBezTo>
                  <a:pt x="1723142" y="1185990"/>
                  <a:pt x="1721370" y="1201945"/>
                  <a:pt x="1719597" y="1210809"/>
                </a:cubicBezTo>
                <a:lnTo>
                  <a:pt x="1721370" y="1212582"/>
                </a:lnTo>
                <a:lnTo>
                  <a:pt x="1659322" y="1212582"/>
                </a:lnTo>
                <a:lnTo>
                  <a:pt x="1661095" y="1210809"/>
                </a:lnTo>
                <a:cubicBezTo>
                  <a:pt x="1661095" y="1203718"/>
                  <a:pt x="1659322" y="1189536"/>
                  <a:pt x="1659322" y="1185990"/>
                </a:cubicBezTo>
                <a:cubicBezTo>
                  <a:pt x="1659322" y="1168262"/>
                  <a:pt x="1662868" y="1152307"/>
                  <a:pt x="1687687" y="1152307"/>
                </a:cubicBezTo>
                <a:cubicBezTo>
                  <a:pt x="1691232" y="1152307"/>
                  <a:pt x="1707187" y="1154080"/>
                  <a:pt x="1716051" y="1159398"/>
                </a:cubicBezTo>
                <a:close/>
                <a:moveTo>
                  <a:pt x="8195563" y="1148762"/>
                </a:moveTo>
                <a:lnTo>
                  <a:pt x="8192017" y="1145216"/>
                </a:lnTo>
                <a:lnTo>
                  <a:pt x="8195563" y="1148762"/>
                </a:lnTo>
                <a:close/>
                <a:moveTo>
                  <a:pt x="7736413" y="1173581"/>
                </a:moveTo>
                <a:cubicBezTo>
                  <a:pt x="7739958" y="1159398"/>
                  <a:pt x="7761232" y="1148762"/>
                  <a:pt x="7773641" y="1139898"/>
                </a:cubicBezTo>
                <a:cubicBezTo>
                  <a:pt x="7761232" y="1152307"/>
                  <a:pt x="7748822" y="1162944"/>
                  <a:pt x="7736413" y="1173581"/>
                </a:cubicBezTo>
                <a:close/>
                <a:moveTo>
                  <a:pt x="8121106" y="1141671"/>
                </a:moveTo>
                <a:lnTo>
                  <a:pt x="8124652" y="1138125"/>
                </a:lnTo>
                <a:cubicBezTo>
                  <a:pt x="8124652" y="1139898"/>
                  <a:pt x="8122879" y="1141671"/>
                  <a:pt x="8121106" y="1141671"/>
                </a:cubicBezTo>
                <a:close/>
                <a:moveTo>
                  <a:pt x="6470648" y="1136352"/>
                </a:moveTo>
                <a:lnTo>
                  <a:pt x="6470648" y="1203718"/>
                </a:lnTo>
                <a:lnTo>
                  <a:pt x="6468875" y="1201945"/>
                </a:lnTo>
                <a:cubicBezTo>
                  <a:pt x="6458238" y="1203718"/>
                  <a:pt x="6445829" y="1203718"/>
                  <a:pt x="6433419" y="1205491"/>
                </a:cubicBezTo>
                <a:cubicBezTo>
                  <a:pt x="6426328" y="1196627"/>
                  <a:pt x="6426328" y="1180672"/>
                  <a:pt x="6426328" y="1170035"/>
                </a:cubicBezTo>
                <a:cubicBezTo>
                  <a:pt x="6426328" y="1166489"/>
                  <a:pt x="6428101" y="1157626"/>
                  <a:pt x="6428101" y="1152307"/>
                </a:cubicBezTo>
                <a:cubicBezTo>
                  <a:pt x="6424556" y="1134579"/>
                  <a:pt x="6431647" y="1136352"/>
                  <a:pt x="6442283" y="1136352"/>
                </a:cubicBezTo>
                <a:cubicBezTo>
                  <a:pt x="6445829" y="1136352"/>
                  <a:pt x="6461784" y="1138125"/>
                  <a:pt x="6470648" y="1136352"/>
                </a:cubicBezTo>
                <a:close/>
                <a:moveTo>
                  <a:pt x="7800233" y="1148762"/>
                </a:moveTo>
                <a:cubicBezTo>
                  <a:pt x="7798460" y="1145216"/>
                  <a:pt x="7800233" y="1139898"/>
                  <a:pt x="7800233" y="1134579"/>
                </a:cubicBezTo>
                <a:lnTo>
                  <a:pt x="7800233" y="1148762"/>
                </a:lnTo>
                <a:close/>
                <a:moveTo>
                  <a:pt x="6491921" y="1162944"/>
                </a:moveTo>
                <a:cubicBezTo>
                  <a:pt x="6491921" y="1168262"/>
                  <a:pt x="6490148" y="1191308"/>
                  <a:pt x="6488376" y="1203718"/>
                </a:cubicBezTo>
                <a:cubicBezTo>
                  <a:pt x="6486603" y="1200172"/>
                  <a:pt x="6483057" y="1193081"/>
                  <a:pt x="6483057" y="1189536"/>
                </a:cubicBezTo>
                <a:lnTo>
                  <a:pt x="6483057" y="1134579"/>
                </a:lnTo>
                <a:cubicBezTo>
                  <a:pt x="6484830" y="1132807"/>
                  <a:pt x="6486603" y="1131034"/>
                  <a:pt x="6488376" y="1131034"/>
                </a:cubicBezTo>
                <a:cubicBezTo>
                  <a:pt x="6490148" y="1141671"/>
                  <a:pt x="6491921" y="1159398"/>
                  <a:pt x="6491921" y="1162944"/>
                </a:cubicBezTo>
                <a:close/>
                <a:moveTo>
                  <a:pt x="6470648" y="1115079"/>
                </a:moveTo>
                <a:cubicBezTo>
                  <a:pt x="6470648" y="1116852"/>
                  <a:pt x="6472421" y="1118624"/>
                  <a:pt x="6472421" y="1123943"/>
                </a:cubicBezTo>
                <a:cubicBezTo>
                  <a:pt x="6465329" y="1123943"/>
                  <a:pt x="6456466" y="1123943"/>
                  <a:pt x="6429874" y="1125716"/>
                </a:cubicBezTo>
                <a:lnTo>
                  <a:pt x="6426328" y="1122170"/>
                </a:lnTo>
                <a:cubicBezTo>
                  <a:pt x="6429874" y="1120397"/>
                  <a:pt x="6435192" y="1116852"/>
                  <a:pt x="6440511" y="1115079"/>
                </a:cubicBezTo>
                <a:lnTo>
                  <a:pt x="6470648" y="1115079"/>
                </a:lnTo>
                <a:close/>
                <a:moveTo>
                  <a:pt x="7833916" y="1125716"/>
                </a:moveTo>
                <a:cubicBezTo>
                  <a:pt x="7823279" y="1125716"/>
                  <a:pt x="7825052" y="1116852"/>
                  <a:pt x="7825052" y="1113306"/>
                </a:cubicBezTo>
                <a:cubicBezTo>
                  <a:pt x="7828597" y="1116852"/>
                  <a:pt x="7830370" y="1122170"/>
                  <a:pt x="7833916" y="1125716"/>
                </a:cubicBezTo>
                <a:close/>
                <a:moveTo>
                  <a:pt x="7782505" y="1132807"/>
                </a:moveTo>
                <a:cubicBezTo>
                  <a:pt x="7786051" y="1127488"/>
                  <a:pt x="7793142" y="1111533"/>
                  <a:pt x="7803778" y="1113306"/>
                </a:cubicBezTo>
                <a:cubicBezTo>
                  <a:pt x="7798460" y="1120397"/>
                  <a:pt x="7789596" y="1127488"/>
                  <a:pt x="7782505" y="1132807"/>
                </a:cubicBezTo>
                <a:close/>
                <a:moveTo>
                  <a:pt x="820797" y="1111533"/>
                </a:moveTo>
                <a:cubicBezTo>
                  <a:pt x="820797" y="1115079"/>
                  <a:pt x="815479" y="1131034"/>
                  <a:pt x="811933" y="1139898"/>
                </a:cubicBezTo>
                <a:lnTo>
                  <a:pt x="811933" y="1104442"/>
                </a:lnTo>
                <a:cubicBezTo>
                  <a:pt x="815479" y="1104442"/>
                  <a:pt x="820797" y="1106215"/>
                  <a:pt x="820797" y="1111533"/>
                </a:cubicBezTo>
                <a:close/>
                <a:moveTo>
                  <a:pt x="769387" y="1155853"/>
                </a:moveTo>
                <a:lnTo>
                  <a:pt x="769387" y="1161171"/>
                </a:lnTo>
                <a:lnTo>
                  <a:pt x="703794" y="1154080"/>
                </a:lnTo>
                <a:lnTo>
                  <a:pt x="732158" y="1104442"/>
                </a:lnTo>
                <a:cubicBezTo>
                  <a:pt x="744568" y="1120397"/>
                  <a:pt x="756977" y="1138125"/>
                  <a:pt x="769387" y="1155853"/>
                </a:cubicBezTo>
                <a:close/>
                <a:moveTo>
                  <a:pt x="1854328" y="1109760"/>
                </a:moveTo>
                <a:cubicBezTo>
                  <a:pt x="1863192" y="1118624"/>
                  <a:pt x="1863192" y="1138125"/>
                  <a:pt x="1863192" y="1152307"/>
                </a:cubicBezTo>
                <a:lnTo>
                  <a:pt x="1857874" y="1214355"/>
                </a:lnTo>
                <a:lnTo>
                  <a:pt x="1751507" y="1214355"/>
                </a:lnTo>
                <a:cubicBezTo>
                  <a:pt x="1749734" y="1207263"/>
                  <a:pt x="1746189" y="1194854"/>
                  <a:pt x="1746189" y="1191308"/>
                </a:cubicBezTo>
                <a:lnTo>
                  <a:pt x="1746189" y="1139898"/>
                </a:lnTo>
                <a:cubicBezTo>
                  <a:pt x="1747961" y="1131034"/>
                  <a:pt x="1747961" y="1118624"/>
                  <a:pt x="1753280" y="1111533"/>
                </a:cubicBezTo>
                <a:cubicBezTo>
                  <a:pt x="1753280" y="1107988"/>
                  <a:pt x="1797599" y="1102669"/>
                  <a:pt x="1804690" y="1102669"/>
                </a:cubicBezTo>
                <a:cubicBezTo>
                  <a:pt x="1811781" y="1102669"/>
                  <a:pt x="1850783" y="1106215"/>
                  <a:pt x="1854328" y="1109760"/>
                </a:cubicBezTo>
                <a:close/>
                <a:moveTo>
                  <a:pt x="8484526" y="1061895"/>
                </a:moveTo>
                <a:cubicBezTo>
                  <a:pt x="8486299" y="1065441"/>
                  <a:pt x="8486299" y="1068987"/>
                  <a:pt x="8488071" y="1072532"/>
                </a:cubicBezTo>
                <a:cubicBezTo>
                  <a:pt x="8484526" y="1074305"/>
                  <a:pt x="8480980" y="1076078"/>
                  <a:pt x="8477435" y="1076078"/>
                </a:cubicBezTo>
                <a:cubicBezTo>
                  <a:pt x="8477435" y="1076078"/>
                  <a:pt x="8475662" y="1076078"/>
                  <a:pt x="8475662" y="1072532"/>
                </a:cubicBezTo>
                <a:cubicBezTo>
                  <a:pt x="8475662" y="1067214"/>
                  <a:pt x="8477435" y="1065441"/>
                  <a:pt x="8479207" y="1061895"/>
                </a:cubicBezTo>
                <a:lnTo>
                  <a:pt x="8484526" y="1061895"/>
                </a:lnTo>
                <a:close/>
                <a:moveTo>
                  <a:pt x="8461480" y="1072532"/>
                </a:moveTo>
                <a:cubicBezTo>
                  <a:pt x="8459707" y="1074305"/>
                  <a:pt x="8459707" y="1076078"/>
                  <a:pt x="8454389" y="1076078"/>
                </a:cubicBezTo>
                <a:lnTo>
                  <a:pt x="8450843" y="1074305"/>
                </a:lnTo>
                <a:cubicBezTo>
                  <a:pt x="8450843" y="1072532"/>
                  <a:pt x="8449070" y="1072532"/>
                  <a:pt x="8449070" y="1068987"/>
                </a:cubicBezTo>
                <a:cubicBezTo>
                  <a:pt x="8449070" y="1063668"/>
                  <a:pt x="8452616" y="1063668"/>
                  <a:pt x="8454389" y="1061895"/>
                </a:cubicBezTo>
                <a:cubicBezTo>
                  <a:pt x="8456161" y="1063668"/>
                  <a:pt x="8459707" y="1067214"/>
                  <a:pt x="8461480" y="1072532"/>
                </a:cubicBezTo>
                <a:close/>
                <a:moveTo>
                  <a:pt x="815479" y="1038849"/>
                </a:moveTo>
                <a:cubicBezTo>
                  <a:pt x="819024" y="1049486"/>
                  <a:pt x="820797" y="1067214"/>
                  <a:pt x="820797" y="1072532"/>
                </a:cubicBezTo>
                <a:cubicBezTo>
                  <a:pt x="820797" y="1076078"/>
                  <a:pt x="820797" y="1077850"/>
                  <a:pt x="817252" y="1081396"/>
                </a:cubicBezTo>
                <a:cubicBezTo>
                  <a:pt x="810161" y="1077850"/>
                  <a:pt x="808388" y="1058350"/>
                  <a:pt x="808388" y="1056577"/>
                </a:cubicBezTo>
                <a:cubicBezTo>
                  <a:pt x="808388" y="1051259"/>
                  <a:pt x="810161" y="1044168"/>
                  <a:pt x="811933" y="1037076"/>
                </a:cubicBezTo>
                <a:cubicBezTo>
                  <a:pt x="813706" y="1037076"/>
                  <a:pt x="815479" y="1038849"/>
                  <a:pt x="815479" y="1038849"/>
                </a:cubicBezTo>
                <a:close/>
                <a:moveTo>
                  <a:pt x="776478" y="1067214"/>
                </a:moveTo>
                <a:cubicBezTo>
                  <a:pt x="776478" y="1070759"/>
                  <a:pt x="774705" y="1074305"/>
                  <a:pt x="774705" y="1123943"/>
                </a:cubicBezTo>
                <a:lnTo>
                  <a:pt x="744568" y="1081396"/>
                </a:lnTo>
                <a:cubicBezTo>
                  <a:pt x="753432" y="1067214"/>
                  <a:pt x="762295" y="1051259"/>
                  <a:pt x="772932" y="1037076"/>
                </a:cubicBezTo>
                <a:cubicBezTo>
                  <a:pt x="774705" y="1045940"/>
                  <a:pt x="776478" y="1061895"/>
                  <a:pt x="776478" y="1067214"/>
                </a:cubicBezTo>
                <a:close/>
                <a:moveTo>
                  <a:pt x="5908676" y="900572"/>
                </a:moveTo>
                <a:cubicBezTo>
                  <a:pt x="5906904" y="902345"/>
                  <a:pt x="5905131" y="900572"/>
                  <a:pt x="5905131" y="898800"/>
                </a:cubicBezTo>
                <a:cubicBezTo>
                  <a:pt x="5905131" y="898800"/>
                  <a:pt x="5906904" y="898800"/>
                  <a:pt x="5908676" y="900572"/>
                </a:cubicBezTo>
                <a:close/>
                <a:moveTo>
                  <a:pt x="4384086" y="866890"/>
                </a:moveTo>
                <a:cubicBezTo>
                  <a:pt x="4385858" y="872208"/>
                  <a:pt x="4389404" y="875753"/>
                  <a:pt x="4389404" y="881072"/>
                </a:cubicBezTo>
                <a:lnTo>
                  <a:pt x="4387631" y="1152307"/>
                </a:lnTo>
                <a:lnTo>
                  <a:pt x="4247581" y="1152307"/>
                </a:lnTo>
                <a:lnTo>
                  <a:pt x="4247581" y="866890"/>
                </a:lnTo>
                <a:lnTo>
                  <a:pt x="4384086" y="866890"/>
                </a:lnTo>
                <a:close/>
                <a:moveTo>
                  <a:pt x="819024" y="866890"/>
                </a:moveTo>
                <a:cubicBezTo>
                  <a:pt x="819024" y="866890"/>
                  <a:pt x="819024" y="868662"/>
                  <a:pt x="815479" y="868662"/>
                </a:cubicBezTo>
                <a:cubicBezTo>
                  <a:pt x="808388" y="868662"/>
                  <a:pt x="810161" y="858026"/>
                  <a:pt x="810161" y="858026"/>
                </a:cubicBezTo>
                <a:cubicBezTo>
                  <a:pt x="810161" y="856253"/>
                  <a:pt x="808388" y="845616"/>
                  <a:pt x="819024" y="845616"/>
                </a:cubicBezTo>
                <a:lnTo>
                  <a:pt x="819024" y="866890"/>
                </a:lnTo>
                <a:close/>
                <a:moveTo>
                  <a:pt x="819024" y="780023"/>
                </a:moveTo>
                <a:lnTo>
                  <a:pt x="819024" y="811933"/>
                </a:lnTo>
                <a:lnTo>
                  <a:pt x="813706" y="811933"/>
                </a:lnTo>
                <a:cubicBezTo>
                  <a:pt x="810161" y="804842"/>
                  <a:pt x="808388" y="794206"/>
                  <a:pt x="808388" y="788887"/>
                </a:cubicBezTo>
                <a:cubicBezTo>
                  <a:pt x="808388" y="785342"/>
                  <a:pt x="808388" y="781796"/>
                  <a:pt x="815479" y="776478"/>
                </a:cubicBezTo>
                <a:cubicBezTo>
                  <a:pt x="815479" y="776478"/>
                  <a:pt x="819024" y="776478"/>
                  <a:pt x="819024" y="780023"/>
                </a:cubicBezTo>
                <a:close/>
                <a:moveTo>
                  <a:pt x="817252" y="746341"/>
                </a:moveTo>
                <a:cubicBezTo>
                  <a:pt x="815479" y="746341"/>
                  <a:pt x="811933" y="742795"/>
                  <a:pt x="810161" y="741022"/>
                </a:cubicBezTo>
                <a:cubicBezTo>
                  <a:pt x="810161" y="737477"/>
                  <a:pt x="808388" y="730385"/>
                  <a:pt x="808388" y="726840"/>
                </a:cubicBezTo>
                <a:cubicBezTo>
                  <a:pt x="808388" y="721522"/>
                  <a:pt x="810161" y="721522"/>
                  <a:pt x="817252" y="717976"/>
                </a:cubicBezTo>
                <a:lnTo>
                  <a:pt x="817252" y="746341"/>
                </a:lnTo>
                <a:close/>
                <a:moveTo>
                  <a:pt x="819024" y="659474"/>
                </a:moveTo>
                <a:lnTo>
                  <a:pt x="819024" y="686066"/>
                </a:lnTo>
                <a:cubicBezTo>
                  <a:pt x="811933" y="682520"/>
                  <a:pt x="808388" y="671884"/>
                  <a:pt x="808388" y="666565"/>
                </a:cubicBezTo>
                <a:cubicBezTo>
                  <a:pt x="808388" y="663020"/>
                  <a:pt x="811933" y="661247"/>
                  <a:pt x="813706" y="659474"/>
                </a:cubicBezTo>
                <a:lnTo>
                  <a:pt x="819024" y="659474"/>
                </a:lnTo>
                <a:close/>
                <a:moveTo>
                  <a:pt x="817252" y="604518"/>
                </a:moveTo>
                <a:lnTo>
                  <a:pt x="817252" y="625791"/>
                </a:lnTo>
                <a:lnTo>
                  <a:pt x="813706" y="625791"/>
                </a:lnTo>
                <a:cubicBezTo>
                  <a:pt x="811933" y="624019"/>
                  <a:pt x="811933" y="622246"/>
                  <a:pt x="810161" y="620473"/>
                </a:cubicBezTo>
                <a:lnTo>
                  <a:pt x="811933" y="604518"/>
                </a:lnTo>
                <a:lnTo>
                  <a:pt x="817252" y="604518"/>
                </a:lnTo>
                <a:close/>
                <a:moveTo>
                  <a:pt x="819024" y="546016"/>
                </a:moveTo>
                <a:lnTo>
                  <a:pt x="819024" y="567290"/>
                </a:lnTo>
                <a:lnTo>
                  <a:pt x="815479" y="570835"/>
                </a:lnTo>
                <a:cubicBezTo>
                  <a:pt x="813706" y="570835"/>
                  <a:pt x="811933" y="569062"/>
                  <a:pt x="810161" y="567290"/>
                </a:cubicBezTo>
                <a:cubicBezTo>
                  <a:pt x="810161" y="561971"/>
                  <a:pt x="808388" y="556653"/>
                  <a:pt x="808388" y="551335"/>
                </a:cubicBezTo>
                <a:cubicBezTo>
                  <a:pt x="808388" y="547789"/>
                  <a:pt x="810161" y="546016"/>
                  <a:pt x="813706" y="542471"/>
                </a:cubicBezTo>
                <a:cubicBezTo>
                  <a:pt x="815479" y="544244"/>
                  <a:pt x="817252" y="544244"/>
                  <a:pt x="819024" y="546016"/>
                </a:cubicBezTo>
                <a:close/>
                <a:moveTo>
                  <a:pt x="810161" y="0"/>
                </a:moveTo>
                <a:lnTo>
                  <a:pt x="811933" y="154232"/>
                </a:lnTo>
                <a:cubicBezTo>
                  <a:pt x="813706" y="180824"/>
                  <a:pt x="815479" y="205643"/>
                  <a:pt x="819024" y="230461"/>
                </a:cubicBezTo>
                <a:cubicBezTo>
                  <a:pt x="820797" y="249962"/>
                  <a:pt x="829661" y="283645"/>
                  <a:pt x="829661" y="288963"/>
                </a:cubicBezTo>
                <a:cubicBezTo>
                  <a:pt x="829661" y="292509"/>
                  <a:pt x="822570" y="303145"/>
                  <a:pt x="820797" y="310237"/>
                </a:cubicBezTo>
                <a:cubicBezTo>
                  <a:pt x="817252" y="317328"/>
                  <a:pt x="819024" y="333283"/>
                  <a:pt x="819024" y="336828"/>
                </a:cubicBezTo>
                <a:cubicBezTo>
                  <a:pt x="819024" y="342147"/>
                  <a:pt x="820797" y="381148"/>
                  <a:pt x="824343" y="402421"/>
                </a:cubicBezTo>
                <a:cubicBezTo>
                  <a:pt x="826116" y="409512"/>
                  <a:pt x="833207" y="409512"/>
                  <a:pt x="838525" y="411285"/>
                </a:cubicBezTo>
                <a:cubicBezTo>
                  <a:pt x="863344" y="420149"/>
                  <a:pt x="877526" y="453832"/>
                  <a:pt x="877526" y="469787"/>
                </a:cubicBezTo>
                <a:cubicBezTo>
                  <a:pt x="877526" y="475105"/>
                  <a:pt x="875753" y="480423"/>
                  <a:pt x="873981" y="485742"/>
                </a:cubicBezTo>
                <a:cubicBezTo>
                  <a:pt x="868662" y="499924"/>
                  <a:pt x="856253" y="515879"/>
                  <a:pt x="849162" y="530061"/>
                </a:cubicBezTo>
                <a:lnTo>
                  <a:pt x="850935" y="893481"/>
                </a:lnTo>
                <a:cubicBezTo>
                  <a:pt x="856253" y="912982"/>
                  <a:pt x="877526" y="927164"/>
                  <a:pt x="881072" y="948437"/>
                </a:cubicBezTo>
                <a:cubicBezTo>
                  <a:pt x="881072" y="950210"/>
                  <a:pt x="882845" y="955529"/>
                  <a:pt x="882845" y="960847"/>
                </a:cubicBezTo>
                <a:cubicBezTo>
                  <a:pt x="882845" y="999848"/>
                  <a:pt x="849162" y="1005166"/>
                  <a:pt x="849162" y="1029985"/>
                </a:cubicBezTo>
                <a:cubicBezTo>
                  <a:pt x="849162" y="1047713"/>
                  <a:pt x="872208" y="1136352"/>
                  <a:pt x="879299" y="1145216"/>
                </a:cubicBezTo>
                <a:lnTo>
                  <a:pt x="927164" y="1145216"/>
                </a:lnTo>
                <a:cubicBezTo>
                  <a:pt x="955529" y="1154080"/>
                  <a:pt x="987439" y="1164717"/>
                  <a:pt x="1015803" y="1164717"/>
                </a:cubicBezTo>
                <a:cubicBezTo>
                  <a:pt x="1042395" y="1164717"/>
                  <a:pt x="1070759" y="1148762"/>
                  <a:pt x="1072532" y="1148762"/>
                </a:cubicBezTo>
                <a:cubicBezTo>
                  <a:pt x="1077850" y="1148762"/>
                  <a:pt x="1079623" y="1154080"/>
                  <a:pt x="1084942" y="1154080"/>
                </a:cubicBezTo>
                <a:cubicBezTo>
                  <a:pt x="1093805" y="1154080"/>
                  <a:pt x="1102669" y="1143443"/>
                  <a:pt x="1100897" y="1138125"/>
                </a:cubicBezTo>
                <a:cubicBezTo>
                  <a:pt x="1102669" y="1125716"/>
                  <a:pt x="1107988" y="1111533"/>
                  <a:pt x="1111533" y="1099124"/>
                </a:cubicBezTo>
                <a:lnTo>
                  <a:pt x="1122170" y="1099124"/>
                </a:lnTo>
                <a:cubicBezTo>
                  <a:pt x="1134579" y="1109760"/>
                  <a:pt x="1127488" y="1123943"/>
                  <a:pt x="1146989" y="1123943"/>
                </a:cubicBezTo>
                <a:cubicBezTo>
                  <a:pt x="1150534" y="1123943"/>
                  <a:pt x="1200172" y="1113306"/>
                  <a:pt x="1200172" y="1104442"/>
                </a:cubicBezTo>
                <a:cubicBezTo>
                  <a:pt x="1200172" y="1092033"/>
                  <a:pt x="1191308" y="1090260"/>
                  <a:pt x="1180672" y="1084942"/>
                </a:cubicBezTo>
                <a:cubicBezTo>
                  <a:pt x="1182444" y="1074305"/>
                  <a:pt x="1201945" y="1077850"/>
                  <a:pt x="1198399" y="1063668"/>
                </a:cubicBezTo>
                <a:cubicBezTo>
                  <a:pt x="1198399" y="1061895"/>
                  <a:pt x="1200172" y="1058350"/>
                  <a:pt x="1200172" y="1054804"/>
                </a:cubicBezTo>
                <a:lnTo>
                  <a:pt x="1200172" y="1045940"/>
                </a:lnTo>
                <a:cubicBezTo>
                  <a:pt x="1200172" y="1029985"/>
                  <a:pt x="1201945" y="1010485"/>
                  <a:pt x="1207263" y="1010485"/>
                </a:cubicBezTo>
                <a:cubicBezTo>
                  <a:pt x="1216127" y="1010485"/>
                  <a:pt x="1214354" y="1017576"/>
                  <a:pt x="1217900" y="1022894"/>
                </a:cubicBezTo>
                <a:lnTo>
                  <a:pt x="1435952" y="1022894"/>
                </a:lnTo>
                <a:cubicBezTo>
                  <a:pt x="1437725" y="1019349"/>
                  <a:pt x="1439498" y="1014030"/>
                  <a:pt x="1439498" y="1010485"/>
                </a:cubicBezTo>
                <a:cubicBezTo>
                  <a:pt x="1441270" y="1012258"/>
                  <a:pt x="1444816" y="1012258"/>
                  <a:pt x="1446589" y="1014030"/>
                </a:cubicBezTo>
                <a:cubicBezTo>
                  <a:pt x="1455453" y="1035304"/>
                  <a:pt x="1446589" y="1060123"/>
                  <a:pt x="1473180" y="1083169"/>
                </a:cubicBezTo>
                <a:cubicBezTo>
                  <a:pt x="1460771" y="1093805"/>
                  <a:pt x="1455453" y="1093805"/>
                  <a:pt x="1455453" y="1100897"/>
                </a:cubicBezTo>
                <a:cubicBezTo>
                  <a:pt x="1455453" y="1106215"/>
                  <a:pt x="1457225" y="1111533"/>
                  <a:pt x="1457225" y="1120397"/>
                </a:cubicBezTo>
                <a:lnTo>
                  <a:pt x="1508636" y="1120397"/>
                </a:lnTo>
                <a:cubicBezTo>
                  <a:pt x="1510409" y="1111533"/>
                  <a:pt x="1505090" y="1097351"/>
                  <a:pt x="1521045" y="1097351"/>
                </a:cubicBezTo>
                <a:cubicBezTo>
                  <a:pt x="1533455" y="1097351"/>
                  <a:pt x="1528137" y="1115079"/>
                  <a:pt x="1531682" y="1120397"/>
                </a:cubicBezTo>
                <a:cubicBezTo>
                  <a:pt x="1533455" y="1123943"/>
                  <a:pt x="1540546" y="1125716"/>
                  <a:pt x="1544092" y="1127488"/>
                </a:cubicBezTo>
                <a:cubicBezTo>
                  <a:pt x="1547637" y="1145216"/>
                  <a:pt x="1545864" y="1155853"/>
                  <a:pt x="1565365" y="1155853"/>
                </a:cubicBezTo>
                <a:cubicBezTo>
                  <a:pt x="1570683" y="1155853"/>
                  <a:pt x="1577774" y="1148762"/>
                  <a:pt x="1583093" y="1143443"/>
                </a:cubicBezTo>
                <a:cubicBezTo>
                  <a:pt x="1588411" y="1146989"/>
                  <a:pt x="1593729" y="1154080"/>
                  <a:pt x="1599048" y="1157626"/>
                </a:cubicBezTo>
                <a:cubicBezTo>
                  <a:pt x="1607912" y="1166489"/>
                  <a:pt x="1622094" y="1173581"/>
                  <a:pt x="1632731" y="1178899"/>
                </a:cubicBezTo>
                <a:cubicBezTo>
                  <a:pt x="1634503" y="1178899"/>
                  <a:pt x="1636276" y="1177126"/>
                  <a:pt x="1636276" y="1175353"/>
                </a:cubicBezTo>
                <a:lnTo>
                  <a:pt x="1636276" y="1035304"/>
                </a:lnTo>
                <a:cubicBezTo>
                  <a:pt x="1638049" y="1021121"/>
                  <a:pt x="1641594" y="1005166"/>
                  <a:pt x="1645140" y="989211"/>
                </a:cubicBezTo>
                <a:cubicBezTo>
                  <a:pt x="1646913" y="989211"/>
                  <a:pt x="1650458" y="990984"/>
                  <a:pt x="1650458" y="990984"/>
                </a:cubicBezTo>
                <a:cubicBezTo>
                  <a:pt x="1654004" y="1008712"/>
                  <a:pt x="1650458" y="1029985"/>
                  <a:pt x="1664641" y="1049486"/>
                </a:cubicBezTo>
                <a:lnTo>
                  <a:pt x="1719597" y="1049486"/>
                </a:lnTo>
                <a:cubicBezTo>
                  <a:pt x="1737325" y="1019349"/>
                  <a:pt x="1728461" y="989211"/>
                  <a:pt x="1733779" y="959074"/>
                </a:cubicBezTo>
                <a:cubicBezTo>
                  <a:pt x="1735552" y="959074"/>
                  <a:pt x="1739097" y="960847"/>
                  <a:pt x="1740870" y="960847"/>
                </a:cubicBezTo>
                <a:cubicBezTo>
                  <a:pt x="1740870" y="971484"/>
                  <a:pt x="1742643" y="987439"/>
                  <a:pt x="1755052" y="1001621"/>
                </a:cubicBezTo>
                <a:lnTo>
                  <a:pt x="1827736" y="1001621"/>
                </a:lnTo>
                <a:cubicBezTo>
                  <a:pt x="1836600" y="996303"/>
                  <a:pt x="1857874" y="999848"/>
                  <a:pt x="1863192" y="987439"/>
                </a:cubicBezTo>
                <a:cubicBezTo>
                  <a:pt x="1866738" y="978575"/>
                  <a:pt x="1868510" y="967938"/>
                  <a:pt x="1870283" y="959074"/>
                </a:cubicBezTo>
                <a:lnTo>
                  <a:pt x="1875601" y="959074"/>
                </a:lnTo>
                <a:cubicBezTo>
                  <a:pt x="1879147" y="987439"/>
                  <a:pt x="1872056" y="1021121"/>
                  <a:pt x="1891556" y="1053032"/>
                </a:cubicBezTo>
                <a:cubicBezTo>
                  <a:pt x="1912830" y="1047713"/>
                  <a:pt x="1950058" y="1063668"/>
                  <a:pt x="1948285" y="1033531"/>
                </a:cubicBezTo>
                <a:cubicBezTo>
                  <a:pt x="1950058" y="1029985"/>
                  <a:pt x="1950058" y="1026440"/>
                  <a:pt x="1950058" y="1022894"/>
                </a:cubicBezTo>
                <a:cubicBezTo>
                  <a:pt x="1951831" y="1014030"/>
                  <a:pt x="1950058" y="996303"/>
                  <a:pt x="1962468" y="989211"/>
                </a:cubicBezTo>
                <a:cubicBezTo>
                  <a:pt x="1964240" y="998075"/>
                  <a:pt x="1967786" y="1008712"/>
                  <a:pt x="1967786" y="1019349"/>
                </a:cubicBezTo>
                <a:cubicBezTo>
                  <a:pt x="1967786" y="1076078"/>
                  <a:pt x="1966013" y="1084942"/>
                  <a:pt x="1966013" y="1088487"/>
                </a:cubicBezTo>
                <a:cubicBezTo>
                  <a:pt x="1966013" y="1143443"/>
                  <a:pt x="1976650" y="1134579"/>
                  <a:pt x="2017424" y="1134579"/>
                </a:cubicBezTo>
                <a:cubicBezTo>
                  <a:pt x="2022742" y="1134579"/>
                  <a:pt x="2077698" y="1132807"/>
                  <a:pt x="2109609" y="1129261"/>
                </a:cubicBezTo>
                <a:cubicBezTo>
                  <a:pt x="2111381" y="1125716"/>
                  <a:pt x="2109609" y="1120397"/>
                  <a:pt x="2109609" y="1074305"/>
                </a:cubicBezTo>
                <a:cubicBezTo>
                  <a:pt x="2111381" y="1070759"/>
                  <a:pt x="2111381" y="1065441"/>
                  <a:pt x="2111381" y="1060123"/>
                </a:cubicBezTo>
                <a:cubicBezTo>
                  <a:pt x="2111381" y="1056577"/>
                  <a:pt x="2113154" y="1051259"/>
                  <a:pt x="2113154" y="1045940"/>
                </a:cubicBezTo>
                <a:cubicBezTo>
                  <a:pt x="2114927" y="1042395"/>
                  <a:pt x="2114927" y="1037076"/>
                  <a:pt x="2114927" y="1033531"/>
                </a:cubicBezTo>
                <a:cubicBezTo>
                  <a:pt x="2120245" y="998075"/>
                  <a:pt x="2134427" y="1014030"/>
                  <a:pt x="2134427" y="992757"/>
                </a:cubicBezTo>
                <a:cubicBezTo>
                  <a:pt x="2134427" y="987439"/>
                  <a:pt x="2127336" y="975029"/>
                  <a:pt x="2127336" y="969711"/>
                </a:cubicBezTo>
                <a:cubicBezTo>
                  <a:pt x="2127336" y="960847"/>
                  <a:pt x="2169883" y="936028"/>
                  <a:pt x="2187611" y="928937"/>
                </a:cubicBezTo>
                <a:cubicBezTo>
                  <a:pt x="2191156" y="934255"/>
                  <a:pt x="2194702" y="939574"/>
                  <a:pt x="2200020" y="943119"/>
                </a:cubicBezTo>
                <a:cubicBezTo>
                  <a:pt x="2210657" y="953756"/>
                  <a:pt x="2237249" y="967938"/>
                  <a:pt x="2237249" y="973256"/>
                </a:cubicBezTo>
                <a:cubicBezTo>
                  <a:pt x="2237249" y="976802"/>
                  <a:pt x="2230158" y="999848"/>
                  <a:pt x="2230158" y="1003394"/>
                </a:cubicBezTo>
                <a:cubicBezTo>
                  <a:pt x="2230158" y="1008712"/>
                  <a:pt x="2242567" y="1010485"/>
                  <a:pt x="2246113" y="1031758"/>
                </a:cubicBezTo>
                <a:cubicBezTo>
                  <a:pt x="2251431" y="1060123"/>
                  <a:pt x="2237249" y="1095578"/>
                  <a:pt x="2256749" y="1123943"/>
                </a:cubicBezTo>
                <a:lnTo>
                  <a:pt x="2347161" y="1123943"/>
                </a:lnTo>
                <a:cubicBezTo>
                  <a:pt x="2352479" y="1120397"/>
                  <a:pt x="2379071" y="1122170"/>
                  <a:pt x="2379071" y="1113306"/>
                </a:cubicBezTo>
                <a:cubicBezTo>
                  <a:pt x="2379071" y="1100897"/>
                  <a:pt x="2371980" y="1099124"/>
                  <a:pt x="2357798" y="1088487"/>
                </a:cubicBezTo>
                <a:cubicBezTo>
                  <a:pt x="2368434" y="1083169"/>
                  <a:pt x="2379071" y="1079623"/>
                  <a:pt x="2389708" y="1074305"/>
                </a:cubicBezTo>
                <a:cubicBezTo>
                  <a:pt x="2387935" y="1068987"/>
                  <a:pt x="2382617" y="1063668"/>
                  <a:pt x="2379071" y="1058350"/>
                </a:cubicBezTo>
                <a:cubicBezTo>
                  <a:pt x="2384389" y="1047713"/>
                  <a:pt x="2407436" y="1045940"/>
                  <a:pt x="2414527" y="1028213"/>
                </a:cubicBezTo>
                <a:cubicBezTo>
                  <a:pt x="2421618" y="1014030"/>
                  <a:pt x="2425163" y="998075"/>
                  <a:pt x="2428709" y="983893"/>
                </a:cubicBezTo>
                <a:cubicBezTo>
                  <a:pt x="2430482" y="983893"/>
                  <a:pt x="2432254" y="982120"/>
                  <a:pt x="2437573" y="982120"/>
                </a:cubicBezTo>
                <a:lnTo>
                  <a:pt x="2442891" y="982120"/>
                </a:lnTo>
                <a:cubicBezTo>
                  <a:pt x="2444664" y="985666"/>
                  <a:pt x="2444664" y="989211"/>
                  <a:pt x="2446437" y="992757"/>
                </a:cubicBezTo>
                <a:lnTo>
                  <a:pt x="2740718" y="992757"/>
                </a:lnTo>
                <a:cubicBezTo>
                  <a:pt x="2744264" y="987439"/>
                  <a:pt x="2746037" y="980348"/>
                  <a:pt x="2749582" y="980348"/>
                </a:cubicBezTo>
                <a:cubicBezTo>
                  <a:pt x="2754900" y="980348"/>
                  <a:pt x="2758446" y="982120"/>
                  <a:pt x="2761992" y="982120"/>
                </a:cubicBezTo>
                <a:cubicBezTo>
                  <a:pt x="2753128" y="1005166"/>
                  <a:pt x="2777947" y="1047713"/>
                  <a:pt x="2809857" y="1054804"/>
                </a:cubicBezTo>
                <a:lnTo>
                  <a:pt x="2809857" y="1060123"/>
                </a:lnTo>
                <a:cubicBezTo>
                  <a:pt x="2806311" y="1061895"/>
                  <a:pt x="2800993" y="1065441"/>
                  <a:pt x="2797447" y="1070759"/>
                </a:cubicBezTo>
                <a:cubicBezTo>
                  <a:pt x="2806311" y="1076078"/>
                  <a:pt x="2818721" y="1079623"/>
                  <a:pt x="2831130" y="1088487"/>
                </a:cubicBezTo>
                <a:cubicBezTo>
                  <a:pt x="2824039" y="1093805"/>
                  <a:pt x="2809857" y="1100897"/>
                  <a:pt x="2809857" y="1104442"/>
                </a:cubicBezTo>
                <a:cubicBezTo>
                  <a:pt x="2809857" y="1109760"/>
                  <a:pt x="2811629" y="1113306"/>
                  <a:pt x="2811629" y="1120397"/>
                </a:cubicBezTo>
                <a:lnTo>
                  <a:pt x="2997771" y="1120397"/>
                </a:lnTo>
                <a:cubicBezTo>
                  <a:pt x="3003090" y="1141671"/>
                  <a:pt x="2988907" y="1185990"/>
                  <a:pt x="3020817" y="1185990"/>
                </a:cubicBezTo>
                <a:cubicBezTo>
                  <a:pt x="3038545" y="1185990"/>
                  <a:pt x="3038545" y="1182444"/>
                  <a:pt x="3038545" y="1168262"/>
                </a:cubicBezTo>
                <a:cubicBezTo>
                  <a:pt x="3038545" y="1162944"/>
                  <a:pt x="3036773" y="1141671"/>
                  <a:pt x="3035000" y="1129261"/>
                </a:cubicBezTo>
                <a:cubicBezTo>
                  <a:pt x="3031454" y="1125716"/>
                  <a:pt x="3026136" y="1125716"/>
                  <a:pt x="3020817" y="1123943"/>
                </a:cubicBezTo>
                <a:cubicBezTo>
                  <a:pt x="3020817" y="1113306"/>
                  <a:pt x="3052728" y="1100897"/>
                  <a:pt x="3052728" y="1093805"/>
                </a:cubicBezTo>
                <a:cubicBezTo>
                  <a:pt x="3052728" y="1088487"/>
                  <a:pt x="3043864" y="1084942"/>
                  <a:pt x="3038545" y="1079623"/>
                </a:cubicBezTo>
                <a:cubicBezTo>
                  <a:pt x="3047409" y="1072532"/>
                  <a:pt x="3058046" y="1063668"/>
                  <a:pt x="3066910" y="1053032"/>
                </a:cubicBezTo>
                <a:cubicBezTo>
                  <a:pt x="3063364" y="1047713"/>
                  <a:pt x="3052728" y="1045940"/>
                  <a:pt x="3052728" y="1042395"/>
                </a:cubicBezTo>
                <a:cubicBezTo>
                  <a:pt x="3052728" y="1037076"/>
                  <a:pt x="3088183" y="1017576"/>
                  <a:pt x="3104138" y="1001621"/>
                </a:cubicBezTo>
                <a:cubicBezTo>
                  <a:pt x="3113002" y="990984"/>
                  <a:pt x="3118320" y="980348"/>
                  <a:pt x="3121866" y="969711"/>
                </a:cubicBezTo>
                <a:lnTo>
                  <a:pt x="3128957" y="969711"/>
                </a:lnTo>
                <a:cubicBezTo>
                  <a:pt x="3130730" y="978575"/>
                  <a:pt x="3128957" y="989211"/>
                  <a:pt x="3134275" y="998075"/>
                </a:cubicBezTo>
                <a:cubicBezTo>
                  <a:pt x="3148458" y="1019349"/>
                  <a:pt x="3182140" y="1017576"/>
                  <a:pt x="3198096" y="1044168"/>
                </a:cubicBezTo>
                <a:cubicBezTo>
                  <a:pt x="3189232" y="1049486"/>
                  <a:pt x="3183913" y="1045940"/>
                  <a:pt x="3183913" y="1053032"/>
                </a:cubicBezTo>
                <a:cubicBezTo>
                  <a:pt x="3183913" y="1058350"/>
                  <a:pt x="3201641" y="1072532"/>
                  <a:pt x="3210505" y="1079623"/>
                </a:cubicBezTo>
                <a:cubicBezTo>
                  <a:pt x="3206959" y="1084942"/>
                  <a:pt x="3198096" y="1088487"/>
                  <a:pt x="3198096" y="1093805"/>
                </a:cubicBezTo>
                <a:cubicBezTo>
                  <a:pt x="3198096" y="1104442"/>
                  <a:pt x="3215823" y="1113306"/>
                  <a:pt x="3228233" y="1120397"/>
                </a:cubicBezTo>
                <a:cubicBezTo>
                  <a:pt x="3228233" y="1122170"/>
                  <a:pt x="3228233" y="1123943"/>
                  <a:pt x="3226460" y="1123943"/>
                </a:cubicBezTo>
                <a:cubicBezTo>
                  <a:pt x="3210505" y="1127488"/>
                  <a:pt x="3208732" y="1141671"/>
                  <a:pt x="3208732" y="1146989"/>
                </a:cubicBezTo>
                <a:cubicBezTo>
                  <a:pt x="3208732" y="1150534"/>
                  <a:pt x="3210505" y="1168262"/>
                  <a:pt x="3219369" y="1168262"/>
                </a:cubicBezTo>
                <a:cubicBezTo>
                  <a:pt x="3222914" y="1168262"/>
                  <a:pt x="3233551" y="1164717"/>
                  <a:pt x="3240642" y="1164717"/>
                </a:cubicBezTo>
                <a:cubicBezTo>
                  <a:pt x="3247733" y="1162944"/>
                  <a:pt x="3265461" y="1166489"/>
                  <a:pt x="3274325" y="1161171"/>
                </a:cubicBezTo>
                <a:lnTo>
                  <a:pt x="3281416" y="820797"/>
                </a:lnTo>
                <a:cubicBezTo>
                  <a:pt x="3290280" y="817252"/>
                  <a:pt x="3290280" y="804842"/>
                  <a:pt x="3292053" y="797751"/>
                </a:cubicBezTo>
                <a:cubicBezTo>
                  <a:pt x="3293826" y="794206"/>
                  <a:pt x="3293826" y="788887"/>
                  <a:pt x="3293826" y="785342"/>
                </a:cubicBezTo>
                <a:cubicBezTo>
                  <a:pt x="3293826" y="765841"/>
                  <a:pt x="3341691" y="762296"/>
                  <a:pt x="3334600" y="737477"/>
                </a:cubicBezTo>
                <a:cubicBezTo>
                  <a:pt x="3332827" y="726840"/>
                  <a:pt x="3348782" y="719749"/>
                  <a:pt x="3354100" y="712658"/>
                </a:cubicBezTo>
                <a:lnTo>
                  <a:pt x="3354100" y="705567"/>
                </a:lnTo>
                <a:cubicBezTo>
                  <a:pt x="3355873" y="694930"/>
                  <a:pt x="3355873" y="684293"/>
                  <a:pt x="3355873" y="673657"/>
                </a:cubicBezTo>
                <a:cubicBezTo>
                  <a:pt x="3357646" y="643519"/>
                  <a:pt x="3359419" y="611609"/>
                  <a:pt x="3361191" y="579699"/>
                </a:cubicBezTo>
                <a:lnTo>
                  <a:pt x="3368282" y="579699"/>
                </a:lnTo>
                <a:cubicBezTo>
                  <a:pt x="3371828" y="592109"/>
                  <a:pt x="3373601" y="611609"/>
                  <a:pt x="3373601" y="615155"/>
                </a:cubicBezTo>
                <a:cubicBezTo>
                  <a:pt x="3373601" y="620473"/>
                  <a:pt x="3370055" y="666565"/>
                  <a:pt x="3370055" y="671884"/>
                </a:cubicBezTo>
                <a:cubicBezTo>
                  <a:pt x="3370055" y="698475"/>
                  <a:pt x="3370055" y="703794"/>
                  <a:pt x="3393101" y="721522"/>
                </a:cubicBezTo>
                <a:cubicBezTo>
                  <a:pt x="3396647" y="730385"/>
                  <a:pt x="3389556" y="751659"/>
                  <a:pt x="3403738" y="758750"/>
                </a:cubicBezTo>
                <a:cubicBezTo>
                  <a:pt x="3405511" y="760523"/>
                  <a:pt x="3412602" y="760523"/>
                  <a:pt x="3416147" y="762296"/>
                </a:cubicBezTo>
                <a:cubicBezTo>
                  <a:pt x="3423239" y="765841"/>
                  <a:pt x="3433875" y="772932"/>
                  <a:pt x="3437421" y="780023"/>
                </a:cubicBezTo>
                <a:cubicBezTo>
                  <a:pt x="3440966" y="785342"/>
                  <a:pt x="3455149" y="888163"/>
                  <a:pt x="3455149" y="916527"/>
                </a:cubicBezTo>
                <a:lnTo>
                  <a:pt x="3455149" y="1106215"/>
                </a:lnTo>
                <a:cubicBezTo>
                  <a:pt x="3458694" y="1107988"/>
                  <a:pt x="3464013" y="1111533"/>
                  <a:pt x="3467558" y="1115079"/>
                </a:cubicBezTo>
                <a:cubicBezTo>
                  <a:pt x="3469331" y="1118624"/>
                  <a:pt x="3467558" y="1125716"/>
                  <a:pt x="3476422" y="1129261"/>
                </a:cubicBezTo>
                <a:lnTo>
                  <a:pt x="3481740" y="1129261"/>
                </a:lnTo>
                <a:lnTo>
                  <a:pt x="3483513" y="611609"/>
                </a:lnTo>
                <a:cubicBezTo>
                  <a:pt x="3485286" y="570835"/>
                  <a:pt x="3487059" y="570835"/>
                  <a:pt x="3515423" y="570835"/>
                </a:cubicBezTo>
                <a:cubicBezTo>
                  <a:pt x="3536697" y="570835"/>
                  <a:pt x="3582789" y="574381"/>
                  <a:pt x="3586334" y="581472"/>
                </a:cubicBezTo>
                <a:cubicBezTo>
                  <a:pt x="3589880" y="597427"/>
                  <a:pt x="3593425" y="627564"/>
                  <a:pt x="3593425" y="632883"/>
                </a:cubicBezTo>
                <a:lnTo>
                  <a:pt x="3593425" y="1099124"/>
                </a:lnTo>
                <a:cubicBezTo>
                  <a:pt x="3598744" y="1102669"/>
                  <a:pt x="3605835" y="1107988"/>
                  <a:pt x="3612926" y="1115079"/>
                </a:cubicBezTo>
                <a:lnTo>
                  <a:pt x="3614699" y="1109760"/>
                </a:lnTo>
                <a:lnTo>
                  <a:pt x="3614699" y="466241"/>
                </a:lnTo>
                <a:cubicBezTo>
                  <a:pt x="3616472" y="453832"/>
                  <a:pt x="3618244" y="439650"/>
                  <a:pt x="3620017" y="423694"/>
                </a:cubicBezTo>
                <a:lnTo>
                  <a:pt x="3669655" y="423694"/>
                </a:lnTo>
                <a:cubicBezTo>
                  <a:pt x="3680292" y="425467"/>
                  <a:pt x="3690928" y="427240"/>
                  <a:pt x="3701565" y="432558"/>
                </a:cubicBezTo>
                <a:lnTo>
                  <a:pt x="3701565" y="1111533"/>
                </a:lnTo>
                <a:cubicBezTo>
                  <a:pt x="3701565" y="1111533"/>
                  <a:pt x="3699792" y="1113306"/>
                  <a:pt x="3705111" y="1113306"/>
                </a:cubicBezTo>
                <a:cubicBezTo>
                  <a:pt x="3708656" y="1113306"/>
                  <a:pt x="3719293" y="1102669"/>
                  <a:pt x="3724611" y="1099124"/>
                </a:cubicBezTo>
                <a:lnTo>
                  <a:pt x="3724611" y="636428"/>
                </a:lnTo>
                <a:cubicBezTo>
                  <a:pt x="3728157" y="622246"/>
                  <a:pt x="3728157" y="599200"/>
                  <a:pt x="3738793" y="586790"/>
                </a:cubicBezTo>
                <a:lnTo>
                  <a:pt x="3779567" y="586790"/>
                </a:lnTo>
                <a:cubicBezTo>
                  <a:pt x="3795522" y="588563"/>
                  <a:pt x="3813250" y="586790"/>
                  <a:pt x="3832751" y="595654"/>
                </a:cubicBezTo>
                <a:lnTo>
                  <a:pt x="3832751" y="1157626"/>
                </a:lnTo>
                <a:cubicBezTo>
                  <a:pt x="3836296" y="1157626"/>
                  <a:pt x="3834524" y="1159398"/>
                  <a:pt x="3839842" y="1159398"/>
                </a:cubicBezTo>
                <a:cubicBezTo>
                  <a:pt x="3843387" y="1159398"/>
                  <a:pt x="3845160" y="1155853"/>
                  <a:pt x="3846933" y="1154080"/>
                </a:cubicBezTo>
                <a:lnTo>
                  <a:pt x="3848706" y="865117"/>
                </a:lnTo>
                <a:cubicBezTo>
                  <a:pt x="3850479" y="852707"/>
                  <a:pt x="3850479" y="838525"/>
                  <a:pt x="3852251" y="826116"/>
                </a:cubicBezTo>
                <a:cubicBezTo>
                  <a:pt x="3852251" y="817252"/>
                  <a:pt x="3854024" y="808388"/>
                  <a:pt x="3854024" y="799524"/>
                </a:cubicBezTo>
                <a:cubicBezTo>
                  <a:pt x="3855797" y="792433"/>
                  <a:pt x="3857570" y="783569"/>
                  <a:pt x="3857570" y="774705"/>
                </a:cubicBezTo>
                <a:cubicBezTo>
                  <a:pt x="3857570" y="771159"/>
                  <a:pt x="3859343" y="765841"/>
                  <a:pt x="3859343" y="760523"/>
                </a:cubicBezTo>
                <a:cubicBezTo>
                  <a:pt x="3861115" y="756977"/>
                  <a:pt x="3861115" y="753432"/>
                  <a:pt x="3861115" y="749886"/>
                </a:cubicBezTo>
                <a:cubicBezTo>
                  <a:pt x="3862888" y="748113"/>
                  <a:pt x="3862888" y="746341"/>
                  <a:pt x="3862888" y="744568"/>
                </a:cubicBezTo>
                <a:cubicBezTo>
                  <a:pt x="3877070" y="742795"/>
                  <a:pt x="3903662" y="741022"/>
                  <a:pt x="3907208" y="741022"/>
                </a:cubicBezTo>
                <a:cubicBezTo>
                  <a:pt x="3924935" y="741022"/>
                  <a:pt x="3946209" y="739249"/>
                  <a:pt x="3963937" y="749886"/>
                </a:cubicBezTo>
                <a:lnTo>
                  <a:pt x="3963937" y="1155853"/>
                </a:lnTo>
                <a:lnTo>
                  <a:pt x="4002938" y="1155853"/>
                </a:lnTo>
                <a:lnTo>
                  <a:pt x="4004710" y="741022"/>
                </a:lnTo>
                <a:cubicBezTo>
                  <a:pt x="4002938" y="732158"/>
                  <a:pt x="3999392" y="721522"/>
                  <a:pt x="3995847" y="712658"/>
                </a:cubicBezTo>
                <a:cubicBezTo>
                  <a:pt x="4001165" y="709112"/>
                  <a:pt x="4006483" y="709112"/>
                  <a:pt x="4011802" y="705567"/>
                </a:cubicBezTo>
                <a:cubicBezTo>
                  <a:pt x="4015347" y="702021"/>
                  <a:pt x="4017120" y="696703"/>
                  <a:pt x="4020665" y="691384"/>
                </a:cubicBezTo>
                <a:cubicBezTo>
                  <a:pt x="4041939" y="689612"/>
                  <a:pt x="4082713" y="687839"/>
                  <a:pt x="4086258" y="687839"/>
                </a:cubicBezTo>
                <a:cubicBezTo>
                  <a:pt x="4091577" y="687839"/>
                  <a:pt x="4112850" y="689612"/>
                  <a:pt x="4125260" y="691384"/>
                </a:cubicBezTo>
                <a:cubicBezTo>
                  <a:pt x="4127032" y="696703"/>
                  <a:pt x="4128805" y="702021"/>
                  <a:pt x="4132351" y="705567"/>
                </a:cubicBezTo>
                <a:cubicBezTo>
                  <a:pt x="4139442" y="707339"/>
                  <a:pt x="4146533" y="703794"/>
                  <a:pt x="4153624" y="712658"/>
                </a:cubicBezTo>
                <a:cubicBezTo>
                  <a:pt x="4148306" y="717976"/>
                  <a:pt x="4141215" y="725067"/>
                  <a:pt x="4137669" y="732158"/>
                </a:cubicBezTo>
                <a:lnTo>
                  <a:pt x="4144760" y="1159398"/>
                </a:lnTo>
                <a:lnTo>
                  <a:pt x="4183761" y="1159398"/>
                </a:lnTo>
                <a:lnTo>
                  <a:pt x="4206808" y="932482"/>
                </a:lnTo>
                <a:lnTo>
                  <a:pt x="4206808" y="895254"/>
                </a:lnTo>
                <a:cubicBezTo>
                  <a:pt x="4203262" y="882845"/>
                  <a:pt x="4199716" y="859798"/>
                  <a:pt x="4199716" y="854480"/>
                </a:cubicBezTo>
                <a:cubicBezTo>
                  <a:pt x="4199716" y="850935"/>
                  <a:pt x="4199716" y="842071"/>
                  <a:pt x="4201489" y="794206"/>
                </a:cubicBezTo>
                <a:cubicBezTo>
                  <a:pt x="4206808" y="781796"/>
                  <a:pt x="4203262" y="769387"/>
                  <a:pt x="4212126" y="756977"/>
                </a:cubicBezTo>
                <a:cubicBezTo>
                  <a:pt x="4286583" y="765841"/>
                  <a:pt x="4362812" y="774705"/>
                  <a:pt x="4439042" y="785342"/>
                </a:cubicBezTo>
                <a:cubicBezTo>
                  <a:pt x="4442587" y="785342"/>
                  <a:pt x="4447906" y="787114"/>
                  <a:pt x="4447906" y="792433"/>
                </a:cubicBezTo>
                <a:cubicBezTo>
                  <a:pt x="4454997" y="815479"/>
                  <a:pt x="4454997" y="843843"/>
                  <a:pt x="4458542" y="870435"/>
                </a:cubicBezTo>
                <a:cubicBezTo>
                  <a:pt x="4470952" y="967938"/>
                  <a:pt x="4483361" y="1070759"/>
                  <a:pt x="4497543" y="1171808"/>
                </a:cubicBezTo>
                <a:cubicBezTo>
                  <a:pt x="4497543" y="1175353"/>
                  <a:pt x="4499316" y="1178899"/>
                  <a:pt x="4502862" y="1182444"/>
                </a:cubicBezTo>
                <a:cubicBezTo>
                  <a:pt x="4506407" y="1170035"/>
                  <a:pt x="4509953" y="1155853"/>
                  <a:pt x="4511726" y="1143443"/>
                </a:cubicBezTo>
                <a:lnTo>
                  <a:pt x="4511726" y="1056577"/>
                </a:lnTo>
                <a:cubicBezTo>
                  <a:pt x="4508180" y="1024667"/>
                  <a:pt x="4495771" y="959074"/>
                  <a:pt x="4495771" y="953756"/>
                </a:cubicBezTo>
                <a:cubicBezTo>
                  <a:pt x="4495771" y="950210"/>
                  <a:pt x="4495771" y="941346"/>
                  <a:pt x="4497543" y="936028"/>
                </a:cubicBezTo>
                <a:lnTo>
                  <a:pt x="4580864" y="936028"/>
                </a:lnTo>
                <a:cubicBezTo>
                  <a:pt x="4584410" y="934255"/>
                  <a:pt x="4587955" y="928937"/>
                  <a:pt x="4591501" y="923619"/>
                </a:cubicBezTo>
                <a:lnTo>
                  <a:pt x="4644684" y="923619"/>
                </a:lnTo>
                <a:cubicBezTo>
                  <a:pt x="4646457" y="928937"/>
                  <a:pt x="4646457" y="934255"/>
                  <a:pt x="4650003" y="939574"/>
                </a:cubicBezTo>
                <a:lnTo>
                  <a:pt x="4683685" y="939574"/>
                </a:lnTo>
                <a:cubicBezTo>
                  <a:pt x="4687231" y="941346"/>
                  <a:pt x="4690777" y="944892"/>
                  <a:pt x="4690777" y="950210"/>
                </a:cubicBezTo>
                <a:cubicBezTo>
                  <a:pt x="4690777" y="960847"/>
                  <a:pt x="4676594" y="1005166"/>
                  <a:pt x="4676594" y="1061895"/>
                </a:cubicBezTo>
                <a:cubicBezTo>
                  <a:pt x="4676594" y="1084942"/>
                  <a:pt x="4680140" y="1178899"/>
                  <a:pt x="4689004" y="1187763"/>
                </a:cubicBezTo>
                <a:cubicBezTo>
                  <a:pt x="4703186" y="1191308"/>
                  <a:pt x="4728005" y="1191308"/>
                  <a:pt x="4733323" y="1191308"/>
                </a:cubicBezTo>
                <a:cubicBezTo>
                  <a:pt x="4742187" y="1191308"/>
                  <a:pt x="4791825" y="1193081"/>
                  <a:pt x="4786507" y="1177126"/>
                </a:cubicBezTo>
                <a:lnTo>
                  <a:pt x="4786507" y="982120"/>
                </a:lnTo>
                <a:cubicBezTo>
                  <a:pt x="4790052" y="969711"/>
                  <a:pt x="4786507" y="953756"/>
                  <a:pt x="4795371" y="941346"/>
                </a:cubicBezTo>
                <a:lnTo>
                  <a:pt x="4841463" y="941346"/>
                </a:lnTo>
                <a:cubicBezTo>
                  <a:pt x="4845008" y="937801"/>
                  <a:pt x="4846781" y="932482"/>
                  <a:pt x="4850327" y="927164"/>
                </a:cubicBezTo>
                <a:lnTo>
                  <a:pt x="4905283" y="927164"/>
                </a:lnTo>
                <a:cubicBezTo>
                  <a:pt x="4908828" y="932482"/>
                  <a:pt x="4919465" y="941346"/>
                  <a:pt x="4924783" y="946665"/>
                </a:cubicBezTo>
                <a:cubicBezTo>
                  <a:pt x="4928329" y="964392"/>
                  <a:pt x="4930102" y="982120"/>
                  <a:pt x="4931875" y="1001621"/>
                </a:cubicBezTo>
                <a:lnTo>
                  <a:pt x="5027605" y="994530"/>
                </a:lnTo>
                <a:cubicBezTo>
                  <a:pt x="5027605" y="996303"/>
                  <a:pt x="5029378" y="999848"/>
                  <a:pt x="5029378" y="999848"/>
                </a:cubicBezTo>
                <a:lnTo>
                  <a:pt x="5020514" y="1056577"/>
                </a:lnTo>
                <a:cubicBezTo>
                  <a:pt x="5036469" y="1060123"/>
                  <a:pt x="5054196" y="1058350"/>
                  <a:pt x="5071924" y="1061895"/>
                </a:cubicBezTo>
                <a:cubicBezTo>
                  <a:pt x="5079015" y="1063668"/>
                  <a:pt x="5079015" y="1076078"/>
                  <a:pt x="5079015" y="1079623"/>
                </a:cubicBezTo>
                <a:lnTo>
                  <a:pt x="5073697" y="1193081"/>
                </a:lnTo>
                <a:cubicBezTo>
                  <a:pt x="5079015" y="1193081"/>
                  <a:pt x="5087879" y="1191308"/>
                  <a:pt x="5091425" y="1191308"/>
                </a:cubicBezTo>
                <a:cubicBezTo>
                  <a:pt x="5102062" y="1191308"/>
                  <a:pt x="5094970" y="1196627"/>
                  <a:pt x="5107380" y="1207263"/>
                </a:cubicBezTo>
                <a:cubicBezTo>
                  <a:pt x="5110925" y="1203718"/>
                  <a:pt x="5112698" y="1201945"/>
                  <a:pt x="5112698" y="1196627"/>
                </a:cubicBezTo>
                <a:cubicBezTo>
                  <a:pt x="5112698" y="1193081"/>
                  <a:pt x="5086106" y="1107988"/>
                  <a:pt x="5086106" y="1072532"/>
                </a:cubicBezTo>
                <a:cubicBezTo>
                  <a:pt x="5086106" y="1019349"/>
                  <a:pt x="5187155" y="1017576"/>
                  <a:pt x="5206656" y="1017576"/>
                </a:cubicBezTo>
                <a:cubicBezTo>
                  <a:pt x="5256293" y="1017576"/>
                  <a:pt x="5389252" y="1049486"/>
                  <a:pt x="5419389" y="1049486"/>
                </a:cubicBezTo>
                <a:cubicBezTo>
                  <a:pt x="5424708" y="1049486"/>
                  <a:pt x="5582485" y="1024667"/>
                  <a:pt x="5664033" y="1008712"/>
                </a:cubicBezTo>
                <a:cubicBezTo>
                  <a:pt x="5676442" y="1006939"/>
                  <a:pt x="5669351" y="976802"/>
                  <a:pt x="5679988" y="964392"/>
                </a:cubicBezTo>
                <a:cubicBezTo>
                  <a:pt x="5685306" y="975029"/>
                  <a:pt x="5683533" y="985666"/>
                  <a:pt x="5685306" y="996303"/>
                </a:cubicBezTo>
                <a:cubicBezTo>
                  <a:pt x="5687079" y="998075"/>
                  <a:pt x="5687079" y="1001621"/>
                  <a:pt x="5687079" y="1003394"/>
                </a:cubicBezTo>
                <a:cubicBezTo>
                  <a:pt x="5695943" y="1006939"/>
                  <a:pt x="5708352" y="1006939"/>
                  <a:pt x="5717216" y="1006939"/>
                </a:cubicBezTo>
                <a:lnTo>
                  <a:pt x="5791673" y="1003394"/>
                </a:lnTo>
                <a:cubicBezTo>
                  <a:pt x="5851948" y="1003394"/>
                  <a:pt x="5862584" y="1022894"/>
                  <a:pt x="5862584" y="1061895"/>
                </a:cubicBezTo>
                <a:cubicBezTo>
                  <a:pt x="5862584" y="1067214"/>
                  <a:pt x="5860811" y="1074305"/>
                  <a:pt x="5860811" y="1079623"/>
                </a:cubicBezTo>
                <a:cubicBezTo>
                  <a:pt x="5857266" y="1097351"/>
                  <a:pt x="5848402" y="1136352"/>
                  <a:pt x="5848402" y="1141671"/>
                </a:cubicBezTo>
                <a:cubicBezTo>
                  <a:pt x="5848402" y="1145216"/>
                  <a:pt x="5851948" y="1150534"/>
                  <a:pt x="5855493" y="1150534"/>
                </a:cubicBezTo>
                <a:cubicBezTo>
                  <a:pt x="5860811" y="1150534"/>
                  <a:pt x="5866130" y="1148762"/>
                  <a:pt x="5869675" y="1145216"/>
                </a:cubicBezTo>
                <a:cubicBezTo>
                  <a:pt x="5871448" y="1143443"/>
                  <a:pt x="5871448" y="1139898"/>
                  <a:pt x="5871448" y="1136352"/>
                </a:cubicBezTo>
                <a:cubicBezTo>
                  <a:pt x="5878539" y="1102669"/>
                  <a:pt x="5885630" y="1067214"/>
                  <a:pt x="5892721" y="1033531"/>
                </a:cubicBezTo>
                <a:lnTo>
                  <a:pt x="5898040" y="980348"/>
                </a:lnTo>
                <a:cubicBezTo>
                  <a:pt x="5899813" y="957301"/>
                  <a:pt x="5903358" y="932482"/>
                  <a:pt x="5906904" y="907664"/>
                </a:cubicBezTo>
                <a:cubicBezTo>
                  <a:pt x="5908676" y="914755"/>
                  <a:pt x="5910449" y="923619"/>
                  <a:pt x="5912222" y="932482"/>
                </a:cubicBezTo>
                <a:lnTo>
                  <a:pt x="5913995" y="1017576"/>
                </a:lnTo>
                <a:cubicBezTo>
                  <a:pt x="5913995" y="1028213"/>
                  <a:pt x="5912222" y="1044168"/>
                  <a:pt x="5924632" y="1058350"/>
                </a:cubicBezTo>
                <a:cubicBezTo>
                  <a:pt x="5926404" y="1051259"/>
                  <a:pt x="5924632" y="1042395"/>
                  <a:pt x="5924632" y="1037076"/>
                </a:cubicBezTo>
                <a:cubicBezTo>
                  <a:pt x="5924632" y="1031758"/>
                  <a:pt x="5926404" y="1019349"/>
                  <a:pt x="5937041" y="1019349"/>
                </a:cubicBezTo>
                <a:cubicBezTo>
                  <a:pt x="5963633" y="1019349"/>
                  <a:pt x="5967178" y="1029985"/>
                  <a:pt x="5967178" y="1054804"/>
                </a:cubicBezTo>
                <a:cubicBezTo>
                  <a:pt x="5967178" y="1058350"/>
                  <a:pt x="5961860" y="1113306"/>
                  <a:pt x="5961860" y="1116852"/>
                </a:cubicBezTo>
                <a:cubicBezTo>
                  <a:pt x="5961860" y="1125716"/>
                  <a:pt x="5960087" y="1139898"/>
                  <a:pt x="5967178" y="1146989"/>
                </a:cubicBezTo>
                <a:lnTo>
                  <a:pt x="6082409" y="1146989"/>
                </a:lnTo>
                <a:cubicBezTo>
                  <a:pt x="6101910" y="1141671"/>
                  <a:pt x="6124956" y="1145216"/>
                  <a:pt x="6140911" y="1129261"/>
                </a:cubicBezTo>
                <a:cubicBezTo>
                  <a:pt x="6144456" y="1123943"/>
                  <a:pt x="6146229" y="1115079"/>
                  <a:pt x="6151547" y="1109760"/>
                </a:cubicBezTo>
                <a:cubicBezTo>
                  <a:pt x="6156866" y="1099124"/>
                  <a:pt x="6167502" y="1092033"/>
                  <a:pt x="6174594" y="1083169"/>
                </a:cubicBezTo>
                <a:cubicBezTo>
                  <a:pt x="6178139" y="1093805"/>
                  <a:pt x="6185230" y="1104442"/>
                  <a:pt x="6192321" y="1115079"/>
                </a:cubicBezTo>
                <a:cubicBezTo>
                  <a:pt x="6199412" y="1111533"/>
                  <a:pt x="6206504" y="1102669"/>
                  <a:pt x="6211822" y="1095578"/>
                </a:cubicBezTo>
                <a:cubicBezTo>
                  <a:pt x="6217140" y="1097351"/>
                  <a:pt x="6224231" y="1104442"/>
                  <a:pt x="6229550" y="1109760"/>
                </a:cubicBezTo>
                <a:cubicBezTo>
                  <a:pt x="6233095" y="1099124"/>
                  <a:pt x="6231322" y="1092033"/>
                  <a:pt x="6231322" y="1081396"/>
                </a:cubicBezTo>
                <a:cubicBezTo>
                  <a:pt x="6231322" y="1051259"/>
                  <a:pt x="6241959" y="1003394"/>
                  <a:pt x="6263233" y="978575"/>
                </a:cubicBezTo>
                <a:cubicBezTo>
                  <a:pt x="6280960" y="992757"/>
                  <a:pt x="6295143" y="1044168"/>
                  <a:pt x="6295143" y="1065441"/>
                </a:cubicBezTo>
                <a:lnTo>
                  <a:pt x="6295143" y="1104442"/>
                </a:lnTo>
                <a:cubicBezTo>
                  <a:pt x="6296915" y="1106215"/>
                  <a:pt x="6295143" y="1106215"/>
                  <a:pt x="6298688" y="1106215"/>
                </a:cubicBezTo>
                <a:cubicBezTo>
                  <a:pt x="6304006" y="1106215"/>
                  <a:pt x="6332371" y="1097351"/>
                  <a:pt x="6335916" y="1097351"/>
                </a:cubicBezTo>
                <a:cubicBezTo>
                  <a:pt x="6341235" y="1097351"/>
                  <a:pt x="6360735" y="1106215"/>
                  <a:pt x="6367827" y="1115079"/>
                </a:cubicBezTo>
                <a:cubicBezTo>
                  <a:pt x="6387327" y="1134579"/>
                  <a:pt x="6383782" y="1139898"/>
                  <a:pt x="6383782" y="1152307"/>
                </a:cubicBezTo>
                <a:cubicBezTo>
                  <a:pt x="6383782" y="1157626"/>
                  <a:pt x="6380236" y="1182444"/>
                  <a:pt x="6380236" y="1187763"/>
                </a:cubicBezTo>
                <a:cubicBezTo>
                  <a:pt x="6380236" y="1198400"/>
                  <a:pt x="6385554" y="1207263"/>
                  <a:pt x="6396191" y="1207263"/>
                </a:cubicBezTo>
                <a:cubicBezTo>
                  <a:pt x="6399737" y="1207263"/>
                  <a:pt x="6408600" y="1205491"/>
                  <a:pt x="6415692" y="1201945"/>
                </a:cubicBezTo>
                <a:lnTo>
                  <a:pt x="6415692" y="1127488"/>
                </a:lnTo>
                <a:cubicBezTo>
                  <a:pt x="6408600" y="1116852"/>
                  <a:pt x="6401509" y="1102669"/>
                  <a:pt x="6397964" y="1088487"/>
                </a:cubicBezTo>
                <a:cubicBezTo>
                  <a:pt x="6408600" y="1092033"/>
                  <a:pt x="6426328" y="1097351"/>
                  <a:pt x="6429874" y="1097351"/>
                </a:cubicBezTo>
                <a:cubicBezTo>
                  <a:pt x="6436965" y="1097351"/>
                  <a:pt x="6440511" y="1099124"/>
                  <a:pt x="6449374" y="1086714"/>
                </a:cubicBezTo>
                <a:cubicBezTo>
                  <a:pt x="6452920" y="1090260"/>
                  <a:pt x="6458238" y="1099124"/>
                  <a:pt x="6461784" y="1099124"/>
                </a:cubicBezTo>
                <a:cubicBezTo>
                  <a:pt x="6467102" y="1099124"/>
                  <a:pt x="6481284" y="1095578"/>
                  <a:pt x="6488376" y="1092033"/>
                </a:cubicBezTo>
                <a:cubicBezTo>
                  <a:pt x="6488376" y="1065441"/>
                  <a:pt x="6525604" y="1063668"/>
                  <a:pt x="6538013" y="1063668"/>
                </a:cubicBezTo>
                <a:cubicBezTo>
                  <a:pt x="6561060" y="1063668"/>
                  <a:pt x="6587651" y="1068987"/>
                  <a:pt x="6610697" y="1079623"/>
                </a:cubicBezTo>
                <a:lnTo>
                  <a:pt x="6612470" y="1182444"/>
                </a:lnTo>
                <a:cubicBezTo>
                  <a:pt x="6633744" y="1178899"/>
                  <a:pt x="6669199" y="1175353"/>
                  <a:pt x="6672745" y="1175353"/>
                </a:cubicBezTo>
                <a:cubicBezTo>
                  <a:pt x="6688700" y="1175353"/>
                  <a:pt x="6704655" y="1171808"/>
                  <a:pt x="6715291" y="1180672"/>
                </a:cubicBezTo>
                <a:cubicBezTo>
                  <a:pt x="6720610" y="1185990"/>
                  <a:pt x="6722383" y="1196627"/>
                  <a:pt x="6725928" y="1203718"/>
                </a:cubicBezTo>
                <a:cubicBezTo>
                  <a:pt x="6745429" y="1194854"/>
                  <a:pt x="6741883" y="1148762"/>
                  <a:pt x="6770248" y="1148762"/>
                </a:cubicBezTo>
                <a:cubicBezTo>
                  <a:pt x="6782657" y="1148762"/>
                  <a:pt x="6795067" y="1171808"/>
                  <a:pt x="6802158" y="1178899"/>
                </a:cubicBezTo>
                <a:lnTo>
                  <a:pt x="6803930" y="1104442"/>
                </a:lnTo>
                <a:cubicBezTo>
                  <a:pt x="6805703" y="1095578"/>
                  <a:pt x="6803930" y="1083169"/>
                  <a:pt x="6814567" y="1074305"/>
                </a:cubicBezTo>
                <a:cubicBezTo>
                  <a:pt x="6821658" y="1074305"/>
                  <a:pt x="6841159" y="1070759"/>
                  <a:pt x="6846477" y="1083169"/>
                </a:cubicBezTo>
                <a:cubicBezTo>
                  <a:pt x="6851796" y="1093805"/>
                  <a:pt x="6841159" y="1107988"/>
                  <a:pt x="6855341" y="1120397"/>
                </a:cubicBezTo>
                <a:cubicBezTo>
                  <a:pt x="6857114" y="1116852"/>
                  <a:pt x="6857114" y="1111533"/>
                  <a:pt x="6857114" y="1107988"/>
                </a:cubicBezTo>
                <a:cubicBezTo>
                  <a:pt x="6858887" y="1102669"/>
                  <a:pt x="6860659" y="1092033"/>
                  <a:pt x="6867751" y="1088487"/>
                </a:cubicBezTo>
                <a:cubicBezTo>
                  <a:pt x="6878387" y="1079623"/>
                  <a:pt x="6901433" y="1067214"/>
                  <a:pt x="6904979" y="1067214"/>
                </a:cubicBezTo>
                <a:cubicBezTo>
                  <a:pt x="6910297" y="1067214"/>
                  <a:pt x="6913843" y="1077850"/>
                  <a:pt x="6922707" y="1081396"/>
                </a:cubicBezTo>
                <a:cubicBezTo>
                  <a:pt x="6929798" y="1086714"/>
                  <a:pt x="6942207" y="1090260"/>
                  <a:pt x="6951071" y="1092033"/>
                </a:cubicBezTo>
                <a:cubicBezTo>
                  <a:pt x="6956390" y="1109760"/>
                  <a:pt x="6965253" y="1129261"/>
                  <a:pt x="6970572" y="1148762"/>
                </a:cubicBezTo>
                <a:cubicBezTo>
                  <a:pt x="6974117" y="1122170"/>
                  <a:pt x="6977663" y="1093805"/>
                  <a:pt x="6981208" y="1065441"/>
                </a:cubicBezTo>
                <a:cubicBezTo>
                  <a:pt x="6984754" y="1068987"/>
                  <a:pt x="6986527" y="1070759"/>
                  <a:pt x="6986527" y="1076078"/>
                </a:cubicBezTo>
                <a:lnTo>
                  <a:pt x="6986527" y="1134579"/>
                </a:lnTo>
                <a:cubicBezTo>
                  <a:pt x="6990072" y="1148762"/>
                  <a:pt x="6988300" y="1162944"/>
                  <a:pt x="6997163" y="1178899"/>
                </a:cubicBezTo>
                <a:cubicBezTo>
                  <a:pt x="7000709" y="1146989"/>
                  <a:pt x="7000709" y="1115079"/>
                  <a:pt x="7011346" y="1083169"/>
                </a:cubicBezTo>
                <a:cubicBezTo>
                  <a:pt x="7013119" y="1100897"/>
                  <a:pt x="7016664" y="1155853"/>
                  <a:pt x="7016664" y="1175353"/>
                </a:cubicBezTo>
                <a:lnTo>
                  <a:pt x="7020210" y="1178899"/>
                </a:lnTo>
                <a:cubicBezTo>
                  <a:pt x="7021982" y="1178899"/>
                  <a:pt x="7023755" y="1177126"/>
                  <a:pt x="7023755" y="1175353"/>
                </a:cubicBezTo>
                <a:cubicBezTo>
                  <a:pt x="7032619" y="1157626"/>
                  <a:pt x="7057438" y="1139898"/>
                  <a:pt x="7053892" y="1122170"/>
                </a:cubicBezTo>
                <a:cubicBezTo>
                  <a:pt x="7052120" y="1104442"/>
                  <a:pt x="7080484" y="1102669"/>
                  <a:pt x="7076939" y="1088487"/>
                </a:cubicBezTo>
                <a:lnTo>
                  <a:pt x="7076939" y="1076078"/>
                </a:lnTo>
                <a:cubicBezTo>
                  <a:pt x="7076939" y="1006939"/>
                  <a:pt x="7108849" y="941346"/>
                  <a:pt x="7108849" y="872208"/>
                </a:cubicBezTo>
                <a:lnTo>
                  <a:pt x="7119485" y="872208"/>
                </a:lnTo>
                <a:cubicBezTo>
                  <a:pt x="7121258" y="886390"/>
                  <a:pt x="7121258" y="900572"/>
                  <a:pt x="7123031" y="914755"/>
                </a:cubicBezTo>
                <a:cubicBezTo>
                  <a:pt x="7126576" y="953756"/>
                  <a:pt x="7130122" y="992757"/>
                  <a:pt x="7137213" y="1031758"/>
                </a:cubicBezTo>
                <a:cubicBezTo>
                  <a:pt x="7140759" y="1051259"/>
                  <a:pt x="7142531" y="1076078"/>
                  <a:pt x="7153168" y="1099124"/>
                </a:cubicBezTo>
                <a:cubicBezTo>
                  <a:pt x="7156714" y="1107988"/>
                  <a:pt x="7169123" y="1113306"/>
                  <a:pt x="7174442" y="1123943"/>
                </a:cubicBezTo>
                <a:cubicBezTo>
                  <a:pt x="7185078" y="1138125"/>
                  <a:pt x="7193942" y="1157626"/>
                  <a:pt x="7202806" y="1173581"/>
                </a:cubicBezTo>
                <a:cubicBezTo>
                  <a:pt x="7206352" y="1164717"/>
                  <a:pt x="7208124" y="1155853"/>
                  <a:pt x="7208124" y="1146989"/>
                </a:cubicBezTo>
                <a:cubicBezTo>
                  <a:pt x="7209897" y="1125716"/>
                  <a:pt x="7211670" y="1102669"/>
                  <a:pt x="7213443" y="1079623"/>
                </a:cubicBezTo>
                <a:cubicBezTo>
                  <a:pt x="7215215" y="1084942"/>
                  <a:pt x="7222307" y="1107988"/>
                  <a:pt x="7222307" y="1120397"/>
                </a:cubicBezTo>
                <a:lnTo>
                  <a:pt x="7222307" y="1159398"/>
                </a:lnTo>
                <a:cubicBezTo>
                  <a:pt x="7224079" y="1166489"/>
                  <a:pt x="7224079" y="1178899"/>
                  <a:pt x="7227625" y="1178899"/>
                </a:cubicBezTo>
                <a:cubicBezTo>
                  <a:pt x="7241807" y="1178899"/>
                  <a:pt x="7240034" y="1095578"/>
                  <a:pt x="7243580" y="1067214"/>
                </a:cubicBezTo>
                <a:cubicBezTo>
                  <a:pt x="7254217" y="1074305"/>
                  <a:pt x="7248898" y="1074305"/>
                  <a:pt x="7248898" y="1079623"/>
                </a:cubicBezTo>
                <a:lnTo>
                  <a:pt x="7248898" y="1115079"/>
                </a:lnTo>
                <a:cubicBezTo>
                  <a:pt x="7250671" y="1127488"/>
                  <a:pt x="7254217" y="1168262"/>
                  <a:pt x="7264853" y="1168262"/>
                </a:cubicBezTo>
                <a:cubicBezTo>
                  <a:pt x="7280808" y="1168262"/>
                  <a:pt x="7280808" y="1102669"/>
                  <a:pt x="7303854" y="1102669"/>
                </a:cubicBezTo>
                <a:cubicBezTo>
                  <a:pt x="7309173" y="1102669"/>
                  <a:pt x="7323355" y="1118624"/>
                  <a:pt x="7328673" y="1131034"/>
                </a:cubicBezTo>
                <a:cubicBezTo>
                  <a:pt x="7332219" y="1139898"/>
                  <a:pt x="7332219" y="1154080"/>
                  <a:pt x="7332219" y="1168262"/>
                </a:cubicBezTo>
                <a:cubicBezTo>
                  <a:pt x="7349947" y="1168262"/>
                  <a:pt x="7349947" y="1180672"/>
                  <a:pt x="7358811" y="1180672"/>
                </a:cubicBezTo>
                <a:cubicBezTo>
                  <a:pt x="7362356" y="1180672"/>
                  <a:pt x="7381857" y="1175353"/>
                  <a:pt x="7385402" y="1175353"/>
                </a:cubicBezTo>
                <a:cubicBezTo>
                  <a:pt x="7397812" y="1175353"/>
                  <a:pt x="7392493" y="1189536"/>
                  <a:pt x="7397812" y="1198400"/>
                </a:cubicBezTo>
                <a:lnTo>
                  <a:pt x="7410221" y="1198400"/>
                </a:lnTo>
                <a:cubicBezTo>
                  <a:pt x="7429722" y="1194854"/>
                  <a:pt x="7461632" y="1185990"/>
                  <a:pt x="7465177" y="1185990"/>
                </a:cubicBezTo>
                <a:cubicBezTo>
                  <a:pt x="7479360" y="1185990"/>
                  <a:pt x="7491769" y="1191308"/>
                  <a:pt x="7504179" y="1198400"/>
                </a:cubicBezTo>
                <a:lnTo>
                  <a:pt x="7504179" y="1256901"/>
                </a:lnTo>
                <a:cubicBezTo>
                  <a:pt x="7505951" y="1258674"/>
                  <a:pt x="7504179" y="1258674"/>
                  <a:pt x="7509497" y="1258674"/>
                </a:cubicBezTo>
                <a:cubicBezTo>
                  <a:pt x="7576863" y="1258674"/>
                  <a:pt x="7562680" y="1207263"/>
                  <a:pt x="7571544" y="1141671"/>
                </a:cubicBezTo>
                <a:cubicBezTo>
                  <a:pt x="7573317" y="1141671"/>
                  <a:pt x="7576863" y="1143443"/>
                  <a:pt x="7578635" y="1143443"/>
                </a:cubicBezTo>
                <a:cubicBezTo>
                  <a:pt x="7580408" y="1168262"/>
                  <a:pt x="7580408" y="1193081"/>
                  <a:pt x="7585727" y="1217900"/>
                </a:cubicBezTo>
                <a:cubicBezTo>
                  <a:pt x="7585727" y="1221446"/>
                  <a:pt x="7596363" y="1255128"/>
                  <a:pt x="7608773" y="1255128"/>
                </a:cubicBezTo>
                <a:cubicBezTo>
                  <a:pt x="7640683" y="1255128"/>
                  <a:pt x="7809097" y="1093805"/>
                  <a:pt x="7812642" y="1093805"/>
                </a:cubicBezTo>
                <a:cubicBezTo>
                  <a:pt x="7817961" y="1093805"/>
                  <a:pt x="7908372" y="1178899"/>
                  <a:pt x="7958010" y="1219673"/>
                </a:cubicBezTo>
                <a:cubicBezTo>
                  <a:pt x="7963329" y="1224991"/>
                  <a:pt x="7989920" y="1228537"/>
                  <a:pt x="7991693" y="1228537"/>
                </a:cubicBezTo>
                <a:cubicBezTo>
                  <a:pt x="7997011" y="1228537"/>
                  <a:pt x="8009421" y="1226764"/>
                  <a:pt x="8018285" y="1221446"/>
                </a:cubicBezTo>
                <a:cubicBezTo>
                  <a:pt x="8046649" y="1201945"/>
                  <a:pt x="8129970" y="1104442"/>
                  <a:pt x="8160107" y="1104442"/>
                </a:cubicBezTo>
                <a:cubicBezTo>
                  <a:pt x="8161880" y="1104442"/>
                  <a:pt x="8167198" y="1111533"/>
                  <a:pt x="8165426" y="1118624"/>
                </a:cubicBezTo>
                <a:cubicBezTo>
                  <a:pt x="8165426" y="1118624"/>
                  <a:pt x="8167198" y="1118624"/>
                  <a:pt x="8168971" y="1120397"/>
                </a:cubicBezTo>
                <a:lnTo>
                  <a:pt x="8172517" y="1116852"/>
                </a:lnTo>
                <a:cubicBezTo>
                  <a:pt x="8231018" y="1177126"/>
                  <a:pt x="8305475" y="1260447"/>
                  <a:pt x="8367523" y="1260447"/>
                </a:cubicBezTo>
                <a:cubicBezTo>
                  <a:pt x="8372841" y="1260447"/>
                  <a:pt x="8378159" y="1258674"/>
                  <a:pt x="8381705" y="1256901"/>
                </a:cubicBezTo>
                <a:cubicBezTo>
                  <a:pt x="8390568" y="1232082"/>
                  <a:pt x="8411842" y="1184217"/>
                  <a:pt x="8411842" y="1180672"/>
                </a:cubicBezTo>
                <a:cubicBezTo>
                  <a:pt x="8411842" y="1175353"/>
                  <a:pt x="8408296" y="1150534"/>
                  <a:pt x="8408296" y="1145216"/>
                </a:cubicBezTo>
                <a:lnTo>
                  <a:pt x="8408296" y="1136352"/>
                </a:lnTo>
                <a:cubicBezTo>
                  <a:pt x="8410069" y="1132807"/>
                  <a:pt x="8410069" y="1129261"/>
                  <a:pt x="8410069" y="1125716"/>
                </a:cubicBezTo>
                <a:cubicBezTo>
                  <a:pt x="8417160" y="1102669"/>
                  <a:pt x="8424251" y="1116852"/>
                  <a:pt x="8424251" y="1099124"/>
                </a:cubicBezTo>
                <a:lnTo>
                  <a:pt x="8424251" y="1061895"/>
                </a:lnTo>
                <a:cubicBezTo>
                  <a:pt x="8426024" y="1058350"/>
                  <a:pt x="8426024" y="1053032"/>
                  <a:pt x="8427797" y="1049486"/>
                </a:cubicBezTo>
                <a:cubicBezTo>
                  <a:pt x="8429570" y="1047713"/>
                  <a:pt x="8438434" y="1044168"/>
                  <a:pt x="8443752" y="1040622"/>
                </a:cubicBezTo>
                <a:lnTo>
                  <a:pt x="8443752" y="1033531"/>
                </a:lnTo>
                <a:cubicBezTo>
                  <a:pt x="8443752" y="1029985"/>
                  <a:pt x="8445525" y="1024667"/>
                  <a:pt x="8445525" y="1019349"/>
                </a:cubicBezTo>
                <a:lnTo>
                  <a:pt x="8445525" y="1005166"/>
                </a:lnTo>
                <a:cubicBezTo>
                  <a:pt x="8445525" y="998075"/>
                  <a:pt x="8447297" y="989211"/>
                  <a:pt x="8447297" y="980348"/>
                </a:cubicBezTo>
                <a:cubicBezTo>
                  <a:pt x="8449070" y="982120"/>
                  <a:pt x="8449070" y="985666"/>
                  <a:pt x="8449070" y="1015803"/>
                </a:cubicBezTo>
                <a:cubicBezTo>
                  <a:pt x="8450843" y="1021121"/>
                  <a:pt x="8447297" y="1047713"/>
                  <a:pt x="8463252" y="1047713"/>
                </a:cubicBezTo>
                <a:cubicBezTo>
                  <a:pt x="8466798" y="1047713"/>
                  <a:pt x="8473889" y="1045940"/>
                  <a:pt x="8480980" y="1045940"/>
                </a:cubicBezTo>
                <a:lnTo>
                  <a:pt x="8480980" y="1005166"/>
                </a:lnTo>
                <a:cubicBezTo>
                  <a:pt x="8482753" y="998075"/>
                  <a:pt x="8484526" y="989211"/>
                  <a:pt x="8489844" y="980348"/>
                </a:cubicBezTo>
                <a:cubicBezTo>
                  <a:pt x="8491617" y="1001621"/>
                  <a:pt x="8493390" y="1024667"/>
                  <a:pt x="8493390" y="1047713"/>
                </a:cubicBezTo>
                <a:cubicBezTo>
                  <a:pt x="8496935" y="1047713"/>
                  <a:pt x="8502254" y="1047713"/>
                  <a:pt x="8507572" y="1049486"/>
                </a:cubicBezTo>
                <a:cubicBezTo>
                  <a:pt x="8511117" y="1068987"/>
                  <a:pt x="8512890" y="1090260"/>
                  <a:pt x="8514663" y="1109760"/>
                </a:cubicBezTo>
                <a:cubicBezTo>
                  <a:pt x="8518209" y="1113306"/>
                  <a:pt x="8523527" y="1115079"/>
                  <a:pt x="8527073" y="1116852"/>
                </a:cubicBezTo>
                <a:lnTo>
                  <a:pt x="8527073" y="1155853"/>
                </a:lnTo>
                <a:cubicBezTo>
                  <a:pt x="8528845" y="1170035"/>
                  <a:pt x="8530618" y="1184217"/>
                  <a:pt x="8534164" y="1196627"/>
                </a:cubicBezTo>
                <a:lnTo>
                  <a:pt x="8541255" y="1196627"/>
                </a:lnTo>
                <a:lnTo>
                  <a:pt x="8543028" y="944892"/>
                </a:lnTo>
                <a:cubicBezTo>
                  <a:pt x="8546573" y="943119"/>
                  <a:pt x="8551891" y="939574"/>
                  <a:pt x="8555437" y="936028"/>
                </a:cubicBezTo>
                <a:lnTo>
                  <a:pt x="8555437" y="785342"/>
                </a:lnTo>
                <a:lnTo>
                  <a:pt x="8571392" y="643519"/>
                </a:lnTo>
                <a:lnTo>
                  <a:pt x="8571392" y="455605"/>
                </a:lnTo>
                <a:lnTo>
                  <a:pt x="8576710" y="423694"/>
                </a:lnTo>
                <a:cubicBezTo>
                  <a:pt x="8578483" y="416603"/>
                  <a:pt x="8580256" y="409512"/>
                  <a:pt x="8580256" y="402421"/>
                </a:cubicBezTo>
                <a:cubicBezTo>
                  <a:pt x="8582029" y="395330"/>
                  <a:pt x="8583801" y="388239"/>
                  <a:pt x="8583801" y="381148"/>
                </a:cubicBezTo>
                <a:cubicBezTo>
                  <a:pt x="8585574" y="375829"/>
                  <a:pt x="8587347" y="368738"/>
                  <a:pt x="8587347" y="361647"/>
                </a:cubicBezTo>
                <a:cubicBezTo>
                  <a:pt x="8583801" y="327964"/>
                  <a:pt x="8626348" y="351011"/>
                  <a:pt x="8631667" y="326192"/>
                </a:cubicBezTo>
                <a:cubicBezTo>
                  <a:pt x="8631667" y="310237"/>
                  <a:pt x="8624575" y="290736"/>
                  <a:pt x="8633439" y="274781"/>
                </a:cubicBezTo>
                <a:cubicBezTo>
                  <a:pt x="8642303" y="276554"/>
                  <a:pt x="8636985" y="288963"/>
                  <a:pt x="8636985" y="292509"/>
                </a:cubicBezTo>
                <a:lnTo>
                  <a:pt x="8636985" y="306691"/>
                </a:lnTo>
                <a:cubicBezTo>
                  <a:pt x="8636985" y="310237"/>
                  <a:pt x="8635212" y="324419"/>
                  <a:pt x="8640530" y="333283"/>
                </a:cubicBezTo>
                <a:cubicBezTo>
                  <a:pt x="8647622" y="347465"/>
                  <a:pt x="8686623" y="331510"/>
                  <a:pt x="8686623" y="363420"/>
                </a:cubicBezTo>
                <a:cubicBezTo>
                  <a:pt x="8684850" y="400648"/>
                  <a:pt x="8684850" y="404194"/>
                  <a:pt x="8684850" y="407739"/>
                </a:cubicBezTo>
                <a:cubicBezTo>
                  <a:pt x="8684850" y="413058"/>
                  <a:pt x="8695487" y="446741"/>
                  <a:pt x="8699032" y="466241"/>
                </a:cubicBezTo>
                <a:cubicBezTo>
                  <a:pt x="8702578" y="483969"/>
                  <a:pt x="8704351" y="519425"/>
                  <a:pt x="8704351" y="522970"/>
                </a:cubicBezTo>
                <a:lnTo>
                  <a:pt x="8697259" y="666565"/>
                </a:lnTo>
                <a:cubicBezTo>
                  <a:pt x="8697259" y="689612"/>
                  <a:pt x="8697259" y="712658"/>
                  <a:pt x="8702578" y="733931"/>
                </a:cubicBezTo>
                <a:cubicBezTo>
                  <a:pt x="8704351" y="744568"/>
                  <a:pt x="8709669" y="758750"/>
                  <a:pt x="8713214" y="771159"/>
                </a:cubicBezTo>
                <a:lnTo>
                  <a:pt x="8711442" y="895254"/>
                </a:lnTo>
                <a:cubicBezTo>
                  <a:pt x="8713214" y="909436"/>
                  <a:pt x="8711442" y="928937"/>
                  <a:pt x="8727397" y="946665"/>
                </a:cubicBezTo>
                <a:lnTo>
                  <a:pt x="8727397" y="1123943"/>
                </a:lnTo>
                <a:lnTo>
                  <a:pt x="8748670" y="1123943"/>
                </a:lnTo>
                <a:cubicBezTo>
                  <a:pt x="8753988" y="1123943"/>
                  <a:pt x="8755761" y="1122170"/>
                  <a:pt x="8759307" y="1118624"/>
                </a:cubicBezTo>
                <a:cubicBezTo>
                  <a:pt x="8761079" y="1118624"/>
                  <a:pt x="8759307" y="1115079"/>
                  <a:pt x="8759307" y="1111533"/>
                </a:cubicBezTo>
                <a:lnTo>
                  <a:pt x="8759307" y="1063668"/>
                </a:lnTo>
                <a:cubicBezTo>
                  <a:pt x="8761079" y="1060123"/>
                  <a:pt x="8761079" y="1053032"/>
                  <a:pt x="8766398" y="1051259"/>
                </a:cubicBezTo>
                <a:cubicBezTo>
                  <a:pt x="8780580" y="1045940"/>
                  <a:pt x="8808945" y="1045940"/>
                  <a:pt x="8812490" y="1045940"/>
                </a:cubicBezTo>
                <a:cubicBezTo>
                  <a:pt x="8817808" y="1045940"/>
                  <a:pt x="8837309" y="1047713"/>
                  <a:pt x="8847946" y="1047713"/>
                </a:cubicBezTo>
                <a:lnTo>
                  <a:pt x="8851491" y="1045940"/>
                </a:lnTo>
                <a:lnTo>
                  <a:pt x="8851491" y="1146989"/>
                </a:lnTo>
                <a:cubicBezTo>
                  <a:pt x="8851491" y="1146989"/>
                  <a:pt x="8851491" y="1148762"/>
                  <a:pt x="8855037" y="1148762"/>
                </a:cubicBezTo>
                <a:cubicBezTo>
                  <a:pt x="8860355" y="1148762"/>
                  <a:pt x="8865674" y="1146989"/>
                  <a:pt x="8870992" y="1143443"/>
                </a:cubicBezTo>
                <a:lnTo>
                  <a:pt x="8870992" y="1065441"/>
                </a:lnTo>
                <a:cubicBezTo>
                  <a:pt x="8869219" y="1060123"/>
                  <a:pt x="8865674" y="1047713"/>
                  <a:pt x="8865674" y="1044168"/>
                </a:cubicBezTo>
                <a:lnTo>
                  <a:pt x="8865674" y="996303"/>
                </a:lnTo>
                <a:cubicBezTo>
                  <a:pt x="8869219" y="966165"/>
                  <a:pt x="8872765" y="934255"/>
                  <a:pt x="8874537" y="902345"/>
                </a:cubicBezTo>
                <a:cubicBezTo>
                  <a:pt x="8876310" y="904118"/>
                  <a:pt x="8879856" y="904118"/>
                  <a:pt x="8881629" y="905891"/>
                </a:cubicBezTo>
                <a:cubicBezTo>
                  <a:pt x="8885174" y="923619"/>
                  <a:pt x="8885174" y="943119"/>
                  <a:pt x="8886947" y="962620"/>
                </a:cubicBezTo>
                <a:lnTo>
                  <a:pt x="8933039" y="962620"/>
                </a:lnTo>
                <a:cubicBezTo>
                  <a:pt x="8933039" y="987439"/>
                  <a:pt x="8931266" y="1003394"/>
                  <a:pt x="8938358" y="1026440"/>
                </a:cubicBezTo>
                <a:cubicBezTo>
                  <a:pt x="8936585" y="990984"/>
                  <a:pt x="8986223" y="1029985"/>
                  <a:pt x="8984450" y="992757"/>
                </a:cubicBezTo>
                <a:cubicBezTo>
                  <a:pt x="8984450" y="987439"/>
                  <a:pt x="8982677" y="976802"/>
                  <a:pt x="8982677" y="973256"/>
                </a:cubicBezTo>
                <a:lnTo>
                  <a:pt x="8982677" y="930710"/>
                </a:lnTo>
                <a:cubicBezTo>
                  <a:pt x="8989768" y="911209"/>
                  <a:pt x="9018133" y="904118"/>
                  <a:pt x="9009269" y="881072"/>
                </a:cubicBezTo>
                <a:cubicBezTo>
                  <a:pt x="9011041" y="856253"/>
                  <a:pt x="9009269" y="858026"/>
                  <a:pt x="9023451" y="858026"/>
                </a:cubicBezTo>
                <a:cubicBezTo>
                  <a:pt x="9028769" y="858026"/>
                  <a:pt x="9046497" y="859798"/>
                  <a:pt x="9057134" y="858026"/>
                </a:cubicBezTo>
                <a:lnTo>
                  <a:pt x="9057134" y="1343767"/>
                </a:lnTo>
                <a:lnTo>
                  <a:pt x="9144000" y="1343767"/>
                </a:lnTo>
                <a:lnTo>
                  <a:pt x="9144000" y="1919921"/>
                </a:lnTo>
                <a:lnTo>
                  <a:pt x="2308160" y="1919921"/>
                </a:lnTo>
                <a:cubicBezTo>
                  <a:pt x="2233703" y="1895102"/>
                  <a:pt x="2155701" y="1859647"/>
                  <a:pt x="2081244" y="1847237"/>
                </a:cubicBezTo>
                <a:cubicBezTo>
                  <a:pt x="1728461" y="1785190"/>
                  <a:pt x="1377450" y="1707187"/>
                  <a:pt x="1024667" y="1646913"/>
                </a:cubicBezTo>
                <a:cubicBezTo>
                  <a:pt x="928937" y="1629185"/>
                  <a:pt x="829661" y="1622094"/>
                  <a:pt x="733931" y="1609685"/>
                </a:cubicBezTo>
                <a:cubicBezTo>
                  <a:pt x="515879" y="1581320"/>
                  <a:pt x="294282" y="1554728"/>
                  <a:pt x="76230" y="1528137"/>
                </a:cubicBezTo>
                <a:cubicBezTo>
                  <a:pt x="67366" y="1528137"/>
                  <a:pt x="49638" y="1526364"/>
                  <a:pt x="42547" y="1519273"/>
                </a:cubicBezTo>
                <a:cubicBezTo>
                  <a:pt x="39001" y="1485590"/>
                  <a:pt x="33683" y="1446589"/>
                  <a:pt x="28364" y="1411133"/>
                </a:cubicBezTo>
                <a:cubicBezTo>
                  <a:pt x="26592" y="1395178"/>
                  <a:pt x="0" y="1258674"/>
                  <a:pt x="0" y="1219673"/>
                </a:cubicBezTo>
                <a:lnTo>
                  <a:pt x="0" y="1150534"/>
                </a:lnTo>
                <a:cubicBezTo>
                  <a:pt x="1773" y="1141671"/>
                  <a:pt x="3546" y="1132807"/>
                  <a:pt x="3546" y="1123943"/>
                </a:cubicBezTo>
                <a:cubicBezTo>
                  <a:pt x="-3546" y="1092033"/>
                  <a:pt x="39001" y="1116852"/>
                  <a:pt x="37228" y="1092033"/>
                </a:cubicBezTo>
                <a:cubicBezTo>
                  <a:pt x="37228" y="1088487"/>
                  <a:pt x="39001" y="1083169"/>
                  <a:pt x="39001" y="1076078"/>
                </a:cubicBezTo>
                <a:lnTo>
                  <a:pt x="209188" y="1076078"/>
                </a:lnTo>
                <a:lnTo>
                  <a:pt x="209188" y="1047713"/>
                </a:lnTo>
                <a:cubicBezTo>
                  <a:pt x="205643" y="1033531"/>
                  <a:pt x="182596" y="1031758"/>
                  <a:pt x="175505" y="1029985"/>
                </a:cubicBezTo>
                <a:cubicBezTo>
                  <a:pt x="122322" y="1012258"/>
                  <a:pt x="60275" y="990984"/>
                  <a:pt x="10637" y="943119"/>
                </a:cubicBezTo>
                <a:lnTo>
                  <a:pt x="10637" y="930710"/>
                </a:lnTo>
                <a:lnTo>
                  <a:pt x="462696" y="936028"/>
                </a:lnTo>
                <a:lnTo>
                  <a:pt x="590336" y="928937"/>
                </a:lnTo>
                <a:cubicBezTo>
                  <a:pt x="611609" y="928937"/>
                  <a:pt x="632883" y="930710"/>
                  <a:pt x="654156" y="932482"/>
                </a:cubicBezTo>
                <a:cubicBezTo>
                  <a:pt x="654156" y="934255"/>
                  <a:pt x="655929" y="934255"/>
                  <a:pt x="655929" y="937801"/>
                </a:cubicBezTo>
                <a:cubicBezTo>
                  <a:pt x="655929" y="943119"/>
                  <a:pt x="641746" y="953756"/>
                  <a:pt x="634655" y="959074"/>
                </a:cubicBezTo>
                <a:cubicBezTo>
                  <a:pt x="593881" y="987439"/>
                  <a:pt x="553107" y="1005166"/>
                  <a:pt x="512333" y="1019349"/>
                </a:cubicBezTo>
                <a:cubicBezTo>
                  <a:pt x="489287" y="1028213"/>
                  <a:pt x="469787" y="1026440"/>
                  <a:pt x="448513" y="1042395"/>
                </a:cubicBezTo>
                <a:cubicBezTo>
                  <a:pt x="452059" y="1115079"/>
                  <a:pt x="450286" y="1116852"/>
                  <a:pt x="448513" y="1118624"/>
                </a:cubicBezTo>
                <a:lnTo>
                  <a:pt x="572608" y="1118624"/>
                </a:lnTo>
                <a:cubicBezTo>
                  <a:pt x="572608" y="1104442"/>
                  <a:pt x="597427" y="1102669"/>
                  <a:pt x="604518" y="1102669"/>
                </a:cubicBezTo>
                <a:cubicBezTo>
                  <a:pt x="609836" y="1102669"/>
                  <a:pt x="631110" y="1106215"/>
                  <a:pt x="641746" y="1109760"/>
                </a:cubicBezTo>
                <a:cubicBezTo>
                  <a:pt x="647065" y="1123943"/>
                  <a:pt x="641746" y="1143443"/>
                  <a:pt x="657701" y="1161171"/>
                </a:cubicBezTo>
                <a:cubicBezTo>
                  <a:pt x="663020" y="1157626"/>
                  <a:pt x="673656" y="1152307"/>
                  <a:pt x="678975" y="1143443"/>
                </a:cubicBezTo>
                <a:cubicBezTo>
                  <a:pt x="707339" y="1100897"/>
                  <a:pt x="753432" y="1019349"/>
                  <a:pt x="753432" y="1014030"/>
                </a:cubicBezTo>
                <a:cubicBezTo>
                  <a:pt x="753432" y="1010485"/>
                  <a:pt x="732158" y="983893"/>
                  <a:pt x="732158" y="975029"/>
                </a:cubicBezTo>
                <a:lnTo>
                  <a:pt x="732158" y="941346"/>
                </a:lnTo>
                <a:cubicBezTo>
                  <a:pt x="737477" y="918300"/>
                  <a:pt x="749886" y="902345"/>
                  <a:pt x="774705" y="882845"/>
                </a:cubicBezTo>
                <a:lnTo>
                  <a:pt x="774705" y="533607"/>
                </a:lnTo>
                <a:cubicBezTo>
                  <a:pt x="742795" y="498151"/>
                  <a:pt x="737477" y="499924"/>
                  <a:pt x="737477" y="471560"/>
                </a:cubicBezTo>
                <a:lnTo>
                  <a:pt x="737477" y="459150"/>
                </a:lnTo>
                <a:cubicBezTo>
                  <a:pt x="739249" y="446741"/>
                  <a:pt x="748113" y="430786"/>
                  <a:pt x="765841" y="418376"/>
                </a:cubicBezTo>
                <a:cubicBezTo>
                  <a:pt x="772932" y="413058"/>
                  <a:pt x="781796" y="409512"/>
                  <a:pt x="785342" y="402421"/>
                </a:cubicBezTo>
                <a:cubicBezTo>
                  <a:pt x="788887" y="397103"/>
                  <a:pt x="788887" y="390012"/>
                  <a:pt x="788887" y="382921"/>
                </a:cubicBezTo>
                <a:cubicBezTo>
                  <a:pt x="790660" y="368738"/>
                  <a:pt x="794206" y="342147"/>
                  <a:pt x="794206" y="336828"/>
                </a:cubicBezTo>
                <a:cubicBezTo>
                  <a:pt x="794206" y="313782"/>
                  <a:pt x="781796" y="301373"/>
                  <a:pt x="781796" y="287190"/>
                </a:cubicBezTo>
                <a:cubicBezTo>
                  <a:pt x="781796" y="273008"/>
                  <a:pt x="795978" y="265917"/>
                  <a:pt x="795978" y="244644"/>
                </a:cubicBezTo>
                <a:cubicBezTo>
                  <a:pt x="795978" y="239325"/>
                  <a:pt x="790660" y="207415"/>
                  <a:pt x="790660" y="203870"/>
                </a:cubicBezTo>
                <a:cubicBezTo>
                  <a:pt x="790660" y="198551"/>
                  <a:pt x="795978" y="166641"/>
                  <a:pt x="799524" y="148914"/>
                </a:cubicBezTo>
                <a:lnTo>
                  <a:pt x="799524" y="0"/>
                </a:lnTo>
                <a:lnTo>
                  <a:pt x="810161" y="0"/>
                </a:lnTo>
                <a:close/>
              </a:path>
            </a:pathLst>
          </a:custGeom>
          <a:gradFill>
            <a:gsLst>
              <a:gs pos="25000">
                <a:srgbClr val="FEC3D4">
                  <a:alpha val="0"/>
                </a:srgbClr>
              </a:gs>
              <a:gs pos="100000">
                <a:srgbClr val="FEC3D4"/>
              </a:gs>
            </a:gsLst>
            <a:lin ang="16200000" scaled="1"/>
          </a:gradFill>
          <a:ln w="177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4" name="任意多边形: 形状 153">
            <a:extLst>
              <a:ext uri="{FF2B5EF4-FFF2-40B4-BE49-F238E27FC236}">
                <a16:creationId xmlns:a16="http://schemas.microsoft.com/office/drawing/2014/main" id="{0F60236B-7365-460B-A91B-4DD7DF5DD238}"/>
              </a:ext>
            </a:extLst>
          </p:cNvPr>
          <p:cNvSpPr/>
          <p:nvPr/>
        </p:nvSpPr>
        <p:spPr>
          <a:xfrm>
            <a:off x="6416921" y="0"/>
            <a:ext cx="5773492" cy="6077195"/>
          </a:xfrm>
          <a:custGeom>
            <a:avLst/>
            <a:gdLst>
              <a:gd name="connsiteX0" fmla="*/ 0 w 5773492"/>
              <a:gd name="connsiteY0" fmla="*/ 0 h 6077195"/>
              <a:gd name="connsiteX1" fmla="*/ 5773492 w 5773492"/>
              <a:gd name="connsiteY1" fmla="*/ 0 h 6077195"/>
              <a:gd name="connsiteX2" fmla="*/ 5773492 w 5773492"/>
              <a:gd name="connsiteY2" fmla="*/ 6077195 h 6077195"/>
              <a:gd name="connsiteX3" fmla="*/ 5745592 w 5773492"/>
              <a:gd name="connsiteY3" fmla="*/ 6074726 h 6077195"/>
              <a:gd name="connsiteX4" fmla="*/ 4897515 w 5773492"/>
              <a:gd name="connsiteY4" fmla="*/ 5879485 h 6077195"/>
              <a:gd name="connsiteX5" fmla="*/ 3573294 w 5773492"/>
              <a:gd name="connsiteY5" fmla="*/ 5249596 h 6077195"/>
              <a:gd name="connsiteX6" fmla="*/ 3339173 w 5773492"/>
              <a:gd name="connsiteY6" fmla="*/ 5225389 h 6077195"/>
              <a:gd name="connsiteX7" fmla="*/ 2336572 w 5773492"/>
              <a:gd name="connsiteY7" fmla="*/ 5326557 h 6077195"/>
              <a:gd name="connsiteX8" fmla="*/ 1852065 w 5773492"/>
              <a:gd name="connsiteY8" fmla="*/ 5206327 h 6077195"/>
              <a:gd name="connsiteX9" fmla="*/ 1694751 w 5773492"/>
              <a:gd name="connsiteY9" fmla="*/ 4446985 h 6077195"/>
              <a:gd name="connsiteX10" fmla="*/ 2492406 w 5773492"/>
              <a:gd name="connsiteY10" fmla="*/ 3357830 h 6077195"/>
              <a:gd name="connsiteX11" fmla="*/ 2547153 w 5773492"/>
              <a:gd name="connsiteY11" fmla="*/ 2941701 h 6077195"/>
              <a:gd name="connsiteX12" fmla="*/ 2457240 w 5773492"/>
              <a:gd name="connsiteY12" fmla="*/ 2629621 h 6077195"/>
              <a:gd name="connsiteX13" fmla="*/ 2446387 w 5773492"/>
              <a:gd name="connsiteY13" fmla="*/ 2612306 h 6077195"/>
              <a:gd name="connsiteX14" fmla="*/ 1811232 w 5773492"/>
              <a:gd name="connsiteY14" fmla="*/ 2225921 h 6077195"/>
              <a:gd name="connsiteX15" fmla="*/ 848532 w 5773492"/>
              <a:gd name="connsiteY15" fmla="*/ 1696456 h 6077195"/>
              <a:gd name="connsiteX16" fmla="*/ 833976 w 5773492"/>
              <a:gd name="connsiteY16" fmla="*/ 935885 h 6077195"/>
              <a:gd name="connsiteX17" fmla="*/ 23106 w 5773492"/>
              <a:gd name="connsiteY17" fmla="*/ 4434 h 607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73492" h="6077195">
                <a:moveTo>
                  <a:pt x="0" y="0"/>
                </a:moveTo>
                <a:lnTo>
                  <a:pt x="5773492" y="0"/>
                </a:lnTo>
                <a:lnTo>
                  <a:pt x="5773492" y="6077195"/>
                </a:lnTo>
                <a:lnTo>
                  <a:pt x="5745592" y="6074726"/>
                </a:lnTo>
                <a:cubicBezTo>
                  <a:pt x="5382102" y="6034402"/>
                  <a:pt x="5085967" y="5960717"/>
                  <a:pt x="4897515" y="5879485"/>
                </a:cubicBezTo>
                <a:cubicBezTo>
                  <a:pt x="4346444" y="5641841"/>
                  <a:pt x="4196341" y="5347431"/>
                  <a:pt x="3573294" y="5249596"/>
                </a:cubicBezTo>
                <a:cubicBezTo>
                  <a:pt x="3492495" y="5236910"/>
                  <a:pt x="3414465" y="5229208"/>
                  <a:pt x="3339173" y="5225389"/>
                </a:cubicBezTo>
                <a:cubicBezTo>
                  <a:pt x="2929315" y="5204515"/>
                  <a:pt x="2599903" y="5298271"/>
                  <a:pt x="2336572" y="5326557"/>
                </a:cubicBezTo>
                <a:cubicBezTo>
                  <a:pt x="2140354" y="5347658"/>
                  <a:pt x="1980816" y="5332415"/>
                  <a:pt x="1852065" y="5206327"/>
                </a:cubicBezTo>
                <a:cubicBezTo>
                  <a:pt x="1659423" y="5017681"/>
                  <a:pt x="1632952" y="4676215"/>
                  <a:pt x="1694751" y="4446985"/>
                </a:cubicBezTo>
                <a:cubicBezTo>
                  <a:pt x="1816932" y="3993865"/>
                  <a:pt x="2313869" y="3870594"/>
                  <a:pt x="2492406" y="3357830"/>
                </a:cubicBezTo>
                <a:cubicBezTo>
                  <a:pt x="2515786" y="3290739"/>
                  <a:pt x="2566925" y="3138600"/>
                  <a:pt x="2547153" y="2941701"/>
                </a:cubicBezTo>
                <a:cubicBezTo>
                  <a:pt x="2533466" y="2805613"/>
                  <a:pt x="2490957" y="2698393"/>
                  <a:pt x="2457240" y="2629621"/>
                </a:cubicBezTo>
                <a:cubicBezTo>
                  <a:pt x="2457240" y="2629621"/>
                  <a:pt x="2452087" y="2620688"/>
                  <a:pt x="2446387" y="2612306"/>
                </a:cubicBezTo>
                <a:cubicBezTo>
                  <a:pt x="2276447" y="2361297"/>
                  <a:pt x="1811232" y="2225921"/>
                  <a:pt x="1811232" y="2225921"/>
                </a:cubicBezTo>
                <a:cubicBezTo>
                  <a:pt x="1384950" y="2101872"/>
                  <a:pt x="977154" y="1983260"/>
                  <a:pt x="848532" y="1696456"/>
                </a:cubicBezTo>
                <a:cubicBezTo>
                  <a:pt x="811916" y="1614804"/>
                  <a:pt x="712148" y="1371884"/>
                  <a:pt x="833976" y="935885"/>
                </a:cubicBezTo>
                <a:cubicBezTo>
                  <a:pt x="1024122" y="255151"/>
                  <a:pt x="225686" y="46068"/>
                  <a:pt x="23106" y="4434"/>
                </a:cubicBezTo>
                <a:close/>
              </a:path>
            </a:pathLst>
          </a:custGeom>
          <a:gradFill>
            <a:gsLst>
              <a:gs pos="100000">
                <a:srgbClr val="1865F2"/>
              </a:gs>
              <a:gs pos="0">
                <a:srgbClr val="FEA5BD"/>
              </a:gs>
            </a:gsLst>
            <a:lin ang="5400000" scaled="1"/>
          </a:gradFill>
          <a:ln w="28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6" name="任意多边形: 形状 155">
            <a:extLst>
              <a:ext uri="{FF2B5EF4-FFF2-40B4-BE49-F238E27FC236}">
                <a16:creationId xmlns:a16="http://schemas.microsoft.com/office/drawing/2014/main" id="{2E25B615-BF77-4D49-B3C5-B4252A530CA0}"/>
              </a:ext>
            </a:extLst>
          </p:cNvPr>
          <p:cNvSpPr/>
          <p:nvPr/>
        </p:nvSpPr>
        <p:spPr>
          <a:xfrm>
            <a:off x="6808513" y="0"/>
            <a:ext cx="5381901" cy="5983880"/>
          </a:xfrm>
          <a:custGeom>
            <a:avLst/>
            <a:gdLst>
              <a:gd name="connsiteX0" fmla="*/ 0 w 5381901"/>
              <a:gd name="connsiteY0" fmla="*/ 0 h 5983880"/>
              <a:gd name="connsiteX1" fmla="*/ 5381901 w 5381901"/>
              <a:gd name="connsiteY1" fmla="*/ 0 h 5983880"/>
              <a:gd name="connsiteX2" fmla="*/ 5381901 w 5381901"/>
              <a:gd name="connsiteY2" fmla="*/ 5983880 h 5983880"/>
              <a:gd name="connsiteX3" fmla="*/ 5329212 w 5381901"/>
              <a:gd name="connsiteY3" fmla="*/ 5969668 h 5983880"/>
              <a:gd name="connsiteX4" fmla="*/ 4793342 w 5381901"/>
              <a:gd name="connsiteY4" fmla="*/ 5738814 h 5983880"/>
              <a:gd name="connsiteX5" fmla="*/ 3595909 w 5381901"/>
              <a:gd name="connsiteY5" fmla="*/ 5102595 h 5983880"/>
              <a:gd name="connsiteX6" fmla="*/ 3121031 w 5381901"/>
              <a:gd name="connsiteY6" fmla="*/ 5079087 h 5983880"/>
              <a:gd name="connsiteX7" fmla="*/ 2118431 w 5381901"/>
              <a:gd name="connsiteY7" fmla="*/ 5177340 h 5983880"/>
              <a:gd name="connsiteX8" fmla="*/ 1874679 w 5381901"/>
              <a:gd name="connsiteY8" fmla="*/ 5060570 h 5983880"/>
              <a:gd name="connsiteX9" fmla="*/ 1717365 w 5381901"/>
              <a:gd name="connsiteY9" fmla="*/ 4323070 h 5983880"/>
              <a:gd name="connsiteX10" fmla="*/ 2515020 w 5381901"/>
              <a:gd name="connsiteY10" fmla="*/ 3265208 h 5983880"/>
              <a:gd name="connsiteX11" fmla="*/ 2569767 w 5381901"/>
              <a:gd name="connsiteY11" fmla="*/ 2861050 h 5983880"/>
              <a:gd name="connsiteX12" fmla="*/ 2479854 w 5381901"/>
              <a:gd name="connsiteY12" fmla="*/ 2557915 h 5983880"/>
              <a:gd name="connsiteX13" fmla="*/ 2469000 w 5381901"/>
              <a:gd name="connsiteY13" fmla="*/ 2541106 h 5983880"/>
              <a:gd name="connsiteX14" fmla="*/ 1833846 w 5381901"/>
              <a:gd name="connsiteY14" fmla="*/ 2165834 h 5983880"/>
              <a:gd name="connsiteX15" fmla="*/ 871146 w 5381901"/>
              <a:gd name="connsiteY15" fmla="*/ 1651604 h 5983880"/>
              <a:gd name="connsiteX16" fmla="*/ 856589 w 5381901"/>
              <a:gd name="connsiteY16" fmla="*/ 912913 h 5983880"/>
              <a:gd name="connsiteX17" fmla="*/ 0 w 5381901"/>
              <a:gd name="connsiteY17" fmla="*/ 0 h 598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381901" h="5983880">
                <a:moveTo>
                  <a:pt x="0" y="0"/>
                </a:moveTo>
                <a:lnTo>
                  <a:pt x="5381901" y="0"/>
                </a:lnTo>
                <a:lnTo>
                  <a:pt x="5381901" y="5983880"/>
                </a:lnTo>
                <a:lnTo>
                  <a:pt x="5329212" y="5969668"/>
                </a:lnTo>
                <a:cubicBezTo>
                  <a:pt x="5160561" y="5917539"/>
                  <a:pt x="4985309" y="5843166"/>
                  <a:pt x="4793342" y="5738814"/>
                </a:cubicBezTo>
                <a:cubicBezTo>
                  <a:pt x="4355370" y="5500731"/>
                  <a:pt x="4147109" y="5189546"/>
                  <a:pt x="3595909" y="5102595"/>
                </a:cubicBezTo>
                <a:cubicBezTo>
                  <a:pt x="3341208" y="5062437"/>
                  <a:pt x="3121031" y="5079087"/>
                  <a:pt x="3121031" y="5079087"/>
                </a:cubicBezTo>
                <a:cubicBezTo>
                  <a:pt x="2695104" y="5099214"/>
                  <a:pt x="2367785" y="5215598"/>
                  <a:pt x="2118431" y="5177340"/>
                </a:cubicBezTo>
                <a:cubicBezTo>
                  <a:pt x="2027036" y="5163332"/>
                  <a:pt x="1946108" y="5128520"/>
                  <a:pt x="1874679" y="5060570"/>
                </a:cubicBezTo>
                <a:cubicBezTo>
                  <a:pt x="1682037" y="4877362"/>
                  <a:pt x="1655566" y="4545728"/>
                  <a:pt x="1717365" y="4323070"/>
                </a:cubicBezTo>
                <a:cubicBezTo>
                  <a:pt x="1839546" y="3883006"/>
                  <a:pt x="2336483" y="3763272"/>
                  <a:pt x="2515020" y="3265208"/>
                </a:cubicBezTo>
                <a:cubicBezTo>
                  <a:pt x="2538400" y="3200027"/>
                  <a:pt x="2589540" y="3052276"/>
                  <a:pt x="2569767" y="2861050"/>
                </a:cubicBezTo>
                <a:cubicBezTo>
                  <a:pt x="2556080" y="2728886"/>
                  <a:pt x="2513571" y="2624739"/>
                  <a:pt x="2479854" y="2557915"/>
                </a:cubicBezTo>
                <a:cubicBezTo>
                  <a:pt x="2479854" y="2557915"/>
                  <a:pt x="2474700" y="2549253"/>
                  <a:pt x="2469000" y="2541106"/>
                </a:cubicBezTo>
                <a:cubicBezTo>
                  <a:pt x="2299061" y="2297323"/>
                  <a:pt x="1833846" y="2165834"/>
                  <a:pt x="1833846" y="2165834"/>
                </a:cubicBezTo>
                <a:cubicBezTo>
                  <a:pt x="1407564" y="2045360"/>
                  <a:pt x="999768" y="1930135"/>
                  <a:pt x="871146" y="1651604"/>
                </a:cubicBezTo>
                <a:cubicBezTo>
                  <a:pt x="834530" y="1572287"/>
                  <a:pt x="734795" y="1336361"/>
                  <a:pt x="856589" y="912913"/>
                </a:cubicBezTo>
                <a:cubicBezTo>
                  <a:pt x="1073900" y="157316"/>
                  <a:pt x="0" y="0"/>
                  <a:pt x="0" y="0"/>
                </a:cubicBez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286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03" name="组合 802">
            <a:extLst>
              <a:ext uri="{FF2B5EF4-FFF2-40B4-BE49-F238E27FC236}">
                <a16:creationId xmlns:a16="http://schemas.microsoft.com/office/drawing/2014/main" id="{441C64C2-0779-4D24-BAE7-E3763AF98DA2}"/>
              </a:ext>
            </a:extLst>
          </p:cNvPr>
          <p:cNvGrpSpPr/>
          <p:nvPr/>
        </p:nvGrpSpPr>
        <p:grpSpPr>
          <a:xfrm rot="2076881">
            <a:off x="7823325" y="713581"/>
            <a:ext cx="526693" cy="496660"/>
            <a:chOff x="3210305" y="1345263"/>
            <a:chExt cx="526693" cy="496660"/>
          </a:xfrm>
        </p:grpSpPr>
        <p:sp>
          <p:nvSpPr>
            <p:cNvPr id="804" name="任意多边形: 形状 803">
              <a:extLst>
                <a:ext uri="{FF2B5EF4-FFF2-40B4-BE49-F238E27FC236}">
                  <a16:creationId xmlns:a16="http://schemas.microsoft.com/office/drawing/2014/main" id="{8C0B50ED-2763-4F24-B052-F4BB32814AA7}"/>
                </a:ext>
              </a:extLst>
            </p:cNvPr>
            <p:cNvSpPr/>
            <p:nvPr/>
          </p:nvSpPr>
          <p:spPr>
            <a:xfrm>
              <a:off x="3296070" y="1392478"/>
              <a:ext cx="440928" cy="449445"/>
            </a:xfrm>
            <a:custGeom>
              <a:avLst/>
              <a:gdLst>
                <a:gd name="connsiteX0" fmla="*/ 0 w 440928"/>
                <a:gd name="connsiteY0" fmla="*/ 0 h 449445"/>
                <a:gd name="connsiteX1" fmla="*/ 440929 w 440928"/>
                <a:gd name="connsiteY1" fmla="*/ 0 h 449445"/>
                <a:gd name="connsiteX2" fmla="*/ 224424 w 440928"/>
                <a:gd name="connsiteY2" fmla="*/ 449445 h 44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0928" h="449445">
                  <a:moveTo>
                    <a:pt x="0" y="0"/>
                  </a:moveTo>
                  <a:lnTo>
                    <a:pt x="440929" y="0"/>
                  </a:lnTo>
                  <a:lnTo>
                    <a:pt x="224424" y="449445"/>
                  </a:lnTo>
                  <a:close/>
                </a:path>
              </a:pathLst>
            </a:custGeom>
            <a:solidFill>
              <a:srgbClr val="92D050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5" name="任意多边形: 形状 804">
              <a:extLst>
                <a:ext uri="{FF2B5EF4-FFF2-40B4-BE49-F238E27FC236}">
                  <a16:creationId xmlns:a16="http://schemas.microsoft.com/office/drawing/2014/main" id="{520AFF6B-F88E-42D6-B48B-47505B502ECF}"/>
                </a:ext>
              </a:extLst>
            </p:cNvPr>
            <p:cNvSpPr/>
            <p:nvPr/>
          </p:nvSpPr>
          <p:spPr>
            <a:xfrm>
              <a:off x="3210305" y="1345263"/>
              <a:ext cx="456168" cy="465133"/>
            </a:xfrm>
            <a:custGeom>
              <a:avLst/>
              <a:gdLst>
                <a:gd name="connsiteX0" fmla="*/ 232193 w 456168"/>
                <a:gd name="connsiteY0" fmla="*/ 465134 h 465133"/>
                <a:gd name="connsiteX1" fmla="*/ 0 w 456168"/>
                <a:gd name="connsiteY1" fmla="*/ 0 h 465133"/>
                <a:gd name="connsiteX2" fmla="*/ 456169 w 456168"/>
                <a:gd name="connsiteY2" fmla="*/ 0 h 465133"/>
                <a:gd name="connsiteX3" fmla="*/ 232193 w 456168"/>
                <a:gd name="connsiteY3" fmla="*/ 465134 h 465133"/>
                <a:gd name="connsiteX4" fmla="*/ 15390 w 456168"/>
                <a:gd name="connsiteY4" fmla="*/ 9563 h 465133"/>
                <a:gd name="connsiteX5" fmla="*/ 232044 w 456168"/>
                <a:gd name="connsiteY5" fmla="*/ 443468 h 465133"/>
                <a:gd name="connsiteX6" fmla="*/ 440928 w 456168"/>
                <a:gd name="connsiteY6" fmla="*/ 9563 h 465133"/>
                <a:gd name="connsiteX7" fmla="*/ 15390 w 456168"/>
                <a:gd name="connsiteY7" fmla="*/ 9563 h 46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168" h="465133">
                  <a:moveTo>
                    <a:pt x="232193" y="465134"/>
                  </a:moveTo>
                  <a:lnTo>
                    <a:pt x="0" y="0"/>
                  </a:lnTo>
                  <a:lnTo>
                    <a:pt x="456169" y="0"/>
                  </a:lnTo>
                  <a:lnTo>
                    <a:pt x="232193" y="465134"/>
                  </a:lnTo>
                  <a:close/>
                  <a:moveTo>
                    <a:pt x="15390" y="9563"/>
                  </a:moveTo>
                  <a:lnTo>
                    <a:pt x="232044" y="443468"/>
                  </a:lnTo>
                  <a:lnTo>
                    <a:pt x="440928" y="9563"/>
                  </a:lnTo>
                  <a:lnTo>
                    <a:pt x="15390" y="9563"/>
                  </a:lnTo>
                  <a:close/>
                </a:path>
              </a:pathLst>
            </a:custGeom>
            <a:solidFill>
              <a:srgbClr val="3A65BD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06" name="图形 3">
            <a:extLst>
              <a:ext uri="{FF2B5EF4-FFF2-40B4-BE49-F238E27FC236}">
                <a16:creationId xmlns:a16="http://schemas.microsoft.com/office/drawing/2014/main" id="{88EF9670-D06F-4856-8DE3-435E176990A3}"/>
              </a:ext>
            </a:extLst>
          </p:cNvPr>
          <p:cNvGrpSpPr/>
          <p:nvPr/>
        </p:nvGrpSpPr>
        <p:grpSpPr>
          <a:xfrm>
            <a:off x="641469" y="411228"/>
            <a:ext cx="774143" cy="767486"/>
            <a:chOff x="1703311" y="1809566"/>
            <a:chExt cx="774143" cy="767486"/>
          </a:xfrm>
          <a:solidFill>
            <a:schemeClr val="bg1"/>
          </a:solidFill>
        </p:grpSpPr>
        <p:sp>
          <p:nvSpPr>
            <p:cNvPr id="807" name="任意多边形: 形状 806">
              <a:extLst>
                <a:ext uri="{FF2B5EF4-FFF2-40B4-BE49-F238E27FC236}">
                  <a16:creationId xmlns:a16="http://schemas.microsoft.com/office/drawing/2014/main" id="{5B57ABF5-44BB-41D9-A68C-7925B15B5B57}"/>
                </a:ext>
              </a:extLst>
            </p:cNvPr>
            <p:cNvSpPr/>
            <p:nvPr/>
          </p:nvSpPr>
          <p:spPr>
            <a:xfrm>
              <a:off x="1723228" y="1809566"/>
              <a:ext cx="59389" cy="79124"/>
            </a:xfrm>
            <a:custGeom>
              <a:avLst/>
              <a:gdLst>
                <a:gd name="connsiteX0" fmla="*/ 50436 w 59389"/>
                <a:gd name="connsiteY0" fmla="*/ 79125 h 79124"/>
                <a:gd name="connsiteX1" fmla="*/ 48793 w 59389"/>
                <a:gd name="connsiteY1" fmla="*/ 78975 h 79124"/>
                <a:gd name="connsiteX2" fmla="*/ 43563 w 59389"/>
                <a:gd name="connsiteY2" fmla="*/ 70309 h 79124"/>
                <a:gd name="connsiteX3" fmla="*/ 37138 w 59389"/>
                <a:gd name="connsiteY3" fmla="*/ 34001 h 79124"/>
                <a:gd name="connsiteX4" fmla="*/ 6060 w 59389"/>
                <a:gd name="connsiteY4" fmla="*/ 14278 h 79124"/>
                <a:gd name="connsiteX5" fmla="*/ 83 w 59389"/>
                <a:gd name="connsiteY5" fmla="*/ 6060 h 79124"/>
                <a:gd name="connsiteX6" fmla="*/ 8301 w 59389"/>
                <a:gd name="connsiteY6" fmla="*/ 83 h 79124"/>
                <a:gd name="connsiteX7" fmla="*/ 49241 w 59389"/>
                <a:gd name="connsiteY7" fmla="*/ 25932 h 79124"/>
                <a:gd name="connsiteX8" fmla="*/ 57758 w 59389"/>
                <a:gd name="connsiteY8" fmla="*/ 73596 h 79124"/>
                <a:gd name="connsiteX9" fmla="*/ 50436 w 59389"/>
                <a:gd name="connsiteY9" fmla="*/ 79125 h 7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389" h="79124">
                  <a:moveTo>
                    <a:pt x="50436" y="79125"/>
                  </a:moveTo>
                  <a:cubicBezTo>
                    <a:pt x="49839" y="79125"/>
                    <a:pt x="49241" y="79125"/>
                    <a:pt x="48793" y="78975"/>
                  </a:cubicBezTo>
                  <a:cubicBezTo>
                    <a:pt x="44908" y="78079"/>
                    <a:pt x="42517" y="74194"/>
                    <a:pt x="43563" y="70309"/>
                  </a:cubicBezTo>
                  <a:cubicBezTo>
                    <a:pt x="46552" y="58057"/>
                    <a:pt x="44161" y="44460"/>
                    <a:pt x="37138" y="34001"/>
                  </a:cubicBezTo>
                  <a:cubicBezTo>
                    <a:pt x="30116" y="23542"/>
                    <a:pt x="18461" y="16220"/>
                    <a:pt x="6060" y="14278"/>
                  </a:cubicBezTo>
                  <a:cubicBezTo>
                    <a:pt x="2175" y="13680"/>
                    <a:pt x="-515" y="10094"/>
                    <a:pt x="83" y="6060"/>
                  </a:cubicBezTo>
                  <a:cubicBezTo>
                    <a:pt x="681" y="2175"/>
                    <a:pt x="4267" y="-515"/>
                    <a:pt x="8301" y="83"/>
                  </a:cubicBezTo>
                  <a:cubicBezTo>
                    <a:pt x="24737" y="2474"/>
                    <a:pt x="39977" y="12186"/>
                    <a:pt x="49241" y="25932"/>
                  </a:cubicBezTo>
                  <a:cubicBezTo>
                    <a:pt x="58505" y="39679"/>
                    <a:pt x="61643" y="57459"/>
                    <a:pt x="57758" y="73596"/>
                  </a:cubicBezTo>
                  <a:cubicBezTo>
                    <a:pt x="56563" y="76883"/>
                    <a:pt x="53724" y="79125"/>
                    <a:pt x="50436" y="7912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8" name="任意多边形: 形状 807">
              <a:extLst>
                <a:ext uri="{FF2B5EF4-FFF2-40B4-BE49-F238E27FC236}">
                  <a16:creationId xmlns:a16="http://schemas.microsoft.com/office/drawing/2014/main" id="{B7B318A7-07C6-45D9-8FD8-0F44D9BD2DA5}"/>
                </a:ext>
              </a:extLst>
            </p:cNvPr>
            <p:cNvSpPr/>
            <p:nvPr/>
          </p:nvSpPr>
          <p:spPr>
            <a:xfrm>
              <a:off x="2364090" y="1820850"/>
              <a:ext cx="57185" cy="84873"/>
            </a:xfrm>
            <a:custGeom>
              <a:avLst/>
              <a:gdLst>
                <a:gd name="connsiteX0" fmla="*/ 7091 w 57185"/>
                <a:gd name="connsiteY0" fmla="*/ 84874 h 84873"/>
                <a:gd name="connsiteX1" fmla="*/ 666 w 57185"/>
                <a:gd name="connsiteY1" fmla="*/ 80840 h 84873"/>
                <a:gd name="connsiteX2" fmla="*/ 4102 w 57185"/>
                <a:gd name="connsiteY2" fmla="*/ 71277 h 84873"/>
                <a:gd name="connsiteX3" fmla="*/ 42801 w 57185"/>
                <a:gd name="connsiteY3" fmla="*/ 7476 h 84873"/>
                <a:gd name="connsiteX4" fmla="*/ 49674 w 57185"/>
                <a:gd name="connsiteY4" fmla="*/ 5 h 84873"/>
                <a:gd name="connsiteX5" fmla="*/ 57145 w 57185"/>
                <a:gd name="connsiteY5" fmla="*/ 6878 h 84873"/>
                <a:gd name="connsiteX6" fmla="*/ 10228 w 57185"/>
                <a:gd name="connsiteY6" fmla="*/ 84127 h 84873"/>
                <a:gd name="connsiteX7" fmla="*/ 7091 w 57185"/>
                <a:gd name="connsiteY7" fmla="*/ 84874 h 8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85" h="84873">
                  <a:moveTo>
                    <a:pt x="7091" y="84874"/>
                  </a:moveTo>
                  <a:cubicBezTo>
                    <a:pt x="4401" y="84874"/>
                    <a:pt x="1861" y="83380"/>
                    <a:pt x="666" y="80840"/>
                  </a:cubicBezTo>
                  <a:cubicBezTo>
                    <a:pt x="-978" y="77253"/>
                    <a:pt x="516" y="72920"/>
                    <a:pt x="4102" y="71277"/>
                  </a:cubicBezTo>
                  <a:cubicBezTo>
                    <a:pt x="27860" y="59921"/>
                    <a:pt x="43698" y="33624"/>
                    <a:pt x="42801" y="7476"/>
                  </a:cubicBezTo>
                  <a:cubicBezTo>
                    <a:pt x="42652" y="3591"/>
                    <a:pt x="45790" y="155"/>
                    <a:pt x="49674" y="5"/>
                  </a:cubicBezTo>
                  <a:cubicBezTo>
                    <a:pt x="53410" y="-144"/>
                    <a:pt x="56996" y="2994"/>
                    <a:pt x="57145" y="6878"/>
                  </a:cubicBezTo>
                  <a:cubicBezTo>
                    <a:pt x="58191" y="38704"/>
                    <a:pt x="38916" y="70380"/>
                    <a:pt x="10228" y="84127"/>
                  </a:cubicBezTo>
                  <a:cubicBezTo>
                    <a:pt x="9183" y="84724"/>
                    <a:pt x="8137" y="84874"/>
                    <a:pt x="7091" y="84874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9" name="任意多边形: 形状 808">
              <a:extLst>
                <a:ext uri="{FF2B5EF4-FFF2-40B4-BE49-F238E27FC236}">
                  <a16:creationId xmlns:a16="http://schemas.microsoft.com/office/drawing/2014/main" id="{8274137E-3D6F-4EB3-A653-DC376E285CD9}"/>
                </a:ext>
              </a:extLst>
            </p:cNvPr>
            <p:cNvSpPr/>
            <p:nvPr/>
          </p:nvSpPr>
          <p:spPr>
            <a:xfrm>
              <a:off x="2259642" y="1820340"/>
              <a:ext cx="94563" cy="25319"/>
            </a:xfrm>
            <a:custGeom>
              <a:avLst/>
              <a:gdLst>
                <a:gd name="connsiteX0" fmla="*/ 7097 w 94563"/>
                <a:gd name="connsiteY0" fmla="*/ 25319 h 25319"/>
                <a:gd name="connsiteX1" fmla="*/ 1718 w 94563"/>
                <a:gd name="connsiteY1" fmla="*/ 22779 h 25319"/>
                <a:gd name="connsiteX2" fmla="*/ 2465 w 94563"/>
                <a:gd name="connsiteY2" fmla="*/ 12619 h 25319"/>
                <a:gd name="connsiteX3" fmla="*/ 89874 w 94563"/>
                <a:gd name="connsiteY3" fmla="*/ 7090 h 25319"/>
                <a:gd name="connsiteX4" fmla="*/ 94058 w 94563"/>
                <a:gd name="connsiteY4" fmla="*/ 16354 h 25319"/>
                <a:gd name="connsiteX5" fmla="*/ 84794 w 94563"/>
                <a:gd name="connsiteY5" fmla="*/ 20538 h 25319"/>
                <a:gd name="connsiteX6" fmla="*/ 11729 w 94563"/>
                <a:gd name="connsiteY6" fmla="*/ 23526 h 25319"/>
                <a:gd name="connsiteX7" fmla="*/ 7097 w 94563"/>
                <a:gd name="connsiteY7" fmla="*/ 25319 h 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563" h="25319">
                  <a:moveTo>
                    <a:pt x="7097" y="25319"/>
                  </a:moveTo>
                  <a:cubicBezTo>
                    <a:pt x="5005" y="25319"/>
                    <a:pt x="3063" y="24423"/>
                    <a:pt x="1718" y="22779"/>
                  </a:cubicBezTo>
                  <a:cubicBezTo>
                    <a:pt x="-822" y="19791"/>
                    <a:pt x="-523" y="15308"/>
                    <a:pt x="2465" y="12619"/>
                  </a:cubicBezTo>
                  <a:cubicBezTo>
                    <a:pt x="20843" y="-3219"/>
                    <a:pt x="62531" y="-3070"/>
                    <a:pt x="89874" y="7090"/>
                  </a:cubicBezTo>
                  <a:cubicBezTo>
                    <a:pt x="93609" y="8435"/>
                    <a:pt x="95552" y="12619"/>
                    <a:pt x="94058" y="16354"/>
                  </a:cubicBezTo>
                  <a:cubicBezTo>
                    <a:pt x="92713" y="20090"/>
                    <a:pt x="88529" y="22032"/>
                    <a:pt x="84794" y="20538"/>
                  </a:cubicBezTo>
                  <a:cubicBezTo>
                    <a:pt x="59244" y="11125"/>
                    <a:pt x="24429" y="12619"/>
                    <a:pt x="11729" y="23526"/>
                  </a:cubicBezTo>
                  <a:cubicBezTo>
                    <a:pt x="10384" y="24722"/>
                    <a:pt x="8741" y="25319"/>
                    <a:pt x="7097" y="2531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0" name="任意多边形: 形状 809">
              <a:extLst>
                <a:ext uri="{FF2B5EF4-FFF2-40B4-BE49-F238E27FC236}">
                  <a16:creationId xmlns:a16="http://schemas.microsoft.com/office/drawing/2014/main" id="{59CFED89-087E-4CEB-BB5E-9DE389D3DA34}"/>
                </a:ext>
              </a:extLst>
            </p:cNvPr>
            <p:cNvSpPr/>
            <p:nvPr/>
          </p:nvSpPr>
          <p:spPr>
            <a:xfrm>
              <a:off x="2106368" y="1824616"/>
              <a:ext cx="73534" cy="77223"/>
            </a:xfrm>
            <a:custGeom>
              <a:avLst/>
              <a:gdLst>
                <a:gd name="connsiteX0" fmla="*/ 7069 w 73534"/>
                <a:gd name="connsiteY0" fmla="*/ 77224 h 77223"/>
                <a:gd name="connsiteX1" fmla="*/ 6322 w 73534"/>
                <a:gd name="connsiteY1" fmla="*/ 77224 h 77223"/>
                <a:gd name="connsiteX2" fmla="*/ 47 w 73534"/>
                <a:gd name="connsiteY2" fmla="*/ 69305 h 77223"/>
                <a:gd name="connsiteX3" fmla="*/ 20965 w 73534"/>
                <a:gd name="connsiteY3" fmla="*/ 23882 h 77223"/>
                <a:gd name="connsiteX4" fmla="*/ 65043 w 73534"/>
                <a:gd name="connsiteY4" fmla="*/ 125 h 77223"/>
                <a:gd name="connsiteX5" fmla="*/ 73410 w 73534"/>
                <a:gd name="connsiteY5" fmla="*/ 5952 h 77223"/>
                <a:gd name="connsiteX6" fmla="*/ 67583 w 73534"/>
                <a:gd name="connsiteY6" fmla="*/ 14319 h 77223"/>
                <a:gd name="connsiteX7" fmla="*/ 31573 w 73534"/>
                <a:gd name="connsiteY7" fmla="*/ 33744 h 77223"/>
                <a:gd name="connsiteX8" fmla="*/ 14391 w 73534"/>
                <a:gd name="connsiteY8" fmla="*/ 70948 h 77223"/>
                <a:gd name="connsiteX9" fmla="*/ 7069 w 73534"/>
                <a:gd name="connsiteY9" fmla="*/ 77224 h 7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534" h="77223">
                  <a:moveTo>
                    <a:pt x="7069" y="77224"/>
                  </a:moveTo>
                  <a:cubicBezTo>
                    <a:pt x="6770" y="77224"/>
                    <a:pt x="6471" y="77224"/>
                    <a:pt x="6322" y="77224"/>
                  </a:cubicBezTo>
                  <a:cubicBezTo>
                    <a:pt x="2437" y="76776"/>
                    <a:pt x="-402" y="73190"/>
                    <a:pt x="47" y="69305"/>
                  </a:cubicBezTo>
                  <a:cubicBezTo>
                    <a:pt x="1989" y="52421"/>
                    <a:pt x="9310" y="36284"/>
                    <a:pt x="20965" y="23882"/>
                  </a:cubicBezTo>
                  <a:cubicBezTo>
                    <a:pt x="32619" y="11481"/>
                    <a:pt x="48308" y="2964"/>
                    <a:pt x="65043" y="125"/>
                  </a:cubicBezTo>
                  <a:cubicBezTo>
                    <a:pt x="68928" y="-622"/>
                    <a:pt x="72663" y="2067"/>
                    <a:pt x="73410" y="5952"/>
                  </a:cubicBezTo>
                  <a:cubicBezTo>
                    <a:pt x="74157" y="9837"/>
                    <a:pt x="71468" y="13572"/>
                    <a:pt x="67583" y="14319"/>
                  </a:cubicBezTo>
                  <a:cubicBezTo>
                    <a:pt x="53837" y="16710"/>
                    <a:pt x="40987" y="23583"/>
                    <a:pt x="31573" y="33744"/>
                  </a:cubicBezTo>
                  <a:cubicBezTo>
                    <a:pt x="22011" y="43904"/>
                    <a:pt x="15885" y="57053"/>
                    <a:pt x="14391" y="70948"/>
                  </a:cubicBezTo>
                  <a:cubicBezTo>
                    <a:pt x="13793" y="74534"/>
                    <a:pt x="10655" y="77224"/>
                    <a:pt x="7069" y="77224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1" name="任意多边形: 形状 810">
              <a:extLst>
                <a:ext uri="{FF2B5EF4-FFF2-40B4-BE49-F238E27FC236}">
                  <a16:creationId xmlns:a16="http://schemas.microsoft.com/office/drawing/2014/main" id="{374D40F4-767B-4BC8-A08F-C9FFD3D27775}"/>
                </a:ext>
              </a:extLst>
            </p:cNvPr>
            <p:cNvSpPr/>
            <p:nvPr/>
          </p:nvSpPr>
          <p:spPr>
            <a:xfrm>
              <a:off x="1978942" y="1824420"/>
              <a:ext cx="88137" cy="66064"/>
            </a:xfrm>
            <a:custGeom>
              <a:avLst/>
              <a:gdLst>
                <a:gd name="connsiteX0" fmla="*/ 80855 w 88137"/>
                <a:gd name="connsiteY0" fmla="*/ 66064 h 66064"/>
                <a:gd name="connsiteX1" fmla="*/ 74131 w 88137"/>
                <a:gd name="connsiteY1" fmla="*/ 61283 h 66064"/>
                <a:gd name="connsiteX2" fmla="*/ 46937 w 88137"/>
                <a:gd name="connsiteY2" fmla="*/ 26469 h 66064"/>
                <a:gd name="connsiteX3" fmla="*/ 7641 w 88137"/>
                <a:gd name="connsiteY3" fmla="*/ 14366 h 66064"/>
                <a:gd name="connsiteX4" fmla="*/ 21 w 88137"/>
                <a:gd name="connsiteY4" fmla="*/ 7792 h 66064"/>
                <a:gd name="connsiteX5" fmla="*/ 6595 w 88137"/>
                <a:gd name="connsiteY5" fmla="*/ 171 h 66064"/>
                <a:gd name="connsiteX6" fmla="*/ 55305 w 88137"/>
                <a:gd name="connsiteY6" fmla="*/ 14814 h 66064"/>
                <a:gd name="connsiteX7" fmla="*/ 87728 w 88137"/>
                <a:gd name="connsiteY7" fmla="*/ 56651 h 66064"/>
                <a:gd name="connsiteX8" fmla="*/ 83246 w 88137"/>
                <a:gd name="connsiteY8" fmla="*/ 65765 h 66064"/>
                <a:gd name="connsiteX9" fmla="*/ 80855 w 88137"/>
                <a:gd name="connsiteY9" fmla="*/ 66064 h 6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137" h="66064">
                  <a:moveTo>
                    <a:pt x="80855" y="66064"/>
                  </a:moveTo>
                  <a:cubicBezTo>
                    <a:pt x="77867" y="66064"/>
                    <a:pt x="75028" y="64271"/>
                    <a:pt x="74131" y="61283"/>
                  </a:cubicBezTo>
                  <a:cubicBezTo>
                    <a:pt x="69499" y="47985"/>
                    <a:pt x="60086" y="35882"/>
                    <a:pt x="46937" y="26469"/>
                  </a:cubicBezTo>
                  <a:cubicBezTo>
                    <a:pt x="34536" y="17653"/>
                    <a:pt x="20939" y="13469"/>
                    <a:pt x="7641" y="14366"/>
                  </a:cubicBezTo>
                  <a:cubicBezTo>
                    <a:pt x="3756" y="14665"/>
                    <a:pt x="319" y="11676"/>
                    <a:pt x="21" y="7792"/>
                  </a:cubicBezTo>
                  <a:cubicBezTo>
                    <a:pt x="-278" y="3907"/>
                    <a:pt x="2710" y="470"/>
                    <a:pt x="6595" y="171"/>
                  </a:cubicBezTo>
                  <a:cubicBezTo>
                    <a:pt x="23330" y="-1024"/>
                    <a:pt x="40214" y="4056"/>
                    <a:pt x="55305" y="14814"/>
                  </a:cubicBezTo>
                  <a:cubicBezTo>
                    <a:pt x="70994" y="26020"/>
                    <a:pt x="82200" y="40514"/>
                    <a:pt x="87728" y="56651"/>
                  </a:cubicBezTo>
                  <a:cubicBezTo>
                    <a:pt x="89073" y="60386"/>
                    <a:pt x="86981" y="64420"/>
                    <a:pt x="83246" y="65765"/>
                  </a:cubicBezTo>
                  <a:cubicBezTo>
                    <a:pt x="82349" y="65915"/>
                    <a:pt x="81602" y="66064"/>
                    <a:pt x="80855" y="66064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2" name="任意多边形: 形状 811">
              <a:extLst>
                <a:ext uri="{FF2B5EF4-FFF2-40B4-BE49-F238E27FC236}">
                  <a16:creationId xmlns:a16="http://schemas.microsoft.com/office/drawing/2014/main" id="{5F7F029D-259F-4021-BB5E-9FB29DAAF764}"/>
                </a:ext>
              </a:extLst>
            </p:cNvPr>
            <p:cNvSpPr/>
            <p:nvPr/>
          </p:nvSpPr>
          <p:spPr>
            <a:xfrm>
              <a:off x="1837271" y="1811155"/>
              <a:ext cx="90729" cy="53629"/>
            </a:xfrm>
            <a:custGeom>
              <a:avLst/>
              <a:gdLst>
                <a:gd name="connsiteX0" fmla="*/ 14837 w 90729"/>
                <a:gd name="connsiteY0" fmla="*/ 53630 h 53629"/>
                <a:gd name="connsiteX1" fmla="*/ 6469 w 90729"/>
                <a:gd name="connsiteY1" fmla="*/ 53181 h 53629"/>
                <a:gd name="connsiteX2" fmla="*/ 45 w 90729"/>
                <a:gd name="connsiteY2" fmla="*/ 45262 h 53629"/>
                <a:gd name="connsiteX3" fmla="*/ 7964 w 90729"/>
                <a:gd name="connsiteY3" fmla="*/ 38837 h 53629"/>
                <a:gd name="connsiteX4" fmla="*/ 77293 w 90729"/>
                <a:gd name="connsiteY4" fmla="*/ 3575 h 53629"/>
                <a:gd name="connsiteX5" fmla="*/ 87154 w 90729"/>
                <a:gd name="connsiteY5" fmla="*/ 1035 h 53629"/>
                <a:gd name="connsiteX6" fmla="*/ 89695 w 90729"/>
                <a:gd name="connsiteY6" fmla="*/ 10896 h 53629"/>
                <a:gd name="connsiteX7" fmla="*/ 14837 w 90729"/>
                <a:gd name="connsiteY7" fmla="*/ 53630 h 53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729" h="53629">
                  <a:moveTo>
                    <a:pt x="14837" y="53630"/>
                  </a:moveTo>
                  <a:cubicBezTo>
                    <a:pt x="11998" y="53630"/>
                    <a:pt x="9308" y="53480"/>
                    <a:pt x="6469" y="53181"/>
                  </a:cubicBezTo>
                  <a:cubicBezTo>
                    <a:pt x="2585" y="52733"/>
                    <a:pt x="-404" y="49297"/>
                    <a:pt x="45" y="45262"/>
                  </a:cubicBezTo>
                  <a:cubicBezTo>
                    <a:pt x="493" y="41377"/>
                    <a:pt x="3929" y="38389"/>
                    <a:pt x="7964" y="38837"/>
                  </a:cubicBezTo>
                  <a:cubicBezTo>
                    <a:pt x="35008" y="41527"/>
                    <a:pt x="63547" y="27033"/>
                    <a:pt x="77293" y="3575"/>
                  </a:cubicBezTo>
                  <a:cubicBezTo>
                    <a:pt x="79235" y="138"/>
                    <a:pt x="83718" y="-1057"/>
                    <a:pt x="87154" y="1035"/>
                  </a:cubicBezTo>
                  <a:cubicBezTo>
                    <a:pt x="90591" y="2977"/>
                    <a:pt x="91786" y="7460"/>
                    <a:pt x="89695" y="10896"/>
                  </a:cubicBezTo>
                  <a:cubicBezTo>
                    <a:pt x="74305" y="37194"/>
                    <a:pt x="45019" y="53630"/>
                    <a:pt x="14837" y="53630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3" name="任意多边形: 形状 812">
              <a:extLst>
                <a:ext uri="{FF2B5EF4-FFF2-40B4-BE49-F238E27FC236}">
                  <a16:creationId xmlns:a16="http://schemas.microsoft.com/office/drawing/2014/main" id="{0C1C8C5B-8EAD-467D-83F9-C5D51E1EBF3D}"/>
                </a:ext>
              </a:extLst>
            </p:cNvPr>
            <p:cNvSpPr/>
            <p:nvPr/>
          </p:nvSpPr>
          <p:spPr>
            <a:xfrm>
              <a:off x="1819344" y="1900402"/>
              <a:ext cx="90776" cy="58364"/>
            </a:xfrm>
            <a:custGeom>
              <a:avLst/>
              <a:gdLst>
                <a:gd name="connsiteX0" fmla="*/ 7213 w 90776"/>
                <a:gd name="connsiteY0" fmla="*/ 58365 h 58364"/>
                <a:gd name="connsiteX1" fmla="*/ 4225 w 90776"/>
                <a:gd name="connsiteY1" fmla="*/ 57767 h 58364"/>
                <a:gd name="connsiteX2" fmla="*/ 639 w 90776"/>
                <a:gd name="connsiteY2" fmla="*/ 48204 h 58364"/>
                <a:gd name="connsiteX3" fmla="*/ 35304 w 90776"/>
                <a:gd name="connsiteY3" fmla="*/ 9804 h 58364"/>
                <a:gd name="connsiteX4" fmla="*/ 85209 w 90776"/>
                <a:gd name="connsiteY4" fmla="*/ 1736 h 58364"/>
                <a:gd name="connsiteX5" fmla="*/ 90588 w 90776"/>
                <a:gd name="connsiteY5" fmla="*/ 10253 h 58364"/>
                <a:gd name="connsiteX6" fmla="*/ 82071 w 90776"/>
                <a:gd name="connsiteY6" fmla="*/ 15632 h 58364"/>
                <a:gd name="connsiteX7" fmla="*/ 41729 w 90776"/>
                <a:gd name="connsiteY7" fmla="*/ 22654 h 58364"/>
                <a:gd name="connsiteX8" fmla="*/ 13638 w 90776"/>
                <a:gd name="connsiteY8" fmla="*/ 54032 h 58364"/>
                <a:gd name="connsiteX9" fmla="*/ 7213 w 90776"/>
                <a:gd name="connsiteY9" fmla="*/ 58365 h 5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776" h="58364">
                  <a:moveTo>
                    <a:pt x="7213" y="58365"/>
                  </a:moveTo>
                  <a:cubicBezTo>
                    <a:pt x="6168" y="58365"/>
                    <a:pt x="5271" y="58215"/>
                    <a:pt x="4225" y="57767"/>
                  </a:cubicBezTo>
                  <a:cubicBezTo>
                    <a:pt x="639" y="56123"/>
                    <a:pt x="-1004" y="51940"/>
                    <a:pt x="639" y="48204"/>
                  </a:cubicBezTo>
                  <a:cubicBezTo>
                    <a:pt x="9305" y="28930"/>
                    <a:pt x="19466" y="17873"/>
                    <a:pt x="35304" y="9804"/>
                  </a:cubicBezTo>
                  <a:cubicBezTo>
                    <a:pt x="51740" y="1586"/>
                    <a:pt x="65934" y="-2597"/>
                    <a:pt x="85209" y="1736"/>
                  </a:cubicBezTo>
                  <a:cubicBezTo>
                    <a:pt x="89094" y="2632"/>
                    <a:pt x="91484" y="6368"/>
                    <a:pt x="90588" y="10253"/>
                  </a:cubicBezTo>
                  <a:cubicBezTo>
                    <a:pt x="89692" y="14137"/>
                    <a:pt x="85807" y="16528"/>
                    <a:pt x="82071" y="15632"/>
                  </a:cubicBezTo>
                  <a:cubicBezTo>
                    <a:pt x="66831" y="12195"/>
                    <a:pt x="56073" y="15482"/>
                    <a:pt x="41729" y="22654"/>
                  </a:cubicBezTo>
                  <a:cubicBezTo>
                    <a:pt x="28879" y="29079"/>
                    <a:pt x="20960" y="37895"/>
                    <a:pt x="13638" y="54032"/>
                  </a:cubicBezTo>
                  <a:cubicBezTo>
                    <a:pt x="12592" y="56721"/>
                    <a:pt x="10052" y="58365"/>
                    <a:pt x="7213" y="5836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4" name="任意多边形: 形状 813">
              <a:extLst>
                <a:ext uri="{FF2B5EF4-FFF2-40B4-BE49-F238E27FC236}">
                  <a16:creationId xmlns:a16="http://schemas.microsoft.com/office/drawing/2014/main" id="{6E136D04-044A-46BF-AEB1-6EDA83E7B01E}"/>
                </a:ext>
              </a:extLst>
            </p:cNvPr>
            <p:cNvSpPr/>
            <p:nvPr/>
          </p:nvSpPr>
          <p:spPr>
            <a:xfrm>
              <a:off x="1955515" y="1890658"/>
              <a:ext cx="41541" cy="79913"/>
            </a:xfrm>
            <a:custGeom>
              <a:avLst/>
              <a:gdLst>
                <a:gd name="connsiteX0" fmla="*/ 7161 w 41541"/>
                <a:gd name="connsiteY0" fmla="*/ 79913 h 79913"/>
                <a:gd name="connsiteX1" fmla="*/ 1035 w 41541"/>
                <a:gd name="connsiteY1" fmla="*/ 76477 h 79913"/>
                <a:gd name="connsiteX2" fmla="*/ 3575 w 41541"/>
                <a:gd name="connsiteY2" fmla="*/ 66615 h 79913"/>
                <a:gd name="connsiteX3" fmla="*/ 25539 w 41541"/>
                <a:gd name="connsiteY3" fmla="*/ 8492 h 79913"/>
                <a:gd name="connsiteX4" fmla="*/ 31367 w 41541"/>
                <a:gd name="connsiteY4" fmla="*/ 125 h 79913"/>
                <a:gd name="connsiteX5" fmla="*/ 39734 w 41541"/>
                <a:gd name="connsiteY5" fmla="*/ 5952 h 79913"/>
                <a:gd name="connsiteX6" fmla="*/ 11046 w 41541"/>
                <a:gd name="connsiteY6" fmla="*/ 79017 h 79913"/>
                <a:gd name="connsiteX7" fmla="*/ 7161 w 41541"/>
                <a:gd name="connsiteY7" fmla="*/ 79913 h 7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541" h="79913">
                  <a:moveTo>
                    <a:pt x="7161" y="79913"/>
                  </a:moveTo>
                  <a:cubicBezTo>
                    <a:pt x="4770" y="79913"/>
                    <a:pt x="2380" y="78718"/>
                    <a:pt x="1035" y="76477"/>
                  </a:cubicBezTo>
                  <a:cubicBezTo>
                    <a:pt x="-1057" y="73040"/>
                    <a:pt x="138" y="68707"/>
                    <a:pt x="3575" y="66615"/>
                  </a:cubicBezTo>
                  <a:cubicBezTo>
                    <a:pt x="23896" y="54512"/>
                    <a:pt x="30619" y="36583"/>
                    <a:pt x="25539" y="8492"/>
                  </a:cubicBezTo>
                  <a:cubicBezTo>
                    <a:pt x="24792" y="4607"/>
                    <a:pt x="27482" y="872"/>
                    <a:pt x="31367" y="125"/>
                  </a:cubicBezTo>
                  <a:cubicBezTo>
                    <a:pt x="35251" y="-622"/>
                    <a:pt x="38987" y="2067"/>
                    <a:pt x="39734" y="5952"/>
                  </a:cubicBezTo>
                  <a:cubicBezTo>
                    <a:pt x="45860" y="39870"/>
                    <a:pt x="36447" y="63776"/>
                    <a:pt x="11046" y="79017"/>
                  </a:cubicBezTo>
                  <a:cubicBezTo>
                    <a:pt x="9701" y="79614"/>
                    <a:pt x="8506" y="79913"/>
                    <a:pt x="7161" y="7991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5" name="任意多边形: 形状 814">
              <a:extLst>
                <a:ext uri="{FF2B5EF4-FFF2-40B4-BE49-F238E27FC236}">
                  <a16:creationId xmlns:a16="http://schemas.microsoft.com/office/drawing/2014/main" id="{B7547C1E-A336-428C-BFD4-AFB45BBBB878}"/>
                </a:ext>
              </a:extLst>
            </p:cNvPr>
            <p:cNvSpPr/>
            <p:nvPr/>
          </p:nvSpPr>
          <p:spPr>
            <a:xfrm>
              <a:off x="2043588" y="1935902"/>
              <a:ext cx="81061" cy="47668"/>
            </a:xfrm>
            <a:custGeom>
              <a:avLst/>
              <a:gdLst>
                <a:gd name="connsiteX0" fmla="*/ 7095 w 81061"/>
                <a:gd name="connsiteY0" fmla="*/ 47668 h 47668"/>
                <a:gd name="connsiteX1" fmla="*/ 3359 w 81061"/>
                <a:gd name="connsiteY1" fmla="*/ 46622 h 47668"/>
                <a:gd name="connsiteX2" fmla="*/ 1118 w 81061"/>
                <a:gd name="connsiteY2" fmla="*/ 36761 h 47668"/>
                <a:gd name="connsiteX3" fmla="*/ 74034 w 81061"/>
                <a:gd name="connsiteY3" fmla="*/ 4 h 47668"/>
                <a:gd name="connsiteX4" fmla="*/ 81056 w 81061"/>
                <a:gd name="connsiteY4" fmla="*/ 7326 h 47668"/>
                <a:gd name="connsiteX5" fmla="*/ 73735 w 81061"/>
                <a:gd name="connsiteY5" fmla="*/ 14348 h 47668"/>
                <a:gd name="connsiteX6" fmla="*/ 13221 w 81061"/>
                <a:gd name="connsiteY6" fmla="*/ 44232 h 47668"/>
                <a:gd name="connsiteX7" fmla="*/ 7095 w 81061"/>
                <a:gd name="connsiteY7" fmla="*/ 47668 h 47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061" h="47668">
                  <a:moveTo>
                    <a:pt x="7095" y="47668"/>
                  </a:moveTo>
                  <a:cubicBezTo>
                    <a:pt x="5750" y="47668"/>
                    <a:pt x="4555" y="47369"/>
                    <a:pt x="3359" y="46622"/>
                  </a:cubicBezTo>
                  <a:cubicBezTo>
                    <a:pt x="-77" y="44530"/>
                    <a:pt x="-974" y="40048"/>
                    <a:pt x="1118" y="36761"/>
                  </a:cubicBezTo>
                  <a:cubicBezTo>
                    <a:pt x="14416" y="15394"/>
                    <a:pt x="45794" y="-295"/>
                    <a:pt x="74034" y="4"/>
                  </a:cubicBezTo>
                  <a:cubicBezTo>
                    <a:pt x="78068" y="4"/>
                    <a:pt x="81206" y="3291"/>
                    <a:pt x="81056" y="7326"/>
                  </a:cubicBezTo>
                  <a:cubicBezTo>
                    <a:pt x="81056" y="11360"/>
                    <a:pt x="77769" y="14348"/>
                    <a:pt x="73735" y="14348"/>
                  </a:cubicBezTo>
                  <a:cubicBezTo>
                    <a:pt x="50426" y="13750"/>
                    <a:pt x="23830" y="27049"/>
                    <a:pt x="13221" y="44232"/>
                  </a:cubicBezTo>
                  <a:cubicBezTo>
                    <a:pt x="11876" y="46473"/>
                    <a:pt x="9486" y="47668"/>
                    <a:pt x="7095" y="47668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6" name="任意多边形: 形状 815">
              <a:extLst>
                <a:ext uri="{FF2B5EF4-FFF2-40B4-BE49-F238E27FC236}">
                  <a16:creationId xmlns:a16="http://schemas.microsoft.com/office/drawing/2014/main" id="{18FB48D7-AE74-4FF7-AA01-8B3BB5E2FFD5}"/>
                </a:ext>
              </a:extLst>
            </p:cNvPr>
            <p:cNvSpPr/>
            <p:nvPr/>
          </p:nvSpPr>
          <p:spPr>
            <a:xfrm>
              <a:off x="2437687" y="1863251"/>
              <a:ext cx="34998" cy="87596"/>
            </a:xfrm>
            <a:custGeom>
              <a:avLst/>
              <a:gdLst>
                <a:gd name="connsiteX0" fmla="*/ 7157 w 34998"/>
                <a:gd name="connsiteY0" fmla="*/ 87597 h 87596"/>
                <a:gd name="connsiteX1" fmla="*/ 1927 w 34998"/>
                <a:gd name="connsiteY1" fmla="*/ 85356 h 87596"/>
                <a:gd name="connsiteX2" fmla="*/ 2226 w 34998"/>
                <a:gd name="connsiteY2" fmla="*/ 75195 h 87596"/>
                <a:gd name="connsiteX3" fmla="*/ 19558 w 34998"/>
                <a:gd name="connsiteY3" fmla="*/ 8854 h 87596"/>
                <a:gd name="connsiteX4" fmla="*/ 24937 w 34998"/>
                <a:gd name="connsiteY4" fmla="*/ 188 h 87596"/>
                <a:gd name="connsiteX5" fmla="*/ 33454 w 34998"/>
                <a:gd name="connsiteY5" fmla="*/ 5567 h 87596"/>
                <a:gd name="connsiteX6" fmla="*/ 11938 w 34998"/>
                <a:gd name="connsiteY6" fmla="*/ 85505 h 87596"/>
                <a:gd name="connsiteX7" fmla="*/ 7157 w 34998"/>
                <a:gd name="connsiteY7" fmla="*/ 87597 h 8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98" h="87596">
                  <a:moveTo>
                    <a:pt x="7157" y="87597"/>
                  </a:moveTo>
                  <a:cubicBezTo>
                    <a:pt x="5214" y="87597"/>
                    <a:pt x="3272" y="86850"/>
                    <a:pt x="1927" y="85356"/>
                  </a:cubicBezTo>
                  <a:cubicBezTo>
                    <a:pt x="-762" y="82517"/>
                    <a:pt x="-613" y="77885"/>
                    <a:pt x="2226" y="75195"/>
                  </a:cubicBezTo>
                  <a:cubicBezTo>
                    <a:pt x="14926" y="63242"/>
                    <a:pt x="24041" y="28577"/>
                    <a:pt x="19558" y="8854"/>
                  </a:cubicBezTo>
                  <a:cubicBezTo>
                    <a:pt x="18662" y="4970"/>
                    <a:pt x="21052" y="1085"/>
                    <a:pt x="24937" y="188"/>
                  </a:cubicBezTo>
                  <a:cubicBezTo>
                    <a:pt x="28822" y="-708"/>
                    <a:pt x="32707" y="1682"/>
                    <a:pt x="33454" y="5567"/>
                  </a:cubicBezTo>
                  <a:cubicBezTo>
                    <a:pt x="39132" y="30370"/>
                    <a:pt x="28523" y="70115"/>
                    <a:pt x="11938" y="85505"/>
                  </a:cubicBezTo>
                  <a:cubicBezTo>
                    <a:pt x="10743" y="86999"/>
                    <a:pt x="8950" y="87597"/>
                    <a:pt x="7157" y="87597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7" name="任意多边形: 形状 816">
              <a:extLst>
                <a:ext uri="{FF2B5EF4-FFF2-40B4-BE49-F238E27FC236}">
                  <a16:creationId xmlns:a16="http://schemas.microsoft.com/office/drawing/2014/main" id="{410CA567-B8B1-4A1D-B6A0-618C9C53D40C}"/>
                </a:ext>
              </a:extLst>
            </p:cNvPr>
            <p:cNvSpPr/>
            <p:nvPr/>
          </p:nvSpPr>
          <p:spPr>
            <a:xfrm>
              <a:off x="2283175" y="1892725"/>
              <a:ext cx="48444" cy="71421"/>
            </a:xfrm>
            <a:custGeom>
              <a:avLst/>
              <a:gdLst>
                <a:gd name="connsiteX0" fmla="*/ 41239 w 48444"/>
                <a:gd name="connsiteY0" fmla="*/ 71421 h 71421"/>
                <a:gd name="connsiteX1" fmla="*/ 37802 w 48444"/>
                <a:gd name="connsiteY1" fmla="*/ 70525 h 71421"/>
                <a:gd name="connsiteX2" fmla="*/ 14045 w 48444"/>
                <a:gd name="connsiteY2" fmla="*/ 46917 h 71421"/>
                <a:gd name="connsiteX3" fmla="*/ 0 w 48444"/>
                <a:gd name="connsiteY3" fmla="*/ 7172 h 71421"/>
                <a:gd name="connsiteX4" fmla="*/ 7172 w 48444"/>
                <a:gd name="connsiteY4" fmla="*/ 0 h 71421"/>
                <a:gd name="connsiteX5" fmla="*/ 14344 w 48444"/>
                <a:gd name="connsiteY5" fmla="*/ 7172 h 71421"/>
                <a:gd name="connsiteX6" fmla="*/ 25999 w 48444"/>
                <a:gd name="connsiteY6" fmla="*/ 38998 h 71421"/>
                <a:gd name="connsiteX7" fmla="*/ 44825 w 48444"/>
                <a:gd name="connsiteY7" fmla="*/ 58123 h 71421"/>
                <a:gd name="connsiteX8" fmla="*/ 47514 w 48444"/>
                <a:gd name="connsiteY8" fmla="*/ 67835 h 71421"/>
                <a:gd name="connsiteX9" fmla="*/ 41239 w 48444"/>
                <a:gd name="connsiteY9" fmla="*/ 71421 h 71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444" h="71421">
                  <a:moveTo>
                    <a:pt x="41239" y="71421"/>
                  </a:moveTo>
                  <a:cubicBezTo>
                    <a:pt x="40044" y="71421"/>
                    <a:pt x="38848" y="71122"/>
                    <a:pt x="37802" y="70525"/>
                  </a:cubicBezTo>
                  <a:cubicBezTo>
                    <a:pt x="26596" y="64249"/>
                    <a:pt x="19574" y="55135"/>
                    <a:pt x="14045" y="46917"/>
                  </a:cubicBezTo>
                  <a:cubicBezTo>
                    <a:pt x="5230" y="33768"/>
                    <a:pt x="0" y="18976"/>
                    <a:pt x="0" y="7172"/>
                  </a:cubicBezTo>
                  <a:cubicBezTo>
                    <a:pt x="0" y="3138"/>
                    <a:pt x="3138" y="0"/>
                    <a:pt x="7172" y="0"/>
                  </a:cubicBezTo>
                  <a:cubicBezTo>
                    <a:pt x="11206" y="0"/>
                    <a:pt x="14344" y="3138"/>
                    <a:pt x="14344" y="7172"/>
                  </a:cubicBezTo>
                  <a:cubicBezTo>
                    <a:pt x="14344" y="14195"/>
                    <a:pt x="17332" y="26148"/>
                    <a:pt x="25999" y="38998"/>
                  </a:cubicBezTo>
                  <a:cubicBezTo>
                    <a:pt x="30780" y="46020"/>
                    <a:pt x="36308" y="53342"/>
                    <a:pt x="44825" y="58123"/>
                  </a:cubicBezTo>
                  <a:cubicBezTo>
                    <a:pt x="48262" y="60065"/>
                    <a:pt x="49457" y="64399"/>
                    <a:pt x="47514" y="67835"/>
                  </a:cubicBezTo>
                  <a:cubicBezTo>
                    <a:pt x="46170" y="70226"/>
                    <a:pt x="43779" y="71421"/>
                    <a:pt x="41239" y="71421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8" name="任意多边形: 形状 817">
              <a:extLst>
                <a:ext uri="{FF2B5EF4-FFF2-40B4-BE49-F238E27FC236}">
                  <a16:creationId xmlns:a16="http://schemas.microsoft.com/office/drawing/2014/main" id="{5391029F-CF82-4CC5-BF83-536B9BA33353}"/>
                </a:ext>
              </a:extLst>
            </p:cNvPr>
            <p:cNvSpPr/>
            <p:nvPr/>
          </p:nvSpPr>
          <p:spPr>
            <a:xfrm>
              <a:off x="2112809" y="1947012"/>
              <a:ext cx="85149" cy="53292"/>
            </a:xfrm>
            <a:custGeom>
              <a:avLst/>
              <a:gdLst>
                <a:gd name="connsiteX0" fmla="*/ 19903 w 85149"/>
                <a:gd name="connsiteY0" fmla="*/ 53293 h 53292"/>
                <a:gd name="connsiteX1" fmla="*/ 5709 w 85149"/>
                <a:gd name="connsiteY1" fmla="*/ 51799 h 53292"/>
                <a:gd name="connsiteX2" fmla="*/ 180 w 85149"/>
                <a:gd name="connsiteY2" fmla="*/ 43282 h 53292"/>
                <a:gd name="connsiteX3" fmla="*/ 8697 w 85149"/>
                <a:gd name="connsiteY3" fmla="*/ 37753 h 53292"/>
                <a:gd name="connsiteX4" fmla="*/ 46051 w 85149"/>
                <a:gd name="connsiteY4" fmla="*/ 32374 h 53292"/>
                <a:gd name="connsiteX5" fmla="*/ 71303 w 85149"/>
                <a:gd name="connsiteY5" fmla="*/ 4434 h 53292"/>
                <a:gd name="connsiteX6" fmla="*/ 80716 w 85149"/>
                <a:gd name="connsiteY6" fmla="*/ 549 h 53292"/>
                <a:gd name="connsiteX7" fmla="*/ 84601 w 85149"/>
                <a:gd name="connsiteY7" fmla="*/ 9962 h 53292"/>
                <a:gd name="connsiteX8" fmla="*/ 52775 w 85149"/>
                <a:gd name="connsiteY8" fmla="*/ 45224 h 53292"/>
                <a:gd name="connsiteX9" fmla="*/ 19903 w 85149"/>
                <a:gd name="connsiteY9" fmla="*/ 53293 h 5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149" h="53292">
                  <a:moveTo>
                    <a:pt x="19903" y="53293"/>
                  </a:moveTo>
                  <a:cubicBezTo>
                    <a:pt x="15122" y="53293"/>
                    <a:pt x="10341" y="52844"/>
                    <a:pt x="5709" y="51799"/>
                  </a:cubicBezTo>
                  <a:cubicBezTo>
                    <a:pt x="1824" y="51051"/>
                    <a:pt x="-716" y="47167"/>
                    <a:pt x="180" y="43282"/>
                  </a:cubicBezTo>
                  <a:cubicBezTo>
                    <a:pt x="927" y="39397"/>
                    <a:pt x="4812" y="36857"/>
                    <a:pt x="8697" y="37753"/>
                  </a:cubicBezTo>
                  <a:cubicBezTo>
                    <a:pt x="21248" y="40293"/>
                    <a:pt x="34845" y="38351"/>
                    <a:pt x="46051" y="32374"/>
                  </a:cubicBezTo>
                  <a:cubicBezTo>
                    <a:pt x="57257" y="26398"/>
                    <a:pt x="66521" y="16237"/>
                    <a:pt x="71303" y="4434"/>
                  </a:cubicBezTo>
                  <a:cubicBezTo>
                    <a:pt x="72797" y="698"/>
                    <a:pt x="76980" y="-945"/>
                    <a:pt x="80716" y="549"/>
                  </a:cubicBezTo>
                  <a:cubicBezTo>
                    <a:pt x="84451" y="2043"/>
                    <a:pt x="86095" y="6226"/>
                    <a:pt x="84601" y="9962"/>
                  </a:cubicBezTo>
                  <a:cubicBezTo>
                    <a:pt x="78475" y="25053"/>
                    <a:pt x="67119" y="37604"/>
                    <a:pt x="52775" y="45224"/>
                  </a:cubicBezTo>
                  <a:cubicBezTo>
                    <a:pt x="42465" y="50454"/>
                    <a:pt x="31259" y="53293"/>
                    <a:pt x="19903" y="5329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9" name="任意多边形: 形状 818">
              <a:extLst>
                <a:ext uri="{FF2B5EF4-FFF2-40B4-BE49-F238E27FC236}">
                  <a16:creationId xmlns:a16="http://schemas.microsoft.com/office/drawing/2014/main" id="{77F148D4-9EFE-4A6F-AEB6-6359CC669FD4}"/>
                </a:ext>
              </a:extLst>
            </p:cNvPr>
            <p:cNvSpPr/>
            <p:nvPr/>
          </p:nvSpPr>
          <p:spPr>
            <a:xfrm>
              <a:off x="2159279" y="1882613"/>
              <a:ext cx="92714" cy="48363"/>
            </a:xfrm>
            <a:custGeom>
              <a:avLst/>
              <a:gdLst>
                <a:gd name="connsiteX0" fmla="*/ 7201 w 92714"/>
                <a:gd name="connsiteY0" fmla="*/ 48363 h 48363"/>
                <a:gd name="connsiteX1" fmla="*/ 3466 w 92714"/>
                <a:gd name="connsiteY1" fmla="*/ 47317 h 48363"/>
                <a:gd name="connsiteX2" fmla="*/ 1075 w 92714"/>
                <a:gd name="connsiteY2" fmla="*/ 37456 h 48363"/>
                <a:gd name="connsiteX3" fmla="*/ 38430 w 92714"/>
                <a:gd name="connsiteY3" fmla="*/ 5779 h 48363"/>
                <a:gd name="connsiteX4" fmla="*/ 87289 w 92714"/>
                <a:gd name="connsiteY4" fmla="*/ 2343 h 48363"/>
                <a:gd name="connsiteX5" fmla="*/ 92518 w 92714"/>
                <a:gd name="connsiteY5" fmla="*/ 11009 h 48363"/>
                <a:gd name="connsiteX6" fmla="*/ 83852 w 92714"/>
                <a:gd name="connsiteY6" fmla="*/ 16238 h 48363"/>
                <a:gd name="connsiteX7" fmla="*/ 43809 w 92714"/>
                <a:gd name="connsiteY7" fmla="*/ 19077 h 48363"/>
                <a:gd name="connsiteX8" fmla="*/ 13178 w 92714"/>
                <a:gd name="connsiteY8" fmla="*/ 45076 h 48363"/>
                <a:gd name="connsiteX9" fmla="*/ 7201 w 92714"/>
                <a:gd name="connsiteY9" fmla="*/ 48363 h 48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714" h="48363">
                  <a:moveTo>
                    <a:pt x="7201" y="48363"/>
                  </a:moveTo>
                  <a:cubicBezTo>
                    <a:pt x="5857" y="48363"/>
                    <a:pt x="4661" y="48064"/>
                    <a:pt x="3466" y="47317"/>
                  </a:cubicBezTo>
                  <a:cubicBezTo>
                    <a:pt x="29" y="45225"/>
                    <a:pt x="-1016" y="40892"/>
                    <a:pt x="1075" y="37456"/>
                  </a:cubicBezTo>
                  <a:cubicBezTo>
                    <a:pt x="9741" y="23261"/>
                    <a:pt x="23040" y="12055"/>
                    <a:pt x="38430" y="5779"/>
                  </a:cubicBezTo>
                  <a:cubicBezTo>
                    <a:pt x="53819" y="-496"/>
                    <a:pt x="71152" y="-1691"/>
                    <a:pt x="87289" y="2343"/>
                  </a:cubicBezTo>
                  <a:cubicBezTo>
                    <a:pt x="91174" y="3239"/>
                    <a:pt x="93415" y="7274"/>
                    <a:pt x="92518" y="11009"/>
                  </a:cubicBezTo>
                  <a:cubicBezTo>
                    <a:pt x="91622" y="14894"/>
                    <a:pt x="87737" y="17135"/>
                    <a:pt x="83852" y="16238"/>
                  </a:cubicBezTo>
                  <a:cubicBezTo>
                    <a:pt x="70703" y="12951"/>
                    <a:pt x="56509" y="13997"/>
                    <a:pt x="43809" y="19077"/>
                  </a:cubicBezTo>
                  <a:cubicBezTo>
                    <a:pt x="31257" y="24158"/>
                    <a:pt x="20350" y="33421"/>
                    <a:pt x="13178" y="45076"/>
                  </a:cubicBezTo>
                  <a:cubicBezTo>
                    <a:pt x="11983" y="47168"/>
                    <a:pt x="9592" y="48363"/>
                    <a:pt x="7201" y="4836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0" name="任意多边形: 形状 819">
              <a:extLst>
                <a:ext uri="{FF2B5EF4-FFF2-40B4-BE49-F238E27FC236}">
                  <a16:creationId xmlns:a16="http://schemas.microsoft.com/office/drawing/2014/main" id="{E43A11F4-34B7-4DCC-ABF0-43D0B8B25EA9}"/>
                </a:ext>
              </a:extLst>
            </p:cNvPr>
            <p:cNvSpPr/>
            <p:nvPr/>
          </p:nvSpPr>
          <p:spPr>
            <a:xfrm>
              <a:off x="2230664" y="1945553"/>
              <a:ext cx="41315" cy="88819"/>
            </a:xfrm>
            <a:custGeom>
              <a:avLst/>
              <a:gdLst>
                <a:gd name="connsiteX0" fmla="*/ 31294 w 41315"/>
                <a:gd name="connsiteY0" fmla="*/ 88819 h 88819"/>
                <a:gd name="connsiteX1" fmla="*/ 29202 w 41315"/>
                <a:gd name="connsiteY1" fmla="*/ 88520 h 88819"/>
                <a:gd name="connsiteX2" fmla="*/ 24421 w 41315"/>
                <a:gd name="connsiteY2" fmla="*/ 79555 h 88819"/>
                <a:gd name="connsiteX3" fmla="*/ 2905 w 41315"/>
                <a:gd name="connsiteY3" fmla="*/ 12916 h 88819"/>
                <a:gd name="connsiteX4" fmla="*/ 1410 w 41315"/>
                <a:gd name="connsiteY4" fmla="*/ 2905 h 88819"/>
                <a:gd name="connsiteX5" fmla="*/ 11421 w 41315"/>
                <a:gd name="connsiteY5" fmla="*/ 1411 h 88819"/>
                <a:gd name="connsiteX6" fmla="*/ 38167 w 41315"/>
                <a:gd name="connsiteY6" fmla="*/ 83739 h 88819"/>
                <a:gd name="connsiteX7" fmla="*/ 31294 w 41315"/>
                <a:gd name="connsiteY7" fmla="*/ 88819 h 8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15" h="88819">
                  <a:moveTo>
                    <a:pt x="31294" y="88819"/>
                  </a:moveTo>
                  <a:cubicBezTo>
                    <a:pt x="30547" y="88819"/>
                    <a:pt x="29800" y="88670"/>
                    <a:pt x="29202" y="88520"/>
                  </a:cubicBezTo>
                  <a:cubicBezTo>
                    <a:pt x="25467" y="87325"/>
                    <a:pt x="23375" y="83291"/>
                    <a:pt x="24421" y="79555"/>
                  </a:cubicBezTo>
                  <a:cubicBezTo>
                    <a:pt x="31891" y="55798"/>
                    <a:pt x="22777" y="27857"/>
                    <a:pt x="2905" y="12916"/>
                  </a:cubicBezTo>
                  <a:cubicBezTo>
                    <a:pt x="-233" y="10525"/>
                    <a:pt x="-980" y="6042"/>
                    <a:pt x="1410" y="2905"/>
                  </a:cubicBezTo>
                  <a:cubicBezTo>
                    <a:pt x="3801" y="-233"/>
                    <a:pt x="8284" y="-980"/>
                    <a:pt x="11421" y="1411"/>
                  </a:cubicBezTo>
                  <a:cubicBezTo>
                    <a:pt x="36075" y="19789"/>
                    <a:pt x="47281" y="54453"/>
                    <a:pt x="38167" y="83739"/>
                  </a:cubicBezTo>
                  <a:cubicBezTo>
                    <a:pt x="37121" y="86877"/>
                    <a:pt x="34282" y="88819"/>
                    <a:pt x="31294" y="8881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1" name="任意多边形: 形状 820">
              <a:extLst>
                <a:ext uri="{FF2B5EF4-FFF2-40B4-BE49-F238E27FC236}">
                  <a16:creationId xmlns:a16="http://schemas.microsoft.com/office/drawing/2014/main" id="{49C053BF-532D-4601-83B8-5A224502259D}"/>
                </a:ext>
              </a:extLst>
            </p:cNvPr>
            <p:cNvSpPr/>
            <p:nvPr/>
          </p:nvSpPr>
          <p:spPr>
            <a:xfrm>
              <a:off x="1703311" y="1914500"/>
              <a:ext cx="89419" cy="33060"/>
            </a:xfrm>
            <a:custGeom>
              <a:avLst/>
              <a:gdLst>
                <a:gd name="connsiteX0" fmla="*/ 82307 w 89419"/>
                <a:gd name="connsiteY0" fmla="*/ 33061 h 33060"/>
                <a:gd name="connsiteX1" fmla="*/ 77824 w 89419"/>
                <a:gd name="connsiteY1" fmla="*/ 31567 h 33060"/>
                <a:gd name="connsiteX2" fmla="*/ 9541 w 89419"/>
                <a:gd name="connsiteY2" fmla="*/ 16177 h 33060"/>
                <a:gd name="connsiteX3" fmla="*/ 426 w 89419"/>
                <a:gd name="connsiteY3" fmla="*/ 11844 h 33060"/>
                <a:gd name="connsiteX4" fmla="*/ 4759 w 89419"/>
                <a:gd name="connsiteY4" fmla="*/ 2729 h 33060"/>
                <a:gd name="connsiteX5" fmla="*/ 86640 w 89419"/>
                <a:gd name="connsiteY5" fmla="*/ 20360 h 33060"/>
                <a:gd name="connsiteX6" fmla="*/ 87835 w 89419"/>
                <a:gd name="connsiteY6" fmla="*/ 30371 h 33060"/>
                <a:gd name="connsiteX7" fmla="*/ 82307 w 89419"/>
                <a:gd name="connsiteY7" fmla="*/ 33061 h 3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419" h="33060">
                  <a:moveTo>
                    <a:pt x="82307" y="33061"/>
                  </a:moveTo>
                  <a:cubicBezTo>
                    <a:pt x="80813" y="33061"/>
                    <a:pt x="79169" y="32613"/>
                    <a:pt x="77824" y="31567"/>
                  </a:cubicBezTo>
                  <a:cubicBezTo>
                    <a:pt x="59446" y="17073"/>
                    <a:pt x="24333" y="10947"/>
                    <a:pt x="9541" y="16177"/>
                  </a:cubicBezTo>
                  <a:cubicBezTo>
                    <a:pt x="5805" y="17521"/>
                    <a:pt x="1771" y="15579"/>
                    <a:pt x="426" y="11844"/>
                  </a:cubicBezTo>
                  <a:cubicBezTo>
                    <a:pt x="-918" y="8108"/>
                    <a:pt x="1024" y="4074"/>
                    <a:pt x="4759" y="2729"/>
                  </a:cubicBezTo>
                  <a:cubicBezTo>
                    <a:pt x="25678" y="-4742"/>
                    <a:pt x="65572" y="3775"/>
                    <a:pt x="86640" y="20360"/>
                  </a:cubicBezTo>
                  <a:cubicBezTo>
                    <a:pt x="89778" y="22751"/>
                    <a:pt x="90375" y="27234"/>
                    <a:pt x="87835" y="30371"/>
                  </a:cubicBezTo>
                  <a:cubicBezTo>
                    <a:pt x="86490" y="32164"/>
                    <a:pt x="84399" y="33061"/>
                    <a:pt x="82307" y="33061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2" name="任意多边形: 形状 821">
              <a:extLst>
                <a:ext uri="{FF2B5EF4-FFF2-40B4-BE49-F238E27FC236}">
                  <a16:creationId xmlns:a16="http://schemas.microsoft.com/office/drawing/2014/main" id="{CD70D3C1-58FF-4EBB-A9C3-1CBC07AFF8A5}"/>
                </a:ext>
              </a:extLst>
            </p:cNvPr>
            <p:cNvSpPr/>
            <p:nvPr/>
          </p:nvSpPr>
          <p:spPr>
            <a:xfrm>
              <a:off x="1712807" y="1988398"/>
              <a:ext cx="91291" cy="59570"/>
            </a:xfrm>
            <a:custGeom>
              <a:avLst/>
              <a:gdLst>
                <a:gd name="connsiteX0" fmla="*/ 14687 w 91291"/>
                <a:gd name="connsiteY0" fmla="*/ 59571 h 59570"/>
                <a:gd name="connsiteX1" fmla="*/ 6469 w 91291"/>
                <a:gd name="connsiteY1" fmla="*/ 59122 h 59570"/>
                <a:gd name="connsiteX2" fmla="*/ 45 w 91291"/>
                <a:gd name="connsiteY2" fmla="*/ 51203 h 59570"/>
                <a:gd name="connsiteX3" fmla="*/ 7964 w 91291"/>
                <a:gd name="connsiteY3" fmla="*/ 44778 h 59570"/>
                <a:gd name="connsiteX4" fmla="*/ 49352 w 91291"/>
                <a:gd name="connsiteY4" fmla="*/ 35813 h 59570"/>
                <a:gd name="connsiteX5" fmla="*/ 77592 w 91291"/>
                <a:gd name="connsiteY5" fmla="*/ 4286 h 59570"/>
                <a:gd name="connsiteX6" fmla="*/ 87005 w 91291"/>
                <a:gd name="connsiteY6" fmla="*/ 551 h 59570"/>
                <a:gd name="connsiteX7" fmla="*/ 90740 w 91291"/>
                <a:gd name="connsiteY7" fmla="*/ 9964 h 59570"/>
                <a:gd name="connsiteX8" fmla="*/ 56673 w 91291"/>
                <a:gd name="connsiteY8" fmla="*/ 48065 h 59570"/>
                <a:gd name="connsiteX9" fmla="*/ 14687 w 91291"/>
                <a:gd name="connsiteY9" fmla="*/ 59571 h 5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291" h="59570">
                  <a:moveTo>
                    <a:pt x="14687" y="59571"/>
                  </a:moveTo>
                  <a:cubicBezTo>
                    <a:pt x="11998" y="59571"/>
                    <a:pt x="9159" y="59421"/>
                    <a:pt x="6469" y="59122"/>
                  </a:cubicBezTo>
                  <a:cubicBezTo>
                    <a:pt x="2585" y="58674"/>
                    <a:pt x="-404" y="55237"/>
                    <a:pt x="45" y="51203"/>
                  </a:cubicBezTo>
                  <a:cubicBezTo>
                    <a:pt x="493" y="47318"/>
                    <a:pt x="3929" y="44330"/>
                    <a:pt x="7964" y="44778"/>
                  </a:cubicBezTo>
                  <a:cubicBezTo>
                    <a:pt x="22158" y="46273"/>
                    <a:pt x="36950" y="42985"/>
                    <a:pt x="49352" y="35813"/>
                  </a:cubicBezTo>
                  <a:cubicBezTo>
                    <a:pt x="61754" y="28641"/>
                    <a:pt x="71765" y="17435"/>
                    <a:pt x="77592" y="4286"/>
                  </a:cubicBezTo>
                  <a:cubicBezTo>
                    <a:pt x="79235" y="700"/>
                    <a:pt x="83419" y="-943"/>
                    <a:pt x="87005" y="551"/>
                  </a:cubicBezTo>
                  <a:cubicBezTo>
                    <a:pt x="90591" y="2195"/>
                    <a:pt x="92235" y="6378"/>
                    <a:pt x="90740" y="9964"/>
                  </a:cubicBezTo>
                  <a:cubicBezTo>
                    <a:pt x="83718" y="25802"/>
                    <a:pt x="71615" y="39399"/>
                    <a:pt x="56673" y="48065"/>
                  </a:cubicBezTo>
                  <a:cubicBezTo>
                    <a:pt x="43824" y="55686"/>
                    <a:pt x="29330" y="59571"/>
                    <a:pt x="14687" y="59571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3" name="任意多边形: 形状 822">
              <a:extLst>
                <a:ext uri="{FF2B5EF4-FFF2-40B4-BE49-F238E27FC236}">
                  <a16:creationId xmlns:a16="http://schemas.microsoft.com/office/drawing/2014/main" id="{8A8366F8-8CE4-4820-9C83-1B64D20829AF}"/>
                </a:ext>
              </a:extLst>
            </p:cNvPr>
            <p:cNvSpPr/>
            <p:nvPr/>
          </p:nvSpPr>
          <p:spPr>
            <a:xfrm>
              <a:off x="1791116" y="2013197"/>
              <a:ext cx="44094" cy="83631"/>
            </a:xfrm>
            <a:custGeom>
              <a:avLst/>
              <a:gdLst>
                <a:gd name="connsiteX0" fmla="*/ 7201 w 44094"/>
                <a:gd name="connsiteY0" fmla="*/ 83631 h 83631"/>
                <a:gd name="connsiteX1" fmla="*/ 1075 w 44094"/>
                <a:gd name="connsiteY1" fmla="*/ 80195 h 83631"/>
                <a:gd name="connsiteX2" fmla="*/ 3466 w 44094"/>
                <a:gd name="connsiteY2" fmla="*/ 70333 h 83631"/>
                <a:gd name="connsiteX3" fmla="*/ 25879 w 44094"/>
                <a:gd name="connsiteY3" fmla="*/ 43737 h 83631"/>
                <a:gd name="connsiteX4" fmla="*/ 27821 w 44094"/>
                <a:gd name="connsiteY4" fmla="*/ 9072 h 83631"/>
                <a:gd name="connsiteX5" fmla="*/ 32901 w 44094"/>
                <a:gd name="connsiteY5" fmla="*/ 257 h 83631"/>
                <a:gd name="connsiteX6" fmla="*/ 41717 w 44094"/>
                <a:gd name="connsiteY6" fmla="*/ 5337 h 83631"/>
                <a:gd name="connsiteX7" fmla="*/ 39177 w 44094"/>
                <a:gd name="connsiteY7" fmla="*/ 49116 h 83631"/>
                <a:gd name="connsiteX8" fmla="*/ 10937 w 44094"/>
                <a:gd name="connsiteY8" fmla="*/ 82585 h 83631"/>
                <a:gd name="connsiteX9" fmla="*/ 7201 w 44094"/>
                <a:gd name="connsiteY9" fmla="*/ 83631 h 8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094" h="83631">
                  <a:moveTo>
                    <a:pt x="7201" y="83631"/>
                  </a:moveTo>
                  <a:cubicBezTo>
                    <a:pt x="4811" y="83631"/>
                    <a:pt x="2420" y="82436"/>
                    <a:pt x="1075" y="80195"/>
                  </a:cubicBezTo>
                  <a:cubicBezTo>
                    <a:pt x="-1016" y="76758"/>
                    <a:pt x="29" y="72425"/>
                    <a:pt x="3466" y="70333"/>
                  </a:cubicBezTo>
                  <a:cubicBezTo>
                    <a:pt x="13477" y="64207"/>
                    <a:pt x="21545" y="54794"/>
                    <a:pt x="25879" y="43737"/>
                  </a:cubicBezTo>
                  <a:cubicBezTo>
                    <a:pt x="30212" y="32829"/>
                    <a:pt x="30959" y="20428"/>
                    <a:pt x="27821" y="9072"/>
                  </a:cubicBezTo>
                  <a:cubicBezTo>
                    <a:pt x="26775" y="5187"/>
                    <a:pt x="29016" y="1303"/>
                    <a:pt x="32901" y="257"/>
                  </a:cubicBezTo>
                  <a:cubicBezTo>
                    <a:pt x="36786" y="-789"/>
                    <a:pt x="40671" y="1452"/>
                    <a:pt x="41717" y="5337"/>
                  </a:cubicBezTo>
                  <a:cubicBezTo>
                    <a:pt x="45602" y="19681"/>
                    <a:pt x="44705" y="35220"/>
                    <a:pt x="39177" y="49116"/>
                  </a:cubicBezTo>
                  <a:cubicBezTo>
                    <a:pt x="33648" y="63012"/>
                    <a:pt x="23637" y="74816"/>
                    <a:pt x="10937" y="82585"/>
                  </a:cubicBezTo>
                  <a:cubicBezTo>
                    <a:pt x="9742" y="83332"/>
                    <a:pt x="8397" y="83631"/>
                    <a:pt x="7201" y="83631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4" name="任意多边形: 形状 823">
              <a:extLst>
                <a:ext uri="{FF2B5EF4-FFF2-40B4-BE49-F238E27FC236}">
                  <a16:creationId xmlns:a16="http://schemas.microsoft.com/office/drawing/2014/main" id="{622BDDB4-F01C-49FE-95BA-AE25479FF8C5}"/>
                </a:ext>
              </a:extLst>
            </p:cNvPr>
            <p:cNvSpPr/>
            <p:nvPr/>
          </p:nvSpPr>
          <p:spPr>
            <a:xfrm>
              <a:off x="1835295" y="1973918"/>
              <a:ext cx="85933" cy="27881"/>
            </a:xfrm>
            <a:custGeom>
              <a:avLst/>
              <a:gdLst>
                <a:gd name="connsiteX0" fmla="*/ 35191 w 85933"/>
                <a:gd name="connsiteY0" fmla="*/ 27882 h 27881"/>
                <a:gd name="connsiteX1" fmla="*/ 4561 w 85933"/>
                <a:gd name="connsiteY1" fmla="*/ 22054 h 27881"/>
                <a:gd name="connsiteX2" fmla="*/ 526 w 85933"/>
                <a:gd name="connsiteY2" fmla="*/ 12790 h 27881"/>
                <a:gd name="connsiteX3" fmla="*/ 9790 w 85933"/>
                <a:gd name="connsiteY3" fmla="*/ 8756 h 27881"/>
                <a:gd name="connsiteX4" fmla="*/ 74637 w 85933"/>
                <a:gd name="connsiteY4" fmla="*/ 1285 h 27881"/>
                <a:gd name="connsiteX5" fmla="*/ 84648 w 85933"/>
                <a:gd name="connsiteY5" fmla="*/ 3078 h 27881"/>
                <a:gd name="connsiteX6" fmla="*/ 82855 w 85933"/>
                <a:gd name="connsiteY6" fmla="*/ 13089 h 27881"/>
                <a:gd name="connsiteX7" fmla="*/ 35191 w 85933"/>
                <a:gd name="connsiteY7" fmla="*/ 27882 h 2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933" h="27881">
                  <a:moveTo>
                    <a:pt x="35191" y="27882"/>
                  </a:moveTo>
                  <a:cubicBezTo>
                    <a:pt x="24732" y="27882"/>
                    <a:pt x="14422" y="25939"/>
                    <a:pt x="4561" y="22054"/>
                  </a:cubicBezTo>
                  <a:cubicBezTo>
                    <a:pt x="825" y="20560"/>
                    <a:pt x="-968" y="16377"/>
                    <a:pt x="526" y="12790"/>
                  </a:cubicBezTo>
                  <a:cubicBezTo>
                    <a:pt x="2021" y="9055"/>
                    <a:pt x="6204" y="7262"/>
                    <a:pt x="9790" y="8756"/>
                  </a:cubicBezTo>
                  <a:cubicBezTo>
                    <a:pt x="30708" y="17124"/>
                    <a:pt x="56109" y="14135"/>
                    <a:pt x="74637" y="1285"/>
                  </a:cubicBezTo>
                  <a:cubicBezTo>
                    <a:pt x="77924" y="-956"/>
                    <a:pt x="82407" y="-209"/>
                    <a:pt x="84648" y="3078"/>
                  </a:cubicBezTo>
                  <a:cubicBezTo>
                    <a:pt x="86889" y="6366"/>
                    <a:pt x="86142" y="10848"/>
                    <a:pt x="82855" y="13089"/>
                  </a:cubicBezTo>
                  <a:cubicBezTo>
                    <a:pt x="68959" y="22801"/>
                    <a:pt x="52075" y="27882"/>
                    <a:pt x="35191" y="27882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5" name="任意多边形: 形状 824">
              <a:extLst>
                <a:ext uri="{FF2B5EF4-FFF2-40B4-BE49-F238E27FC236}">
                  <a16:creationId xmlns:a16="http://schemas.microsoft.com/office/drawing/2014/main" id="{7518E2A9-9587-44A0-BA84-0B7A82E81D14}"/>
                </a:ext>
              </a:extLst>
            </p:cNvPr>
            <p:cNvSpPr/>
            <p:nvPr/>
          </p:nvSpPr>
          <p:spPr>
            <a:xfrm>
              <a:off x="1874202" y="2028077"/>
              <a:ext cx="78468" cy="78762"/>
            </a:xfrm>
            <a:custGeom>
              <a:avLst/>
              <a:gdLst>
                <a:gd name="connsiteX0" fmla="*/ 71142 w 78468"/>
                <a:gd name="connsiteY0" fmla="*/ 78762 h 78762"/>
                <a:gd name="connsiteX1" fmla="*/ 63970 w 78468"/>
                <a:gd name="connsiteY1" fmla="*/ 71889 h 78762"/>
                <a:gd name="connsiteX2" fmla="*/ 46488 w 78468"/>
                <a:gd name="connsiteY2" fmla="*/ 31995 h 78762"/>
                <a:gd name="connsiteX3" fmla="*/ 6743 w 78468"/>
                <a:gd name="connsiteY3" fmla="*/ 14214 h 78762"/>
                <a:gd name="connsiteX4" fmla="*/ 20 w 78468"/>
                <a:gd name="connsiteY4" fmla="*/ 6743 h 78762"/>
                <a:gd name="connsiteX5" fmla="*/ 7640 w 78468"/>
                <a:gd name="connsiteY5" fmla="*/ 20 h 78762"/>
                <a:gd name="connsiteX6" fmla="*/ 56798 w 78468"/>
                <a:gd name="connsiteY6" fmla="*/ 21984 h 78762"/>
                <a:gd name="connsiteX7" fmla="*/ 78463 w 78468"/>
                <a:gd name="connsiteY7" fmla="*/ 71291 h 78762"/>
                <a:gd name="connsiteX8" fmla="*/ 71590 w 78468"/>
                <a:gd name="connsiteY8" fmla="*/ 78762 h 78762"/>
                <a:gd name="connsiteX9" fmla="*/ 71142 w 78468"/>
                <a:gd name="connsiteY9" fmla="*/ 78762 h 7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468" h="78762">
                  <a:moveTo>
                    <a:pt x="71142" y="78762"/>
                  </a:moveTo>
                  <a:cubicBezTo>
                    <a:pt x="67407" y="78762"/>
                    <a:pt x="64119" y="75774"/>
                    <a:pt x="63970" y="71889"/>
                  </a:cubicBezTo>
                  <a:cubicBezTo>
                    <a:pt x="63223" y="57097"/>
                    <a:pt x="56947" y="42603"/>
                    <a:pt x="46488" y="31995"/>
                  </a:cubicBezTo>
                  <a:cubicBezTo>
                    <a:pt x="36029" y="21536"/>
                    <a:pt x="21536" y="14961"/>
                    <a:pt x="6743" y="14214"/>
                  </a:cubicBezTo>
                  <a:cubicBezTo>
                    <a:pt x="2859" y="14065"/>
                    <a:pt x="-279" y="10628"/>
                    <a:pt x="20" y="6743"/>
                  </a:cubicBezTo>
                  <a:cubicBezTo>
                    <a:pt x="169" y="2859"/>
                    <a:pt x="3606" y="-279"/>
                    <a:pt x="7640" y="20"/>
                  </a:cubicBezTo>
                  <a:cubicBezTo>
                    <a:pt x="26018" y="1066"/>
                    <a:pt x="43799" y="8985"/>
                    <a:pt x="56798" y="21984"/>
                  </a:cubicBezTo>
                  <a:cubicBezTo>
                    <a:pt x="69797" y="34983"/>
                    <a:pt x="77567" y="52913"/>
                    <a:pt x="78463" y="71291"/>
                  </a:cubicBezTo>
                  <a:cubicBezTo>
                    <a:pt x="78613" y="75176"/>
                    <a:pt x="75624" y="78613"/>
                    <a:pt x="71590" y="78762"/>
                  </a:cubicBezTo>
                  <a:cubicBezTo>
                    <a:pt x="71291" y="78762"/>
                    <a:pt x="71142" y="78762"/>
                    <a:pt x="71142" y="78762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6" name="任意多边形: 形状 825">
              <a:extLst>
                <a:ext uri="{FF2B5EF4-FFF2-40B4-BE49-F238E27FC236}">
                  <a16:creationId xmlns:a16="http://schemas.microsoft.com/office/drawing/2014/main" id="{02D2BEAA-5838-4D62-8D7B-0F00D9A79F67}"/>
                </a:ext>
              </a:extLst>
            </p:cNvPr>
            <p:cNvSpPr/>
            <p:nvPr/>
          </p:nvSpPr>
          <p:spPr>
            <a:xfrm>
              <a:off x="1955606" y="1994132"/>
              <a:ext cx="65376" cy="55929"/>
            </a:xfrm>
            <a:custGeom>
              <a:avLst/>
              <a:gdLst>
                <a:gd name="connsiteX0" fmla="*/ 58320 w 65376"/>
                <a:gd name="connsiteY0" fmla="*/ 55929 h 55929"/>
                <a:gd name="connsiteX1" fmla="*/ 52044 w 65376"/>
                <a:gd name="connsiteY1" fmla="*/ 52343 h 55929"/>
                <a:gd name="connsiteX2" fmla="*/ 5426 w 65376"/>
                <a:gd name="connsiteY2" fmla="*/ 14092 h 55929"/>
                <a:gd name="connsiteX3" fmla="*/ 197 w 65376"/>
                <a:gd name="connsiteY3" fmla="*/ 5426 h 55929"/>
                <a:gd name="connsiteX4" fmla="*/ 8863 w 65376"/>
                <a:gd name="connsiteY4" fmla="*/ 197 h 55929"/>
                <a:gd name="connsiteX5" fmla="*/ 64446 w 65376"/>
                <a:gd name="connsiteY5" fmla="*/ 45321 h 55929"/>
                <a:gd name="connsiteX6" fmla="*/ 61756 w 65376"/>
                <a:gd name="connsiteY6" fmla="*/ 55033 h 55929"/>
                <a:gd name="connsiteX7" fmla="*/ 58320 w 65376"/>
                <a:gd name="connsiteY7" fmla="*/ 55929 h 5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376" h="55929">
                  <a:moveTo>
                    <a:pt x="58320" y="55929"/>
                  </a:moveTo>
                  <a:cubicBezTo>
                    <a:pt x="55780" y="55929"/>
                    <a:pt x="53389" y="54584"/>
                    <a:pt x="52044" y="52343"/>
                  </a:cubicBezTo>
                  <a:cubicBezTo>
                    <a:pt x="43976" y="38149"/>
                    <a:pt x="26942" y="19471"/>
                    <a:pt x="5426" y="14092"/>
                  </a:cubicBezTo>
                  <a:cubicBezTo>
                    <a:pt x="1541" y="13047"/>
                    <a:pt x="-700" y="9162"/>
                    <a:pt x="197" y="5426"/>
                  </a:cubicBezTo>
                  <a:cubicBezTo>
                    <a:pt x="1243" y="1541"/>
                    <a:pt x="5127" y="-700"/>
                    <a:pt x="8863" y="197"/>
                  </a:cubicBezTo>
                  <a:cubicBezTo>
                    <a:pt x="34712" y="6771"/>
                    <a:pt x="54584" y="27839"/>
                    <a:pt x="64446" y="45321"/>
                  </a:cubicBezTo>
                  <a:cubicBezTo>
                    <a:pt x="66388" y="48757"/>
                    <a:pt x="65193" y="53090"/>
                    <a:pt x="61756" y="55033"/>
                  </a:cubicBezTo>
                  <a:cubicBezTo>
                    <a:pt x="60710" y="55630"/>
                    <a:pt x="59515" y="55929"/>
                    <a:pt x="58320" y="5592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7" name="任意多边形: 形状 826">
              <a:extLst>
                <a:ext uri="{FF2B5EF4-FFF2-40B4-BE49-F238E27FC236}">
                  <a16:creationId xmlns:a16="http://schemas.microsoft.com/office/drawing/2014/main" id="{D2124452-E358-450F-96A8-F094DDDE8763}"/>
                </a:ext>
              </a:extLst>
            </p:cNvPr>
            <p:cNvSpPr/>
            <p:nvPr/>
          </p:nvSpPr>
          <p:spPr>
            <a:xfrm>
              <a:off x="2056740" y="2029373"/>
              <a:ext cx="88074" cy="62225"/>
            </a:xfrm>
            <a:custGeom>
              <a:avLst/>
              <a:gdLst>
                <a:gd name="connsiteX0" fmla="*/ 80753 w 88074"/>
                <a:gd name="connsiteY0" fmla="*/ 62226 h 62225"/>
                <a:gd name="connsiteX1" fmla="*/ 80604 w 88074"/>
                <a:gd name="connsiteY1" fmla="*/ 62226 h 62225"/>
                <a:gd name="connsiteX2" fmla="*/ 666 w 88074"/>
                <a:gd name="connsiteY2" fmla="*/ 10228 h 62225"/>
                <a:gd name="connsiteX3" fmla="*/ 4102 w 88074"/>
                <a:gd name="connsiteY3" fmla="*/ 666 h 62225"/>
                <a:gd name="connsiteX4" fmla="*/ 13665 w 88074"/>
                <a:gd name="connsiteY4" fmla="*/ 4102 h 62225"/>
                <a:gd name="connsiteX5" fmla="*/ 81052 w 88074"/>
                <a:gd name="connsiteY5" fmla="*/ 47882 h 62225"/>
                <a:gd name="connsiteX6" fmla="*/ 88075 w 88074"/>
                <a:gd name="connsiteY6" fmla="*/ 55203 h 62225"/>
                <a:gd name="connsiteX7" fmla="*/ 80753 w 88074"/>
                <a:gd name="connsiteY7" fmla="*/ 62226 h 6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74" h="62225">
                  <a:moveTo>
                    <a:pt x="80753" y="62226"/>
                  </a:moveTo>
                  <a:cubicBezTo>
                    <a:pt x="80753" y="62226"/>
                    <a:pt x="80604" y="62226"/>
                    <a:pt x="80604" y="62226"/>
                  </a:cubicBezTo>
                  <a:cubicBezTo>
                    <a:pt x="47284" y="61329"/>
                    <a:pt x="15159" y="40411"/>
                    <a:pt x="666" y="10228"/>
                  </a:cubicBezTo>
                  <a:cubicBezTo>
                    <a:pt x="-978" y="6643"/>
                    <a:pt x="516" y="2309"/>
                    <a:pt x="4102" y="666"/>
                  </a:cubicBezTo>
                  <a:cubicBezTo>
                    <a:pt x="7688" y="-978"/>
                    <a:pt x="12021" y="516"/>
                    <a:pt x="13665" y="4102"/>
                  </a:cubicBezTo>
                  <a:cubicBezTo>
                    <a:pt x="25768" y="29503"/>
                    <a:pt x="52812" y="47134"/>
                    <a:pt x="81052" y="47882"/>
                  </a:cubicBezTo>
                  <a:cubicBezTo>
                    <a:pt x="85086" y="48031"/>
                    <a:pt x="88075" y="51318"/>
                    <a:pt x="88075" y="55203"/>
                  </a:cubicBezTo>
                  <a:cubicBezTo>
                    <a:pt x="87776" y="59088"/>
                    <a:pt x="84488" y="62226"/>
                    <a:pt x="80753" y="6222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8" name="任意多边形: 形状 827">
              <a:extLst>
                <a:ext uri="{FF2B5EF4-FFF2-40B4-BE49-F238E27FC236}">
                  <a16:creationId xmlns:a16="http://schemas.microsoft.com/office/drawing/2014/main" id="{A93F18F1-36A7-4139-8562-9733D7DD2553}"/>
                </a:ext>
              </a:extLst>
            </p:cNvPr>
            <p:cNvSpPr/>
            <p:nvPr/>
          </p:nvSpPr>
          <p:spPr>
            <a:xfrm>
              <a:off x="2185111" y="2018637"/>
              <a:ext cx="67063" cy="82673"/>
            </a:xfrm>
            <a:custGeom>
              <a:avLst/>
              <a:gdLst>
                <a:gd name="connsiteX0" fmla="*/ 59813 w 67063"/>
                <a:gd name="connsiteY0" fmla="*/ 82674 h 82673"/>
                <a:gd name="connsiteX1" fmla="*/ 57124 w 67063"/>
                <a:gd name="connsiteY1" fmla="*/ 82226 h 82673"/>
                <a:gd name="connsiteX2" fmla="*/ 47 w 67063"/>
                <a:gd name="connsiteY2" fmla="*/ 7966 h 82673"/>
                <a:gd name="connsiteX3" fmla="*/ 6322 w 67063"/>
                <a:gd name="connsiteY3" fmla="*/ 47 h 82673"/>
                <a:gd name="connsiteX4" fmla="*/ 14241 w 67063"/>
                <a:gd name="connsiteY4" fmla="*/ 6322 h 82673"/>
                <a:gd name="connsiteX5" fmla="*/ 62503 w 67063"/>
                <a:gd name="connsiteY5" fmla="*/ 69077 h 82673"/>
                <a:gd name="connsiteX6" fmla="*/ 66537 w 67063"/>
                <a:gd name="connsiteY6" fmla="*/ 78341 h 82673"/>
                <a:gd name="connsiteX7" fmla="*/ 59813 w 67063"/>
                <a:gd name="connsiteY7" fmla="*/ 82674 h 8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063" h="82673">
                  <a:moveTo>
                    <a:pt x="59813" y="82674"/>
                  </a:moveTo>
                  <a:cubicBezTo>
                    <a:pt x="58917" y="82674"/>
                    <a:pt x="58020" y="82525"/>
                    <a:pt x="57124" y="82226"/>
                  </a:cubicBezTo>
                  <a:cubicBezTo>
                    <a:pt x="26493" y="69973"/>
                    <a:pt x="4081" y="40688"/>
                    <a:pt x="47" y="7966"/>
                  </a:cubicBezTo>
                  <a:cubicBezTo>
                    <a:pt x="-402" y="4081"/>
                    <a:pt x="2437" y="495"/>
                    <a:pt x="6322" y="47"/>
                  </a:cubicBezTo>
                  <a:cubicBezTo>
                    <a:pt x="10207" y="-402"/>
                    <a:pt x="13793" y="2437"/>
                    <a:pt x="14241" y="6322"/>
                  </a:cubicBezTo>
                  <a:cubicBezTo>
                    <a:pt x="17528" y="33665"/>
                    <a:pt x="36952" y="58767"/>
                    <a:pt x="62503" y="69077"/>
                  </a:cubicBezTo>
                  <a:cubicBezTo>
                    <a:pt x="66238" y="70571"/>
                    <a:pt x="68031" y="74755"/>
                    <a:pt x="66537" y="78341"/>
                  </a:cubicBezTo>
                  <a:cubicBezTo>
                    <a:pt x="65342" y="81030"/>
                    <a:pt x="62652" y="82674"/>
                    <a:pt x="59813" y="82674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9" name="任意多边形: 形状 828">
              <a:extLst>
                <a:ext uri="{FF2B5EF4-FFF2-40B4-BE49-F238E27FC236}">
                  <a16:creationId xmlns:a16="http://schemas.microsoft.com/office/drawing/2014/main" id="{8F6C109D-2EB0-4823-B911-4B3D363C4E92}"/>
                </a:ext>
              </a:extLst>
            </p:cNvPr>
            <p:cNvSpPr/>
            <p:nvPr/>
          </p:nvSpPr>
          <p:spPr>
            <a:xfrm>
              <a:off x="2299013" y="2037582"/>
              <a:ext cx="22879" cy="84048"/>
            </a:xfrm>
            <a:custGeom>
              <a:avLst/>
              <a:gdLst>
                <a:gd name="connsiteX0" fmla="*/ 7171 w 22879"/>
                <a:gd name="connsiteY0" fmla="*/ 84049 h 84048"/>
                <a:gd name="connsiteX1" fmla="*/ 2689 w 22879"/>
                <a:gd name="connsiteY1" fmla="*/ 82405 h 84048"/>
                <a:gd name="connsiteX2" fmla="*/ 1643 w 22879"/>
                <a:gd name="connsiteY2" fmla="*/ 72394 h 84048"/>
                <a:gd name="connsiteX3" fmla="*/ 1942 w 22879"/>
                <a:gd name="connsiteY3" fmla="*/ 10536 h 84048"/>
                <a:gd name="connsiteX4" fmla="*/ 4930 w 22879"/>
                <a:gd name="connsiteY4" fmla="*/ 824 h 84048"/>
                <a:gd name="connsiteX5" fmla="*/ 14642 w 22879"/>
                <a:gd name="connsiteY5" fmla="*/ 3812 h 84048"/>
                <a:gd name="connsiteX6" fmla="*/ 12849 w 22879"/>
                <a:gd name="connsiteY6" fmla="*/ 81359 h 84048"/>
                <a:gd name="connsiteX7" fmla="*/ 7171 w 22879"/>
                <a:gd name="connsiteY7" fmla="*/ 84049 h 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79" h="84048">
                  <a:moveTo>
                    <a:pt x="7171" y="84049"/>
                  </a:moveTo>
                  <a:cubicBezTo>
                    <a:pt x="5528" y="84049"/>
                    <a:pt x="4034" y="83600"/>
                    <a:pt x="2689" y="82405"/>
                  </a:cubicBezTo>
                  <a:cubicBezTo>
                    <a:pt x="-449" y="79865"/>
                    <a:pt x="-897" y="75383"/>
                    <a:pt x="1643" y="72394"/>
                  </a:cubicBezTo>
                  <a:cubicBezTo>
                    <a:pt x="10608" y="61188"/>
                    <a:pt x="10757" y="27121"/>
                    <a:pt x="1942" y="10536"/>
                  </a:cubicBezTo>
                  <a:cubicBezTo>
                    <a:pt x="149" y="7099"/>
                    <a:pt x="1344" y="2766"/>
                    <a:pt x="4930" y="824"/>
                  </a:cubicBezTo>
                  <a:cubicBezTo>
                    <a:pt x="8367" y="-969"/>
                    <a:pt x="12700" y="226"/>
                    <a:pt x="14642" y="3812"/>
                  </a:cubicBezTo>
                  <a:cubicBezTo>
                    <a:pt x="25251" y="23834"/>
                    <a:pt x="26596" y="64326"/>
                    <a:pt x="12849" y="81359"/>
                  </a:cubicBezTo>
                  <a:cubicBezTo>
                    <a:pt x="11355" y="83152"/>
                    <a:pt x="9263" y="84049"/>
                    <a:pt x="7171" y="8404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0" name="任意多边形: 形状 829">
              <a:extLst>
                <a:ext uri="{FF2B5EF4-FFF2-40B4-BE49-F238E27FC236}">
                  <a16:creationId xmlns:a16="http://schemas.microsoft.com/office/drawing/2014/main" id="{7A9C177B-1CF3-4C21-9044-A90C10B73557}"/>
                </a:ext>
              </a:extLst>
            </p:cNvPr>
            <p:cNvSpPr/>
            <p:nvPr/>
          </p:nvSpPr>
          <p:spPr>
            <a:xfrm>
              <a:off x="2357206" y="1946170"/>
              <a:ext cx="32571" cy="93133"/>
            </a:xfrm>
            <a:custGeom>
              <a:avLst/>
              <a:gdLst>
                <a:gd name="connsiteX0" fmla="*/ 7102 w 32571"/>
                <a:gd name="connsiteY0" fmla="*/ 93133 h 93133"/>
                <a:gd name="connsiteX1" fmla="*/ 3217 w 32571"/>
                <a:gd name="connsiteY1" fmla="*/ 91938 h 93133"/>
                <a:gd name="connsiteX2" fmla="*/ 1125 w 32571"/>
                <a:gd name="connsiteY2" fmla="*/ 82076 h 93133"/>
                <a:gd name="connsiteX3" fmla="*/ 17262 w 32571"/>
                <a:gd name="connsiteY3" fmla="*/ 7966 h 93133"/>
                <a:gd name="connsiteX4" fmla="*/ 23538 w 32571"/>
                <a:gd name="connsiteY4" fmla="*/ 47 h 93133"/>
                <a:gd name="connsiteX5" fmla="*/ 31457 w 32571"/>
                <a:gd name="connsiteY5" fmla="*/ 6322 h 93133"/>
                <a:gd name="connsiteX6" fmla="*/ 12929 w 32571"/>
                <a:gd name="connsiteY6" fmla="*/ 89995 h 93133"/>
                <a:gd name="connsiteX7" fmla="*/ 7102 w 32571"/>
                <a:gd name="connsiteY7" fmla="*/ 93133 h 9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571" h="93133">
                  <a:moveTo>
                    <a:pt x="7102" y="93133"/>
                  </a:moveTo>
                  <a:cubicBezTo>
                    <a:pt x="5757" y="93133"/>
                    <a:pt x="4412" y="92685"/>
                    <a:pt x="3217" y="91938"/>
                  </a:cubicBezTo>
                  <a:cubicBezTo>
                    <a:pt x="-70" y="89697"/>
                    <a:pt x="-967" y="85363"/>
                    <a:pt x="1125" y="82076"/>
                  </a:cubicBezTo>
                  <a:cubicBezTo>
                    <a:pt x="15918" y="59365"/>
                    <a:pt x="20699" y="37998"/>
                    <a:pt x="17262" y="7966"/>
                  </a:cubicBezTo>
                  <a:cubicBezTo>
                    <a:pt x="16814" y="4081"/>
                    <a:pt x="19653" y="495"/>
                    <a:pt x="23538" y="47"/>
                  </a:cubicBezTo>
                  <a:cubicBezTo>
                    <a:pt x="27423" y="-402"/>
                    <a:pt x="31009" y="2437"/>
                    <a:pt x="31457" y="6322"/>
                  </a:cubicBezTo>
                  <a:cubicBezTo>
                    <a:pt x="35192" y="39493"/>
                    <a:pt x="29664" y="64595"/>
                    <a:pt x="12929" y="89995"/>
                  </a:cubicBezTo>
                  <a:cubicBezTo>
                    <a:pt x="11734" y="91938"/>
                    <a:pt x="9493" y="93133"/>
                    <a:pt x="7102" y="9313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1" name="任意多边形: 形状 830">
              <a:extLst>
                <a:ext uri="{FF2B5EF4-FFF2-40B4-BE49-F238E27FC236}">
                  <a16:creationId xmlns:a16="http://schemas.microsoft.com/office/drawing/2014/main" id="{B9F01D58-7DDB-4CC9-8CE3-436130EC1196}"/>
                </a:ext>
              </a:extLst>
            </p:cNvPr>
            <p:cNvSpPr/>
            <p:nvPr/>
          </p:nvSpPr>
          <p:spPr>
            <a:xfrm>
              <a:off x="2411187" y="2009680"/>
              <a:ext cx="66267" cy="72056"/>
            </a:xfrm>
            <a:custGeom>
              <a:avLst/>
              <a:gdLst>
                <a:gd name="connsiteX0" fmla="*/ 59057 w 66267"/>
                <a:gd name="connsiteY0" fmla="*/ 72057 h 72056"/>
                <a:gd name="connsiteX1" fmla="*/ 52184 w 66267"/>
                <a:gd name="connsiteY1" fmla="*/ 66976 h 72056"/>
                <a:gd name="connsiteX2" fmla="*/ 4969 w 66267"/>
                <a:gd name="connsiteY2" fmla="*/ 13933 h 72056"/>
                <a:gd name="connsiteX3" fmla="*/ 337 w 66267"/>
                <a:gd name="connsiteY3" fmla="*/ 4969 h 72056"/>
                <a:gd name="connsiteX4" fmla="*/ 9302 w 66267"/>
                <a:gd name="connsiteY4" fmla="*/ 337 h 72056"/>
                <a:gd name="connsiteX5" fmla="*/ 65931 w 66267"/>
                <a:gd name="connsiteY5" fmla="*/ 62793 h 72056"/>
                <a:gd name="connsiteX6" fmla="*/ 61299 w 66267"/>
                <a:gd name="connsiteY6" fmla="*/ 71758 h 72056"/>
                <a:gd name="connsiteX7" fmla="*/ 59057 w 66267"/>
                <a:gd name="connsiteY7" fmla="*/ 72057 h 7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267" h="72056">
                  <a:moveTo>
                    <a:pt x="59057" y="72057"/>
                  </a:moveTo>
                  <a:cubicBezTo>
                    <a:pt x="56069" y="72057"/>
                    <a:pt x="53230" y="70114"/>
                    <a:pt x="52184" y="66976"/>
                  </a:cubicBezTo>
                  <a:cubicBezTo>
                    <a:pt x="43966" y="40829"/>
                    <a:pt x="25887" y="20508"/>
                    <a:pt x="4969" y="13933"/>
                  </a:cubicBezTo>
                  <a:cubicBezTo>
                    <a:pt x="1233" y="12738"/>
                    <a:pt x="-859" y="8704"/>
                    <a:pt x="337" y="4969"/>
                  </a:cubicBezTo>
                  <a:cubicBezTo>
                    <a:pt x="1532" y="1233"/>
                    <a:pt x="5566" y="-859"/>
                    <a:pt x="9302" y="337"/>
                  </a:cubicBezTo>
                  <a:cubicBezTo>
                    <a:pt x="35001" y="8554"/>
                    <a:pt x="56218" y="31864"/>
                    <a:pt x="65931" y="62793"/>
                  </a:cubicBezTo>
                  <a:cubicBezTo>
                    <a:pt x="67126" y="66528"/>
                    <a:pt x="65034" y="70562"/>
                    <a:pt x="61299" y="71758"/>
                  </a:cubicBezTo>
                  <a:cubicBezTo>
                    <a:pt x="60552" y="71907"/>
                    <a:pt x="59804" y="72057"/>
                    <a:pt x="59057" y="72057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2" name="任意多边形: 形状 831">
              <a:extLst>
                <a:ext uri="{FF2B5EF4-FFF2-40B4-BE49-F238E27FC236}">
                  <a16:creationId xmlns:a16="http://schemas.microsoft.com/office/drawing/2014/main" id="{4BB6E50F-5BFA-4A86-AC5B-2D87E0E290E5}"/>
                </a:ext>
              </a:extLst>
            </p:cNvPr>
            <p:cNvSpPr/>
            <p:nvPr/>
          </p:nvSpPr>
          <p:spPr>
            <a:xfrm>
              <a:off x="2369543" y="2058797"/>
              <a:ext cx="45310" cy="74489"/>
            </a:xfrm>
            <a:custGeom>
              <a:avLst/>
              <a:gdLst>
                <a:gd name="connsiteX0" fmla="*/ 7167 w 45310"/>
                <a:gd name="connsiteY0" fmla="*/ 74489 h 74489"/>
                <a:gd name="connsiteX1" fmla="*/ 1041 w 45310"/>
                <a:gd name="connsiteY1" fmla="*/ 71052 h 74489"/>
                <a:gd name="connsiteX2" fmla="*/ 3431 w 45310"/>
                <a:gd name="connsiteY2" fmla="*/ 61191 h 74489"/>
                <a:gd name="connsiteX3" fmla="*/ 30625 w 45310"/>
                <a:gd name="connsiteY3" fmla="*/ 8148 h 74489"/>
                <a:gd name="connsiteX4" fmla="*/ 36751 w 45310"/>
                <a:gd name="connsiteY4" fmla="*/ 80 h 74489"/>
                <a:gd name="connsiteX5" fmla="*/ 44820 w 45310"/>
                <a:gd name="connsiteY5" fmla="*/ 6206 h 74489"/>
                <a:gd name="connsiteX6" fmla="*/ 10753 w 45310"/>
                <a:gd name="connsiteY6" fmla="*/ 73443 h 74489"/>
                <a:gd name="connsiteX7" fmla="*/ 7167 w 45310"/>
                <a:gd name="connsiteY7" fmla="*/ 74489 h 7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10" h="74489">
                  <a:moveTo>
                    <a:pt x="7167" y="74489"/>
                  </a:moveTo>
                  <a:cubicBezTo>
                    <a:pt x="4776" y="74489"/>
                    <a:pt x="2385" y="73294"/>
                    <a:pt x="1041" y="71052"/>
                  </a:cubicBezTo>
                  <a:cubicBezTo>
                    <a:pt x="-1051" y="67616"/>
                    <a:pt x="144" y="63283"/>
                    <a:pt x="3431" y="61191"/>
                  </a:cubicBezTo>
                  <a:cubicBezTo>
                    <a:pt x="20764" y="50732"/>
                    <a:pt x="33165" y="26526"/>
                    <a:pt x="30625" y="8148"/>
                  </a:cubicBezTo>
                  <a:cubicBezTo>
                    <a:pt x="30027" y="4263"/>
                    <a:pt x="32866" y="528"/>
                    <a:pt x="36751" y="80"/>
                  </a:cubicBezTo>
                  <a:cubicBezTo>
                    <a:pt x="40636" y="-518"/>
                    <a:pt x="44222" y="2321"/>
                    <a:pt x="44820" y="6206"/>
                  </a:cubicBezTo>
                  <a:cubicBezTo>
                    <a:pt x="48256" y="30411"/>
                    <a:pt x="33315" y="59996"/>
                    <a:pt x="10753" y="73443"/>
                  </a:cubicBezTo>
                  <a:cubicBezTo>
                    <a:pt x="9707" y="74190"/>
                    <a:pt x="8512" y="74489"/>
                    <a:pt x="7167" y="7448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3" name="任意多边形: 形状 832">
              <a:extLst>
                <a:ext uri="{FF2B5EF4-FFF2-40B4-BE49-F238E27FC236}">
                  <a16:creationId xmlns:a16="http://schemas.microsoft.com/office/drawing/2014/main" id="{5BFD852B-B7B0-4A14-92D8-42978E282858}"/>
                </a:ext>
              </a:extLst>
            </p:cNvPr>
            <p:cNvSpPr/>
            <p:nvPr/>
          </p:nvSpPr>
          <p:spPr>
            <a:xfrm>
              <a:off x="2411007" y="2105624"/>
              <a:ext cx="59406" cy="83244"/>
            </a:xfrm>
            <a:custGeom>
              <a:avLst/>
              <a:gdLst>
                <a:gd name="connsiteX0" fmla="*/ 7240 w 59406"/>
                <a:gd name="connsiteY0" fmla="*/ 83245 h 83244"/>
                <a:gd name="connsiteX1" fmla="*/ 666 w 59406"/>
                <a:gd name="connsiteY1" fmla="*/ 79061 h 83244"/>
                <a:gd name="connsiteX2" fmla="*/ 4102 w 59406"/>
                <a:gd name="connsiteY2" fmla="*/ 69498 h 83244"/>
                <a:gd name="connsiteX3" fmla="*/ 45192 w 59406"/>
                <a:gd name="connsiteY3" fmla="*/ 6743 h 83244"/>
                <a:gd name="connsiteX4" fmla="*/ 52663 w 59406"/>
                <a:gd name="connsiteY4" fmla="*/ 20 h 83244"/>
                <a:gd name="connsiteX5" fmla="*/ 59387 w 59406"/>
                <a:gd name="connsiteY5" fmla="*/ 7491 h 83244"/>
                <a:gd name="connsiteX6" fmla="*/ 10079 w 59406"/>
                <a:gd name="connsiteY6" fmla="*/ 82498 h 83244"/>
                <a:gd name="connsiteX7" fmla="*/ 7240 w 59406"/>
                <a:gd name="connsiteY7" fmla="*/ 83245 h 8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406" h="83244">
                  <a:moveTo>
                    <a:pt x="7240" y="83245"/>
                  </a:moveTo>
                  <a:cubicBezTo>
                    <a:pt x="4551" y="83245"/>
                    <a:pt x="2011" y="81751"/>
                    <a:pt x="666" y="79061"/>
                  </a:cubicBezTo>
                  <a:cubicBezTo>
                    <a:pt x="-978" y="75475"/>
                    <a:pt x="516" y="71142"/>
                    <a:pt x="4102" y="69498"/>
                  </a:cubicBezTo>
                  <a:cubicBezTo>
                    <a:pt x="28009" y="58442"/>
                    <a:pt x="43698" y="34385"/>
                    <a:pt x="45192" y="6743"/>
                  </a:cubicBezTo>
                  <a:cubicBezTo>
                    <a:pt x="45341" y="2859"/>
                    <a:pt x="48778" y="-279"/>
                    <a:pt x="52663" y="20"/>
                  </a:cubicBezTo>
                  <a:cubicBezTo>
                    <a:pt x="56548" y="169"/>
                    <a:pt x="59685" y="3606"/>
                    <a:pt x="59387" y="7491"/>
                  </a:cubicBezTo>
                  <a:cubicBezTo>
                    <a:pt x="57743" y="40362"/>
                    <a:pt x="38767" y="69200"/>
                    <a:pt x="10079" y="82498"/>
                  </a:cubicBezTo>
                  <a:cubicBezTo>
                    <a:pt x="9183" y="83095"/>
                    <a:pt x="8286" y="83245"/>
                    <a:pt x="7240" y="8324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4" name="任意多边形: 形状 833">
              <a:extLst>
                <a:ext uri="{FF2B5EF4-FFF2-40B4-BE49-F238E27FC236}">
                  <a16:creationId xmlns:a16="http://schemas.microsoft.com/office/drawing/2014/main" id="{4B2BCD9B-CA08-430D-9186-51BAF578CB74}"/>
                </a:ext>
              </a:extLst>
            </p:cNvPr>
            <p:cNvSpPr/>
            <p:nvPr/>
          </p:nvSpPr>
          <p:spPr>
            <a:xfrm>
              <a:off x="1709358" y="2093843"/>
              <a:ext cx="88823" cy="81279"/>
            </a:xfrm>
            <a:custGeom>
              <a:avLst/>
              <a:gdLst>
                <a:gd name="connsiteX0" fmla="*/ 81489 w 88823"/>
                <a:gd name="connsiteY0" fmla="*/ 81279 h 81279"/>
                <a:gd name="connsiteX1" fmla="*/ 75064 w 88823"/>
                <a:gd name="connsiteY1" fmla="*/ 77245 h 81279"/>
                <a:gd name="connsiteX2" fmla="*/ 4689 w 88823"/>
                <a:gd name="connsiteY2" fmla="*/ 13892 h 81279"/>
                <a:gd name="connsiteX3" fmla="*/ 506 w 88823"/>
                <a:gd name="connsiteY3" fmla="*/ 4628 h 81279"/>
                <a:gd name="connsiteX4" fmla="*/ 9769 w 88823"/>
                <a:gd name="connsiteY4" fmla="*/ 445 h 81279"/>
                <a:gd name="connsiteX5" fmla="*/ 88064 w 88823"/>
                <a:gd name="connsiteY5" fmla="*/ 70820 h 81279"/>
                <a:gd name="connsiteX6" fmla="*/ 84777 w 88823"/>
                <a:gd name="connsiteY6" fmla="*/ 80383 h 81279"/>
                <a:gd name="connsiteX7" fmla="*/ 81489 w 88823"/>
                <a:gd name="connsiteY7" fmla="*/ 81279 h 8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823" h="81279">
                  <a:moveTo>
                    <a:pt x="81489" y="81279"/>
                  </a:moveTo>
                  <a:cubicBezTo>
                    <a:pt x="78800" y="81279"/>
                    <a:pt x="76260" y="79785"/>
                    <a:pt x="75064" y="77245"/>
                  </a:cubicBezTo>
                  <a:cubicBezTo>
                    <a:pt x="60720" y="48258"/>
                    <a:pt x="35021" y="25099"/>
                    <a:pt x="4689" y="13892"/>
                  </a:cubicBezTo>
                  <a:cubicBezTo>
                    <a:pt x="954" y="12548"/>
                    <a:pt x="-989" y="8364"/>
                    <a:pt x="506" y="4628"/>
                  </a:cubicBezTo>
                  <a:cubicBezTo>
                    <a:pt x="1850" y="893"/>
                    <a:pt x="6034" y="-900"/>
                    <a:pt x="9769" y="445"/>
                  </a:cubicBezTo>
                  <a:cubicBezTo>
                    <a:pt x="43538" y="12996"/>
                    <a:pt x="72076" y="38695"/>
                    <a:pt x="88064" y="70820"/>
                  </a:cubicBezTo>
                  <a:cubicBezTo>
                    <a:pt x="89857" y="74406"/>
                    <a:pt x="88363" y="78739"/>
                    <a:pt x="84777" y="80383"/>
                  </a:cubicBezTo>
                  <a:cubicBezTo>
                    <a:pt x="83581" y="80980"/>
                    <a:pt x="82535" y="81279"/>
                    <a:pt x="81489" y="8127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5" name="任意多边形: 形状 834">
              <a:extLst>
                <a:ext uri="{FF2B5EF4-FFF2-40B4-BE49-F238E27FC236}">
                  <a16:creationId xmlns:a16="http://schemas.microsoft.com/office/drawing/2014/main" id="{95EA909E-A018-402C-A2FE-70BE370D6FA5}"/>
                </a:ext>
              </a:extLst>
            </p:cNvPr>
            <p:cNvSpPr/>
            <p:nvPr/>
          </p:nvSpPr>
          <p:spPr>
            <a:xfrm>
              <a:off x="1861031" y="2088120"/>
              <a:ext cx="31717" cy="114494"/>
            </a:xfrm>
            <a:custGeom>
              <a:avLst/>
              <a:gdLst>
                <a:gd name="connsiteX0" fmla="*/ 16179 w 31717"/>
                <a:gd name="connsiteY0" fmla="*/ 114495 h 114494"/>
                <a:gd name="connsiteX1" fmla="*/ 13340 w 31717"/>
                <a:gd name="connsiteY1" fmla="*/ 113897 h 114494"/>
                <a:gd name="connsiteX2" fmla="*/ 9604 w 31717"/>
                <a:gd name="connsiteY2" fmla="*/ 104484 h 114494"/>
                <a:gd name="connsiteX3" fmla="*/ 1237 w 31717"/>
                <a:gd name="connsiteY3" fmla="*/ 11248 h 114494"/>
                <a:gd name="connsiteX4" fmla="*/ 3180 w 31717"/>
                <a:gd name="connsiteY4" fmla="*/ 1237 h 114494"/>
                <a:gd name="connsiteX5" fmla="*/ 13190 w 31717"/>
                <a:gd name="connsiteY5" fmla="*/ 3179 h 114494"/>
                <a:gd name="connsiteX6" fmla="*/ 22753 w 31717"/>
                <a:gd name="connsiteY6" fmla="*/ 110012 h 114494"/>
                <a:gd name="connsiteX7" fmla="*/ 16179 w 31717"/>
                <a:gd name="connsiteY7" fmla="*/ 114495 h 11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17" h="114494">
                  <a:moveTo>
                    <a:pt x="16179" y="114495"/>
                  </a:moveTo>
                  <a:cubicBezTo>
                    <a:pt x="15282" y="114495"/>
                    <a:pt x="14236" y="114346"/>
                    <a:pt x="13340" y="113897"/>
                  </a:cubicBezTo>
                  <a:cubicBezTo>
                    <a:pt x="9754" y="112254"/>
                    <a:pt x="8110" y="108070"/>
                    <a:pt x="9604" y="104484"/>
                  </a:cubicBezTo>
                  <a:cubicBezTo>
                    <a:pt x="22454" y="74750"/>
                    <a:pt x="19167" y="38292"/>
                    <a:pt x="1237" y="11248"/>
                  </a:cubicBezTo>
                  <a:cubicBezTo>
                    <a:pt x="-1004" y="7961"/>
                    <a:pt x="-108" y="3478"/>
                    <a:pt x="3180" y="1237"/>
                  </a:cubicBezTo>
                  <a:cubicBezTo>
                    <a:pt x="6467" y="-1004"/>
                    <a:pt x="10949" y="-108"/>
                    <a:pt x="13190" y="3179"/>
                  </a:cubicBezTo>
                  <a:cubicBezTo>
                    <a:pt x="33810" y="34109"/>
                    <a:pt x="37545" y="75945"/>
                    <a:pt x="22753" y="110012"/>
                  </a:cubicBezTo>
                  <a:cubicBezTo>
                    <a:pt x="21707" y="113001"/>
                    <a:pt x="19018" y="114495"/>
                    <a:pt x="16179" y="11449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6" name="任意多边形: 形状 835">
              <a:extLst>
                <a:ext uri="{FF2B5EF4-FFF2-40B4-BE49-F238E27FC236}">
                  <a16:creationId xmlns:a16="http://schemas.microsoft.com/office/drawing/2014/main" id="{D10510F5-F89A-4197-8751-923FD1FAFEBD}"/>
                </a:ext>
              </a:extLst>
            </p:cNvPr>
            <p:cNvSpPr/>
            <p:nvPr/>
          </p:nvSpPr>
          <p:spPr>
            <a:xfrm>
              <a:off x="1728773" y="2196423"/>
              <a:ext cx="101566" cy="31592"/>
            </a:xfrm>
            <a:custGeom>
              <a:avLst/>
              <a:gdLst>
                <a:gd name="connsiteX0" fmla="*/ 62671 w 101566"/>
                <a:gd name="connsiteY0" fmla="*/ 31593 h 31592"/>
                <a:gd name="connsiteX1" fmla="*/ 2905 w 101566"/>
                <a:gd name="connsiteY1" fmla="*/ 12916 h 31592"/>
                <a:gd name="connsiteX2" fmla="*/ 1411 w 101566"/>
                <a:gd name="connsiteY2" fmla="*/ 2905 h 31592"/>
                <a:gd name="connsiteX3" fmla="*/ 11421 w 101566"/>
                <a:gd name="connsiteY3" fmla="*/ 1410 h 31592"/>
                <a:gd name="connsiteX4" fmla="*/ 92704 w 101566"/>
                <a:gd name="connsiteY4" fmla="*/ 13364 h 31592"/>
                <a:gd name="connsiteX5" fmla="*/ 101370 w 101566"/>
                <a:gd name="connsiteY5" fmla="*/ 18593 h 31592"/>
                <a:gd name="connsiteX6" fmla="*/ 96141 w 101566"/>
                <a:gd name="connsiteY6" fmla="*/ 27260 h 31592"/>
                <a:gd name="connsiteX7" fmla="*/ 62671 w 101566"/>
                <a:gd name="connsiteY7" fmla="*/ 31593 h 3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566" h="31592">
                  <a:moveTo>
                    <a:pt x="62671" y="31593"/>
                  </a:moveTo>
                  <a:cubicBezTo>
                    <a:pt x="40109" y="31593"/>
                    <a:pt x="19490" y="25317"/>
                    <a:pt x="2905" y="12916"/>
                  </a:cubicBezTo>
                  <a:cubicBezTo>
                    <a:pt x="-233" y="10525"/>
                    <a:pt x="-980" y="6043"/>
                    <a:pt x="1411" y="2905"/>
                  </a:cubicBezTo>
                  <a:cubicBezTo>
                    <a:pt x="3801" y="-233"/>
                    <a:pt x="8284" y="-980"/>
                    <a:pt x="11421" y="1410"/>
                  </a:cubicBezTo>
                  <a:cubicBezTo>
                    <a:pt x="32639" y="17249"/>
                    <a:pt x="60729" y="21432"/>
                    <a:pt x="92704" y="13364"/>
                  </a:cubicBezTo>
                  <a:cubicBezTo>
                    <a:pt x="96589" y="12467"/>
                    <a:pt x="100474" y="14708"/>
                    <a:pt x="101370" y="18593"/>
                  </a:cubicBezTo>
                  <a:cubicBezTo>
                    <a:pt x="102267" y="22478"/>
                    <a:pt x="100025" y="26363"/>
                    <a:pt x="96141" y="27260"/>
                  </a:cubicBezTo>
                  <a:cubicBezTo>
                    <a:pt x="84785" y="30099"/>
                    <a:pt x="73429" y="31593"/>
                    <a:pt x="62671" y="3159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7" name="任意多边形: 形状 836">
              <a:extLst>
                <a:ext uri="{FF2B5EF4-FFF2-40B4-BE49-F238E27FC236}">
                  <a16:creationId xmlns:a16="http://schemas.microsoft.com/office/drawing/2014/main" id="{CED4AB8C-D075-4CE7-B2A4-624AC3B7B794}"/>
                </a:ext>
              </a:extLst>
            </p:cNvPr>
            <p:cNvSpPr/>
            <p:nvPr/>
          </p:nvSpPr>
          <p:spPr>
            <a:xfrm>
              <a:off x="1897086" y="2155549"/>
              <a:ext cx="60683" cy="84719"/>
            </a:xfrm>
            <a:custGeom>
              <a:avLst/>
              <a:gdLst>
                <a:gd name="connsiteX0" fmla="*/ 7169 w 60683"/>
                <a:gd name="connsiteY0" fmla="*/ 84719 h 84719"/>
                <a:gd name="connsiteX1" fmla="*/ 445 w 60683"/>
                <a:gd name="connsiteY1" fmla="*/ 80087 h 84719"/>
                <a:gd name="connsiteX2" fmla="*/ 4628 w 60683"/>
                <a:gd name="connsiteY2" fmla="*/ 70823 h 84719"/>
                <a:gd name="connsiteX3" fmla="*/ 46316 w 60683"/>
                <a:gd name="connsiteY3" fmla="*/ 7321 h 84719"/>
                <a:gd name="connsiteX4" fmla="*/ 53338 w 60683"/>
                <a:gd name="connsiteY4" fmla="*/ 0 h 84719"/>
                <a:gd name="connsiteX5" fmla="*/ 60660 w 60683"/>
                <a:gd name="connsiteY5" fmla="*/ 7023 h 84719"/>
                <a:gd name="connsiteX6" fmla="*/ 9559 w 60683"/>
                <a:gd name="connsiteY6" fmla="*/ 84420 h 84719"/>
                <a:gd name="connsiteX7" fmla="*/ 7169 w 60683"/>
                <a:gd name="connsiteY7" fmla="*/ 84719 h 8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83" h="84719">
                  <a:moveTo>
                    <a:pt x="7169" y="84719"/>
                  </a:moveTo>
                  <a:cubicBezTo>
                    <a:pt x="4330" y="84719"/>
                    <a:pt x="1491" y="82926"/>
                    <a:pt x="445" y="80087"/>
                  </a:cubicBezTo>
                  <a:cubicBezTo>
                    <a:pt x="-900" y="76352"/>
                    <a:pt x="893" y="72318"/>
                    <a:pt x="4628" y="70823"/>
                  </a:cubicBezTo>
                  <a:cubicBezTo>
                    <a:pt x="25995" y="62904"/>
                    <a:pt x="47063" y="30929"/>
                    <a:pt x="46316" y="7321"/>
                  </a:cubicBezTo>
                  <a:cubicBezTo>
                    <a:pt x="46166" y="3287"/>
                    <a:pt x="49304" y="0"/>
                    <a:pt x="53338" y="0"/>
                  </a:cubicBezTo>
                  <a:cubicBezTo>
                    <a:pt x="57223" y="0"/>
                    <a:pt x="60660" y="2988"/>
                    <a:pt x="60660" y="7023"/>
                  </a:cubicBezTo>
                  <a:cubicBezTo>
                    <a:pt x="61556" y="36756"/>
                    <a:pt x="36753" y="74260"/>
                    <a:pt x="9559" y="84420"/>
                  </a:cubicBezTo>
                  <a:cubicBezTo>
                    <a:pt x="8962" y="84570"/>
                    <a:pt x="8065" y="84719"/>
                    <a:pt x="7169" y="8471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8" name="任意多边形: 形状 837">
              <a:extLst>
                <a:ext uri="{FF2B5EF4-FFF2-40B4-BE49-F238E27FC236}">
                  <a16:creationId xmlns:a16="http://schemas.microsoft.com/office/drawing/2014/main" id="{C7C2B136-C833-4C05-A4D4-AF4817A28D76}"/>
                </a:ext>
              </a:extLst>
            </p:cNvPr>
            <p:cNvSpPr/>
            <p:nvPr/>
          </p:nvSpPr>
          <p:spPr>
            <a:xfrm>
              <a:off x="1973844" y="2106950"/>
              <a:ext cx="76351" cy="77585"/>
            </a:xfrm>
            <a:custGeom>
              <a:avLst/>
              <a:gdLst>
                <a:gd name="connsiteX0" fmla="*/ 68920 w 76351"/>
                <a:gd name="connsiteY0" fmla="*/ 77586 h 77585"/>
                <a:gd name="connsiteX1" fmla="*/ 66679 w 76351"/>
                <a:gd name="connsiteY1" fmla="*/ 77138 h 77585"/>
                <a:gd name="connsiteX2" fmla="*/ 188 w 76351"/>
                <a:gd name="connsiteY2" fmla="*/ 8854 h 77585"/>
                <a:gd name="connsiteX3" fmla="*/ 5567 w 76351"/>
                <a:gd name="connsiteY3" fmla="*/ 188 h 77585"/>
                <a:gd name="connsiteX4" fmla="*/ 14233 w 76351"/>
                <a:gd name="connsiteY4" fmla="*/ 5567 h 77585"/>
                <a:gd name="connsiteX5" fmla="*/ 71460 w 76351"/>
                <a:gd name="connsiteY5" fmla="*/ 63541 h 77585"/>
                <a:gd name="connsiteX6" fmla="*/ 75942 w 76351"/>
                <a:gd name="connsiteY6" fmla="*/ 72655 h 77585"/>
                <a:gd name="connsiteX7" fmla="*/ 68920 w 76351"/>
                <a:gd name="connsiteY7" fmla="*/ 77586 h 77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351" h="77585">
                  <a:moveTo>
                    <a:pt x="68920" y="77586"/>
                  </a:moveTo>
                  <a:cubicBezTo>
                    <a:pt x="68173" y="77586"/>
                    <a:pt x="67426" y="77437"/>
                    <a:pt x="66679" y="77138"/>
                  </a:cubicBezTo>
                  <a:cubicBezTo>
                    <a:pt x="33359" y="65782"/>
                    <a:pt x="7211" y="39037"/>
                    <a:pt x="188" y="8854"/>
                  </a:cubicBezTo>
                  <a:cubicBezTo>
                    <a:pt x="-708" y="4970"/>
                    <a:pt x="1682" y="1085"/>
                    <a:pt x="5567" y="188"/>
                  </a:cubicBezTo>
                  <a:cubicBezTo>
                    <a:pt x="9452" y="-708"/>
                    <a:pt x="13337" y="1682"/>
                    <a:pt x="14233" y="5567"/>
                  </a:cubicBezTo>
                  <a:cubicBezTo>
                    <a:pt x="20061" y="30669"/>
                    <a:pt x="43071" y="53978"/>
                    <a:pt x="71460" y="63541"/>
                  </a:cubicBezTo>
                  <a:cubicBezTo>
                    <a:pt x="75195" y="64736"/>
                    <a:pt x="77287" y="68920"/>
                    <a:pt x="75942" y="72655"/>
                  </a:cubicBezTo>
                  <a:cubicBezTo>
                    <a:pt x="74747" y="75644"/>
                    <a:pt x="71908" y="77586"/>
                    <a:pt x="68920" y="7758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9" name="任意多边形: 形状 838">
              <a:extLst>
                <a:ext uri="{FF2B5EF4-FFF2-40B4-BE49-F238E27FC236}">
                  <a16:creationId xmlns:a16="http://schemas.microsoft.com/office/drawing/2014/main" id="{091246D0-6DF9-4EF2-AD46-CF6C49F721F4}"/>
                </a:ext>
              </a:extLst>
            </p:cNvPr>
            <p:cNvSpPr/>
            <p:nvPr/>
          </p:nvSpPr>
          <p:spPr>
            <a:xfrm>
              <a:off x="2002985" y="2069750"/>
              <a:ext cx="86372" cy="65926"/>
            </a:xfrm>
            <a:custGeom>
              <a:avLst/>
              <a:gdLst>
                <a:gd name="connsiteX0" fmla="*/ 79075 w 86372"/>
                <a:gd name="connsiteY0" fmla="*/ 65927 h 65926"/>
                <a:gd name="connsiteX1" fmla="*/ 77880 w 86372"/>
                <a:gd name="connsiteY1" fmla="*/ 65777 h 65926"/>
                <a:gd name="connsiteX2" fmla="*/ 930 w 86372"/>
                <a:gd name="connsiteY2" fmla="*/ 10792 h 65926"/>
                <a:gd name="connsiteX3" fmla="*/ 3620 w 86372"/>
                <a:gd name="connsiteY3" fmla="*/ 930 h 65926"/>
                <a:gd name="connsiteX4" fmla="*/ 13481 w 86372"/>
                <a:gd name="connsiteY4" fmla="*/ 3620 h 65926"/>
                <a:gd name="connsiteX5" fmla="*/ 80420 w 86372"/>
                <a:gd name="connsiteY5" fmla="*/ 51732 h 65926"/>
                <a:gd name="connsiteX6" fmla="*/ 86247 w 86372"/>
                <a:gd name="connsiteY6" fmla="*/ 60099 h 65926"/>
                <a:gd name="connsiteX7" fmla="*/ 79075 w 86372"/>
                <a:gd name="connsiteY7" fmla="*/ 65927 h 6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372" h="65926">
                  <a:moveTo>
                    <a:pt x="79075" y="65927"/>
                  </a:moveTo>
                  <a:cubicBezTo>
                    <a:pt x="78627" y="65927"/>
                    <a:pt x="78179" y="65927"/>
                    <a:pt x="77880" y="65777"/>
                  </a:cubicBezTo>
                  <a:cubicBezTo>
                    <a:pt x="45456" y="60099"/>
                    <a:pt x="18113" y="40526"/>
                    <a:pt x="930" y="10792"/>
                  </a:cubicBezTo>
                  <a:cubicBezTo>
                    <a:pt x="-1012" y="7355"/>
                    <a:pt x="183" y="3022"/>
                    <a:pt x="3620" y="930"/>
                  </a:cubicBezTo>
                  <a:cubicBezTo>
                    <a:pt x="7056" y="-1012"/>
                    <a:pt x="11390" y="183"/>
                    <a:pt x="13481" y="3620"/>
                  </a:cubicBezTo>
                  <a:cubicBezTo>
                    <a:pt x="28423" y="29618"/>
                    <a:pt x="52330" y="46652"/>
                    <a:pt x="80420" y="51732"/>
                  </a:cubicBezTo>
                  <a:cubicBezTo>
                    <a:pt x="84305" y="52479"/>
                    <a:pt x="86994" y="56214"/>
                    <a:pt x="86247" y="60099"/>
                  </a:cubicBezTo>
                  <a:cubicBezTo>
                    <a:pt x="85500" y="63536"/>
                    <a:pt x="82512" y="65927"/>
                    <a:pt x="79075" y="65927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0" name="任意多边形: 形状 839">
              <a:extLst>
                <a:ext uri="{FF2B5EF4-FFF2-40B4-BE49-F238E27FC236}">
                  <a16:creationId xmlns:a16="http://schemas.microsoft.com/office/drawing/2014/main" id="{C1F2C0C7-0033-44ED-92D4-B913C9A919CA}"/>
                </a:ext>
              </a:extLst>
            </p:cNvPr>
            <p:cNvSpPr/>
            <p:nvPr/>
          </p:nvSpPr>
          <p:spPr>
            <a:xfrm>
              <a:off x="2071935" y="2157981"/>
              <a:ext cx="32060" cy="96182"/>
            </a:xfrm>
            <a:custGeom>
              <a:avLst/>
              <a:gdLst>
                <a:gd name="connsiteX0" fmla="*/ 7136 w 32060"/>
                <a:gd name="connsiteY0" fmla="*/ 96183 h 96182"/>
                <a:gd name="connsiteX1" fmla="*/ 2205 w 32060"/>
                <a:gd name="connsiteY1" fmla="*/ 94240 h 96182"/>
                <a:gd name="connsiteX2" fmla="*/ 2056 w 32060"/>
                <a:gd name="connsiteY2" fmla="*/ 84080 h 96182"/>
                <a:gd name="connsiteX3" fmla="*/ 14458 w 32060"/>
                <a:gd name="connsiteY3" fmla="*/ 9073 h 96182"/>
                <a:gd name="connsiteX4" fmla="*/ 19388 w 32060"/>
                <a:gd name="connsiteY4" fmla="*/ 257 h 96182"/>
                <a:gd name="connsiteX5" fmla="*/ 28204 w 32060"/>
                <a:gd name="connsiteY5" fmla="*/ 5188 h 96182"/>
                <a:gd name="connsiteX6" fmla="*/ 12366 w 32060"/>
                <a:gd name="connsiteY6" fmla="*/ 93942 h 96182"/>
                <a:gd name="connsiteX7" fmla="*/ 7136 w 32060"/>
                <a:gd name="connsiteY7" fmla="*/ 96183 h 9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60" h="96182">
                  <a:moveTo>
                    <a:pt x="7136" y="96183"/>
                  </a:moveTo>
                  <a:cubicBezTo>
                    <a:pt x="5343" y="96183"/>
                    <a:pt x="3550" y="95585"/>
                    <a:pt x="2205" y="94240"/>
                  </a:cubicBezTo>
                  <a:cubicBezTo>
                    <a:pt x="-634" y="91551"/>
                    <a:pt x="-783" y="86919"/>
                    <a:pt x="2056" y="84080"/>
                  </a:cubicBezTo>
                  <a:cubicBezTo>
                    <a:pt x="14458" y="71230"/>
                    <a:pt x="22675" y="38807"/>
                    <a:pt x="14458" y="9073"/>
                  </a:cubicBezTo>
                  <a:cubicBezTo>
                    <a:pt x="13412" y="5188"/>
                    <a:pt x="15653" y="1303"/>
                    <a:pt x="19388" y="257"/>
                  </a:cubicBezTo>
                  <a:cubicBezTo>
                    <a:pt x="23124" y="-789"/>
                    <a:pt x="27158" y="1453"/>
                    <a:pt x="28204" y="5188"/>
                  </a:cubicBezTo>
                  <a:cubicBezTo>
                    <a:pt x="37019" y="37163"/>
                    <a:pt x="30296" y="75414"/>
                    <a:pt x="12366" y="93942"/>
                  </a:cubicBezTo>
                  <a:cubicBezTo>
                    <a:pt x="10872" y="95436"/>
                    <a:pt x="8929" y="96183"/>
                    <a:pt x="7136" y="9618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1" name="任意多边形: 形状 840">
              <a:extLst>
                <a:ext uri="{FF2B5EF4-FFF2-40B4-BE49-F238E27FC236}">
                  <a16:creationId xmlns:a16="http://schemas.microsoft.com/office/drawing/2014/main" id="{E3527423-7565-45DD-A309-F551C95F1221}"/>
                </a:ext>
              </a:extLst>
            </p:cNvPr>
            <p:cNvSpPr/>
            <p:nvPr/>
          </p:nvSpPr>
          <p:spPr>
            <a:xfrm>
              <a:off x="2128708" y="2139591"/>
              <a:ext cx="39546" cy="87976"/>
            </a:xfrm>
            <a:custGeom>
              <a:avLst/>
              <a:gdLst>
                <a:gd name="connsiteX0" fmla="*/ 27314 w 39546"/>
                <a:gd name="connsiteY0" fmla="*/ 87977 h 87976"/>
                <a:gd name="connsiteX1" fmla="*/ 24624 w 39546"/>
                <a:gd name="connsiteY1" fmla="*/ 87379 h 87976"/>
                <a:gd name="connsiteX2" fmla="*/ 20739 w 39546"/>
                <a:gd name="connsiteY2" fmla="*/ 77966 h 87976"/>
                <a:gd name="connsiteX3" fmla="*/ 2809 w 39546"/>
                <a:gd name="connsiteY3" fmla="*/ 12820 h 87976"/>
                <a:gd name="connsiteX4" fmla="*/ 1464 w 39546"/>
                <a:gd name="connsiteY4" fmla="*/ 2809 h 87976"/>
                <a:gd name="connsiteX5" fmla="*/ 11475 w 39546"/>
                <a:gd name="connsiteY5" fmla="*/ 1464 h 87976"/>
                <a:gd name="connsiteX6" fmla="*/ 34037 w 39546"/>
                <a:gd name="connsiteY6" fmla="*/ 83494 h 87976"/>
                <a:gd name="connsiteX7" fmla="*/ 27314 w 39546"/>
                <a:gd name="connsiteY7" fmla="*/ 87977 h 8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546" h="87976">
                  <a:moveTo>
                    <a:pt x="27314" y="87977"/>
                  </a:moveTo>
                  <a:cubicBezTo>
                    <a:pt x="26417" y="87977"/>
                    <a:pt x="25520" y="87827"/>
                    <a:pt x="24624" y="87379"/>
                  </a:cubicBezTo>
                  <a:cubicBezTo>
                    <a:pt x="20889" y="85885"/>
                    <a:pt x="19245" y="81701"/>
                    <a:pt x="20739" y="77966"/>
                  </a:cubicBezTo>
                  <a:cubicBezTo>
                    <a:pt x="30601" y="54059"/>
                    <a:pt x="23429" y="28509"/>
                    <a:pt x="2809" y="12820"/>
                  </a:cubicBezTo>
                  <a:cubicBezTo>
                    <a:pt x="-329" y="10429"/>
                    <a:pt x="-926" y="5947"/>
                    <a:pt x="1464" y="2809"/>
                  </a:cubicBezTo>
                  <a:cubicBezTo>
                    <a:pt x="3855" y="-329"/>
                    <a:pt x="8338" y="-926"/>
                    <a:pt x="11475" y="1464"/>
                  </a:cubicBezTo>
                  <a:cubicBezTo>
                    <a:pt x="37474" y="21337"/>
                    <a:pt x="46439" y="53461"/>
                    <a:pt x="34037" y="83494"/>
                  </a:cubicBezTo>
                  <a:cubicBezTo>
                    <a:pt x="32842" y="86333"/>
                    <a:pt x="30152" y="87977"/>
                    <a:pt x="27314" y="87977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2" name="任意多边形: 形状 841">
              <a:extLst>
                <a:ext uri="{FF2B5EF4-FFF2-40B4-BE49-F238E27FC236}">
                  <a16:creationId xmlns:a16="http://schemas.microsoft.com/office/drawing/2014/main" id="{79EDAFCC-7BC0-4F07-8BDA-B2A885E370C3}"/>
                </a:ext>
              </a:extLst>
            </p:cNvPr>
            <p:cNvSpPr/>
            <p:nvPr/>
          </p:nvSpPr>
          <p:spPr>
            <a:xfrm>
              <a:off x="2184958" y="2142340"/>
              <a:ext cx="82987" cy="27552"/>
            </a:xfrm>
            <a:custGeom>
              <a:avLst/>
              <a:gdLst>
                <a:gd name="connsiteX0" fmla="*/ 76252 w 82987"/>
                <a:gd name="connsiteY0" fmla="*/ 27553 h 27552"/>
                <a:gd name="connsiteX1" fmla="*/ 71620 w 82987"/>
                <a:gd name="connsiteY1" fmla="*/ 25909 h 27552"/>
                <a:gd name="connsiteX2" fmla="*/ 41886 w 82987"/>
                <a:gd name="connsiteY2" fmla="*/ 14404 h 27552"/>
                <a:gd name="connsiteX3" fmla="*/ 11256 w 82987"/>
                <a:gd name="connsiteY3" fmla="*/ 23070 h 27552"/>
                <a:gd name="connsiteX4" fmla="*/ 1245 w 82987"/>
                <a:gd name="connsiteY4" fmla="*/ 21277 h 27552"/>
                <a:gd name="connsiteX5" fmla="*/ 3038 w 82987"/>
                <a:gd name="connsiteY5" fmla="*/ 11266 h 27552"/>
                <a:gd name="connsiteX6" fmla="*/ 42335 w 82987"/>
                <a:gd name="connsiteY6" fmla="*/ 60 h 27552"/>
                <a:gd name="connsiteX7" fmla="*/ 80436 w 82987"/>
                <a:gd name="connsiteY7" fmla="*/ 14852 h 27552"/>
                <a:gd name="connsiteX8" fmla="*/ 81332 w 82987"/>
                <a:gd name="connsiteY8" fmla="*/ 25012 h 27552"/>
                <a:gd name="connsiteX9" fmla="*/ 76252 w 82987"/>
                <a:gd name="connsiteY9" fmla="*/ 27553 h 27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987" h="27552">
                  <a:moveTo>
                    <a:pt x="76252" y="27553"/>
                  </a:moveTo>
                  <a:cubicBezTo>
                    <a:pt x="74609" y="27553"/>
                    <a:pt x="72965" y="26955"/>
                    <a:pt x="71620" y="25909"/>
                  </a:cubicBezTo>
                  <a:cubicBezTo>
                    <a:pt x="63253" y="19036"/>
                    <a:pt x="52794" y="15002"/>
                    <a:pt x="41886" y="14404"/>
                  </a:cubicBezTo>
                  <a:cubicBezTo>
                    <a:pt x="31128" y="13956"/>
                    <a:pt x="20221" y="16944"/>
                    <a:pt x="11256" y="23070"/>
                  </a:cubicBezTo>
                  <a:cubicBezTo>
                    <a:pt x="7969" y="25311"/>
                    <a:pt x="3486" y="24415"/>
                    <a:pt x="1245" y="21277"/>
                  </a:cubicBezTo>
                  <a:cubicBezTo>
                    <a:pt x="-996" y="17990"/>
                    <a:pt x="-100" y="13507"/>
                    <a:pt x="3038" y="11266"/>
                  </a:cubicBezTo>
                  <a:cubicBezTo>
                    <a:pt x="14543" y="3347"/>
                    <a:pt x="28588" y="-538"/>
                    <a:pt x="42335" y="60"/>
                  </a:cubicBezTo>
                  <a:cubicBezTo>
                    <a:pt x="56230" y="658"/>
                    <a:pt x="69827" y="5887"/>
                    <a:pt x="80436" y="14852"/>
                  </a:cubicBezTo>
                  <a:cubicBezTo>
                    <a:pt x="83424" y="17392"/>
                    <a:pt x="83872" y="21875"/>
                    <a:pt x="81332" y="25012"/>
                  </a:cubicBezTo>
                  <a:cubicBezTo>
                    <a:pt x="80286" y="26656"/>
                    <a:pt x="78344" y="27553"/>
                    <a:pt x="76252" y="2755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3" name="任意多边形: 形状 842">
              <a:extLst>
                <a:ext uri="{FF2B5EF4-FFF2-40B4-BE49-F238E27FC236}">
                  <a16:creationId xmlns:a16="http://schemas.microsoft.com/office/drawing/2014/main" id="{5D263D8B-AAA6-44A2-976D-8603889E3552}"/>
                </a:ext>
              </a:extLst>
            </p:cNvPr>
            <p:cNvSpPr/>
            <p:nvPr/>
          </p:nvSpPr>
          <p:spPr>
            <a:xfrm>
              <a:off x="2315108" y="2162380"/>
              <a:ext cx="63076" cy="75198"/>
            </a:xfrm>
            <a:custGeom>
              <a:avLst/>
              <a:gdLst>
                <a:gd name="connsiteX0" fmla="*/ 55774 w 63076"/>
                <a:gd name="connsiteY0" fmla="*/ 75198 h 75198"/>
                <a:gd name="connsiteX1" fmla="*/ 48751 w 63076"/>
                <a:gd name="connsiteY1" fmla="*/ 69371 h 75198"/>
                <a:gd name="connsiteX2" fmla="*/ 4225 w 63076"/>
                <a:gd name="connsiteY2" fmla="*/ 13638 h 75198"/>
                <a:gd name="connsiteX3" fmla="*/ 639 w 63076"/>
                <a:gd name="connsiteY3" fmla="*/ 4225 h 75198"/>
                <a:gd name="connsiteX4" fmla="*/ 10052 w 63076"/>
                <a:gd name="connsiteY4" fmla="*/ 639 h 75198"/>
                <a:gd name="connsiteX5" fmla="*/ 62946 w 63076"/>
                <a:gd name="connsiteY5" fmla="*/ 66831 h 75198"/>
                <a:gd name="connsiteX6" fmla="*/ 57268 w 63076"/>
                <a:gd name="connsiteY6" fmla="*/ 75198 h 75198"/>
                <a:gd name="connsiteX7" fmla="*/ 55774 w 63076"/>
                <a:gd name="connsiteY7" fmla="*/ 75198 h 7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76" h="75198">
                  <a:moveTo>
                    <a:pt x="55774" y="75198"/>
                  </a:moveTo>
                  <a:cubicBezTo>
                    <a:pt x="52337" y="75198"/>
                    <a:pt x="49349" y="72807"/>
                    <a:pt x="48751" y="69371"/>
                  </a:cubicBezTo>
                  <a:cubicBezTo>
                    <a:pt x="45165" y="49947"/>
                    <a:pt x="28580" y="24546"/>
                    <a:pt x="4225" y="13638"/>
                  </a:cubicBezTo>
                  <a:cubicBezTo>
                    <a:pt x="639" y="11995"/>
                    <a:pt x="-1004" y="7811"/>
                    <a:pt x="639" y="4225"/>
                  </a:cubicBezTo>
                  <a:cubicBezTo>
                    <a:pt x="2283" y="639"/>
                    <a:pt x="6466" y="-1004"/>
                    <a:pt x="10052" y="639"/>
                  </a:cubicBezTo>
                  <a:cubicBezTo>
                    <a:pt x="40384" y="14087"/>
                    <a:pt x="58762" y="44418"/>
                    <a:pt x="62946" y="66831"/>
                  </a:cubicBezTo>
                  <a:cubicBezTo>
                    <a:pt x="63693" y="70715"/>
                    <a:pt x="61153" y="74451"/>
                    <a:pt x="57268" y="75198"/>
                  </a:cubicBezTo>
                  <a:cubicBezTo>
                    <a:pt x="56670" y="75198"/>
                    <a:pt x="56222" y="75198"/>
                    <a:pt x="55774" y="75198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4" name="任意多边形: 形状 843">
              <a:extLst>
                <a:ext uri="{FF2B5EF4-FFF2-40B4-BE49-F238E27FC236}">
                  <a16:creationId xmlns:a16="http://schemas.microsoft.com/office/drawing/2014/main" id="{CA481DCD-ECD3-44FE-A5FD-2D29C0562087}"/>
                </a:ext>
              </a:extLst>
            </p:cNvPr>
            <p:cNvSpPr/>
            <p:nvPr/>
          </p:nvSpPr>
          <p:spPr>
            <a:xfrm>
              <a:off x="2247256" y="2201588"/>
              <a:ext cx="52024" cy="96205"/>
            </a:xfrm>
            <a:custGeom>
              <a:avLst/>
              <a:gdLst>
                <a:gd name="connsiteX0" fmla="*/ 7231 w 52024"/>
                <a:gd name="connsiteY0" fmla="*/ 96205 h 96205"/>
                <a:gd name="connsiteX1" fmla="*/ 507 w 52024"/>
                <a:gd name="connsiteY1" fmla="*/ 91573 h 96205"/>
                <a:gd name="connsiteX2" fmla="*/ 4542 w 52024"/>
                <a:gd name="connsiteY2" fmla="*/ 82309 h 96205"/>
                <a:gd name="connsiteX3" fmla="*/ 36666 w 52024"/>
                <a:gd name="connsiteY3" fmla="*/ 8647 h 96205"/>
                <a:gd name="connsiteX4" fmla="*/ 42344 w 52024"/>
                <a:gd name="connsiteY4" fmla="*/ 130 h 96205"/>
                <a:gd name="connsiteX5" fmla="*/ 50861 w 52024"/>
                <a:gd name="connsiteY5" fmla="*/ 5808 h 96205"/>
                <a:gd name="connsiteX6" fmla="*/ 9921 w 52024"/>
                <a:gd name="connsiteY6" fmla="*/ 95608 h 96205"/>
                <a:gd name="connsiteX7" fmla="*/ 7231 w 52024"/>
                <a:gd name="connsiteY7" fmla="*/ 96205 h 9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024" h="96205">
                  <a:moveTo>
                    <a:pt x="7231" y="96205"/>
                  </a:moveTo>
                  <a:cubicBezTo>
                    <a:pt x="4392" y="96205"/>
                    <a:pt x="1703" y="94412"/>
                    <a:pt x="507" y="91573"/>
                  </a:cubicBezTo>
                  <a:cubicBezTo>
                    <a:pt x="-987" y="87838"/>
                    <a:pt x="956" y="83654"/>
                    <a:pt x="4542" y="82309"/>
                  </a:cubicBezTo>
                  <a:cubicBezTo>
                    <a:pt x="18139" y="76930"/>
                    <a:pt x="42643" y="37933"/>
                    <a:pt x="36666" y="8647"/>
                  </a:cubicBezTo>
                  <a:cubicBezTo>
                    <a:pt x="35919" y="4762"/>
                    <a:pt x="38459" y="1027"/>
                    <a:pt x="42344" y="130"/>
                  </a:cubicBezTo>
                  <a:cubicBezTo>
                    <a:pt x="46229" y="-617"/>
                    <a:pt x="49964" y="1923"/>
                    <a:pt x="50861" y="5808"/>
                  </a:cubicBezTo>
                  <a:cubicBezTo>
                    <a:pt x="58033" y="41070"/>
                    <a:pt x="30540" y="87539"/>
                    <a:pt x="9921" y="95608"/>
                  </a:cubicBezTo>
                  <a:cubicBezTo>
                    <a:pt x="9024" y="96056"/>
                    <a:pt x="8128" y="96205"/>
                    <a:pt x="7231" y="9620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5" name="任意多边形: 形状 844">
              <a:extLst>
                <a:ext uri="{FF2B5EF4-FFF2-40B4-BE49-F238E27FC236}">
                  <a16:creationId xmlns:a16="http://schemas.microsoft.com/office/drawing/2014/main" id="{A9FF3845-47D4-43EC-B351-01D21DA08C57}"/>
                </a:ext>
              </a:extLst>
            </p:cNvPr>
            <p:cNvSpPr/>
            <p:nvPr/>
          </p:nvSpPr>
          <p:spPr>
            <a:xfrm>
              <a:off x="2164496" y="2205949"/>
              <a:ext cx="48530" cy="110222"/>
            </a:xfrm>
            <a:custGeom>
              <a:avLst/>
              <a:gdLst>
                <a:gd name="connsiteX0" fmla="*/ 7214 w 48530"/>
                <a:gd name="connsiteY0" fmla="*/ 110223 h 110222"/>
                <a:gd name="connsiteX1" fmla="*/ 1237 w 48530"/>
                <a:gd name="connsiteY1" fmla="*/ 107085 h 110222"/>
                <a:gd name="connsiteX2" fmla="*/ 3179 w 48530"/>
                <a:gd name="connsiteY2" fmla="*/ 97074 h 110222"/>
                <a:gd name="connsiteX3" fmla="*/ 31419 w 48530"/>
                <a:gd name="connsiteY3" fmla="*/ 58076 h 110222"/>
                <a:gd name="connsiteX4" fmla="*/ 28431 w 48530"/>
                <a:gd name="connsiteY4" fmla="*/ 9964 h 110222"/>
                <a:gd name="connsiteX5" fmla="*/ 32166 w 48530"/>
                <a:gd name="connsiteY5" fmla="*/ 551 h 110222"/>
                <a:gd name="connsiteX6" fmla="*/ 41580 w 48530"/>
                <a:gd name="connsiteY6" fmla="*/ 4286 h 110222"/>
                <a:gd name="connsiteX7" fmla="*/ 45166 w 48530"/>
                <a:gd name="connsiteY7" fmla="*/ 62111 h 110222"/>
                <a:gd name="connsiteX8" fmla="*/ 11248 w 48530"/>
                <a:gd name="connsiteY8" fmla="*/ 109027 h 110222"/>
                <a:gd name="connsiteX9" fmla="*/ 7214 w 48530"/>
                <a:gd name="connsiteY9" fmla="*/ 110223 h 11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30" h="110222">
                  <a:moveTo>
                    <a:pt x="7214" y="110223"/>
                  </a:moveTo>
                  <a:cubicBezTo>
                    <a:pt x="4973" y="110223"/>
                    <a:pt x="2731" y="109177"/>
                    <a:pt x="1237" y="107085"/>
                  </a:cubicBezTo>
                  <a:cubicBezTo>
                    <a:pt x="-1004" y="103798"/>
                    <a:pt x="-108" y="99315"/>
                    <a:pt x="3179" y="97074"/>
                  </a:cubicBezTo>
                  <a:cubicBezTo>
                    <a:pt x="16627" y="87960"/>
                    <a:pt x="26937" y="73616"/>
                    <a:pt x="31419" y="58076"/>
                  </a:cubicBezTo>
                  <a:cubicBezTo>
                    <a:pt x="35902" y="42388"/>
                    <a:pt x="34856" y="24906"/>
                    <a:pt x="28431" y="9964"/>
                  </a:cubicBezTo>
                  <a:cubicBezTo>
                    <a:pt x="26937" y="6378"/>
                    <a:pt x="28580" y="2045"/>
                    <a:pt x="32166" y="551"/>
                  </a:cubicBezTo>
                  <a:cubicBezTo>
                    <a:pt x="35752" y="-943"/>
                    <a:pt x="40085" y="700"/>
                    <a:pt x="41580" y="4286"/>
                  </a:cubicBezTo>
                  <a:cubicBezTo>
                    <a:pt x="49349" y="22515"/>
                    <a:pt x="50694" y="42985"/>
                    <a:pt x="45166" y="62111"/>
                  </a:cubicBezTo>
                  <a:cubicBezTo>
                    <a:pt x="39637" y="81086"/>
                    <a:pt x="27534" y="97821"/>
                    <a:pt x="11248" y="109027"/>
                  </a:cubicBezTo>
                  <a:cubicBezTo>
                    <a:pt x="10053" y="109774"/>
                    <a:pt x="8708" y="110223"/>
                    <a:pt x="7214" y="11022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6" name="任意多边形: 形状 845">
              <a:extLst>
                <a:ext uri="{FF2B5EF4-FFF2-40B4-BE49-F238E27FC236}">
                  <a16:creationId xmlns:a16="http://schemas.microsoft.com/office/drawing/2014/main" id="{F075B5BE-CE59-4D82-BF51-A6C21B318463}"/>
                </a:ext>
              </a:extLst>
            </p:cNvPr>
            <p:cNvSpPr/>
            <p:nvPr/>
          </p:nvSpPr>
          <p:spPr>
            <a:xfrm>
              <a:off x="2054247" y="2263938"/>
              <a:ext cx="64993" cy="93323"/>
            </a:xfrm>
            <a:custGeom>
              <a:avLst/>
              <a:gdLst>
                <a:gd name="connsiteX0" fmla="*/ 7194 w 64993"/>
                <a:gd name="connsiteY0" fmla="*/ 93323 h 93323"/>
                <a:gd name="connsiteX1" fmla="*/ 6446 w 64993"/>
                <a:gd name="connsiteY1" fmla="*/ 93323 h 93323"/>
                <a:gd name="connsiteX2" fmla="*/ 22 w 64993"/>
                <a:gd name="connsiteY2" fmla="*/ 85404 h 93323"/>
                <a:gd name="connsiteX3" fmla="*/ 13320 w 64993"/>
                <a:gd name="connsiteY3" fmla="*/ 34303 h 93323"/>
                <a:gd name="connsiteX4" fmla="*/ 56501 w 64993"/>
                <a:gd name="connsiteY4" fmla="*/ 87 h 93323"/>
                <a:gd name="connsiteX5" fmla="*/ 64868 w 64993"/>
                <a:gd name="connsiteY5" fmla="*/ 5914 h 93323"/>
                <a:gd name="connsiteX6" fmla="*/ 59041 w 64993"/>
                <a:gd name="connsiteY6" fmla="*/ 14282 h 93323"/>
                <a:gd name="connsiteX7" fmla="*/ 26169 w 64993"/>
                <a:gd name="connsiteY7" fmla="*/ 41027 h 93323"/>
                <a:gd name="connsiteX8" fmla="*/ 14515 w 64993"/>
                <a:gd name="connsiteY8" fmla="*/ 87047 h 93323"/>
                <a:gd name="connsiteX9" fmla="*/ 7194 w 64993"/>
                <a:gd name="connsiteY9" fmla="*/ 93323 h 9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93" h="93323">
                  <a:moveTo>
                    <a:pt x="7194" y="93323"/>
                  </a:moveTo>
                  <a:cubicBezTo>
                    <a:pt x="6895" y="93323"/>
                    <a:pt x="6745" y="93323"/>
                    <a:pt x="6446" y="93323"/>
                  </a:cubicBezTo>
                  <a:cubicBezTo>
                    <a:pt x="2562" y="92875"/>
                    <a:pt x="-277" y="89289"/>
                    <a:pt x="22" y="85404"/>
                  </a:cubicBezTo>
                  <a:cubicBezTo>
                    <a:pt x="1815" y="68370"/>
                    <a:pt x="4654" y="50440"/>
                    <a:pt x="13320" y="34303"/>
                  </a:cubicBezTo>
                  <a:cubicBezTo>
                    <a:pt x="23032" y="15925"/>
                    <a:pt x="39169" y="3225"/>
                    <a:pt x="56501" y="87"/>
                  </a:cubicBezTo>
                  <a:cubicBezTo>
                    <a:pt x="60386" y="-511"/>
                    <a:pt x="64121" y="2030"/>
                    <a:pt x="64868" y="5914"/>
                  </a:cubicBezTo>
                  <a:cubicBezTo>
                    <a:pt x="65615" y="9799"/>
                    <a:pt x="62926" y="13534"/>
                    <a:pt x="59041" y="14282"/>
                  </a:cubicBezTo>
                  <a:cubicBezTo>
                    <a:pt x="46042" y="16523"/>
                    <a:pt x="33790" y="26534"/>
                    <a:pt x="26169" y="41027"/>
                  </a:cubicBezTo>
                  <a:cubicBezTo>
                    <a:pt x="18699" y="55072"/>
                    <a:pt x="16159" y="71508"/>
                    <a:pt x="14515" y="87047"/>
                  </a:cubicBezTo>
                  <a:cubicBezTo>
                    <a:pt x="13917" y="90633"/>
                    <a:pt x="10780" y="93323"/>
                    <a:pt x="7194" y="9332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7" name="任意多边形: 形状 846">
              <a:extLst>
                <a:ext uri="{FF2B5EF4-FFF2-40B4-BE49-F238E27FC236}">
                  <a16:creationId xmlns:a16="http://schemas.microsoft.com/office/drawing/2014/main" id="{30C827F0-4930-4663-95F4-10ABC8E76847}"/>
                </a:ext>
              </a:extLst>
            </p:cNvPr>
            <p:cNvSpPr/>
            <p:nvPr/>
          </p:nvSpPr>
          <p:spPr>
            <a:xfrm>
              <a:off x="1937718" y="2213246"/>
              <a:ext cx="77680" cy="61238"/>
            </a:xfrm>
            <a:custGeom>
              <a:avLst/>
              <a:gdLst>
                <a:gd name="connsiteX0" fmla="*/ 7177 w 77680"/>
                <a:gd name="connsiteY0" fmla="*/ 61239 h 61238"/>
                <a:gd name="connsiteX1" fmla="*/ 5 w 77680"/>
                <a:gd name="connsiteY1" fmla="*/ 54366 h 61238"/>
                <a:gd name="connsiteX2" fmla="*/ 6879 w 77680"/>
                <a:gd name="connsiteY2" fmla="*/ 46895 h 61238"/>
                <a:gd name="connsiteX3" fmla="*/ 63806 w 77680"/>
                <a:gd name="connsiteY3" fmla="*/ 4759 h 61238"/>
                <a:gd name="connsiteX4" fmla="*/ 72921 w 77680"/>
                <a:gd name="connsiteY4" fmla="*/ 426 h 61238"/>
                <a:gd name="connsiteX5" fmla="*/ 77254 w 77680"/>
                <a:gd name="connsiteY5" fmla="*/ 9541 h 61238"/>
                <a:gd name="connsiteX6" fmla="*/ 7327 w 77680"/>
                <a:gd name="connsiteY6" fmla="*/ 61239 h 61238"/>
                <a:gd name="connsiteX7" fmla="*/ 7177 w 77680"/>
                <a:gd name="connsiteY7" fmla="*/ 61239 h 6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680" h="61238">
                  <a:moveTo>
                    <a:pt x="7177" y="61239"/>
                  </a:moveTo>
                  <a:cubicBezTo>
                    <a:pt x="3293" y="61239"/>
                    <a:pt x="155" y="58251"/>
                    <a:pt x="5" y="54366"/>
                  </a:cubicBezTo>
                  <a:cubicBezTo>
                    <a:pt x="-144" y="50481"/>
                    <a:pt x="2844" y="47044"/>
                    <a:pt x="6879" y="46895"/>
                  </a:cubicBezTo>
                  <a:cubicBezTo>
                    <a:pt x="31682" y="45849"/>
                    <a:pt x="55588" y="28068"/>
                    <a:pt x="63806" y="4759"/>
                  </a:cubicBezTo>
                  <a:cubicBezTo>
                    <a:pt x="65151" y="1024"/>
                    <a:pt x="69185" y="-918"/>
                    <a:pt x="72921" y="426"/>
                  </a:cubicBezTo>
                  <a:cubicBezTo>
                    <a:pt x="76656" y="1771"/>
                    <a:pt x="78599" y="5805"/>
                    <a:pt x="77254" y="9541"/>
                  </a:cubicBezTo>
                  <a:cubicBezTo>
                    <a:pt x="67093" y="38677"/>
                    <a:pt x="38256" y="60044"/>
                    <a:pt x="7327" y="61239"/>
                  </a:cubicBezTo>
                  <a:cubicBezTo>
                    <a:pt x="7327" y="61239"/>
                    <a:pt x="7177" y="61239"/>
                    <a:pt x="7177" y="6123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8" name="任意多边形: 形状 847">
              <a:extLst>
                <a:ext uri="{FF2B5EF4-FFF2-40B4-BE49-F238E27FC236}">
                  <a16:creationId xmlns:a16="http://schemas.microsoft.com/office/drawing/2014/main" id="{305EB41E-65A9-44F4-B46B-D0B315A9D534}"/>
                </a:ext>
              </a:extLst>
            </p:cNvPr>
            <p:cNvSpPr/>
            <p:nvPr/>
          </p:nvSpPr>
          <p:spPr>
            <a:xfrm>
              <a:off x="1984897" y="2246245"/>
              <a:ext cx="54437" cy="90845"/>
            </a:xfrm>
            <a:custGeom>
              <a:avLst/>
              <a:gdLst>
                <a:gd name="connsiteX0" fmla="*/ 7214 w 54437"/>
                <a:gd name="connsiteY0" fmla="*/ 90845 h 90845"/>
                <a:gd name="connsiteX1" fmla="*/ 1237 w 54437"/>
                <a:gd name="connsiteY1" fmla="*/ 87707 h 90845"/>
                <a:gd name="connsiteX2" fmla="*/ 3179 w 54437"/>
                <a:gd name="connsiteY2" fmla="*/ 77697 h 90845"/>
                <a:gd name="connsiteX3" fmla="*/ 40085 w 54437"/>
                <a:gd name="connsiteY3" fmla="*/ 7321 h 90845"/>
                <a:gd name="connsiteX4" fmla="*/ 47108 w 54437"/>
                <a:gd name="connsiteY4" fmla="*/ 0 h 90845"/>
                <a:gd name="connsiteX5" fmla="*/ 54429 w 54437"/>
                <a:gd name="connsiteY5" fmla="*/ 7023 h 90845"/>
                <a:gd name="connsiteX6" fmla="*/ 11099 w 54437"/>
                <a:gd name="connsiteY6" fmla="*/ 89650 h 90845"/>
                <a:gd name="connsiteX7" fmla="*/ 7214 w 54437"/>
                <a:gd name="connsiteY7" fmla="*/ 90845 h 90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437" h="90845">
                  <a:moveTo>
                    <a:pt x="7214" y="90845"/>
                  </a:moveTo>
                  <a:cubicBezTo>
                    <a:pt x="4972" y="90845"/>
                    <a:pt x="2582" y="89799"/>
                    <a:pt x="1237" y="87707"/>
                  </a:cubicBezTo>
                  <a:cubicBezTo>
                    <a:pt x="-1004" y="84420"/>
                    <a:pt x="-108" y="79938"/>
                    <a:pt x="3179" y="77697"/>
                  </a:cubicBezTo>
                  <a:cubicBezTo>
                    <a:pt x="26040" y="62456"/>
                    <a:pt x="40534" y="34665"/>
                    <a:pt x="40085" y="7321"/>
                  </a:cubicBezTo>
                  <a:cubicBezTo>
                    <a:pt x="40085" y="3437"/>
                    <a:pt x="43223" y="149"/>
                    <a:pt x="47108" y="0"/>
                  </a:cubicBezTo>
                  <a:cubicBezTo>
                    <a:pt x="51142" y="149"/>
                    <a:pt x="54280" y="3138"/>
                    <a:pt x="54429" y="7023"/>
                  </a:cubicBezTo>
                  <a:cubicBezTo>
                    <a:pt x="54878" y="39297"/>
                    <a:pt x="37844" y="71570"/>
                    <a:pt x="11099" y="89650"/>
                  </a:cubicBezTo>
                  <a:cubicBezTo>
                    <a:pt x="10053" y="90397"/>
                    <a:pt x="8558" y="90845"/>
                    <a:pt x="7214" y="9084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9" name="任意多边形: 形状 848">
              <a:extLst>
                <a:ext uri="{FF2B5EF4-FFF2-40B4-BE49-F238E27FC236}">
                  <a16:creationId xmlns:a16="http://schemas.microsoft.com/office/drawing/2014/main" id="{65BD987E-721A-487F-8877-99CBD0A18C39}"/>
                </a:ext>
              </a:extLst>
            </p:cNvPr>
            <p:cNvSpPr/>
            <p:nvPr/>
          </p:nvSpPr>
          <p:spPr>
            <a:xfrm>
              <a:off x="2409554" y="2218277"/>
              <a:ext cx="61741" cy="110445"/>
            </a:xfrm>
            <a:custGeom>
              <a:avLst/>
              <a:gdLst>
                <a:gd name="connsiteX0" fmla="*/ 54714 w 61741"/>
                <a:gd name="connsiteY0" fmla="*/ 110446 h 110445"/>
                <a:gd name="connsiteX1" fmla="*/ 47542 w 61741"/>
                <a:gd name="connsiteY1" fmla="*/ 103423 h 110445"/>
                <a:gd name="connsiteX2" fmla="*/ 2717 w 61741"/>
                <a:gd name="connsiteY2" fmla="*/ 12727 h 110445"/>
                <a:gd name="connsiteX3" fmla="*/ 1521 w 61741"/>
                <a:gd name="connsiteY3" fmla="*/ 2716 h 110445"/>
                <a:gd name="connsiteX4" fmla="*/ 11532 w 61741"/>
                <a:gd name="connsiteY4" fmla="*/ 1521 h 110445"/>
                <a:gd name="connsiteX5" fmla="*/ 61736 w 61741"/>
                <a:gd name="connsiteY5" fmla="*/ 103124 h 110445"/>
                <a:gd name="connsiteX6" fmla="*/ 54714 w 61741"/>
                <a:gd name="connsiteY6" fmla="*/ 110446 h 110445"/>
                <a:gd name="connsiteX7" fmla="*/ 54714 w 61741"/>
                <a:gd name="connsiteY7" fmla="*/ 110446 h 1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741" h="110445">
                  <a:moveTo>
                    <a:pt x="54714" y="110446"/>
                  </a:moveTo>
                  <a:cubicBezTo>
                    <a:pt x="50829" y="110446"/>
                    <a:pt x="47691" y="107308"/>
                    <a:pt x="47542" y="103423"/>
                  </a:cubicBezTo>
                  <a:cubicBezTo>
                    <a:pt x="46794" y="68460"/>
                    <a:pt x="30060" y="34542"/>
                    <a:pt x="2717" y="12727"/>
                  </a:cubicBezTo>
                  <a:cubicBezTo>
                    <a:pt x="-421" y="10187"/>
                    <a:pt x="-869" y="5705"/>
                    <a:pt x="1521" y="2716"/>
                  </a:cubicBezTo>
                  <a:cubicBezTo>
                    <a:pt x="4061" y="-421"/>
                    <a:pt x="8544" y="-869"/>
                    <a:pt x="11532" y="1521"/>
                  </a:cubicBezTo>
                  <a:cubicBezTo>
                    <a:pt x="42163" y="25876"/>
                    <a:pt x="60989" y="63828"/>
                    <a:pt x="61736" y="103124"/>
                  </a:cubicBezTo>
                  <a:cubicBezTo>
                    <a:pt x="61886" y="107009"/>
                    <a:pt x="58748" y="110296"/>
                    <a:pt x="54714" y="110446"/>
                  </a:cubicBezTo>
                  <a:cubicBezTo>
                    <a:pt x="54863" y="110446"/>
                    <a:pt x="54863" y="110446"/>
                    <a:pt x="54714" y="11044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0" name="任意多边形: 形状 849">
              <a:extLst>
                <a:ext uri="{FF2B5EF4-FFF2-40B4-BE49-F238E27FC236}">
                  <a16:creationId xmlns:a16="http://schemas.microsoft.com/office/drawing/2014/main" id="{F994062F-1D4B-41B0-80ED-97333390C4AC}"/>
                </a:ext>
              </a:extLst>
            </p:cNvPr>
            <p:cNvSpPr/>
            <p:nvPr/>
          </p:nvSpPr>
          <p:spPr>
            <a:xfrm>
              <a:off x="2341070" y="2250948"/>
              <a:ext cx="25254" cy="99739"/>
            </a:xfrm>
            <a:custGeom>
              <a:avLst/>
              <a:gdLst>
                <a:gd name="connsiteX0" fmla="*/ 15767 w 25254"/>
                <a:gd name="connsiteY0" fmla="*/ 99739 h 99739"/>
                <a:gd name="connsiteX1" fmla="*/ 14572 w 25254"/>
                <a:gd name="connsiteY1" fmla="*/ 99589 h 99739"/>
                <a:gd name="connsiteX2" fmla="*/ 8744 w 25254"/>
                <a:gd name="connsiteY2" fmla="*/ 91222 h 99739"/>
                <a:gd name="connsiteX3" fmla="*/ 526 w 25254"/>
                <a:gd name="connsiteY3" fmla="*/ 9790 h 99739"/>
                <a:gd name="connsiteX4" fmla="*/ 4561 w 25254"/>
                <a:gd name="connsiteY4" fmla="*/ 526 h 99739"/>
                <a:gd name="connsiteX5" fmla="*/ 13824 w 25254"/>
                <a:gd name="connsiteY5" fmla="*/ 4561 h 99739"/>
                <a:gd name="connsiteX6" fmla="*/ 22789 w 25254"/>
                <a:gd name="connsiteY6" fmla="*/ 93762 h 99739"/>
                <a:gd name="connsiteX7" fmla="*/ 15767 w 25254"/>
                <a:gd name="connsiteY7" fmla="*/ 99739 h 9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54" h="99739">
                  <a:moveTo>
                    <a:pt x="15767" y="99739"/>
                  </a:moveTo>
                  <a:cubicBezTo>
                    <a:pt x="15319" y="99739"/>
                    <a:pt x="14870" y="99739"/>
                    <a:pt x="14572" y="99589"/>
                  </a:cubicBezTo>
                  <a:cubicBezTo>
                    <a:pt x="10687" y="98843"/>
                    <a:pt x="7997" y="95257"/>
                    <a:pt x="8744" y="91222"/>
                  </a:cubicBezTo>
                  <a:cubicBezTo>
                    <a:pt x="13526" y="63879"/>
                    <a:pt x="10687" y="35639"/>
                    <a:pt x="526" y="9790"/>
                  </a:cubicBezTo>
                  <a:cubicBezTo>
                    <a:pt x="-968" y="6055"/>
                    <a:pt x="825" y="1871"/>
                    <a:pt x="4561" y="526"/>
                  </a:cubicBezTo>
                  <a:cubicBezTo>
                    <a:pt x="8296" y="-968"/>
                    <a:pt x="12480" y="825"/>
                    <a:pt x="13824" y="4561"/>
                  </a:cubicBezTo>
                  <a:cubicBezTo>
                    <a:pt x="24881" y="32950"/>
                    <a:pt x="28019" y="63730"/>
                    <a:pt x="22789" y="93762"/>
                  </a:cubicBezTo>
                  <a:cubicBezTo>
                    <a:pt x="22192" y="97348"/>
                    <a:pt x="19203" y="99739"/>
                    <a:pt x="15767" y="9973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1" name="任意多边形: 形状 850">
              <a:extLst>
                <a:ext uri="{FF2B5EF4-FFF2-40B4-BE49-F238E27FC236}">
                  <a16:creationId xmlns:a16="http://schemas.microsoft.com/office/drawing/2014/main" id="{E1862C01-57E3-4311-A9AE-5DB05ECBEA41}"/>
                </a:ext>
              </a:extLst>
            </p:cNvPr>
            <p:cNvSpPr/>
            <p:nvPr/>
          </p:nvSpPr>
          <p:spPr>
            <a:xfrm>
              <a:off x="2279543" y="2305303"/>
              <a:ext cx="41015" cy="79898"/>
            </a:xfrm>
            <a:custGeom>
              <a:avLst/>
              <a:gdLst>
                <a:gd name="connsiteX0" fmla="*/ 33814 w 41015"/>
                <a:gd name="connsiteY0" fmla="*/ 79899 h 79898"/>
                <a:gd name="connsiteX1" fmla="*/ 30078 w 41015"/>
                <a:gd name="connsiteY1" fmla="*/ 78853 h 79898"/>
                <a:gd name="connsiteX2" fmla="*/ 3781 w 41015"/>
                <a:gd name="connsiteY2" fmla="*/ 46579 h 79898"/>
                <a:gd name="connsiteX3" fmla="*/ 3183 w 41015"/>
                <a:gd name="connsiteY3" fmla="*/ 4892 h 79898"/>
                <a:gd name="connsiteX4" fmla="*/ 12298 w 41015"/>
                <a:gd name="connsiteY4" fmla="*/ 409 h 79898"/>
                <a:gd name="connsiteX5" fmla="*/ 16780 w 41015"/>
                <a:gd name="connsiteY5" fmla="*/ 9524 h 79898"/>
                <a:gd name="connsiteX6" fmla="*/ 17228 w 41015"/>
                <a:gd name="connsiteY6" fmla="*/ 41798 h 79898"/>
                <a:gd name="connsiteX7" fmla="*/ 37549 w 41015"/>
                <a:gd name="connsiteY7" fmla="*/ 66750 h 79898"/>
                <a:gd name="connsiteX8" fmla="*/ 39940 w 41015"/>
                <a:gd name="connsiteY8" fmla="*/ 76612 h 79898"/>
                <a:gd name="connsiteX9" fmla="*/ 33814 w 41015"/>
                <a:gd name="connsiteY9" fmla="*/ 79899 h 7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15" h="79898">
                  <a:moveTo>
                    <a:pt x="33814" y="79899"/>
                  </a:moveTo>
                  <a:cubicBezTo>
                    <a:pt x="32469" y="79899"/>
                    <a:pt x="31274" y="79600"/>
                    <a:pt x="30078" y="78853"/>
                  </a:cubicBezTo>
                  <a:cubicBezTo>
                    <a:pt x="17976" y="71382"/>
                    <a:pt x="8712" y="59877"/>
                    <a:pt x="3781" y="46579"/>
                  </a:cubicBezTo>
                  <a:cubicBezTo>
                    <a:pt x="-1000" y="33281"/>
                    <a:pt x="-1299" y="18339"/>
                    <a:pt x="3183" y="4892"/>
                  </a:cubicBezTo>
                  <a:cubicBezTo>
                    <a:pt x="4379" y="1156"/>
                    <a:pt x="8562" y="-935"/>
                    <a:pt x="12298" y="409"/>
                  </a:cubicBezTo>
                  <a:cubicBezTo>
                    <a:pt x="16033" y="1605"/>
                    <a:pt x="18125" y="5788"/>
                    <a:pt x="16780" y="9524"/>
                  </a:cubicBezTo>
                  <a:cubicBezTo>
                    <a:pt x="13344" y="19983"/>
                    <a:pt x="13493" y="31488"/>
                    <a:pt x="17228" y="41798"/>
                  </a:cubicBezTo>
                  <a:cubicBezTo>
                    <a:pt x="20964" y="52107"/>
                    <a:pt x="28136" y="61072"/>
                    <a:pt x="37549" y="66750"/>
                  </a:cubicBezTo>
                  <a:cubicBezTo>
                    <a:pt x="40986" y="68842"/>
                    <a:pt x="42031" y="73325"/>
                    <a:pt x="39940" y="76612"/>
                  </a:cubicBezTo>
                  <a:cubicBezTo>
                    <a:pt x="38595" y="78704"/>
                    <a:pt x="36204" y="79899"/>
                    <a:pt x="33814" y="7989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2" name="任意多边形: 形状 851">
              <a:extLst>
                <a:ext uri="{FF2B5EF4-FFF2-40B4-BE49-F238E27FC236}">
                  <a16:creationId xmlns:a16="http://schemas.microsoft.com/office/drawing/2014/main" id="{E9A841C5-574B-45B2-96A2-74D7C0E213B5}"/>
                </a:ext>
              </a:extLst>
            </p:cNvPr>
            <p:cNvSpPr/>
            <p:nvPr/>
          </p:nvSpPr>
          <p:spPr>
            <a:xfrm>
              <a:off x="2208676" y="2332264"/>
              <a:ext cx="46773" cy="83717"/>
            </a:xfrm>
            <a:custGeom>
              <a:avLst/>
              <a:gdLst>
                <a:gd name="connsiteX0" fmla="*/ 39685 w 46773"/>
                <a:gd name="connsiteY0" fmla="*/ 83718 h 83717"/>
                <a:gd name="connsiteX1" fmla="*/ 35352 w 46773"/>
                <a:gd name="connsiteY1" fmla="*/ 82224 h 83717"/>
                <a:gd name="connsiteX2" fmla="*/ 239 w 46773"/>
                <a:gd name="connsiteY2" fmla="*/ 6470 h 83717"/>
                <a:gd name="connsiteX3" fmla="*/ 8008 w 46773"/>
                <a:gd name="connsiteY3" fmla="*/ 45 h 83717"/>
                <a:gd name="connsiteX4" fmla="*/ 14433 w 46773"/>
                <a:gd name="connsiteY4" fmla="*/ 7814 h 83717"/>
                <a:gd name="connsiteX5" fmla="*/ 43868 w 46773"/>
                <a:gd name="connsiteY5" fmla="*/ 70719 h 83717"/>
                <a:gd name="connsiteX6" fmla="*/ 45363 w 46773"/>
                <a:gd name="connsiteY6" fmla="*/ 80730 h 83717"/>
                <a:gd name="connsiteX7" fmla="*/ 39685 w 46773"/>
                <a:gd name="connsiteY7" fmla="*/ 83718 h 8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773" h="83717">
                  <a:moveTo>
                    <a:pt x="39685" y="83718"/>
                  </a:moveTo>
                  <a:cubicBezTo>
                    <a:pt x="38190" y="83718"/>
                    <a:pt x="36696" y="83270"/>
                    <a:pt x="35352" y="82224"/>
                  </a:cubicBezTo>
                  <a:cubicBezTo>
                    <a:pt x="13686" y="66087"/>
                    <a:pt x="-2152" y="32020"/>
                    <a:pt x="239" y="6470"/>
                  </a:cubicBezTo>
                  <a:cubicBezTo>
                    <a:pt x="538" y="2585"/>
                    <a:pt x="4124" y="-404"/>
                    <a:pt x="8008" y="45"/>
                  </a:cubicBezTo>
                  <a:cubicBezTo>
                    <a:pt x="11893" y="343"/>
                    <a:pt x="14882" y="3930"/>
                    <a:pt x="14433" y="7814"/>
                  </a:cubicBezTo>
                  <a:cubicBezTo>
                    <a:pt x="12491" y="28583"/>
                    <a:pt x="25938" y="57421"/>
                    <a:pt x="43868" y="70719"/>
                  </a:cubicBezTo>
                  <a:cubicBezTo>
                    <a:pt x="47006" y="73109"/>
                    <a:pt x="47753" y="77592"/>
                    <a:pt x="45363" y="80730"/>
                  </a:cubicBezTo>
                  <a:cubicBezTo>
                    <a:pt x="44018" y="82672"/>
                    <a:pt x="41926" y="83718"/>
                    <a:pt x="39685" y="83718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3" name="任意多边形: 形状 852">
              <a:extLst>
                <a:ext uri="{FF2B5EF4-FFF2-40B4-BE49-F238E27FC236}">
                  <a16:creationId xmlns:a16="http://schemas.microsoft.com/office/drawing/2014/main" id="{976A1A2D-1527-418B-AF00-CAA22897AA79}"/>
                </a:ext>
              </a:extLst>
            </p:cNvPr>
            <p:cNvSpPr/>
            <p:nvPr/>
          </p:nvSpPr>
          <p:spPr>
            <a:xfrm>
              <a:off x="2114022" y="2367567"/>
              <a:ext cx="78162" cy="53345"/>
            </a:xfrm>
            <a:custGeom>
              <a:avLst/>
              <a:gdLst>
                <a:gd name="connsiteX0" fmla="*/ 7185 w 78162"/>
                <a:gd name="connsiteY0" fmla="*/ 53346 h 53345"/>
                <a:gd name="connsiteX1" fmla="*/ 4047 w 78162"/>
                <a:gd name="connsiteY1" fmla="*/ 52599 h 53345"/>
                <a:gd name="connsiteX2" fmla="*/ 760 w 78162"/>
                <a:gd name="connsiteY2" fmla="*/ 43036 h 53345"/>
                <a:gd name="connsiteX3" fmla="*/ 71135 w 78162"/>
                <a:gd name="connsiteY3" fmla="*/ 4 h 53345"/>
                <a:gd name="connsiteX4" fmla="*/ 78158 w 78162"/>
                <a:gd name="connsiteY4" fmla="*/ 7325 h 53345"/>
                <a:gd name="connsiteX5" fmla="*/ 70986 w 78162"/>
                <a:gd name="connsiteY5" fmla="*/ 14348 h 53345"/>
                <a:gd name="connsiteX6" fmla="*/ 70089 w 78162"/>
                <a:gd name="connsiteY6" fmla="*/ 14348 h 53345"/>
                <a:gd name="connsiteX7" fmla="*/ 13460 w 78162"/>
                <a:gd name="connsiteY7" fmla="*/ 49461 h 53345"/>
                <a:gd name="connsiteX8" fmla="*/ 7185 w 78162"/>
                <a:gd name="connsiteY8" fmla="*/ 53346 h 5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162" h="53345">
                  <a:moveTo>
                    <a:pt x="7185" y="53346"/>
                  </a:moveTo>
                  <a:cubicBezTo>
                    <a:pt x="6139" y="53346"/>
                    <a:pt x="5093" y="53047"/>
                    <a:pt x="4047" y="52599"/>
                  </a:cubicBezTo>
                  <a:cubicBezTo>
                    <a:pt x="461" y="50806"/>
                    <a:pt x="-1033" y="46472"/>
                    <a:pt x="760" y="43036"/>
                  </a:cubicBezTo>
                  <a:cubicBezTo>
                    <a:pt x="13759" y="16888"/>
                    <a:pt x="41999" y="-295"/>
                    <a:pt x="71135" y="4"/>
                  </a:cubicBezTo>
                  <a:cubicBezTo>
                    <a:pt x="75169" y="4"/>
                    <a:pt x="78307" y="3291"/>
                    <a:pt x="78158" y="7325"/>
                  </a:cubicBezTo>
                  <a:cubicBezTo>
                    <a:pt x="78158" y="11210"/>
                    <a:pt x="74870" y="14348"/>
                    <a:pt x="70986" y="14348"/>
                  </a:cubicBezTo>
                  <a:cubicBezTo>
                    <a:pt x="70687" y="14348"/>
                    <a:pt x="70388" y="14348"/>
                    <a:pt x="70089" y="14348"/>
                  </a:cubicBezTo>
                  <a:cubicBezTo>
                    <a:pt x="46929" y="14348"/>
                    <a:pt x="23770" y="28692"/>
                    <a:pt x="13460" y="49461"/>
                  </a:cubicBezTo>
                  <a:cubicBezTo>
                    <a:pt x="12265" y="51851"/>
                    <a:pt x="9725" y="53346"/>
                    <a:pt x="7185" y="5334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4" name="任意多边形: 形状 853">
              <a:extLst>
                <a:ext uri="{FF2B5EF4-FFF2-40B4-BE49-F238E27FC236}">
                  <a16:creationId xmlns:a16="http://schemas.microsoft.com/office/drawing/2014/main" id="{0DCEFD7D-C9D6-4F80-83DE-6CABA61D56DA}"/>
                </a:ext>
              </a:extLst>
            </p:cNvPr>
            <p:cNvSpPr/>
            <p:nvPr/>
          </p:nvSpPr>
          <p:spPr>
            <a:xfrm>
              <a:off x="1723211" y="2250722"/>
              <a:ext cx="59187" cy="86367"/>
            </a:xfrm>
            <a:custGeom>
              <a:avLst/>
              <a:gdLst>
                <a:gd name="connsiteX0" fmla="*/ 51947 w 59187"/>
                <a:gd name="connsiteY0" fmla="*/ 86368 h 86367"/>
                <a:gd name="connsiteX1" fmla="*/ 48959 w 59187"/>
                <a:gd name="connsiteY1" fmla="*/ 85621 h 86367"/>
                <a:gd name="connsiteX2" fmla="*/ 10858 w 59187"/>
                <a:gd name="connsiteY2" fmla="*/ 51404 h 86367"/>
                <a:gd name="connsiteX3" fmla="*/ 100 w 59187"/>
                <a:gd name="connsiteY3" fmla="*/ 6878 h 86367"/>
                <a:gd name="connsiteX4" fmla="*/ 7571 w 59187"/>
                <a:gd name="connsiteY4" fmla="*/ 5 h 86367"/>
                <a:gd name="connsiteX5" fmla="*/ 14444 w 59187"/>
                <a:gd name="connsiteY5" fmla="*/ 7476 h 86367"/>
                <a:gd name="connsiteX6" fmla="*/ 22960 w 59187"/>
                <a:gd name="connsiteY6" fmla="*/ 43485 h 86367"/>
                <a:gd name="connsiteX7" fmla="*/ 55085 w 59187"/>
                <a:gd name="connsiteY7" fmla="*/ 72472 h 86367"/>
                <a:gd name="connsiteX8" fmla="*/ 58522 w 59187"/>
                <a:gd name="connsiteY8" fmla="*/ 82035 h 86367"/>
                <a:gd name="connsiteX9" fmla="*/ 51947 w 59187"/>
                <a:gd name="connsiteY9" fmla="*/ 86368 h 86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187" h="86367">
                  <a:moveTo>
                    <a:pt x="51947" y="86368"/>
                  </a:moveTo>
                  <a:cubicBezTo>
                    <a:pt x="50901" y="86368"/>
                    <a:pt x="49855" y="86219"/>
                    <a:pt x="48959" y="85621"/>
                  </a:cubicBezTo>
                  <a:cubicBezTo>
                    <a:pt x="34017" y="78598"/>
                    <a:pt x="21167" y="67093"/>
                    <a:pt x="10858" y="51404"/>
                  </a:cubicBezTo>
                  <a:cubicBezTo>
                    <a:pt x="2789" y="39152"/>
                    <a:pt x="-647" y="24659"/>
                    <a:pt x="100" y="6878"/>
                  </a:cubicBezTo>
                  <a:cubicBezTo>
                    <a:pt x="249" y="2993"/>
                    <a:pt x="3536" y="-144"/>
                    <a:pt x="7571" y="5"/>
                  </a:cubicBezTo>
                  <a:cubicBezTo>
                    <a:pt x="11455" y="154"/>
                    <a:pt x="14593" y="3442"/>
                    <a:pt x="14444" y="7476"/>
                  </a:cubicBezTo>
                  <a:cubicBezTo>
                    <a:pt x="13846" y="22268"/>
                    <a:pt x="16536" y="33773"/>
                    <a:pt x="22960" y="43485"/>
                  </a:cubicBezTo>
                  <a:cubicBezTo>
                    <a:pt x="31776" y="56933"/>
                    <a:pt x="42534" y="66645"/>
                    <a:pt x="55085" y="72472"/>
                  </a:cubicBezTo>
                  <a:cubicBezTo>
                    <a:pt x="58671" y="74116"/>
                    <a:pt x="60165" y="78449"/>
                    <a:pt x="58522" y="82035"/>
                  </a:cubicBezTo>
                  <a:cubicBezTo>
                    <a:pt x="57326" y="84874"/>
                    <a:pt x="54637" y="86368"/>
                    <a:pt x="51947" y="86368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5" name="任意多边形: 形状 854">
              <a:extLst>
                <a:ext uri="{FF2B5EF4-FFF2-40B4-BE49-F238E27FC236}">
                  <a16:creationId xmlns:a16="http://schemas.microsoft.com/office/drawing/2014/main" id="{AD4A2947-2D60-462D-9862-FE72BA3E78B5}"/>
                </a:ext>
              </a:extLst>
            </p:cNvPr>
            <p:cNvSpPr/>
            <p:nvPr/>
          </p:nvSpPr>
          <p:spPr>
            <a:xfrm>
              <a:off x="1801238" y="2245492"/>
              <a:ext cx="33967" cy="109826"/>
            </a:xfrm>
            <a:custGeom>
              <a:avLst/>
              <a:gdLst>
                <a:gd name="connsiteX0" fmla="*/ 7091 w 33967"/>
                <a:gd name="connsiteY0" fmla="*/ 109826 h 109826"/>
                <a:gd name="connsiteX1" fmla="*/ 4102 w 33967"/>
                <a:gd name="connsiteY1" fmla="*/ 109079 h 109826"/>
                <a:gd name="connsiteX2" fmla="*/ 666 w 33967"/>
                <a:gd name="connsiteY2" fmla="*/ 99517 h 109826"/>
                <a:gd name="connsiteX3" fmla="*/ 19492 w 33967"/>
                <a:gd name="connsiteY3" fmla="*/ 7476 h 109826"/>
                <a:gd name="connsiteX4" fmla="*/ 26365 w 33967"/>
                <a:gd name="connsiteY4" fmla="*/ 5 h 109826"/>
                <a:gd name="connsiteX5" fmla="*/ 33836 w 33967"/>
                <a:gd name="connsiteY5" fmla="*/ 6878 h 109826"/>
                <a:gd name="connsiteX6" fmla="*/ 13815 w 33967"/>
                <a:gd name="connsiteY6" fmla="*/ 105493 h 109826"/>
                <a:gd name="connsiteX7" fmla="*/ 7091 w 33967"/>
                <a:gd name="connsiteY7" fmla="*/ 109826 h 10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67" h="109826">
                  <a:moveTo>
                    <a:pt x="7091" y="109826"/>
                  </a:moveTo>
                  <a:cubicBezTo>
                    <a:pt x="6045" y="109826"/>
                    <a:pt x="4999" y="109677"/>
                    <a:pt x="4102" y="109079"/>
                  </a:cubicBezTo>
                  <a:cubicBezTo>
                    <a:pt x="516" y="107436"/>
                    <a:pt x="-978" y="103103"/>
                    <a:pt x="666" y="99517"/>
                  </a:cubicBezTo>
                  <a:cubicBezTo>
                    <a:pt x="14113" y="70829"/>
                    <a:pt x="20538" y="39003"/>
                    <a:pt x="19492" y="7476"/>
                  </a:cubicBezTo>
                  <a:cubicBezTo>
                    <a:pt x="19343" y="3591"/>
                    <a:pt x="22481" y="155"/>
                    <a:pt x="26365" y="5"/>
                  </a:cubicBezTo>
                  <a:cubicBezTo>
                    <a:pt x="30250" y="-144"/>
                    <a:pt x="33687" y="2993"/>
                    <a:pt x="33836" y="6878"/>
                  </a:cubicBezTo>
                  <a:cubicBezTo>
                    <a:pt x="35032" y="40796"/>
                    <a:pt x="28009" y="74863"/>
                    <a:pt x="13815" y="105493"/>
                  </a:cubicBezTo>
                  <a:cubicBezTo>
                    <a:pt x="12470" y="108183"/>
                    <a:pt x="9780" y="109826"/>
                    <a:pt x="7091" y="10982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6" name="任意多边形: 形状 855">
              <a:extLst>
                <a:ext uri="{FF2B5EF4-FFF2-40B4-BE49-F238E27FC236}">
                  <a16:creationId xmlns:a16="http://schemas.microsoft.com/office/drawing/2014/main" id="{E986CBC8-D29E-4AE5-87F2-751B173F0E29}"/>
                </a:ext>
              </a:extLst>
            </p:cNvPr>
            <p:cNvSpPr/>
            <p:nvPr/>
          </p:nvSpPr>
          <p:spPr>
            <a:xfrm>
              <a:off x="1893383" y="2287818"/>
              <a:ext cx="47926" cy="89016"/>
            </a:xfrm>
            <a:custGeom>
              <a:avLst/>
              <a:gdLst>
                <a:gd name="connsiteX0" fmla="*/ 40605 w 47926"/>
                <a:gd name="connsiteY0" fmla="*/ 89016 h 89016"/>
                <a:gd name="connsiteX1" fmla="*/ 33433 w 47926"/>
                <a:gd name="connsiteY1" fmla="*/ 81844 h 89016"/>
                <a:gd name="connsiteX2" fmla="*/ 2205 w 47926"/>
                <a:gd name="connsiteY2" fmla="*/ 12366 h 89016"/>
                <a:gd name="connsiteX3" fmla="*/ 2056 w 47926"/>
                <a:gd name="connsiteY3" fmla="*/ 2205 h 89016"/>
                <a:gd name="connsiteX4" fmla="*/ 12216 w 47926"/>
                <a:gd name="connsiteY4" fmla="*/ 2056 h 89016"/>
                <a:gd name="connsiteX5" fmla="*/ 47927 w 47926"/>
                <a:gd name="connsiteY5" fmla="*/ 81844 h 89016"/>
                <a:gd name="connsiteX6" fmla="*/ 40605 w 47926"/>
                <a:gd name="connsiteY6" fmla="*/ 89016 h 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926" h="89016">
                  <a:moveTo>
                    <a:pt x="40605" y="89016"/>
                  </a:moveTo>
                  <a:cubicBezTo>
                    <a:pt x="36571" y="89016"/>
                    <a:pt x="33433" y="85879"/>
                    <a:pt x="33433" y="81844"/>
                  </a:cubicBezTo>
                  <a:cubicBezTo>
                    <a:pt x="33433" y="54352"/>
                    <a:pt x="24020" y="33583"/>
                    <a:pt x="2205" y="12366"/>
                  </a:cubicBezTo>
                  <a:cubicBezTo>
                    <a:pt x="-634" y="9676"/>
                    <a:pt x="-783" y="5044"/>
                    <a:pt x="2056" y="2205"/>
                  </a:cubicBezTo>
                  <a:cubicBezTo>
                    <a:pt x="4745" y="-633"/>
                    <a:pt x="9377" y="-783"/>
                    <a:pt x="12216" y="2056"/>
                  </a:cubicBezTo>
                  <a:cubicBezTo>
                    <a:pt x="28802" y="18193"/>
                    <a:pt x="47927" y="41651"/>
                    <a:pt x="47927" y="81844"/>
                  </a:cubicBezTo>
                  <a:cubicBezTo>
                    <a:pt x="47777" y="85729"/>
                    <a:pt x="44490" y="89016"/>
                    <a:pt x="40605" y="8901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7" name="任意多边形: 形状 856">
              <a:extLst>
                <a:ext uri="{FF2B5EF4-FFF2-40B4-BE49-F238E27FC236}">
                  <a16:creationId xmlns:a16="http://schemas.microsoft.com/office/drawing/2014/main" id="{FC47AAF8-4367-4A09-B439-E9F3E1CFC557}"/>
                </a:ext>
              </a:extLst>
            </p:cNvPr>
            <p:cNvSpPr/>
            <p:nvPr/>
          </p:nvSpPr>
          <p:spPr>
            <a:xfrm>
              <a:off x="1846455" y="2318817"/>
              <a:ext cx="45063" cy="93579"/>
            </a:xfrm>
            <a:custGeom>
              <a:avLst/>
              <a:gdLst>
                <a:gd name="connsiteX0" fmla="*/ 37778 w 45063"/>
                <a:gd name="connsiteY0" fmla="*/ 93579 h 93579"/>
                <a:gd name="connsiteX1" fmla="*/ 32847 w 45063"/>
                <a:gd name="connsiteY1" fmla="*/ 91637 h 93579"/>
                <a:gd name="connsiteX2" fmla="*/ 573 w 45063"/>
                <a:gd name="connsiteY2" fmla="*/ 6469 h 93579"/>
                <a:gd name="connsiteX3" fmla="*/ 8492 w 45063"/>
                <a:gd name="connsiteY3" fmla="*/ 45 h 93579"/>
                <a:gd name="connsiteX4" fmla="*/ 14917 w 45063"/>
                <a:gd name="connsiteY4" fmla="*/ 7964 h 93579"/>
                <a:gd name="connsiteX5" fmla="*/ 42858 w 45063"/>
                <a:gd name="connsiteY5" fmla="*/ 81327 h 93579"/>
                <a:gd name="connsiteX6" fmla="*/ 43007 w 45063"/>
                <a:gd name="connsiteY6" fmla="*/ 91487 h 93579"/>
                <a:gd name="connsiteX7" fmla="*/ 37778 w 45063"/>
                <a:gd name="connsiteY7" fmla="*/ 93579 h 9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63" h="93579">
                  <a:moveTo>
                    <a:pt x="37778" y="93579"/>
                  </a:moveTo>
                  <a:cubicBezTo>
                    <a:pt x="35985" y="93579"/>
                    <a:pt x="34192" y="92982"/>
                    <a:pt x="32847" y="91637"/>
                  </a:cubicBezTo>
                  <a:cubicBezTo>
                    <a:pt x="18951" y="78189"/>
                    <a:pt x="-3910" y="49352"/>
                    <a:pt x="573" y="6469"/>
                  </a:cubicBezTo>
                  <a:cubicBezTo>
                    <a:pt x="1021" y="2585"/>
                    <a:pt x="4458" y="-404"/>
                    <a:pt x="8492" y="45"/>
                  </a:cubicBezTo>
                  <a:cubicBezTo>
                    <a:pt x="12377" y="493"/>
                    <a:pt x="15365" y="3929"/>
                    <a:pt x="14917" y="7964"/>
                  </a:cubicBezTo>
                  <a:cubicBezTo>
                    <a:pt x="11182" y="44870"/>
                    <a:pt x="30905" y="69822"/>
                    <a:pt x="42858" y="81327"/>
                  </a:cubicBezTo>
                  <a:cubicBezTo>
                    <a:pt x="45697" y="84017"/>
                    <a:pt x="45846" y="88649"/>
                    <a:pt x="43007" y="91487"/>
                  </a:cubicBezTo>
                  <a:cubicBezTo>
                    <a:pt x="41513" y="92832"/>
                    <a:pt x="39571" y="93579"/>
                    <a:pt x="37778" y="9357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8" name="任意多边形: 形状 857">
              <a:extLst>
                <a:ext uri="{FF2B5EF4-FFF2-40B4-BE49-F238E27FC236}">
                  <a16:creationId xmlns:a16="http://schemas.microsoft.com/office/drawing/2014/main" id="{4A2D39C1-DEF5-4759-B128-C6D1F75B2CA3}"/>
                </a:ext>
              </a:extLst>
            </p:cNvPr>
            <p:cNvSpPr/>
            <p:nvPr/>
          </p:nvSpPr>
          <p:spPr>
            <a:xfrm>
              <a:off x="1713262" y="2350650"/>
              <a:ext cx="114983" cy="51137"/>
            </a:xfrm>
            <a:custGeom>
              <a:avLst/>
              <a:gdLst>
                <a:gd name="connsiteX0" fmla="*/ 96112 w 114983"/>
                <a:gd name="connsiteY0" fmla="*/ 51138 h 51137"/>
                <a:gd name="connsiteX1" fmla="*/ 2129 w 114983"/>
                <a:gd name="connsiteY1" fmla="*/ 12289 h 51137"/>
                <a:gd name="connsiteX2" fmla="*/ 2129 w 114983"/>
                <a:gd name="connsiteY2" fmla="*/ 2129 h 51137"/>
                <a:gd name="connsiteX3" fmla="*/ 12289 w 114983"/>
                <a:gd name="connsiteY3" fmla="*/ 2129 h 51137"/>
                <a:gd name="connsiteX4" fmla="*/ 107169 w 114983"/>
                <a:gd name="connsiteY4" fmla="*/ 36346 h 51137"/>
                <a:gd name="connsiteX5" fmla="*/ 114939 w 114983"/>
                <a:gd name="connsiteY5" fmla="*/ 42771 h 51137"/>
                <a:gd name="connsiteX6" fmla="*/ 108514 w 114983"/>
                <a:gd name="connsiteY6" fmla="*/ 50540 h 51137"/>
                <a:gd name="connsiteX7" fmla="*/ 96112 w 114983"/>
                <a:gd name="connsiteY7" fmla="*/ 51138 h 5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983" h="51137">
                  <a:moveTo>
                    <a:pt x="96112" y="51138"/>
                  </a:moveTo>
                  <a:cubicBezTo>
                    <a:pt x="61298" y="51138"/>
                    <a:pt x="26783" y="37093"/>
                    <a:pt x="2129" y="12289"/>
                  </a:cubicBezTo>
                  <a:cubicBezTo>
                    <a:pt x="-710" y="9450"/>
                    <a:pt x="-710" y="4968"/>
                    <a:pt x="2129" y="2129"/>
                  </a:cubicBezTo>
                  <a:cubicBezTo>
                    <a:pt x="4968" y="-710"/>
                    <a:pt x="9451" y="-710"/>
                    <a:pt x="12289" y="2129"/>
                  </a:cubicBezTo>
                  <a:cubicBezTo>
                    <a:pt x="36943" y="26932"/>
                    <a:pt x="72355" y="39633"/>
                    <a:pt x="107169" y="36346"/>
                  </a:cubicBezTo>
                  <a:cubicBezTo>
                    <a:pt x="111203" y="36047"/>
                    <a:pt x="114640" y="38886"/>
                    <a:pt x="114939" y="42771"/>
                  </a:cubicBezTo>
                  <a:cubicBezTo>
                    <a:pt x="115387" y="46655"/>
                    <a:pt x="112399" y="50241"/>
                    <a:pt x="108514" y="50540"/>
                  </a:cubicBezTo>
                  <a:cubicBezTo>
                    <a:pt x="104330" y="50839"/>
                    <a:pt x="100146" y="51138"/>
                    <a:pt x="96112" y="51138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9" name="任意多边形: 形状 858">
              <a:extLst>
                <a:ext uri="{FF2B5EF4-FFF2-40B4-BE49-F238E27FC236}">
                  <a16:creationId xmlns:a16="http://schemas.microsoft.com/office/drawing/2014/main" id="{9650845E-0DC5-4475-AFA4-0DFF0E6A981A}"/>
                </a:ext>
              </a:extLst>
            </p:cNvPr>
            <p:cNvSpPr/>
            <p:nvPr/>
          </p:nvSpPr>
          <p:spPr>
            <a:xfrm>
              <a:off x="2288533" y="2385836"/>
              <a:ext cx="93220" cy="44639"/>
            </a:xfrm>
            <a:custGeom>
              <a:avLst/>
              <a:gdLst>
                <a:gd name="connsiteX0" fmla="*/ 14663 w 93220"/>
                <a:gd name="connsiteY0" fmla="*/ 44640 h 44639"/>
                <a:gd name="connsiteX1" fmla="*/ 6595 w 93220"/>
                <a:gd name="connsiteY1" fmla="*/ 44341 h 44639"/>
                <a:gd name="connsiteX2" fmla="*/ 21 w 93220"/>
                <a:gd name="connsiteY2" fmla="*/ 36571 h 44639"/>
                <a:gd name="connsiteX3" fmla="*/ 7790 w 93220"/>
                <a:gd name="connsiteY3" fmla="*/ 29997 h 44639"/>
                <a:gd name="connsiteX4" fmla="*/ 80855 w 93220"/>
                <a:gd name="connsiteY4" fmla="*/ 2205 h 44639"/>
                <a:gd name="connsiteX5" fmla="*/ 91015 w 93220"/>
                <a:gd name="connsiteY5" fmla="*/ 2056 h 44639"/>
                <a:gd name="connsiteX6" fmla="*/ 91165 w 93220"/>
                <a:gd name="connsiteY6" fmla="*/ 12216 h 44639"/>
                <a:gd name="connsiteX7" fmla="*/ 14663 w 93220"/>
                <a:gd name="connsiteY7" fmla="*/ 44640 h 4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220" h="44639">
                  <a:moveTo>
                    <a:pt x="14663" y="44640"/>
                  </a:moveTo>
                  <a:cubicBezTo>
                    <a:pt x="11974" y="44640"/>
                    <a:pt x="9284" y="44490"/>
                    <a:pt x="6595" y="44341"/>
                  </a:cubicBezTo>
                  <a:cubicBezTo>
                    <a:pt x="2710" y="44042"/>
                    <a:pt x="-278" y="40605"/>
                    <a:pt x="21" y="36571"/>
                  </a:cubicBezTo>
                  <a:cubicBezTo>
                    <a:pt x="319" y="32686"/>
                    <a:pt x="3756" y="29698"/>
                    <a:pt x="7790" y="29997"/>
                  </a:cubicBezTo>
                  <a:cubicBezTo>
                    <a:pt x="34835" y="32089"/>
                    <a:pt x="62029" y="21779"/>
                    <a:pt x="80855" y="2205"/>
                  </a:cubicBezTo>
                  <a:cubicBezTo>
                    <a:pt x="83545" y="-633"/>
                    <a:pt x="88176" y="-783"/>
                    <a:pt x="91015" y="2056"/>
                  </a:cubicBezTo>
                  <a:cubicBezTo>
                    <a:pt x="93854" y="4746"/>
                    <a:pt x="94004" y="9377"/>
                    <a:pt x="91165" y="12216"/>
                  </a:cubicBezTo>
                  <a:cubicBezTo>
                    <a:pt x="71143" y="32836"/>
                    <a:pt x="43202" y="44640"/>
                    <a:pt x="14663" y="44640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0" name="任意多边形: 形状 859">
              <a:extLst>
                <a:ext uri="{FF2B5EF4-FFF2-40B4-BE49-F238E27FC236}">
                  <a16:creationId xmlns:a16="http://schemas.microsoft.com/office/drawing/2014/main" id="{CBDBB0B4-7BFC-41CF-B4DD-9AB2DE07F439}"/>
                </a:ext>
              </a:extLst>
            </p:cNvPr>
            <p:cNvSpPr/>
            <p:nvPr/>
          </p:nvSpPr>
          <p:spPr>
            <a:xfrm>
              <a:off x="2313771" y="2462118"/>
              <a:ext cx="61853" cy="100142"/>
            </a:xfrm>
            <a:custGeom>
              <a:avLst/>
              <a:gdLst>
                <a:gd name="connsiteX0" fmla="*/ 54571 w 61853"/>
                <a:gd name="connsiteY0" fmla="*/ 100143 h 100142"/>
                <a:gd name="connsiteX1" fmla="*/ 54123 w 61853"/>
                <a:gd name="connsiteY1" fmla="*/ 100143 h 100142"/>
                <a:gd name="connsiteX2" fmla="*/ 47399 w 61853"/>
                <a:gd name="connsiteY2" fmla="*/ 92523 h 100142"/>
                <a:gd name="connsiteX3" fmla="*/ 3620 w 61853"/>
                <a:gd name="connsiteY3" fmla="*/ 13332 h 100142"/>
                <a:gd name="connsiteX4" fmla="*/ 930 w 61853"/>
                <a:gd name="connsiteY4" fmla="*/ 3620 h 100142"/>
                <a:gd name="connsiteX5" fmla="*/ 10642 w 61853"/>
                <a:gd name="connsiteY5" fmla="*/ 930 h 100142"/>
                <a:gd name="connsiteX6" fmla="*/ 61594 w 61853"/>
                <a:gd name="connsiteY6" fmla="*/ 93569 h 100142"/>
                <a:gd name="connsiteX7" fmla="*/ 54571 w 61853"/>
                <a:gd name="connsiteY7" fmla="*/ 100143 h 10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853" h="100142">
                  <a:moveTo>
                    <a:pt x="54571" y="100143"/>
                  </a:moveTo>
                  <a:cubicBezTo>
                    <a:pt x="54421" y="100143"/>
                    <a:pt x="54272" y="100143"/>
                    <a:pt x="54123" y="100143"/>
                  </a:cubicBezTo>
                  <a:cubicBezTo>
                    <a:pt x="50238" y="99844"/>
                    <a:pt x="47100" y="96407"/>
                    <a:pt x="47399" y="92523"/>
                  </a:cubicBezTo>
                  <a:cubicBezTo>
                    <a:pt x="49640" y="58157"/>
                    <a:pt x="34549" y="30814"/>
                    <a:pt x="3620" y="13332"/>
                  </a:cubicBezTo>
                  <a:cubicBezTo>
                    <a:pt x="183" y="11390"/>
                    <a:pt x="-1012" y="7056"/>
                    <a:pt x="930" y="3620"/>
                  </a:cubicBezTo>
                  <a:cubicBezTo>
                    <a:pt x="2873" y="183"/>
                    <a:pt x="7206" y="-1012"/>
                    <a:pt x="10642" y="930"/>
                  </a:cubicBezTo>
                  <a:cubicBezTo>
                    <a:pt x="46054" y="20952"/>
                    <a:pt x="64283" y="53824"/>
                    <a:pt x="61594" y="93569"/>
                  </a:cubicBezTo>
                  <a:cubicBezTo>
                    <a:pt x="61444" y="97304"/>
                    <a:pt x="58306" y="100143"/>
                    <a:pt x="54571" y="10014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1" name="任意多边形: 形状 860">
              <a:extLst>
                <a:ext uri="{FF2B5EF4-FFF2-40B4-BE49-F238E27FC236}">
                  <a16:creationId xmlns:a16="http://schemas.microsoft.com/office/drawing/2014/main" id="{BE04F1F4-3B66-4519-87ED-5C58258EBF79}"/>
                </a:ext>
              </a:extLst>
            </p:cNvPr>
            <p:cNvSpPr/>
            <p:nvPr/>
          </p:nvSpPr>
          <p:spPr>
            <a:xfrm>
              <a:off x="2410559" y="2496898"/>
              <a:ext cx="43619" cy="80006"/>
            </a:xfrm>
            <a:custGeom>
              <a:avLst/>
              <a:gdLst>
                <a:gd name="connsiteX0" fmla="*/ 36078 w 43619"/>
                <a:gd name="connsiteY0" fmla="*/ 80006 h 80006"/>
                <a:gd name="connsiteX1" fmla="*/ 35480 w 43619"/>
                <a:gd name="connsiteY1" fmla="*/ 80006 h 80006"/>
                <a:gd name="connsiteX2" fmla="*/ 28906 w 43619"/>
                <a:gd name="connsiteY2" fmla="*/ 72386 h 80006"/>
                <a:gd name="connsiteX3" fmla="*/ 23975 w 43619"/>
                <a:gd name="connsiteY3" fmla="*/ 39514 h 80006"/>
                <a:gd name="connsiteX4" fmla="*/ 4102 w 43619"/>
                <a:gd name="connsiteY4" fmla="*/ 13665 h 80006"/>
                <a:gd name="connsiteX5" fmla="*/ 666 w 43619"/>
                <a:gd name="connsiteY5" fmla="*/ 4102 h 80006"/>
                <a:gd name="connsiteX6" fmla="*/ 10229 w 43619"/>
                <a:gd name="connsiteY6" fmla="*/ 666 h 80006"/>
                <a:gd name="connsiteX7" fmla="*/ 37422 w 43619"/>
                <a:gd name="connsiteY7" fmla="*/ 34434 h 80006"/>
                <a:gd name="connsiteX8" fmla="*/ 43250 w 43619"/>
                <a:gd name="connsiteY8" fmla="*/ 73581 h 80006"/>
                <a:gd name="connsiteX9" fmla="*/ 36078 w 43619"/>
                <a:gd name="connsiteY9" fmla="*/ 80006 h 8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619" h="80006">
                  <a:moveTo>
                    <a:pt x="36078" y="80006"/>
                  </a:moveTo>
                  <a:cubicBezTo>
                    <a:pt x="35928" y="80006"/>
                    <a:pt x="35779" y="80006"/>
                    <a:pt x="35480" y="80006"/>
                  </a:cubicBezTo>
                  <a:cubicBezTo>
                    <a:pt x="31595" y="79707"/>
                    <a:pt x="28607" y="76271"/>
                    <a:pt x="28906" y="72386"/>
                  </a:cubicBezTo>
                  <a:cubicBezTo>
                    <a:pt x="29802" y="59984"/>
                    <a:pt x="28607" y="51617"/>
                    <a:pt x="23975" y="39514"/>
                  </a:cubicBezTo>
                  <a:cubicBezTo>
                    <a:pt x="19194" y="27112"/>
                    <a:pt x="14263" y="18446"/>
                    <a:pt x="4102" y="13665"/>
                  </a:cubicBezTo>
                  <a:cubicBezTo>
                    <a:pt x="516" y="12021"/>
                    <a:pt x="-978" y="7688"/>
                    <a:pt x="666" y="4102"/>
                  </a:cubicBezTo>
                  <a:cubicBezTo>
                    <a:pt x="2309" y="516"/>
                    <a:pt x="6642" y="-978"/>
                    <a:pt x="10229" y="666"/>
                  </a:cubicBezTo>
                  <a:cubicBezTo>
                    <a:pt x="25469" y="7838"/>
                    <a:pt x="32342" y="21136"/>
                    <a:pt x="37422" y="34434"/>
                  </a:cubicBezTo>
                  <a:cubicBezTo>
                    <a:pt x="42801" y="48628"/>
                    <a:pt x="44445" y="58938"/>
                    <a:pt x="43250" y="73581"/>
                  </a:cubicBezTo>
                  <a:cubicBezTo>
                    <a:pt x="42951" y="77167"/>
                    <a:pt x="39813" y="80006"/>
                    <a:pt x="36078" y="8000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2" name="任意多边形: 形状 861">
              <a:extLst>
                <a:ext uri="{FF2B5EF4-FFF2-40B4-BE49-F238E27FC236}">
                  <a16:creationId xmlns:a16="http://schemas.microsoft.com/office/drawing/2014/main" id="{1AC88092-F31D-4548-9BD0-B15368BB80A0}"/>
                </a:ext>
              </a:extLst>
            </p:cNvPr>
            <p:cNvSpPr/>
            <p:nvPr/>
          </p:nvSpPr>
          <p:spPr>
            <a:xfrm>
              <a:off x="2390832" y="2343294"/>
              <a:ext cx="83192" cy="51919"/>
            </a:xfrm>
            <a:custGeom>
              <a:avLst/>
              <a:gdLst>
                <a:gd name="connsiteX0" fmla="*/ 76125 w 83192"/>
                <a:gd name="connsiteY0" fmla="*/ 51920 h 51919"/>
                <a:gd name="connsiteX1" fmla="*/ 75378 w 83192"/>
                <a:gd name="connsiteY1" fmla="*/ 51920 h 51919"/>
                <a:gd name="connsiteX2" fmla="*/ 968 w 83192"/>
                <a:gd name="connsiteY2" fmla="*/ 10830 h 51919"/>
                <a:gd name="connsiteX3" fmla="*/ 3509 w 83192"/>
                <a:gd name="connsiteY3" fmla="*/ 968 h 51919"/>
                <a:gd name="connsiteX4" fmla="*/ 13370 w 83192"/>
                <a:gd name="connsiteY4" fmla="*/ 3508 h 51919"/>
                <a:gd name="connsiteX5" fmla="*/ 76723 w 83192"/>
                <a:gd name="connsiteY5" fmla="*/ 37575 h 51919"/>
                <a:gd name="connsiteX6" fmla="*/ 83148 w 83192"/>
                <a:gd name="connsiteY6" fmla="*/ 45345 h 51919"/>
                <a:gd name="connsiteX7" fmla="*/ 76125 w 83192"/>
                <a:gd name="connsiteY7" fmla="*/ 51920 h 5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192" h="51919">
                  <a:moveTo>
                    <a:pt x="76125" y="51920"/>
                  </a:moveTo>
                  <a:cubicBezTo>
                    <a:pt x="75826" y="51920"/>
                    <a:pt x="75677" y="51920"/>
                    <a:pt x="75378" y="51920"/>
                  </a:cubicBezTo>
                  <a:cubicBezTo>
                    <a:pt x="46839" y="49081"/>
                    <a:pt x="12175" y="29955"/>
                    <a:pt x="968" y="10830"/>
                  </a:cubicBezTo>
                  <a:cubicBezTo>
                    <a:pt x="-974" y="7393"/>
                    <a:pt x="72" y="3060"/>
                    <a:pt x="3509" y="968"/>
                  </a:cubicBezTo>
                  <a:cubicBezTo>
                    <a:pt x="6945" y="-974"/>
                    <a:pt x="11278" y="72"/>
                    <a:pt x="13370" y="3508"/>
                  </a:cubicBezTo>
                  <a:cubicBezTo>
                    <a:pt x="22186" y="18600"/>
                    <a:pt x="52965" y="35185"/>
                    <a:pt x="76723" y="37575"/>
                  </a:cubicBezTo>
                  <a:cubicBezTo>
                    <a:pt x="80608" y="38024"/>
                    <a:pt x="83596" y="41460"/>
                    <a:pt x="83148" y="45345"/>
                  </a:cubicBezTo>
                  <a:cubicBezTo>
                    <a:pt x="82849" y="49081"/>
                    <a:pt x="79711" y="51920"/>
                    <a:pt x="76125" y="51920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3" name="任意多边形: 形状 862">
              <a:extLst>
                <a:ext uri="{FF2B5EF4-FFF2-40B4-BE49-F238E27FC236}">
                  <a16:creationId xmlns:a16="http://schemas.microsoft.com/office/drawing/2014/main" id="{56D61D1B-F05A-4B86-A965-3D28BC4C6B11}"/>
                </a:ext>
              </a:extLst>
            </p:cNvPr>
            <p:cNvSpPr/>
            <p:nvPr/>
          </p:nvSpPr>
          <p:spPr>
            <a:xfrm>
              <a:off x="2398668" y="2411817"/>
              <a:ext cx="69763" cy="59448"/>
            </a:xfrm>
            <a:custGeom>
              <a:avLst/>
              <a:gdLst>
                <a:gd name="connsiteX0" fmla="*/ 7177 w 69763"/>
                <a:gd name="connsiteY0" fmla="*/ 59449 h 59448"/>
                <a:gd name="connsiteX1" fmla="*/ 5 w 69763"/>
                <a:gd name="connsiteY1" fmla="*/ 52725 h 59448"/>
                <a:gd name="connsiteX2" fmla="*/ 6729 w 69763"/>
                <a:gd name="connsiteY2" fmla="*/ 45105 h 59448"/>
                <a:gd name="connsiteX3" fmla="*/ 55588 w 69763"/>
                <a:gd name="connsiteY3" fmla="*/ 5808 h 59448"/>
                <a:gd name="connsiteX4" fmla="*/ 63956 w 69763"/>
                <a:gd name="connsiteY4" fmla="*/ 130 h 59448"/>
                <a:gd name="connsiteX5" fmla="*/ 69634 w 69763"/>
                <a:gd name="connsiteY5" fmla="*/ 8498 h 59448"/>
                <a:gd name="connsiteX6" fmla="*/ 7476 w 69763"/>
                <a:gd name="connsiteY6" fmla="*/ 59449 h 59448"/>
                <a:gd name="connsiteX7" fmla="*/ 7177 w 69763"/>
                <a:gd name="connsiteY7" fmla="*/ 59449 h 5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763" h="59448">
                  <a:moveTo>
                    <a:pt x="7177" y="59449"/>
                  </a:moveTo>
                  <a:cubicBezTo>
                    <a:pt x="3442" y="59449"/>
                    <a:pt x="155" y="56460"/>
                    <a:pt x="5" y="52725"/>
                  </a:cubicBezTo>
                  <a:cubicBezTo>
                    <a:pt x="-144" y="48840"/>
                    <a:pt x="2844" y="45404"/>
                    <a:pt x="6729" y="45105"/>
                  </a:cubicBezTo>
                  <a:cubicBezTo>
                    <a:pt x="30785" y="43760"/>
                    <a:pt x="51255" y="27324"/>
                    <a:pt x="55588" y="5808"/>
                  </a:cubicBezTo>
                  <a:cubicBezTo>
                    <a:pt x="56335" y="1924"/>
                    <a:pt x="60071" y="-617"/>
                    <a:pt x="63956" y="130"/>
                  </a:cubicBezTo>
                  <a:cubicBezTo>
                    <a:pt x="67841" y="877"/>
                    <a:pt x="70381" y="4613"/>
                    <a:pt x="69634" y="8498"/>
                  </a:cubicBezTo>
                  <a:cubicBezTo>
                    <a:pt x="64105" y="36439"/>
                    <a:pt x="38107" y="57805"/>
                    <a:pt x="7476" y="59449"/>
                  </a:cubicBezTo>
                  <a:cubicBezTo>
                    <a:pt x="7476" y="59449"/>
                    <a:pt x="7327" y="59449"/>
                    <a:pt x="7177" y="5944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4" name="任意多边形: 形状 863">
              <a:extLst>
                <a:ext uri="{FF2B5EF4-FFF2-40B4-BE49-F238E27FC236}">
                  <a16:creationId xmlns:a16="http://schemas.microsoft.com/office/drawing/2014/main" id="{2BD4D2AC-D054-418D-BE17-E7597D62E318}"/>
                </a:ext>
              </a:extLst>
            </p:cNvPr>
            <p:cNvSpPr/>
            <p:nvPr/>
          </p:nvSpPr>
          <p:spPr>
            <a:xfrm>
              <a:off x="2196071" y="2520358"/>
              <a:ext cx="98972" cy="39212"/>
            </a:xfrm>
            <a:custGeom>
              <a:avLst/>
              <a:gdLst>
                <a:gd name="connsiteX0" fmla="*/ 36600 w 98972"/>
                <a:gd name="connsiteY0" fmla="*/ 39213 h 39212"/>
                <a:gd name="connsiteX1" fmla="*/ 3878 w 98972"/>
                <a:gd name="connsiteY1" fmla="*/ 32190 h 39212"/>
                <a:gd name="connsiteX2" fmla="*/ 890 w 98972"/>
                <a:gd name="connsiteY2" fmla="*/ 22478 h 39212"/>
                <a:gd name="connsiteX3" fmla="*/ 10602 w 98972"/>
                <a:gd name="connsiteY3" fmla="*/ 19490 h 39212"/>
                <a:gd name="connsiteX4" fmla="*/ 86057 w 98972"/>
                <a:gd name="connsiteY4" fmla="*/ 2905 h 39212"/>
                <a:gd name="connsiteX5" fmla="*/ 96068 w 98972"/>
                <a:gd name="connsiteY5" fmla="*/ 1411 h 39212"/>
                <a:gd name="connsiteX6" fmla="*/ 97562 w 98972"/>
                <a:gd name="connsiteY6" fmla="*/ 11421 h 39212"/>
                <a:gd name="connsiteX7" fmla="*/ 36600 w 98972"/>
                <a:gd name="connsiteY7" fmla="*/ 39213 h 3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972" h="39212">
                  <a:moveTo>
                    <a:pt x="36600" y="39213"/>
                  </a:moveTo>
                  <a:cubicBezTo>
                    <a:pt x="24050" y="39213"/>
                    <a:pt x="12395" y="36673"/>
                    <a:pt x="3878" y="32190"/>
                  </a:cubicBezTo>
                  <a:cubicBezTo>
                    <a:pt x="292" y="30397"/>
                    <a:pt x="-1052" y="26064"/>
                    <a:pt x="890" y="22478"/>
                  </a:cubicBezTo>
                  <a:cubicBezTo>
                    <a:pt x="2683" y="18892"/>
                    <a:pt x="7016" y="17548"/>
                    <a:pt x="10602" y="19490"/>
                  </a:cubicBezTo>
                  <a:cubicBezTo>
                    <a:pt x="29279" y="29202"/>
                    <a:pt x="67978" y="27558"/>
                    <a:pt x="86057" y="2905"/>
                  </a:cubicBezTo>
                  <a:cubicBezTo>
                    <a:pt x="88448" y="-233"/>
                    <a:pt x="92931" y="-980"/>
                    <a:pt x="96068" y="1411"/>
                  </a:cubicBezTo>
                  <a:cubicBezTo>
                    <a:pt x="99206" y="3801"/>
                    <a:pt x="99953" y="8284"/>
                    <a:pt x="97562" y="11421"/>
                  </a:cubicBezTo>
                  <a:cubicBezTo>
                    <a:pt x="82920" y="31294"/>
                    <a:pt x="58565" y="39213"/>
                    <a:pt x="36600" y="3921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5" name="任意多边形: 形状 864">
              <a:extLst>
                <a:ext uri="{FF2B5EF4-FFF2-40B4-BE49-F238E27FC236}">
                  <a16:creationId xmlns:a16="http://schemas.microsoft.com/office/drawing/2014/main" id="{A73E63D9-5784-4BC1-9EEE-64000A4E65AF}"/>
                </a:ext>
              </a:extLst>
            </p:cNvPr>
            <p:cNvSpPr/>
            <p:nvPr/>
          </p:nvSpPr>
          <p:spPr>
            <a:xfrm>
              <a:off x="2205167" y="2437477"/>
              <a:ext cx="88936" cy="63672"/>
            </a:xfrm>
            <a:custGeom>
              <a:avLst/>
              <a:gdLst>
                <a:gd name="connsiteX0" fmla="*/ 7185 w 88936"/>
                <a:gd name="connsiteY0" fmla="*/ 63672 h 63672"/>
                <a:gd name="connsiteX1" fmla="*/ 4047 w 88936"/>
                <a:gd name="connsiteY1" fmla="*/ 62925 h 63672"/>
                <a:gd name="connsiteX2" fmla="*/ 760 w 88936"/>
                <a:gd name="connsiteY2" fmla="*/ 53362 h 63672"/>
                <a:gd name="connsiteX3" fmla="*/ 43194 w 88936"/>
                <a:gd name="connsiteY3" fmla="*/ 11526 h 63672"/>
                <a:gd name="connsiteX4" fmla="*/ 81146 w 88936"/>
                <a:gd name="connsiteY4" fmla="*/ 21 h 63672"/>
                <a:gd name="connsiteX5" fmla="*/ 88916 w 88936"/>
                <a:gd name="connsiteY5" fmla="*/ 6595 h 63672"/>
                <a:gd name="connsiteX6" fmla="*/ 82341 w 88936"/>
                <a:gd name="connsiteY6" fmla="*/ 14364 h 63672"/>
                <a:gd name="connsiteX7" fmla="*/ 50665 w 88936"/>
                <a:gd name="connsiteY7" fmla="*/ 23927 h 63672"/>
                <a:gd name="connsiteX8" fmla="*/ 13759 w 88936"/>
                <a:gd name="connsiteY8" fmla="*/ 59787 h 63672"/>
                <a:gd name="connsiteX9" fmla="*/ 7185 w 88936"/>
                <a:gd name="connsiteY9" fmla="*/ 63672 h 63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936" h="63672">
                  <a:moveTo>
                    <a:pt x="7185" y="63672"/>
                  </a:moveTo>
                  <a:cubicBezTo>
                    <a:pt x="6139" y="63672"/>
                    <a:pt x="5093" y="63373"/>
                    <a:pt x="4047" y="62925"/>
                  </a:cubicBezTo>
                  <a:cubicBezTo>
                    <a:pt x="461" y="61132"/>
                    <a:pt x="-1033" y="56948"/>
                    <a:pt x="760" y="53362"/>
                  </a:cubicBezTo>
                  <a:cubicBezTo>
                    <a:pt x="8380" y="37674"/>
                    <a:pt x="22276" y="23927"/>
                    <a:pt x="43194" y="11526"/>
                  </a:cubicBezTo>
                  <a:cubicBezTo>
                    <a:pt x="51113" y="6744"/>
                    <a:pt x="68296" y="1066"/>
                    <a:pt x="81146" y="21"/>
                  </a:cubicBezTo>
                  <a:cubicBezTo>
                    <a:pt x="85031" y="-278"/>
                    <a:pt x="88617" y="2710"/>
                    <a:pt x="88916" y="6595"/>
                  </a:cubicBezTo>
                  <a:cubicBezTo>
                    <a:pt x="89214" y="10480"/>
                    <a:pt x="86226" y="14066"/>
                    <a:pt x="82341" y="14364"/>
                  </a:cubicBezTo>
                  <a:cubicBezTo>
                    <a:pt x="71284" y="15261"/>
                    <a:pt x="56193" y="20640"/>
                    <a:pt x="50665" y="23927"/>
                  </a:cubicBezTo>
                  <a:cubicBezTo>
                    <a:pt x="32287" y="34984"/>
                    <a:pt x="20184" y="46639"/>
                    <a:pt x="13759" y="59787"/>
                  </a:cubicBezTo>
                  <a:cubicBezTo>
                    <a:pt x="12414" y="62178"/>
                    <a:pt x="9874" y="63672"/>
                    <a:pt x="7185" y="63672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6" name="任意多边形: 形状 865">
              <a:extLst>
                <a:ext uri="{FF2B5EF4-FFF2-40B4-BE49-F238E27FC236}">
                  <a16:creationId xmlns:a16="http://schemas.microsoft.com/office/drawing/2014/main" id="{DCBE35EE-3BB7-402E-8E0C-BABE1E3A0817}"/>
                </a:ext>
              </a:extLst>
            </p:cNvPr>
            <p:cNvSpPr/>
            <p:nvPr/>
          </p:nvSpPr>
          <p:spPr>
            <a:xfrm>
              <a:off x="2143159" y="2434049"/>
              <a:ext cx="25390" cy="105052"/>
            </a:xfrm>
            <a:custGeom>
              <a:avLst/>
              <a:gdLst>
                <a:gd name="connsiteX0" fmla="*/ 10024 w 25390"/>
                <a:gd name="connsiteY0" fmla="*/ 105053 h 105052"/>
                <a:gd name="connsiteX1" fmla="*/ 7185 w 25390"/>
                <a:gd name="connsiteY1" fmla="*/ 104455 h 105052"/>
                <a:gd name="connsiteX2" fmla="*/ 3300 w 25390"/>
                <a:gd name="connsiteY2" fmla="*/ 95042 h 105052"/>
                <a:gd name="connsiteX3" fmla="*/ 760 w 25390"/>
                <a:gd name="connsiteY3" fmla="*/ 10322 h 105052"/>
                <a:gd name="connsiteX4" fmla="*/ 4047 w 25390"/>
                <a:gd name="connsiteY4" fmla="*/ 760 h 105052"/>
                <a:gd name="connsiteX5" fmla="*/ 13610 w 25390"/>
                <a:gd name="connsiteY5" fmla="*/ 4047 h 105052"/>
                <a:gd name="connsiteX6" fmla="*/ 16449 w 25390"/>
                <a:gd name="connsiteY6" fmla="*/ 100570 h 105052"/>
                <a:gd name="connsiteX7" fmla="*/ 10024 w 25390"/>
                <a:gd name="connsiteY7" fmla="*/ 105053 h 105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90" h="105052">
                  <a:moveTo>
                    <a:pt x="10024" y="105053"/>
                  </a:moveTo>
                  <a:cubicBezTo>
                    <a:pt x="9127" y="105053"/>
                    <a:pt x="8231" y="104903"/>
                    <a:pt x="7185" y="104455"/>
                  </a:cubicBezTo>
                  <a:cubicBezTo>
                    <a:pt x="3599" y="102961"/>
                    <a:pt x="1806" y="98777"/>
                    <a:pt x="3300" y="95042"/>
                  </a:cubicBezTo>
                  <a:cubicBezTo>
                    <a:pt x="14506" y="68147"/>
                    <a:pt x="13610" y="36470"/>
                    <a:pt x="760" y="10322"/>
                  </a:cubicBezTo>
                  <a:cubicBezTo>
                    <a:pt x="-1033" y="6736"/>
                    <a:pt x="461" y="2403"/>
                    <a:pt x="4047" y="760"/>
                  </a:cubicBezTo>
                  <a:cubicBezTo>
                    <a:pt x="7633" y="-1033"/>
                    <a:pt x="11966" y="461"/>
                    <a:pt x="13610" y="4047"/>
                  </a:cubicBezTo>
                  <a:cubicBezTo>
                    <a:pt x="28252" y="33930"/>
                    <a:pt x="29298" y="69940"/>
                    <a:pt x="16449" y="100570"/>
                  </a:cubicBezTo>
                  <a:cubicBezTo>
                    <a:pt x="15552" y="103409"/>
                    <a:pt x="12863" y="105053"/>
                    <a:pt x="10024" y="10505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7" name="任意多边形: 形状 866">
              <a:extLst>
                <a:ext uri="{FF2B5EF4-FFF2-40B4-BE49-F238E27FC236}">
                  <a16:creationId xmlns:a16="http://schemas.microsoft.com/office/drawing/2014/main" id="{8DA058F8-58B4-43F4-AEA4-DA59989332AA}"/>
                </a:ext>
              </a:extLst>
            </p:cNvPr>
            <p:cNvSpPr/>
            <p:nvPr/>
          </p:nvSpPr>
          <p:spPr>
            <a:xfrm>
              <a:off x="2051830" y="2482724"/>
              <a:ext cx="66047" cy="81927"/>
            </a:xfrm>
            <a:custGeom>
              <a:avLst/>
              <a:gdLst>
                <a:gd name="connsiteX0" fmla="*/ 58918 w 66047"/>
                <a:gd name="connsiteY0" fmla="*/ 81928 h 81927"/>
                <a:gd name="connsiteX1" fmla="*/ 52045 w 66047"/>
                <a:gd name="connsiteY1" fmla="*/ 76549 h 81927"/>
                <a:gd name="connsiteX2" fmla="*/ 3783 w 66047"/>
                <a:gd name="connsiteY2" fmla="*/ 13495 h 81927"/>
                <a:gd name="connsiteX3" fmla="*/ 795 w 66047"/>
                <a:gd name="connsiteY3" fmla="*/ 3783 h 81927"/>
                <a:gd name="connsiteX4" fmla="*/ 10507 w 66047"/>
                <a:gd name="connsiteY4" fmla="*/ 795 h 81927"/>
                <a:gd name="connsiteX5" fmla="*/ 65791 w 66047"/>
                <a:gd name="connsiteY5" fmla="*/ 72814 h 81927"/>
                <a:gd name="connsiteX6" fmla="*/ 60711 w 66047"/>
                <a:gd name="connsiteY6" fmla="*/ 81629 h 81927"/>
                <a:gd name="connsiteX7" fmla="*/ 58918 w 66047"/>
                <a:gd name="connsiteY7" fmla="*/ 81928 h 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047" h="81927">
                  <a:moveTo>
                    <a:pt x="58918" y="81928"/>
                  </a:moveTo>
                  <a:cubicBezTo>
                    <a:pt x="55780" y="81928"/>
                    <a:pt x="52792" y="79836"/>
                    <a:pt x="52045" y="76549"/>
                  </a:cubicBezTo>
                  <a:cubicBezTo>
                    <a:pt x="43976" y="46367"/>
                    <a:pt x="29184" y="26943"/>
                    <a:pt x="3783" y="13495"/>
                  </a:cubicBezTo>
                  <a:cubicBezTo>
                    <a:pt x="346" y="11702"/>
                    <a:pt x="-998" y="7369"/>
                    <a:pt x="795" y="3783"/>
                  </a:cubicBezTo>
                  <a:cubicBezTo>
                    <a:pt x="2588" y="347"/>
                    <a:pt x="6921" y="-998"/>
                    <a:pt x="10507" y="795"/>
                  </a:cubicBezTo>
                  <a:cubicBezTo>
                    <a:pt x="39195" y="16035"/>
                    <a:pt x="56826" y="38896"/>
                    <a:pt x="65791" y="72814"/>
                  </a:cubicBezTo>
                  <a:cubicBezTo>
                    <a:pt x="66837" y="76698"/>
                    <a:pt x="64596" y="80583"/>
                    <a:pt x="60711" y="81629"/>
                  </a:cubicBezTo>
                  <a:cubicBezTo>
                    <a:pt x="60113" y="81779"/>
                    <a:pt x="59515" y="81928"/>
                    <a:pt x="58918" y="81928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8" name="任意多边形: 形状 867">
              <a:extLst>
                <a:ext uri="{FF2B5EF4-FFF2-40B4-BE49-F238E27FC236}">
                  <a16:creationId xmlns:a16="http://schemas.microsoft.com/office/drawing/2014/main" id="{1B1FA140-6892-4F22-AEC7-C2B74D082F9C}"/>
                </a:ext>
              </a:extLst>
            </p:cNvPr>
            <p:cNvSpPr/>
            <p:nvPr/>
          </p:nvSpPr>
          <p:spPr>
            <a:xfrm>
              <a:off x="1973362" y="2511686"/>
              <a:ext cx="92881" cy="46540"/>
            </a:xfrm>
            <a:custGeom>
              <a:avLst/>
              <a:gdLst>
                <a:gd name="connsiteX0" fmla="*/ 75826 w 92881"/>
                <a:gd name="connsiteY0" fmla="*/ 46541 h 46540"/>
                <a:gd name="connsiteX1" fmla="*/ 968 w 92881"/>
                <a:gd name="connsiteY1" fmla="*/ 10830 h 46540"/>
                <a:gd name="connsiteX2" fmla="*/ 3509 w 92881"/>
                <a:gd name="connsiteY2" fmla="*/ 969 h 46540"/>
                <a:gd name="connsiteX3" fmla="*/ 13370 w 92881"/>
                <a:gd name="connsiteY3" fmla="*/ 3509 h 46540"/>
                <a:gd name="connsiteX4" fmla="*/ 85090 w 92881"/>
                <a:gd name="connsiteY4" fmla="*/ 31748 h 46540"/>
                <a:gd name="connsiteX5" fmla="*/ 92860 w 92881"/>
                <a:gd name="connsiteY5" fmla="*/ 38323 h 46540"/>
                <a:gd name="connsiteX6" fmla="*/ 86285 w 92881"/>
                <a:gd name="connsiteY6" fmla="*/ 46092 h 46540"/>
                <a:gd name="connsiteX7" fmla="*/ 75826 w 92881"/>
                <a:gd name="connsiteY7" fmla="*/ 46541 h 4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881" h="46540">
                  <a:moveTo>
                    <a:pt x="75826" y="46541"/>
                  </a:moveTo>
                  <a:cubicBezTo>
                    <a:pt x="43253" y="46541"/>
                    <a:pt x="13968" y="32794"/>
                    <a:pt x="968" y="10830"/>
                  </a:cubicBezTo>
                  <a:cubicBezTo>
                    <a:pt x="-974" y="7393"/>
                    <a:pt x="72" y="3060"/>
                    <a:pt x="3509" y="969"/>
                  </a:cubicBezTo>
                  <a:cubicBezTo>
                    <a:pt x="6945" y="-974"/>
                    <a:pt x="11278" y="72"/>
                    <a:pt x="13370" y="3509"/>
                  </a:cubicBezTo>
                  <a:cubicBezTo>
                    <a:pt x="24875" y="22933"/>
                    <a:pt x="54310" y="34587"/>
                    <a:pt x="85090" y="31748"/>
                  </a:cubicBezTo>
                  <a:cubicBezTo>
                    <a:pt x="88975" y="31449"/>
                    <a:pt x="92561" y="34288"/>
                    <a:pt x="92860" y="38323"/>
                  </a:cubicBezTo>
                  <a:cubicBezTo>
                    <a:pt x="93159" y="42207"/>
                    <a:pt x="90320" y="45794"/>
                    <a:pt x="86285" y="46092"/>
                  </a:cubicBezTo>
                  <a:cubicBezTo>
                    <a:pt x="82699" y="46391"/>
                    <a:pt x="79263" y="46541"/>
                    <a:pt x="75826" y="46541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9" name="任意多边形: 形状 868">
              <a:extLst>
                <a:ext uri="{FF2B5EF4-FFF2-40B4-BE49-F238E27FC236}">
                  <a16:creationId xmlns:a16="http://schemas.microsoft.com/office/drawing/2014/main" id="{C5AA9F11-94E5-4111-8372-CFB307D275C4}"/>
                </a:ext>
              </a:extLst>
            </p:cNvPr>
            <p:cNvSpPr/>
            <p:nvPr/>
          </p:nvSpPr>
          <p:spPr>
            <a:xfrm>
              <a:off x="1840926" y="2506737"/>
              <a:ext cx="98082" cy="48949"/>
            </a:xfrm>
            <a:custGeom>
              <a:avLst/>
              <a:gdLst>
                <a:gd name="connsiteX0" fmla="*/ 17756 w 98082"/>
                <a:gd name="connsiteY0" fmla="*/ 48949 h 48949"/>
                <a:gd name="connsiteX1" fmla="*/ 5952 w 98082"/>
                <a:gd name="connsiteY1" fmla="*/ 48053 h 48949"/>
                <a:gd name="connsiteX2" fmla="*/ 125 w 98082"/>
                <a:gd name="connsiteY2" fmla="*/ 39835 h 48949"/>
                <a:gd name="connsiteX3" fmla="*/ 8343 w 98082"/>
                <a:gd name="connsiteY3" fmla="*/ 34008 h 48949"/>
                <a:gd name="connsiteX4" fmla="*/ 84994 w 98082"/>
                <a:gd name="connsiteY4" fmla="*/ 3078 h 48949"/>
                <a:gd name="connsiteX5" fmla="*/ 95004 w 98082"/>
                <a:gd name="connsiteY5" fmla="*/ 1285 h 48949"/>
                <a:gd name="connsiteX6" fmla="*/ 96797 w 98082"/>
                <a:gd name="connsiteY6" fmla="*/ 11296 h 48949"/>
                <a:gd name="connsiteX7" fmla="*/ 17756 w 98082"/>
                <a:gd name="connsiteY7" fmla="*/ 48949 h 4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082" h="48949">
                  <a:moveTo>
                    <a:pt x="17756" y="48949"/>
                  </a:moveTo>
                  <a:cubicBezTo>
                    <a:pt x="13722" y="48949"/>
                    <a:pt x="9688" y="48651"/>
                    <a:pt x="5952" y="48053"/>
                  </a:cubicBezTo>
                  <a:cubicBezTo>
                    <a:pt x="2067" y="47455"/>
                    <a:pt x="-622" y="43720"/>
                    <a:pt x="125" y="39835"/>
                  </a:cubicBezTo>
                  <a:cubicBezTo>
                    <a:pt x="723" y="35950"/>
                    <a:pt x="4458" y="33261"/>
                    <a:pt x="8343" y="34008"/>
                  </a:cubicBezTo>
                  <a:cubicBezTo>
                    <a:pt x="33893" y="38341"/>
                    <a:pt x="70351" y="23698"/>
                    <a:pt x="84994" y="3078"/>
                  </a:cubicBezTo>
                  <a:cubicBezTo>
                    <a:pt x="87235" y="-209"/>
                    <a:pt x="91717" y="-956"/>
                    <a:pt x="95004" y="1285"/>
                  </a:cubicBezTo>
                  <a:cubicBezTo>
                    <a:pt x="98292" y="3527"/>
                    <a:pt x="99039" y="8009"/>
                    <a:pt x="96797" y="11296"/>
                  </a:cubicBezTo>
                  <a:cubicBezTo>
                    <a:pt x="81258" y="32962"/>
                    <a:pt x="46743" y="48949"/>
                    <a:pt x="17756" y="4894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0" name="任意多边形: 形状 869">
              <a:extLst>
                <a:ext uri="{FF2B5EF4-FFF2-40B4-BE49-F238E27FC236}">
                  <a16:creationId xmlns:a16="http://schemas.microsoft.com/office/drawing/2014/main" id="{24D983DE-95CA-4DF6-A3CE-23706DD8740C}"/>
                </a:ext>
              </a:extLst>
            </p:cNvPr>
            <p:cNvSpPr/>
            <p:nvPr/>
          </p:nvSpPr>
          <p:spPr>
            <a:xfrm>
              <a:off x="1812415" y="2429780"/>
              <a:ext cx="81698" cy="69725"/>
            </a:xfrm>
            <a:custGeom>
              <a:avLst/>
              <a:gdLst>
                <a:gd name="connsiteX0" fmla="*/ 74507 w 81698"/>
                <a:gd name="connsiteY0" fmla="*/ 69725 h 69725"/>
                <a:gd name="connsiteX1" fmla="*/ 74059 w 81698"/>
                <a:gd name="connsiteY1" fmla="*/ 69725 h 69725"/>
                <a:gd name="connsiteX2" fmla="*/ 27291 w 81698"/>
                <a:gd name="connsiteY2" fmla="*/ 51347 h 69725"/>
                <a:gd name="connsiteX3" fmla="*/ 247 w 81698"/>
                <a:gd name="connsiteY3" fmla="*/ 9062 h 69725"/>
                <a:gd name="connsiteX4" fmla="*/ 5327 w 81698"/>
                <a:gd name="connsiteY4" fmla="*/ 247 h 69725"/>
                <a:gd name="connsiteX5" fmla="*/ 14142 w 81698"/>
                <a:gd name="connsiteY5" fmla="*/ 5327 h 69725"/>
                <a:gd name="connsiteX6" fmla="*/ 36405 w 81698"/>
                <a:gd name="connsiteY6" fmla="*/ 40141 h 69725"/>
                <a:gd name="connsiteX7" fmla="*/ 74955 w 81698"/>
                <a:gd name="connsiteY7" fmla="*/ 55232 h 69725"/>
                <a:gd name="connsiteX8" fmla="*/ 81679 w 81698"/>
                <a:gd name="connsiteY8" fmla="*/ 62852 h 69725"/>
                <a:gd name="connsiteX9" fmla="*/ 74507 w 81698"/>
                <a:gd name="connsiteY9" fmla="*/ 69725 h 6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698" h="69725">
                  <a:moveTo>
                    <a:pt x="74507" y="69725"/>
                  </a:moveTo>
                  <a:cubicBezTo>
                    <a:pt x="74357" y="69725"/>
                    <a:pt x="74208" y="69725"/>
                    <a:pt x="74059" y="69725"/>
                  </a:cubicBezTo>
                  <a:cubicBezTo>
                    <a:pt x="57025" y="68680"/>
                    <a:pt x="40440" y="62255"/>
                    <a:pt x="27291" y="51347"/>
                  </a:cubicBezTo>
                  <a:cubicBezTo>
                    <a:pt x="14142" y="40589"/>
                    <a:pt x="4580" y="25498"/>
                    <a:pt x="247" y="9062"/>
                  </a:cubicBezTo>
                  <a:cubicBezTo>
                    <a:pt x="-799" y="5177"/>
                    <a:pt x="1591" y="1293"/>
                    <a:pt x="5327" y="247"/>
                  </a:cubicBezTo>
                  <a:cubicBezTo>
                    <a:pt x="9212" y="-799"/>
                    <a:pt x="13097" y="1591"/>
                    <a:pt x="14142" y="5327"/>
                  </a:cubicBezTo>
                  <a:cubicBezTo>
                    <a:pt x="17728" y="18924"/>
                    <a:pt x="25648" y="31325"/>
                    <a:pt x="36405" y="40141"/>
                  </a:cubicBezTo>
                  <a:cubicBezTo>
                    <a:pt x="47313" y="49106"/>
                    <a:pt x="60910" y="54335"/>
                    <a:pt x="74955" y="55232"/>
                  </a:cubicBezTo>
                  <a:cubicBezTo>
                    <a:pt x="78840" y="55531"/>
                    <a:pt x="81978" y="58818"/>
                    <a:pt x="81679" y="62852"/>
                  </a:cubicBezTo>
                  <a:cubicBezTo>
                    <a:pt x="81529" y="66886"/>
                    <a:pt x="78392" y="69725"/>
                    <a:pt x="74507" y="6972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1" name="任意多边形: 形状 870">
              <a:extLst>
                <a:ext uri="{FF2B5EF4-FFF2-40B4-BE49-F238E27FC236}">
                  <a16:creationId xmlns:a16="http://schemas.microsoft.com/office/drawing/2014/main" id="{EF0B5D17-2605-4FCA-B7DA-6527B858A6FB}"/>
                </a:ext>
              </a:extLst>
            </p:cNvPr>
            <p:cNvSpPr/>
            <p:nvPr/>
          </p:nvSpPr>
          <p:spPr>
            <a:xfrm>
              <a:off x="1900369" y="2428080"/>
              <a:ext cx="84010" cy="59771"/>
            </a:xfrm>
            <a:custGeom>
              <a:avLst/>
              <a:gdLst>
                <a:gd name="connsiteX0" fmla="*/ 76800 w 84010"/>
                <a:gd name="connsiteY0" fmla="*/ 59772 h 59771"/>
                <a:gd name="connsiteX1" fmla="*/ 70226 w 84010"/>
                <a:gd name="connsiteY1" fmla="*/ 55439 h 59771"/>
                <a:gd name="connsiteX2" fmla="*/ 7023 w 84010"/>
                <a:gd name="connsiteY2" fmla="*/ 14349 h 59771"/>
                <a:gd name="connsiteX3" fmla="*/ 0 w 84010"/>
                <a:gd name="connsiteY3" fmla="*/ 7027 h 59771"/>
                <a:gd name="connsiteX4" fmla="*/ 7321 w 84010"/>
                <a:gd name="connsiteY4" fmla="*/ 5 h 59771"/>
                <a:gd name="connsiteX5" fmla="*/ 83374 w 84010"/>
                <a:gd name="connsiteY5" fmla="*/ 49761 h 59771"/>
                <a:gd name="connsiteX6" fmla="*/ 79639 w 84010"/>
                <a:gd name="connsiteY6" fmla="*/ 59174 h 59771"/>
                <a:gd name="connsiteX7" fmla="*/ 76800 w 84010"/>
                <a:gd name="connsiteY7" fmla="*/ 59772 h 5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10" h="59771">
                  <a:moveTo>
                    <a:pt x="76800" y="59772"/>
                  </a:moveTo>
                  <a:cubicBezTo>
                    <a:pt x="74111" y="59772"/>
                    <a:pt x="71421" y="58128"/>
                    <a:pt x="70226" y="55439"/>
                  </a:cubicBezTo>
                  <a:cubicBezTo>
                    <a:pt x="58571" y="28842"/>
                    <a:pt x="37354" y="15096"/>
                    <a:pt x="7023" y="14349"/>
                  </a:cubicBezTo>
                  <a:cubicBezTo>
                    <a:pt x="2988" y="14199"/>
                    <a:pt x="0" y="10912"/>
                    <a:pt x="0" y="7027"/>
                  </a:cubicBezTo>
                  <a:cubicBezTo>
                    <a:pt x="0" y="3143"/>
                    <a:pt x="3437" y="-144"/>
                    <a:pt x="7321" y="5"/>
                  </a:cubicBezTo>
                  <a:cubicBezTo>
                    <a:pt x="43181" y="901"/>
                    <a:pt x="69479" y="18084"/>
                    <a:pt x="83374" y="49761"/>
                  </a:cubicBezTo>
                  <a:cubicBezTo>
                    <a:pt x="85018" y="53347"/>
                    <a:pt x="83374" y="57680"/>
                    <a:pt x="79639" y="59174"/>
                  </a:cubicBezTo>
                  <a:cubicBezTo>
                    <a:pt x="78743" y="59473"/>
                    <a:pt x="77846" y="59772"/>
                    <a:pt x="76800" y="59772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2" name="任意多边形: 形状 871">
              <a:extLst>
                <a:ext uri="{FF2B5EF4-FFF2-40B4-BE49-F238E27FC236}">
                  <a16:creationId xmlns:a16="http://schemas.microsoft.com/office/drawing/2014/main" id="{7A17B582-C074-4E47-B7AB-978DCCDEDF6D}"/>
                </a:ext>
              </a:extLst>
            </p:cNvPr>
            <p:cNvSpPr/>
            <p:nvPr/>
          </p:nvSpPr>
          <p:spPr>
            <a:xfrm>
              <a:off x="2014027" y="2410622"/>
              <a:ext cx="70554" cy="72746"/>
            </a:xfrm>
            <a:custGeom>
              <a:avLst/>
              <a:gdLst>
                <a:gd name="connsiteX0" fmla="*/ 7221 w 70554"/>
                <a:gd name="connsiteY0" fmla="*/ 72747 h 72746"/>
                <a:gd name="connsiteX1" fmla="*/ 6175 w 70554"/>
                <a:gd name="connsiteY1" fmla="*/ 72747 h 72746"/>
                <a:gd name="connsiteX2" fmla="*/ 49 w 70554"/>
                <a:gd name="connsiteY2" fmla="*/ 64678 h 72746"/>
                <a:gd name="connsiteX3" fmla="*/ 62057 w 70554"/>
                <a:gd name="connsiteY3" fmla="*/ 130 h 72746"/>
                <a:gd name="connsiteX4" fmla="*/ 70424 w 70554"/>
                <a:gd name="connsiteY4" fmla="*/ 5808 h 72746"/>
                <a:gd name="connsiteX5" fmla="*/ 64746 w 70554"/>
                <a:gd name="connsiteY5" fmla="*/ 14175 h 72746"/>
                <a:gd name="connsiteX6" fmla="*/ 14094 w 70554"/>
                <a:gd name="connsiteY6" fmla="*/ 66770 h 72746"/>
                <a:gd name="connsiteX7" fmla="*/ 7221 w 70554"/>
                <a:gd name="connsiteY7" fmla="*/ 72747 h 7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554" h="72746">
                  <a:moveTo>
                    <a:pt x="7221" y="72747"/>
                  </a:moveTo>
                  <a:cubicBezTo>
                    <a:pt x="6922" y="72747"/>
                    <a:pt x="6474" y="72747"/>
                    <a:pt x="6175" y="72747"/>
                  </a:cubicBezTo>
                  <a:cubicBezTo>
                    <a:pt x="2290" y="72149"/>
                    <a:pt x="-399" y="68563"/>
                    <a:pt x="49" y="64678"/>
                  </a:cubicBezTo>
                  <a:cubicBezTo>
                    <a:pt x="5129" y="29864"/>
                    <a:pt x="27093" y="6854"/>
                    <a:pt x="62057" y="130"/>
                  </a:cubicBezTo>
                  <a:cubicBezTo>
                    <a:pt x="65941" y="-617"/>
                    <a:pt x="69677" y="1923"/>
                    <a:pt x="70424" y="5808"/>
                  </a:cubicBezTo>
                  <a:cubicBezTo>
                    <a:pt x="71171" y="9693"/>
                    <a:pt x="68631" y="13428"/>
                    <a:pt x="64746" y="14175"/>
                  </a:cubicBezTo>
                  <a:cubicBezTo>
                    <a:pt x="35311" y="19853"/>
                    <a:pt x="18278" y="37634"/>
                    <a:pt x="14094" y="66770"/>
                  </a:cubicBezTo>
                  <a:cubicBezTo>
                    <a:pt x="13795" y="70207"/>
                    <a:pt x="10657" y="72747"/>
                    <a:pt x="7221" y="72747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3" name="任意多边形: 形状 872">
              <a:extLst>
                <a:ext uri="{FF2B5EF4-FFF2-40B4-BE49-F238E27FC236}">
                  <a16:creationId xmlns:a16="http://schemas.microsoft.com/office/drawing/2014/main" id="{5D1E12C9-FAFB-4B3C-9066-B29D9F6A0150}"/>
                </a:ext>
              </a:extLst>
            </p:cNvPr>
            <p:cNvSpPr/>
            <p:nvPr/>
          </p:nvSpPr>
          <p:spPr>
            <a:xfrm>
              <a:off x="1954827" y="2356584"/>
              <a:ext cx="86462" cy="50731"/>
            </a:xfrm>
            <a:custGeom>
              <a:avLst/>
              <a:gdLst>
                <a:gd name="connsiteX0" fmla="*/ 74339 w 86462"/>
                <a:gd name="connsiteY0" fmla="*/ 50731 h 50731"/>
                <a:gd name="connsiteX1" fmla="*/ 1125 w 86462"/>
                <a:gd name="connsiteY1" fmla="*/ 10987 h 50731"/>
                <a:gd name="connsiteX2" fmla="*/ 3217 w 86462"/>
                <a:gd name="connsiteY2" fmla="*/ 1125 h 50731"/>
                <a:gd name="connsiteX3" fmla="*/ 13079 w 86462"/>
                <a:gd name="connsiteY3" fmla="*/ 3217 h 50731"/>
                <a:gd name="connsiteX4" fmla="*/ 78822 w 86462"/>
                <a:gd name="connsiteY4" fmla="*/ 36238 h 50731"/>
                <a:gd name="connsiteX5" fmla="*/ 86442 w 86462"/>
                <a:gd name="connsiteY5" fmla="*/ 42962 h 50731"/>
                <a:gd name="connsiteX6" fmla="*/ 79718 w 86462"/>
                <a:gd name="connsiteY6" fmla="*/ 50582 h 50731"/>
                <a:gd name="connsiteX7" fmla="*/ 74339 w 86462"/>
                <a:gd name="connsiteY7" fmla="*/ 50731 h 5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62" h="50731">
                  <a:moveTo>
                    <a:pt x="74339" y="50731"/>
                  </a:moveTo>
                  <a:cubicBezTo>
                    <a:pt x="45203" y="50731"/>
                    <a:pt x="16963" y="35491"/>
                    <a:pt x="1125" y="10987"/>
                  </a:cubicBezTo>
                  <a:cubicBezTo>
                    <a:pt x="-967" y="7699"/>
                    <a:pt x="-70" y="3217"/>
                    <a:pt x="3217" y="1125"/>
                  </a:cubicBezTo>
                  <a:cubicBezTo>
                    <a:pt x="6504" y="-967"/>
                    <a:pt x="10987" y="-70"/>
                    <a:pt x="13079" y="3217"/>
                  </a:cubicBezTo>
                  <a:cubicBezTo>
                    <a:pt x="26974" y="24733"/>
                    <a:pt x="53421" y="38031"/>
                    <a:pt x="78822" y="36238"/>
                  </a:cubicBezTo>
                  <a:cubicBezTo>
                    <a:pt x="82707" y="35939"/>
                    <a:pt x="86143" y="38928"/>
                    <a:pt x="86442" y="42962"/>
                  </a:cubicBezTo>
                  <a:cubicBezTo>
                    <a:pt x="86741" y="46847"/>
                    <a:pt x="83753" y="50283"/>
                    <a:pt x="79718" y="50582"/>
                  </a:cubicBezTo>
                  <a:cubicBezTo>
                    <a:pt x="77925" y="50582"/>
                    <a:pt x="76132" y="50731"/>
                    <a:pt x="74339" y="50731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4" name="任意多边形: 形状 873">
              <a:extLst>
                <a:ext uri="{FF2B5EF4-FFF2-40B4-BE49-F238E27FC236}">
                  <a16:creationId xmlns:a16="http://schemas.microsoft.com/office/drawing/2014/main" id="{7B7A9BDD-66D6-40DC-AA6F-B4E58B36A343}"/>
                </a:ext>
              </a:extLst>
            </p:cNvPr>
            <p:cNvSpPr/>
            <p:nvPr/>
          </p:nvSpPr>
          <p:spPr>
            <a:xfrm>
              <a:off x="1717845" y="2424156"/>
              <a:ext cx="79321" cy="101945"/>
            </a:xfrm>
            <a:custGeom>
              <a:avLst/>
              <a:gdLst>
                <a:gd name="connsiteX0" fmla="*/ 7259 w 79321"/>
                <a:gd name="connsiteY0" fmla="*/ 101946 h 101945"/>
                <a:gd name="connsiteX1" fmla="*/ 5914 w 79321"/>
                <a:gd name="connsiteY1" fmla="*/ 101796 h 101945"/>
                <a:gd name="connsiteX2" fmla="*/ 87 w 79321"/>
                <a:gd name="connsiteY2" fmla="*/ 93429 h 101945"/>
                <a:gd name="connsiteX3" fmla="*/ 68819 w 79321"/>
                <a:gd name="connsiteY3" fmla="*/ 791 h 101945"/>
                <a:gd name="connsiteX4" fmla="*/ 78531 w 79321"/>
                <a:gd name="connsiteY4" fmla="*/ 3928 h 101945"/>
                <a:gd name="connsiteX5" fmla="*/ 75393 w 79321"/>
                <a:gd name="connsiteY5" fmla="*/ 13641 h 101945"/>
                <a:gd name="connsiteX6" fmla="*/ 14282 w 79321"/>
                <a:gd name="connsiteY6" fmla="*/ 96118 h 101945"/>
                <a:gd name="connsiteX7" fmla="*/ 7259 w 79321"/>
                <a:gd name="connsiteY7" fmla="*/ 101946 h 10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321" h="101945">
                  <a:moveTo>
                    <a:pt x="7259" y="101946"/>
                  </a:moveTo>
                  <a:cubicBezTo>
                    <a:pt x="6811" y="101946"/>
                    <a:pt x="6362" y="101946"/>
                    <a:pt x="5914" y="101796"/>
                  </a:cubicBezTo>
                  <a:cubicBezTo>
                    <a:pt x="2029" y="101049"/>
                    <a:pt x="-511" y="97314"/>
                    <a:pt x="87" y="93429"/>
                  </a:cubicBezTo>
                  <a:cubicBezTo>
                    <a:pt x="7259" y="54431"/>
                    <a:pt x="33556" y="19020"/>
                    <a:pt x="68819" y="791"/>
                  </a:cubicBezTo>
                  <a:cubicBezTo>
                    <a:pt x="72405" y="-1002"/>
                    <a:pt x="76738" y="343"/>
                    <a:pt x="78531" y="3928"/>
                  </a:cubicBezTo>
                  <a:cubicBezTo>
                    <a:pt x="80324" y="7515"/>
                    <a:pt x="78979" y="11847"/>
                    <a:pt x="75393" y="13641"/>
                  </a:cubicBezTo>
                  <a:cubicBezTo>
                    <a:pt x="44015" y="29777"/>
                    <a:pt x="20557" y="61304"/>
                    <a:pt x="14282" y="96118"/>
                  </a:cubicBezTo>
                  <a:cubicBezTo>
                    <a:pt x="13684" y="99555"/>
                    <a:pt x="10696" y="101946"/>
                    <a:pt x="7259" y="10194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5" name="任意多边形: 形状 874">
              <a:extLst>
                <a:ext uri="{FF2B5EF4-FFF2-40B4-BE49-F238E27FC236}">
                  <a16:creationId xmlns:a16="http://schemas.microsoft.com/office/drawing/2014/main" id="{B6E1B02E-98E9-42B0-8216-EF2B16674C5E}"/>
                </a:ext>
              </a:extLst>
            </p:cNvPr>
            <p:cNvSpPr/>
            <p:nvPr/>
          </p:nvSpPr>
          <p:spPr>
            <a:xfrm>
              <a:off x="1734764" y="2494318"/>
              <a:ext cx="74119" cy="82734"/>
            </a:xfrm>
            <a:custGeom>
              <a:avLst/>
              <a:gdLst>
                <a:gd name="connsiteX0" fmla="*/ 7223 w 74119"/>
                <a:gd name="connsiteY0" fmla="*/ 82735 h 82734"/>
                <a:gd name="connsiteX1" fmla="*/ 350 w 74119"/>
                <a:gd name="connsiteY1" fmla="*/ 77804 h 82734"/>
                <a:gd name="connsiteX2" fmla="*/ 4982 w 74119"/>
                <a:gd name="connsiteY2" fmla="*/ 68689 h 82734"/>
                <a:gd name="connsiteX3" fmla="*/ 59968 w 74119"/>
                <a:gd name="connsiteY3" fmla="*/ 5337 h 82734"/>
                <a:gd name="connsiteX4" fmla="*/ 68783 w 74119"/>
                <a:gd name="connsiteY4" fmla="*/ 257 h 82734"/>
                <a:gd name="connsiteX5" fmla="*/ 73863 w 74119"/>
                <a:gd name="connsiteY5" fmla="*/ 9072 h 82734"/>
                <a:gd name="connsiteX6" fmla="*/ 9465 w 74119"/>
                <a:gd name="connsiteY6" fmla="*/ 82436 h 82734"/>
                <a:gd name="connsiteX7" fmla="*/ 7223 w 74119"/>
                <a:gd name="connsiteY7" fmla="*/ 82735 h 8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119" h="82734">
                  <a:moveTo>
                    <a:pt x="7223" y="82735"/>
                  </a:moveTo>
                  <a:cubicBezTo>
                    <a:pt x="4235" y="82735"/>
                    <a:pt x="1396" y="80792"/>
                    <a:pt x="350" y="77804"/>
                  </a:cubicBezTo>
                  <a:cubicBezTo>
                    <a:pt x="-845" y="74068"/>
                    <a:pt x="1097" y="70034"/>
                    <a:pt x="4982" y="68689"/>
                  </a:cubicBezTo>
                  <a:cubicBezTo>
                    <a:pt x="31728" y="59874"/>
                    <a:pt x="51750" y="36864"/>
                    <a:pt x="59968" y="5337"/>
                  </a:cubicBezTo>
                  <a:cubicBezTo>
                    <a:pt x="61013" y="1452"/>
                    <a:pt x="64898" y="-789"/>
                    <a:pt x="68783" y="257"/>
                  </a:cubicBezTo>
                  <a:cubicBezTo>
                    <a:pt x="72668" y="1303"/>
                    <a:pt x="74909" y="5187"/>
                    <a:pt x="73863" y="9072"/>
                  </a:cubicBezTo>
                  <a:cubicBezTo>
                    <a:pt x="64301" y="45380"/>
                    <a:pt x="40842" y="72126"/>
                    <a:pt x="9465" y="82436"/>
                  </a:cubicBezTo>
                  <a:cubicBezTo>
                    <a:pt x="8718" y="82735"/>
                    <a:pt x="7971" y="82735"/>
                    <a:pt x="7223" y="8273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78" name="任意多边形: 形状 877">
            <a:extLst>
              <a:ext uri="{FF2B5EF4-FFF2-40B4-BE49-F238E27FC236}">
                <a16:creationId xmlns:a16="http://schemas.microsoft.com/office/drawing/2014/main" id="{71807D36-5687-4FCB-A071-85C8F243122E}"/>
              </a:ext>
            </a:extLst>
          </p:cNvPr>
          <p:cNvSpPr/>
          <p:nvPr/>
        </p:nvSpPr>
        <p:spPr>
          <a:xfrm rot="3027804">
            <a:off x="7960407" y="4873425"/>
            <a:ext cx="539996" cy="604832"/>
          </a:xfrm>
          <a:custGeom>
            <a:avLst/>
            <a:gdLst>
              <a:gd name="connsiteX0" fmla="*/ 251169 w 457961"/>
              <a:gd name="connsiteY0" fmla="*/ 0 h 512947"/>
              <a:gd name="connsiteX1" fmla="*/ 21815 w 457961"/>
              <a:gd name="connsiteY1" fmla="*/ 112062 h 512947"/>
              <a:gd name="connsiteX2" fmla="*/ 0 w 457961"/>
              <a:gd name="connsiteY2" fmla="*/ 365025 h 512947"/>
              <a:gd name="connsiteX3" fmla="*/ 206942 w 457961"/>
              <a:gd name="connsiteY3" fmla="*/ 512947 h 512947"/>
              <a:gd name="connsiteX4" fmla="*/ 436147 w 457961"/>
              <a:gd name="connsiteY4" fmla="*/ 402678 h 512947"/>
              <a:gd name="connsiteX5" fmla="*/ 457962 w 457961"/>
              <a:gd name="connsiteY5" fmla="*/ 149716 h 512947"/>
              <a:gd name="connsiteX6" fmla="*/ 251169 w 457961"/>
              <a:gd name="connsiteY6" fmla="*/ 0 h 512947"/>
              <a:gd name="connsiteX7" fmla="*/ 445261 w 457961"/>
              <a:gd name="connsiteY7" fmla="*/ 150911 h 512947"/>
              <a:gd name="connsiteX8" fmla="*/ 229354 w 457961"/>
              <a:gd name="connsiteY8" fmla="*/ 254905 h 512947"/>
              <a:gd name="connsiteX9" fmla="*/ 34366 w 457961"/>
              <a:gd name="connsiteY9" fmla="*/ 115649 h 512947"/>
              <a:gd name="connsiteX10" fmla="*/ 250422 w 457961"/>
              <a:gd name="connsiteY10" fmla="*/ 10011 h 512947"/>
              <a:gd name="connsiteX11" fmla="*/ 445261 w 457961"/>
              <a:gd name="connsiteY11" fmla="*/ 150911 h 512947"/>
              <a:gd name="connsiteX12" fmla="*/ 29584 w 457961"/>
              <a:gd name="connsiteY12" fmla="*/ 122671 h 512947"/>
              <a:gd name="connsiteX13" fmla="*/ 224424 w 457961"/>
              <a:gd name="connsiteY13" fmla="*/ 261927 h 512947"/>
              <a:gd name="connsiteX14" fmla="*/ 203954 w 457961"/>
              <a:gd name="connsiteY14" fmla="*/ 500097 h 512947"/>
              <a:gd name="connsiteX15" fmla="*/ 9114 w 457961"/>
              <a:gd name="connsiteY15" fmla="*/ 360841 h 512947"/>
              <a:gd name="connsiteX16" fmla="*/ 29584 w 457961"/>
              <a:gd name="connsiteY16" fmla="*/ 122671 h 512947"/>
              <a:gd name="connsiteX17" fmla="*/ 212321 w 457961"/>
              <a:gd name="connsiteY17" fmla="*/ 500695 h 512947"/>
              <a:gd name="connsiteX18" fmla="*/ 232791 w 457961"/>
              <a:gd name="connsiteY18" fmla="*/ 262525 h 512947"/>
              <a:gd name="connsiteX19" fmla="*/ 448548 w 457961"/>
              <a:gd name="connsiteY19" fmla="*/ 158680 h 512947"/>
              <a:gd name="connsiteX20" fmla="*/ 428078 w 457961"/>
              <a:gd name="connsiteY20" fmla="*/ 396701 h 512947"/>
              <a:gd name="connsiteX21" fmla="*/ 212321 w 457961"/>
              <a:gd name="connsiteY21" fmla="*/ 500695 h 51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7961" h="512947">
                <a:moveTo>
                  <a:pt x="251169" y="0"/>
                </a:moveTo>
                <a:lnTo>
                  <a:pt x="21815" y="112062"/>
                </a:lnTo>
                <a:lnTo>
                  <a:pt x="0" y="365025"/>
                </a:lnTo>
                <a:lnTo>
                  <a:pt x="206942" y="512947"/>
                </a:lnTo>
                <a:lnTo>
                  <a:pt x="436147" y="402678"/>
                </a:lnTo>
                <a:lnTo>
                  <a:pt x="457962" y="149716"/>
                </a:lnTo>
                <a:lnTo>
                  <a:pt x="251169" y="0"/>
                </a:lnTo>
                <a:close/>
                <a:moveTo>
                  <a:pt x="445261" y="150911"/>
                </a:moveTo>
                <a:lnTo>
                  <a:pt x="229354" y="254905"/>
                </a:lnTo>
                <a:lnTo>
                  <a:pt x="34366" y="115649"/>
                </a:lnTo>
                <a:lnTo>
                  <a:pt x="250422" y="10011"/>
                </a:lnTo>
                <a:lnTo>
                  <a:pt x="445261" y="150911"/>
                </a:lnTo>
                <a:close/>
                <a:moveTo>
                  <a:pt x="29584" y="122671"/>
                </a:moveTo>
                <a:lnTo>
                  <a:pt x="224424" y="261927"/>
                </a:lnTo>
                <a:lnTo>
                  <a:pt x="203954" y="500097"/>
                </a:lnTo>
                <a:lnTo>
                  <a:pt x="9114" y="360841"/>
                </a:lnTo>
                <a:lnTo>
                  <a:pt x="29584" y="122671"/>
                </a:lnTo>
                <a:close/>
                <a:moveTo>
                  <a:pt x="212321" y="500695"/>
                </a:moveTo>
                <a:lnTo>
                  <a:pt x="232791" y="262525"/>
                </a:lnTo>
                <a:lnTo>
                  <a:pt x="448548" y="158680"/>
                </a:lnTo>
                <a:lnTo>
                  <a:pt x="428078" y="396701"/>
                </a:lnTo>
                <a:lnTo>
                  <a:pt x="212321" y="500695"/>
                </a:lnTo>
                <a:close/>
              </a:path>
            </a:pathLst>
          </a:custGeom>
          <a:solidFill>
            <a:srgbClr val="DEC3F3"/>
          </a:solidFill>
          <a:ln w="1493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7ABBC9D-7CCE-42BD-9184-47AAF134F269}"/>
              </a:ext>
            </a:extLst>
          </p:cNvPr>
          <p:cNvGrpSpPr/>
          <p:nvPr/>
        </p:nvGrpSpPr>
        <p:grpSpPr>
          <a:xfrm>
            <a:off x="910630" y="273283"/>
            <a:ext cx="5602816" cy="5717603"/>
            <a:chOff x="910630" y="273283"/>
            <a:chExt cx="5602816" cy="5717603"/>
          </a:xfrm>
        </p:grpSpPr>
        <p:sp>
          <p:nvSpPr>
            <p:cNvPr id="883" name="文本框 882">
              <a:extLst>
                <a:ext uri="{FF2B5EF4-FFF2-40B4-BE49-F238E27FC236}">
                  <a16:creationId xmlns:a16="http://schemas.microsoft.com/office/drawing/2014/main" id="{CA0A72F2-4C7A-4967-827F-BEDC5B9458F2}"/>
                </a:ext>
              </a:extLst>
            </p:cNvPr>
            <p:cNvSpPr txBox="1"/>
            <p:nvPr/>
          </p:nvSpPr>
          <p:spPr>
            <a:xfrm>
              <a:off x="910630" y="604796"/>
              <a:ext cx="5602816" cy="5386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4400" dirty="0">
                  <a:gradFill flip="none" rotWithShape="1">
                    <a:gsLst>
                      <a:gs pos="66000">
                        <a:srgbClr val="D9CBDE">
                          <a:alpha val="22000"/>
                        </a:srgbClr>
                      </a:gs>
                      <a:gs pos="41000">
                        <a:srgbClr val="C9CEE2">
                          <a:alpha val="4000"/>
                        </a:srgbClr>
                      </a:gs>
                      <a:gs pos="0">
                        <a:srgbClr val="94DAF1">
                          <a:alpha val="43000"/>
                        </a:srgbClr>
                      </a:gs>
                      <a:gs pos="100000">
                        <a:srgbClr val="FEC3D4"/>
                      </a:gs>
                    </a:gsLst>
                    <a:lin ang="16200000" scaled="1"/>
                    <a:tileRect/>
                  </a:gradFill>
                  <a:latin typeface="HarmonyOS Sans SC Black" panose="00000A00000000000000" pitchFamily="2" charset="-122"/>
                  <a:ea typeface="HarmonyOS Sans SC Black" panose="00000A00000000000000" pitchFamily="2" charset="-122"/>
                  <a:cs typeface="+mn-ea"/>
                  <a:sym typeface="+mn-lt"/>
                </a:rPr>
                <a:t>01</a:t>
              </a:r>
              <a:endParaRPr kumimoji="1" lang="zh-CN" altLang="en-US" sz="34400" dirty="0">
                <a:gradFill flip="none" rotWithShape="1">
                  <a:gsLst>
                    <a:gs pos="66000">
                      <a:srgbClr val="D9CBDE">
                        <a:alpha val="22000"/>
                      </a:srgbClr>
                    </a:gs>
                    <a:gs pos="41000">
                      <a:srgbClr val="C9CEE2">
                        <a:alpha val="4000"/>
                      </a:srgbClr>
                    </a:gs>
                    <a:gs pos="0">
                      <a:srgbClr val="94DAF1">
                        <a:alpha val="43000"/>
                      </a:srgbClr>
                    </a:gs>
                    <a:gs pos="100000">
                      <a:srgbClr val="FEC3D4"/>
                    </a:gs>
                  </a:gsLst>
                  <a:lin ang="16200000" scaled="1"/>
                  <a:tileRect/>
                </a:gradFill>
                <a:latin typeface="HarmonyOS Sans SC Black" panose="00000A00000000000000" pitchFamily="2" charset="-122"/>
                <a:ea typeface="HarmonyOS Sans SC Black" panose="00000A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879" name="文本框 878">
              <a:extLst>
                <a:ext uri="{FF2B5EF4-FFF2-40B4-BE49-F238E27FC236}">
                  <a16:creationId xmlns:a16="http://schemas.microsoft.com/office/drawing/2014/main" id="{A5F7EA88-1B9C-4EFC-8B97-9D3229EC3B25}"/>
                </a:ext>
              </a:extLst>
            </p:cNvPr>
            <p:cNvSpPr txBox="1"/>
            <p:nvPr/>
          </p:nvSpPr>
          <p:spPr>
            <a:xfrm>
              <a:off x="1435874" y="273283"/>
              <a:ext cx="27444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5400" dirty="0">
                  <a:gradFill flip="none" rotWithShape="1">
                    <a:gsLst>
                      <a:gs pos="18000">
                        <a:srgbClr val="94DAF1">
                          <a:alpha val="0"/>
                        </a:srgbClr>
                      </a:gs>
                      <a:gs pos="100000">
                        <a:schemeClr val="bg1">
                          <a:alpha val="64000"/>
                        </a:schemeClr>
                      </a:gs>
                    </a:gsLst>
                    <a:lin ang="16200000" scaled="1"/>
                    <a:tileRect/>
                  </a:gradFill>
                  <a:latin typeface="HarmonyOS Sans SC Black" panose="00000A00000000000000" pitchFamily="2" charset="-122"/>
                  <a:ea typeface="HarmonyOS Sans SC Black" panose="00000A00000000000000" pitchFamily="2" charset="-122"/>
                  <a:cs typeface="+mn-ea"/>
                  <a:sym typeface="+mn-lt"/>
                </a:rPr>
                <a:t>PART</a:t>
              </a:r>
            </a:p>
          </p:txBody>
        </p:sp>
      </p:grpSp>
      <p:grpSp>
        <p:nvGrpSpPr>
          <p:cNvPr id="884" name="图形 3">
            <a:extLst>
              <a:ext uri="{FF2B5EF4-FFF2-40B4-BE49-F238E27FC236}">
                <a16:creationId xmlns:a16="http://schemas.microsoft.com/office/drawing/2014/main" id="{1858AE18-9D16-4E51-8E72-0DE602166990}"/>
              </a:ext>
            </a:extLst>
          </p:cNvPr>
          <p:cNvGrpSpPr/>
          <p:nvPr/>
        </p:nvGrpSpPr>
        <p:grpSpPr>
          <a:xfrm>
            <a:off x="7949205" y="2119251"/>
            <a:ext cx="798482" cy="798482"/>
            <a:chOff x="4399213" y="3058623"/>
            <a:chExt cx="798482" cy="798482"/>
          </a:xfrm>
          <a:solidFill>
            <a:srgbClr val="FFB100"/>
          </a:solidFill>
        </p:grpSpPr>
        <p:sp>
          <p:nvSpPr>
            <p:cNvPr id="885" name="任意多边形: 形状 884">
              <a:extLst>
                <a:ext uri="{FF2B5EF4-FFF2-40B4-BE49-F238E27FC236}">
                  <a16:creationId xmlns:a16="http://schemas.microsoft.com/office/drawing/2014/main" id="{B7B7C431-DD93-4CCD-9C59-708D903F574F}"/>
                </a:ext>
              </a:extLst>
            </p:cNvPr>
            <p:cNvSpPr/>
            <p:nvPr/>
          </p:nvSpPr>
          <p:spPr>
            <a:xfrm>
              <a:off x="4399213" y="3058623"/>
              <a:ext cx="798482" cy="798482"/>
            </a:xfrm>
            <a:custGeom>
              <a:avLst/>
              <a:gdLst>
                <a:gd name="connsiteX0" fmla="*/ 399241 w 798482"/>
                <a:gd name="connsiteY0" fmla="*/ 798482 h 798482"/>
                <a:gd name="connsiteX1" fmla="*/ 0 w 798482"/>
                <a:gd name="connsiteY1" fmla="*/ 399241 h 798482"/>
                <a:gd name="connsiteX2" fmla="*/ 399241 w 798482"/>
                <a:gd name="connsiteY2" fmla="*/ 0 h 798482"/>
                <a:gd name="connsiteX3" fmla="*/ 798482 w 798482"/>
                <a:gd name="connsiteY3" fmla="*/ 399241 h 798482"/>
                <a:gd name="connsiteX4" fmla="*/ 399241 w 798482"/>
                <a:gd name="connsiteY4" fmla="*/ 798482 h 798482"/>
                <a:gd name="connsiteX5" fmla="*/ 399241 w 798482"/>
                <a:gd name="connsiteY5" fmla="*/ 9563 h 798482"/>
                <a:gd name="connsiteX6" fmla="*/ 9563 w 798482"/>
                <a:gd name="connsiteY6" fmla="*/ 399241 h 798482"/>
                <a:gd name="connsiteX7" fmla="*/ 399241 w 798482"/>
                <a:gd name="connsiteY7" fmla="*/ 788920 h 798482"/>
                <a:gd name="connsiteX8" fmla="*/ 788920 w 798482"/>
                <a:gd name="connsiteY8" fmla="*/ 399241 h 798482"/>
                <a:gd name="connsiteX9" fmla="*/ 399241 w 798482"/>
                <a:gd name="connsiteY9" fmla="*/ 9563 h 79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8482" h="798482">
                  <a:moveTo>
                    <a:pt x="399241" y="798482"/>
                  </a:moveTo>
                  <a:cubicBezTo>
                    <a:pt x="179001" y="798482"/>
                    <a:pt x="0" y="619332"/>
                    <a:pt x="0" y="399241"/>
                  </a:cubicBezTo>
                  <a:cubicBezTo>
                    <a:pt x="0" y="179001"/>
                    <a:pt x="179151" y="0"/>
                    <a:pt x="399241" y="0"/>
                  </a:cubicBezTo>
                  <a:cubicBezTo>
                    <a:pt x="619481" y="0"/>
                    <a:pt x="798482" y="179151"/>
                    <a:pt x="798482" y="399241"/>
                  </a:cubicBezTo>
                  <a:cubicBezTo>
                    <a:pt x="798482" y="619332"/>
                    <a:pt x="619332" y="798482"/>
                    <a:pt x="399241" y="798482"/>
                  </a:cubicBezTo>
                  <a:close/>
                  <a:moveTo>
                    <a:pt x="399241" y="9563"/>
                  </a:moveTo>
                  <a:cubicBezTo>
                    <a:pt x="184380" y="9563"/>
                    <a:pt x="9563" y="184380"/>
                    <a:pt x="9563" y="399241"/>
                  </a:cubicBezTo>
                  <a:cubicBezTo>
                    <a:pt x="9563" y="614102"/>
                    <a:pt x="184380" y="788920"/>
                    <a:pt x="399241" y="788920"/>
                  </a:cubicBezTo>
                  <a:cubicBezTo>
                    <a:pt x="614102" y="788920"/>
                    <a:pt x="788920" y="614102"/>
                    <a:pt x="788920" y="399241"/>
                  </a:cubicBezTo>
                  <a:cubicBezTo>
                    <a:pt x="788920" y="184380"/>
                    <a:pt x="614102" y="9563"/>
                    <a:pt x="399241" y="956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6" name="任意多边形: 形状 885">
              <a:extLst>
                <a:ext uri="{FF2B5EF4-FFF2-40B4-BE49-F238E27FC236}">
                  <a16:creationId xmlns:a16="http://schemas.microsoft.com/office/drawing/2014/main" id="{A36A4710-4718-48C2-AB65-2B277EFAE7D2}"/>
                </a:ext>
              </a:extLst>
            </p:cNvPr>
            <p:cNvSpPr/>
            <p:nvPr/>
          </p:nvSpPr>
          <p:spPr>
            <a:xfrm>
              <a:off x="4470933" y="3130343"/>
              <a:ext cx="655042" cy="655042"/>
            </a:xfrm>
            <a:custGeom>
              <a:avLst/>
              <a:gdLst>
                <a:gd name="connsiteX0" fmla="*/ 327521 w 655042"/>
                <a:gd name="connsiteY0" fmla="*/ 655042 h 655042"/>
                <a:gd name="connsiteX1" fmla="*/ 0 w 655042"/>
                <a:gd name="connsiteY1" fmla="*/ 327521 h 655042"/>
                <a:gd name="connsiteX2" fmla="*/ 327521 w 655042"/>
                <a:gd name="connsiteY2" fmla="*/ 0 h 655042"/>
                <a:gd name="connsiteX3" fmla="*/ 655042 w 655042"/>
                <a:gd name="connsiteY3" fmla="*/ 327521 h 655042"/>
                <a:gd name="connsiteX4" fmla="*/ 327521 w 655042"/>
                <a:gd name="connsiteY4" fmla="*/ 655042 h 655042"/>
                <a:gd name="connsiteX5" fmla="*/ 327521 w 655042"/>
                <a:gd name="connsiteY5" fmla="*/ 9563 h 655042"/>
                <a:gd name="connsiteX6" fmla="*/ 9563 w 655042"/>
                <a:gd name="connsiteY6" fmla="*/ 327521 h 655042"/>
                <a:gd name="connsiteX7" fmla="*/ 327521 w 655042"/>
                <a:gd name="connsiteY7" fmla="*/ 645480 h 655042"/>
                <a:gd name="connsiteX8" fmla="*/ 645480 w 655042"/>
                <a:gd name="connsiteY8" fmla="*/ 327521 h 655042"/>
                <a:gd name="connsiteX9" fmla="*/ 327521 w 655042"/>
                <a:gd name="connsiteY9" fmla="*/ 9563 h 65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5042" h="655042">
                  <a:moveTo>
                    <a:pt x="327521" y="655042"/>
                  </a:moveTo>
                  <a:cubicBezTo>
                    <a:pt x="146876" y="655042"/>
                    <a:pt x="0" y="508166"/>
                    <a:pt x="0" y="327521"/>
                  </a:cubicBezTo>
                  <a:cubicBezTo>
                    <a:pt x="0" y="146877"/>
                    <a:pt x="146876" y="0"/>
                    <a:pt x="327521" y="0"/>
                  </a:cubicBezTo>
                  <a:cubicBezTo>
                    <a:pt x="508166" y="0"/>
                    <a:pt x="655042" y="146877"/>
                    <a:pt x="655042" y="327521"/>
                  </a:cubicBezTo>
                  <a:cubicBezTo>
                    <a:pt x="655042" y="508166"/>
                    <a:pt x="508016" y="655042"/>
                    <a:pt x="327521" y="655042"/>
                  </a:cubicBezTo>
                  <a:close/>
                  <a:moveTo>
                    <a:pt x="327521" y="9563"/>
                  </a:moveTo>
                  <a:cubicBezTo>
                    <a:pt x="152106" y="9563"/>
                    <a:pt x="9563" y="152256"/>
                    <a:pt x="9563" y="327521"/>
                  </a:cubicBezTo>
                  <a:cubicBezTo>
                    <a:pt x="9563" y="502936"/>
                    <a:pt x="152256" y="645480"/>
                    <a:pt x="327521" y="645480"/>
                  </a:cubicBezTo>
                  <a:cubicBezTo>
                    <a:pt x="502787" y="645480"/>
                    <a:pt x="645480" y="502787"/>
                    <a:pt x="645480" y="327521"/>
                  </a:cubicBezTo>
                  <a:cubicBezTo>
                    <a:pt x="645480" y="152106"/>
                    <a:pt x="502787" y="9563"/>
                    <a:pt x="327521" y="956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7" name="任意多边形: 形状 886">
              <a:extLst>
                <a:ext uri="{FF2B5EF4-FFF2-40B4-BE49-F238E27FC236}">
                  <a16:creationId xmlns:a16="http://schemas.microsoft.com/office/drawing/2014/main" id="{396D8C2F-83B1-442B-885D-D74B9D592726}"/>
                </a:ext>
              </a:extLst>
            </p:cNvPr>
            <p:cNvSpPr/>
            <p:nvPr/>
          </p:nvSpPr>
          <p:spPr>
            <a:xfrm>
              <a:off x="4542652" y="3202063"/>
              <a:ext cx="511602" cy="511602"/>
            </a:xfrm>
            <a:custGeom>
              <a:avLst/>
              <a:gdLst>
                <a:gd name="connsiteX0" fmla="*/ 255801 w 511602"/>
                <a:gd name="connsiteY0" fmla="*/ 511603 h 511602"/>
                <a:gd name="connsiteX1" fmla="*/ 0 w 511602"/>
                <a:gd name="connsiteY1" fmla="*/ 255801 h 511602"/>
                <a:gd name="connsiteX2" fmla="*/ 255801 w 511602"/>
                <a:gd name="connsiteY2" fmla="*/ 0 h 511602"/>
                <a:gd name="connsiteX3" fmla="*/ 511603 w 511602"/>
                <a:gd name="connsiteY3" fmla="*/ 255801 h 511602"/>
                <a:gd name="connsiteX4" fmla="*/ 255801 w 511602"/>
                <a:gd name="connsiteY4" fmla="*/ 511603 h 511602"/>
                <a:gd name="connsiteX5" fmla="*/ 255801 w 511602"/>
                <a:gd name="connsiteY5" fmla="*/ 9563 h 511602"/>
                <a:gd name="connsiteX6" fmla="*/ 9563 w 511602"/>
                <a:gd name="connsiteY6" fmla="*/ 255801 h 511602"/>
                <a:gd name="connsiteX7" fmla="*/ 255801 w 511602"/>
                <a:gd name="connsiteY7" fmla="*/ 502040 h 511602"/>
                <a:gd name="connsiteX8" fmla="*/ 502040 w 511602"/>
                <a:gd name="connsiteY8" fmla="*/ 255801 h 511602"/>
                <a:gd name="connsiteX9" fmla="*/ 255801 w 511602"/>
                <a:gd name="connsiteY9" fmla="*/ 9563 h 51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1602" h="511602">
                  <a:moveTo>
                    <a:pt x="255801" y="511603"/>
                  </a:moveTo>
                  <a:cubicBezTo>
                    <a:pt x="114752" y="511603"/>
                    <a:pt x="0" y="396850"/>
                    <a:pt x="0" y="255801"/>
                  </a:cubicBezTo>
                  <a:cubicBezTo>
                    <a:pt x="0" y="114752"/>
                    <a:pt x="114752" y="0"/>
                    <a:pt x="255801" y="0"/>
                  </a:cubicBezTo>
                  <a:cubicBezTo>
                    <a:pt x="396850" y="0"/>
                    <a:pt x="511603" y="114752"/>
                    <a:pt x="511603" y="255801"/>
                  </a:cubicBezTo>
                  <a:cubicBezTo>
                    <a:pt x="511603" y="396850"/>
                    <a:pt x="396850" y="511603"/>
                    <a:pt x="255801" y="511603"/>
                  </a:cubicBezTo>
                  <a:close/>
                  <a:moveTo>
                    <a:pt x="255801" y="9563"/>
                  </a:moveTo>
                  <a:cubicBezTo>
                    <a:pt x="119982" y="9563"/>
                    <a:pt x="9563" y="119982"/>
                    <a:pt x="9563" y="255801"/>
                  </a:cubicBezTo>
                  <a:cubicBezTo>
                    <a:pt x="9563" y="391621"/>
                    <a:pt x="119982" y="502040"/>
                    <a:pt x="255801" y="502040"/>
                  </a:cubicBezTo>
                  <a:cubicBezTo>
                    <a:pt x="391621" y="502040"/>
                    <a:pt x="502040" y="391621"/>
                    <a:pt x="502040" y="255801"/>
                  </a:cubicBezTo>
                  <a:cubicBezTo>
                    <a:pt x="502040" y="119982"/>
                    <a:pt x="391472" y="9563"/>
                    <a:pt x="255801" y="956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8" name="任意多边形: 形状 887">
              <a:extLst>
                <a:ext uri="{FF2B5EF4-FFF2-40B4-BE49-F238E27FC236}">
                  <a16:creationId xmlns:a16="http://schemas.microsoft.com/office/drawing/2014/main" id="{DBC4D9AB-2DDC-4199-9F1F-E6853271E123}"/>
                </a:ext>
              </a:extLst>
            </p:cNvPr>
            <p:cNvSpPr/>
            <p:nvPr/>
          </p:nvSpPr>
          <p:spPr>
            <a:xfrm>
              <a:off x="4614373" y="3273783"/>
              <a:ext cx="368162" cy="368162"/>
            </a:xfrm>
            <a:custGeom>
              <a:avLst/>
              <a:gdLst>
                <a:gd name="connsiteX0" fmla="*/ 184081 w 368162"/>
                <a:gd name="connsiteY0" fmla="*/ 368163 h 368162"/>
                <a:gd name="connsiteX1" fmla="*/ 0 w 368162"/>
                <a:gd name="connsiteY1" fmla="*/ 184081 h 368162"/>
                <a:gd name="connsiteX2" fmla="*/ 184081 w 368162"/>
                <a:gd name="connsiteY2" fmla="*/ 0 h 368162"/>
                <a:gd name="connsiteX3" fmla="*/ 368162 w 368162"/>
                <a:gd name="connsiteY3" fmla="*/ 184081 h 368162"/>
                <a:gd name="connsiteX4" fmla="*/ 184081 w 368162"/>
                <a:gd name="connsiteY4" fmla="*/ 368163 h 368162"/>
                <a:gd name="connsiteX5" fmla="*/ 184081 w 368162"/>
                <a:gd name="connsiteY5" fmla="*/ 9563 h 368162"/>
                <a:gd name="connsiteX6" fmla="*/ 9562 w 368162"/>
                <a:gd name="connsiteY6" fmla="*/ 184081 h 368162"/>
                <a:gd name="connsiteX7" fmla="*/ 184081 w 368162"/>
                <a:gd name="connsiteY7" fmla="*/ 358600 h 368162"/>
                <a:gd name="connsiteX8" fmla="*/ 358600 w 368162"/>
                <a:gd name="connsiteY8" fmla="*/ 184081 h 368162"/>
                <a:gd name="connsiteX9" fmla="*/ 184081 w 368162"/>
                <a:gd name="connsiteY9" fmla="*/ 9563 h 368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162" h="368162">
                  <a:moveTo>
                    <a:pt x="184081" y="368163"/>
                  </a:moveTo>
                  <a:cubicBezTo>
                    <a:pt x="82627" y="368163"/>
                    <a:pt x="0" y="285535"/>
                    <a:pt x="0" y="184081"/>
                  </a:cubicBezTo>
                  <a:cubicBezTo>
                    <a:pt x="0" y="82627"/>
                    <a:pt x="82627" y="0"/>
                    <a:pt x="184081" y="0"/>
                  </a:cubicBezTo>
                  <a:cubicBezTo>
                    <a:pt x="285535" y="0"/>
                    <a:pt x="368162" y="82627"/>
                    <a:pt x="368162" y="184081"/>
                  </a:cubicBezTo>
                  <a:cubicBezTo>
                    <a:pt x="368162" y="285535"/>
                    <a:pt x="285535" y="368163"/>
                    <a:pt x="184081" y="368163"/>
                  </a:cubicBezTo>
                  <a:close/>
                  <a:moveTo>
                    <a:pt x="184081" y="9563"/>
                  </a:moveTo>
                  <a:cubicBezTo>
                    <a:pt x="87857" y="9563"/>
                    <a:pt x="9562" y="87857"/>
                    <a:pt x="9562" y="184081"/>
                  </a:cubicBezTo>
                  <a:cubicBezTo>
                    <a:pt x="9562" y="280305"/>
                    <a:pt x="87857" y="358600"/>
                    <a:pt x="184081" y="358600"/>
                  </a:cubicBezTo>
                  <a:cubicBezTo>
                    <a:pt x="280305" y="358600"/>
                    <a:pt x="358600" y="280305"/>
                    <a:pt x="358600" y="184081"/>
                  </a:cubicBezTo>
                  <a:cubicBezTo>
                    <a:pt x="358600" y="87857"/>
                    <a:pt x="280305" y="9563"/>
                    <a:pt x="184081" y="956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9" name="任意多边形: 形状 888">
              <a:extLst>
                <a:ext uri="{FF2B5EF4-FFF2-40B4-BE49-F238E27FC236}">
                  <a16:creationId xmlns:a16="http://schemas.microsoft.com/office/drawing/2014/main" id="{7790348F-3081-4839-ABED-27B3EA4C1473}"/>
                </a:ext>
              </a:extLst>
            </p:cNvPr>
            <p:cNvSpPr/>
            <p:nvPr/>
          </p:nvSpPr>
          <p:spPr>
            <a:xfrm>
              <a:off x="4686092" y="3345503"/>
              <a:ext cx="224722" cy="224722"/>
            </a:xfrm>
            <a:custGeom>
              <a:avLst/>
              <a:gdLst>
                <a:gd name="connsiteX0" fmla="*/ 112361 w 224722"/>
                <a:gd name="connsiteY0" fmla="*/ 224722 h 224722"/>
                <a:gd name="connsiteX1" fmla="*/ 0 w 224722"/>
                <a:gd name="connsiteY1" fmla="*/ 112361 h 224722"/>
                <a:gd name="connsiteX2" fmla="*/ 112361 w 224722"/>
                <a:gd name="connsiteY2" fmla="*/ 0 h 224722"/>
                <a:gd name="connsiteX3" fmla="*/ 224723 w 224722"/>
                <a:gd name="connsiteY3" fmla="*/ 112361 h 224722"/>
                <a:gd name="connsiteX4" fmla="*/ 112361 w 224722"/>
                <a:gd name="connsiteY4" fmla="*/ 224722 h 224722"/>
                <a:gd name="connsiteX5" fmla="*/ 112361 w 224722"/>
                <a:gd name="connsiteY5" fmla="*/ 9563 h 224722"/>
                <a:gd name="connsiteX6" fmla="*/ 9563 w 224722"/>
                <a:gd name="connsiteY6" fmla="*/ 112361 h 224722"/>
                <a:gd name="connsiteX7" fmla="*/ 112361 w 224722"/>
                <a:gd name="connsiteY7" fmla="*/ 215160 h 224722"/>
                <a:gd name="connsiteX8" fmla="*/ 215160 w 224722"/>
                <a:gd name="connsiteY8" fmla="*/ 112361 h 224722"/>
                <a:gd name="connsiteX9" fmla="*/ 112361 w 224722"/>
                <a:gd name="connsiteY9" fmla="*/ 9563 h 22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722" h="224722">
                  <a:moveTo>
                    <a:pt x="112361" y="224722"/>
                  </a:moveTo>
                  <a:cubicBezTo>
                    <a:pt x="50353" y="224722"/>
                    <a:pt x="0" y="174369"/>
                    <a:pt x="0" y="112361"/>
                  </a:cubicBezTo>
                  <a:cubicBezTo>
                    <a:pt x="0" y="50353"/>
                    <a:pt x="50353" y="0"/>
                    <a:pt x="112361" y="0"/>
                  </a:cubicBezTo>
                  <a:cubicBezTo>
                    <a:pt x="174369" y="0"/>
                    <a:pt x="224723" y="50353"/>
                    <a:pt x="224723" y="112361"/>
                  </a:cubicBezTo>
                  <a:cubicBezTo>
                    <a:pt x="224723" y="174369"/>
                    <a:pt x="174220" y="224722"/>
                    <a:pt x="112361" y="224722"/>
                  </a:cubicBezTo>
                  <a:close/>
                  <a:moveTo>
                    <a:pt x="112361" y="9563"/>
                  </a:moveTo>
                  <a:cubicBezTo>
                    <a:pt x="55733" y="9563"/>
                    <a:pt x="9563" y="55732"/>
                    <a:pt x="9563" y="112361"/>
                  </a:cubicBezTo>
                  <a:cubicBezTo>
                    <a:pt x="9563" y="168990"/>
                    <a:pt x="55733" y="215160"/>
                    <a:pt x="112361" y="215160"/>
                  </a:cubicBezTo>
                  <a:cubicBezTo>
                    <a:pt x="168990" y="215160"/>
                    <a:pt x="215160" y="168990"/>
                    <a:pt x="215160" y="112361"/>
                  </a:cubicBezTo>
                  <a:cubicBezTo>
                    <a:pt x="215160" y="55583"/>
                    <a:pt x="168990" y="9563"/>
                    <a:pt x="112361" y="956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0" name="任意多边形: 形状 889">
              <a:extLst>
                <a:ext uri="{FF2B5EF4-FFF2-40B4-BE49-F238E27FC236}">
                  <a16:creationId xmlns:a16="http://schemas.microsoft.com/office/drawing/2014/main" id="{D6950EFA-0615-4364-99C8-DBEBE09BFBEE}"/>
                </a:ext>
              </a:extLst>
            </p:cNvPr>
            <p:cNvSpPr/>
            <p:nvPr/>
          </p:nvSpPr>
          <p:spPr>
            <a:xfrm>
              <a:off x="4757813" y="3417223"/>
              <a:ext cx="81282" cy="81282"/>
            </a:xfrm>
            <a:custGeom>
              <a:avLst/>
              <a:gdLst>
                <a:gd name="connsiteX0" fmla="*/ 40641 w 81282"/>
                <a:gd name="connsiteY0" fmla="*/ 81283 h 81282"/>
                <a:gd name="connsiteX1" fmla="*/ 0 w 81282"/>
                <a:gd name="connsiteY1" fmla="*/ 40641 h 81282"/>
                <a:gd name="connsiteX2" fmla="*/ 40641 w 81282"/>
                <a:gd name="connsiteY2" fmla="*/ 0 h 81282"/>
                <a:gd name="connsiteX3" fmla="*/ 81282 w 81282"/>
                <a:gd name="connsiteY3" fmla="*/ 40641 h 81282"/>
                <a:gd name="connsiteX4" fmla="*/ 40641 w 81282"/>
                <a:gd name="connsiteY4" fmla="*/ 81283 h 81282"/>
                <a:gd name="connsiteX5" fmla="*/ 40641 w 81282"/>
                <a:gd name="connsiteY5" fmla="*/ 9563 h 81282"/>
                <a:gd name="connsiteX6" fmla="*/ 9562 w 81282"/>
                <a:gd name="connsiteY6" fmla="*/ 40641 h 81282"/>
                <a:gd name="connsiteX7" fmla="*/ 40641 w 81282"/>
                <a:gd name="connsiteY7" fmla="*/ 71720 h 81282"/>
                <a:gd name="connsiteX8" fmla="*/ 71720 w 81282"/>
                <a:gd name="connsiteY8" fmla="*/ 40641 h 81282"/>
                <a:gd name="connsiteX9" fmla="*/ 40641 w 81282"/>
                <a:gd name="connsiteY9" fmla="*/ 9563 h 8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282" h="81282">
                  <a:moveTo>
                    <a:pt x="40641" y="81283"/>
                  </a:moveTo>
                  <a:cubicBezTo>
                    <a:pt x="18228" y="81283"/>
                    <a:pt x="0" y="63054"/>
                    <a:pt x="0" y="40641"/>
                  </a:cubicBezTo>
                  <a:cubicBezTo>
                    <a:pt x="0" y="18229"/>
                    <a:pt x="18228" y="0"/>
                    <a:pt x="40641" y="0"/>
                  </a:cubicBezTo>
                  <a:cubicBezTo>
                    <a:pt x="63053" y="0"/>
                    <a:pt x="81282" y="18229"/>
                    <a:pt x="81282" y="40641"/>
                  </a:cubicBezTo>
                  <a:cubicBezTo>
                    <a:pt x="81282" y="63054"/>
                    <a:pt x="63053" y="81283"/>
                    <a:pt x="40641" y="81283"/>
                  </a:cubicBezTo>
                  <a:close/>
                  <a:moveTo>
                    <a:pt x="40641" y="9563"/>
                  </a:moveTo>
                  <a:cubicBezTo>
                    <a:pt x="23458" y="9563"/>
                    <a:pt x="9562" y="23459"/>
                    <a:pt x="9562" y="40641"/>
                  </a:cubicBezTo>
                  <a:cubicBezTo>
                    <a:pt x="9562" y="57824"/>
                    <a:pt x="23458" y="71720"/>
                    <a:pt x="40641" y="71720"/>
                  </a:cubicBezTo>
                  <a:cubicBezTo>
                    <a:pt x="57824" y="71720"/>
                    <a:pt x="71720" y="57824"/>
                    <a:pt x="71720" y="40641"/>
                  </a:cubicBezTo>
                  <a:cubicBezTo>
                    <a:pt x="71720" y="23459"/>
                    <a:pt x="57675" y="9563"/>
                    <a:pt x="40641" y="956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96" name="图形 3">
            <a:extLst>
              <a:ext uri="{FF2B5EF4-FFF2-40B4-BE49-F238E27FC236}">
                <a16:creationId xmlns:a16="http://schemas.microsoft.com/office/drawing/2014/main" id="{EAD8430F-FE8A-43C4-BB53-38B420B24788}"/>
              </a:ext>
            </a:extLst>
          </p:cNvPr>
          <p:cNvGrpSpPr/>
          <p:nvPr/>
        </p:nvGrpSpPr>
        <p:grpSpPr>
          <a:xfrm>
            <a:off x="11198645" y="5945688"/>
            <a:ext cx="592885" cy="563748"/>
            <a:chOff x="9997703" y="4373937"/>
            <a:chExt cx="592885" cy="563748"/>
          </a:xfrm>
          <a:solidFill>
            <a:srgbClr val="CCF4FE"/>
          </a:solidFill>
        </p:grpSpPr>
        <p:sp>
          <p:nvSpPr>
            <p:cNvPr id="897" name="任意多边形: 形状 896">
              <a:extLst>
                <a:ext uri="{FF2B5EF4-FFF2-40B4-BE49-F238E27FC236}">
                  <a16:creationId xmlns:a16="http://schemas.microsoft.com/office/drawing/2014/main" id="{2A49E182-E1AD-417E-8E60-1D6632E8E235}"/>
                </a:ext>
              </a:extLst>
            </p:cNvPr>
            <p:cNvSpPr/>
            <p:nvPr/>
          </p:nvSpPr>
          <p:spPr>
            <a:xfrm>
              <a:off x="9997703" y="4373937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8" name="任意多边形: 形状 897">
              <a:extLst>
                <a:ext uri="{FF2B5EF4-FFF2-40B4-BE49-F238E27FC236}">
                  <a16:creationId xmlns:a16="http://schemas.microsoft.com/office/drawing/2014/main" id="{E3158C50-2A52-499C-A0DF-AD4282E3670B}"/>
                </a:ext>
              </a:extLst>
            </p:cNvPr>
            <p:cNvSpPr/>
            <p:nvPr/>
          </p:nvSpPr>
          <p:spPr>
            <a:xfrm>
              <a:off x="10091836" y="4373937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9" name="任意多边形: 形状 898">
              <a:extLst>
                <a:ext uri="{FF2B5EF4-FFF2-40B4-BE49-F238E27FC236}">
                  <a16:creationId xmlns:a16="http://schemas.microsoft.com/office/drawing/2014/main" id="{9AD9DD7A-8060-4FB0-84E7-13E0F8250447}"/>
                </a:ext>
              </a:extLst>
            </p:cNvPr>
            <p:cNvSpPr/>
            <p:nvPr/>
          </p:nvSpPr>
          <p:spPr>
            <a:xfrm>
              <a:off x="10185968" y="4373937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0" name="任意多边形: 形状 899">
              <a:extLst>
                <a:ext uri="{FF2B5EF4-FFF2-40B4-BE49-F238E27FC236}">
                  <a16:creationId xmlns:a16="http://schemas.microsoft.com/office/drawing/2014/main" id="{68A4E9DB-6A0D-406F-9D58-9DA9DE255AD4}"/>
                </a:ext>
              </a:extLst>
            </p:cNvPr>
            <p:cNvSpPr/>
            <p:nvPr/>
          </p:nvSpPr>
          <p:spPr>
            <a:xfrm>
              <a:off x="10280101" y="4373937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1" name="任意多边形: 形状 900">
              <a:extLst>
                <a:ext uri="{FF2B5EF4-FFF2-40B4-BE49-F238E27FC236}">
                  <a16:creationId xmlns:a16="http://schemas.microsoft.com/office/drawing/2014/main" id="{87B11FDB-BDFC-4E59-8A09-7CB8855227E9}"/>
                </a:ext>
              </a:extLst>
            </p:cNvPr>
            <p:cNvSpPr/>
            <p:nvPr/>
          </p:nvSpPr>
          <p:spPr>
            <a:xfrm>
              <a:off x="10374233" y="4373937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2" name="任意多边形: 形状 901">
              <a:extLst>
                <a:ext uri="{FF2B5EF4-FFF2-40B4-BE49-F238E27FC236}">
                  <a16:creationId xmlns:a16="http://schemas.microsoft.com/office/drawing/2014/main" id="{194094C6-C752-47AE-8A97-43F9217DFC9A}"/>
                </a:ext>
              </a:extLst>
            </p:cNvPr>
            <p:cNvSpPr/>
            <p:nvPr/>
          </p:nvSpPr>
          <p:spPr>
            <a:xfrm>
              <a:off x="10468365" y="4373937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3" name="任意多边形: 形状 902">
              <a:extLst>
                <a:ext uri="{FF2B5EF4-FFF2-40B4-BE49-F238E27FC236}">
                  <a16:creationId xmlns:a16="http://schemas.microsoft.com/office/drawing/2014/main" id="{E677FB11-E566-4902-9816-86CA90C2F2F6}"/>
                </a:ext>
              </a:extLst>
            </p:cNvPr>
            <p:cNvSpPr/>
            <p:nvPr/>
          </p:nvSpPr>
          <p:spPr>
            <a:xfrm>
              <a:off x="10562498" y="4373937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4" name="任意多边形: 形状 903">
              <a:extLst>
                <a:ext uri="{FF2B5EF4-FFF2-40B4-BE49-F238E27FC236}">
                  <a16:creationId xmlns:a16="http://schemas.microsoft.com/office/drawing/2014/main" id="{8B31E29D-901A-4A5E-86BC-02231D5075CB}"/>
                </a:ext>
              </a:extLst>
            </p:cNvPr>
            <p:cNvSpPr/>
            <p:nvPr/>
          </p:nvSpPr>
          <p:spPr>
            <a:xfrm>
              <a:off x="9997703" y="4481069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5" name="任意多边形: 形状 904">
              <a:extLst>
                <a:ext uri="{FF2B5EF4-FFF2-40B4-BE49-F238E27FC236}">
                  <a16:creationId xmlns:a16="http://schemas.microsoft.com/office/drawing/2014/main" id="{78697875-8A1A-44F0-8A6B-C832F376ACDA}"/>
                </a:ext>
              </a:extLst>
            </p:cNvPr>
            <p:cNvSpPr/>
            <p:nvPr/>
          </p:nvSpPr>
          <p:spPr>
            <a:xfrm>
              <a:off x="10091836" y="4481069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6" name="任意多边形: 形状 905">
              <a:extLst>
                <a:ext uri="{FF2B5EF4-FFF2-40B4-BE49-F238E27FC236}">
                  <a16:creationId xmlns:a16="http://schemas.microsoft.com/office/drawing/2014/main" id="{1C7DFB44-22B8-46A0-9745-545B31130F3A}"/>
                </a:ext>
              </a:extLst>
            </p:cNvPr>
            <p:cNvSpPr/>
            <p:nvPr/>
          </p:nvSpPr>
          <p:spPr>
            <a:xfrm>
              <a:off x="10185968" y="4481069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7" name="任意多边形: 形状 906">
              <a:extLst>
                <a:ext uri="{FF2B5EF4-FFF2-40B4-BE49-F238E27FC236}">
                  <a16:creationId xmlns:a16="http://schemas.microsoft.com/office/drawing/2014/main" id="{3932F36A-3DD9-4D36-9D92-551CA5707C86}"/>
                </a:ext>
              </a:extLst>
            </p:cNvPr>
            <p:cNvSpPr/>
            <p:nvPr/>
          </p:nvSpPr>
          <p:spPr>
            <a:xfrm>
              <a:off x="10280101" y="4481069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8" name="任意多边形: 形状 907">
              <a:extLst>
                <a:ext uri="{FF2B5EF4-FFF2-40B4-BE49-F238E27FC236}">
                  <a16:creationId xmlns:a16="http://schemas.microsoft.com/office/drawing/2014/main" id="{CBD6F5F6-8011-447C-9960-54B12D824832}"/>
                </a:ext>
              </a:extLst>
            </p:cNvPr>
            <p:cNvSpPr/>
            <p:nvPr/>
          </p:nvSpPr>
          <p:spPr>
            <a:xfrm>
              <a:off x="10374233" y="4481069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9" name="任意多边形: 形状 908">
              <a:extLst>
                <a:ext uri="{FF2B5EF4-FFF2-40B4-BE49-F238E27FC236}">
                  <a16:creationId xmlns:a16="http://schemas.microsoft.com/office/drawing/2014/main" id="{66BB972C-0E51-433E-948F-BD20656B6654}"/>
                </a:ext>
              </a:extLst>
            </p:cNvPr>
            <p:cNvSpPr/>
            <p:nvPr/>
          </p:nvSpPr>
          <p:spPr>
            <a:xfrm>
              <a:off x="10468365" y="4481069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0" name="任意多边形: 形状 909">
              <a:extLst>
                <a:ext uri="{FF2B5EF4-FFF2-40B4-BE49-F238E27FC236}">
                  <a16:creationId xmlns:a16="http://schemas.microsoft.com/office/drawing/2014/main" id="{79B5B5CC-D366-447D-909A-F109B77E8FF9}"/>
                </a:ext>
              </a:extLst>
            </p:cNvPr>
            <p:cNvSpPr/>
            <p:nvPr/>
          </p:nvSpPr>
          <p:spPr>
            <a:xfrm>
              <a:off x="10562498" y="4481069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1" name="任意多边形: 形状 910">
              <a:extLst>
                <a:ext uri="{FF2B5EF4-FFF2-40B4-BE49-F238E27FC236}">
                  <a16:creationId xmlns:a16="http://schemas.microsoft.com/office/drawing/2014/main" id="{FC704E19-1ECF-4826-AD61-DAC21D754D8C}"/>
                </a:ext>
              </a:extLst>
            </p:cNvPr>
            <p:cNvSpPr/>
            <p:nvPr/>
          </p:nvSpPr>
          <p:spPr>
            <a:xfrm>
              <a:off x="9997703" y="4588200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2" name="任意多边形: 形状 911">
              <a:extLst>
                <a:ext uri="{FF2B5EF4-FFF2-40B4-BE49-F238E27FC236}">
                  <a16:creationId xmlns:a16="http://schemas.microsoft.com/office/drawing/2014/main" id="{A2E791BA-56C7-451C-B26C-B152DD17D6C1}"/>
                </a:ext>
              </a:extLst>
            </p:cNvPr>
            <p:cNvSpPr/>
            <p:nvPr/>
          </p:nvSpPr>
          <p:spPr>
            <a:xfrm>
              <a:off x="10091836" y="4588200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3" name="任意多边形: 形状 912">
              <a:extLst>
                <a:ext uri="{FF2B5EF4-FFF2-40B4-BE49-F238E27FC236}">
                  <a16:creationId xmlns:a16="http://schemas.microsoft.com/office/drawing/2014/main" id="{0AEAC7A0-1170-43AE-AA34-F65C52C5FFDE}"/>
                </a:ext>
              </a:extLst>
            </p:cNvPr>
            <p:cNvSpPr/>
            <p:nvPr/>
          </p:nvSpPr>
          <p:spPr>
            <a:xfrm>
              <a:off x="10185968" y="4588200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4" name="任意多边形: 形状 913">
              <a:extLst>
                <a:ext uri="{FF2B5EF4-FFF2-40B4-BE49-F238E27FC236}">
                  <a16:creationId xmlns:a16="http://schemas.microsoft.com/office/drawing/2014/main" id="{191F3938-6619-4980-82E7-2E04705F560B}"/>
                </a:ext>
              </a:extLst>
            </p:cNvPr>
            <p:cNvSpPr/>
            <p:nvPr/>
          </p:nvSpPr>
          <p:spPr>
            <a:xfrm>
              <a:off x="10280101" y="4588200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5" name="任意多边形: 形状 914">
              <a:extLst>
                <a:ext uri="{FF2B5EF4-FFF2-40B4-BE49-F238E27FC236}">
                  <a16:creationId xmlns:a16="http://schemas.microsoft.com/office/drawing/2014/main" id="{EB19CD7A-04E4-4A64-BE73-A3CDB4D03455}"/>
                </a:ext>
              </a:extLst>
            </p:cNvPr>
            <p:cNvSpPr/>
            <p:nvPr/>
          </p:nvSpPr>
          <p:spPr>
            <a:xfrm>
              <a:off x="10374233" y="4588200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6" name="任意多边形: 形状 915">
              <a:extLst>
                <a:ext uri="{FF2B5EF4-FFF2-40B4-BE49-F238E27FC236}">
                  <a16:creationId xmlns:a16="http://schemas.microsoft.com/office/drawing/2014/main" id="{8CE48777-8CF9-4AA4-A412-73EC88415477}"/>
                </a:ext>
              </a:extLst>
            </p:cNvPr>
            <p:cNvSpPr/>
            <p:nvPr/>
          </p:nvSpPr>
          <p:spPr>
            <a:xfrm>
              <a:off x="10468365" y="4588200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7" name="任意多边形: 形状 916">
              <a:extLst>
                <a:ext uri="{FF2B5EF4-FFF2-40B4-BE49-F238E27FC236}">
                  <a16:creationId xmlns:a16="http://schemas.microsoft.com/office/drawing/2014/main" id="{B5FD07D1-9D09-4058-996D-99D01B1CF7E2}"/>
                </a:ext>
              </a:extLst>
            </p:cNvPr>
            <p:cNvSpPr/>
            <p:nvPr/>
          </p:nvSpPr>
          <p:spPr>
            <a:xfrm>
              <a:off x="10562498" y="4588200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8" name="任意多边形: 形状 917">
              <a:extLst>
                <a:ext uri="{FF2B5EF4-FFF2-40B4-BE49-F238E27FC236}">
                  <a16:creationId xmlns:a16="http://schemas.microsoft.com/office/drawing/2014/main" id="{849EBAF5-9BC8-4FDC-B192-A034D25A1E60}"/>
                </a:ext>
              </a:extLst>
            </p:cNvPr>
            <p:cNvSpPr/>
            <p:nvPr/>
          </p:nvSpPr>
          <p:spPr>
            <a:xfrm>
              <a:off x="9997703" y="4695332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9" name="任意多边形: 形状 918">
              <a:extLst>
                <a:ext uri="{FF2B5EF4-FFF2-40B4-BE49-F238E27FC236}">
                  <a16:creationId xmlns:a16="http://schemas.microsoft.com/office/drawing/2014/main" id="{D6601E96-4D98-4719-ACCD-13B12CC87BD1}"/>
                </a:ext>
              </a:extLst>
            </p:cNvPr>
            <p:cNvSpPr/>
            <p:nvPr/>
          </p:nvSpPr>
          <p:spPr>
            <a:xfrm>
              <a:off x="10091836" y="4695332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0" name="任意多边形: 形状 919">
              <a:extLst>
                <a:ext uri="{FF2B5EF4-FFF2-40B4-BE49-F238E27FC236}">
                  <a16:creationId xmlns:a16="http://schemas.microsoft.com/office/drawing/2014/main" id="{E8B5ECC1-038D-4E80-B94E-0E712A890D8C}"/>
                </a:ext>
              </a:extLst>
            </p:cNvPr>
            <p:cNvSpPr/>
            <p:nvPr/>
          </p:nvSpPr>
          <p:spPr>
            <a:xfrm>
              <a:off x="10185968" y="4695332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1" name="任意多边形: 形状 920">
              <a:extLst>
                <a:ext uri="{FF2B5EF4-FFF2-40B4-BE49-F238E27FC236}">
                  <a16:creationId xmlns:a16="http://schemas.microsoft.com/office/drawing/2014/main" id="{6A47EF9E-B2FD-4666-93A9-5C9A94D7701A}"/>
                </a:ext>
              </a:extLst>
            </p:cNvPr>
            <p:cNvSpPr/>
            <p:nvPr/>
          </p:nvSpPr>
          <p:spPr>
            <a:xfrm>
              <a:off x="10280101" y="4695332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2" name="任意多边形: 形状 921">
              <a:extLst>
                <a:ext uri="{FF2B5EF4-FFF2-40B4-BE49-F238E27FC236}">
                  <a16:creationId xmlns:a16="http://schemas.microsoft.com/office/drawing/2014/main" id="{6574B8F9-E416-4E7B-A357-4CB64111B6EA}"/>
                </a:ext>
              </a:extLst>
            </p:cNvPr>
            <p:cNvSpPr/>
            <p:nvPr/>
          </p:nvSpPr>
          <p:spPr>
            <a:xfrm>
              <a:off x="10374233" y="4695332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3" name="任意多边形: 形状 922">
              <a:extLst>
                <a:ext uri="{FF2B5EF4-FFF2-40B4-BE49-F238E27FC236}">
                  <a16:creationId xmlns:a16="http://schemas.microsoft.com/office/drawing/2014/main" id="{35EBCF13-A7D9-4D62-83F2-FEDC1DB3BAAD}"/>
                </a:ext>
              </a:extLst>
            </p:cNvPr>
            <p:cNvSpPr/>
            <p:nvPr/>
          </p:nvSpPr>
          <p:spPr>
            <a:xfrm>
              <a:off x="10468365" y="4695332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4" name="任意多边形: 形状 923">
              <a:extLst>
                <a:ext uri="{FF2B5EF4-FFF2-40B4-BE49-F238E27FC236}">
                  <a16:creationId xmlns:a16="http://schemas.microsoft.com/office/drawing/2014/main" id="{9A410243-CDC5-4F2C-B22E-8911AD519FC4}"/>
                </a:ext>
              </a:extLst>
            </p:cNvPr>
            <p:cNvSpPr/>
            <p:nvPr/>
          </p:nvSpPr>
          <p:spPr>
            <a:xfrm>
              <a:off x="10562498" y="4695332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5" name="任意多边形: 形状 924">
              <a:extLst>
                <a:ext uri="{FF2B5EF4-FFF2-40B4-BE49-F238E27FC236}">
                  <a16:creationId xmlns:a16="http://schemas.microsoft.com/office/drawing/2014/main" id="{A15847B8-F7EE-422A-A134-FC46804BA596}"/>
                </a:ext>
              </a:extLst>
            </p:cNvPr>
            <p:cNvSpPr/>
            <p:nvPr/>
          </p:nvSpPr>
          <p:spPr>
            <a:xfrm>
              <a:off x="9997703" y="4802464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6" name="任意多边形: 形状 925">
              <a:extLst>
                <a:ext uri="{FF2B5EF4-FFF2-40B4-BE49-F238E27FC236}">
                  <a16:creationId xmlns:a16="http://schemas.microsoft.com/office/drawing/2014/main" id="{D28FE2BF-8EA7-4188-A924-742714CA5F53}"/>
                </a:ext>
              </a:extLst>
            </p:cNvPr>
            <p:cNvSpPr/>
            <p:nvPr/>
          </p:nvSpPr>
          <p:spPr>
            <a:xfrm>
              <a:off x="10091836" y="4802464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7" name="任意多边形: 形状 926">
              <a:extLst>
                <a:ext uri="{FF2B5EF4-FFF2-40B4-BE49-F238E27FC236}">
                  <a16:creationId xmlns:a16="http://schemas.microsoft.com/office/drawing/2014/main" id="{38A5F503-CDB0-47B1-B8B0-7C8A14410011}"/>
                </a:ext>
              </a:extLst>
            </p:cNvPr>
            <p:cNvSpPr/>
            <p:nvPr/>
          </p:nvSpPr>
          <p:spPr>
            <a:xfrm>
              <a:off x="10185968" y="4802464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8" name="任意多边形: 形状 927">
              <a:extLst>
                <a:ext uri="{FF2B5EF4-FFF2-40B4-BE49-F238E27FC236}">
                  <a16:creationId xmlns:a16="http://schemas.microsoft.com/office/drawing/2014/main" id="{F161C598-72F0-4065-860D-8802C3FC2CFA}"/>
                </a:ext>
              </a:extLst>
            </p:cNvPr>
            <p:cNvSpPr/>
            <p:nvPr/>
          </p:nvSpPr>
          <p:spPr>
            <a:xfrm>
              <a:off x="10280101" y="4802464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9" name="任意多边形: 形状 928">
              <a:extLst>
                <a:ext uri="{FF2B5EF4-FFF2-40B4-BE49-F238E27FC236}">
                  <a16:creationId xmlns:a16="http://schemas.microsoft.com/office/drawing/2014/main" id="{3041109D-41D9-4959-B305-7C27BD48241F}"/>
                </a:ext>
              </a:extLst>
            </p:cNvPr>
            <p:cNvSpPr/>
            <p:nvPr/>
          </p:nvSpPr>
          <p:spPr>
            <a:xfrm>
              <a:off x="10374233" y="4802464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0" name="任意多边形: 形状 929">
              <a:extLst>
                <a:ext uri="{FF2B5EF4-FFF2-40B4-BE49-F238E27FC236}">
                  <a16:creationId xmlns:a16="http://schemas.microsoft.com/office/drawing/2014/main" id="{D2F7681B-7A04-46DA-B5A4-A2BFEDF97DB1}"/>
                </a:ext>
              </a:extLst>
            </p:cNvPr>
            <p:cNvSpPr/>
            <p:nvPr/>
          </p:nvSpPr>
          <p:spPr>
            <a:xfrm>
              <a:off x="10468365" y="4802464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1" name="任意多边形: 形状 930">
              <a:extLst>
                <a:ext uri="{FF2B5EF4-FFF2-40B4-BE49-F238E27FC236}">
                  <a16:creationId xmlns:a16="http://schemas.microsoft.com/office/drawing/2014/main" id="{03387C71-2E3D-4A79-9F6D-BD25883B3D37}"/>
                </a:ext>
              </a:extLst>
            </p:cNvPr>
            <p:cNvSpPr/>
            <p:nvPr/>
          </p:nvSpPr>
          <p:spPr>
            <a:xfrm>
              <a:off x="10562498" y="4802464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2" name="任意多边形: 形状 931">
              <a:extLst>
                <a:ext uri="{FF2B5EF4-FFF2-40B4-BE49-F238E27FC236}">
                  <a16:creationId xmlns:a16="http://schemas.microsoft.com/office/drawing/2014/main" id="{6E212125-94EC-497E-B1B2-45A84EC2CBEF}"/>
                </a:ext>
              </a:extLst>
            </p:cNvPr>
            <p:cNvSpPr/>
            <p:nvPr/>
          </p:nvSpPr>
          <p:spPr>
            <a:xfrm>
              <a:off x="9997703" y="4909596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3" name="任意多边形: 形状 932">
              <a:extLst>
                <a:ext uri="{FF2B5EF4-FFF2-40B4-BE49-F238E27FC236}">
                  <a16:creationId xmlns:a16="http://schemas.microsoft.com/office/drawing/2014/main" id="{94134730-199C-49D4-AC4C-A5ABD1B0AA56}"/>
                </a:ext>
              </a:extLst>
            </p:cNvPr>
            <p:cNvSpPr/>
            <p:nvPr/>
          </p:nvSpPr>
          <p:spPr>
            <a:xfrm>
              <a:off x="10091836" y="4909596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4" name="任意多边形: 形状 933">
              <a:extLst>
                <a:ext uri="{FF2B5EF4-FFF2-40B4-BE49-F238E27FC236}">
                  <a16:creationId xmlns:a16="http://schemas.microsoft.com/office/drawing/2014/main" id="{6ED7EBA4-2284-4886-A282-F213A614356E}"/>
                </a:ext>
              </a:extLst>
            </p:cNvPr>
            <p:cNvSpPr/>
            <p:nvPr/>
          </p:nvSpPr>
          <p:spPr>
            <a:xfrm>
              <a:off x="10185968" y="4909596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5" name="任意多边形: 形状 934">
              <a:extLst>
                <a:ext uri="{FF2B5EF4-FFF2-40B4-BE49-F238E27FC236}">
                  <a16:creationId xmlns:a16="http://schemas.microsoft.com/office/drawing/2014/main" id="{4FEAAC41-4EE7-4FBD-90F2-992C9C6EF377}"/>
                </a:ext>
              </a:extLst>
            </p:cNvPr>
            <p:cNvSpPr/>
            <p:nvPr/>
          </p:nvSpPr>
          <p:spPr>
            <a:xfrm>
              <a:off x="10280101" y="4909596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6" name="任意多边形: 形状 935">
              <a:extLst>
                <a:ext uri="{FF2B5EF4-FFF2-40B4-BE49-F238E27FC236}">
                  <a16:creationId xmlns:a16="http://schemas.microsoft.com/office/drawing/2014/main" id="{B1D56B7B-268A-4A33-BE5F-60E191EF6EE2}"/>
                </a:ext>
              </a:extLst>
            </p:cNvPr>
            <p:cNvSpPr/>
            <p:nvPr/>
          </p:nvSpPr>
          <p:spPr>
            <a:xfrm>
              <a:off x="10374233" y="4909596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7" name="任意多边形: 形状 936">
              <a:extLst>
                <a:ext uri="{FF2B5EF4-FFF2-40B4-BE49-F238E27FC236}">
                  <a16:creationId xmlns:a16="http://schemas.microsoft.com/office/drawing/2014/main" id="{719ABE84-9071-40DE-8290-45A09FC0E689}"/>
                </a:ext>
              </a:extLst>
            </p:cNvPr>
            <p:cNvSpPr/>
            <p:nvPr/>
          </p:nvSpPr>
          <p:spPr>
            <a:xfrm>
              <a:off x="10468365" y="4909596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8" name="任意多边形: 形状 937">
              <a:extLst>
                <a:ext uri="{FF2B5EF4-FFF2-40B4-BE49-F238E27FC236}">
                  <a16:creationId xmlns:a16="http://schemas.microsoft.com/office/drawing/2014/main" id="{0834DC36-B5D3-45D8-B2DD-9E04F36A64E9}"/>
                </a:ext>
              </a:extLst>
            </p:cNvPr>
            <p:cNvSpPr/>
            <p:nvPr/>
          </p:nvSpPr>
          <p:spPr>
            <a:xfrm>
              <a:off x="10562498" y="4909596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39" name="图形 3">
            <a:extLst>
              <a:ext uri="{FF2B5EF4-FFF2-40B4-BE49-F238E27FC236}">
                <a16:creationId xmlns:a16="http://schemas.microsoft.com/office/drawing/2014/main" id="{F1C8A349-9664-4E82-893C-20146AC3B04D}"/>
              </a:ext>
            </a:extLst>
          </p:cNvPr>
          <p:cNvGrpSpPr/>
          <p:nvPr/>
        </p:nvGrpSpPr>
        <p:grpSpPr>
          <a:xfrm>
            <a:off x="6489367" y="441102"/>
            <a:ext cx="883948" cy="250422"/>
            <a:chOff x="6945421" y="3221188"/>
            <a:chExt cx="883948" cy="250422"/>
          </a:xfrm>
          <a:solidFill>
            <a:srgbClr val="FFFFFF"/>
          </a:solidFill>
        </p:grpSpPr>
        <p:sp>
          <p:nvSpPr>
            <p:cNvPr id="940" name="任意多边形: 形状 939">
              <a:extLst>
                <a:ext uri="{FF2B5EF4-FFF2-40B4-BE49-F238E27FC236}">
                  <a16:creationId xmlns:a16="http://schemas.microsoft.com/office/drawing/2014/main" id="{0DE1CFDD-E875-462D-B485-3069DDEE2ECD}"/>
                </a:ext>
              </a:extLst>
            </p:cNvPr>
            <p:cNvSpPr/>
            <p:nvPr/>
          </p:nvSpPr>
          <p:spPr>
            <a:xfrm>
              <a:off x="6945421" y="3221188"/>
              <a:ext cx="883948" cy="47813"/>
            </a:xfrm>
            <a:custGeom>
              <a:avLst/>
              <a:gdLst>
                <a:gd name="connsiteX0" fmla="*/ 879018 w 883948"/>
                <a:gd name="connsiteY0" fmla="*/ 47813 h 47813"/>
                <a:gd name="connsiteX1" fmla="*/ 827469 w 883948"/>
                <a:gd name="connsiteY1" fmla="*/ 27642 h 47813"/>
                <a:gd name="connsiteX2" fmla="*/ 781897 w 883948"/>
                <a:gd name="connsiteY2" fmla="*/ 9563 h 47813"/>
                <a:gd name="connsiteX3" fmla="*/ 736176 w 883948"/>
                <a:gd name="connsiteY3" fmla="*/ 27642 h 47813"/>
                <a:gd name="connsiteX4" fmla="*/ 684627 w 883948"/>
                <a:gd name="connsiteY4" fmla="*/ 47813 h 47813"/>
                <a:gd name="connsiteX5" fmla="*/ 633079 w 883948"/>
                <a:gd name="connsiteY5" fmla="*/ 27642 h 47813"/>
                <a:gd name="connsiteX6" fmla="*/ 587506 w 883948"/>
                <a:gd name="connsiteY6" fmla="*/ 9563 h 47813"/>
                <a:gd name="connsiteX7" fmla="*/ 541934 w 883948"/>
                <a:gd name="connsiteY7" fmla="*/ 27642 h 47813"/>
                <a:gd name="connsiteX8" fmla="*/ 490385 w 883948"/>
                <a:gd name="connsiteY8" fmla="*/ 47813 h 47813"/>
                <a:gd name="connsiteX9" fmla="*/ 438837 w 883948"/>
                <a:gd name="connsiteY9" fmla="*/ 27642 h 47813"/>
                <a:gd name="connsiteX10" fmla="*/ 393265 w 883948"/>
                <a:gd name="connsiteY10" fmla="*/ 9563 h 47813"/>
                <a:gd name="connsiteX11" fmla="*/ 347693 w 883948"/>
                <a:gd name="connsiteY11" fmla="*/ 27642 h 47813"/>
                <a:gd name="connsiteX12" fmla="*/ 296144 w 883948"/>
                <a:gd name="connsiteY12" fmla="*/ 47813 h 47813"/>
                <a:gd name="connsiteX13" fmla="*/ 244595 w 883948"/>
                <a:gd name="connsiteY13" fmla="*/ 27642 h 47813"/>
                <a:gd name="connsiteX14" fmla="*/ 199023 w 883948"/>
                <a:gd name="connsiteY14" fmla="*/ 9563 h 47813"/>
                <a:gd name="connsiteX15" fmla="*/ 153451 w 883948"/>
                <a:gd name="connsiteY15" fmla="*/ 27642 h 47813"/>
                <a:gd name="connsiteX16" fmla="*/ 101902 w 883948"/>
                <a:gd name="connsiteY16" fmla="*/ 47813 h 47813"/>
                <a:gd name="connsiteX17" fmla="*/ 50354 w 883948"/>
                <a:gd name="connsiteY17" fmla="*/ 27642 h 47813"/>
                <a:gd name="connsiteX18" fmla="*/ 4781 w 883948"/>
                <a:gd name="connsiteY18" fmla="*/ 9563 h 47813"/>
                <a:gd name="connsiteX19" fmla="*/ 0 w 883948"/>
                <a:gd name="connsiteY19" fmla="*/ 4781 h 47813"/>
                <a:gd name="connsiteX20" fmla="*/ 4781 w 883948"/>
                <a:gd name="connsiteY20" fmla="*/ 0 h 47813"/>
                <a:gd name="connsiteX21" fmla="*/ 56330 w 883948"/>
                <a:gd name="connsiteY21" fmla="*/ 20171 h 47813"/>
                <a:gd name="connsiteX22" fmla="*/ 101902 w 883948"/>
                <a:gd name="connsiteY22" fmla="*/ 38251 h 47813"/>
                <a:gd name="connsiteX23" fmla="*/ 147475 w 883948"/>
                <a:gd name="connsiteY23" fmla="*/ 20171 h 47813"/>
                <a:gd name="connsiteX24" fmla="*/ 199023 w 883948"/>
                <a:gd name="connsiteY24" fmla="*/ 0 h 47813"/>
                <a:gd name="connsiteX25" fmla="*/ 250572 w 883948"/>
                <a:gd name="connsiteY25" fmla="*/ 20171 h 47813"/>
                <a:gd name="connsiteX26" fmla="*/ 296144 w 883948"/>
                <a:gd name="connsiteY26" fmla="*/ 38251 h 47813"/>
                <a:gd name="connsiteX27" fmla="*/ 341716 w 883948"/>
                <a:gd name="connsiteY27" fmla="*/ 20171 h 47813"/>
                <a:gd name="connsiteX28" fmla="*/ 393265 w 883948"/>
                <a:gd name="connsiteY28" fmla="*/ 0 h 47813"/>
                <a:gd name="connsiteX29" fmla="*/ 444814 w 883948"/>
                <a:gd name="connsiteY29" fmla="*/ 20171 h 47813"/>
                <a:gd name="connsiteX30" fmla="*/ 490385 w 883948"/>
                <a:gd name="connsiteY30" fmla="*/ 38251 h 47813"/>
                <a:gd name="connsiteX31" fmla="*/ 535958 w 883948"/>
                <a:gd name="connsiteY31" fmla="*/ 20171 h 47813"/>
                <a:gd name="connsiteX32" fmla="*/ 587506 w 883948"/>
                <a:gd name="connsiteY32" fmla="*/ 0 h 47813"/>
                <a:gd name="connsiteX33" fmla="*/ 639055 w 883948"/>
                <a:gd name="connsiteY33" fmla="*/ 20171 h 47813"/>
                <a:gd name="connsiteX34" fmla="*/ 684627 w 883948"/>
                <a:gd name="connsiteY34" fmla="*/ 38251 h 47813"/>
                <a:gd name="connsiteX35" fmla="*/ 730348 w 883948"/>
                <a:gd name="connsiteY35" fmla="*/ 20171 h 47813"/>
                <a:gd name="connsiteX36" fmla="*/ 781897 w 883948"/>
                <a:gd name="connsiteY36" fmla="*/ 0 h 47813"/>
                <a:gd name="connsiteX37" fmla="*/ 833446 w 883948"/>
                <a:gd name="connsiteY37" fmla="*/ 20171 h 47813"/>
                <a:gd name="connsiteX38" fmla="*/ 879168 w 883948"/>
                <a:gd name="connsiteY38" fmla="*/ 38251 h 47813"/>
                <a:gd name="connsiteX39" fmla="*/ 883949 w 883948"/>
                <a:gd name="connsiteY39" fmla="*/ 43032 h 47813"/>
                <a:gd name="connsiteX40" fmla="*/ 879018 w 883948"/>
                <a:gd name="connsiteY40" fmla="*/ 47813 h 4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3948" h="47813">
                  <a:moveTo>
                    <a:pt x="879018" y="47813"/>
                  </a:moveTo>
                  <a:cubicBezTo>
                    <a:pt x="853020" y="47813"/>
                    <a:pt x="840020" y="37503"/>
                    <a:pt x="827469" y="27642"/>
                  </a:cubicBezTo>
                  <a:cubicBezTo>
                    <a:pt x="815666" y="18378"/>
                    <a:pt x="804459" y="9563"/>
                    <a:pt x="781897" y="9563"/>
                  </a:cubicBezTo>
                  <a:cubicBezTo>
                    <a:pt x="759186" y="9563"/>
                    <a:pt x="748129" y="18378"/>
                    <a:pt x="736176" y="27642"/>
                  </a:cubicBezTo>
                  <a:cubicBezTo>
                    <a:pt x="723625" y="37503"/>
                    <a:pt x="710625" y="47813"/>
                    <a:pt x="684627" y="47813"/>
                  </a:cubicBezTo>
                  <a:cubicBezTo>
                    <a:pt x="658629" y="47813"/>
                    <a:pt x="645629" y="37503"/>
                    <a:pt x="633079" y="27642"/>
                  </a:cubicBezTo>
                  <a:cubicBezTo>
                    <a:pt x="621275" y="18378"/>
                    <a:pt x="610068" y="9563"/>
                    <a:pt x="587506" y="9563"/>
                  </a:cubicBezTo>
                  <a:cubicBezTo>
                    <a:pt x="564795" y="9563"/>
                    <a:pt x="553738" y="18378"/>
                    <a:pt x="541934" y="27642"/>
                  </a:cubicBezTo>
                  <a:cubicBezTo>
                    <a:pt x="529383" y="37503"/>
                    <a:pt x="516384" y="47813"/>
                    <a:pt x="490385" y="47813"/>
                  </a:cubicBezTo>
                  <a:cubicBezTo>
                    <a:pt x="464387" y="47813"/>
                    <a:pt x="451388" y="37503"/>
                    <a:pt x="438837" y="27642"/>
                  </a:cubicBezTo>
                  <a:cubicBezTo>
                    <a:pt x="427033" y="18378"/>
                    <a:pt x="415827" y="9563"/>
                    <a:pt x="393265" y="9563"/>
                  </a:cubicBezTo>
                  <a:cubicBezTo>
                    <a:pt x="370553" y="9563"/>
                    <a:pt x="359496" y="18378"/>
                    <a:pt x="347693" y="27642"/>
                  </a:cubicBezTo>
                  <a:cubicBezTo>
                    <a:pt x="335142" y="37503"/>
                    <a:pt x="322142" y="47813"/>
                    <a:pt x="296144" y="47813"/>
                  </a:cubicBezTo>
                  <a:cubicBezTo>
                    <a:pt x="270145" y="47813"/>
                    <a:pt x="257146" y="37503"/>
                    <a:pt x="244595" y="27642"/>
                  </a:cubicBezTo>
                  <a:cubicBezTo>
                    <a:pt x="232791" y="18378"/>
                    <a:pt x="221585" y="9563"/>
                    <a:pt x="199023" y="9563"/>
                  </a:cubicBezTo>
                  <a:cubicBezTo>
                    <a:pt x="176461" y="9563"/>
                    <a:pt x="165255" y="18378"/>
                    <a:pt x="153451" y="27642"/>
                  </a:cubicBezTo>
                  <a:cubicBezTo>
                    <a:pt x="140900" y="37503"/>
                    <a:pt x="127901" y="47813"/>
                    <a:pt x="101902" y="47813"/>
                  </a:cubicBezTo>
                  <a:cubicBezTo>
                    <a:pt x="75904" y="47813"/>
                    <a:pt x="62905" y="37503"/>
                    <a:pt x="50354" y="27642"/>
                  </a:cubicBezTo>
                  <a:cubicBezTo>
                    <a:pt x="38550" y="18378"/>
                    <a:pt x="27343" y="9563"/>
                    <a:pt x="4781" y="9563"/>
                  </a:cubicBezTo>
                  <a:cubicBezTo>
                    <a:pt x="2092" y="9563"/>
                    <a:pt x="0" y="7471"/>
                    <a:pt x="0" y="4781"/>
                  </a:cubicBezTo>
                  <a:cubicBezTo>
                    <a:pt x="0" y="2092"/>
                    <a:pt x="2092" y="0"/>
                    <a:pt x="4781" y="0"/>
                  </a:cubicBezTo>
                  <a:cubicBezTo>
                    <a:pt x="30780" y="0"/>
                    <a:pt x="43779" y="10310"/>
                    <a:pt x="56330" y="20171"/>
                  </a:cubicBezTo>
                  <a:cubicBezTo>
                    <a:pt x="68134" y="29435"/>
                    <a:pt x="79340" y="38251"/>
                    <a:pt x="101902" y="38251"/>
                  </a:cubicBezTo>
                  <a:cubicBezTo>
                    <a:pt x="124614" y="38251"/>
                    <a:pt x="135671" y="29435"/>
                    <a:pt x="147475" y="20171"/>
                  </a:cubicBezTo>
                  <a:cubicBezTo>
                    <a:pt x="160026" y="10310"/>
                    <a:pt x="173025" y="0"/>
                    <a:pt x="199023" y="0"/>
                  </a:cubicBezTo>
                  <a:cubicBezTo>
                    <a:pt x="225021" y="0"/>
                    <a:pt x="238021" y="10310"/>
                    <a:pt x="250572" y="20171"/>
                  </a:cubicBezTo>
                  <a:cubicBezTo>
                    <a:pt x="262376" y="29435"/>
                    <a:pt x="273582" y="38251"/>
                    <a:pt x="296144" y="38251"/>
                  </a:cubicBezTo>
                  <a:cubicBezTo>
                    <a:pt x="318855" y="38251"/>
                    <a:pt x="329912" y="29435"/>
                    <a:pt x="341716" y="20171"/>
                  </a:cubicBezTo>
                  <a:cubicBezTo>
                    <a:pt x="354267" y="10310"/>
                    <a:pt x="367266" y="0"/>
                    <a:pt x="393265" y="0"/>
                  </a:cubicBezTo>
                  <a:cubicBezTo>
                    <a:pt x="419263" y="0"/>
                    <a:pt x="432263" y="10310"/>
                    <a:pt x="444814" y="20171"/>
                  </a:cubicBezTo>
                  <a:cubicBezTo>
                    <a:pt x="456617" y="29435"/>
                    <a:pt x="467823" y="38251"/>
                    <a:pt x="490385" y="38251"/>
                  </a:cubicBezTo>
                  <a:cubicBezTo>
                    <a:pt x="513097" y="38251"/>
                    <a:pt x="524154" y="29435"/>
                    <a:pt x="535958" y="20171"/>
                  </a:cubicBezTo>
                  <a:cubicBezTo>
                    <a:pt x="548509" y="10310"/>
                    <a:pt x="561508" y="0"/>
                    <a:pt x="587506" y="0"/>
                  </a:cubicBezTo>
                  <a:cubicBezTo>
                    <a:pt x="613505" y="0"/>
                    <a:pt x="626504" y="10310"/>
                    <a:pt x="639055" y="20171"/>
                  </a:cubicBezTo>
                  <a:cubicBezTo>
                    <a:pt x="650859" y="29435"/>
                    <a:pt x="662065" y="38251"/>
                    <a:pt x="684627" y="38251"/>
                  </a:cubicBezTo>
                  <a:cubicBezTo>
                    <a:pt x="707339" y="38251"/>
                    <a:pt x="718395" y="29435"/>
                    <a:pt x="730348" y="20171"/>
                  </a:cubicBezTo>
                  <a:cubicBezTo>
                    <a:pt x="742899" y="10310"/>
                    <a:pt x="755899" y="0"/>
                    <a:pt x="781897" y="0"/>
                  </a:cubicBezTo>
                  <a:cubicBezTo>
                    <a:pt x="807896" y="0"/>
                    <a:pt x="820895" y="10310"/>
                    <a:pt x="833446" y="20171"/>
                  </a:cubicBezTo>
                  <a:cubicBezTo>
                    <a:pt x="845250" y="29435"/>
                    <a:pt x="856456" y="38251"/>
                    <a:pt x="879168" y="38251"/>
                  </a:cubicBezTo>
                  <a:cubicBezTo>
                    <a:pt x="881857" y="38251"/>
                    <a:pt x="883949" y="40342"/>
                    <a:pt x="883949" y="43032"/>
                  </a:cubicBezTo>
                  <a:cubicBezTo>
                    <a:pt x="883800" y="45572"/>
                    <a:pt x="881558" y="47813"/>
                    <a:pt x="879018" y="47813"/>
                  </a:cubicBezTo>
                  <a:close/>
                </a:path>
              </a:pathLst>
            </a:custGeom>
            <a:solidFill>
              <a:srgbClr val="FFFFFF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1" name="任意多边形: 形状 940">
              <a:extLst>
                <a:ext uri="{FF2B5EF4-FFF2-40B4-BE49-F238E27FC236}">
                  <a16:creationId xmlns:a16="http://schemas.microsoft.com/office/drawing/2014/main" id="{40CD0551-4055-4C17-9D18-5C67575B7484}"/>
                </a:ext>
              </a:extLst>
            </p:cNvPr>
            <p:cNvSpPr/>
            <p:nvPr/>
          </p:nvSpPr>
          <p:spPr>
            <a:xfrm>
              <a:off x="6945421" y="3271840"/>
              <a:ext cx="883948" cy="47813"/>
            </a:xfrm>
            <a:custGeom>
              <a:avLst/>
              <a:gdLst>
                <a:gd name="connsiteX0" fmla="*/ 879018 w 883948"/>
                <a:gd name="connsiteY0" fmla="*/ 47813 h 47813"/>
                <a:gd name="connsiteX1" fmla="*/ 827469 w 883948"/>
                <a:gd name="connsiteY1" fmla="*/ 27642 h 47813"/>
                <a:gd name="connsiteX2" fmla="*/ 781897 w 883948"/>
                <a:gd name="connsiteY2" fmla="*/ 9563 h 47813"/>
                <a:gd name="connsiteX3" fmla="*/ 736176 w 883948"/>
                <a:gd name="connsiteY3" fmla="*/ 27642 h 47813"/>
                <a:gd name="connsiteX4" fmla="*/ 684627 w 883948"/>
                <a:gd name="connsiteY4" fmla="*/ 47813 h 47813"/>
                <a:gd name="connsiteX5" fmla="*/ 633079 w 883948"/>
                <a:gd name="connsiteY5" fmla="*/ 27642 h 47813"/>
                <a:gd name="connsiteX6" fmla="*/ 587506 w 883948"/>
                <a:gd name="connsiteY6" fmla="*/ 9563 h 47813"/>
                <a:gd name="connsiteX7" fmla="*/ 541934 w 883948"/>
                <a:gd name="connsiteY7" fmla="*/ 27642 h 47813"/>
                <a:gd name="connsiteX8" fmla="*/ 490385 w 883948"/>
                <a:gd name="connsiteY8" fmla="*/ 47813 h 47813"/>
                <a:gd name="connsiteX9" fmla="*/ 438837 w 883948"/>
                <a:gd name="connsiteY9" fmla="*/ 27642 h 47813"/>
                <a:gd name="connsiteX10" fmla="*/ 393265 w 883948"/>
                <a:gd name="connsiteY10" fmla="*/ 9563 h 47813"/>
                <a:gd name="connsiteX11" fmla="*/ 347693 w 883948"/>
                <a:gd name="connsiteY11" fmla="*/ 27642 h 47813"/>
                <a:gd name="connsiteX12" fmla="*/ 296144 w 883948"/>
                <a:gd name="connsiteY12" fmla="*/ 47813 h 47813"/>
                <a:gd name="connsiteX13" fmla="*/ 244595 w 883948"/>
                <a:gd name="connsiteY13" fmla="*/ 27642 h 47813"/>
                <a:gd name="connsiteX14" fmla="*/ 199023 w 883948"/>
                <a:gd name="connsiteY14" fmla="*/ 9563 h 47813"/>
                <a:gd name="connsiteX15" fmla="*/ 153451 w 883948"/>
                <a:gd name="connsiteY15" fmla="*/ 27642 h 47813"/>
                <a:gd name="connsiteX16" fmla="*/ 101902 w 883948"/>
                <a:gd name="connsiteY16" fmla="*/ 47813 h 47813"/>
                <a:gd name="connsiteX17" fmla="*/ 50354 w 883948"/>
                <a:gd name="connsiteY17" fmla="*/ 27642 h 47813"/>
                <a:gd name="connsiteX18" fmla="*/ 4781 w 883948"/>
                <a:gd name="connsiteY18" fmla="*/ 9563 h 47813"/>
                <a:gd name="connsiteX19" fmla="*/ 0 w 883948"/>
                <a:gd name="connsiteY19" fmla="*/ 4781 h 47813"/>
                <a:gd name="connsiteX20" fmla="*/ 4781 w 883948"/>
                <a:gd name="connsiteY20" fmla="*/ 0 h 47813"/>
                <a:gd name="connsiteX21" fmla="*/ 56330 w 883948"/>
                <a:gd name="connsiteY21" fmla="*/ 20171 h 47813"/>
                <a:gd name="connsiteX22" fmla="*/ 101902 w 883948"/>
                <a:gd name="connsiteY22" fmla="*/ 38251 h 47813"/>
                <a:gd name="connsiteX23" fmla="*/ 147475 w 883948"/>
                <a:gd name="connsiteY23" fmla="*/ 20171 h 47813"/>
                <a:gd name="connsiteX24" fmla="*/ 199023 w 883948"/>
                <a:gd name="connsiteY24" fmla="*/ 0 h 47813"/>
                <a:gd name="connsiteX25" fmla="*/ 250572 w 883948"/>
                <a:gd name="connsiteY25" fmla="*/ 20171 h 47813"/>
                <a:gd name="connsiteX26" fmla="*/ 296144 w 883948"/>
                <a:gd name="connsiteY26" fmla="*/ 38251 h 47813"/>
                <a:gd name="connsiteX27" fmla="*/ 341716 w 883948"/>
                <a:gd name="connsiteY27" fmla="*/ 20171 h 47813"/>
                <a:gd name="connsiteX28" fmla="*/ 393265 w 883948"/>
                <a:gd name="connsiteY28" fmla="*/ 0 h 47813"/>
                <a:gd name="connsiteX29" fmla="*/ 444814 w 883948"/>
                <a:gd name="connsiteY29" fmla="*/ 20171 h 47813"/>
                <a:gd name="connsiteX30" fmla="*/ 490385 w 883948"/>
                <a:gd name="connsiteY30" fmla="*/ 38251 h 47813"/>
                <a:gd name="connsiteX31" fmla="*/ 535958 w 883948"/>
                <a:gd name="connsiteY31" fmla="*/ 20171 h 47813"/>
                <a:gd name="connsiteX32" fmla="*/ 587506 w 883948"/>
                <a:gd name="connsiteY32" fmla="*/ 0 h 47813"/>
                <a:gd name="connsiteX33" fmla="*/ 639055 w 883948"/>
                <a:gd name="connsiteY33" fmla="*/ 20171 h 47813"/>
                <a:gd name="connsiteX34" fmla="*/ 684627 w 883948"/>
                <a:gd name="connsiteY34" fmla="*/ 38251 h 47813"/>
                <a:gd name="connsiteX35" fmla="*/ 730348 w 883948"/>
                <a:gd name="connsiteY35" fmla="*/ 20171 h 47813"/>
                <a:gd name="connsiteX36" fmla="*/ 781897 w 883948"/>
                <a:gd name="connsiteY36" fmla="*/ 0 h 47813"/>
                <a:gd name="connsiteX37" fmla="*/ 833446 w 883948"/>
                <a:gd name="connsiteY37" fmla="*/ 20171 h 47813"/>
                <a:gd name="connsiteX38" fmla="*/ 879168 w 883948"/>
                <a:gd name="connsiteY38" fmla="*/ 38251 h 47813"/>
                <a:gd name="connsiteX39" fmla="*/ 883949 w 883948"/>
                <a:gd name="connsiteY39" fmla="*/ 43032 h 47813"/>
                <a:gd name="connsiteX40" fmla="*/ 879018 w 883948"/>
                <a:gd name="connsiteY40" fmla="*/ 47813 h 4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3948" h="47813">
                  <a:moveTo>
                    <a:pt x="879018" y="47813"/>
                  </a:moveTo>
                  <a:cubicBezTo>
                    <a:pt x="853020" y="47813"/>
                    <a:pt x="840020" y="37503"/>
                    <a:pt x="827469" y="27642"/>
                  </a:cubicBezTo>
                  <a:cubicBezTo>
                    <a:pt x="815666" y="18378"/>
                    <a:pt x="804459" y="9563"/>
                    <a:pt x="781897" y="9563"/>
                  </a:cubicBezTo>
                  <a:cubicBezTo>
                    <a:pt x="759186" y="9563"/>
                    <a:pt x="748129" y="18378"/>
                    <a:pt x="736176" y="27642"/>
                  </a:cubicBezTo>
                  <a:cubicBezTo>
                    <a:pt x="723625" y="37503"/>
                    <a:pt x="710625" y="47813"/>
                    <a:pt x="684627" y="47813"/>
                  </a:cubicBezTo>
                  <a:cubicBezTo>
                    <a:pt x="658629" y="47813"/>
                    <a:pt x="645629" y="37503"/>
                    <a:pt x="633079" y="27642"/>
                  </a:cubicBezTo>
                  <a:cubicBezTo>
                    <a:pt x="621275" y="18378"/>
                    <a:pt x="610068" y="9563"/>
                    <a:pt x="587506" y="9563"/>
                  </a:cubicBezTo>
                  <a:cubicBezTo>
                    <a:pt x="564795" y="9563"/>
                    <a:pt x="553738" y="18378"/>
                    <a:pt x="541934" y="27642"/>
                  </a:cubicBezTo>
                  <a:cubicBezTo>
                    <a:pt x="529383" y="37503"/>
                    <a:pt x="516384" y="47813"/>
                    <a:pt x="490385" y="47813"/>
                  </a:cubicBezTo>
                  <a:cubicBezTo>
                    <a:pt x="464387" y="47813"/>
                    <a:pt x="451388" y="37503"/>
                    <a:pt x="438837" y="27642"/>
                  </a:cubicBezTo>
                  <a:cubicBezTo>
                    <a:pt x="427033" y="18378"/>
                    <a:pt x="415827" y="9563"/>
                    <a:pt x="393265" y="9563"/>
                  </a:cubicBezTo>
                  <a:cubicBezTo>
                    <a:pt x="370553" y="9563"/>
                    <a:pt x="359496" y="18378"/>
                    <a:pt x="347693" y="27642"/>
                  </a:cubicBezTo>
                  <a:cubicBezTo>
                    <a:pt x="335142" y="37503"/>
                    <a:pt x="322142" y="47813"/>
                    <a:pt x="296144" y="47813"/>
                  </a:cubicBezTo>
                  <a:cubicBezTo>
                    <a:pt x="270145" y="47813"/>
                    <a:pt x="257146" y="37503"/>
                    <a:pt x="244595" y="27642"/>
                  </a:cubicBezTo>
                  <a:cubicBezTo>
                    <a:pt x="232791" y="18378"/>
                    <a:pt x="221585" y="9563"/>
                    <a:pt x="199023" y="9563"/>
                  </a:cubicBezTo>
                  <a:cubicBezTo>
                    <a:pt x="176461" y="9563"/>
                    <a:pt x="165255" y="18378"/>
                    <a:pt x="153451" y="27642"/>
                  </a:cubicBezTo>
                  <a:cubicBezTo>
                    <a:pt x="140900" y="37503"/>
                    <a:pt x="127901" y="47813"/>
                    <a:pt x="101902" y="47813"/>
                  </a:cubicBezTo>
                  <a:cubicBezTo>
                    <a:pt x="75904" y="47813"/>
                    <a:pt x="62905" y="37503"/>
                    <a:pt x="50354" y="27642"/>
                  </a:cubicBezTo>
                  <a:cubicBezTo>
                    <a:pt x="38550" y="18378"/>
                    <a:pt x="27343" y="9563"/>
                    <a:pt x="4781" y="9563"/>
                  </a:cubicBezTo>
                  <a:cubicBezTo>
                    <a:pt x="2092" y="9563"/>
                    <a:pt x="0" y="7471"/>
                    <a:pt x="0" y="4781"/>
                  </a:cubicBezTo>
                  <a:cubicBezTo>
                    <a:pt x="0" y="2092"/>
                    <a:pt x="2092" y="0"/>
                    <a:pt x="4781" y="0"/>
                  </a:cubicBezTo>
                  <a:cubicBezTo>
                    <a:pt x="30780" y="0"/>
                    <a:pt x="43779" y="10310"/>
                    <a:pt x="56330" y="20171"/>
                  </a:cubicBezTo>
                  <a:cubicBezTo>
                    <a:pt x="68134" y="29435"/>
                    <a:pt x="79340" y="38251"/>
                    <a:pt x="101902" y="38251"/>
                  </a:cubicBezTo>
                  <a:cubicBezTo>
                    <a:pt x="124614" y="38251"/>
                    <a:pt x="135671" y="29435"/>
                    <a:pt x="147475" y="20171"/>
                  </a:cubicBezTo>
                  <a:cubicBezTo>
                    <a:pt x="160026" y="10310"/>
                    <a:pt x="173025" y="0"/>
                    <a:pt x="199023" y="0"/>
                  </a:cubicBezTo>
                  <a:cubicBezTo>
                    <a:pt x="225021" y="0"/>
                    <a:pt x="238021" y="10310"/>
                    <a:pt x="250572" y="20171"/>
                  </a:cubicBezTo>
                  <a:cubicBezTo>
                    <a:pt x="262376" y="29435"/>
                    <a:pt x="273582" y="38251"/>
                    <a:pt x="296144" y="38251"/>
                  </a:cubicBezTo>
                  <a:cubicBezTo>
                    <a:pt x="318855" y="38251"/>
                    <a:pt x="329912" y="29435"/>
                    <a:pt x="341716" y="20171"/>
                  </a:cubicBezTo>
                  <a:cubicBezTo>
                    <a:pt x="354267" y="10310"/>
                    <a:pt x="367266" y="0"/>
                    <a:pt x="393265" y="0"/>
                  </a:cubicBezTo>
                  <a:cubicBezTo>
                    <a:pt x="419263" y="0"/>
                    <a:pt x="432263" y="10310"/>
                    <a:pt x="444814" y="20171"/>
                  </a:cubicBezTo>
                  <a:cubicBezTo>
                    <a:pt x="456617" y="29435"/>
                    <a:pt x="467823" y="38251"/>
                    <a:pt x="490385" y="38251"/>
                  </a:cubicBezTo>
                  <a:cubicBezTo>
                    <a:pt x="513097" y="38251"/>
                    <a:pt x="524154" y="29435"/>
                    <a:pt x="535958" y="20171"/>
                  </a:cubicBezTo>
                  <a:cubicBezTo>
                    <a:pt x="548509" y="10310"/>
                    <a:pt x="561508" y="0"/>
                    <a:pt x="587506" y="0"/>
                  </a:cubicBezTo>
                  <a:cubicBezTo>
                    <a:pt x="613505" y="0"/>
                    <a:pt x="626504" y="10310"/>
                    <a:pt x="639055" y="20171"/>
                  </a:cubicBezTo>
                  <a:cubicBezTo>
                    <a:pt x="650859" y="29435"/>
                    <a:pt x="662065" y="38251"/>
                    <a:pt x="684627" y="38251"/>
                  </a:cubicBezTo>
                  <a:cubicBezTo>
                    <a:pt x="707339" y="38251"/>
                    <a:pt x="718395" y="29435"/>
                    <a:pt x="730348" y="20171"/>
                  </a:cubicBezTo>
                  <a:cubicBezTo>
                    <a:pt x="742899" y="10310"/>
                    <a:pt x="755899" y="0"/>
                    <a:pt x="781897" y="0"/>
                  </a:cubicBezTo>
                  <a:cubicBezTo>
                    <a:pt x="807896" y="0"/>
                    <a:pt x="820895" y="10310"/>
                    <a:pt x="833446" y="20171"/>
                  </a:cubicBezTo>
                  <a:cubicBezTo>
                    <a:pt x="845250" y="29435"/>
                    <a:pt x="856456" y="38251"/>
                    <a:pt x="879168" y="38251"/>
                  </a:cubicBezTo>
                  <a:cubicBezTo>
                    <a:pt x="881857" y="38251"/>
                    <a:pt x="883949" y="40342"/>
                    <a:pt x="883949" y="43032"/>
                  </a:cubicBezTo>
                  <a:cubicBezTo>
                    <a:pt x="883800" y="45572"/>
                    <a:pt x="881558" y="47813"/>
                    <a:pt x="879018" y="47813"/>
                  </a:cubicBezTo>
                  <a:close/>
                </a:path>
              </a:pathLst>
            </a:custGeom>
            <a:solidFill>
              <a:srgbClr val="FFFFFF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2" name="任意多边形: 形状 941">
              <a:extLst>
                <a:ext uri="{FF2B5EF4-FFF2-40B4-BE49-F238E27FC236}">
                  <a16:creationId xmlns:a16="http://schemas.microsoft.com/office/drawing/2014/main" id="{8EF67362-5EC2-41DB-BD45-CE370E8853F8}"/>
                </a:ext>
              </a:extLst>
            </p:cNvPr>
            <p:cNvSpPr/>
            <p:nvPr/>
          </p:nvSpPr>
          <p:spPr>
            <a:xfrm>
              <a:off x="6945421" y="3322492"/>
              <a:ext cx="883948" cy="47813"/>
            </a:xfrm>
            <a:custGeom>
              <a:avLst/>
              <a:gdLst>
                <a:gd name="connsiteX0" fmla="*/ 879018 w 883948"/>
                <a:gd name="connsiteY0" fmla="*/ 47813 h 47813"/>
                <a:gd name="connsiteX1" fmla="*/ 827469 w 883948"/>
                <a:gd name="connsiteY1" fmla="*/ 27642 h 47813"/>
                <a:gd name="connsiteX2" fmla="*/ 781897 w 883948"/>
                <a:gd name="connsiteY2" fmla="*/ 9563 h 47813"/>
                <a:gd name="connsiteX3" fmla="*/ 736176 w 883948"/>
                <a:gd name="connsiteY3" fmla="*/ 27642 h 47813"/>
                <a:gd name="connsiteX4" fmla="*/ 684627 w 883948"/>
                <a:gd name="connsiteY4" fmla="*/ 47813 h 47813"/>
                <a:gd name="connsiteX5" fmla="*/ 633079 w 883948"/>
                <a:gd name="connsiteY5" fmla="*/ 27642 h 47813"/>
                <a:gd name="connsiteX6" fmla="*/ 587506 w 883948"/>
                <a:gd name="connsiteY6" fmla="*/ 9563 h 47813"/>
                <a:gd name="connsiteX7" fmla="*/ 541934 w 883948"/>
                <a:gd name="connsiteY7" fmla="*/ 27642 h 47813"/>
                <a:gd name="connsiteX8" fmla="*/ 490385 w 883948"/>
                <a:gd name="connsiteY8" fmla="*/ 47813 h 47813"/>
                <a:gd name="connsiteX9" fmla="*/ 438837 w 883948"/>
                <a:gd name="connsiteY9" fmla="*/ 27642 h 47813"/>
                <a:gd name="connsiteX10" fmla="*/ 393265 w 883948"/>
                <a:gd name="connsiteY10" fmla="*/ 9563 h 47813"/>
                <a:gd name="connsiteX11" fmla="*/ 347693 w 883948"/>
                <a:gd name="connsiteY11" fmla="*/ 27642 h 47813"/>
                <a:gd name="connsiteX12" fmla="*/ 296144 w 883948"/>
                <a:gd name="connsiteY12" fmla="*/ 47813 h 47813"/>
                <a:gd name="connsiteX13" fmla="*/ 244595 w 883948"/>
                <a:gd name="connsiteY13" fmla="*/ 27642 h 47813"/>
                <a:gd name="connsiteX14" fmla="*/ 199023 w 883948"/>
                <a:gd name="connsiteY14" fmla="*/ 9563 h 47813"/>
                <a:gd name="connsiteX15" fmla="*/ 153451 w 883948"/>
                <a:gd name="connsiteY15" fmla="*/ 27642 h 47813"/>
                <a:gd name="connsiteX16" fmla="*/ 101902 w 883948"/>
                <a:gd name="connsiteY16" fmla="*/ 47813 h 47813"/>
                <a:gd name="connsiteX17" fmla="*/ 50354 w 883948"/>
                <a:gd name="connsiteY17" fmla="*/ 27642 h 47813"/>
                <a:gd name="connsiteX18" fmla="*/ 4781 w 883948"/>
                <a:gd name="connsiteY18" fmla="*/ 9563 h 47813"/>
                <a:gd name="connsiteX19" fmla="*/ 0 w 883948"/>
                <a:gd name="connsiteY19" fmla="*/ 4781 h 47813"/>
                <a:gd name="connsiteX20" fmla="*/ 4781 w 883948"/>
                <a:gd name="connsiteY20" fmla="*/ 0 h 47813"/>
                <a:gd name="connsiteX21" fmla="*/ 56330 w 883948"/>
                <a:gd name="connsiteY21" fmla="*/ 20171 h 47813"/>
                <a:gd name="connsiteX22" fmla="*/ 101902 w 883948"/>
                <a:gd name="connsiteY22" fmla="*/ 38251 h 47813"/>
                <a:gd name="connsiteX23" fmla="*/ 147475 w 883948"/>
                <a:gd name="connsiteY23" fmla="*/ 20171 h 47813"/>
                <a:gd name="connsiteX24" fmla="*/ 199023 w 883948"/>
                <a:gd name="connsiteY24" fmla="*/ 0 h 47813"/>
                <a:gd name="connsiteX25" fmla="*/ 250572 w 883948"/>
                <a:gd name="connsiteY25" fmla="*/ 20171 h 47813"/>
                <a:gd name="connsiteX26" fmla="*/ 296144 w 883948"/>
                <a:gd name="connsiteY26" fmla="*/ 38251 h 47813"/>
                <a:gd name="connsiteX27" fmla="*/ 341716 w 883948"/>
                <a:gd name="connsiteY27" fmla="*/ 20171 h 47813"/>
                <a:gd name="connsiteX28" fmla="*/ 393265 w 883948"/>
                <a:gd name="connsiteY28" fmla="*/ 0 h 47813"/>
                <a:gd name="connsiteX29" fmla="*/ 444814 w 883948"/>
                <a:gd name="connsiteY29" fmla="*/ 20171 h 47813"/>
                <a:gd name="connsiteX30" fmla="*/ 490385 w 883948"/>
                <a:gd name="connsiteY30" fmla="*/ 38251 h 47813"/>
                <a:gd name="connsiteX31" fmla="*/ 535958 w 883948"/>
                <a:gd name="connsiteY31" fmla="*/ 20171 h 47813"/>
                <a:gd name="connsiteX32" fmla="*/ 587506 w 883948"/>
                <a:gd name="connsiteY32" fmla="*/ 0 h 47813"/>
                <a:gd name="connsiteX33" fmla="*/ 639055 w 883948"/>
                <a:gd name="connsiteY33" fmla="*/ 20171 h 47813"/>
                <a:gd name="connsiteX34" fmla="*/ 684627 w 883948"/>
                <a:gd name="connsiteY34" fmla="*/ 38251 h 47813"/>
                <a:gd name="connsiteX35" fmla="*/ 730348 w 883948"/>
                <a:gd name="connsiteY35" fmla="*/ 20171 h 47813"/>
                <a:gd name="connsiteX36" fmla="*/ 781897 w 883948"/>
                <a:gd name="connsiteY36" fmla="*/ 0 h 47813"/>
                <a:gd name="connsiteX37" fmla="*/ 833446 w 883948"/>
                <a:gd name="connsiteY37" fmla="*/ 20171 h 47813"/>
                <a:gd name="connsiteX38" fmla="*/ 879168 w 883948"/>
                <a:gd name="connsiteY38" fmla="*/ 38251 h 47813"/>
                <a:gd name="connsiteX39" fmla="*/ 883949 w 883948"/>
                <a:gd name="connsiteY39" fmla="*/ 43032 h 47813"/>
                <a:gd name="connsiteX40" fmla="*/ 879018 w 883948"/>
                <a:gd name="connsiteY40" fmla="*/ 47813 h 4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3948" h="47813">
                  <a:moveTo>
                    <a:pt x="879018" y="47813"/>
                  </a:moveTo>
                  <a:cubicBezTo>
                    <a:pt x="853020" y="47813"/>
                    <a:pt x="840020" y="37503"/>
                    <a:pt x="827469" y="27642"/>
                  </a:cubicBezTo>
                  <a:cubicBezTo>
                    <a:pt x="815666" y="18378"/>
                    <a:pt x="804459" y="9563"/>
                    <a:pt x="781897" y="9563"/>
                  </a:cubicBezTo>
                  <a:cubicBezTo>
                    <a:pt x="759186" y="9563"/>
                    <a:pt x="748129" y="18378"/>
                    <a:pt x="736176" y="27642"/>
                  </a:cubicBezTo>
                  <a:cubicBezTo>
                    <a:pt x="723625" y="37503"/>
                    <a:pt x="710625" y="47813"/>
                    <a:pt x="684627" y="47813"/>
                  </a:cubicBezTo>
                  <a:cubicBezTo>
                    <a:pt x="658629" y="47813"/>
                    <a:pt x="645629" y="37503"/>
                    <a:pt x="633079" y="27642"/>
                  </a:cubicBezTo>
                  <a:cubicBezTo>
                    <a:pt x="621275" y="18378"/>
                    <a:pt x="610068" y="9563"/>
                    <a:pt x="587506" y="9563"/>
                  </a:cubicBezTo>
                  <a:cubicBezTo>
                    <a:pt x="564795" y="9563"/>
                    <a:pt x="553738" y="18378"/>
                    <a:pt x="541934" y="27642"/>
                  </a:cubicBezTo>
                  <a:cubicBezTo>
                    <a:pt x="529383" y="37503"/>
                    <a:pt x="516384" y="47813"/>
                    <a:pt x="490385" y="47813"/>
                  </a:cubicBezTo>
                  <a:cubicBezTo>
                    <a:pt x="464387" y="47813"/>
                    <a:pt x="451388" y="37503"/>
                    <a:pt x="438837" y="27642"/>
                  </a:cubicBezTo>
                  <a:cubicBezTo>
                    <a:pt x="427033" y="18378"/>
                    <a:pt x="415827" y="9563"/>
                    <a:pt x="393265" y="9563"/>
                  </a:cubicBezTo>
                  <a:cubicBezTo>
                    <a:pt x="370553" y="9563"/>
                    <a:pt x="359496" y="18378"/>
                    <a:pt x="347693" y="27642"/>
                  </a:cubicBezTo>
                  <a:cubicBezTo>
                    <a:pt x="335142" y="37503"/>
                    <a:pt x="322142" y="47813"/>
                    <a:pt x="296144" y="47813"/>
                  </a:cubicBezTo>
                  <a:cubicBezTo>
                    <a:pt x="270145" y="47813"/>
                    <a:pt x="257146" y="37503"/>
                    <a:pt x="244595" y="27642"/>
                  </a:cubicBezTo>
                  <a:cubicBezTo>
                    <a:pt x="232791" y="18378"/>
                    <a:pt x="221585" y="9563"/>
                    <a:pt x="199023" y="9563"/>
                  </a:cubicBezTo>
                  <a:cubicBezTo>
                    <a:pt x="176461" y="9563"/>
                    <a:pt x="165255" y="18378"/>
                    <a:pt x="153451" y="27642"/>
                  </a:cubicBezTo>
                  <a:cubicBezTo>
                    <a:pt x="140900" y="37503"/>
                    <a:pt x="127901" y="47813"/>
                    <a:pt x="101902" y="47813"/>
                  </a:cubicBezTo>
                  <a:cubicBezTo>
                    <a:pt x="75904" y="47813"/>
                    <a:pt x="62905" y="37503"/>
                    <a:pt x="50354" y="27642"/>
                  </a:cubicBezTo>
                  <a:cubicBezTo>
                    <a:pt x="38550" y="18378"/>
                    <a:pt x="27343" y="9563"/>
                    <a:pt x="4781" y="9563"/>
                  </a:cubicBezTo>
                  <a:cubicBezTo>
                    <a:pt x="2092" y="9563"/>
                    <a:pt x="0" y="7471"/>
                    <a:pt x="0" y="4781"/>
                  </a:cubicBezTo>
                  <a:cubicBezTo>
                    <a:pt x="0" y="2092"/>
                    <a:pt x="2092" y="0"/>
                    <a:pt x="4781" y="0"/>
                  </a:cubicBezTo>
                  <a:cubicBezTo>
                    <a:pt x="30780" y="0"/>
                    <a:pt x="43779" y="10310"/>
                    <a:pt x="56330" y="20171"/>
                  </a:cubicBezTo>
                  <a:cubicBezTo>
                    <a:pt x="68134" y="29435"/>
                    <a:pt x="79340" y="38251"/>
                    <a:pt x="101902" y="38251"/>
                  </a:cubicBezTo>
                  <a:cubicBezTo>
                    <a:pt x="124614" y="38251"/>
                    <a:pt x="135671" y="29435"/>
                    <a:pt x="147475" y="20171"/>
                  </a:cubicBezTo>
                  <a:cubicBezTo>
                    <a:pt x="160026" y="10310"/>
                    <a:pt x="173025" y="0"/>
                    <a:pt x="199023" y="0"/>
                  </a:cubicBezTo>
                  <a:cubicBezTo>
                    <a:pt x="225021" y="0"/>
                    <a:pt x="238021" y="10310"/>
                    <a:pt x="250572" y="20171"/>
                  </a:cubicBezTo>
                  <a:cubicBezTo>
                    <a:pt x="262376" y="29435"/>
                    <a:pt x="273582" y="38251"/>
                    <a:pt x="296144" y="38251"/>
                  </a:cubicBezTo>
                  <a:cubicBezTo>
                    <a:pt x="318855" y="38251"/>
                    <a:pt x="329912" y="29435"/>
                    <a:pt x="341716" y="20171"/>
                  </a:cubicBezTo>
                  <a:cubicBezTo>
                    <a:pt x="354267" y="10310"/>
                    <a:pt x="367266" y="0"/>
                    <a:pt x="393265" y="0"/>
                  </a:cubicBezTo>
                  <a:cubicBezTo>
                    <a:pt x="419263" y="0"/>
                    <a:pt x="432263" y="10310"/>
                    <a:pt x="444814" y="20171"/>
                  </a:cubicBezTo>
                  <a:cubicBezTo>
                    <a:pt x="456617" y="29435"/>
                    <a:pt x="467823" y="38251"/>
                    <a:pt x="490385" y="38251"/>
                  </a:cubicBezTo>
                  <a:cubicBezTo>
                    <a:pt x="513097" y="38251"/>
                    <a:pt x="524154" y="29435"/>
                    <a:pt x="535958" y="20171"/>
                  </a:cubicBezTo>
                  <a:cubicBezTo>
                    <a:pt x="548509" y="10310"/>
                    <a:pt x="561508" y="0"/>
                    <a:pt x="587506" y="0"/>
                  </a:cubicBezTo>
                  <a:cubicBezTo>
                    <a:pt x="613505" y="0"/>
                    <a:pt x="626504" y="10310"/>
                    <a:pt x="639055" y="20171"/>
                  </a:cubicBezTo>
                  <a:cubicBezTo>
                    <a:pt x="650859" y="29435"/>
                    <a:pt x="662065" y="38251"/>
                    <a:pt x="684627" y="38251"/>
                  </a:cubicBezTo>
                  <a:cubicBezTo>
                    <a:pt x="707339" y="38251"/>
                    <a:pt x="718395" y="29435"/>
                    <a:pt x="730348" y="20171"/>
                  </a:cubicBezTo>
                  <a:cubicBezTo>
                    <a:pt x="742899" y="10310"/>
                    <a:pt x="755899" y="0"/>
                    <a:pt x="781897" y="0"/>
                  </a:cubicBezTo>
                  <a:cubicBezTo>
                    <a:pt x="807896" y="0"/>
                    <a:pt x="820895" y="10310"/>
                    <a:pt x="833446" y="20171"/>
                  </a:cubicBezTo>
                  <a:cubicBezTo>
                    <a:pt x="845250" y="29435"/>
                    <a:pt x="856456" y="38251"/>
                    <a:pt x="879168" y="38251"/>
                  </a:cubicBezTo>
                  <a:cubicBezTo>
                    <a:pt x="881857" y="38251"/>
                    <a:pt x="883949" y="40342"/>
                    <a:pt x="883949" y="43032"/>
                  </a:cubicBezTo>
                  <a:cubicBezTo>
                    <a:pt x="883800" y="45572"/>
                    <a:pt x="881558" y="47813"/>
                    <a:pt x="879018" y="47813"/>
                  </a:cubicBezTo>
                  <a:close/>
                </a:path>
              </a:pathLst>
            </a:custGeom>
            <a:solidFill>
              <a:srgbClr val="FFFFFF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3" name="任意多边形: 形状 942">
              <a:extLst>
                <a:ext uri="{FF2B5EF4-FFF2-40B4-BE49-F238E27FC236}">
                  <a16:creationId xmlns:a16="http://schemas.microsoft.com/office/drawing/2014/main" id="{F81FE5F7-78CB-40AD-8EF8-23994B8EB4EC}"/>
                </a:ext>
              </a:extLst>
            </p:cNvPr>
            <p:cNvSpPr/>
            <p:nvPr/>
          </p:nvSpPr>
          <p:spPr>
            <a:xfrm>
              <a:off x="6945421" y="3373145"/>
              <a:ext cx="883948" cy="47813"/>
            </a:xfrm>
            <a:custGeom>
              <a:avLst/>
              <a:gdLst>
                <a:gd name="connsiteX0" fmla="*/ 879018 w 883948"/>
                <a:gd name="connsiteY0" fmla="*/ 47813 h 47813"/>
                <a:gd name="connsiteX1" fmla="*/ 827469 w 883948"/>
                <a:gd name="connsiteY1" fmla="*/ 27642 h 47813"/>
                <a:gd name="connsiteX2" fmla="*/ 781897 w 883948"/>
                <a:gd name="connsiteY2" fmla="*/ 9563 h 47813"/>
                <a:gd name="connsiteX3" fmla="*/ 736176 w 883948"/>
                <a:gd name="connsiteY3" fmla="*/ 27642 h 47813"/>
                <a:gd name="connsiteX4" fmla="*/ 684627 w 883948"/>
                <a:gd name="connsiteY4" fmla="*/ 47813 h 47813"/>
                <a:gd name="connsiteX5" fmla="*/ 633079 w 883948"/>
                <a:gd name="connsiteY5" fmla="*/ 27642 h 47813"/>
                <a:gd name="connsiteX6" fmla="*/ 587506 w 883948"/>
                <a:gd name="connsiteY6" fmla="*/ 9563 h 47813"/>
                <a:gd name="connsiteX7" fmla="*/ 541934 w 883948"/>
                <a:gd name="connsiteY7" fmla="*/ 27642 h 47813"/>
                <a:gd name="connsiteX8" fmla="*/ 490385 w 883948"/>
                <a:gd name="connsiteY8" fmla="*/ 47813 h 47813"/>
                <a:gd name="connsiteX9" fmla="*/ 438837 w 883948"/>
                <a:gd name="connsiteY9" fmla="*/ 27642 h 47813"/>
                <a:gd name="connsiteX10" fmla="*/ 393265 w 883948"/>
                <a:gd name="connsiteY10" fmla="*/ 9563 h 47813"/>
                <a:gd name="connsiteX11" fmla="*/ 347693 w 883948"/>
                <a:gd name="connsiteY11" fmla="*/ 27642 h 47813"/>
                <a:gd name="connsiteX12" fmla="*/ 296144 w 883948"/>
                <a:gd name="connsiteY12" fmla="*/ 47813 h 47813"/>
                <a:gd name="connsiteX13" fmla="*/ 244595 w 883948"/>
                <a:gd name="connsiteY13" fmla="*/ 27642 h 47813"/>
                <a:gd name="connsiteX14" fmla="*/ 199023 w 883948"/>
                <a:gd name="connsiteY14" fmla="*/ 9563 h 47813"/>
                <a:gd name="connsiteX15" fmla="*/ 153451 w 883948"/>
                <a:gd name="connsiteY15" fmla="*/ 27642 h 47813"/>
                <a:gd name="connsiteX16" fmla="*/ 101902 w 883948"/>
                <a:gd name="connsiteY16" fmla="*/ 47813 h 47813"/>
                <a:gd name="connsiteX17" fmla="*/ 50354 w 883948"/>
                <a:gd name="connsiteY17" fmla="*/ 27642 h 47813"/>
                <a:gd name="connsiteX18" fmla="*/ 4781 w 883948"/>
                <a:gd name="connsiteY18" fmla="*/ 9563 h 47813"/>
                <a:gd name="connsiteX19" fmla="*/ 0 w 883948"/>
                <a:gd name="connsiteY19" fmla="*/ 4781 h 47813"/>
                <a:gd name="connsiteX20" fmla="*/ 4781 w 883948"/>
                <a:gd name="connsiteY20" fmla="*/ 0 h 47813"/>
                <a:gd name="connsiteX21" fmla="*/ 56330 w 883948"/>
                <a:gd name="connsiteY21" fmla="*/ 20171 h 47813"/>
                <a:gd name="connsiteX22" fmla="*/ 101902 w 883948"/>
                <a:gd name="connsiteY22" fmla="*/ 38251 h 47813"/>
                <a:gd name="connsiteX23" fmla="*/ 147475 w 883948"/>
                <a:gd name="connsiteY23" fmla="*/ 20171 h 47813"/>
                <a:gd name="connsiteX24" fmla="*/ 199023 w 883948"/>
                <a:gd name="connsiteY24" fmla="*/ 0 h 47813"/>
                <a:gd name="connsiteX25" fmla="*/ 250572 w 883948"/>
                <a:gd name="connsiteY25" fmla="*/ 20171 h 47813"/>
                <a:gd name="connsiteX26" fmla="*/ 296144 w 883948"/>
                <a:gd name="connsiteY26" fmla="*/ 38251 h 47813"/>
                <a:gd name="connsiteX27" fmla="*/ 341716 w 883948"/>
                <a:gd name="connsiteY27" fmla="*/ 20171 h 47813"/>
                <a:gd name="connsiteX28" fmla="*/ 393265 w 883948"/>
                <a:gd name="connsiteY28" fmla="*/ 0 h 47813"/>
                <a:gd name="connsiteX29" fmla="*/ 444814 w 883948"/>
                <a:gd name="connsiteY29" fmla="*/ 20171 h 47813"/>
                <a:gd name="connsiteX30" fmla="*/ 490385 w 883948"/>
                <a:gd name="connsiteY30" fmla="*/ 38251 h 47813"/>
                <a:gd name="connsiteX31" fmla="*/ 535958 w 883948"/>
                <a:gd name="connsiteY31" fmla="*/ 20171 h 47813"/>
                <a:gd name="connsiteX32" fmla="*/ 587506 w 883948"/>
                <a:gd name="connsiteY32" fmla="*/ 0 h 47813"/>
                <a:gd name="connsiteX33" fmla="*/ 639055 w 883948"/>
                <a:gd name="connsiteY33" fmla="*/ 20171 h 47813"/>
                <a:gd name="connsiteX34" fmla="*/ 684627 w 883948"/>
                <a:gd name="connsiteY34" fmla="*/ 38251 h 47813"/>
                <a:gd name="connsiteX35" fmla="*/ 730348 w 883948"/>
                <a:gd name="connsiteY35" fmla="*/ 20171 h 47813"/>
                <a:gd name="connsiteX36" fmla="*/ 781897 w 883948"/>
                <a:gd name="connsiteY36" fmla="*/ 0 h 47813"/>
                <a:gd name="connsiteX37" fmla="*/ 833446 w 883948"/>
                <a:gd name="connsiteY37" fmla="*/ 20171 h 47813"/>
                <a:gd name="connsiteX38" fmla="*/ 879168 w 883948"/>
                <a:gd name="connsiteY38" fmla="*/ 38251 h 47813"/>
                <a:gd name="connsiteX39" fmla="*/ 883949 w 883948"/>
                <a:gd name="connsiteY39" fmla="*/ 43032 h 47813"/>
                <a:gd name="connsiteX40" fmla="*/ 879018 w 883948"/>
                <a:gd name="connsiteY40" fmla="*/ 47813 h 4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3948" h="47813">
                  <a:moveTo>
                    <a:pt x="879018" y="47813"/>
                  </a:moveTo>
                  <a:cubicBezTo>
                    <a:pt x="853020" y="47813"/>
                    <a:pt x="840020" y="37504"/>
                    <a:pt x="827469" y="27642"/>
                  </a:cubicBezTo>
                  <a:cubicBezTo>
                    <a:pt x="815666" y="18378"/>
                    <a:pt x="804459" y="9563"/>
                    <a:pt x="781897" y="9563"/>
                  </a:cubicBezTo>
                  <a:cubicBezTo>
                    <a:pt x="759186" y="9563"/>
                    <a:pt x="748129" y="18378"/>
                    <a:pt x="736176" y="27642"/>
                  </a:cubicBezTo>
                  <a:cubicBezTo>
                    <a:pt x="723625" y="37504"/>
                    <a:pt x="710625" y="47813"/>
                    <a:pt x="684627" y="47813"/>
                  </a:cubicBezTo>
                  <a:cubicBezTo>
                    <a:pt x="658629" y="47813"/>
                    <a:pt x="645629" y="37504"/>
                    <a:pt x="633079" y="27642"/>
                  </a:cubicBezTo>
                  <a:cubicBezTo>
                    <a:pt x="621275" y="18378"/>
                    <a:pt x="610068" y="9563"/>
                    <a:pt x="587506" y="9563"/>
                  </a:cubicBezTo>
                  <a:cubicBezTo>
                    <a:pt x="564795" y="9563"/>
                    <a:pt x="553738" y="18378"/>
                    <a:pt x="541934" y="27642"/>
                  </a:cubicBezTo>
                  <a:cubicBezTo>
                    <a:pt x="529383" y="37504"/>
                    <a:pt x="516384" y="47813"/>
                    <a:pt x="490385" y="47813"/>
                  </a:cubicBezTo>
                  <a:cubicBezTo>
                    <a:pt x="464387" y="47813"/>
                    <a:pt x="451388" y="37504"/>
                    <a:pt x="438837" y="27642"/>
                  </a:cubicBezTo>
                  <a:cubicBezTo>
                    <a:pt x="427033" y="18378"/>
                    <a:pt x="415827" y="9563"/>
                    <a:pt x="393265" y="9563"/>
                  </a:cubicBezTo>
                  <a:cubicBezTo>
                    <a:pt x="370553" y="9563"/>
                    <a:pt x="359496" y="18378"/>
                    <a:pt x="347693" y="27642"/>
                  </a:cubicBezTo>
                  <a:cubicBezTo>
                    <a:pt x="335142" y="37504"/>
                    <a:pt x="322142" y="47813"/>
                    <a:pt x="296144" y="47813"/>
                  </a:cubicBezTo>
                  <a:cubicBezTo>
                    <a:pt x="270145" y="47813"/>
                    <a:pt x="257146" y="37504"/>
                    <a:pt x="244595" y="27642"/>
                  </a:cubicBezTo>
                  <a:cubicBezTo>
                    <a:pt x="232791" y="18378"/>
                    <a:pt x="221585" y="9563"/>
                    <a:pt x="199023" y="9563"/>
                  </a:cubicBezTo>
                  <a:cubicBezTo>
                    <a:pt x="176461" y="9563"/>
                    <a:pt x="165255" y="18378"/>
                    <a:pt x="153451" y="27642"/>
                  </a:cubicBezTo>
                  <a:cubicBezTo>
                    <a:pt x="140900" y="37504"/>
                    <a:pt x="127901" y="47813"/>
                    <a:pt x="101902" y="47813"/>
                  </a:cubicBezTo>
                  <a:cubicBezTo>
                    <a:pt x="75904" y="47813"/>
                    <a:pt x="62905" y="37504"/>
                    <a:pt x="50354" y="27642"/>
                  </a:cubicBezTo>
                  <a:cubicBezTo>
                    <a:pt x="38550" y="18378"/>
                    <a:pt x="27343" y="9563"/>
                    <a:pt x="4781" y="9563"/>
                  </a:cubicBezTo>
                  <a:cubicBezTo>
                    <a:pt x="2092" y="9563"/>
                    <a:pt x="0" y="7471"/>
                    <a:pt x="0" y="4781"/>
                  </a:cubicBezTo>
                  <a:cubicBezTo>
                    <a:pt x="0" y="2092"/>
                    <a:pt x="2092" y="0"/>
                    <a:pt x="4781" y="0"/>
                  </a:cubicBezTo>
                  <a:cubicBezTo>
                    <a:pt x="30780" y="0"/>
                    <a:pt x="43779" y="10310"/>
                    <a:pt x="56330" y="20171"/>
                  </a:cubicBezTo>
                  <a:cubicBezTo>
                    <a:pt x="68134" y="29435"/>
                    <a:pt x="79340" y="38251"/>
                    <a:pt x="101902" y="38251"/>
                  </a:cubicBezTo>
                  <a:cubicBezTo>
                    <a:pt x="124614" y="38251"/>
                    <a:pt x="135671" y="29435"/>
                    <a:pt x="147475" y="20171"/>
                  </a:cubicBezTo>
                  <a:cubicBezTo>
                    <a:pt x="160026" y="10310"/>
                    <a:pt x="173025" y="0"/>
                    <a:pt x="199023" y="0"/>
                  </a:cubicBezTo>
                  <a:cubicBezTo>
                    <a:pt x="225021" y="0"/>
                    <a:pt x="238021" y="10310"/>
                    <a:pt x="250572" y="20171"/>
                  </a:cubicBezTo>
                  <a:cubicBezTo>
                    <a:pt x="262376" y="29435"/>
                    <a:pt x="273582" y="38251"/>
                    <a:pt x="296144" y="38251"/>
                  </a:cubicBezTo>
                  <a:cubicBezTo>
                    <a:pt x="318855" y="38251"/>
                    <a:pt x="329912" y="29435"/>
                    <a:pt x="341716" y="20171"/>
                  </a:cubicBezTo>
                  <a:cubicBezTo>
                    <a:pt x="354267" y="10310"/>
                    <a:pt x="367266" y="0"/>
                    <a:pt x="393265" y="0"/>
                  </a:cubicBezTo>
                  <a:cubicBezTo>
                    <a:pt x="419263" y="0"/>
                    <a:pt x="432263" y="10310"/>
                    <a:pt x="444814" y="20171"/>
                  </a:cubicBezTo>
                  <a:cubicBezTo>
                    <a:pt x="456617" y="29435"/>
                    <a:pt x="467823" y="38251"/>
                    <a:pt x="490385" y="38251"/>
                  </a:cubicBezTo>
                  <a:cubicBezTo>
                    <a:pt x="513097" y="38251"/>
                    <a:pt x="524154" y="29435"/>
                    <a:pt x="535958" y="20171"/>
                  </a:cubicBezTo>
                  <a:cubicBezTo>
                    <a:pt x="548509" y="10310"/>
                    <a:pt x="561508" y="0"/>
                    <a:pt x="587506" y="0"/>
                  </a:cubicBezTo>
                  <a:cubicBezTo>
                    <a:pt x="613505" y="0"/>
                    <a:pt x="626504" y="10310"/>
                    <a:pt x="639055" y="20171"/>
                  </a:cubicBezTo>
                  <a:cubicBezTo>
                    <a:pt x="650859" y="29435"/>
                    <a:pt x="662065" y="38251"/>
                    <a:pt x="684627" y="38251"/>
                  </a:cubicBezTo>
                  <a:cubicBezTo>
                    <a:pt x="707339" y="38251"/>
                    <a:pt x="718395" y="29435"/>
                    <a:pt x="730348" y="20171"/>
                  </a:cubicBezTo>
                  <a:cubicBezTo>
                    <a:pt x="742899" y="10310"/>
                    <a:pt x="755899" y="0"/>
                    <a:pt x="781897" y="0"/>
                  </a:cubicBezTo>
                  <a:cubicBezTo>
                    <a:pt x="807896" y="0"/>
                    <a:pt x="820895" y="10310"/>
                    <a:pt x="833446" y="20171"/>
                  </a:cubicBezTo>
                  <a:cubicBezTo>
                    <a:pt x="845250" y="29435"/>
                    <a:pt x="856456" y="38251"/>
                    <a:pt x="879168" y="38251"/>
                  </a:cubicBezTo>
                  <a:cubicBezTo>
                    <a:pt x="881857" y="38251"/>
                    <a:pt x="883949" y="40342"/>
                    <a:pt x="883949" y="43032"/>
                  </a:cubicBezTo>
                  <a:cubicBezTo>
                    <a:pt x="883800" y="45572"/>
                    <a:pt x="881558" y="47813"/>
                    <a:pt x="879018" y="47813"/>
                  </a:cubicBezTo>
                  <a:close/>
                </a:path>
              </a:pathLst>
            </a:custGeom>
            <a:solidFill>
              <a:srgbClr val="FFFFFF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4" name="任意多边形: 形状 943">
              <a:extLst>
                <a:ext uri="{FF2B5EF4-FFF2-40B4-BE49-F238E27FC236}">
                  <a16:creationId xmlns:a16="http://schemas.microsoft.com/office/drawing/2014/main" id="{F918F30C-7032-41FD-8D0D-C59176FA6759}"/>
                </a:ext>
              </a:extLst>
            </p:cNvPr>
            <p:cNvSpPr/>
            <p:nvPr/>
          </p:nvSpPr>
          <p:spPr>
            <a:xfrm>
              <a:off x="6945421" y="3423797"/>
              <a:ext cx="883948" cy="47813"/>
            </a:xfrm>
            <a:custGeom>
              <a:avLst/>
              <a:gdLst>
                <a:gd name="connsiteX0" fmla="*/ 879018 w 883948"/>
                <a:gd name="connsiteY0" fmla="*/ 47813 h 47813"/>
                <a:gd name="connsiteX1" fmla="*/ 827469 w 883948"/>
                <a:gd name="connsiteY1" fmla="*/ 27642 h 47813"/>
                <a:gd name="connsiteX2" fmla="*/ 781897 w 883948"/>
                <a:gd name="connsiteY2" fmla="*/ 9563 h 47813"/>
                <a:gd name="connsiteX3" fmla="*/ 736176 w 883948"/>
                <a:gd name="connsiteY3" fmla="*/ 27642 h 47813"/>
                <a:gd name="connsiteX4" fmla="*/ 684627 w 883948"/>
                <a:gd name="connsiteY4" fmla="*/ 47813 h 47813"/>
                <a:gd name="connsiteX5" fmla="*/ 633079 w 883948"/>
                <a:gd name="connsiteY5" fmla="*/ 27642 h 47813"/>
                <a:gd name="connsiteX6" fmla="*/ 587506 w 883948"/>
                <a:gd name="connsiteY6" fmla="*/ 9563 h 47813"/>
                <a:gd name="connsiteX7" fmla="*/ 541934 w 883948"/>
                <a:gd name="connsiteY7" fmla="*/ 27642 h 47813"/>
                <a:gd name="connsiteX8" fmla="*/ 490385 w 883948"/>
                <a:gd name="connsiteY8" fmla="*/ 47813 h 47813"/>
                <a:gd name="connsiteX9" fmla="*/ 438837 w 883948"/>
                <a:gd name="connsiteY9" fmla="*/ 27642 h 47813"/>
                <a:gd name="connsiteX10" fmla="*/ 393265 w 883948"/>
                <a:gd name="connsiteY10" fmla="*/ 9563 h 47813"/>
                <a:gd name="connsiteX11" fmla="*/ 347693 w 883948"/>
                <a:gd name="connsiteY11" fmla="*/ 27642 h 47813"/>
                <a:gd name="connsiteX12" fmla="*/ 296144 w 883948"/>
                <a:gd name="connsiteY12" fmla="*/ 47813 h 47813"/>
                <a:gd name="connsiteX13" fmla="*/ 244595 w 883948"/>
                <a:gd name="connsiteY13" fmla="*/ 27642 h 47813"/>
                <a:gd name="connsiteX14" fmla="*/ 199023 w 883948"/>
                <a:gd name="connsiteY14" fmla="*/ 9563 h 47813"/>
                <a:gd name="connsiteX15" fmla="*/ 153451 w 883948"/>
                <a:gd name="connsiteY15" fmla="*/ 27642 h 47813"/>
                <a:gd name="connsiteX16" fmla="*/ 101902 w 883948"/>
                <a:gd name="connsiteY16" fmla="*/ 47813 h 47813"/>
                <a:gd name="connsiteX17" fmla="*/ 50354 w 883948"/>
                <a:gd name="connsiteY17" fmla="*/ 27642 h 47813"/>
                <a:gd name="connsiteX18" fmla="*/ 4781 w 883948"/>
                <a:gd name="connsiteY18" fmla="*/ 9563 h 47813"/>
                <a:gd name="connsiteX19" fmla="*/ 0 w 883948"/>
                <a:gd name="connsiteY19" fmla="*/ 4781 h 47813"/>
                <a:gd name="connsiteX20" fmla="*/ 4781 w 883948"/>
                <a:gd name="connsiteY20" fmla="*/ 0 h 47813"/>
                <a:gd name="connsiteX21" fmla="*/ 56330 w 883948"/>
                <a:gd name="connsiteY21" fmla="*/ 20171 h 47813"/>
                <a:gd name="connsiteX22" fmla="*/ 101902 w 883948"/>
                <a:gd name="connsiteY22" fmla="*/ 38251 h 47813"/>
                <a:gd name="connsiteX23" fmla="*/ 147475 w 883948"/>
                <a:gd name="connsiteY23" fmla="*/ 20171 h 47813"/>
                <a:gd name="connsiteX24" fmla="*/ 199023 w 883948"/>
                <a:gd name="connsiteY24" fmla="*/ 0 h 47813"/>
                <a:gd name="connsiteX25" fmla="*/ 250572 w 883948"/>
                <a:gd name="connsiteY25" fmla="*/ 20171 h 47813"/>
                <a:gd name="connsiteX26" fmla="*/ 296144 w 883948"/>
                <a:gd name="connsiteY26" fmla="*/ 38251 h 47813"/>
                <a:gd name="connsiteX27" fmla="*/ 341716 w 883948"/>
                <a:gd name="connsiteY27" fmla="*/ 20171 h 47813"/>
                <a:gd name="connsiteX28" fmla="*/ 393265 w 883948"/>
                <a:gd name="connsiteY28" fmla="*/ 0 h 47813"/>
                <a:gd name="connsiteX29" fmla="*/ 444814 w 883948"/>
                <a:gd name="connsiteY29" fmla="*/ 20171 h 47813"/>
                <a:gd name="connsiteX30" fmla="*/ 490385 w 883948"/>
                <a:gd name="connsiteY30" fmla="*/ 38251 h 47813"/>
                <a:gd name="connsiteX31" fmla="*/ 535958 w 883948"/>
                <a:gd name="connsiteY31" fmla="*/ 20171 h 47813"/>
                <a:gd name="connsiteX32" fmla="*/ 587506 w 883948"/>
                <a:gd name="connsiteY32" fmla="*/ 0 h 47813"/>
                <a:gd name="connsiteX33" fmla="*/ 639055 w 883948"/>
                <a:gd name="connsiteY33" fmla="*/ 20171 h 47813"/>
                <a:gd name="connsiteX34" fmla="*/ 684627 w 883948"/>
                <a:gd name="connsiteY34" fmla="*/ 38251 h 47813"/>
                <a:gd name="connsiteX35" fmla="*/ 730348 w 883948"/>
                <a:gd name="connsiteY35" fmla="*/ 20171 h 47813"/>
                <a:gd name="connsiteX36" fmla="*/ 781897 w 883948"/>
                <a:gd name="connsiteY36" fmla="*/ 0 h 47813"/>
                <a:gd name="connsiteX37" fmla="*/ 833446 w 883948"/>
                <a:gd name="connsiteY37" fmla="*/ 20171 h 47813"/>
                <a:gd name="connsiteX38" fmla="*/ 879168 w 883948"/>
                <a:gd name="connsiteY38" fmla="*/ 38251 h 47813"/>
                <a:gd name="connsiteX39" fmla="*/ 883949 w 883948"/>
                <a:gd name="connsiteY39" fmla="*/ 43032 h 47813"/>
                <a:gd name="connsiteX40" fmla="*/ 879018 w 883948"/>
                <a:gd name="connsiteY40" fmla="*/ 47813 h 4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3948" h="47813">
                  <a:moveTo>
                    <a:pt x="879018" y="47813"/>
                  </a:moveTo>
                  <a:cubicBezTo>
                    <a:pt x="853020" y="47813"/>
                    <a:pt x="840020" y="37504"/>
                    <a:pt x="827469" y="27642"/>
                  </a:cubicBezTo>
                  <a:cubicBezTo>
                    <a:pt x="815666" y="18378"/>
                    <a:pt x="804459" y="9563"/>
                    <a:pt x="781897" y="9563"/>
                  </a:cubicBezTo>
                  <a:cubicBezTo>
                    <a:pt x="759186" y="9563"/>
                    <a:pt x="748129" y="18378"/>
                    <a:pt x="736176" y="27642"/>
                  </a:cubicBezTo>
                  <a:cubicBezTo>
                    <a:pt x="723625" y="37504"/>
                    <a:pt x="710625" y="47813"/>
                    <a:pt x="684627" y="47813"/>
                  </a:cubicBezTo>
                  <a:cubicBezTo>
                    <a:pt x="658629" y="47813"/>
                    <a:pt x="645629" y="37504"/>
                    <a:pt x="633079" y="27642"/>
                  </a:cubicBezTo>
                  <a:cubicBezTo>
                    <a:pt x="621275" y="18378"/>
                    <a:pt x="610068" y="9563"/>
                    <a:pt x="587506" y="9563"/>
                  </a:cubicBezTo>
                  <a:cubicBezTo>
                    <a:pt x="564795" y="9563"/>
                    <a:pt x="553738" y="18378"/>
                    <a:pt x="541934" y="27642"/>
                  </a:cubicBezTo>
                  <a:cubicBezTo>
                    <a:pt x="529383" y="37504"/>
                    <a:pt x="516384" y="47813"/>
                    <a:pt x="490385" y="47813"/>
                  </a:cubicBezTo>
                  <a:cubicBezTo>
                    <a:pt x="464387" y="47813"/>
                    <a:pt x="451388" y="37504"/>
                    <a:pt x="438837" y="27642"/>
                  </a:cubicBezTo>
                  <a:cubicBezTo>
                    <a:pt x="427033" y="18378"/>
                    <a:pt x="415827" y="9563"/>
                    <a:pt x="393265" y="9563"/>
                  </a:cubicBezTo>
                  <a:cubicBezTo>
                    <a:pt x="370553" y="9563"/>
                    <a:pt x="359496" y="18378"/>
                    <a:pt x="347693" y="27642"/>
                  </a:cubicBezTo>
                  <a:cubicBezTo>
                    <a:pt x="335142" y="37504"/>
                    <a:pt x="322142" y="47813"/>
                    <a:pt x="296144" y="47813"/>
                  </a:cubicBezTo>
                  <a:cubicBezTo>
                    <a:pt x="270145" y="47813"/>
                    <a:pt x="257146" y="37504"/>
                    <a:pt x="244595" y="27642"/>
                  </a:cubicBezTo>
                  <a:cubicBezTo>
                    <a:pt x="232791" y="18378"/>
                    <a:pt x="221585" y="9563"/>
                    <a:pt x="199023" y="9563"/>
                  </a:cubicBezTo>
                  <a:cubicBezTo>
                    <a:pt x="176461" y="9563"/>
                    <a:pt x="165255" y="18378"/>
                    <a:pt x="153451" y="27642"/>
                  </a:cubicBezTo>
                  <a:cubicBezTo>
                    <a:pt x="140900" y="37504"/>
                    <a:pt x="127901" y="47813"/>
                    <a:pt x="101902" y="47813"/>
                  </a:cubicBezTo>
                  <a:cubicBezTo>
                    <a:pt x="75904" y="47813"/>
                    <a:pt x="62905" y="37504"/>
                    <a:pt x="50354" y="27642"/>
                  </a:cubicBezTo>
                  <a:cubicBezTo>
                    <a:pt x="38550" y="18378"/>
                    <a:pt x="27343" y="9563"/>
                    <a:pt x="4781" y="9563"/>
                  </a:cubicBezTo>
                  <a:cubicBezTo>
                    <a:pt x="2092" y="9563"/>
                    <a:pt x="0" y="7471"/>
                    <a:pt x="0" y="4781"/>
                  </a:cubicBezTo>
                  <a:cubicBezTo>
                    <a:pt x="0" y="2092"/>
                    <a:pt x="2092" y="0"/>
                    <a:pt x="4781" y="0"/>
                  </a:cubicBezTo>
                  <a:cubicBezTo>
                    <a:pt x="30780" y="0"/>
                    <a:pt x="43779" y="10310"/>
                    <a:pt x="56330" y="20171"/>
                  </a:cubicBezTo>
                  <a:cubicBezTo>
                    <a:pt x="68134" y="29435"/>
                    <a:pt x="79340" y="38251"/>
                    <a:pt x="101902" y="38251"/>
                  </a:cubicBezTo>
                  <a:cubicBezTo>
                    <a:pt x="124614" y="38251"/>
                    <a:pt x="135671" y="29435"/>
                    <a:pt x="147475" y="20171"/>
                  </a:cubicBezTo>
                  <a:cubicBezTo>
                    <a:pt x="160026" y="10310"/>
                    <a:pt x="173025" y="0"/>
                    <a:pt x="199023" y="0"/>
                  </a:cubicBezTo>
                  <a:cubicBezTo>
                    <a:pt x="225021" y="0"/>
                    <a:pt x="238021" y="10310"/>
                    <a:pt x="250572" y="20171"/>
                  </a:cubicBezTo>
                  <a:cubicBezTo>
                    <a:pt x="262376" y="29435"/>
                    <a:pt x="273582" y="38251"/>
                    <a:pt x="296144" y="38251"/>
                  </a:cubicBezTo>
                  <a:cubicBezTo>
                    <a:pt x="318855" y="38251"/>
                    <a:pt x="329912" y="29435"/>
                    <a:pt x="341716" y="20171"/>
                  </a:cubicBezTo>
                  <a:cubicBezTo>
                    <a:pt x="354267" y="10310"/>
                    <a:pt x="367266" y="0"/>
                    <a:pt x="393265" y="0"/>
                  </a:cubicBezTo>
                  <a:cubicBezTo>
                    <a:pt x="419263" y="0"/>
                    <a:pt x="432263" y="10310"/>
                    <a:pt x="444814" y="20171"/>
                  </a:cubicBezTo>
                  <a:cubicBezTo>
                    <a:pt x="456617" y="29435"/>
                    <a:pt x="467823" y="38251"/>
                    <a:pt x="490385" y="38251"/>
                  </a:cubicBezTo>
                  <a:cubicBezTo>
                    <a:pt x="513097" y="38251"/>
                    <a:pt x="524154" y="29435"/>
                    <a:pt x="535958" y="20171"/>
                  </a:cubicBezTo>
                  <a:cubicBezTo>
                    <a:pt x="548509" y="10310"/>
                    <a:pt x="561508" y="0"/>
                    <a:pt x="587506" y="0"/>
                  </a:cubicBezTo>
                  <a:cubicBezTo>
                    <a:pt x="613505" y="0"/>
                    <a:pt x="626504" y="10310"/>
                    <a:pt x="639055" y="20171"/>
                  </a:cubicBezTo>
                  <a:cubicBezTo>
                    <a:pt x="650859" y="29435"/>
                    <a:pt x="662065" y="38251"/>
                    <a:pt x="684627" y="38251"/>
                  </a:cubicBezTo>
                  <a:cubicBezTo>
                    <a:pt x="707339" y="38251"/>
                    <a:pt x="718395" y="29435"/>
                    <a:pt x="730348" y="20171"/>
                  </a:cubicBezTo>
                  <a:cubicBezTo>
                    <a:pt x="742899" y="10310"/>
                    <a:pt x="755899" y="0"/>
                    <a:pt x="781897" y="0"/>
                  </a:cubicBezTo>
                  <a:cubicBezTo>
                    <a:pt x="807896" y="0"/>
                    <a:pt x="820895" y="10310"/>
                    <a:pt x="833446" y="20171"/>
                  </a:cubicBezTo>
                  <a:cubicBezTo>
                    <a:pt x="845250" y="29435"/>
                    <a:pt x="856456" y="38251"/>
                    <a:pt x="879168" y="38251"/>
                  </a:cubicBezTo>
                  <a:cubicBezTo>
                    <a:pt x="881857" y="38251"/>
                    <a:pt x="883949" y="40342"/>
                    <a:pt x="883949" y="43032"/>
                  </a:cubicBezTo>
                  <a:cubicBezTo>
                    <a:pt x="883800" y="45572"/>
                    <a:pt x="881558" y="47813"/>
                    <a:pt x="879018" y="47813"/>
                  </a:cubicBezTo>
                  <a:close/>
                </a:path>
              </a:pathLst>
            </a:custGeom>
            <a:solidFill>
              <a:srgbClr val="FFFFFF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45" name="任意多边形: 形状 944">
            <a:extLst>
              <a:ext uri="{FF2B5EF4-FFF2-40B4-BE49-F238E27FC236}">
                <a16:creationId xmlns:a16="http://schemas.microsoft.com/office/drawing/2014/main" id="{18494DA7-5E18-4A9A-8132-E3130A535F25}"/>
              </a:ext>
            </a:extLst>
          </p:cNvPr>
          <p:cNvSpPr/>
          <p:nvPr/>
        </p:nvSpPr>
        <p:spPr>
          <a:xfrm>
            <a:off x="7256106" y="3955535"/>
            <a:ext cx="797323" cy="798482"/>
          </a:xfrm>
          <a:custGeom>
            <a:avLst/>
            <a:gdLst>
              <a:gd name="connsiteX0" fmla="*/ 228159 w 445808"/>
              <a:gd name="connsiteY0" fmla="*/ 446457 h 446456"/>
              <a:gd name="connsiteX1" fmla="*/ 226516 w 445808"/>
              <a:gd name="connsiteY1" fmla="*/ 379518 h 446456"/>
              <a:gd name="connsiteX2" fmla="*/ 234286 w 445808"/>
              <a:gd name="connsiteY2" fmla="*/ 379070 h 446456"/>
              <a:gd name="connsiteX3" fmla="*/ 239216 w 445808"/>
              <a:gd name="connsiteY3" fmla="*/ 445859 h 446456"/>
              <a:gd name="connsiteX4" fmla="*/ 228159 w 445808"/>
              <a:gd name="connsiteY4" fmla="*/ 446457 h 446456"/>
              <a:gd name="connsiteX5" fmla="*/ 172875 w 445808"/>
              <a:gd name="connsiteY5" fmla="*/ 441078 h 446456"/>
              <a:gd name="connsiteX6" fmla="*/ 161968 w 445808"/>
              <a:gd name="connsiteY6" fmla="*/ 438388 h 446456"/>
              <a:gd name="connsiteX7" fmla="*/ 180047 w 445808"/>
              <a:gd name="connsiteY7" fmla="*/ 373990 h 446456"/>
              <a:gd name="connsiteX8" fmla="*/ 187518 w 445808"/>
              <a:gd name="connsiteY8" fmla="*/ 375932 h 446456"/>
              <a:gd name="connsiteX9" fmla="*/ 172875 w 445808"/>
              <a:gd name="connsiteY9" fmla="*/ 441078 h 446456"/>
              <a:gd name="connsiteX10" fmla="*/ 293753 w 445808"/>
              <a:gd name="connsiteY10" fmla="*/ 434952 h 446456"/>
              <a:gd name="connsiteX11" fmla="*/ 272387 w 445808"/>
              <a:gd name="connsiteY11" fmla="*/ 371450 h 446456"/>
              <a:gd name="connsiteX12" fmla="*/ 279708 w 445808"/>
              <a:gd name="connsiteY12" fmla="*/ 368760 h 446456"/>
              <a:gd name="connsiteX13" fmla="*/ 304212 w 445808"/>
              <a:gd name="connsiteY13" fmla="*/ 431067 h 446456"/>
              <a:gd name="connsiteX14" fmla="*/ 293753 w 445808"/>
              <a:gd name="connsiteY14" fmla="*/ 434952 h 446456"/>
              <a:gd name="connsiteX15" fmla="*/ 110867 w 445808"/>
              <a:gd name="connsiteY15" fmla="*/ 416723 h 446456"/>
              <a:gd name="connsiteX16" fmla="*/ 101304 w 445808"/>
              <a:gd name="connsiteY16" fmla="*/ 410896 h 446456"/>
              <a:gd name="connsiteX17" fmla="*/ 137613 w 445808"/>
              <a:gd name="connsiteY17" fmla="*/ 354715 h 446456"/>
              <a:gd name="connsiteX18" fmla="*/ 144336 w 445808"/>
              <a:gd name="connsiteY18" fmla="*/ 358749 h 446456"/>
              <a:gd name="connsiteX19" fmla="*/ 110867 w 445808"/>
              <a:gd name="connsiteY19" fmla="*/ 416723 h 446456"/>
              <a:gd name="connsiteX20" fmla="*/ 352922 w 445808"/>
              <a:gd name="connsiteY20" fmla="*/ 404471 h 446456"/>
              <a:gd name="connsiteX21" fmla="*/ 313775 w 445808"/>
              <a:gd name="connsiteY21" fmla="*/ 350233 h 446456"/>
              <a:gd name="connsiteX22" fmla="*/ 320051 w 445808"/>
              <a:gd name="connsiteY22" fmla="*/ 345451 h 446456"/>
              <a:gd name="connsiteX23" fmla="*/ 361887 w 445808"/>
              <a:gd name="connsiteY23" fmla="*/ 397747 h 446456"/>
              <a:gd name="connsiteX24" fmla="*/ 352922 w 445808"/>
              <a:gd name="connsiteY24" fmla="*/ 404471 h 446456"/>
              <a:gd name="connsiteX25" fmla="*/ 58721 w 445808"/>
              <a:gd name="connsiteY25" fmla="*/ 375334 h 446456"/>
              <a:gd name="connsiteX26" fmla="*/ 51399 w 445808"/>
              <a:gd name="connsiteY26" fmla="*/ 366967 h 446456"/>
              <a:gd name="connsiteX27" fmla="*/ 102650 w 445808"/>
              <a:gd name="connsiteY27" fmla="*/ 323935 h 446456"/>
              <a:gd name="connsiteX28" fmla="*/ 107879 w 445808"/>
              <a:gd name="connsiteY28" fmla="*/ 329763 h 446456"/>
              <a:gd name="connsiteX29" fmla="*/ 58721 w 445808"/>
              <a:gd name="connsiteY29" fmla="*/ 375334 h 446456"/>
              <a:gd name="connsiteX30" fmla="*/ 400586 w 445808"/>
              <a:gd name="connsiteY30" fmla="*/ 358002 h 446456"/>
              <a:gd name="connsiteX31" fmla="*/ 347245 w 445808"/>
              <a:gd name="connsiteY31" fmla="*/ 317510 h 446456"/>
              <a:gd name="connsiteX32" fmla="*/ 351876 w 445808"/>
              <a:gd name="connsiteY32" fmla="*/ 311235 h 446456"/>
              <a:gd name="connsiteX33" fmla="*/ 407160 w 445808"/>
              <a:gd name="connsiteY33" fmla="*/ 349037 h 446456"/>
              <a:gd name="connsiteX34" fmla="*/ 400586 w 445808"/>
              <a:gd name="connsiteY34" fmla="*/ 358002 h 446456"/>
              <a:gd name="connsiteX35" fmla="*/ 21068 w 445808"/>
              <a:gd name="connsiteY35" fmla="*/ 320349 h 446456"/>
              <a:gd name="connsiteX36" fmla="*/ 16436 w 445808"/>
              <a:gd name="connsiteY36" fmla="*/ 310189 h 446456"/>
              <a:gd name="connsiteX37" fmla="*/ 77995 w 445808"/>
              <a:gd name="connsiteY37" fmla="*/ 284041 h 446456"/>
              <a:gd name="connsiteX38" fmla="*/ 81283 w 445808"/>
              <a:gd name="connsiteY38" fmla="*/ 291063 h 446456"/>
              <a:gd name="connsiteX39" fmla="*/ 21068 w 445808"/>
              <a:gd name="connsiteY39" fmla="*/ 320349 h 446456"/>
              <a:gd name="connsiteX40" fmla="*/ 432412 w 445808"/>
              <a:gd name="connsiteY40" fmla="*/ 299431 h 446456"/>
              <a:gd name="connsiteX41" fmla="*/ 369507 w 445808"/>
              <a:gd name="connsiteY41" fmla="*/ 276570 h 446456"/>
              <a:gd name="connsiteX42" fmla="*/ 372048 w 445808"/>
              <a:gd name="connsiteY42" fmla="*/ 269099 h 446456"/>
              <a:gd name="connsiteX43" fmla="*/ 435998 w 445808"/>
              <a:gd name="connsiteY43" fmla="*/ 288822 h 446456"/>
              <a:gd name="connsiteX44" fmla="*/ 432412 w 445808"/>
              <a:gd name="connsiteY44" fmla="*/ 299431 h 446456"/>
              <a:gd name="connsiteX45" fmla="*/ 1345 w 445808"/>
              <a:gd name="connsiteY45" fmla="*/ 256698 h 446456"/>
              <a:gd name="connsiteX46" fmla="*/ 0 w 445808"/>
              <a:gd name="connsiteY46" fmla="*/ 245641 h 446456"/>
              <a:gd name="connsiteX47" fmla="*/ 66640 w 445808"/>
              <a:gd name="connsiteY47" fmla="*/ 238917 h 446456"/>
              <a:gd name="connsiteX48" fmla="*/ 67686 w 445808"/>
              <a:gd name="connsiteY48" fmla="*/ 246687 h 446456"/>
              <a:gd name="connsiteX49" fmla="*/ 1345 w 445808"/>
              <a:gd name="connsiteY49" fmla="*/ 256698 h 446456"/>
              <a:gd name="connsiteX50" fmla="*/ 445560 w 445808"/>
              <a:gd name="connsiteY50" fmla="*/ 234136 h 446456"/>
              <a:gd name="connsiteX51" fmla="*/ 378622 w 445808"/>
              <a:gd name="connsiteY51" fmla="*/ 230849 h 446456"/>
              <a:gd name="connsiteX52" fmla="*/ 378771 w 445808"/>
              <a:gd name="connsiteY52" fmla="*/ 223079 h 446456"/>
              <a:gd name="connsiteX53" fmla="*/ 378771 w 445808"/>
              <a:gd name="connsiteY53" fmla="*/ 222332 h 446456"/>
              <a:gd name="connsiteX54" fmla="*/ 445710 w 445808"/>
              <a:gd name="connsiteY54" fmla="*/ 222332 h 446456"/>
              <a:gd name="connsiteX55" fmla="*/ 445710 w 445808"/>
              <a:gd name="connsiteY55" fmla="*/ 223079 h 446456"/>
              <a:gd name="connsiteX56" fmla="*/ 445560 w 445808"/>
              <a:gd name="connsiteY56" fmla="*/ 234136 h 446456"/>
              <a:gd name="connsiteX57" fmla="*/ 67387 w 445808"/>
              <a:gd name="connsiteY57" fmla="*/ 200069 h 446456"/>
              <a:gd name="connsiteX58" fmla="*/ 1196 w 445808"/>
              <a:gd name="connsiteY58" fmla="*/ 190357 h 446456"/>
              <a:gd name="connsiteX59" fmla="*/ 3138 w 445808"/>
              <a:gd name="connsiteY59" fmla="*/ 179449 h 446456"/>
              <a:gd name="connsiteX60" fmla="*/ 68732 w 445808"/>
              <a:gd name="connsiteY60" fmla="*/ 192449 h 446456"/>
              <a:gd name="connsiteX61" fmla="*/ 67387 w 445808"/>
              <a:gd name="connsiteY61" fmla="*/ 200069 h 446456"/>
              <a:gd name="connsiteX62" fmla="*/ 373990 w 445808"/>
              <a:gd name="connsiteY62" fmla="*/ 183782 h 446456"/>
              <a:gd name="connsiteX63" fmla="*/ 371898 w 445808"/>
              <a:gd name="connsiteY63" fmla="*/ 176312 h 446456"/>
              <a:gd name="connsiteX64" fmla="*/ 435848 w 445808"/>
              <a:gd name="connsiteY64" fmla="*/ 156290 h 446456"/>
              <a:gd name="connsiteX65" fmla="*/ 438837 w 445808"/>
              <a:gd name="connsiteY65" fmla="*/ 167048 h 446456"/>
              <a:gd name="connsiteX66" fmla="*/ 373990 w 445808"/>
              <a:gd name="connsiteY66" fmla="*/ 183782 h 446456"/>
              <a:gd name="connsiteX67" fmla="*/ 80984 w 445808"/>
              <a:gd name="connsiteY67" fmla="*/ 155393 h 446456"/>
              <a:gd name="connsiteX68" fmla="*/ 20620 w 445808"/>
              <a:gd name="connsiteY68" fmla="*/ 126407 h 446456"/>
              <a:gd name="connsiteX69" fmla="*/ 25700 w 445808"/>
              <a:gd name="connsiteY69" fmla="*/ 116545 h 446456"/>
              <a:gd name="connsiteX70" fmla="*/ 84570 w 445808"/>
              <a:gd name="connsiteY70" fmla="*/ 148520 h 446456"/>
              <a:gd name="connsiteX71" fmla="*/ 80984 w 445808"/>
              <a:gd name="connsiteY71" fmla="*/ 155393 h 446456"/>
              <a:gd name="connsiteX72" fmla="*/ 355761 w 445808"/>
              <a:gd name="connsiteY72" fmla="*/ 140900 h 446456"/>
              <a:gd name="connsiteX73" fmla="*/ 351428 w 445808"/>
              <a:gd name="connsiteY73" fmla="*/ 134326 h 446456"/>
              <a:gd name="connsiteX74" fmla="*/ 406563 w 445808"/>
              <a:gd name="connsiteY74" fmla="*/ 96374 h 446456"/>
              <a:gd name="connsiteX75" fmla="*/ 412689 w 445808"/>
              <a:gd name="connsiteY75" fmla="*/ 105638 h 446456"/>
              <a:gd name="connsiteX76" fmla="*/ 355761 w 445808"/>
              <a:gd name="connsiteY76" fmla="*/ 140900 h 446456"/>
              <a:gd name="connsiteX77" fmla="*/ 107281 w 445808"/>
              <a:gd name="connsiteY77" fmla="*/ 116844 h 446456"/>
              <a:gd name="connsiteX78" fmla="*/ 58123 w 445808"/>
              <a:gd name="connsiteY78" fmla="*/ 71421 h 446456"/>
              <a:gd name="connsiteX79" fmla="*/ 65893 w 445808"/>
              <a:gd name="connsiteY79" fmla="*/ 63502 h 446456"/>
              <a:gd name="connsiteX80" fmla="*/ 112810 w 445808"/>
              <a:gd name="connsiteY80" fmla="*/ 111315 h 446456"/>
              <a:gd name="connsiteX81" fmla="*/ 107281 w 445808"/>
              <a:gd name="connsiteY81" fmla="*/ 116844 h 446456"/>
              <a:gd name="connsiteX82" fmla="*/ 325579 w 445808"/>
              <a:gd name="connsiteY82" fmla="*/ 105189 h 446456"/>
              <a:gd name="connsiteX83" fmla="*/ 319602 w 445808"/>
              <a:gd name="connsiteY83" fmla="*/ 100259 h 446456"/>
              <a:gd name="connsiteX84" fmla="*/ 361140 w 445808"/>
              <a:gd name="connsiteY84" fmla="*/ 47813 h 446456"/>
              <a:gd name="connsiteX85" fmla="*/ 369657 w 445808"/>
              <a:gd name="connsiteY85" fmla="*/ 54985 h 446456"/>
              <a:gd name="connsiteX86" fmla="*/ 325579 w 445808"/>
              <a:gd name="connsiteY86" fmla="*/ 105189 h 446456"/>
              <a:gd name="connsiteX87" fmla="*/ 143739 w 445808"/>
              <a:gd name="connsiteY87" fmla="*/ 87558 h 446456"/>
              <a:gd name="connsiteX88" fmla="*/ 110120 w 445808"/>
              <a:gd name="connsiteY88" fmla="*/ 29734 h 446456"/>
              <a:gd name="connsiteX89" fmla="*/ 119832 w 445808"/>
              <a:gd name="connsiteY89" fmla="*/ 24355 h 446456"/>
              <a:gd name="connsiteX90" fmla="*/ 150612 w 445808"/>
              <a:gd name="connsiteY90" fmla="*/ 83823 h 446456"/>
              <a:gd name="connsiteX91" fmla="*/ 143739 w 445808"/>
              <a:gd name="connsiteY91" fmla="*/ 87558 h 446456"/>
              <a:gd name="connsiteX92" fmla="*/ 286282 w 445808"/>
              <a:gd name="connsiteY92" fmla="*/ 80087 h 446456"/>
              <a:gd name="connsiteX93" fmla="*/ 279111 w 445808"/>
              <a:gd name="connsiteY93" fmla="*/ 77099 h 446456"/>
              <a:gd name="connsiteX94" fmla="*/ 303316 w 445808"/>
              <a:gd name="connsiteY94" fmla="*/ 14643 h 446456"/>
              <a:gd name="connsiteX95" fmla="*/ 313626 w 445808"/>
              <a:gd name="connsiteY95" fmla="*/ 18976 h 446456"/>
              <a:gd name="connsiteX96" fmla="*/ 286282 w 445808"/>
              <a:gd name="connsiteY96" fmla="*/ 80087 h 446456"/>
              <a:gd name="connsiteX97" fmla="*/ 187070 w 445808"/>
              <a:gd name="connsiteY97" fmla="*/ 70375 h 446456"/>
              <a:gd name="connsiteX98" fmla="*/ 171979 w 445808"/>
              <a:gd name="connsiteY98" fmla="*/ 5080 h 446456"/>
              <a:gd name="connsiteX99" fmla="*/ 182886 w 445808"/>
              <a:gd name="connsiteY99" fmla="*/ 2839 h 446456"/>
              <a:gd name="connsiteX100" fmla="*/ 194690 w 445808"/>
              <a:gd name="connsiteY100" fmla="*/ 68732 h 446456"/>
              <a:gd name="connsiteX101" fmla="*/ 187070 w 445808"/>
              <a:gd name="connsiteY101" fmla="*/ 70375 h 446456"/>
              <a:gd name="connsiteX102" fmla="*/ 241308 w 445808"/>
              <a:gd name="connsiteY102" fmla="*/ 67536 h 446456"/>
              <a:gd name="connsiteX103" fmla="*/ 233538 w 445808"/>
              <a:gd name="connsiteY103" fmla="*/ 66789 h 446456"/>
              <a:gd name="connsiteX104" fmla="*/ 238320 w 445808"/>
              <a:gd name="connsiteY104" fmla="*/ 0 h 446456"/>
              <a:gd name="connsiteX105" fmla="*/ 249376 w 445808"/>
              <a:gd name="connsiteY105" fmla="*/ 1046 h 446456"/>
              <a:gd name="connsiteX106" fmla="*/ 241308 w 445808"/>
              <a:gd name="connsiteY106" fmla="*/ 67536 h 44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445808" h="446456">
                <a:moveTo>
                  <a:pt x="228159" y="446457"/>
                </a:moveTo>
                <a:lnTo>
                  <a:pt x="226516" y="379518"/>
                </a:lnTo>
                <a:cubicBezTo>
                  <a:pt x="229205" y="379518"/>
                  <a:pt x="231745" y="379369"/>
                  <a:pt x="234286" y="379070"/>
                </a:cubicBezTo>
                <a:lnTo>
                  <a:pt x="239216" y="445859"/>
                </a:lnTo>
                <a:cubicBezTo>
                  <a:pt x="235481" y="446158"/>
                  <a:pt x="231895" y="446457"/>
                  <a:pt x="228159" y="446457"/>
                </a:cubicBezTo>
                <a:close/>
                <a:moveTo>
                  <a:pt x="172875" y="441078"/>
                </a:moveTo>
                <a:cubicBezTo>
                  <a:pt x="169289" y="440181"/>
                  <a:pt x="165554" y="439285"/>
                  <a:pt x="161968" y="438388"/>
                </a:cubicBezTo>
                <a:lnTo>
                  <a:pt x="180047" y="373990"/>
                </a:lnTo>
                <a:cubicBezTo>
                  <a:pt x="182587" y="374737"/>
                  <a:pt x="184978" y="375334"/>
                  <a:pt x="187518" y="375932"/>
                </a:cubicBezTo>
                <a:lnTo>
                  <a:pt x="172875" y="441078"/>
                </a:lnTo>
                <a:close/>
                <a:moveTo>
                  <a:pt x="293753" y="434952"/>
                </a:moveTo>
                <a:lnTo>
                  <a:pt x="272387" y="371450"/>
                </a:lnTo>
                <a:cubicBezTo>
                  <a:pt x="274777" y="370553"/>
                  <a:pt x="277318" y="369806"/>
                  <a:pt x="279708" y="368760"/>
                </a:cubicBezTo>
                <a:lnTo>
                  <a:pt x="304212" y="431067"/>
                </a:lnTo>
                <a:cubicBezTo>
                  <a:pt x="300776" y="432412"/>
                  <a:pt x="297190" y="433756"/>
                  <a:pt x="293753" y="434952"/>
                </a:cubicBezTo>
                <a:close/>
                <a:moveTo>
                  <a:pt x="110867" y="416723"/>
                </a:moveTo>
                <a:cubicBezTo>
                  <a:pt x="107580" y="414930"/>
                  <a:pt x="104443" y="412987"/>
                  <a:pt x="101304" y="410896"/>
                </a:cubicBezTo>
                <a:lnTo>
                  <a:pt x="137613" y="354715"/>
                </a:lnTo>
                <a:cubicBezTo>
                  <a:pt x="139854" y="356060"/>
                  <a:pt x="142095" y="357554"/>
                  <a:pt x="144336" y="358749"/>
                </a:cubicBezTo>
                <a:lnTo>
                  <a:pt x="110867" y="416723"/>
                </a:lnTo>
                <a:close/>
                <a:moveTo>
                  <a:pt x="352922" y="404471"/>
                </a:moveTo>
                <a:lnTo>
                  <a:pt x="313775" y="350233"/>
                </a:lnTo>
                <a:cubicBezTo>
                  <a:pt x="315867" y="348738"/>
                  <a:pt x="317959" y="347095"/>
                  <a:pt x="320051" y="345451"/>
                </a:cubicBezTo>
                <a:lnTo>
                  <a:pt x="361887" y="397747"/>
                </a:lnTo>
                <a:cubicBezTo>
                  <a:pt x="358899" y="399988"/>
                  <a:pt x="355910" y="402229"/>
                  <a:pt x="352922" y="404471"/>
                </a:cubicBezTo>
                <a:close/>
                <a:moveTo>
                  <a:pt x="58721" y="375334"/>
                </a:moveTo>
                <a:cubicBezTo>
                  <a:pt x="56181" y="372645"/>
                  <a:pt x="53790" y="369806"/>
                  <a:pt x="51399" y="366967"/>
                </a:cubicBezTo>
                <a:lnTo>
                  <a:pt x="102650" y="323935"/>
                </a:lnTo>
                <a:cubicBezTo>
                  <a:pt x="104293" y="325878"/>
                  <a:pt x="106086" y="327820"/>
                  <a:pt x="107879" y="329763"/>
                </a:cubicBezTo>
                <a:lnTo>
                  <a:pt x="58721" y="375334"/>
                </a:lnTo>
                <a:close/>
                <a:moveTo>
                  <a:pt x="400586" y="358002"/>
                </a:moveTo>
                <a:lnTo>
                  <a:pt x="347245" y="317510"/>
                </a:lnTo>
                <a:cubicBezTo>
                  <a:pt x="348888" y="315418"/>
                  <a:pt x="350382" y="313327"/>
                  <a:pt x="351876" y="311235"/>
                </a:cubicBezTo>
                <a:lnTo>
                  <a:pt x="407160" y="349037"/>
                </a:lnTo>
                <a:cubicBezTo>
                  <a:pt x="404919" y="352025"/>
                  <a:pt x="402827" y="355014"/>
                  <a:pt x="400586" y="358002"/>
                </a:cubicBezTo>
                <a:close/>
                <a:moveTo>
                  <a:pt x="21068" y="320349"/>
                </a:moveTo>
                <a:cubicBezTo>
                  <a:pt x="19424" y="317062"/>
                  <a:pt x="17930" y="313626"/>
                  <a:pt x="16436" y="310189"/>
                </a:cubicBezTo>
                <a:lnTo>
                  <a:pt x="77995" y="284041"/>
                </a:lnTo>
                <a:cubicBezTo>
                  <a:pt x="79042" y="286432"/>
                  <a:pt x="80088" y="288822"/>
                  <a:pt x="81283" y="291063"/>
                </a:cubicBezTo>
                <a:lnTo>
                  <a:pt x="21068" y="320349"/>
                </a:lnTo>
                <a:close/>
                <a:moveTo>
                  <a:pt x="432412" y="299431"/>
                </a:moveTo>
                <a:lnTo>
                  <a:pt x="369507" y="276570"/>
                </a:lnTo>
                <a:cubicBezTo>
                  <a:pt x="370404" y="274180"/>
                  <a:pt x="371300" y="271640"/>
                  <a:pt x="372048" y="269099"/>
                </a:cubicBezTo>
                <a:lnTo>
                  <a:pt x="435998" y="288822"/>
                </a:lnTo>
                <a:cubicBezTo>
                  <a:pt x="434952" y="292408"/>
                  <a:pt x="433756" y="295994"/>
                  <a:pt x="432412" y="299431"/>
                </a:cubicBezTo>
                <a:close/>
                <a:moveTo>
                  <a:pt x="1345" y="256698"/>
                </a:moveTo>
                <a:cubicBezTo>
                  <a:pt x="747" y="253112"/>
                  <a:pt x="299" y="249376"/>
                  <a:pt x="0" y="245641"/>
                </a:cubicBezTo>
                <a:lnTo>
                  <a:pt x="66640" y="238917"/>
                </a:lnTo>
                <a:cubicBezTo>
                  <a:pt x="66939" y="241457"/>
                  <a:pt x="67237" y="244147"/>
                  <a:pt x="67686" y="246687"/>
                </a:cubicBezTo>
                <a:lnTo>
                  <a:pt x="1345" y="256698"/>
                </a:lnTo>
                <a:close/>
                <a:moveTo>
                  <a:pt x="445560" y="234136"/>
                </a:moveTo>
                <a:lnTo>
                  <a:pt x="378622" y="230849"/>
                </a:lnTo>
                <a:cubicBezTo>
                  <a:pt x="378771" y="228309"/>
                  <a:pt x="378771" y="225619"/>
                  <a:pt x="378771" y="223079"/>
                </a:cubicBezTo>
                <a:lnTo>
                  <a:pt x="378771" y="222332"/>
                </a:lnTo>
                <a:lnTo>
                  <a:pt x="445710" y="222332"/>
                </a:lnTo>
                <a:lnTo>
                  <a:pt x="445710" y="223079"/>
                </a:lnTo>
                <a:cubicBezTo>
                  <a:pt x="445860" y="226815"/>
                  <a:pt x="445860" y="230400"/>
                  <a:pt x="445560" y="234136"/>
                </a:cubicBezTo>
                <a:close/>
                <a:moveTo>
                  <a:pt x="67387" y="200069"/>
                </a:moveTo>
                <a:lnTo>
                  <a:pt x="1196" y="190357"/>
                </a:lnTo>
                <a:cubicBezTo>
                  <a:pt x="1793" y="186621"/>
                  <a:pt x="2391" y="183035"/>
                  <a:pt x="3138" y="179449"/>
                </a:cubicBezTo>
                <a:lnTo>
                  <a:pt x="68732" y="192449"/>
                </a:lnTo>
                <a:cubicBezTo>
                  <a:pt x="68283" y="194839"/>
                  <a:pt x="67835" y="197379"/>
                  <a:pt x="67387" y="200069"/>
                </a:cubicBezTo>
                <a:close/>
                <a:moveTo>
                  <a:pt x="373990" y="183782"/>
                </a:moveTo>
                <a:cubicBezTo>
                  <a:pt x="373392" y="181242"/>
                  <a:pt x="372645" y="178702"/>
                  <a:pt x="371898" y="176312"/>
                </a:cubicBezTo>
                <a:lnTo>
                  <a:pt x="435848" y="156290"/>
                </a:lnTo>
                <a:cubicBezTo>
                  <a:pt x="436894" y="159876"/>
                  <a:pt x="437940" y="163462"/>
                  <a:pt x="438837" y="167048"/>
                </a:cubicBezTo>
                <a:lnTo>
                  <a:pt x="373990" y="183782"/>
                </a:lnTo>
                <a:close/>
                <a:moveTo>
                  <a:pt x="80984" y="155393"/>
                </a:moveTo>
                <a:lnTo>
                  <a:pt x="20620" y="126407"/>
                </a:lnTo>
                <a:cubicBezTo>
                  <a:pt x="22263" y="123119"/>
                  <a:pt x="23907" y="119683"/>
                  <a:pt x="25700" y="116545"/>
                </a:cubicBezTo>
                <a:lnTo>
                  <a:pt x="84570" y="148520"/>
                </a:lnTo>
                <a:cubicBezTo>
                  <a:pt x="83375" y="150761"/>
                  <a:pt x="82179" y="153152"/>
                  <a:pt x="80984" y="155393"/>
                </a:cubicBezTo>
                <a:close/>
                <a:moveTo>
                  <a:pt x="355761" y="140900"/>
                </a:moveTo>
                <a:cubicBezTo>
                  <a:pt x="354416" y="138659"/>
                  <a:pt x="352922" y="136567"/>
                  <a:pt x="351428" y="134326"/>
                </a:cubicBezTo>
                <a:lnTo>
                  <a:pt x="406563" y="96374"/>
                </a:lnTo>
                <a:cubicBezTo>
                  <a:pt x="408655" y="99362"/>
                  <a:pt x="410747" y="102500"/>
                  <a:pt x="412689" y="105638"/>
                </a:cubicBezTo>
                <a:lnTo>
                  <a:pt x="355761" y="140900"/>
                </a:lnTo>
                <a:close/>
                <a:moveTo>
                  <a:pt x="107281" y="116844"/>
                </a:moveTo>
                <a:lnTo>
                  <a:pt x="58123" y="71421"/>
                </a:lnTo>
                <a:cubicBezTo>
                  <a:pt x="60664" y="68732"/>
                  <a:pt x="63203" y="66042"/>
                  <a:pt x="65893" y="63502"/>
                </a:cubicBezTo>
                <a:lnTo>
                  <a:pt x="112810" y="111315"/>
                </a:lnTo>
                <a:cubicBezTo>
                  <a:pt x="110867" y="112959"/>
                  <a:pt x="109074" y="114901"/>
                  <a:pt x="107281" y="116844"/>
                </a:cubicBezTo>
                <a:close/>
                <a:moveTo>
                  <a:pt x="325579" y="105189"/>
                </a:moveTo>
                <a:cubicBezTo>
                  <a:pt x="323636" y="103546"/>
                  <a:pt x="321694" y="101753"/>
                  <a:pt x="319602" y="100259"/>
                </a:cubicBezTo>
                <a:lnTo>
                  <a:pt x="361140" y="47813"/>
                </a:lnTo>
                <a:cubicBezTo>
                  <a:pt x="364129" y="50055"/>
                  <a:pt x="366968" y="52445"/>
                  <a:pt x="369657" y="54985"/>
                </a:cubicBezTo>
                <a:lnTo>
                  <a:pt x="325579" y="105189"/>
                </a:lnTo>
                <a:close/>
                <a:moveTo>
                  <a:pt x="143739" y="87558"/>
                </a:moveTo>
                <a:lnTo>
                  <a:pt x="110120" y="29734"/>
                </a:lnTo>
                <a:cubicBezTo>
                  <a:pt x="113258" y="27941"/>
                  <a:pt x="116545" y="26148"/>
                  <a:pt x="119832" y="24355"/>
                </a:cubicBezTo>
                <a:lnTo>
                  <a:pt x="150612" y="83823"/>
                </a:lnTo>
                <a:cubicBezTo>
                  <a:pt x="148221" y="85018"/>
                  <a:pt x="145980" y="86213"/>
                  <a:pt x="143739" y="87558"/>
                </a:cubicBezTo>
                <a:close/>
                <a:moveTo>
                  <a:pt x="286282" y="80087"/>
                </a:moveTo>
                <a:cubicBezTo>
                  <a:pt x="283892" y="79042"/>
                  <a:pt x="281501" y="77995"/>
                  <a:pt x="279111" y="77099"/>
                </a:cubicBezTo>
                <a:lnTo>
                  <a:pt x="303316" y="14643"/>
                </a:lnTo>
                <a:cubicBezTo>
                  <a:pt x="306752" y="15988"/>
                  <a:pt x="310189" y="17482"/>
                  <a:pt x="313626" y="18976"/>
                </a:cubicBezTo>
                <a:lnTo>
                  <a:pt x="286282" y="80087"/>
                </a:lnTo>
                <a:close/>
                <a:moveTo>
                  <a:pt x="187070" y="70375"/>
                </a:moveTo>
                <a:lnTo>
                  <a:pt x="171979" y="5080"/>
                </a:lnTo>
                <a:cubicBezTo>
                  <a:pt x="175565" y="4184"/>
                  <a:pt x="179300" y="3437"/>
                  <a:pt x="182886" y="2839"/>
                </a:cubicBezTo>
                <a:lnTo>
                  <a:pt x="194690" y="68732"/>
                </a:lnTo>
                <a:cubicBezTo>
                  <a:pt x="192150" y="69329"/>
                  <a:pt x="189610" y="69778"/>
                  <a:pt x="187070" y="70375"/>
                </a:cubicBezTo>
                <a:close/>
                <a:moveTo>
                  <a:pt x="241308" y="67536"/>
                </a:moveTo>
                <a:cubicBezTo>
                  <a:pt x="238768" y="67237"/>
                  <a:pt x="236079" y="66939"/>
                  <a:pt x="233538" y="66789"/>
                </a:cubicBezTo>
                <a:lnTo>
                  <a:pt x="238320" y="0"/>
                </a:lnTo>
                <a:cubicBezTo>
                  <a:pt x="242055" y="299"/>
                  <a:pt x="245790" y="598"/>
                  <a:pt x="249376" y="1046"/>
                </a:cubicBezTo>
                <a:lnTo>
                  <a:pt x="241308" y="67536"/>
                </a:lnTo>
                <a:close/>
              </a:path>
            </a:pathLst>
          </a:custGeom>
          <a:solidFill>
            <a:srgbClr val="FEA5BF"/>
          </a:solidFill>
          <a:ln w="1493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47" name="图形 3">
            <a:extLst>
              <a:ext uri="{FF2B5EF4-FFF2-40B4-BE49-F238E27FC236}">
                <a16:creationId xmlns:a16="http://schemas.microsoft.com/office/drawing/2014/main" id="{55446238-CEBA-4F9B-A756-B495EE2C18B8}"/>
              </a:ext>
            </a:extLst>
          </p:cNvPr>
          <p:cNvGrpSpPr/>
          <p:nvPr/>
        </p:nvGrpSpPr>
        <p:grpSpPr>
          <a:xfrm>
            <a:off x="10191575" y="4751270"/>
            <a:ext cx="267754" cy="800275"/>
            <a:chOff x="8246690" y="3627751"/>
            <a:chExt cx="267754" cy="800275"/>
          </a:xfrm>
          <a:solidFill>
            <a:schemeClr val="bg1"/>
          </a:solidFill>
        </p:grpSpPr>
        <p:sp>
          <p:nvSpPr>
            <p:cNvPr id="948" name="任意多边形: 形状 947">
              <a:extLst>
                <a:ext uri="{FF2B5EF4-FFF2-40B4-BE49-F238E27FC236}">
                  <a16:creationId xmlns:a16="http://schemas.microsoft.com/office/drawing/2014/main" id="{FC870512-E601-48A4-BEEE-812D15BAA331}"/>
                </a:ext>
              </a:extLst>
            </p:cNvPr>
            <p:cNvSpPr/>
            <p:nvPr/>
          </p:nvSpPr>
          <p:spPr>
            <a:xfrm>
              <a:off x="8457068" y="3627751"/>
              <a:ext cx="57376" cy="800275"/>
            </a:xfrm>
            <a:custGeom>
              <a:avLst/>
              <a:gdLst>
                <a:gd name="connsiteX0" fmla="*/ 4781 w 57376"/>
                <a:gd name="connsiteY0" fmla="*/ 800275 h 800275"/>
                <a:gd name="connsiteX1" fmla="*/ 0 w 57376"/>
                <a:gd name="connsiteY1" fmla="*/ 795494 h 800275"/>
                <a:gd name="connsiteX2" fmla="*/ 24206 w 57376"/>
                <a:gd name="connsiteY2" fmla="*/ 662065 h 800275"/>
                <a:gd name="connsiteX3" fmla="*/ 47813 w 57376"/>
                <a:gd name="connsiteY3" fmla="*/ 531923 h 800275"/>
                <a:gd name="connsiteX4" fmla="*/ 24206 w 57376"/>
                <a:gd name="connsiteY4" fmla="*/ 401781 h 800275"/>
                <a:gd name="connsiteX5" fmla="*/ 0 w 57376"/>
                <a:gd name="connsiteY5" fmla="*/ 268352 h 800275"/>
                <a:gd name="connsiteX6" fmla="*/ 24206 w 57376"/>
                <a:gd name="connsiteY6" fmla="*/ 134923 h 800275"/>
                <a:gd name="connsiteX7" fmla="*/ 47813 w 57376"/>
                <a:gd name="connsiteY7" fmla="*/ 4781 h 800275"/>
                <a:gd name="connsiteX8" fmla="*/ 52595 w 57376"/>
                <a:gd name="connsiteY8" fmla="*/ 0 h 800275"/>
                <a:gd name="connsiteX9" fmla="*/ 57376 w 57376"/>
                <a:gd name="connsiteY9" fmla="*/ 4781 h 800275"/>
                <a:gd name="connsiteX10" fmla="*/ 33171 w 57376"/>
                <a:gd name="connsiteY10" fmla="*/ 138210 h 800275"/>
                <a:gd name="connsiteX11" fmla="*/ 9563 w 57376"/>
                <a:gd name="connsiteY11" fmla="*/ 268352 h 800275"/>
                <a:gd name="connsiteX12" fmla="*/ 33171 w 57376"/>
                <a:gd name="connsiteY12" fmla="*/ 398494 h 800275"/>
                <a:gd name="connsiteX13" fmla="*/ 57376 w 57376"/>
                <a:gd name="connsiteY13" fmla="*/ 531923 h 800275"/>
                <a:gd name="connsiteX14" fmla="*/ 33171 w 57376"/>
                <a:gd name="connsiteY14" fmla="*/ 665352 h 800275"/>
                <a:gd name="connsiteX15" fmla="*/ 9563 w 57376"/>
                <a:gd name="connsiteY15" fmla="*/ 795494 h 800275"/>
                <a:gd name="connsiteX16" fmla="*/ 4781 w 57376"/>
                <a:gd name="connsiteY16" fmla="*/ 800275 h 80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376" h="800275">
                  <a:moveTo>
                    <a:pt x="4781" y="800275"/>
                  </a:moveTo>
                  <a:cubicBezTo>
                    <a:pt x="2092" y="800275"/>
                    <a:pt x="0" y="798183"/>
                    <a:pt x="0" y="795494"/>
                  </a:cubicBezTo>
                  <a:cubicBezTo>
                    <a:pt x="0" y="728705"/>
                    <a:pt x="12252" y="694936"/>
                    <a:pt x="24206" y="662065"/>
                  </a:cubicBezTo>
                  <a:cubicBezTo>
                    <a:pt x="36309" y="628596"/>
                    <a:pt x="47813" y="596919"/>
                    <a:pt x="47813" y="531923"/>
                  </a:cubicBezTo>
                  <a:cubicBezTo>
                    <a:pt x="47813" y="466927"/>
                    <a:pt x="36309" y="435250"/>
                    <a:pt x="24206" y="401781"/>
                  </a:cubicBezTo>
                  <a:cubicBezTo>
                    <a:pt x="12252" y="369059"/>
                    <a:pt x="0" y="335141"/>
                    <a:pt x="0" y="268352"/>
                  </a:cubicBezTo>
                  <a:cubicBezTo>
                    <a:pt x="0" y="201712"/>
                    <a:pt x="12252" y="167795"/>
                    <a:pt x="24206" y="134923"/>
                  </a:cubicBezTo>
                  <a:cubicBezTo>
                    <a:pt x="36309" y="101454"/>
                    <a:pt x="47813" y="69778"/>
                    <a:pt x="47813" y="4781"/>
                  </a:cubicBezTo>
                  <a:cubicBezTo>
                    <a:pt x="47813" y="2092"/>
                    <a:pt x="49906" y="0"/>
                    <a:pt x="52595" y="0"/>
                  </a:cubicBezTo>
                  <a:cubicBezTo>
                    <a:pt x="55284" y="0"/>
                    <a:pt x="57376" y="2092"/>
                    <a:pt x="57376" y="4781"/>
                  </a:cubicBezTo>
                  <a:cubicBezTo>
                    <a:pt x="57376" y="71421"/>
                    <a:pt x="45124" y="105339"/>
                    <a:pt x="33171" y="138210"/>
                  </a:cubicBezTo>
                  <a:cubicBezTo>
                    <a:pt x="21068" y="171680"/>
                    <a:pt x="9563" y="203356"/>
                    <a:pt x="9563" y="268352"/>
                  </a:cubicBezTo>
                  <a:cubicBezTo>
                    <a:pt x="9563" y="333348"/>
                    <a:pt x="21068" y="365025"/>
                    <a:pt x="33171" y="398494"/>
                  </a:cubicBezTo>
                  <a:cubicBezTo>
                    <a:pt x="45124" y="431216"/>
                    <a:pt x="57376" y="465134"/>
                    <a:pt x="57376" y="531923"/>
                  </a:cubicBezTo>
                  <a:cubicBezTo>
                    <a:pt x="57376" y="598712"/>
                    <a:pt x="45124" y="632480"/>
                    <a:pt x="33171" y="665352"/>
                  </a:cubicBezTo>
                  <a:cubicBezTo>
                    <a:pt x="21068" y="698821"/>
                    <a:pt x="9563" y="730498"/>
                    <a:pt x="9563" y="795494"/>
                  </a:cubicBezTo>
                  <a:cubicBezTo>
                    <a:pt x="9563" y="798034"/>
                    <a:pt x="7471" y="800275"/>
                    <a:pt x="4781" y="80027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9" name="任意多边形: 形状 948">
              <a:extLst>
                <a:ext uri="{FF2B5EF4-FFF2-40B4-BE49-F238E27FC236}">
                  <a16:creationId xmlns:a16="http://schemas.microsoft.com/office/drawing/2014/main" id="{F9BD53E5-A2BE-426D-91DA-B73084963D46}"/>
                </a:ext>
              </a:extLst>
            </p:cNvPr>
            <p:cNvSpPr/>
            <p:nvPr/>
          </p:nvSpPr>
          <p:spPr>
            <a:xfrm>
              <a:off x="8404474" y="3627751"/>
              <a:ext cx="57375" cy="800275"/>
            </a:xfrm>
            <a:custGeom>
              <a:avLst/>
              <a:gdLst>
                <a:gd name="connsiteX0" fmla="*/ 4781 w 57375"/>
                <a:gd name="connsiteY0" fmla="*/ 800275 h 800275"/>
                <a:gd name="connsiteX1" fmla="*/ 0 w 57375"/>
                <a:gd name="connsiteY1" fmla="*/ 795494 h 800275"/>
                <a:gd name="connsiteX2" fmla="*/ 24205 w 57375"/>
                <a:gd name="connsiteY2" fmla="*/ 662065 h 800275"/>
                <a:gd name="connsiteX3" fmla="*/ 47813 w 57375"/>
                <a:gd name="connsiteY3" fmla="*/ 531923 h 800275"/>
                <a:gd name="connsiteX4" fmla="*/ 24205 w 57375"/>
                <a:gd name="connsiteY4" fmla="*/ 401781 h 800275"/>
                <a:gd name="connsiteX5" fmla="*/ 0 w 57375"/>
                <a:gd name="connsiteY5" fmla="*/ 268352 h 800275"/>
                <a:gd name="connsiteX6" fmla="*/ 24205 w 57375"/>
                <a:gd name="connsiteY6" fmla="*/ 134923 h 800275"/>
                <a:gd name="connsiteX7" fmla="*/ 47813 w 57375"/>
                <a:gd name="connsiteY7" fmla="*/ 4781 h 800275"/>
                <a:gd name="connsiteX8" fmla="*/ 52594 w 57375"/>
                <a:gd name="connsiteY8" fmla="*/ 0 h 800275"/>
                <a:gd name="connsiteX9" fmla="*/ 57375 w 57375"/>
                <a:gd name="connsiteY9" fmla="*/ 4781 h 800275"/>
                <a:gd name="connsiteX10" fmla="*/ 33170 w 57375"/>
                <a:gd name="connsiteY10" fmla="*/ 138210 h 800275"/>
                <a:gd name="connsiteX11" fmla="*/ 9563 w 57375"/>
                <a:gd name="connsiteY11" fmla="*/ 268352 h 800275"/>
                <a:gd name="connsiteX12" fmla="*/ 33170 w 57375"/>
                <a:gd name="connsiteY12" fmla="*/ 398494 h 800275"/>
                <a:gd name="connsiteX13" fmla="*/ 57375 w 57375"/>
                <a:gd name="connsiteY13" fmla="*/ 531923 h 800275"/>
                <a:gd name="connsiteX14" fmla="*/ 33170 w 57375"/>
                <a:gd name="connsiteY14" fmla="*/ 665352 h 800275"/>
                <a:gd name="connsiteX15" fmla="*/ 9563 w 57375"/>
                <a:gd name="connsiteY15" fmla="*/ 795494 h 800275"/>
                <a:gd name="connsiteX16" fmla="*/ 4781 w 57375"/>
                <a:gd name="connsiteY16" fmla="*/ 800275 h 80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375" h="800275">
                  <a:moveTo>
                    <a:pt x="4781" y="800275"/>
                  </a:moveTo>
                  <a:cubicBezTo>
                    <a:pt x="2092" y="800275"/>
                    <a:pt x="0" y="798183"/>
                    <a:pt x="0" y="795494"/>
                  </a:cubicBezTo>
                  <a:cubicBezTo>
                    <a:pt x="0" y="728705"/>
                    <a:pt x="12252" y="694936"/>
                    <a:pt x="24205" y="662065"/>
                  </a:cubicBezTo>
                  <a:cubicBezTo>
                    <a:pt x="36308" y="628596"/>
                    <a:pt x="47813" y="596919"/>
                    <a:pt x="47813" y="531923"/>
                  </a:cubicBezTo>
                  <a:cubicBezTo>
                    <a:pt x="47813" y="466927"/>
                    <a:pt x="36308" y="435250"/>
                    <a:pt x="24205" y="401781"/>
                  </a:cubicBezTo>
                  <a:cubicBezTo>
                    <a:pt x="12252" y="369059"/>
                    <a:pt x="0" y="335141"/>
                    <a:pt x="0" y="268352"/>
                  </a:cubicBezTo>
                  <a:cubicBezTo>
                    <a:pt x="0" y="201712"/>
                    <a:pt x="12252" y="167795"/>
                    <a:pt x="24205" y="134923"/>
                  </a:cubicBezTo>
                  <a:cubicBezTo>
                    <a:pt x="36308" y="101454"/>
                    <a:pt x="47813" y="69778"/>
                    <a:pt x="47813" y="4781"/>
                  </a:cubicBezTo>
                  <a:cubicBezTo>
                    <a:pt x="47813" y="2092"/>
                    <a:pt x="49905" y="0"/>
                    <a:pt x="52594" y="0"/>
                  </a:cubicBezTo>
                  <a:cubicBezTo>
                    <a:pt x="55284" y="0"/>
                    <a:pt x="57375" y="2092"/>
                    <a:pt x="57375" y="4781"/>
                  </a:cubicBezTo>
                  <a:cubicBezTo>
                    <a:pt x="57375" y="71421"/>
                    <a:pt x="45123" y="105339"/>
                    <a:pt x="33170" y="138210"/>
                  </a:cubicBezTo>
                  <a:cubicBezTo>
                    <a:pt x="21067" y="171680"/>
                    <a:pt x="9563" y="203356"/>
                    <a:pt x="9563" y="268352"/>
                  </a:cubicBezTo>
                  <a:cubicBezTo>
                    <a:pt x="9563" y="333348"/>
                    <a:pt x="21067" y="365025"/>
                    <a:pt x="33170" y="398494"/>
                  </a:cubicBezTo>
                  <a:cubicBezTo>
                    <a:pt x="45123" y="431216"/>
                    <a:pt x="57375" y="465134"/>
                    <a:pt x="57375" y="531923"/>
                  </a:cubicBezTo>
                  <a:cubicBezTo>
                    <a:pt x="57375" y="598712"/>
                    <a:pt x="45123" y="632480"/>
                    <a:pt x="33170" y="665352"/>
                  </a:cubicBezTo>
                  <a:cubicBezTo>
                    <a:pt x="21067" y="698821"/>
                    <a:pt x="9563" y="730498"/>
                    <a:pt x="9563" y="795494"/>
                  </a:cubicBezTo>
                  <a:cubicBezTo>
                    <a:pt x="9563" y="798034"/>
                    <a:pt x="7321" y="800275"/>
                    <a:pt x="4781" y="80027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0" name="任意多边形: 形状 949">
              <a:extLst>
                <a:ext uri="{FF2B5EF4-FFF2-40B4-BE49-F238E27FC236}">
                  <a16:creationId xmlns:a16="http://schemas.microsoft.com/office/drawing/2014/main" id="{2600AC23-28B1-4979-9F11-19800E14107F}"/>
                </a:ext>
              </a:extLst>
            </p:cNvPr>
            <p:cNvSpPr/>
            <p:nvPr/>
          </p:nvSpPr>
          <p:spPr>
            <a:xfrm>
              <a:off x="8351879" y="3627751"/>
              <a:ext cx="57376" cy="800275"/>
            </a:xfrm>
            <a:custGeom>
              <a:avLst/>
              <a:gdLst>
                <a:gd name="connsiteX0" fmla="*/ 4781 w 57376"/>
                <a:gd name="connsiteY0" fmla="*/ 800275 h 800275"/>
                <a:gd name="connsiteX1" fmla="*/ 0 w 57376"/>
                <a:gd name="connsiteY1" fmla="*/ 795494 h 800275"/>
                <a:gd name="connsiteX2" fmla="*/ 24205 w 57376"/>
                <a:gd name="connsiteY2" fmla="*/ 662065 h 800275"/>
                <a:gd name="connsiteX3" fmla="*/ 47813 w 57376"/>
                <a:gd name="connsiteY3" fmla="*/ 531923 h 800275"/>
                <a:gd name="connsiteX4" fmla="*/ 24205 w 57376"/>
                <a:gd name="connsiteY4" fmla="*/ 401781 h 800275"/>
                <a:gd name="connsiteX5" fmla="*/ 0 w 57376"/>
                <a:gd name="connsiteY5" fmla="*/ 268352 h 800275"/>
                <a:gd name="connsiteX6" fmla="*/ 24205 w 57376"/>
                <a:gd name="connsiteY6" fmla="*/ 134923 h 800275"/>
                <a:gd name="connsiteX7" fmla="*/ 47813 w 57376"/>
                <a:gd name="connsiteY7" fmla="*/ 4781 h 800275"/>
                <a:gd name="connsiteX8" fmla="*/ 52595 w 57376"/>
                <a:gd name="connsiteY8" fmla="*/ 0 h 800275"/>
                <a:gd name="connsiteX9" fmla="*/ 57376 w 57376"/>
                <a:gd name="connsiteY9" fmla="*/ 4781 h 800275"/>
                <a:gd name="connsiteX10" fmla="*/ 33171 w 57376"/>
                <a:gd name="connsiteY10" fmla="*/ 138210 h 800275"/>
                <a:gd name="connsiteX11" fmla="*/ 9563 w 57376"/>
                <a:gd name="connsiteY11" fmla="*/ 268352 h 800275"/>
                <a:gd name="connsiteX12" fmla="*/ 33171 w 57376"/>
                <a:gd name="connsiteY12" fmla="*/ 398494 h 800275"/>
                <a:gd name="connsiteX13" fmla="*/ 57376 w 57376"/>
                <a:gd name="connsiteY13" fmla="*/ 531923 h 800275"/>
                <a:gd name="connsiteX14" fmla="*/ 33171 w 57376"/>
                <a:gd name="connsiteY14" fmla="*/ 665352 h 800275"/>
                <a:gd name="connsiteX15" fmla="*/ 9563 w 57376"/>
                <a:gd name="connsiteY15" fmla="*/ 795494 h 800275"/>
                <a:gd name="connsiteX16" fmla="*/ 4781 w 57376"/>
                <a:gd name="connsiteY16" fmla="*/ 800275 h 80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376" h="800275">
                  <a:moveTo>
                    <a:pt x="4781" y="800275"/>
                  </a:moveTo>
                  <a:cubicBezTo>
                    <a:pt x="2092" y="800275"/>
                    <a:pt x="0" y="798183"/>
                    <a:pt x="0" y="795494"/>
                  </a:cubicBezTo>
                  <a:cubicBezTo>
                    <a:pt x="0" y="728705"/>
                    <a:pt x="12252" y="694936"/>
                    <a:pt x="24205" y="662065"/>
                  </a:cubicBezTo>
                  <a:cubicBezTo>
                    <a:pt x="36308" y="628596"/>
                    <a:pt x="47813" y="596919"/>
                    <a:pt x="47813" y="531923"/>
                  </a:cubicBezTo>
                  <a:cubicBezTo>
                    <a:pt x="47813" y="466927"/>
                    <a:pt x="36308" y="435250"/>
                    <a:pt x="24205" y="401781"/>
                  </a:cubicBezTo>
                  <a:cubicBezTo>
                    <a:pt x="12252" y="369059"/>
                    <a:pt x="0" y="335141"/>
                    <a:pt x="0" y="268352"/>
                  </a:cubicBezTo>
                  <a:cubicBezTo>
                    <a:pt x="0" y="201712"/>
                    <a:pt x="12252" y="167795"/>
                    <a:pt x="24205" y="134923"/>
                  </a:cubicBezTo>
                  <a:cubicBezTo>
                    <a:pt x="36308" y="101454"/>
                    <a:pt x="47813" y="69778"/>
                    <a:pt x="47813" y="4781"/>
                  </a:cubicBezTo>
                  <a:cubicBezTo>
                    <a:pt x="47813" y="2092"/>
                    <a:pt x="49906" y="0"/>
                    <a:pt x="52595" y="0"/>
                  </a:cubicBezTo>
                  <a:cubicBezTo>
                    <a:pt x="55284" y="0"/>
                    <a:pt x="57376" y="2092"/>
                    <a:pt x="57376" y="4781"/>
                  </a:cubicBezTo>
                  <a:cubicBezTo>
                    <a:pt x="57376" y="71421"/>
                    <a:pt x="45124" y="105339"/>
                    <a:pt x="33171" y="138210"/>
                  </a:cubicBezTo>
                  <a:cubicBezTo>
                    <a:pt x="21068" y="171680"/>
                    <a:pt x="9563" y="203356"/>
                    <a:pt x="9563" y="268352"/>
                  </a:cubicBezTo>
                  <a:cubicBezTo>
                    <a:pt x="9563" y="333348"/>
                    <a:pt x="21068" y="365025"/>
                    <a:pt x="33171" y="398494"/>
                  </a:cubicBezTo>
                  <a:cubicBezTo>
                    <a:pt x="45124" y="431216"/>
                    <a:pt x="57376" y="465134"/>
                    <a:pt x="57376" y="531923"/>
                  </a:cubicBezTo>
                  <a:cubicBezTo>
                    <a:pt x="57376" y="598712"/>
                    <a:pt x="45124" y="632480"/>
                    <a:pt x="33171" y="665352"/>
                  </a:cubicBezTo>
                  <a:cubicBezTo>
                    <a:pt x="21068" y="698821"/>
                    <a:pt x="9563" y="730498"/>
                    <a:pt x="9563" y="795494"/>
                  </a:cubicBezTo>
                  <a:cubicBezTo>
                    <a:pt x="9563" y="798034"/>
                    <a:pt x="7321" y="800275"/>
                    <a:pt x="4781" y="80027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1" name="任意多边形: 形状 950">
              <a:extLst>
                <a:ext uri="{FF2B5EF4-FFF2-40B4-BE49-F238E27FC236}">
                  <a16:creationId xmlns:a16="http://schemas.microsoft.com/office/drawing/2014/main" id="{1F056F83-9DA0-4788-8A13-54F852DF3429}"/>
                </a:ext>
              </a:extLst>
            </p:cNvPr>
            <p:cNvSpPr/>
            <p:nvPr/>
          </p:nvSpPr>
          <p:spPr>
            <a:xfrm>
              <a:off x="8299285" y="3627751"/>
              <a:ext cx="57375" cy="800275"/>
            </a:xfrm>
            <a:custGeom>
              <a:avLst/>
              <a:gdLst>
                <a:gd name="connsiteX0" fmla="*/ 4781 w 57375"/>
                <a:gd name="connsiteY0" fmla="*/ 800275 h 800275"/>
                <a:gd name="connsiteX1" fmla="*/ 0 w 57375"/>
                <a:gd name="connsiteY1" fmla="*/ 795494 h 800275"/>
                <a:gd name="connsiteX2" fmla="*/ 24205 w 57375"/>
                <a:gd name="connsiteY2" fmla="*/ 662065 h 800275"/>
                <a:gd name="connsiteX3" fmla="*/ 47813 w 57375"/>
                <a:gd name="connsiteY3" fmla="*/ 531923 h 800275"/>
                <a:gd name="connsiteX4" fmla="*/ 24205 w 57375"/>
                <a:gd name="connsiteY4" fmla="*/ 401781 h 800275"/>
                <a:gd name="connsiteX5" fmla="*/ 0 w 57375"/>
                <a:gd name="connsiteY5" fmla="*/ 268352 h 800275"/>
                <a:gd name="connsiteX6" fmla="*/ 24205 w 57375"/>
                <a:gd name="connsiteY6" fmla="*/ 134923 h 800275"/>
                <a:gd name="connsiteX7" fmla="*/ 47813 w 57375"/>
                <a:gd name="connsiteY7" fmla="*/ 4781 h 800275"/>
                <a:gd name="connsiteX8" fmla="*/ 52594 w 57375"/>
                <a:gd name="connsiteY8" fmla="*/ 0 h 800275"/>
                <a:gd name="connsiteX9" fmla="*/ 57376 w 57375"/>
                <a:gd name="connsiteY9" fmla="*/ 4781 h 800275"/>
                <a:gd name="connsiteX10" fmla="*/ 33171 w 57375"/>
                <a:gd name="connsiteY10" fmla="*/ 138210 h 800275"/>
                <a:gd name="connsiteX11" fmla="*/ 9562 w 57375"/>
                <a:gd name="connsiteY11" fmla="*/ 268352 h 800275"/>
                <a:gd name="connsiteX12" fmla="*/ 33171 w 57375"/>
                <a:gd name="connsiteY12" fmla="*/ 398494 h 800275"/>
                <a:gd name="connsiteX13" fmla="*/ 57376 w 57375"/>
                <a:gd name="connsiteY13" fmla="*/ 531923 h 800275"/>
                <a:gd name="connsiteX14" fmla="*/ 33171 w 57375"/>
                <a:gd name="connsiteY14" fmla="*/ 665352 h 800275"/>
                <a:gd name="connsiteX15" fmla="*/ 9562 w 57375"/>
                <a:gd name="connsiteY15" fmla="*/ 795494 h 800275"/>
                <a:gd name="connsiteX16" fmla="*/ 4781 w 57375"/>
                <a:gd name="connsiteY16" fmla="*/ 800275 h 80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375" h="800275">
                  <a:moveTo>
                    <a:pt x="4781" y="800275"/>
                  </a:moveTo>
                  <a:cubicBezTo>
                    <a:pt x="2092" y="800275"/>
                    <a:pt x="0" y="798183"/>
                    <a:pt x="0" y="795494"/>
                  </a:cubicBezTo>
                  <a:cubicBezTo>
                    <a:pt x="0" y="728705"/>
                    <a:pt x="12252" y="694936"/>
                    <a:pt x="24205" y="662065"/>
                  </a:cubicBezTo>
                  <a:cubicBezTo>
                    <a:pt x="36308" y="628596"/>
                    <a:pt x="47813" y="596919"/>
                    <a:pt x="47813" y="531923"/>
                  </a:cubicBezTo>
                  <a:cubicBezTo>
                    <a:pt x="47813" y="466927"/>
                    <a:pt x="36308" y="435250"/>
                    <a:pt x="24205" y="401781"/>
                  </a:cubicBezTo>
                  <a:cubicBezTo>
                    <a:pt x="12252" y="369059"/>
                    <a:pt x="0" y="335141"/>
                    <a:pt x="0" y="268352"/>
                  </a:cubicBezTo>
                  <a:cubicBezTo>
                    <a:pt x="0" y="201712"/>
                    <a:pt x="12252" y="167795"/>
                    <a:pt x="24205" y="134923"/>
                  </a:cubicBezTo>
                  <a:cubicBezTo>
                    <a:pt x="36308" y="101454"/>
                    <a:pt x="47813" y="69778"/>
                    <a:pt x="47813" y="4781"/>
                  </a:cubicBezTo>
                  <a:cubicBezTo>
                    <a:pt x="47813" y="2092"/>
                    <a:pt x="49905" y="0"/>
                    <a:pt x="52594" y="0"/>
                  </a:cubicBezTo>
                  <a:cubicBezTo>
                    <a:pt x="55284" y="0"/>
                    <a:pt x="57376" y="2092"/>
                    <a:pt x="57376" y="4781"/>
                  </a:cubicBezTo>
                  <a:cubicBezTo>
                    <a:pt x="57376" y="71421"/>
                    <a:pt x="45124" y="105339"/>
                    <a:pt x="33171" y="138210"/>
                  </a:cubicBezTo>
                  <a:cubicBezTo>
                    <a:pt x="21068" y="171680"/>
                    <a:pt x="9562" y="203356"/>
                    <a:pt x="9562" y="268352"/>
                  </a:cubicBezTo>
                  <a:cubicBezTo>
                    <a:pt x="9562" y="333348"/>
                    <a:pt x="21068" y="365025"/>
                    <a:pt x="33171" y="398494"/>
                  </a:cubicBezTo>
                  <a:cubicBezTo>
                    <a:pt x="45124" y="431216"/>
                    <a:pt x="57376" y="465134"/>
                    <a:pt x="57376" y="531923"/>
                  </a:cubicBezTo>
                  <a:cubicBezTo>
                    <a:pt x="57376" y="598712"/>
                    <a:pt x="45124" y="632480"/>
                    <a:pt x="33171" y="665352"/>
                  </a:cubicBezTo>
                  <a:cubicBezTo>
                    <a:pt x="21068" y="698821"/>
                    <a:pt x="9562" y="730498"/>
                    <a:pt x="9562" y="795494"/>
                  </a:cubicBezTo>
                  <a:cubicBezTo>
                    <a:pt x="9562" y="798034"/>
                    <a:pt x="7321" y="800275"/>
                    <a:pt x="4781" y="80027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2" name="任意多边形: 形状 951">
              <a:extLst>
                <a:ext uri="{FF2B5EF4-FFF2-40B4-BE49-F238E27FC236}">
                  <a16:creationId xmlns:a16="http://schemas.microsoft.com/office/drawing/2014/main" id="{31B11F89-DF8B-4504-9323-91A6EF2820CD}"/>
                </a:ext>
              </a:extLst>
            </p:cNvPr>
            <p:cNvSpPr/>
            <p:nvPr/>
          </p:nvSpPr>
          <p:spPr>
            <a:xfrm>
              <a:off x="8246690" y="3627751"/>
              <a:ext cx="57375" cy="800275"/>
            </a:xfrm>
            <a:custGeom>
              <a:avLst/>
              <a:gdLst>
                <a:gd name="connsiteX0" fmla="*/ 4781 w 57375"/>
                <a:gd name="connsiteY0" fmla="*/ 800275 h 800275"/>
                <a:gd name="connsiteX1" fmla="*/ 0 w 57375"/>
                <a:gd name="connsiteY1" fmla="*/ 795494 h 800275"/>
                <a:gd name="connsiteX2" fmla="*/ 24205 w 57375"/>
                <a:gd name="connsiteY2" fmla="*/ 662065 h 800275"/>
                <a:gd name="connsiteX3" fmla="*/ 47813 w 57375"/>
                <a:gd name="connsiteY3" fmla="*/ 531923 h 800275"/>
                <a:gd name="connsiteX4" fmla="*/ 24205 w 57375"/>
                <a:gd name="connsiteY4" fmla="*/ 401781 h 800275"/>
                <a:gd name="connsiteX5" fmla="*/ 0 w 57375"/>
                <a:gd name="connsiteY5" fmla="*/ 268352 h 800275"/>
                <a:gd name="connsiteX6" fmla="*/ 24205 w 57375"/>
                <a:gd name="connsiteY6" fmla="*/ 134923 h 800275"/>
                <a:gd name="connsiteX7" fmla="*/ 47813 w 57375"/>
                <a:gd name="connsiteY7" fmla="*/ 4781 h 800275"/>
                <a:gd name="connsiteX8" fmla="*/ 52594 w 57375"/>
                <a:gd name="connsiteY8" fmla="*/ 0 h 800275"/>
                <a:gd name="connsiteX9" fmla="*/ 57376 w 57375"/>
                <a:gd name="connsiteY9" fmla="*/ 4781 h 800275"/>
                <a:gd name="connsiteX10" fmla="*/ 33170 w 57375"/>
                <a:gd name="connsiteY10" fmla="*/ 138210 h 800275"/>
                <a:gd name="connsiteX11" fmla="*/ 9562 w 57375"/>
                <a:gd name="connsiteY11" fmla="*/ 268352 h 800275"/>
                <a:gd name="connsiteX12" fmla="*/ 33170 w 57375"/>
                <a:gd name="connsiteY12" fmla="*/ 398494 h 800275"/>
                <a:gd name="connsiteX13" fmla="*/ 57376 w 57375"/>
                <a:gd name="connsiteY13" fmla="*/ 531923 h 800275"/>
                <a:gd name="connsiteX14" fmla="*/ 33170 w 57375"/>
                <a:gd name="connsiteY14" fmla="*/ 665352 h 800275"/>
                <a:gd name="connsiteX15" fmla="*/ 9562 w 57375"/>
                <a:gd name="connsiteY15" fmla="*/ 795494 h 800275"/>
                <a:gd name="connsiteX16" fmla="*/ 4781 w 57375"/>
                <a:gd name="connsiteY16" fmla="*/ 800275 h 80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375" h="800275">
                  <a:moveTo>
                    <a:pt x="4781" y="800275"/>
                  </a:moveTo>
                  <a:cubicBezTo>
                    <a:pt x="2092" y="800275"/>
                    <a:pt x="0" y="798183"/>
                    <a:pt x="0" y="795494"/>
                  </a:cubicBezTo>
                  <a:cubicBezTo>
                    <a:pt x="0" y="728705"/>
                    <a:pt x="12252" y="694936"/>
                    <a:pt x="24205" y="662065"/>
                  </a:cubicBezTo>
                  <a:cubicBezTo>
                    <a:pt x="36308" y="628596"/>
                    <a:pt x="47813" y="596919"/>
                    <a:pt x="47813" y="531923"/>
                  </a:cubicBezTo>
                  <a:cubicBezTo>
                    <a:pt x="47813" y="466927"/>
                    <a:pt x="36308" y="435250"/>
                    <a:pt x="24205" y="401781"/>
                  </a:cubicBezTo>
                  <a:cubicBezTo>
                    <a:pt x="12252" y="369059"/>
                    <a:pt x="0" y="335141"/>
                    <a:pt x="0" y="268352"/>
                  </a:cubicBezTo>
                  <a:cubicBezTo>
                    <a:pt x="0" y="201712"/>
                    <a:pt x="12252" y="167795"/>
                    <a:pt x="24205" y="134923"/>
                  </a:cubicBezTo>
                  <a:cubicBezTo>
                    <a:pt x="36308" y="101454"/>
                    <a:pt x="47813" y="69778"/>
                    <a:pt x="47813" y="4781"/>
                  </a:cubicBezTo>
                  <a:cubicBezTo>
                    <a:pt x="47813" y="2092"/>
                    <a:pt x="49905" y="0"/>
                    <a:pt x="52594" y="0"/>
                  </a:cubicBezTo>
                  <a:cubicBezTo>
                    <a:pt x="55284" y="0"/>
                    <a:pt x="57376" y="2092"/>
                    <a:pt x="57376" y="4781"/>
                  </a:cubicBezTo>
                  <a:cubicBezTo>
                    <a:pt x="57376" y="71421"/>
                    <a:pt x="45124" y="105339"/>
                    <a:pt x="33170" y="138210"/>
                  </a:cubicBezTo>
                  <a:cubicBezTo>
                    <a:pt x="21067" y="171680"/>
                    <a:pt x="9562" y="203356"/>
                    <a:pt x="9562" y="268352"/>
                  </a:cubicBezTo>
                  <a:cubicBezTo>
                    <a:pt x="9562" y="333348"/>
                    <a:pt x="21067" y="365025"/>
                    <a:pt x="33170" y="398494"/>
                  </a:cubicBezTo>
                  <a:cubicBezTo>
                    <a:pt x="45124" y="431216"/>
                    <a:pt x="57376" y="465134"/>
                    <a:pt x="57376" y="531923"/>
                  </a:cubicBezTo>
                  <a:cubicBezTo>
                    <a:pt x="57376" y="598712"/>
                    <a:pt x="45124" y="632480"/>
                    <a:pt x="33170" y="665352"/>
                  </a:cubicBezTo>
                  <a:cubicBezTo>
                    <a:pt x="21067" y="698821"/>
                    <a:pt x="9562" y="730498"/>
                    <a:pt x="9562" y="795494"/>
                  </a:cubicBezTo>
                  <a:cubicBezTo>
                    <a:pt x="9562" y="798034"/>
                    <a:pt x="7321" y="800275"/>
                    <a:pt x="4781" y="80027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66" name="文本框 165">
            <a:extLst>
              <a:ext uri="{FF2B5EF4-FFF2-40B4-BE49-F238E27FC236}">
                <a16:creationId xmlns:a16="http://schemas.microsoft.com/office/drawing/2014/main" id="{07BC3903-2962-463F-A3CD-C9EA535441B9}"/>
              </a:ext>
            </a:extLst>
          </p:cNvPr>
          <p:cNvSpPr txBox="1"/>
          <p:nvPr/>
        </p:nvSpPr>
        <p:spPr>
          <a:xfrm>
            <a:off x="1169976" y="3501394"/>
            <a:ext cx="4658695" cy="707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</a:rPr>
              <a:t>Click here to add text content, such as keywords, some brief introductions, etc.</a:t>
            </a:r>
            <a:r>
              <a:rPr lang="zh-CN" altLang="en-US" sz="1400" dirty="0">
                <a:solidFill>
                  <a:schemeClr val="bg1"/>
                </a:solidFill>
              </a:rPr>
              <a:t>... ...</a:t>
            </a:r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C38A8763-FF74-4409-8584-09AAEA78ED03}"/>
              </a:ext>
            </a:extLst>
          </p:cNvPr>
          <p:cNvSpPr txBox="1"/>
          <p:nvPr/>
        </p:nvSpPr>
        <p:spPr>
          <a:xfrm>
            <a:off x="1505431" y="2623620"/>
            <a:ext cx="3954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Add title text here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72" name="文本框 171">
            <a:extLst>
              <a:ext uri="{FF2B5EF4-FFF2-40B4-BE49-F238E27FC236}">
                <a16:creationId xmlns:a16="http://schemas.microsoft.com/office/drawing/2014/main" id="{10E74040-EB53-4035-A4B8-597897985ABA}"/>
              </a:ext>
            </a:extLst>
          </p:cNvPr>
          <p:cNvSpPr txBox="1"/>
          <p:nvPr/>
        </p:nvSpPr>
        <p:spPr>
          <a:xfrm>
            <a:off x="1549452" y="3097403"/>
            <a:ext cx="3623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gradFill>
                  <a:gsLst>
                    <a:gs pos="0">
                      <a:srgbClr val="94DAF1"/>
                    </a:gs>
                    <a:gs pos="100000">
                      <a:srgbClr val="FEC3D4"/>
                    </a:gs>
                  </a:gsLst>
                  <a:lin ang="16200000" scaled="1"/>
                </a:gradFill>
              </a:rPr>
              <a:t>Click here to add title text</a:t>
            </a:r>
          </a:p>
        </p:txBody>
      </p:sp>
    </p:spTree>
    <p:extLst>
      <p:ext uri="{BB962C8B-B14F-4D97-AF65-F5344CB8AC3E}">
        <p14:creationId xmlns:p14="http://schemas.microsoft.com/office/powerpoint/2010/main" val="1572797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E6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图形 52">
            <a:extLst>
              <a:ext uri="{FF2B5EF4-FFF2-40B4-BE49-F238E27FC236}">
                <a16:creationId xmlns:a16="http://schemas.microsoft.com/office/drawing/2014/main" id="{5DCBB45E-4869-4035-8501-C6159E7D81C2}"/>
              </a:ext>
            </a:extLst>
          </p:cNvPr>
          <p:cNvSpPr/>
          <p:nvPr/>
        </p:nvSpPr>
        <p:spPr>
          <a:xfrm>
            <a:off x="-525129" y="4817279"/>
            <a:ext cx="12659519" cy="2658057"/>
          </a:xfrm>
          <a:custGeom>
            <a:avLst/>
            <a:gdLst>
              <a:gd name="connsiteX0" fmla="*/ 8316112 w 9144000"/>
              <a:gd name="connsiteY0" fmla="*/ 1262220 h 1919921"/>
              <a:gd name="connsiteX1" fmla="*/ 8300157 w 9144000"/>
              <a:gd name="connsiteY1" fmla="*/ 1262220 h 1919921"/>
              <a:gd name="connsiteX2" fmla="*/ 8301930 w 9144000"/>
              <a:gd name="connsiteY2" fmla="*/ 1258674 h 1919921"/>
              <a:gd name="connsiteX3" fmla="*/ 8316112 w 9144000"/>
              <a:gd name="connsiteY3" fmla="*/ 1262220 h 1919921"/>
              <a:gd name="connsiteX4" fmla="*/ 8284202 w 9144000"/>
              <a:gd name="connsiteY4" fmla="*/ 1256901 h 1919921"/>
              <a:gd name="connsiteX5" fmla="*/ 8284202 w 9144000"/>
              <a:gd name="connsiteY5" fmla="*/ 1262220 h 1919921"/>
              <a:gd name="connsiteX6" fmla="*/ 8278884 w 9144000"/>
              <a:gd name="connsiteY6" fmla="*/ 1262220 h 1919921"/>
              <a:gd name="connsiteX7" fmla="*/ 8278884 w 9144000"/>
              <a:gd name="connsiteY7" fmla="*/ 1256901 h 1919921"/>
              <a:gd name="connsiteX8" fmla="*/ 8284202 w 9144000"/>
              <a:gd name="connsiteY8" fmla="*/ 1256901 h 1919921"/>
              <a:gd name="connsiteX9" fmla="*/ 7672593 w 9144000"/>
              <a:gd name="connsiteY9" fmla="*/ 1260447 h 1919921"/>
              <a:gd name="connsiteX10" fmla="*/ 7667274 w 9144000"/>
              <a:gd name="connsiteY10" fmla="*/ 1263992 h 1919921"/>
              <a:gd name="connsiteX11" fmla="*/ 7667274 w 9144000"/>
              <a:gd name="connsiteY11" fmla="*/ 1256901 h 1919921"/>
              <a:gd name="connsiteX12" fmla="*/ 7672593 w 9144000"/>
              <a:gd name="connsiteY12" fmla="*/ 1260447 h 1919921"/>
              <a:gd name="connsiteX13" fmla="*/ 7699184 w 9144000"/>
              <a:gd name="connsiteY13" fmla="*/ 1255128 h 1919921"/>
              <a:gd name="connsiteX14" fmla="*/ 7700957 w 9144000"/>
              <a:gd name="connsiteY14" fmla="*/ 1262220 h 1919921"/>
              <a:gd name="connsiteX15" fmla="*/ 7693866 w 9144000"/>
              <a:gd name="connsiteY15" fmla="*/ 1263992 h 1919921"/>
              <a:gd name="connsiteX16" fmla="*/ 7690321 w 9144000"/>
              <a:gd name="connsiteY16" fmla="*/ 1258674 h 1919921"/>
              <a:gd name="connsiteX17" fmla="*/ 7693866 w 9144000"/>
              <a:gd name="connsiteY17" fmla="*/ 1255128 h 1919921"/>
              <a:gd name="connsiteX18" fmla="*/ 7699184 w 9144000"/>
              <a:gd name="connsiteY18" fmla="*/ 1255128 h 1919921"/>
              <a:gd name="connsiteX19" fmla="*/ 8262929 w 9144000"/>
              <a:gd name="connsiteY19" fmla="*/ 1260447 h 1919921"/>
              <a:gd name="connsiteX20" fmla="*/ 8255837 w 9144000"/>
              <a:gd name="connsiteY20" fmla="*/ 1262220 h 1919921"/>
              <a:gd name="connsiteX21" fmla="*/ 8261156 w 9144000"/>
              <a:gd name="connsiteY21" fmla="*/ 1253356 h 1919921"/>
              <a:gd name="connsiteX22" fmla="*/ 8262929 w 9144000"/>
              <a:gd name="connsiteY22" fmla="*/ 1260447 h 1919921"/>
              <a:gd name="connsiteX23" fmla="*/ 8238110 w 9144000"/>
              <a:gd name="connsiteY23" fmla="*/ 1262220 h 1919921"/>
              <a:gd name="connsiteX24" fmla="*/ 8236337 w 9144000"/>
              <a:gd name="connsiteY24" fmla="*/ 1253356 h 1919921"/>
              <a:gd name="connsiteX25" fmla="*/ 8241655 w 9144000"/>
              <a:gd name="connsiteY25" fmla="*/ 1256901 h 1919921"/>
              <a:gd name="connsiteX26" fmla="*/ 8238110 w 9144000"/>
              <a:gd name="connsiteY26" fmla="*/ 1262220 h 1919921"/>
              <a:gd name="connsiteX27" fmla="*/ 7724003 w 9144000"/>
              <a:gd name="connsiteY27" fmla="*/ 1255128 h 1919921"/>
              <a:gd name="connsiteX28" fmla="*/ 7724003 w 9144000"/>
              <a:gd name="connsiteY28" fmla="*/ 1262220 h 1919921"/>
              <a:gd name="connsiteX29" fmla="*/ 7715139 w 9144000"/>
              <a:gd name="connsiteY29" fmla="*/ 1262220 h 1919921"/>
              <a:gd name="connsiteX30" fmla="*/ 7718685 w 9144000"/>
              <a:gd name="connsiteY30" fmla="*/ 1253356 h 1919921"/>
              <a:gd name="connsiteX31" fmla="*/ 7724003 w 9144000"/>
              <a:gd name="connsiteY31" fmla="*/ 1255128 h 1919921"/>
              <a:gd name="connsiteX32" fmla="*/ 7752368 w 9144000"/>
              <a:gd name="connsiteY32" fmla="*/ 1260447 h 1919921"/>
              <a:gd name="connsiteX33" fmla="*/ 7741731 w 9144000"/>
              <a:gd name="connsiteY33" fmla="*/ 1262220 h 1919921"/>
              <a:gd name="connsiteX34" fmla="*/ 7739958 w 9144000"/>
              <a:gd name="connsiteY34" fmla="*/ 1251583 h 1919921"/>
              <a:gd name="connsiteX35" fmla="*/ 7750595 w 9144000"/>
              <a:gd name="connsiteY35" fmla="*/ 1251583 h 1919921"/>
              <a:gd name="connsiteX36" fmla="*/ 7752368 w 9144000"/>
              <a:gd name="connsiteY36" fmla="*/ 1260447 h 1919921"/>
              <a:gd name="connsiteX37" fmla="*/ 8220382 w 9144000"/>
              <a:gd name="connsiteY37" fmla="*/ 1260447 h 1919921"/>
              <a:gd name="connsiteX38" fmla="*/ 8211518 w 9144000"/>
              <a:gd name="connsiteY38" fmla="*/ 1258674 h 1919921"/>
              <a:gd name="connsiteX39" fmla="*/ 8215063 w 9144000"/>
              <a:gd name="connsiteY39" fmla="*/ 1249810 h 1919921"/>
              <a:gd name="connsiteX40" fmla="*/ 8220382 w 9144000"/>
              <a:gd name="connsiteY40" fmla="*/ 1260447 h 1919921"/>
              <a:gd name="connsiteX41" fmla="*/ 7803778 w 9144000"/>
              <a:gd name="connsiteY41" fmla="*/ 1248037 h 1919921"/>
              <a:gd name="connsiteX42" fmla="*/ 7803778 w 9144000"/>
              <a:gd name="connsiteY42" fmla="*/ 1258674 h 1919921"/>
              <a:gd name="connsiteX43" fmla="*/ 7784278 w 9144000"/>
              <a:gd name="connsiteY43" fmla="*/ 1262220 h 1919921"/>
              <a:gd name="connsiteX44" fmla="*/ 7766550 w 9144000"/>
              <a:gd name="connsiteY44" fmla="*/ 1253356 h 1919921"/>
              <a:gd name="connsiteX45" fmla="*/ 7786051 w 9144000"/>
              <a:gd name="connsiteY45" fmla="*/ 1248037 h 1919921"/>
              <a:gd name="connsiteX46" fmla="*/ 7803778 w 9144000"/>
              <a:gd name="connsiteY46" fmla="*/ 1248037 h 1919921"/>
              <a:gd name="connsiteX47" fmla="*/ 8197336 w 9144000"/>
              <a:gd name="connsiteY47" fmla="*/ 1255128 h 1919921"/>
              <a:gd name="connsiteX48" fmla="*/ 8193790 w 9144000"/>
              <a:gd name="connsiteY48" fmla="*/ 1262220 h 1919921"/>
              <a:gd name="connsiteX49" fmla="*/ 8165426 w 9144000"/>
              <a:gd name="connsiteY49" fmla="*/ 1262220 h 1919921"/>
              <a:gd name="connsiteX50" fmla="*/ 8167198 w 9144000"/>
              <a:gd name="connsiteY50" fmla="*/ 1246265 h 1919921"/>
              <a:gd name="connsiteX51" fmla="*/ 8197336 w 9144000"/>
              <a:gd name="connsiteY51" fmla="*/ 1255128 h 1919921"/>
              <a:gd name="connsiteX52" fmla="*/ 7685002 w 9144000"/>
              <a:gd name="connsiteY52" fmla="*/ 1240946 h 1919921"/>
              <a:gd name="connsiteX53" fmla="*/ 7688548 w 9144000"/>
              <a:gd name="connsiteY53" fmla="*/ 1237401 h 1919921"/>
              <a:gd name="connsiteX54" fmla="*/ 7685002 w 9144000"/>
              <a:gd name="connsiteY54" fmla="*/ 1240946 h 1919921"/>
              <a:gd name="connsiteX55" fmla="*/ 8087423 w 9144000"/>
              <a:gd name="connsiteY55" fmla="*/ 1235628 h 1919921"/>
              <a:gd name="connsiteX56" fmla="*/ 8144152 w 9144000"/>
              <a:gd name="connsiteY56" fmla="*/ 1246265 h 1919921"/>
              <a:gd name="connsiteX57" fmla="*/ 8138834 w 9144000"/>
              <a:gd name="connsiteY57" fmla="*/ 1340222 h 1919921"/>
              <a:gd name="connsiteX58" fmla="*/ 7826825 w 9144000"/>
              <a:gd name="connsiteY58" fmla="*/ 1340222 h 1919921"/>
              <a:gd name="connsiteX59" fmla="*/ 7826825 w 9144000"/>
              <a:gd name="connsiteY59" fmla="*/ 1262220 h 1919921"/>
              <a:gd name="connsiteX60" fmla="*/ 7823279 w 9144000"/>
              <a:gd name="connsiteY60" fmla="*/ 1251583 h 1919921"/>
              <a:gd name="connsiteX61" fmla="*/ 7844552 w 9144000"/>
              <a:gd name="connsiteY61" fmla="*/ 1242719 h 1919921"/>
              <a:gd name="connsiteX62" fmla="*/ 7894190 w 9144000"/>
              <a:gd name="connsiteY62" fmla="*/ 1242719 h 1919921"/>
              <a:gd name="connsiteX63" fmla="*/ 7924328 w 9144000"/>
              <a:gd name="connsiteY63" fmla="*/ 1237401 h 1919921"/>
              <a:gd name="connsiteX64" fmla="*/ 8041331 w 9144000"/>
              <a:gd name="connsiteY64" fmla="*/ 1233855 h 1919921"/>
              <a:gd name="connsiteX65" fmla="*/ 8087423 w 9144000"/>
              <a:gd name="connsiteY65" fmla="*/ 1235628 h 1919921"/>
              <a:gd name="connsiteX66" fmla="*/ 7644228 w 9144000"/>
              <a:gd name="connsiteY66" fmla="*/ 1246265 h 1919921"/>
              <a:gd name="connsiteX67" fmla="*/ 7665502 w 9144000"/>
              <a:gd name="connsiteY67" fmla="*/ 1233855 h 1919921"/>
              <a:gd name="connsiteX68" fmla="*/ 7644228 w 9144000"/>
              <a:gd name="connsiteY68" fmla="*/ 1246265 h 1919921"/>
              <a:gd name="connsiteX69" fmla="*/ 7718685 w 9144000"/>
              <a:gd name="connsiteY69" fmla="*/ 1237401 h 1919921"/>
              <a:gd name="connsiteX70" fmla="*/ 7738186 w 9144000"/>
              <a:gd name="connsiteY70" fmla="*/ 1230310 h 1919921"/>
              <a:gd name="connsiteX71" fmla="*/ 7718685 w 9144000"/>
              <a:gd name="connsiteY71" fmla="*/ 1237401 h 1919921"/>
              <a:gd name="connsiteX72" fmla="*/ 8225700 w 9144000"/>
              <a:gd name="connsiteY72" fmla="*/ 1233855 h 1919921"/>
              <a:gd name="connsiteX73" fmla="*/ 8220382 w 9144000"/>
              <a:gd name="connsiteY73" fmla="*/ 1233855 h 1919921"/>
              <a:gd name="connsiteX74" fmla="*/ 8225700 w 9144000"/>
              <a:gd name="connsiteY74" fmla="*/ 1228537 h 1919921"/>
              <a:gd name="connsiteX75" fmla="*/ 8225700 w 9144000"/>
              <a:gd name="connsiteY75" fmla="*/ 1233855 h 1919921"/>
              <a:gd name="connsiteX76" fmla="*/ 7672593 w 9144000"/>
              <a:gd name="connsiteY76" fmla="*/ 1228537 h 1919921"/>
              <a:gd name="connsiteX77" fmla="*/ 7677911 w 9144000"/>
              <a:gd name="connsiteY77" fmla="*/ 1224991 h 1919921"/>
              <a:gd name="connsiteX78" fmla="*/ 7672593 w 9144000"/>
              <a:gd name="connsiteY78" fmla="*/ 1228537 h 1919921"/>
              <a:gd name="connsiteX79" fmla="*/ 7950919 w 9144000"/>
              <a:gd name="connsiteY79" fmla="*/ 1221446 h 1919921"/>
              <a:gd name="connsiteX80" fmla="*/ 7942055 w 9144000"/>
              <a:gd name="connsiteY80" fmla="*/ 1217900 h 1919921"/>
              <a:gd name="connsiteX81" fmla="*/ 7950919 w 9144000"/>
              <a:gd name="connsiteY81" fmla="*/ 1221446 h 1919921"/>
              <a:gd name="connsiteX82" fmla="*/ 8183153 w 9144000"/>
              <a:gd name="connsiteY82" fmla="*/ 1232082 h 1919921"/>
              <a:gd name="connsiteX83" fmla="*/ 8161880 w 9144000"/>
              <a:gd name="connsiteY83" fmla="*/ 1235628 h 1919921"/>
              <a:gd name="connsiteX84" fmla="*/ 8163653 w 9144000"/>
              <a:gd name="connsiteY84" fmla="*/ 1216127 h 1919921"/>
              <a:gd name="connsiteX85" fmla="*/ 8183153 w 9144000"/>
              <a:gd name="connsiteY85" fmla="*/ 1232082 h 1919921"/>
              <a:gd name="connsiteX86" fmla="*/ 8145925 w 9144000"/>
              <a:gd name="connsiteY86" fmla="*/ 1226764 h 1919921"/>
              <a:gd name="connsiteX87" fmla="*/ 8144152 w 9144000"/>
              <a:gd name="connsiteY87" fmla="*/ 1232082 h 1919921"/>
              <a:gd name="connsiteX88" fmla="*/ 8128197 w 9144000"/>
              <a:gd name="connsiteY88" fmla="*/ 1232082 h 1919921"/>
              <a:gd name="connsiteX89" fmla="*/ 8126424 w 9144000"/>
              <a:gd name="connsiteY89" fmla="*/ 1228537 h 1919921"/>
              <a:gd name="connsiteX90" fmla="*/ 8142379 w 9144000"/>
              <a:gd name="connsiteY90" fmla="*/ 1214355 h 1919921"/>
              <a:gd name="connsiteX91" fmla="*/ 8145925 w 9144000"/>
              <a:gd name="connsiteY91" fmla="*/ 1226764 h 1919921"/>
              <a:gd name="connsiteX92" fmla="*/ 8041331 w 9144000"/>
              <a:gd name="connsiteY92" fmla="*/ 1214355 h 1919921"/>
              <a:gd name="connsiteX93" fmla="*/ 8036013 w 9144000"/>
              <a:gd name="connsiteY93" fmla="*/ 1221446 h 1919921"/>
              <a:gd name="connsiteX94" fmla="*/ 8028922 w 9144000"/>
              <a:gd name="connsiteY94" fmla="*/ 1221446 h 1919921"/>
              <a:gd name="connsiteX95" fmla="*/ 8036013 w 9144000"/>
              <a:gd name="connsiteY95" fmla="*/ 1214355 h 1919921"/>
              <a:gd name="connsiteX96" fmla="*/ 8041331 w 9144000"/>
              <a:gd name="connsiteY96" fmla="*/ 1214355 h 1919921"/>
              <a:gd name="connsiteX97" fmla="*/ 7846325 w 9144000"/>
              <a:gd name="connsiteY97" fmla="*/ 1228537 h 1919921"/>
              <a:gd name="connsiteX98" fmla="*/ 7825052 w 9144000"/>
              <a:gd name="connsiteY98" fmla="*/ 1233855 h 1919921"/>
              <a:gd name="connsiteX99" fmla="*/ 7825052 w 9144000"/>
              <a:gd name="connsiteY99" fmla="*/ 1214355 h 1919921"/>
              <a:gd name="connsiteX100" fmla="*/ 7846325 w 9144000"/>
              <a:gd name="connsiteY100" fmla="*/ 1228537 h 1919921"/>
              <a:gd name="connsiteX101" fmla="*/ 7807324 w 9144000"/>
              <a:gd name="connsiteY101" fmla="*/ 1226764 h 1919921"/>
              <a:gd name="connsiteX102" fmla="*/ 7789596 w 9144000"/>
              <a:gd name="connsiteY102" fmla="*/ 1237401 h 1919921"/>
              <a:gd name="connsiteX103" fmla="*/ 7780732 w 9144000"/>
              <a:gd name="connsiteY103" fmla="*/ 1237401 h 1919921"/>
              <a:gd name="connsiteX104" fmla="*/ 7800233 w 9144000"/>
              <a:gd name="connsiteY104" fmla="*/ 1214355 h 1919921"/>
              <a:gd name="connsiteX105" fmla="*/ 7807324 w 9144000"/>
              <a:gd name="connsiteY105" fmla="*/ 1226764 h 1919921"/>
              <a:gd name="connsiteX106" fmla="*/ 7830370 w 9144000"/>
              <a:gd name="connsiteY106" fmla="*/ 1201945 h 1919921"/>
              <a:gd name="connsiteX107" fmla="*/ 7826825 w 9144000"/>
              <a:gd name="connsiteY107" fmla="*/ 1203718 h 1919921"/>
              <a:gd name="connsiteX108" fmla="*/ 7826825 w 9144000"/>
              <a:gd name="connsiteY108" fmla="*/ 1198400 h 1919921"/>
              <a:gd name="connsiteX109" fmla="*/ 7830370 w 9144000"/>
              <a:gd name="connsiteY109" fmla="*/ 1201945 h 1919921"/>
              <a:gd name="connsiteX110" fmla="*/ 2756673 w 9144000"/>
              <a:gd name="connsiteY110" fmla="*/ 1203718 h 1919921"/>
              <a:gd name="connsiteX111" fmla="*/ 2749582 w 9144000"/>
              <a:gd name="connsiteY111" fmla="*/ 1210809 h 1919921"/>
              <a:gd name="connsiteX112" fmla="*/ 2744264 w 9144000"/>
              <a:gd name="connsiteY112" fmla="*/ 1210809 h 1919921"/>
              <a:gd name="connsiteX113" fmla="*/ 2742491 w 9144000"/>
              <a:gd name="connsiteY113" fmla="*/ 1198400 h 1919921"/>
              <a:gd name="connsiteX114" fmla="*/ 2747809 w 9144000"/>
              <a:gd name="connsiteY114" fmla="*/ 1189536 h 1919921"/>
              <a:gd name="connsiteX115" fmla="*/ 2756673 w 9144000"/>
              <a:gd name="connsiteY115" fmla="*/ 1203718 h 1919921"/>
              <a:gd name="connsiteX116" fmla="*/ 2444664 w 9144000"/>
              <a:gd name="connsiteY116" fmla="*/ 1196627 h 1919921"/>
              <a:gd name="connsiteX117" fmla="*/ 2444664 w 9144000"/>
              <a:gd name="connsiteY117" fmla="*/ 1209036 h 1919921"/>
              <a:gd name="connsiteX118" fmla="*/ 2432254 w 9144000"/>
              <a:gd name="connsiteY118" fmla="*/ 1210809 h 1919921"/>
              <a:gd name="connsiteX119" fmla="*/ 2430482 w 9144000"/>
              <a:gd name="connsiteY119" fmla="*/ 1201945 h 1919921"/>
              <a:gd name="connsiteX120" fmla="*/ 2437573 w 9144000"/>
              <a:gd name="connsiteY120" fmla="*/ 1189536 h 1919921"/>
              <a:gd name="connsiteX121" fmla="*/ 2444664 w 9144000"/>
              <a:gd name="connsiteY121" fmla="*/ 1196627 h 1919921"/>
              <a:gd name="connsiteX122" fmla="*/ 2691080 w 9144000"/>
              <a:gd name="connsiteY122" fmla="*/ 1203718 h 1919921"/>
              <a:gd name="connsiteX123" fmla="*/ 2676898 w 9144000"/>
              <a:gd name="connsiteY123" fmla="*/ 1210809 h 1919921"/>
              <a:gd name="connsiteX124" fmla="*/ 2668034 w 9144000"/>
              <a:gd name="connsiteY124" fmla="*/ 1200172 h 1919921"/>
              <a:gd name="connsiteX125" fmla="*/ 2678671 w 9144000"/>
              <a:gd name="connsiteY125" fmla="*/ 1182444 h 1919921"/>
              <a:gd name="connsiteX126" fmla="*/ 2691080 w 9144000"/>
              <a:gd name="connsiteY126" fmla="*/ 1203718 h 1919921"/>
              <a:gd name="connsiteX127" fmla="*/ 2515575 w 9144000"/>
              <a:gd name="connsiteY127" fmla="*/ 1198400 h 1919921"/>
              <a:gd name="connsiteX128" fmla="*/ 2503166 w 9144000"/>
              <a:gd name="connsiteY128" fmla="*/ 1210809 h 1919921"/>
              <a:gd name="connsiteX129" fmla="*/ 2496075 w 9144000"/>
              <a:gd name="connsiteY129" fmla="*/ 1198400 h 1919921"/>
              <a:gd name="connsiteX130" fmla="*/ 2503166 w 9144000"/>
              <a:gd name="connsiteY130" fmla="*/ 1182444 h 1919921"/>
              <a:gd name="connsiteX131" fmla="*/ 2515575 w 9144000"/>
              <a:gd name="connsiteY131" fmla="*/ 1198400 h 1919921"/>
              <a:gd name="connsiteX132" fmla="*/ 7681457 w 9144000"/>
              <a:gd name="connsiteY132" fmla="*/ 1223218 h 1919921"/>
              <a:gd name="connsiteX133" fmla="*/ 7727549 w 9144000"/>
              <a:gd name="connsiteY133" fmla="*/ 1178899 h 1919921"/>
              <a:gd name="connsiteX134" fmla="*/ 7681457 w 9144000"/>
              <a:gd name="connsiteY134" fmla="*/ 1223218 h 1919921"/>
              <a:gd name="connsiteX135" fmla="*/ 8172517 w 9144000"/>
              <a:gd name="connsiteY135" fmla="*/ 1178899 h 1919921"/>
              <a:gd name="connsiteX136" fmla="*/ 8167198 w 9144000"/>
              <a:gd name="connsiteY136" fmla="*/ 1182444 h 1919921"/>
              <a:gd name="connsiteX137" fmla="*/ 8168971 w 9144000"/>
              <a:gd name="connsiteY137" fmla="*/ 1175353 h 1919921"/>
              <a:gd name="connsiteX138" fmla="*/ 8172517 w 9144000"/>
              <a:gd name="connsiteY138" fmla="*/ 1178899 h 1919921"/>
              <a:gd name="connsiteX139" fmla="*/ 2605987 w 9144000"/>
              <a:gd name="connsiteY139" fmla="*/ 1198400 h 1919921"/>
              <a:gd name="connsiteX140" fmla="*/ 2605987 w 9144000"/>
              <a:gd name="connsiteY140" fmla="*/ 1209036 h 1919921"/>
              <a:gd name="connsiteX141" fmla="*/ 2579395 w 9144000"/>
              <a:gd name="connsiteY141" fmla="*/ 1209036 h 1919921"/>
              <a:gd name="connsiteX142" fmla="*/ 2577622 w 9144000"/>
              <a:gd name="connsiteY142" fmla="*/ 1193081 h 1919921"/>
              <a:gd name="connsiteX143" fmla="*/ 2591805 w 9144000"/>
              <a:gd name="connsiteY143" fmla="*/ 1175353 h 1919921"/>
              <a:gd name="connsiteX144" fmla="*/ 2605987 w 9144000"/>
              <a:gd name="connsiteY144" fmla="*/ 1198400 h 1919921"/>
              <a:gd name="connsiteX145" fmla="*/ 7800233 w 9144000"/>
              <a:gd name="connsiteY145" fmla="*/ 1178899 h 1919921"/>
              <a:gd name="connsiteX146" fmla="*/ 7800233 w 9144000"/>
              <a:gd name="connsiteY146" fmla="*/ 1171808 h 1919921"/>
              <a:gd name="connsiteX147" fmla="*/ 7800233 w 9144000"/>
              <a:gd name="connsiteY147" fmla="*/ 1178899 h 1919921"/>
              <a:gd name="connsiteX148" fmla="*/ 8204427 w 9144000"/>
              <a:gd name="connsiteY148" fmla="*/ 1162944 h 1919921"/>
              <a:gd name="connsiteX149" fmla="*/ 8211518 w 9144000"/>
              <a:gd name="connsiteY149" fmla="*/ 1162944 h 1919921"/>
              <a:gd name="connsiteX150" fmla="*/ 8204427 w 9144000"/>
              <a:gd name="connsiteY150" fmla="*/ 1162944 h 1919921"/>
              <a:gd name="connsiteX151" fmla="*/ 907663 w 9144000"/>
              <a:gd name="connsiteY151" fmla="*/ 1159398 h 1919921"/>
              <a:gd name="connsiteX152" fmla="*/ 904118 w 9144000"/>
              <a:gd name="connsiteY152" fmla="*/ 1162944 h 1919921"/>
              <a:gd name="connsiteX153" fmla="*/ 886390 w 9144000"/>
              <a:gd name="connsiteY153" fmla="*/ 1162944 h 1919921"/>
              <a:gd name="connsiteX154" fmla="*/ 888163 w 9144000"/>
              <a:gd name="connsiteY154" fmla="*/ 1157626 h 1919921"/>
              <a:gd name="connsiteX155" fmla="*/ 907663 w 9144000"/>
              <a:gd name="connsiteY155" fmla="*/ 1159398 h 1919921"/>
              <a:gd name="connsiteX156" fmla="*/ 1941194 w 9144000"/>
              <a:gd name="connsiteY156" fmla="*/ 1159398 h 1919921"/>
              <a:gd name="connsiteX157" fmla="*/ 1951831 w 9144000"/>
              <a:gd name="connsiteY157" fmla="*/ 1178899 h 1919921"/>
              <a:gd name="connsiteX158" fmla="*/ 1946513 w 9144000"/>
              <a:gd name="connsiteY158" fmla="*/ 1189536 h 1919921"/>
              <a:gd name="connsiteX159" fmla="*/ 1946513 w 9144000"/>
              <a:gd name="connsiteY159" fmla="*/ 1212582 h 1919921"/>
              <a:gd name="connsiteX160" fmla="*/ 1891556 w 9144000"/>
              <a:gd name="connsiteY160" fmla="*/ 1214355 h 1919921"/>
              <a:gd name="connsiteX161" fmla="*/ 1886238 w 9144000"/>
              <a:gd name="connsiteY161" fmla="*/ 1184217 h 1919921"/>
              <a:gd name="connsiteX162" fmla="*/ 1886238 w 9144000"/>
              <a:gd name="connsiteY162" fmla="*/ 1177126 h 1919921"/>
              <a:gd name="connsiteX163" fmla="*/ 1889784 w 9144000"/>
              <a:gd name="connsiteY163" fmla="*/ 1164717 h 1919921"/>
              <a:gd name="connsiteX164" fmla="*/ 1912830 w 9144000"/>
              <a:gd name="connsiteY164" fmla="*/ 1152307 h 1919921"/>
              <a:gd name="connsiteX165" fmla="*/ 1941194 w 9144000"/>
              <a:gd name="connsiteY165" fmla="*/ 1159398 h 1919921"/>
              <a:gd name="connsiteX166" fmla="*/ 1716051 w 9144000"/>
              <a:gd name="connsiteY166" fmla="*/ 1159398 h 1919921"/>
              <a:gd name="connsiteX167" fmla="*/ 1723142 w 9144000"/>
              <a:gd name="connsiteY167" fmla="*/ 1180672 h 1919921"/>
              <a:gd name="connsiteX168" fmla="*/ 1719597 w 9144000"/>
              <a:gd name="connsiteY168" fmla="*/ 1210809 h 1919921"/>
              <a:gd name="connsiteX169" fmla="*/ 1721370 w 9144000"/>
              <a:gd name="connsiteY169" fmla="*/ 1212582 h 1919921"/>
              <a:gd name="connsiteX170" fmla="*/ 1659322 w 9144000"/>
              <a:gd name="connsiteY170" fmla="*/ 1212582 h 1919921"/>
              <a:gd name="connsiteX171" fmla="*/ 1661095 w 9144000"/>
              <a:gd name="connsiteY171" fmla="*/ 1210809 h 1919921"/>
              <a:gd name="connsiteX172" fmla="*/ 1659322 w 9144000"/>
              <a:gd name="connsiteY172" fmla="*/ 1185990 h 1919921"/>
              <a:gd name="connsiteX173" fmla="*/ 1687687 w 9144000"/>
              <a:gd name="connsiteY173" fmla="*/ 1152307 h 1919921"/>
              <a:gd name="connsiteX174" fmla="*/ 1716051 w 9144000"/>
              <a:gd name="connsiteY174" fmla="*/ 1159398 h 1919921"/>
              <a:gd name="connsiteX175" fmla="*/ 8195563 w 9144000"/>
              <a:gd name="connsiteY175" fmla="*/ 1148762 h 1919921"/>
              <a:gd name="connsiteX176" fmla="*/ 8192017 w 9144000"/>
              <a:gd name="connsiteY176" fmla="*/ 1145216 h 1919921"/>
              <a:gd name="connsiteX177" fmla="*/ 8195563 w 9144000"/>
              <a:gd name="connsiteY177" fmla="*/ 1148762 h 1919921"/>
              <a:gd name="connsiteX178" fmla="*/ 7736413 w 9144000"/>
              <a:gd name="connsiteY178" fmla="*/ 1173581 h 1919921"/>
              <a:gd name="connsiteX179" fmla="*/ 7773641 w 9144000"/>
              <a:gd name="connsiteY179" fmla="*/ 1139898 h 1919921"/>
              <a:gd name="connsiteX180" fmla="*/ 7736413 w 9144000"/>
              <a:gd name="connsiteY180" fmla="*/ 1173581 h 1919921"/>
              <a:gd name="connsiteX181" fmla="*/ 8121106 w 9144000"/>
              <a:gd name="connsiteY181" fmla="*/ 1141671 h 1919921"/>
              <a:gd name="connsiteX182" fmla="*/ 8124652 w 9144000"/>
              <a:gd name="connsiteY182" fmla="*/ 1138125 h 1919921"/>
              <a:gd name="connsiteX183" fmla="*/ 8121106 w 9144000"/>
              <a:gd name="connsiteY183" fmla="*/ 1141671 h 1919921"/>
              <a:gd name="connsiteX184" fmla="*/ 6470648 w 9144000"/>
              <a:gd name="connsiteY184" fmla="*/ 1136352 h 1919921"/>
              <a:gd name="connsiteX185" fmla="*/ 6470648 w 9144000"/>
              <a:gd name="connsiteY185" fmla="*/ 1203718 h 1919921"/>
              <a:gd name="connsiteX186" fmla="*/ 6468875 w 9144000"/>
              <a:gd name="connsiteY186" fmla="*/ 1201945 h 1919921"/>
              <a:gd name="connsiteX187" fmla="*/ 6433419 w 9144000"/>
              <a:gd name="connsiteY187" fmla="*/ 1205491 h 1919921"/>
              <a:gd name="connsiteX188" fmla="*/ 6426328 w 9144000"/>
              <a:gd name="connsiteY188" fmla="*/ 1170035 h 1919921"/>
              <a:gd name="connsiteX189" fmla="*/ 6428101 w 9144000"/>
              <a:gd name="connsiteY189" fmla="*/ 1152307 h 1919921"/>
              <a:gd name="connsiteX190" fmla="*/ 6442283 w 9144000"/>
              <a:gd name="connsiteY190" fmla="*/ 1136352 h 1919921"/>
              <a:gd name="connsiteX191" fmla="*/ 6470648 w 9144000"/>
              <a:gd name="connsiteY191" fmla="*/ 1136352 h 1919921"/>
              <a:gd name="connsiteX192" fmla="*/ 7800233 w 9144000"/>
              <a:gd name="connsiteY192" fmla="*/ 1148762 h 1919921"/>
              <a:gd name="connsiteX193" fmla="*/ 7800233 w 9144000"/>
              <a:gd name="connsiteY193" fmla="*/ 1134579 h 1919921"/>
              <a:gd name="connsiteX194" fmla="*/ 7800233 w 9144000"/>
              <a:gd name="connsiteY194" fmla="*/ 1148762 h 1919921"/>
              <a:gd name="connsiteX195" fmla="*/ 6491921 w 9144000"/>
              <a:gd name="connsiteY195" fmla="*/ 1162944 h 1919921"/>
              <a:gd name="connsiteX196" fmla="*/ 6488376 w 9144000"/>
              <a:gd name="connsiteY196" fmla="*/ 1203718 h 1919921"/>
              <a:gd name="connsiteX197" fmla="*/ 6483057 w 9144000"/>
              <a:gd name="connsiteY197" fmla="*/ 1189536 h 1919921"/>
              <a:gd name="connsiteX198" fmla="*/ 6483057 w 9144000"/>
              <a:gd name="connsiteY198" fmla="*/ 1134579 h 1919921"/>
              <a:gd name="connsiteX199" fmla="*/ 6488376 w 9144000"/>
              <a:gd name="connsiteY199" fmla="*/ 1131034 h 1919921"/>
              <a:gd name="connsiteX200" fmla="*/ 6491921 w 9144000"/>
              <a:gd name="connsiteY200" fmla="*/ 1162944 h 1919921"/>
              <a:gd name="connsiteX201" fmla="*/ 6470648 w 9144000"/>
              <a:gd name="connsiteY201" fmla="*/ 1115079 h 1919921"/>
              <a:gd name="connsiteX202" fmla="*/ 6472421 w 9144000"/>
              <a:gd name="connsiteY202" fmla="*/ 1123943 h 1919921"/>
              <a:gd name="connsiteX203" fmla="*/ 6429874 w 9144000"/>
              <a:gd name="connsiteY203" fmla="*/ 1125716 h 1919921"/>
              <a:gd name="connsiteX204" fmla="*/ 6426328 w 9144000"/>
              <a:gd name="connsiteY204" fmla="*/ 1122170 h 1919921"/>
              <a:gd name="connsiteX205" fmla="*/ 6440511 w 9144000"/>
              <a:gd name="connsiteY205" fmla="*/ 1115079 h 1919921"/>
              <a:gd name="connsiteX206" fmla="*/ 6470648 w 9144000"/>
              <a:gd name="connsiteY206" fmla="*/ 1115079 h 1919921"/>
              <a:gd name="connsiteX207" fmla="*/ 7833916 w 9144000"/>
              <a:gd name="connsiteY207" fmla="*/ 1125716 h 1919921"/>
              <a:gd name="connsiteX208" fmla="*/ 7825052 w 9144000"/>
              <a:gd name="connsiteY208" fmla="*/ 1113306 h 1919921"/>
              <a:gd name="connsiteX209" fmla="*/ 7833916 w 9144000"/>
              <a:gd name="connsiteY209" fmla="*/ 1125716 h 1919921"/>
              <a:gd name="connsiteX210" fmla="*/ 7782505 w 9144000"/>
              <a:gd name="connsiteY210" fmla="*/ 1132807 h 1919921"/>
              <a:gd name="connsiteX211" fmla="*/ 7803778 w 9144000"/>
              <a:gd name="connsiteY211" fmla="*/ 1113306 h 1919921"/>
              <a:gd name="connsiteX212" fmla="*/ 7782505 w 9144000"/>
              <a:gd name="connsiteY212" fmla="*/ 1132807 h 1919921"/>
              <a:gd name="connsiteX213" fmla="*/ 820797 w 9144000"/>
              <a:gd name="connsiteY213" fmla="*/ 1111533 h 1919921"/>
              <a:gd name="connsiteX214" fmla="*/ 811933 w 9144000"/>
              <a:gd name="connsiteY214" fmla="*/ 1139898 h 1919921"/>
              <a:gd name="connsiteX215" fmla="*/ 811933 w 9144000"/>
              <a:gd name="connsiteY215" fmla="*/ 1104442 h 1919921"/>
              <a:gd name="connsiteX216" fmla="*/ 820797 w 9144000"/>
              <a:gd name="connsiteY216" fmla="*/ 1111533 h 1919921"/>
              <a:gd name="connsiteX217" fmla="*/ 769387 w 9144000"/>
              <a:gd name="connsiteY217" fmla="*/ 1155853 h 1919921"/>
              <a:gd name="connsiteX218" fmla="*/ 769387 w 9144000"/>
              <a:gd name="connsiteY218" fmla="*/ 1161171 h 1919921"/>
              <a:gd name="connsiteX219" fmla="*/ 703794 w 9144000"/>
              <a:gd name="connsiteY219" fmla="*/ 1154080 h 1919921"/>
              <a:gd name="connsiteX220" fmla="*/ 732158 w 9144000"/>
              <a:gd name="connsiteY220" fmla="*/ 1104442 h 1919921"/>
              <a:gd name="connsiteX221" fmla="*/ 769387 w 9144000"/>
              <a:gd name="connsiteY221" fmla="*/ 1155853 h 1919921"/>
              <a:gd name="connsiteX222" fmla="*/ 1854328 w 9144000"/>
              <a:gd name="connsiteY222" fmla="*/ 1109760 h 1919921"/>
              <a:gd name="connsiteX223" fmla="*/ 1863192 w 9144000"/>
              <a:gd name="connsiteY223" fmla="*/ 1152307 h 1919921"/>
              <a:gd name="connsiteX224" fmla="*/ 1857874 w 9144000"/>
              <a:gd name="connsiteY224" fmla="*/ 1214355 h 1919921"/>
              <a:gd name="connsiteX225" fmla="*/ 1751507 w 9144000"/>
              <a:gd name="connsiteY225" fmla="*/ 1214355 h 1919921"/>
              <a:gd name="connsiteX226" fmla="*/ 1746189 w 9144000"/>
              <a:gd name="connsiteY226" fmla="*/ 1191308 h 1919921"/>
              <a:gd name="connsiteX227" fmla="*/ 1746189 w 9144000"/>
              <a:gd name="connsiteY227" fmla="*/ 1139898 h 1919921"/>
              <a:gd name="connsiteX228" fmla="*/ 1753280 w 9144000"/>
              <a:gd name="connsiteY228" fmla="*/ 1111533 h 1919921"/>
              <a:gd name="connsiteX229" fmla="*/ 1804690 w 9144000"/>
              <a:gd name="connsiteY229" fmla="*/ 1102669 h 1919921"/>
              <a:gd name="connsiteX230" fmla="*/ 1854328 w 9144000"/>
              <a:gd name="connsiteY230" fmla="*/ 1109760 h 1919921"/>
              <a:gd name="connsiteX231" fmla="*/ 8484526 w 9144000"/>
              <a:gd name="connsiteY231" fmla="*/ 1061895 h 1919921"/>
              <a:gd name="connsiteX232" fmla="*/ 8488071 w 9144000"/>
              <a:gd name="connsiteY232" fmla="*/ 1072532 h 1919921"/>
              <a:gd name="connsiteX233" fmla="*/ 8477435 w 9144000"/>
              <a:gd name="connsiteY233" fmla="*/ 1076078 h 1919921"/>
              <a:gd name="connsiteX234" fmla="*/ 8475662 w 9144000"/>
              <a:gd name="connsiteY234" fmla="*/ 1072532 h 1919921"/>
              <a:gd name="connsiteX235" fmla="*/ 8479207 w 9144000"/>
              <a:gd name="connsiteY235" fmla="*/ 1061895 h 1919921"/>
              <a:gd name="connsiteX236" fmla="*/ 8484526 w 9144000"/>
              <a:gd name="connsiteY236" fmla="*/ 1061895 h 1919921"/>
              <a:gd name="connsiteX237" fmla="*/ 8461480 w 9144000"/>
              <a:gd name="connsiteY237" fmla="*/ 1072532 h 1919921"/>
              <a:gd name="connsiteX238" fmla="*/ 8454389 w 9144000"/>
              <a:gd name="connsiteY238" fmla="*/ 1076078 h 1919921"/>
              <a:gd name="connsiteX239" fmla="*/ 8450843 w 9144000"/>
              <a:gd name="connsiteY239" fmla="*/ 1074305 h 1919921"/>
              <a:gd name="connsiteX240" fmla="*/ 8449070 w 9144000"/>
              <a:gd name="connsiteY240" fmla="*/ 1068987 h 1919921"/>
              <a:gd name="connsiteX241" fmla="*/ 8454389 w 9144000"/>
              <a:gd name="connsiteY241" fmla="*/ 1061895 h 1919921"/>
              <a:gd name="connsiteX242" fmla="*/ 8461480 w 9144000"/>
              <a:gd name="connsiteY242" fmla="*/ 1072532 h 1919921"/>
              <a:gd name="connsiteX243" fmla="*/ 815479 w 9144000"/>
              <a:gd name="connsiteY243" fmla="*/ 1038849 h 1919921"/>
              <a:gd name="connsiteX244" fmla="*/ 820797 w 9144000"/>
              <a:gd name="connsiteY244" fmla="*/ 1072532 h 1919921"/>
              <a:gd name="connsiteX245" fmla="*/ 817252 w 9144000"/>
              <a:gd name="connsiteY245" fmla="*/ 1081396 h 1919921"/>
              <a:gd name="connsiteX246" fmla="*/ 808388 w 9144000"/>
              <a:gd name="connsiteY246" fmla="*/ 1056577 h 1919921"/>
              <a:gd name="connsiteX247" fmla="*/ 811933 w 9144000"/>
              <a:gd name="connsiteY247" fmla="*/ 1037076 h 1919921"/>
              <a:gd name="connsiteX248" fmla="*/ 815479 w 9144000"/>
              <a:gd name="connsiteY248" fmla="*/ 1038849 h 1919921"/>
              <a:gd name="connsiteX249" fmla="*/ 776478 w 9144000"/>
              <a:gd name="connsiteY249" fmla="*/ 1067214 h 1919921"/>
              <a:gd name="connsiteX250" fmla="*/ 774705 w 9144000"/>
              <a:gd name="connsiteY250" fmla="*/ 1123943 h 1919921"/>
              <a:gd name="connsiteX251" fmla="*/ 744568 w 9144000"/>
              <a:gd name="connsiteY251" fmla="*/ 1081396 h 1919921"/>
              <a:gd name="connsiteX252" fmla="*/ 772932 w 9144000"/>
              <a:gd name="connsiteY252" fmla="*/ 1037076 h 1919921"/>
              <a:gd name="connsiteX253" fmla="*/ 776478 w 9144000"/>
              <a:gd name="connsiteY253" fmla="*/ 1067214 h 1919921"/>
              <a:gd name="connsiteX254" fmla="*/ 5908676 w 9144000"/>
              <a:gd name="connsiteY254" fmla="*/ 900572 h 1919921"/>
              <a:gd name="connsiteX255" fmla="*/ 5905131 w 9144000"/>
              <a:gd name="connsiteY255" fmla="*/ 898800 h 1919921"/>
              <a:gd name="connsiteX256" fmla="*/ 5908676 w 9144000"/>
              <a:gd name="connsiteY256" fmla="*/ 900572 h 1919921"/>
              <a:gd name="connsiteX257" fmla="*/ 4384086 w 9144000"/>
              <a:gd name="connsiteY257" fmla="*/ 866890 h 1919921"/>
              <a:gd name="connsiteX258" fmla="*/ 4389404 w 9144000"/>
              <a:gd name="connsiteY258" fmla="*/ 881072 h 1919921"/>
              <a:gd name="connsiteX259" fmla="*/ 4387631 w 9144000"/>
              <a:gd name="connsiteY259" fmla="*/ 1152307 h 1919921"/>
              <a:gd name="connsiteX260" fmla="*/ 4247581 w 9144000"/>
              <a:gd name="connsiteY260" fmla="*/ 1152307 h 1919921"/>
              <a:gd name="connsiteX261" fmla="*/ 4247581 w 9144000"/>
              <a:gd name="connsiteY261" fmla="*/ 866890 h 1919921"/>
              <a:gd name="connsiteX262" fmla="*/ 4384086 w 9144000"/>
              <a:gd name="connsiteY262" fmla="*/ 866890 h 1919921"/>
              <a:gd name="connsiteX263" fmla="*/ 819024 w 9144000"/>
              <a:gd name="connsiteY263" fmla="*/ 866890 h 1919921"/>
              <a:gd name="connsiteX264" fmla="*/ 815479 w 9144000"/>
              <a:gd name="connsiteY264" fmla="*/ 868662 h 1919921"/>
              <a:gd name="connsiteX265" fmla="*/ 810161 w 9144000"/>
              <a:gd name="connsiteY265" fmla="*/ 858026 h 1919921"/>
              <a:gd name="connsiteX266" fmla="*/ 819024 w 9144000"/>
              <a:gd name="connsiteY266" fmla="*/ 845616 h 1919921"/>
              <a:gd name="connsiteX267" fmla="*/ 819024 w 9144000"/>
              <a:gd name="connsiteY267" fmla="*/ 866890 h 1919921"/>
              <a:gd name="connsiteX268" fmla="*/ 819024 w 9144000"/>
              <a:gd name="connsiteY268" fmla="*/ 780023 h 1919921"/>
              <a:gd name="connsiteX269" fmla="*/ 819024 w 9144000"/>
              <a:gd name="connsiteY269" fmla="*/ 811933 h 1919921"/>
              <a:gd name="connsiteX270" fmla="*/ 813706 w 9144000"/>
              <a:gd name="connsiteY270" fmla="*/ 811933 h 1919921"/>
              <a:gd name="connsiteX271" fmla="*/ 808388 w 9144000"/>
              <a:gd name="connsiteY271" fmla="*/ 788887 h 1919921"/>
              <a:gd name="connsiteX272" fmla="*/ 815479 w 9144000"/>
              <a:gd name="connsiteY272" fmla="*/ 776478 h 1919921"/>
              <a:gd name="connsiteX273" fmla="*/ 819024 w 9144000"/>
              <a:gd name="connsiteY273" fmla="*/ 780023 h 1919921"/>
              <a:gd name="connsiteX274" fmla="*/ 817252 w 9144000"/>
              <a:gd name="connsiteY274" fmla="*/ 746341 h 1919921"/>
              <a:gd name="connsiteX275" fmla="*/ 810161 w 9144000"/>
              <a:gd name="connsiteY275" fmla="*/ 741022 h 1919921"/>
              <a:gd name="connsiteX276" fmla="*/ 808388 w 9144000"/>
              <a:gd name="connsiteY276" fmla="*/ 726840 h 1919921"/>
              <a:gd name="connsiteX277" fmla="*/ 817252 w 9144000"/>
              <a:gd name="connsiteY277" fmla="*/ 717976 h 1919921"/>
              <a:gd name="connsiteX278" fmla="*/ 817252 w 9144000"/>
              <a:gd name="connsiteY278" fmla="*/ 746341 h 1919921"/>
              <a:gd name="connsiteX279" fmla="*/ 819024 w 9144000"/>
              <a:gd name="connsiteY279" fmla="*/ 659474 h 1919921"/>
              <a:gd name="connsiteX280" fmla="*/ 819024 w 9144000"/>
              <a:gd name="connsiteY280" fmla="*/ 686066 h 1919921"/>
              <a:gd name="connsiteX281" fmla="*/ 808388 w 9144000"/>
              <a:gd name="connsiteY281" fmla="*/ 666565 h 1919921"/>
              <a:gd name="connsiteX282" fmla="*/ 813706 w 9144000"/>
              <a:gd name="connsiteY282" fmla="*/ 659474 h 1919921"/>
              <a:gd name="connsiteX283" fmla="*/ 819024 w 9144000"/>
              <a:gd name="connsiteY283" fmla="*/ 659474 h 1919921"/>
              <a:gd name="connsiteX284" fmla="*/ 817252 w 9144000"/>
              <a:gd name="connsiteY284" fmla="*/ 604518 h 1919921"/>
              <a:gd name="connsiteX285" fmla="*/ 817252 w 9144000"/>
              <a:gd name="connsiteY285" fmla="*/ 625791 h 1919921"/>
              <a:gd name="connsiteX286" fmla="*/ 813706 w 9144000"/>
              <a:gd name="connsiteY286" fmla="*/ 625791 h 1919921"/>
              <a:gd name="connsiteX287" fmla="*/ 810161 w 9144000"/>
              <a:gd name="connsiteY287" fmla="*/ 620473 h 1919921"/>
              <a:gd name="connsiteX288" fmla="*/ 811933 w 9144000"/>
              <a:gd name="connsiteY288" fmla="*/ 604518 h 1919921"/>
              <a:gd name="connsiteX289" fmla="*/ 817252 w 9144000"/>
              <a:gd name="connsiteY289" fmla="*/ 604518 h 1919921"/>
              <a:gd name="connsiteX290" fmla="*/ 819024 w 9144000"/>
              <a:gd name="connsiteY290" fmla="*/ 546016 h 1919921"/>
              <a:gd name="connsiteX291" fmla="*/ 819024 w 9144000"/>
              <a:gd name="connsiteY291" fmla="*/ 567290 h 1919921"/>
              <a:gd name="connsiteX292" fmla="*/ 815479 w 9144000"/>
              <a:gd name="connsiteY292" fmla="*/ 570835 h 1919921"/>
              <a:gd name="connsiteX293" fmla="*/ 810161 w 9144000"/>
              <a:gd name="connsiteY293" fmla="*/ 567290 h 1919921"/>
              <a:gd name="connsiteX294" fmla="*/ 808388 w 9144000"/>
              <a:gd name="connsiteY294" fmla="*/ 551335 h 1919921"/>
              <a:gd name="connsiteX295" fmla="*/ 813706 w 9144000"/>
              <a:gd name="connsiteY295" fmla="*/ 542471 h 1919921"/>
              <a:gd name="connsiteX296" fmla="*/ 819024 w 9144000"/>
              <a:gd name="connsiteY296" fmla="*/ 546016 h 1919921"/>
              <a:gd name="connsiteX297" fmla="*/ 810161 w 9144000"/>
              <a:gd name="connsiteY297" fmla="*/ 0 h 1919921"/>
              <a:gd name="connsiteX298" fmla="*/ 811933 w 9144000"/>
              <a:gd name="connsiteY298" fmla="*/ 154232 h 1919921"/>
              <a:gd name="connsiteX299" fmla="*/ 819024 w 9144000"/>
              <a:gd name="connsiteY299" fmla="*/ 230461 h 1919921"/>
              <a:gd name="connsiteX300" fmla="*/ 829661 w 9144000"/>
              <a:gd name="connsiteY300" fmla="*/ 288963 h 1919921"/>
              <a:gd name="connsiteX301" fmla="*/ 820797 w 9144000"/>
              <a:gd name="connsiteY301" fmla="*/ 310237 h 1919921"/>
              <a:gd name="connsiteX302" fmla="*/ 819024 w 9144000"/>
              <a:gd name="connsiteY302" fmla="*/ 336828 h 1919921"/>
              <a:gd name="connsiteX303" fmla="*/ 824343 w 9144000"/>
              <a:gd name="connsiteY303" fmla="*/ 402421 h 1919921"/>
              <a:gd name="connsiteX304" fmla="*/ 838525 w 9144000"/>
              <a:gd name="connsiteY304" fmla="*/ 411285 h 1919921"/>
              <a:gd name="connsiteX305" fmla="*/ 877526 w 9144000"/>
              <a:gd name="connsiteY305" fmla="*/ 469787 h 1919921"/>
              <a:gd name="connsiteX306" fmla="*/ 873981 w 9144000"/>
              <a:gd name="connsiteY306" fmla="*/ 485742 h 1919921"/>
              <a:gd name="connsiteX307" fmla="*/ 849162 w 9144000"/>
              <a:gd name="connsiteY307" fmla="*/ 530061 h 1919921"/>
              <a:gd name="connsiteX308" fmla="*/ 850935 w 9144000"/>
              <a:gd name="connsiteY308" fmla="*/ 893481 h 1919921"/>
              <a:gd name="connsiteX309" fmla="*/ 881072 w 9144000"/>
              <a:gd name="connsiteY309" fmla="*/ 948437 h 1919921"/>
              <a:gd name="connsiteX310" fmla="*/ 882845 w 9144000"/>
              <a:gd name="connsiteY310" fmla="*/ 960847 h 1919921"/>
              <a:gd name="connsiteX311" fmla="*/ 849162 w 9144000"/>
              <a:gd name="connsiteY311" fmla="*/ 1029985 h 1919921"/>
              <a:gd name="connsiteX312" fmla="*/ 879299 w 9144000"/>
              <a:gd name="connsiteY312" fmla="*/ 1145216 h 1919921"/>
              <a:gd name="connsiteX313" fmla="*/ 927164 w 9144000"/>
              <a:gd name="connsiteY313" fmla="*/ 1145216 h 1919921"/>
              <a:gd name="connsiteX314" fmla="*/ 1015803 w 9144000"/>
              <a:gd name="connsiteY314" fmla="*/ 1164717 h 1919921"/>
              <a:gd name="connsiteX315" fmla="*/ 1072532 w 9144000"/>
              <a:gd name="connsiteY315" fmla="*/ 1148762 h 1919921"/>
              <a:gd name="connsiteX316" fmla="*/ 1084942 w 9144000"/>
              <a:gd name="connsiteY316" fmla="*/ 1154080 h 1919921"/>
              <a:gd name="connsiteX317" fmla="*/ 1100897 w 9144000"/>
              <a:gd name="connsiteY317" fmla="*/ 1138125 h 1919921"/>
              <a:gd name="connsiteX318" fmla="*/ 1111533 w 9144000"/>
              <a:gd name="connsiteY318" fmla="*/ 1099124 h 1919921"/>
              <a:gd name="connsiteX319" fmla="*/ 1122170 w 9144000"/>
              <a:gd name="connsiteY319" fmla="*/ 1099124 h 1919921"/>
              <a:gd name="connsiteX320" fmla="*/ 1146989 w 9144000"/>
              <a:gd name="connsiteY320" fmla="*/ 1123943 h 1919921"/>
              <a:gd name="connsiteX321" fmla="*/ 1200172 w 9144000"/>
              <a:gd name="connsiteY321" fmla="*/ 1104442 h 1919921"/>
              <a:gd name="connsiteX322" fmla="*/ 1180672 w 9144000"/>
              <a:gd name="connsiteY322" fmla="*/ 1084942 h 1919921"/>
              <a:gd name="connsiteX323" fmla="*/ 1198399 w 9144000"/>
              <a:gd name="connsiteY323" fmla="*/ 1063668 h 1919921"/>
              <a:gd name="connsiteX324" fmla="*/ 1200172 w 9144000"/>
              <a:gd name="connsiteY324" fmla="*/ 1054804 h 1919921"/>
              <a:gd name="connsiteX325" fmla="*/ 1200172 w 9144000"/>
              <a:gd name="connsiteY325" fmla="*/ 1045940 h 1919921"/>
              <a:gd name="connsiteX326" fmla="*/ 1207263 w 9144000"/>
              <a:gd name="connsiteY326" fmla="*/ 1010485 h 1919921"/>
              <a:gd name="connsiteX327" fmla="*/ 1217900 w 9144000"/>
              <a:gd name="connsiteY327" fmla="*/ 1022894 h 1919921"/>
              <a:gd name="connsiteX328" fmla="*/ 1435952 w 9144000"/>
              <a:gd name="connsiteY328" fmla="*/ 1022894 h 1919921"/>
              <a:gd name="connsiteX329" fmla="*/ 1439498 w 9144000"/>
              <a:gd name="connsiteY329" fmla="*/ 1010485 h 1919921"/>
              <a:gd name="connsiteX330" fmla="*/ 1446589 w 9144000"/>
              <a:gd name="connsiteY330" fmla="*/ 1014030 h 1919921"/>
              <a:gd name="connsiteX331" fmla="*/ 1473180 w 9144000"/>
              <a:gd name="connsiteY331" fmla="*/ 1083169 h 1919921"/>
              <a:gd name="connsiteX332" fmla="*/ 1455453 w 9144000"/>
              <a:gd name="connsiteY332" fmla="*/ 1100897 h 1919921"/>
              <a:gd name="connsiteX333" fmla="*/ 1457225 w 9144000"/>
              <a:gd name="connsiteY333" fmla="*/ 1120397 h 1919921"/>
              <a:gd name="connsiteX334" fmla="*/ 1508636 w 9144000"/>
              <a:gd name="connsiteY334" fmla="*/ 1120397 h 1919921"/>
              <a:gd name="connsiteX335" fmla="*/ 1521045 w 9144000"/>
              <a:gd name="connsiteY335" fmla="*/ 1097351 h 1919921"/>
              <a:gd name="connsiteX336" fmla="*/ 1531682 w 9144000"/>
              <a:gd name="connsiteY336" fmla="*/ 1120397 h 1919921"/>
              <a:gd name="connsiteX337" fmla="*/ 1544092 w 9144000"/>
              <a:gd name="connsiteY337" fmla="*/ 1127488 h 1919921"/>
              <a:gd name="connsiteX338" fmla="*/ 1565365 w 9144000"/>
              <a:gd name="connsiteY338" fmla="*/ 1155853 h 1919921"/>
              <a:gd name="connsiteX339" fmla="*/ 1583093 w 9144000"/>
              <a:gd name="connsiteY339" fmla="*/ 1143443 h 1919921"/>
              <a:gd name="connsiteX340" fmla="*/ 1599048 w 9144000"/>
              <a:gd name="connsiteY340" fmla="*/ 1157626 h 1919921"/>
              <a:gd name="connsiteX341" fmla="*/ 1632731 w 9144000"/>
              <a:gd name="connsiteY341" fmla="*/ 1178899 h 1919921"/>
              <a:gd name="connsiteX342" fmla="*/ 1636276 w 9144000"/>
              <a:gd name="connsiteY342" fmla="*/ 1175353 h 1919921"/>
              <a:gd name="connsiteX343" fmla="*/ 1636276 w 9144000"/>
              <a:gd name="connsiteY343" fmla="*/ 1035304 h 1919921"/>
              <a:gd name="connsiteX344" fmla="*/ 1645140 w 9144000"/>
              <a:gd name="connsiteY344" fmla="*/ 989211 h 1919921"/>
              <a:gd name="connsiteX345" fmla="*/ 1650458 w 9144000"/>
              <a:gd name="connsiteY345" fmla="*/ 990984 h 1919921"/>
              <a:gd name="connsiteX346" fmla="*/ 1664641 w 9144000"/>
              <a:gd name="connsiteY346" fmla="*/ 1049486 h 1919921"/>
              <a:gd name="connsiteX347" fmla="*/ 1719597 w 9144000"/>
              <a:gd name="connsiteY347" fmla="*/ 1049486 h 1919921"/>
              <a:gd name="connsiteX348" fmla="*/ 1733779 w 9144000"/>
              <a:gd name="connsiteY348" fmla="*/ 959074 h 1919921"/>
              <a:gd name="connsiteX349" fmla="*/ 1740870 w 9144000"/>
              <a:gd name="connsiteY349" fmla="*/ 960847 h 1919921"/>
              <a:gd name="connsiteX350" fmla="*/ 1755052 w 9144000"/>
              <a:gd name="connsiteY350" fmla="*/ 1001621 h 1919921"/>
              <a:gd name="connsiteX351" fmla="*/ 1827736 w 9144000"/>
              <a:gd name="connsiteY351" fmla="*/ 1001621 h 1919921"/>
              <a:gd name="connsiteX352" fmla="*/ 1863192 w 9144000"/>
              <a:gd name="connsiteY352" fmla="*/ 987439 h 1919921"/>
              <a:gd name="connsiteX353" fmla="*/ 1870283 w 9144000"/>
              <a:gd name="connsiteY353" fmla="*/ 959074 h 1919921"/>
              <a:gd name="connsiteX354" fmla="*/ 1875601 w 9144000"/>
              <a:gd name="connsiteY354" fmla="*/ 959074 h 1919921"/>
              <a:gd name="connsiteX355" fmla="*/ 1891556 w 9144000"/>
              <a:gd name="connsiteY355" fmla="*/ 1053032 h 1919921"/>
              <a:gd name="connsiteX356" fmla="*/ 1948285 w 9144000"/>
              <a:gd name="connsiteY356" fmla="*/ 1033531 h 1919921"/>
              <a:gd name="connsiteX357" fmla="*/ 1950058 w 9144000"/>
              <a:gd name="connsiteY357" fmla="*/ 1022894 h 1919921"/>
              <a:gd name="connsiteX358" fmla="*/ 1962468 w 9144000"/>
              <a:gd name="connsiteY358" fmla="*/ 989211 h 1919921"/>
              <a:gd name="connsiteX359" fmla="*/ 1967786 w 9144000"/>
              <a:gd name="connsiteY359" fmla="*/ 1019349 h 1919921"/>
              <a:gd name="connsiteX360" fmla="*/ 1966013 w 9144000"/>
              <a:gd name="connsiteY360" fmla="*/ 1088487 h 1919921"/>
              <a:gd name="connsiteX361" fmla="*/ 2017424 w 9144000"/>
              <a:gd name="connsiteY361" fmla="*/ 1134579 h 1919921"/>
              <a:gd name="connsiteX362" fmla="*/ 2109609 w 9144000"/>
              <a:gd name="connsiteY362" fmla="*/ 1129261 h 1919921"/>
              <a:gd name="connsiteX363" fmla="*/ 2109609 w 9144000"/>
              <a:gd name="connsiteY363" fmla="*/ 1074305 h 1919921"/>
              <a:gd name="connsiteX364" fmla="*/ 2111381 w 9144000"/>
              <a:gd name="connsiteY364" fmla="*/ 1060123 h 1919921"/>
              <a:gd name="connsiteX365" fmla="*/ 2113154 w 9144000"/>
              <a:gd name="connsiteY365" fmla="*/ 1045940 h 1919921"/>
              <a:gd name="connsiteX366" fmla="*/ 2114927 w 9144000"/>
              <a:gd name="connsiteY366" fmla="*/ 1033531 h 1919921"/>
              <a:gd name="connsiteX367" fmla="*/ 2134427 w 9144000"/>
              <a:gd name="connsiteY367" fmla="*/ 992757 h 1919921"/>
              <a:gd name="connsiteX368" fmla="*/ 2127336 w 9144000"/>
              <a:gd name="connsiteY368" fmla="*/ 969711 h 1919921"/>
              <a:gd name="connsiteX369" fmla="*/ 2187611 w 9144000"/>
              <a:gd name="connsiteY369" fmla="*/ 928937 h 1919921"/>
              <a:gd name="connsiteX370" fmla="*/ 2200020 w 9144000"/>
              <a:gd name="connsiteY370" fmla="*/ 943119 h 1919921"/>
              <a:gd name="connsiteX371" fmla="*/ 2237249 w 9144000"/>
              <a:gd name="connsiteY371" fmla="*/ 973256 h 1919921"/>
              <a:gd name="connsiteX372" fmla="*/ 2230158 w 9144000"/>
              <a:gd name="connsiteY372" fmla="*/ 1003394 h 1919921"/>
              <a:gd name="connsiteX373" fmla="*/ 2246113 w 9144000"/>
              <a:gd name="connsiteY373" fmla="*/ 1031758 h 1919921"/>
              <a:gd name="connsiteX374" fmla="*/ 2256749 w 9144000"/>
              <a:gd name="connsiteY374" fmla="*/ 1123943 h 1919921"/>
              <a:gd name="connsiteX375" fmla="*/ 2347161 w 9144000"/>
              <a:gd name="connsiteY375" fmla="*/ 1123943 h 1919921"/>
              <a:gd name="connsiteX376" fmla="*/ 2379071 w 9144000"/>
              <a:gd name="connsiteY376" fmla="*/ 1113306 h 1919921"/>
              <a:gd name="connsiteX377" fmla="*/ 2357798 w 9144000"/>
              <a:gd name="connsiteY377" fmla="*/ 1088487 h 1919921"/>
              <a:gd name="connsiteX378" fmla="*/ 2389708 w 9144000"/>
              <a:gd name="connsiteY378" fmla="*/ 1074305 h 1919921"/>
              <a:gd name="connsiteX379" fmla="*/ 2379071 w 9144000"/>
              <a:gd name="connsiteY379" fmla="*/ 1058350 h 1919921"/>
              <a:gd name="connsiteX380" fmla="*/ 2414527 w 9144000"/>
              <a:gd name="connsiteY380" fmla="*/ 1028213 h 1919921"/>
              <a:gd name="connsiteX381" fmla="*/ 2428709 w 9144000"/>
              <a:gd name="connsiteY381" fmla="*/ 983893 h 1919921"/>
              <a:gd name="connsiteX382" fmla="*/ 2437573 w 9144000"/>
              <a:gd name="connsiteY382" fmla="*/ 982120 h 1919921"/>
              <a:gd name="connsiteX383" fmla="*/ 2442891 w 9144000"/>
              <a:gd name="connsiteY383" fmla="*/ 982120 h 1919921"/>
              <a:gd name="connsiteX384" fmla="*/ 2446437 w 9144000"/>
              <a:gd name="connsiteY384" fmla="*/ 992757 h 1919921"/>
              <a:gd name="connsiteX385" fmla="*/ 2740718 w 9144000"/>
              <a:gd name="connsiteY385" fmla="*/ 992757 h 1919921"/>
              <a:gd name="connsiteX386" fmla="*/ 2749582 w 9144000"/>
              <a:gd name="connsiteY386" fmla="*/ 980348 h 1919921"/>
              <a:gd name="connsiteX387" fmla="*/ 2761992 w 9144000"/>
              <a:gd name="connsiteY387" fmla="*/ 982120 h 1919921"/>
              <a:gd name="connsiteX388" fmla="*/ 2809857 w 9144000"/>
              <a:gd name="connsiteY388" fmla="*/ 1054804 h 1919921"/>
              <a:gd name="connsiteX389" fmla="*/ 2809857 w 9144000"/>
              <a:gd name="connsiteY389" fmla="*/ 1060123 h 1919921"/>
              <a:gd name="connsiteX390" fmla="*/ 2797447 w 9144000"/>
              <a:gd name="connsiteY390" fmla="*/ 1070759 h 1919921"/>
              <a:gd name="connsiteX391" fmla="*/ 2831130 w 9144000"/>
              <a:gd name="connsiteY391" fmla="*/ 1088487 h 1919921"/>
              <a:gd name="connsiteX392" fmla="*/ 2809857 w 9144000"/>
              <a:gd name="connsiteY392" fmla="*/ 1104442 h 1919921"/>
              <a:gd name="connsiteX393" fmla="*/ 2811629 w 9144000"/>
              <a:gd name="connsiteY393" fmla="*/ 1120397 h 1919921"/>
              <a:gd name="connsiteX394" fmla="*/ 2997771 w 9144000"/>
              <a:gd name="connsiteY394" fmla="*/ 1120397 h 1919921"/>
              <a:gd name="connsiteX395" fmla="*/ 3020817 w 9144000"/>
              <a:gd name="connsiteY395" fmla="*/ 1185990 h 1919921"/>
              <a:gd name="connsiteX396" fmla="*/ 3038545 w 9144000"/>
              <a:gd name="connsiteY396" fmla="*/ 1168262 h 1919921"/>
              <a:gd name="connsiteX397" fmla="*/ 3035000 w 9144000"/>
              <a:gd name="connsiteY397" fmla="*/ 1129261 h 1919921"/>
              <a:gd name="connsiteX398" fmla="*/ 3020817 w 9144000"/>
              <a:gd name="connsiteY398" fmla="*/ 1123943 h 1919921"/>
              <a:gd name="connsiteX399" fmla="*/ 3052728 w 9144000"/>
              <a:gd name="connsiteY399" fmla="*/ 1093805 h 1919921"/>
              <a:gd name="connsiteX400" fmla="*/ 3038545 w 9144000"/>
              <a:gd name="connsiteY400" fmla="*/ 1079623 h 1919921"/>
              <a:gd name="connsiteX401" fmla="*/ 3066910 w 9144000"/>
              <a:gd name="connsiteY401" fmla="*/ 1053032 h 1919921"/>
              <a:gd name="connsiteX402" fmla="*/ 3052728 w 9144000"/>
              <a:gd name="connsiteY402" fmla="*/ 1042395 h 1919921"/>
              <a:gd name="connsiteX403" fmla="*/ 3104138 w 9144000"/>
              <a:gd name="connsiteY403" fmla="*/ 1001621 h 1919921"/>
              <a:gd name="connsiteX404" fmla="*/ 3121866 w 9144000"/>
              <a:gd name="connsiteY404" fmla="*/ 969711 h 1919921"/>
              <a:gd name="connsiteX405" fmla="*/ 3128957 w 9144000"/>
              <a:gd name="connsiteY405" fmla="*/ 969711 h 1919921"/>
              <a:gd name="connsiteX406" fmla="*/ 3134275 w 9144000"/>
              <a:gd name="connsiteY406" fmla="*/ 998075 h 1919921"/>
              <a:gd name="connsiteX407" fmla="*/ 3198096 w 9144000"/>
              <a:gd name="connsiteY407" fmla="*/ 1044168 h 1919921"/>
              <a:gd name="connsiteX408" fmla="*/ 3183913 w 9144000"/>
              <a:gd name="connsiteY408" fmla="*/ 1053032 h 1919921"/>
              <a:gd name="connsiteX409" fmla="*/ 3210505 w 9144000"/>
              <a:gd name="connsiteY409" fmla="*/ 1079623 h 1919921"/>
              <a:gd name="connsiteX410" fmla="*/ 3198096 w 9144000"/>
              <a:gd name="connsiteY410" fmla="*/ 1093805 h 1919921"/>
              <a:gd name="connsiteX411" fmla="*/ 3228233 w 9144000"/>
              <a:gd name="connsiteY411" fmla="*/ 1120397 h 1919921"/>
              <a:gd name="connsiteX412" fmla="*/ 3226460 w 9144000"/>
              <a:gd name="connsiteY412" fmla="*/ 1123943 h 1919921"/>
              <a:gd name="connsiteX413" fmla="*/ 3208732 w 9144000"/>
              <a:gd name="connsiteY413" fmla="*/ 1146989 h 1919921"/>
              <a:gd name="connsiteX414" fmla="*/ 3219369 w 9144000"/>
              <a:gd name="connsiteY414" fmla="*/ 1168262 h 1919921"/>
              <a:gd name="connsiteX415" fmla="*/ 3240642 w 9144000"/>
              <a:gd name="connsiteY415" fmla="*/ 1164717 h 1919921"/>
              <a:gd name="connsiteX416" fmla="*/ 3274325 w 9144000"/>
              <a:gd name="connsiteY416" fmla="*/ 1161171 h 1919921"/>
              <a:gd name="connsiteX417" fmla="*/ 3281416 w 9144000"/>
              <a:gd name="connsiteY417" fmla="*/ 820797 h 1919921"/>
              <a:gd name="connsiteX418" fmla="*/ 3292053 w 9144000"/>
              <a:gd name="connsiteY418" fmla="*/ 797751 h 1919921"/>
              <a:gd name="connsiteX419" fmla="*/ 3293826 w 9144000"/>
              <a:gd name="connsiteY419" fmla="*/ 785342 h 1919921"/>
              <a:gd name="connsiteX420" fmla="*/ 3334600 w 9144000"/>
              <a:gd name="connsiteY420" fmla="*/ 737477 h 1919921"/>
              <a:gd name="connsiteX421" fmla="*/ 3354100 w 9144000"/>
              <a:gd name="connsiteY421" fmla="*/ 712658 h 1919921"/>
              <a:gd name="connsiteX422" fmla="*/ 3354100 w 9144000"/>
              <a:gd name="connsiteY422" fmla="*/ 705567 h 1919921"/>
              <a:gd name="connsiteX423" fmla="*/ 3355873 w 9144000"/>
              <a:gd name="connsiteY423" fmla="*/ 673657 h 1919921"/>
              <a:gd name="connsiteX424" fmla="*/ 3361191 w 9144000"/>
              <a:gd name="connsiteY424" fmla="*/ 579699 h 1919921"/>
              <a:gd name="connsiteX425" fmla="*/ 3368282 w 9144000"/>
              <a:gd name="connsiteY425" fmla="*/ 579699 h 1919921"/>
              <a:gd name="connsiteX426" fmla="*/ 3373601 w 9144000"/>
              <a:gd name="connsiteY426" fmla="*/ 615155 h 1919921"/>
              <a:gd name="connsiteX427" fmla="*/ 3370055 w 9144000"/>
              <a:gd name="connsiteY427" fmla="*/ 671884 h 1919921"/>
              <a:gd name="connsiteX428" fmla="*/ 3393101 w 9144000"/>
              <a:gd name="connsiteY428" fmla="*/ 721522 h 1919921"/>
              <a:gd name="connsiteX429" fmla="*/ 3403738 w 9144000"/>
              <a:gd name="connsiteY429" fmla="*/ 758750 h 1919921"/>
              <a:gd name="connsiteX430" fmla="*/ 3416147 w 9144000"/>
              <a:gd name="connsiteY430" fmla="*/ 762296 h 1919921"/>
              <a:gd name="connsiteX431" fmla="*/ 3437421 w 9144000"/>
              <a:gd name="connsiteY431" fmla="*/ 780023 h 1919921"/>
              <a:gd name="connsiteX432" fmla="*/ 3455149 w 9144000"/>
              <a:gd name="connsiteY432" fmla="*/ 916527 h 1919921"/>
              <a:gd name="connsiteX433" fmla="*/ 3455149 w 9144000"/>
              <a:gd name="connsiteY433" fmla="*/ 1106215 h 1919921"/>
              <a:gd name="connsiteX434" fmla="*/ 3467558 w 9144000"/>
              <a:gd name="connsiteY434" fmla="*/ 1115079 h 1919921"/>
              <a:gd name="connsiteX435" fmla="*/ 3476422 w 9144000"/>
              <a:gd name="connsiteY435" fmla="*/ 1129261 h 1919921"/>
              <a:gd name="connsiteX436" fmla="*/ 3481740 w 9144000"/>
              <a:gd name="connsiteY436" fmla="*/ 1129261 h 1919921"/>
              <a:gd name="connsiteX437" fmla="*/ 3483513 w 9144000"/>
              <a:gd name="connsiteY437" fmla="*/ 611609 h 1919921"/>
              <a:gd name="connsiteX438" fmla="*/ 3515423 w 9144000"/>
              <a:gd name="connsiteY438" fmla="*/ 570835 h 1919921"/>
              <a:gd name="connsiteX439" fmla="*/ 3586334 w 9144000"/>
              <a:gd name="connsiteY439" fmla="*/ 581472 h 1919921"/>
              <a:gd name="connsiteX440" fmla="*/ 3593425 w 9144000"/>
              <a:gd name="connsiteY440" fmla="*/ 632883 h 1919921"/>
              <a:gd name="connsiteX441" fmla="*/ 3593425 w 9144000"/>
              <a:gd name="connsiteY441" fmla="*/ 1099124 h 1919921"/>
              <a:gd name="connsiteX442" fmla="*/ 3612926 w 9144000"/>
              <a:gd name="connsiteY442" fmla="*/ 1115079 h 1919921"/>
              <a:gd name="connsiteX443" fmla="*/ 3614699 w 9144000"/>
              <a:gd name="connsiteY443" fmla="*/ 1109760 h 1919921"/>
              <a:gd name="connsiteX444" fmla="*/ 3614699 w 9144000"/>
              <a:gd name="connsiteY444" fmla="*/ 466241 h 1919921"/>
              <a:gd name="connsiteX445" fmla="*/ 3620017 w 9144000"/>
              <a:gd name="connsiteY445" fmla="*/ 423694 h 1919921"/>
              <a:gd name="connsiteX446" fmla="*/ 3669655 w 9144000"/>
              <a:gd name="connsiteY446" fmla="*/ 423694 h 1919921"/>
              <a:gd name="connsiteX447" fmla="*/ 3701565 w 9144000"/>
              <a:gd name="connsiteY447" fmla="*/ 432558 h 1919921"/>
              <a:gd name="connsiteX448" fmla="*/ 3701565 w 9144000"/>
              <a:gd name="connsiteY448" fmla="*/ 1111533 h 1919921"/>
              <a:gd name="connsiteX449" fmla="*/ 3705111 w 9144000"/>
              <a:gd name="connsiteY449" fmla="*/ 1113306 h 1919921"/>
              <a:gd name="connsiteX450" fmla="*/ 3724611 w 9144000"/>
              <a:gd name="connsiteY450" fmla="*/ 1099124 h 1919921"/>
              <a:gd name="connsiteX451" fmla="*/ 3724611 w 9144000"/>
              <a:gd name="connsiteY451" fmla="*/ 636428 h 1919921"/>
              <a:gd name="connsiteX452" fmla="*/ 3738793 w 9144000"/>
              <a:gd name="connsiteY452" fmla="*/ 586790 h 1919921"/>
              <a:gd name="connsiteX453" fmla="*/ 3779567 w 9144000"/>
              <a:gd name="connsiteY453" fmla="*/ 586790 h 1919921"/>
              <a:gd name="connsiteX454" fmla="*/ 3832751 w 9144000"/>
              <a:gd name="connsiteY454" fmla="*/ 595654 h 1919921"/>
              <a:gd name="connsiteX455" fmla="*/ 3832751 w 9144000"/>
              <a:gd name="connsiteY455" fmla="*/ 1157626 h 1919921"/>
              <a:gd name="connsiteX456" fmla="*/ 3839842 w 9144000"/>
              <a:gd name="connsiteY456" fmla="*/ 1159398 h 1919921"/>
              <a:gd name="connsiteX457" fmla="*/ 3846933 w 9144000"/>
              <a:gd name="connsiteY457" fmla="*/ 1154080 h 1919921"/>
              <a:gd name="connsiteX458" fmla="*/ 3848706 w 9144000"/>
              <a:gd name="connsiteY458" fmla="*/ 865117 h 1919921"/>
              <a:gd name="connsiteX459" fmla="*/ 3852251 w 9144000"/>
              <a:gd name="connsiteY459" fmla="*/ 826116 h 1919921"/>
              <a:gd name="connsiteX460" fmla="*/ 3854024 w 9144000"/>
              <a:gd name="connsiteY460" fmla="*/ 799524 h 1919921"/>
              <a:gd name="connsiteX461" fmla="*/ 3857570 w 9144000"/>
              <a:gd name="connsiteY461" fmla="*/ 774705 h 1919921"/>
              <a:gd name="connsiteX462" fmla="*/ 3859343 w 9144000"/>
              <a:gd name="connsiteY462" fmla="*/ 760523 h 1919921"/>
              <a:gd name="connsiteX463" fmla="*/ 3861115 w 9144000"/>
              <a:gd name="connsiteY463" fmla="*/ 749886 h 1919921"/>
              <a:gd name="connsiteX464" fmla="*/ 3862888 w 9144000"/>
              <a:gd name="connsiteY464" fmla="*/ 744568 h 1919921"/>
              <a:gd name="connsiteX465" fmla="*/ 3907208 w 9144000"/>
              <a:gd name="connsiteY465" fmla="*/ 741022 h 1919921"/>
              <a:gd name="connsiteX466" fmla="*/ 3963937 w 9144000"/>
              <a:gd name="connsiteY466" fmla="*/ 749886 h 1919921"/>
              <a:gd name="connsiteX467" fmla="*/ 3963937 w 9144000"/>
              <a:gd name="connsiteY467" fmla="*/ 1155853 h 1919921"/>
              <a:gd name="connsiteX468" fmla="*/ 4002938 w 9144000"/>
              <a:gd name="connsiteY468" fmla="*/ 1155853 h 1919921"/>
              <a:gd name="connsiteX469" fmla="*/ 4004710 w 9144000"/>
              <a:gd name="connsiteY469" fmla="*/ 741022 h 1919921"/>
              <a:gd name="connsiteX470" fmla="*/ 3995847 w 9144000"/>
              <a:gd name="connsiteY470" fmla="*/ 712658 h 1919921"/>
              <a:gd name="connsiteX471" fmla="*/ 4011802 w 9144000"/>
              <a:gd name="connsiteY471" fmla="*/ 705567 h 1919921"/>
              <a:gd name="connsiteX472" fmla="*/ 4020665 w 9144000"/>
              <a:gd name="connsiteY472" fmla="*/ 691384 h 1919921"/>
              <a:gd name="connsiteX473" fmla="*/ 4086258 w 9144000"/>
              <a:gd name="connsiteY473" fmla="*/ 687839 h 1919921"/>
              <a:gd name="connsiteX474" fmla="*/ 4125260 w 9144000"/>
              <a:gd name="connsiteY474" fmla="*/ 691384 h 1919921"/>
              <a:gd name="connsiteX475" fmla="*/ 4132351 w 9144000"/>
              <a:gd name="connsiteY475" fmla="*/ 705567 h 1919921"/>
              <a:gd name="connsiteX476" fmla="*/ 4153624 w 9144000"/>
              <a:gd name="connsiteY476" fmla="*/ 712658 h 1919921"/>
              <a:gd name="connsiteX477" fmla="*/ 4137669 w 9144000"/>
              <a:gd name="connsiteY477" fmla="*/ 732158 h 1919921"/>
              <a:gd name="connsiteX478" fmla="*/ 4144760 w 9144000"/>
              <a:gd name="connsiteY478" fmla="*/ 1159398 h 1919921"/>
              <a:gd name="connsiteX479" fmla="*/ 4183761 w 9144000"/>
              <a:gd name="connsiteY479" fmla="*/ 1159398 h 1919921"/>
              <a:gd name="connsiteX480" fmla="*/ 4206808 w 9144000"/>
              <a:gd name="connsiteY480" fmla="*/ 932482 h 1919921"/>
              <a:gd name="connsiteX481" fmla="*/ 4206808 w 9144000"/>
              <a:gd name="connsiteY481" fmla="*/ 895254 h 1919921"/>
              <a:gd name="connsiteX482" fmla="*/ 4199716 w 9144000"/>
              <a:gd name="connsiteY482" fmla="*/ 854480 h 1919921"/>
              <a:gd name="connsiteX483" fmla="*/ 4201489 w 9144000"/>
              <a:gd name="connsiteY483" fmla="*/ 794206 h 1919921"/>
              <a:gd name="connsiteX484" fmla="*/ 4212126 w 9144000"/>
              <a:gd name="connsiteY484" fmla="*/ 756977 h 1919921"/>
              <a:gd name="connsiteX485" fmla="*/ 4439042 w 9144000"/>
              <a:gd name="connsiteY485" fmla="*/ 785342 h 1919921"/>
              <a:gd name="connsiteX486" fmla="*/ 4447906 w 9144000"/>
              <a:gd name="connsiteY486" fmla="*/ 792433 h 1919921"/>
              <a:gd name="connsiteX487" fmla="*/ 4458542 w 9144000"/>
              <a:gd name="connsiteY487" fmla="*/ 870435 h 1919921"/>
              <a:gd name="connsiteX488" fmla="*/ 4497543 w 9144000"/>
              <a:gd name="connsiteY488" fmla="*/ 1171808 h 1919921"/>
              <a:gd name="connsiteX489" fmla="*/ 4502862 w 9144000"/>
              <a:gd name="connsiteY489" fmla="*/ 1182444 h 1919921"/>
              <a:gd name="connsiteX490" fmla="*/ 4511726 w 9144000"/>
              <a:gd name="connsiteY490" fmla="*/ 1143443 h 1919921"/>
              <a:gd name="connsiteX491" fmla="*/ 4511726 w 9144000"/>
              <a:gd name="connsiteY491" fmla="*/ 1056577 h 1919921"/>
              <a:gd name="connsiteX492" fmla="*/ 4495771 w 9144000"/>
              <a:gd name="connsiteY492" fmla="*/ 953756 h 1919921"/>
              <a:gd name="connsiteX493" fmla="*/ 4497543 w 9144000"/>
              <a:gd name="connsiteY493" fmla="*/ 936028 h 1919921"/>
              <a:gd name="connsiteX494" fmla="*/ 4580864 w 9144000"/>
              <a:gd name="connsiteY494" fmla="*/ 936028 h 1919921"/>
              <a:gd name="connsiteX495" fmla="*/ 4591501 w 9144000"/>
              <a:gd name="connsiteY495" fmla="*/ 923619 h 1919921"/>
              <a:gd name="connsiteX496" fmla="*/ 4644684 w 9144000"/>
              <a:gd name="connsiteY496" fmla="*/ 923619 h 1919921"/>
              <a:gd name="connsiteX497" fmla="*/ 4650003 w 9144000"/>
              <a:gd name="connsiteY497" fmla="*/ 939574 h 1919921"/>
              <a:gd name="connsiteX498" fmla="*/ 4683685 w 9144000"/>
              <a:gd name="connsiteY498" fmla="*/ 939574 h 1919921"/>
              <a:gd name="connsiteX499" fmla="*/ 4690777 w 9144000"/>
              <a:gd name="connsiteY499" fmla="*/ 950210 h 1919921"/>
              <a:gd name="connsiteX500" fmla="*/ 4676594 w 9144000"/>
              <a:gd name="connsiteY500" fmla="*/ 1061895 h 1919921"/>
              <a:gd name="connsiteX501" fmla="*/ 4689004 w 9144000"/>
              <a:gd name="connsiteY501" fmla="*/ 1187763 h 1919921"/>
              <a:gd name="connsiteX502" fmla="*/ 4733323 w 9144000"/>
              <a:gd name="connsiteY502" fmla="*/ 1191308 h 1919921"/>
              <a:gd name="connsiteX503" fmla="*/ 4786507 w 9144000"/>
              <a:gd name="connsiteY503" fmla="*/ 1177126 h 1919921"/>
              <a:gd name="connsiteX504" fmla="*/ 4786507 w 9144000"/>
              <a:gd name="connsiteY504" fmla="*/ 982120 h 1919921"/>
              <a:gd name="connsiteX505" fmla="*/ 4795371 w 9144000"/>
              <a:gd name="connsiteY505" fmla="*/ 941346 h 1919921"/>
              <a:gd name="connsiteX506" fmla="*/ 4841463 w 9144000"/>
              <a:gd name="connsiteY506" fmla="*/ 941346 h 1919921"/>
              <a:gd name="connsiteX507" fmla="*/ 4850327 w 9144000"/>
              <a:gd name="connsiteY507" fmla="*/ 927164 h 1919921"/>
              <a:gd name="connsiteX508" fmla="*/ 4905283 w 9144000"/>
              <a:gd name="connsiteY508" fmla="*/ 927164 h 1919921"/>
              <a:gd name="connsiteX509" fmla="*/ 4924783 w 9144000"/>
              <a:gd name="connsiteY509" fmla="*/ 946665 h 1919921"/>
              <a:gd name="connsiteX510" fmla="*/ 4931875 w 9144000"/>
              <a:gd name="connsiteY510" fmla="*/ 1001621 h 1919921"/>
              <a:gd name="connsiteX511" fmla="*/ 5027605 w 9144000"/>
              <a:gd name="connsiteY511" fmla="*/ 994530 h 1919921"/>
              <a:gd name="connsiteX512" fmla="*/ 5029378 w 9144000"/>
              <a:gd name="connsiteY512" fmla="*/ 999848 h 1919921"/>
              <a:gd name="connsiteX513" fmla="*/ 5020514 w 9144000"/>
              <a:gd name="connsiteY513" fmla="*/ 1056577 h 1919921"/>
              <a:gd name="connsiteX514" fmla="*/ 5071924 w 9144000"/>
              <a:gd name="connsiteY514" fmla="*/ 1061895 h 1919921"/>
              <a:gd name="connsiteX515" fmla="*/ 5079015 w 9144000"/>
              <a:gd name="connsiteY515" fmla="*/ 1079623 h 1919921"/>
              <a:gd name="connsiteX516" fmla="*/ 5073697 w 9144000"/>
              <a:gd name="connsiteY516" fmla="*/ 1193081 h 1919921"/>
              <a:gd name="connsiteX517" fmla="*/ 5091425 w 9144000"/>
              <a:gd name="connsiteY517" fmla="*/ 1191308 h 1919921"/>
              <a:gd name="connsiteX518" fmla="*/ 5107380 w 9144000"/>
              <a:gd name="connsiteY518" fmla="*/ 1207263 h 1919921"/>
              <a:gd name="connsiteX519" fmla="*/ 5112698 w 9144000"/>
              <a:gd name="connsiteY519" fmla="*/ 1196627 h 1919921"/>
              <a:gd name="connsiteX520" fmla="*/ 5086106 w 9144000"/>
              <a:gd name="connsiteY520" fmla="*/ 1072532 h 1919921"/>
              <a:gd name="connsiteX521" fmla="*/ 5206656 w 9144000"/>
              <a:gd name="connsiteY521" fmla="*/ 1017576 h 1919921"/>
              <a:gd name="connsiteX522" fmla="*/ 5419389 w 9144000"/>
              <a:gd name="connsiteY522" fmla="*/ 1049486 h 1919921"/>
              <a:gd name="connsiteX523" fmla="*/ 5664033 w 9144000"/>
              <a:gd name="connsiteY523" fmla="*/ 1008712 h 1919921"/>
              <a:gd name="connsiteX524" fmla="*/ 5679988 w 9144000"/>
              <a:gd name="connsiteY524" fmla="*/ 964392 h 1919921"/>
              <a:gd name="connsiteX525" fmla="*/ 5685306 w 9144000"/>
              <a:gd name="connsiteY525" fmla="*/ 996303 h 1919921"/>
              <a:gd name="connsiteX526" fmla="*/ 5687079 w 9144000"/>
              <a:gd name="connsiteY526" fmla="*/ 1003394 h 1919921"/>
              <a:gd name="connsiteX527" fmla="*/ 5717216 w 9144000"/>
              <a:gd name="connsiteY527" fmla="*/ 1006939 h 1919921"/>
              <a:gd name="connsiteX528" fmla="*/ 5791673 w 9144000"/>
              <a:gd name="connsiteY528" fmla="*/ 1003394 h 1919921"/>
              <a:gd name="connsiteX529" fmla="*/ 5862584 w 9144000"/>
              <a:gd name="connsiteY529" fmla="*/ 1061895 h 1919921"/>
              <a:gd name="connsiteX530" fmla="*/ 5860811 w 9144000"/>
              <a:gd name="connsiteY530" fmla="*/ 1079623 h 1919921"/>
              <a:gd name="connsiteX531" fmla="*/ 5848402 w 9144000"/>
              <a:gd name="connsiteY531" fmla="*/ 1141671 h 1919921"/>
              <a:gd name="connsiteX532" fmla="*/ 5855493 w 9144000"/>
              <a:gd name="connsiteY532" fmla="*/ 1150534 h 1919921"/>
              <a:gd name="connsiteX533" fmla="*/ 5869675 w 9144000"/>
              <a:gd name="connsiteY533" fmla="*/ 1145216 h 1919921"/>
              <a:gd name="connsiteX534" fmla="*/ 5871448 w 9144000"/>
              <a:gd name="connsiteY534" fmla="*/ 1136352 h 1919921"/>
              <a:gd name="connsiteX535" fmla="*/ 5892721 w 9144000"/>
              <a:gd name="connsiteY535" fmla="*/ 1033531 h 1919921"/>
              <a:gd name="connsiteX536" fmla="*/ 5898040 w 9144000"/>
              <a:gd name="connsiteY536" fmla="*/ 980348 h 1919921"/>
              <a:gd name="connsiteX537" fmla="*/ 5906904 w 9144000"/>
              <a:gd name="connsiteY537" fmla="*/ 907664 h 1919921"/>
              <a:gd name="connsiteX538" fmla="*/ 5912222 w 9144000"/>
              <a:gd name="connsiteY538" fmla="*/ 932482 h 1919921"/>
              <a:gd name="connsiteX539" fmla="*/ 5913995 w 9144000"/>
              <a:gd name="connsiteY539" fmla="*/ 1017576 h 1919921"/>
              <a:gd name="connsiteX540" fmla="*/ 5924632 w 9144000"/>
              <a:gd name="connsiteY540" fmla="*/ 1058350 h 1919921"/>
              <a:gd name="connsiteX541" fmla="*/ 5924632 w 9144000"/>
              <a:gd name="connsiteY541" fmla="*/ 1037076 h 1919921"/>
              <a:gd name="connsiteX542" fmla="*/ 5937041 w 9144000"/>
              <a:gd name="connsiteY542" fmla="*/ 1019349 h 1919921"/>
              <a:gd name="connsiteX543" fmla="*/ 5967178 w 9144000"/>
              <a:gd name="connsiteY543" fmla="*/ 1054804 h 1919921"/>
              <a:gd name="connsiteX544" fmla="*/ 5961860 w 9144000"/>
              <a:gd name="connsiteY544" fmla="*/ 1116852 h 1919921"/>
              <a:gd name="connsiteX545" fmla="*/ 5967178 w 9144000"/>
              <a:gd name="connsiteY545" fmla="*/ 1146989 h 1919921"/>
              <a:gd name="connsiteX546" fmla="*/ 6082409 w 9144000"/>
              <a:gd name="connsiteY546" fmla="*/ 1146989 h 1919921"/>
              <a:gd name="connsiteX547" fmla="*/ 6140911 w 9144000"/>
              <a:gd name="connsiteY547" fmla="*/ 1129261 h 1919921"/>
              <a:gd name="connsiteX548" fmla="*/ 6151547 w 9144000"/>
              <a:gd name="connsiteY548" fmla="*/ 1109760 h 1919921"/>
              <a:gd name="connsiteX549" fmla="*/ 6174594 w 9144000"/>
              <a:gd name="connsiteY549" fmla="*/ 1083169 h 1919921"/>
              <a:gd name="connsiteX550" fmla="*/ 6192321 w 9144000"/>
              <a:gd name="connsiteY550" fmla="*/ 1115079 h 1919921"/>
              <a:gd name="connsiteX551" fmla="*/ 6211822 w 9144000"/>
              <a:gd name="connsiteY551" fmla="*/ 1095578 h 1919921"/>
              <a:gd name="connsiteX552" fmla="*/ 6229550 w 9144000"/>
              <a:gd name="connsiteY552" fmla="*/ 1109760 h 1919921"/>
              <a:gd name="connsiteX553" fmla="*/ 6231322 w 9144000"/>
              <a:gd name="connsiteY553" fmla="*/ 1081396 h 1919921"/>
              <a:gd name="connsiteX554" fmla="*/ 6263233 w 9144000"/>
              <a:gd name="connsiteY554" fmla="*/ 978575 h 1919921"/>
              <a:gd name="connsiteX555" fmla="*/ 6295143 w 9144000"/>
              <a:gd name="connsiteY555" fmla="*/ 1065441 h 1919921"/>
              <a:gd name="connsiteX556" fmla="*/ 6295143 w 9144000"/>
              <a:gd name="connsiteY556" fmla="*/ 1104442 h 1919921"/>
              <a:gd name="connsiteX557" fmla="*/ 6298688 w 9144000"/>
              <a:gd name="connsiteY557" fmla="*/ 1106215 h 1919921"/>
              <a:gd name="connsiteX558" fmla="*/ 6335916 w 9144000"/>
              <a:gd name="connsiteY558" fmla="*/ 1097351 h 1919921"/>
              <a:gd name="connsiteX559" fmla="*/ 6367827 w 9144000"/>
              <a:gd name="connsiteY559" fmla="*/ 1115079 h 1919921"/>
              <a:gd name="connsiteX560" fmla="*/ 6383782 w 9144000"/>
              <a:gd name="connsiteY560" fmla="*/ 1152307 h 1919921"/>
              <a:gd name="connsiteX561" fmla="*/ 6380236 w 9144000"/>
              <a:gd name="connsiteY561" fmla="*/ 1187763 h 1919921"/>
              <a:gd name="connsiteX562" fmla="*/ 6396191 w 9144000"/>
              <a:gd name="connsiteY562" fmla="*/ 1207263 h 1919921"/>
              <a:gd name="connsiteX563" fmla="*/ 6415692 w 9144000"/>
              <a:gd name="connsiteY563" fmla="*/ 1201945 h 1919921"/>
              <a:gd name="connsiteX564" fmla="*/ 6415692 w 9144000"/>
              <a:gd name="connsiteY564" fmla="*/ 1127488 h 1919921"/>
              <a:gd name="connsiteX565" fmla="*/ 6397964 w 9144000"/>
              <a:gd name="connsiteY565" fmla="*/ 1088487 h 1919921"/>
              <a:gd name="connsiteX566" fmla="*/ 6429874 w 9144000"/>
              <a:gd name="connsiteY566" fmla="*/ 1097351 h 1919921"/>
              <a:gd name="connsiteX567" fmla="*/ 6449374 w 9144000"/>
              <a:gd name="connsiteY567" fmla="*/ 1086714 h 1919921"/>
              <a:gd name="connsiteX568" fmla="*/ 6461784 w 9144000"/>
              <a:gd name="connsiteY568" fmla="*/ 1099124 h 1919921"/>
              <a:gd name="connsiteX569" fmla="*/ 6488376 w 9144000"/>
              <a:gd name="connsiteY569" fmla="*/ 1092033 h 1919921"/>
              <a:gd name="connsiteX570" fmla="*/ 6538013 w 9144000"/>
              <a:gd name="connsiteY570" fmla="*/ 1063668 h 1919921"/>
              <a:gd name="connsiteX571" fmla="*/ 6610697 w 9144000"/>
              <a:gd name="connsiteY571" fmla="*/ 1079623 h 1919921"/>
              <a:gd name="connsiteX572" fmla="*/ 6612470 w 9144000"/>
              <a:gd name="connsiteY572" fmla="*/ 1182444 h 1919921"/>
              <a:gd name="connsiteX573" fmla="*/ 6672745 w 9144000"/>
              <a:gd name="connsiteY573" fmla="*/ 1175353 h 1919921"/>
              <a:gd name="connsiteX574" fmla="*/ 6715291 w 9144000"/>
              <a:gd name="connsiteY574" fmla="*/ 1180672 h 1919921"/>
              <a:gd name="connsiteX575" fmla="*/ 6725928 w 9144000"/>
              <a:gd name="connsiteY575" fmla="*/ 1203718 h 1919921"/>
              <a:gd name="connsiteX576" fmla="*/ 6770248 w 9144000"/>
              <a:gd name="connsiteY576" fmla="*/ 1148762 h 1919921"/>
              <a:gd name="connsiteX577" fmla="*/ 6802158 w 9144000"/>
              <a:gd name="connsiteY577" fmla="*/ 1178899 h 1919921"/>
              <a:gd name="connsiteX578" fmla="*/ 6803930 w 9144000"/>
              <a:gd name="connsiteY578" fmla="*/ 1104442 h 1919921"/>
              <a:gd name="connsiteX579" fmla="*/ 6814567 w 9144000"/>
              <a:gd name="connsiteY579" fmla="*/ 1074305 h 1919921"/>
              <a:gd name="connsiteX580" fmla="*/ 6846477 w 9144000"/>
              <a:gd name="connsiteY580" fmla="*/ 1083169 h 1919921"/>
              <a:gd name="connsiteX581" fmla="*/ 6855341 w 9144000"/>
              <a:gd name="connsiteY581" fmla="*/ 1120397 h 1919921"/>
              <a:gd name="connsiteX582" fmla="*/ 6857114 w 9144000"/>
              <a:gd name="connsiteY582" fmla="*/ 1107988 h 1919921"/>
              <a:gd name="connsiteX583" fmla="*/ 6867751 w 9144000"/>
              <a:gd name="connsiteY583" fmla="*/ 1088487 h 1919921"/>
              <a:gd name="connsiteX584" fmla="*/ 6904979 w 9144000"/>
              <a:gd name="connsiteY584" fmla="*/ 1067214 h 1919921"/>
              <a:gd name="connsiteX585" fmla="*/ 6922707 w 9144000"/>
              <a:gd name="connsiteY585" fmla="*/ 1081396 h 1919921"/>
              <a:gd name="connsiteX586" fmla="*/ 6951071 w 9144000"/>
              <a:gd name="connsiteY586" fmla="*/ 1092033 h 1919921"/>
              <a:gd name="connsiteX587" fmla="*/ 6970572 w 9144000"/>
              <a:gd name="connsiteY587" fmla="*/ 1148762 h 1919921"/>
              <a:gd name="connsiteX588" fmla="*/ 6981208 w 9144000"/>
              <a:gd name="connsiteY588" fmla="*/ 1065441 h 1919921"/>
              <a:gd name="connsiteX589" fmla="*/ 6986527 w 9144000"/>
              <a:gd name="connsiteY589" fmla="*/ 1076078 h 1919921"/>
              <a:gd name="connsiteX590" fmla="*/ 6986527 w 9144000"/>
              <a:gd name="connsiteY590" fmla="*/ 1134579 h 1919921"/>
              <a:gd name="connsiteX591" fmla="*/ 6997163 w 9144000"/>
              <a:gd name="connsiteY591" fmla="*/ 1178899 h 1919921"/>
              <a:gd name="connsiteX592" fmla="*/ 7011346 w 9144000"/>
              <a:gd name="connsiteY592" fmla="*/ 1083169 h 1919921"/>
              <a:gd name="connsiteX593" fmla="*/ 7016664 w 9144000"/>
              <a:gd name="connsiteY593" fmla="*/ 1175353 h 1919921"/>
              <a:gd name="connsiteX594" fmla="*/ 7020210 w 9144000"/>
              <a:gd name="connsiteY594" fmla="*/ 1178899 h 1919921"/>
              <a:gd name="connsiteX595" fmla="*/ 7023755 w 9144000"/>
              <a:gd name="connsiteY595" fmla="*/ 1175353 h 1919921"/>
              <a:gd name="connsiteX596" fmla="*/ 7053892 w 9144000"/>
              <a:gd name="connsiteY596" fmla="*/ 1122170 h 1919921"/>
              <a:gd name="connsiteX597" fmla="*/ 7076939 w 9144000"/>
              <a:gd name="connsiteY597" fmla="*/ 1088487 h 1919921"/>
              <a:gd name="connsiteX598" fmla="*/ 7076939 w 9144000"/>
              <a:gd name="connsiteY598" fmla="*/ 1076078 h 1919921"/>
              <a:gd name="connsiteX599" fmla="*/ 7108849 w 9144000"/>
              <a:gd name="connsiteY599" fmla="*/ 872208 h 1919921"/>
              <a:gd name="connsiteX600" fmla="*/ 7119485 w 9144000"/>
              <a:gd name="connsiteY600" fmla="*/ 872208 h 1919921"/>
              <a:gd name="connsiteX601" fmla="*/ 7123031 w 9144000"/>
              <a:gd name="connsiteY601" fmla="*/ 914755 h 1919921"/>
              <a:gd name="connsiteX602" fmla="*/ 7137213 w 9144000"/>
              <a:gd name="connsiteY602" fmla="*/ 1031758 h 1919921"/>
              <a:gd name="connsiteX603" fmla="*/ 7153168 w 9144000"/>
              <a:gd name="connsiteY603" fmla="*/ 1099124 h 1919921"/>
              <a:gd name="connsiteX604" fmla="*/ 7174442 w 9144000"/>
              <a:gd name="connsiteY604" fmla="*/ 1123943 h 1919921"/>
              <a:gd name="connsiteX605" fmla="*/ 7202806 w 9144000"/>
              <a:gd name="connsiteY605" fmla="*/ 1173581 h 1919921"/>
              <a:gd name="connsiteX606" fmla="*/ 7208124 w 9144000"/>
              <a:gd name="connsiteY606" fmla="*/ 1146989 h 1919921"/>
              <a:gd name="connsiteX607" fmla="*/ 7213443 w 9144000"/>
              <a:gd name="connsiteY607" fmla="*/ 1079623 h 1919921"/>
              <a:gd name="connsiteX608" fmla="*/ 7222307 w 9144000"/>
              <a:gd name="connsiteY608" fmla="*/ 1120397 h 1919921"/>
              <a:gd name="connsiteX609" fmla="*/ 7222307 w 9144000"/>
              <a:gd name="connsiteY609" fmla="*/ 1159398 h 1919921"/>
              <a:gd name="connsiteX610" fmla="*/ 7227625 w 9144000"/>
              <a:gd name="connsiteY610" fmla="*/ 1178899 h 1919921"/>
              <a:gd name="connsiteX611" fmla="*/ 7243580 w 9144000"/>
              <a:gd name="connsiteY611" fmla="*/ 1067214 h 1919921"/>
              <a:gd name="connsiteX612" fmla="*/ 7248898 w 9144000"/>
              <a:gd name="connsiteY612" fmla="*/ 1079623 h 1919921"/>
              <a:gd name="connsiteX613" fmla="*/ 7248898 w 9144000"/>
              <a:gd name="connsiteY613" fmla="*/ 1115079 h 1919921"/>
              <a:gd name="connsiteX614" fmla="*/ 7264853 w 9144000"/>
              <a:gd name="connsiteY614" fmla="*/ 1168262 h 1919921"/>
              <a:gd name="connsiteX615" fmla="*/ 7303854 w 9144000"/>
              <a:gd name="connsiteY615" fmla="*/ 1102669 h 1919921"/>
              <a:gd name="connsiteX616" fmla="*/ 7328673 w 9144000"/>
              <a:gd name="connsiteY616" fmla="*/ 1131034 h 1919921"/>
              <a:gd name="connsiteX617" fmla="*/ 7332219 w 9144000"/>
              <a:gd name="connsiteY617" fmla="*/ 1168262 h 1919921"/>
              <a:gd name="connsiteX618" fmla="*/ 7358811 w 9144000"/>
              <a:gd name="connsiteY618" fmla="*/ 1180672 h 1919921"/>
              <a:gd name="connsiteX619" fmla="*/ 7385402 w 9144000"/>
              <a:gd name="connsiteY619" fmla="*/ 1175353 h 1919921"/>
              <a:gd name="connsiteX620" fmla="*/ 7397812 w 9144000"/>
              <a:gd name="connsiteY620" fmla="*/ 1198400 h 1919921"/>
              <a:gd name="connsiteX621" fmla="*/ 7410221 w 9144000"/>
              <a:gd name="connsiteY621" fmla="*/ 1198400 h 1919921"/>
              <a:gd name="connsiteX622" fmla="*/ 7465177 w 9144000"/>
              <a:gd name="connsiteY622" fmla="*/ 1185990 h 1919921"/>
              <a:gd name="connsiteX623" fmla="*/ 7504179 w 9144000"/>
              <a:gd name="connsiteY623" fmla="*/ 1198400 h 1919921"/>
              <a:gd name="connsiteX624" fmla="*/ 7504179 w 9144000"/>
              <a:gd name="connsiteY624" fmla="*/ 1256901 h 1919921"/>
              <a:gd name="connsiteX625" fmla="*/ 7509497 w 9144000"/>
              <a:gd name="connsiteY625" fmla="*/ 1258674 h 1919921"/>
              <a:gd name="connsiteX626" fmla="*/ 7571544 w 9144000"/>
              <a:gd name="connsiteY626" fmla="*/ 1141671 h 1919921"/>
              <a:gd name="connsiteX627" fmla="*/ 7578635 w 9144000"/>
              <a:gd name="connsiteY627" fmla="*/ 1143443 h 1919921"/>
              <a:gd name="connsiteX628" fmla="*/ 7585727 w 9144000"/>
              <a:gd name="connsiteY628" fmla="*/ 1217900 h 1919921"/>
              <a:gd name="connsiteX629" fmla="*/ 7608773 w 9144000"/>
              <a:gd name="connsiteY629" fmla="*/ 1255128 h 1919921"/>
              <a:gd name="connsiteX630" fmla="*/ 7812642 w 9144000"/>
              <a:gd name="connsiteY630" fmla="*/ 1093805 h 1919921"/>
              <a:gd name="connsiteX631" fmla="*/ 7958010 w 9144000"/>
              <a:gd name="connsiteY631" fmla="*/ 1219673 h 1919921"/>
              <a:gd name="connsiteX632" fmla="*/ 7991693 w 9144000"/>
              <a:gd name="connsiteY632" fmla="*/ 1228537 h 1919921"/>
              <a:gd name="connsiteX633" fmla="*/ 8018285 w 9144000"/>
              <a:gd name="connsiteY633" fmla="*/ 1221446 h 1919921"/>
              <a:gd name="connsiteX634" fmla="*/ 8160107 w 9144000"/>
              <a:gd name="connsiteY634" fmla="*/ 1104442 h 1919921"/>
              <a:gd name="connsiteX635" fmla="*/ 8165426 w 9144000"/>
              <a:gd name="connsiteY635" fmla="*/ 1118624 h 1919921"/>
              <a:gd name="connsiteX636" fmla="*/ 8168971 w 9144000"/>
              <a:gd name="connsiteY636" fmla="*/ 1120397 h 1919921"/>
              <a:gd name="connsiteX637" fmla="*/ 8172517 w 9144000"/>
              <a:gd name="connsiteY637" fmla="*/ 1116852 h 1919921"/>
              <a:gd name="connsiteX638" fmla="*/ 8367523 w 9144000"/>
              <a:gd name="connsiteY638" fmla="*/ 1260447 h 1919921"/>
              <a:gd name="connsiteX639" fmla="*/ 8381705 w 9144000"/>
              <a:gd name="connsiteY639" fmla="*/ 1256901 h 1919921"/>
              <a:gd name="connsiteX640" fmla="*/ 8411842 w 9144000"/>
              <a:gd name="connsiteY640" fmla="*/ 1180672 h 1919921"/>
              <a:gd name="connsiteX641" fmla="*/ 8408296 w 9144000"/>
              <a:gd name="connsiteY641" fmla="*/ 1145216 h 1919921"/>
              <a:gd name="connsiteX642" fmla="*/ 8408296 w 9144000"/>
              <a:gd name="connsiteY642" fmla="*/ 1136352 h 1919921"/>
              <a:gd name="connsiteX643" fmla="*/ 8410069 w 9144000"/>
              <a:gd name="connsiteY643" fmla="*/ 1125716 h 1919921"/>
              <a:gd name="connsiteX644" fmla="*/ 8424251 w 9144000"/>
              <a:gd name="connsiteY644" fmla="*/ 1099124 h 1919921"/>
              <a:gd name="connsiteX645" fmla="*/ 8424251 w 9144000"/>
              <a:gd name="connsiteY645" fmla="*/ 1061895 h 1919921"/>
              <a:gd name="connsiteX646" fmla="*/ 8427797 w 9144000"/>
              <a:gd name="connsiteY646" fmla="*/ 1049486 h 1919921"/>
              <a:gd name="connsiteX647" fmla="*/ 8443752 w 9144000"/>
              <a:gd name="connsiteY647" fmla="*/ 1040622 h 1919921"/>
              <a:gd name="connsiteX648" fmla="*/ 8443752 w 9144000"/>
              <a:gd name="connsiteY648" fmla="*/ 1033531 h 1919921"/>
              <a:gd name="connsiteX649" fmla="*/ 8445525 w 9144000"/>
              <a:gd name="connsiteY649" fmla="*/ 1019349 h 1919921"/>
              <a:gd name="connsiteX650" fmla="*/ 8445525 w 9144000"/>
              <a:gd name="connsiteY650" fmla="*/ 1005166 h 1919921"/>
              <a:gd name="connsiteX651" fmla="*/ 8447297 w 9144000"/>
              <a:gd name="connsiteY651" fmla="*/ 980348 h 1919921"/>
              <a:gd name="connsiteX652" fmla="*/ 8449070 w 9144000"/>
              <a:gd name="connsiteY652" fmla="*/ 1015803 h 1919921"/>
              <a:gd name="connsiteX653" fmla="*/ 8463252 w 9144000"/>
              <a:gd name="connsiteY653" fmla="*/ 1047713 h 1919921"/>
              <a:gd name="connsiteX654" fmla="*/ 8480980 w 9144000"/>
              <a:gd name="connsiteY654" fmla="*/ 1045940 h 1919921"/>
              <a:gd name="connsiteX655" fmla="*/ 8480980 w 9144000"/>
              <a:gd name="connsiteY655" fmla="*/ 1005166 h 1919921"/>
              <a:gd name="connsiteX656" fmla="*/ 8489844 w 9144000"/>
              <a:gd name="connsiteY656" fmla="*/ 980348 h 1919921"/>
              <a:gd name="connsiteX657" fmla="*/ 8493390 w 9144000"/>
              <a:gd name="connsiteY657" fmla="*/ 1047713 h 1919921"/>
              <a:gd name="connsiteX658" fmla="*/ 8507572 w 9144000"/>
              <a:gd name="connsiteY658" fmla="*/ 1049486 h 1919921"/>
              <a:gd name="connsiteX659" fmla="*/ 8514663 w 9144000"/>
              <a:gd name="connsiteY659" fmla="*/ 1109760 h 1919921"/>
              <a:gd name="connsiteX660" fmla="*/ 8527073 w 9144000"/>
              <a:gd name="connsiteY660" fmla="*/ 1116852 h 1919921"/>
              <a:gd name="connsiteX661" fmla="*/ 8527073 w 9144000"/>
              <a:gd name="connsiteY661" fmla="*/ 1155853 h 1919921"/>
              <a:gd name="connsiteX662" fmla="*/ 8534164 w 9144000"/>
              <a:gd name="connsiteY662" fmla="*/ 1196627 h 1919921"/>
              <a:gd name="connsiteX663" fmla="*/ 8541255 w 9144000"/>
              <a:gd name="connsiteY663" fmla="*/ 1196627 h 1919921"/>
              <a:gd name="connsiteX664" fmla="*/ 8543028 w 9144000"/>
              <a:gd name="connsiteY664" fmla="*/ 944892 h 1919921"/>
              <a:gd name="connsiteX665" fmla="*/ 8555437 w 9144000"/>
              <a:gd name="connsiteY665" fmla="*/ 936028 h 1919921"/>
              <a:gd name="connsiteX666" fmla="*/ 8555437 w 9144000"/>
              <a:gd name="connsiteY666" fmla="*/ 785342 h 1919921"/>
              <a:gd name="connsiteX667" fmla="*/ 8571392 w 9144000"/>
              <a:gd name="connsiteY667" fmla="*/ 643519 h 1919921"/>
              <a:gd name="connsiteX668" fmla="*/ 8571392 w 9144000"/>
              <a:gd name="connsiteY668" fmla="*/ 455605 h 1919921"/>
              <a:gd name="connsiteX669" fmla="*/ 8576710 w 9144000"/>
              <a:gd name="connsiteY669" fmla="*/ 423694 h 1919921"/>
              <a:gd name="connsiteX670" fmla="*/ 8580256 w 9144000"/>
              <a:gd name="connsiteY670" fmla="*/ 402421 h 1919921"/>
              <a:gd name="connsiteX671" fmla="*/ 8583801 w 9144000"/>
              <a:gd name="connsiteY671" fmla="*/ 381148 h 1919921"/>
              <a:gd name="connsiteX672" fmla="*/ 8587347 w 9144000"/>
              <a:gd name="connsiteY672" fmla="*/ 361647 h 1919921"/>
              <a:gd name="connsiteX673" fmla="*/ 8631667 w 9144000"/>
              <a:gd name="connsiteY673" fmla="*/ 326192 h 1919921"/>
              <a:gd name="connsiteX674" fmla="*/ 8633439 w 9144000"/>
              <a:gd name="connsiteY674" fmla="*/ 274781 h 1919921"/>
              <a:gd name="connsiteX675" fmla="*/ 8636985 w 9144000"/>
              <a:gd name="connsiteY675" fmla="*/ 292509 h 1919921"/>
              <a:gd name="connsiteX676" fmla="*/ 8636985 w 9144000"/>
              <a:gd name="connsiteY676" fmla="*/ 306691 h 1919921"/>
              <a:gd name="connsiteX677" fmla="*/ 8640530 w 9144000"/>
              <a:gd name="connsiteY677" fmla="*/ 333283 h 1919921"/>
              <a:gd name="connsiteX678" fmla="*/ 8686623 w 9144000"/>
              <a:gd name="connsiteY678" fmla="*/ 363420 h 1919921"/>
              <a:gd name="connsiteX679" fmla="*/ 8684850 w 9144000"/>
              <a:gd name="connsiteY679" fmla="*/ 407739 h 1919921"/>
              <a:gd name="connsiteX680" fmla="*/ 8699032 w 9144000"/>
              <a:gd name="connsiteY680" fmla="*/ 466241 h 1919921"/>
              <a:gd name="connsiteX681" fmla="*/ 8704351 w 9144000"/>
              <a:gd name="connsiteY681" fmla="*/ 522970 h 1919921"/>
              <a:gd name="connsiteX682" fmla="*/ 8697259 w 9144000"/>
              <a:gd name="connsiteY682" fmla="*/ 666565 h 1919921"/>
              <a:gd name="connsiteX683" fmla="*/ 8702578 w 9144000"/>
              <a:gd name="connsiteY683" fmla="*/ 733931 h 1919921"/>
              <a:gd name="connsiteX684" fmla="*/ 8713214 w 9144000"/>
              <a:gd name="connsiteY684" fmla="*/ 771159 h 1919921"/>
              <a:gd name="connsiteX685" fmla="*/ 8711442 w 9144000"/>
              <a:gd name="connsiteY685" fmla="*/ 895254 h 1919921"/>
              <a:gd name="connsiteX686" fmla="*/ 8727397 w 9144000"/>
              <a:gd name="connsiteY686" fmla="*/ 946665 h 1919921"/>
              <a:gd name="connsiteX687" fmla="*/ 8727397 w 9144000"/>
              <a:gd name="connsiteY687" fmla="*/ 1123943 h 1919921"/>
              <a:gd name="connsiteX688" fmla="*/ 8748670 w 9144000"/>
              <a:gd name="connsiteY688" fmla="*/ 1123943 h 1919921"/>
              <a:gd name="connsiteX689" fmla="*/ 8759307 w 9144000"/>
              <a:gd name="connsiteY689" fmla="*/ 1118624 h 1919921"/>
              <a:gd name="connsiteX690" fmla="*/ 8759307 w 9144000"/>
              <a:gd name="connsiteY690" fmla="*/ 1111533 h 1919921"/>
              <a:gd name="connsiteX691" fmla="*/ 8759307 w 9144000"/>
              <a:gd name="connsiteY691" fmla="*/ 1063668 h 1919921"/>
              <a:gd name="connsiteX692" fmla="*/ 8766398 w 9144000"/>
              <a:gd name="connsiteY692" fmla="*/ 1051259 h 1919921"/>
              <a:gd name="connsiteX693" fmla="*/ 8812490 w 9144000"/>
              <a:gd name="connsiteY693" fmla="*/ 1045940 h 1919921"/>
              <a:gd name="connsiteX694" fmla="*/ 8847946 w 9144000"/>
              <a:gd name="connsiteY694" fmla="*/ 1047713 h 1919921"/>
              <a:gd name="connsiteX695" fmla="*/ 8851491 w 9144000"/>
              <a:gd name="connsiteY695" fmla="*/ 1045940 h 1919921"/>
              <a:gd name="connsiteX696" fmla="*/ 8851491 w 9144000"/>
              <a:gd name="connsiteY696" fmla="*/ 1146989 h 1919921"/>
              <a:gd name="connsiteX697" fmla="*/ 8855037 w 9144000"/>
              <a:gd name="connsiteY697" fmla="*/ 1148762 h 1919921"/>
              <a:gd name="connsiteX698" fmla="*/ 8870992 w 9144000"/>
              <a:gd name="connsiteY698" fmla="*/ 1143443 h 1919921"/>
              <a:gd name="connsiteX699" fmla="*/ 8870992 w 9144000"/>
              <a:gd name="connsiteY699" fmla="*/ 1065441 h 1919921"/>
              <a:gd name="connsiteX700" fmla="*/ 8865674 w 9144000"/>
              <a:gd name="connsiteY700" fmla="*/ 1044168 h 1919921"/>
              <a:gd name="connsiteX701" fmla="*/ 8865674 w 9144000"/>
              <a:gd name="connsiteY701" fmla="*/ 996303 h 1919921"/>
              <a:gd name="connsiteX702" fmla="*/ 8874537 w 9144000"/>
              <a:gd name="connsiteY702" fmla="*/ 902345 h 1919921"/>
              <a:gd name="connsiteX703" fmla="*/ 8881629 w 9144000"/>
              <a:gd name="connsiteY703" fmla="*/ 905891 h 1919921"/>
              <a:gd name="connsiteX704" fmla="*/ 8886947 w 9144000"/>
              <a:gd name="connsiteY704" fmla="*/ 962620 h 1919921"/>
              <a:gd name="connsiteX705" fmla="*/ 8933039 w 9144000"/>
              <a:gd name="connsiteY705" fmla="*/ 962620 h 1919921"/>
              <a:gd name="connsiteX706" fmla="*/ 8938358 w 9144000"/>
              <a:gd name="connsiteY706" fmla="*/ 1026440 h 1919921"/>
              <a:gd name="connsiteX707" fmla="*/ 8984450 w 9144000"/>
              <a:gd name="connsiteY707" fmla="*/ 992757 h 1919921"/>
              <a:gd name="connsiteX708" fmla="*/ 8982677 w 9144000"/>
              <a:gd name="connsiteY708" fmla="*/ 973256 h 1919921"/>
              <a:gd name="connsiteX709" fmla="*/ 8982677 w 9144000"/>
              <a:gd name="connsiteY709" fmla="*/ 930710 h 1919921"/>
              <a:gd name="connsiteX710" fmla="*/ 9009269 w 9144000"/>
              <a:gd name="connsiteY710" fmla="*/ 881072 h 1919921"/>
              <a:gd name="connsiteX711" fmla="*/ 9023451 w 9144000"/>
              <a:gd name="connsiteY711" fmla="*/ 858026 h 1919921"/>
              <a:gd name="connsiteX712" fmla="*/ 9057134 w 9144000"/>
              <a:gd name="connsiteY712" fmla="*/ 858026 h 1919921"/>
              <a:gd name="connsiteX713" fmla="*/ 9057134 w 9144000"/>
              <a:gd name="connsiteY713" fmla="*/ 1343767 h 1919921"/>
              <a:gd name="connsiteX714" fmla="*/ 9144000 w 9144000"/>
              <a:gd name="connsiteY714" fmla="*/ 1343767 h 1919921"/>
              <a:gd name="connsiteX715" fmla="*/ 9144000 w 9144000"/>
              <a:gd name="connsiteY715" fmla="*/ 1919921 h 1919921"/>
              <a:gd name="connsiteX716" fmla="*/ 2308160 w 9144000"/>
              <a:gd name="connsiteY716" fmla="*/ 1919921 h 1919921"/>
              <a:gd name="connsiteX717" fmla="*/ 2081244 w 9144000"/>
              <a:gd name="connsiteY717" fmla="*/ 1847237 h 1919921"/>
              <a:gd name="connsiteX718" fmla="*/ 1024667 w 9144000"/>
              <a:gd name="connsiteY718" fmla="*/ 1646913 h 1919921"/>
              <a:gd name="connsiteX719" fmla="*/ 733931 w 9144000"/>
              <a:gd name="connsiteY719" fmla="*/ 1609685 h 1919921"/>
              <a:gd name="connsiteX720" fmla="*/ 76230 w 9144000"/>
              <a:gd name="connsiteY720" fmla="*/ 1528137 h 1919921"/>
              <a:gd name="connsiteX721" fmla="*/ 42547 w 9144000"/>
              <a:gd name="connsiteY721" fmla="*/ 1519273 h 1919921"/>
              <a:gd name="connsiteX722" fmla="*/ 28364 w 9144000"/>
              <a:gd name="connsiteY722" fmla="*/ 1411133 h 1919921"/>
              <a:gd name="connsiteX723" fmla="*/ 0 w 9144000"/>
              <a:gd name="connsiteY723" fmla="*/ 1219673 h 1919921"/>
              <a:gd name="connsiteX724" fmla="*/ 0 w 9144000"/>
              <a:gd name="connsiteY724" fmla="*/ 1150534 h 1919921"/>
              <a:gd name="connsiteX725" fmla="*/ 3546 w 9144000"/>
              <a:gd name="connsiteY725" fmla="*/ 1123943 h 1919921"/>
              <a:gd name="connsiteX726" fmla="*/ 37228 w 9144000"/>
              <a:gd name="connsiteY726" fmla="*/ 1092033 h 1919921"/>
              <a:gd name="connsiteX727" fmla="*/ 39001 w 9144000"/>
              <a:gd name="connsiteY727" fmla="*/ 1076078 h 1919921"/>
              <a:gd name="connsiteX728" fmla="*/ 209188 w 9144000"/>
              <a:gd name="connsiteY728" fmla="*/ 1076078 h 1919921"/>
              <a:gd name="connsiteX729" fmla="*/ 209188 w 9144000"/>
              <a:gd name="connsiteY729" fmla="*/ 1047713 h 1919921"/>
              <a:gd name="connsiteX730" fmla="*/ 175505 w 9144000"/>
              <a:gd name="connsiteY730" fmla="*/ 1029985 h 1919921"/>
              <a:gd name="connsiteX731" fmla="*/ 10637 w 9144000"/>
              <a:gd name="connsiteY731" fmla="*/ 943119 h 1919921"/>
              <a:gd name="connsiteX732" fmla="*/ 10637 w 9144000"/>
              <a:gd name="connsiteY732" fmla="*/ 930710 h 1919921"/>
              <a:gd name="connsiteX733" fmla="*/ 462696 w 9144000"/>
              <a:gd name="connsiteY733" fmla="*/ 936028 h 1919921"/>
              <a:gd name="connsiteX734" fmla="*/ 590336 w 9144000"/>
              <a:gd name="connsiteY734" fmla="*/ 928937 h 1919921"/>
              <a:gd name="connsiteX735" fmla="*/ 654156 w 9144000"/>
              <a:gd name="connsiteY735" fmla="*/ 932482 h 1919921"/>
              <a:gd name="connsiteX736" fmla="*/ 655929 w 9144000"/>
              <a:gd name="connsiteY736" fmla="*/ 937801 h 1919921"/>
              <a:gd name="connsiteX737" fmla="*/ 634655 w 9144000"/>
              <a:gd name="connsiteY737" fmla="*/ 959074 h 1919921"/>
              <a:gd name="connsiteX738" fmla="*/ 512333 w 9144000"/>
              <a:gd name="connsiteY738" fmla="*/ 1019349 h 1919921"/>
              <a:gd name="connsiteX739" fmla="*/ 448513 w 9144000"/>
              <a:gd name="connsiteY739" fmla="*/ 1042395 h 1919921"/>
              <a:gd name="connsiteX740" fmla="*/ 448513 w 9144000"/>
              <a:gd name="connsiteY740" fmla="*/ 1118624 h 1919921"/>
              <a:gd name="connsiteX741" fmla="*/ 572608 w 9144000"/>
              <a:gd name="connsiteY741" fmla="*/ 1118624 h 1919921"/>
              <a:gd name="connsiteX742" fmla="*/ 604518 w 9144000"/>
              <a:gd name="connsiteY742" fmla="*/ 1102669 h 1919921"/>
              <a:gd name="connsiteX743" fmla="*/ 641746 w 9144000"/>
              <a:gd name="connsiteY743" fmla="*/ 1109760 h 1919921"/>
              <a:gd name="connsiteX744" fmla="*/ 657701 w 9144000"/>
              <a:gd name="connsiteY744" fmla="*/ 1161171 h 1919921"/>
              <a:gd name="connsiteX745" fmla="*/ 678975 w 9144000"/>
              <a:gd name="connsiteY745" fmla="*/ 1143443 h 1919921"/>
              <a:gd name="connsiteX746" fmla="*/ 753432 w 9144000"/>
              <a:gd name="connsiteY746" fmla="*/ 1014030 h 1919921"/>
              <a:gd name="connsiteX747" fmla="*/ 732158 w 9144000"/>
              <a:gd name="connsiteY747" fmla="*/ 975029 h 1919921"/>
              <a:gd name="connsiteX748" fmla="*/ 732158 w 9144000"/>
              <a:gd name="connsiteY748" fmla="*/ 941346 h 1919921"/>
              <a:gd name="connsiteX749" fmla="*/ 774705 w 9144000"/>
              <a:gd name="connsiteY749" fmla="*/ 882845 h 1919921"/>
              <a:gd name="connsiteX750" fmla="*/ 774705 w 9144000"/>
              <a:gd name="connsiteY750" fmla="*/ 533607 h 1919921"/>
              <a:gd name="connsiteX751" fmla="*/ 737477 w 9144000"/>
              <a:gd name="connsiteY751" fmla="*/ 471560 h 1919921"/>
              <a:gd name="connsiteX752" fmla="*/ 737477 w 9144000"/>
              <a:gd name="connsiteY752" fmla="*/ 459150 h 1919921"/>
              <a:gd name="connsiteX753" fmla="*/ 765841 w 9144000"/>
              <a:gd name="connsiteY753" fmla="*/ 418376 h 1919921"/>
              <a:gd name="connsiteX754" fmla="*/ 785342 w 9144000"/>
              <a:gd name="connsiteY754" fmla="*/ 402421 h 1919921"/>
              <a:gd name="connsiteX755" fmla="*/ 788887 w 9144000"/>
              <a:gd name="connsiteY755" fmla="*/ 382921 h 1919921"/>
              <a:gd name="connsiteX756" fmla="*/ 794206 w 9144000"/>
              <a:gd name="connsiteY756" fmla="*/ 336828 h 1919921"/>
              <a:gd name="connsiteX757" fmla="*/ 781796 w 9144000"/>
              <a:gd name="connsiteY757" fmla="*/ 287190 h 1919921"/>
              <a:gd name="connsiteX758" fmla="*/ 795978 w 9144000"/>
              <a:gd name="connsiteY758" fmla="*/ 244644 h 1919921"/>
              <a:gd name="connsiteX759" fmla="*/ 790660 w 9144000"/>
              <a:gd name="connsiteY759" fmla="*/ 203870 h 1919921"/>
              <a:gd name="connsiteX760" fmla="*/ 799524 w 9144000"/>
              <a:gd name="connsiteY760" fmla="*/ 148914 h 1919921"/>
              <a:gd name="connsiteX761" fmla="*/ 799524 w 9144000"/>
              <a:gd name="connsiteY761" fmla="*/ 0 h 1919921"/>
              <a:gd name="connsiteX762" fmla="*/ 810161 w 9144000"/>
              <a:gd name="connsiteY762" fmla="*/ 0 h 191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</a:cxnLst>
            <a:rect l="l" t="t" r="r" b="b"/>
            <a:pathLst>
              <a:path w="9144000" h="1919921">
                <a:moveTo>
                  <a:pt x="8316112" y="1262220"/>
                </a:moveTo>
                <a:lnTo>
                  <a:pt x="8300157" y="1262220"/>
                </a:lnTo>
                <a:cubicBezTo>
                  <a:pt x="8300157" y="1262220"/>
                  <a:pt x="8301930" y="1260447"/>
                  <a:pt x="8301930" y="1258674"/>
                </a:cubicBezTo>
                <a:cubicBezTo>
                  <a:pt x="8309021" y="1260447"/>
                  <a:pt x="8312566" y="1260447"/>
                  <a:pt x="8316112" y="1262220"/>
                </a:cubicBezTo>
                <a:close/>
                <a:moveTo>
                  <a:pt x="8284202" y="1256901"/>
                </a:moveTo>
                <a:lnTo>
                  <a:pt x="8284202" y="1262220"/>
                </a:lnTo>
                <a:lnTo>
                  <a:pt x="8278884" y="1262220"/>
                </a:lnTo>
                <a:lnTo>
                  <a:pt x="8278884" y="1256901"/>
                </a:lnTo>
                <a:lnTo>
                  <a:pt x="8284202" y="1256901"/>
                </a:lnTo>
                <a:close/>
                <a:moveTo>
                  <a:pt x="7672593" y="1260447"/>
                </a:moveTo>
                <a:cubicBezTo>
                  <a:pt x="7670820" y="1262220"/>
                  <a:pt x="7669047" y="1263992"/>
                  <a:pt x="7667274" y="1263992"/>
                </a:cubicBezTo>
                <a:cubicBezTo>
                  <a:pt x="7665502" y="1262220"/>
                  <a:pt x="7667274" y="1258674"/>
                  <a:pt x="7667274" y="1256901"/>
                </a:cubicBezTo>
                <a:cubicBezTo>
                  <a:pt x="7669047" y="1258674"/>
                  <a:pt x="7670820" y="1258674"/>
                  <a:pt x="7672593" y="1260447"/>
                </a:cubicBezTo>
                <a:close/>
                <a:moveTo>
                  <a:pt x="7699184" y="1255128"/>
                </a:moveTo>
                <a:cubicBezTo>
                  <a:pt x="7699184" y="1256901"/>
                  <a:pt x="7700957" y="1258674"/>
                  <a:pt x="7700957" y="1262220"/>
                </a:cubicBezTo>
                <a:cubicBezTo>
                  <a:pt x="7699184" y="1262220"/>
                  <a:pt x="7695639" y="1263992"/>
                  <a:pt x="7693866" y="1263992"/>
                </a:cubicBezTo>
                <a:cubicBezTo>
                  <a:pt x="7692093" y="1262220"/>
                  <a:pt x="7690321" y="1260447"/>
                  <a:pt x="7690321" y="1258674"/>
                </a:cubicBezTo>
                <a:lnTo>
                  <a:pt x="7693866" y="1255128"/>
                </a:lnTo>
                <a:lnTo>
                  <a:pt x="7699184" y="1255128"/>
                </a:lnTo>
                <a:close/>
                <a:moveTo>
                  <a:pt x="8262929" y="1260447"/>
                </a:moveTo>
                <a:cubicBezTo>
                  <a:pt x="8261156" y="1260447"/>
                  <a:pt x="8257610" y="1262220"/>
                  <a:pt x="8255837" y="1262220"/>
                </a:cubicBezTo>
                <a:cubicBezTo>
                  <a:pt x="8257610" y="1258674"/>
                  <a:pt x="8255837" y="1255128"/>
                  <a:pt x="8261156" y="1253356"/>
                </a:cubicBezTo>
                <a:cubicBezTo>
                  <a:pt x="8261156" y="1255128"/>
                  <a:pt x="8262929" y="1255128"/>
                  <a:pt x="8262929" y="1260447"/>
                </a:cubicBezTo>
                <a:close/>
                <a:moveTo>
                  <a:pt x="8238110" y="1262220"/>
                </a:moveTo>
                <a:cubicBezTo>
                  <a:pt x="8236337" y="1260447"/>
                  <a:pt x="8236337" y="1256901"/>
                  <a:pt x="8236337" y="1253356"/>
                </a:cubicBezTo>
                <a:cubicBezTo>
                  <a:pt x="8236337" y="1253356"/>
                  <a:pt x="8239882" y="1255128"/>
                  <a:pt x="8241655" y="1256901"/>
                </a:cubicBezTo>
                <a:cubicBezTo>
                  <a:pt x="8241655" y="1258674"/>
                  <a:pt x="8239882" y="1260447"/>
                  <a:pt x="8238110" y="1262220"/>
                </a:cubicBezTo>
                <a:close/>
                <a:moveTo>
                  <a:pt x="7724003" y="1255128"/>
                </a:moveTo>
                <a:lnTo>
                  <a:pt x="7724003" y="1262220"/>
                </a:lnTo>
                <a:lnTo>
                  <a:pt x="7715139" y="1262220"/>
                </a:lnTo>
                <a:cubicBezTo>
                  <a:pt x="7716912" y="1256901"/>
                  <a:pt x="7716912" y="1255128"/>
                  <a:pt x="7718685" y="1253356"/>
                </a:cubicBezTo>
                <a:cubicBezTo>
                  <a:pt x="7720458" y="1253356"/>
                  <a:pt x="7722231" y="1255128"/>
                  <a:pt x="7724003" y="1255128"/>
                </a:cubicBezTo>
                <a:close/>
                <a:moveTo>
                  <a:pt x="7752368" y="1260447"/>
                </a:moveTo>
                <a:lnTo>
                  <a:pt x="7741731" y="1262220"/>
                </a:lnTo>
                <a:lnTo>
                  <a:pt x="7739958" y="1251583"/>
                </a:lnTo>
                <a:lnTo>
                  <a:pt x="7750595" y="1251583"/>
                </a:lnTo>
                <a:cubicBezTo>
                  <a:pt x="7750595" y="1253356"/>
                  <a:pt x="7752368" y="1255128"/>
                  <a:pt x="7752368" y="1260447"/>
                </a:cubicBezTo>
                <a:close/>
                <a:moveTo>
                  <a:pt x="8220382" y="1260447"/>
                </a:moveTo>
                <a:cubicBezTo>
                  <a:pt x="8220382" y="1260447"/>
                  <a:pt x="8213291" y="1260447"/>
                  <a:pt x="8211518" y="1258674"/>
                </a:cubicBezTo>
                <a:cubicBezTo>
                  <a:pt x="8213291" y="1256901"/>
                  <a:pt x="8213291" y="1253356"/>
                  <a:pt x="8215063" y="1249810"/>
                </a:cubicBezTo>
                <a:cubicBezTo>
                  <a:pt x="8216836" y="1251583"/>
                  <a:pt x="8218609" y="1256901"/>
                  <a:pt x="8220382" y="1260447"/>
                </a:cubicBezTo>
                <a:close/>
                <a:moveTo>
                  <a:pt x="7803778" y="1248037"/>
                </a:moveTo>
                <a:lnTo>
                  <a:pt x="7803778" y="1258674"/>
                </a:lnTo>
                <a:cubicBezTo>
                  <a:pt x="7798460" y="1262220"/>
                  <a:pt x="7789596" y="1262220"/>
                  <a:pt x="7784278" y="1262220"/>
                </a:cubicBezTo>
                <a:cubicBezTo>
                  <a:pt x="7778960" y="1262220"/>
                  <a:pt x="7766550" y="1263992"/>
                  <a:pt x="7766550" y="1253356"/>
                </a:cubicBezTo>
                <a:cubicBezTo>
                  <a:pt x="7766550" y="1249810"/>
                  <a:pt x="7778960" y="1249810"/>
                  <a:pt x="7786051" y="1248037"/>
                </a:cubicBezTo>
                <a:lnTo>
                  <a:pt x="7803778" y="1248037"/>
                </a:lnTo>
                <a:close/>
                <a:moveTo>
                  <a:pt x="8197336" y="1255128"/>
                </a:moveTo>
                <a:cubicBezTo>
                  <a:pt x="8197336" y="1256901"/>
                  <a:pt x="8195563" y="1260447"/>
                  <a:pt x="8193790" y="1262220"/>
                </a:cubicBezTo>
                <a:lnTo>
                  <a:pt x="8165426" y="1262220"/>
                </a:lnTo>
                <a:lnTo>
                  <a:pt x="8167198" y="1246265"/>
                </a:lnTo>
                <a:cubicBezTo>
                  <a:pt x="8174290" y="1246265"/>
                  <a:pt x="8186699" y="1246265"/>
                  <a:pt x="8197336" y="1255128"/>
                </a:cubicBezTo>
                <a:close/>
                <a:moveTo>
                  <a:pt x="7685002" y="1240946"/>
                </a:moveTo>
                <a:cubicBezTo>
                  <a:pt x="7683229" y="1240946"/>
                  <a:pt x="7685002" y="1239173"/>
                  <a:pt x="7688548" y="1237401"/>
                </a:cubicBezTo>
                <a:cubicBezTo>
                  <a:pt x="7690321" y="1237401"/>
                  <a:pt x="7686775" y="1240946"/>
                  <a:pt x="7685002" y="1240946"/>
                </a:cubicBezTo>
                <a:close/>
                <a:moveTo>
                  <a:pt x="8087423" y="1235628"/>
                </a:moveTo>
                <a:cubicBezTo>
                  <a:pt x="8105151" y="1235628"/>
                  <a:pt x="8124652" y="1240946"/>
                  <a:pt x="8144152" y="1246265"/>
                </a:cubicBezTo>
                <a:lnTo>
                  <a:pt x="8138834" y="1340222"/>
                </a:lnTo>
                <a:lnTo>
                  <a:pt x="7826825" y="1340222"/>
                </a:lnTo>
                <a:lnTo>
                  <a:pt x="7826825" y="1262220"/>
                </a:lnTo>
                <a:cubicBezTo>
                  <a:pt x="7825052" y="1260447"/>
                  <a:pt x="7823279" y="1256901"/>
                  <a:pt x="7823279" y="1251583"/>
                </a:cubicBezTo>
                <a:cubicBezTo>
                  <a:pt x="7823279" y="1248037"/>
                  <a:pt x="7839234" y="1242719"/>
                  <a:pt x="7844552" y="1242719"/>
                </a:cubicBezTo>
                <a:lnTo>
                  <a:pt x="7894190" y="1242719"/>
                </a:lnTo>
                <a:cubicBezTo>
                  <a:pt x="7904827" y="1240946"/>
                  <a:pt x="7915464" y="1239173"/>
                  <a:pt x="7924328" y="1237401"/>
                </a:cubicBezTo>
                <a:lnTo>
                  <a:pt x="8041331" y="1233855"/>
                </a:lnTo>
                <a:cubicBezTo>
                  <a:pt x="8046649" y="1233855"/>
                  <a:pt x="8051968" y="1233855"/>
                  <a:pt x="8087423" y="1235628"/>
                </a:cubicBezTo>
                <a:close/>
                <a:moveTo>
                  <a:pt x="7644228" y="1246265"/>
                </a:moveTo>
                <a:cubicBezTo>
                  <a:pt x="7649547" y="1242719"/>
                  <a:pt x="7658410" y="1237401"/>
                  <a:pt x="7665502" y="1233855"/>
                </a:cubicBezTo>
                <a:cubicBezTo>
                  <a:pt x="7658410" y="1239173"/>
                  <a:pt x="7651319" y="1242719"/>
                  <a:pt x="7644228" y="1246265"/>
                </a:cubicBezTo>
                <a:close/>
                <a:moveTo>
                  <a:pt x="7718685" y="1237401"/>
                </a:moveTo>
                <a:cubicBezTo>
                  <a:pt x="7722231" y="1235628"/>
                  <a:pt x="7731094" y="1232082"/>
                  <a:pt x="7738186" y="1230310"/>
                </a:cubicBezTo>
                <a:cubicBezTo>
                  <a:pt x="7732867" y="1233855"/>
                  <a:pt x="7725776" y="1237401"/>
                  <a:pt x="7718685" y="1237401"/>
                </a:cubicBezTo>
                <a:close/>
                <a:moveTo>
                  <a:pt x="8225700" y="1233855"/>
                </a:moveTo>
                <a:lnTo>
                  <a:pt x="8220382" y="1233855"/>
                </a:lnTo>
                <a:cubicBezTo>
                  <a:pt x="8220382" y="1232082"/>
                  <a:pt x="8223927" y="1228537"/>
                  <a:pt x="8225700" y="1228537"/>
                </a:cubicBezTo>
                <a:cubicBezTo>
                  <a:pt x="8227473" y="1230310"/>
                  <a:pt x="8227473" y="1232082"/>
                  <a:pt x="8225700" y="1233855"/>
                </a:cubicBezTo>
                <a:close/>
                <a:moveTo>
                  <a:pt x="7672593" y="1228537"/>
                </a:moveTo>
                <a:cubicBezTo>
                  <a:pt x="7674366" y="1226764"/>
                  <a:pt x="7676138" y="1224991"/>
                  <a:pt x="7677911" y="1224991"/>
                </a:cubicBezTo>
                <a:cubicBezTo>
                  <a:pt x="7676138" y="1226764"/>
                  <a:pt x="7674366" y="1228537"/>
                  <a:pt x="7672593" y="1228537"/>
                </a:cubicBezTo>
                <a:close/>
                <a:moveTo>
                  <a:pt x="7950919" y="1221446"/>
                </a:moveTo>
                <a:cubicBezTo>
                  <a:pt x="7949146" y="1221446"/>
                  <a:pt x="7945601" y="1219673"/>
                  <a:pt x="7942055" y="1217900"/>
                </a:cubicBezTo>
                <a:cubicBezTo>
                  <a:pt x="7943828" y="1217900"/>
                  <a:pt x="7947374" y="1219673"/>
                  <a:pt x="7950919" y="1221446"/>
                </a:cubicBezTo>
                <a:close/>
                <a:moveTo>
                  <a:pt x="8183153" y="1232082"/>
                </a:moveTo>
                <a:cubicBezTo>
                  <a:pt x="8172517" y="1239173"/>
                  <a:pt x="8167198" y="1233855"/>
                  <a:pt x="8161880" y="1235628"/>
                </a:cubicBezTo>
                <a:cubicBezTo>
                  <a:pt x="8163653" y="1224991"/>
                  <a:pt x="8163653" y="1219673"/>
                  <a:pt x="8163653" y="1216127"/>
                </a:cubicBezTo>
                <a:cubicBezTo>
                  <a:pt x="8168971" y="1221446"/>
                  <a:pt x="8176062" y="1226764"/>
                  <a:pt x="8183153" y="1232082"/>
                </a:cubicBezTo>
                <a:close/>
                <a:moveTo>
                  <a:pt x="8145925" y="1226764"/>
                </a:moveTo>
                <a:lnTo>
                  <a:pt x="8144152" y="1232082"/>
                </a:lnTo>
                <a:lnTo>
                  <a:pt x="8128197" y="1232082"/>
                </a:lnTo>
                <a:cubicBezTo>
                  <a:pt x="8128197" y="1232082"/>
                  <a:pt x="8128197" y="1230310"/>
                  <a:pt x="8126424" y="1228537"/>
                </a:cubicBezTo>
                <a:cubicBezTo>
                  <a:pt x="8129970" y="1224991"/>
                  <a:pt x="8137061" y="1219673"/>
                  <a:pt x="8142379" y="1214355"/>
                </a:cubicBezTo>
                <a:cubicBezTo>
                  <a:pt x="8144152" y="1217900"/>
                  <a:pt x="8145925" y="1223218"/>
                  <a:pt x="8145925" y="1226764"/>
                </a:cubicBezTo>
                <a:close/>
                <a:moveTo>
                  <a:pt x="8041331" y="1214355"/>
                </a:moveTo>
                <a:cubicBezTo>
                  <a:pt x="8039558" y="1216127"/>
                  <a:pt x="8037785" y="1219673"/>
                  <a:pt x="8036013" y="1221446"/>
                </a:cubicBezTo>
                <a:lnTo>
                  <a:pt x="8028922" y="1221446"/>
                </a:lnTo>
                <a:cubicBezTo>
                  <a:pt x="8028922" y="1219673"/>
                  <a:pt x="8032467" y="1217900"/>
                  <a:pt x="8036013" y="1214355"/>
                </a:cubicBezTo>
                <a:lnTo>
                  <a:pt x="8041331" y="1214355"/>
                </a:lnTo>
                <a:close/>
                <a:moveTo>
                  <a:pt x="7846325" y="1228537"/>
                </a:moveTo>
                <a:cubicBezTo>
                  <a:pt x="7841007" y="1232082"/>
                  <a:pt x="7835689" y="1232082"/>
                  <a:pt x="7825052" y="1233855"/>
                </a:cubicBezTo>
                <a:lnTo>
                  <a:pt x="7825052" y="1214355"/>
                </a:lnTo>
                <a:cubicBezTo>
                  <a:pt x="7832143" y="1219673"/>
                  <a:pt x="7839234" y="1223218"/>
                  <a:pt x="7846325" y="1228537"/>
                </a:cubicBezTo>
                <a:close/>
                <a:moveTo>
                  <a:pt x="7807324" y="1226764"/>
                </a:moveTo>
                <a:cubicBezTo>
                  <a:pt x="7807324" y="1235628"/>
                  <a:pt x="7798460" y="1237401"/>
                  <a:pt x="7789596" y="1237401"/>
                </a:cubicBezTo>
                <a:lnTo>
                  <a:pt x="7780732" y="1237401"/>
                </a:lnTo>
                <a:cubicBezTo>
                  <a:pt x="7784278" y="1230310"/>
                  <a:pt x="7793142" y="1221446"/>
                  <a:pt x="7800233" y="1214355"/>
                </a:cubicBezTo>
                <a:cubicBezTo>
                  <a:pt x="7803778" y="1216127"/>
                  <a:pt x="7807324" y="1221446"/>
                  <a:pt x="7807324" y="1226764"/>
                </a:cubicBezTo>
                <a:close/>
                <a:moveTo>
                  <a:pt x="7830370" y="1201945"/>
                </a:moveTo>
                <a:cubicBezTo>
                  <a:pt x="7830370" y="1201945"/>
                  <a:pt x="7828597" y="1203718"/>
                  <a:pt x="7826825" y="1203718"/>
                </a:cubicBezTo>
                <a:lnTo>
                  <a:pt x="7826825" y="1198400"/>
                </a:lnTo>
                <a:lnTo>
                  <a:pt x="7830370" y="1201945"/>
                </a:lnTo>
                <a:close/>
                <a:moveTo>
                  <a:pt x="2756673" y="1203718"/>
                </a:moveTo>
                <a:cubicBezTo>
                  <a:pt x="2756673" y="1209036"/>
                  <a:pt x="2753128" y="1209036"/>
                  <a:pt x="2749582" y="1210809"/>
                </a:cubicBezTo>
                <a:lnTo>
                  <a:pt x="2744264" y="1210809"/>
                </a:lnTo>
                <a:cubicBezTo>
                  <a:pt x="2744264" y="1207263"/>
                  <a:pt x="2742491" y="1201945"/>
                  <a:pt x="2742491" y="1198400"/>
                </a:cubicBezTo>
                <a:cubicBezTo>
                  <a:pt x="2742491" y="1193081"/>
                  <a:pt x="2744264" y="1193081"/>
                  <a:pt x="2747809" y="1189536"/>
                </a:cubicBezTo>
                <a:cubicBezTo>
                  <a:pt x="2754900" y="1193081"/>
                  <a:pt x="2756673" y="1203718"/>
                  <a:pt x="2756673" y="1203718"/>
                </a:cubicBezTo>
                <a:close/>
                <a:moveTo>
                  <a:pt x="2444664" y="1196627"/>
                </a:moveTo>
                <a:lnTo>
                  <a:pt x="2444664" y="1209036"/>
                </a:lnTo>
                <a:cubicBezTo>
                  <a:pt x="2442891" y="1209036"/>
                  <a:pt x="2439346" y="1210809"/>
                  <a:pt x="2432254" y="1210809"/>
                </a:cubicBezTo>
                <a:cubicBezTo>
                  <a:pt x="2432254" y="1209036"/>
                  <a:pt x="2430482" y="1205491"/>
                  <a:pt x="2430482" y="1201945"/>
                </a:cubicBezTo>
                <a:cubicBezTo>
                  <a:pt x="2430482" y="1196627"/>
                  <a:pt x="2434027" y="1193081"/>
                  <a:pt x="2437573" y="1189536"/>
                </a:cubicBezTo>
                <a:cubicBezTo>
                  <a:pt x="2439346" y="1191308"/>
                  <a:pt x="2442891" y="1193081"/>
                  <a:pt x="2444664" y="1196627"/>
                </a:cubicBezTo>
                <a:close/>
                <a:moveTo>
                  <a:pt x="2691080" y="1203718"/>
                </a:moveTo>
                <a:cubicBezTo>
                  <a:pt x="2691080" y="1209036"/>
                  <a:pt x="2680444" y="1210809"/>
                  <a:pt x="2676898" y="1210809"/>
                </a:cubicBezTo>
                <a:cubicBezTo>
                  <a:pt x="2668034" y="1210809"/>
                  <a:pt x="2668034" y="1203718"/>
                  <a:pt x="2668034" y="1200172"/>
                </a:cubicBezTo>
                <a:cubicBezTo>
                  <a:pt x="2668034" y="1200172"/>
                  <a:pt x="2669807" y="1182444"/>
                  <a:pt x="2678671" y="1182444"/>
                </a:cubicBezTo>
                <a:cubicBezTo>
                  <a:pt x="2689308" y="1182444"/>
                  <a:pt x="2691080" y="1203718"/>
                  <a:pt x="2691080" y="1203718"/>
                </a:cubicBezTo>
                <a:close/>
                <a:moveTo>
                  <a:pt x="2515575" y="1198400"/>
                </a:moveTo>
                <a:cubicBezTo>
                  <a:pt x="2515575" y="1209036"/>
                  <a:pt x="2508484" y="1210809"/>
                  <a:pt x="2503166" y="1210809"/>
                </a:cubicBezTo>
                <a:cubicBezTo>
                  <a:pt x="2492529" y="1210809"/>
                  <a:pt x="2496075" y="1203718"/>
                  <a:pt x="2496075" y="1198400"/>
                </a:cubicBezTo>
                <a:cubicBezTo>
                  <a:pt x="2496075" y="1194854"/>
                  <a:pt x="2494302" y="1182444"/>
                  <a:pt x="2503166" y="1182444"/>
                </a:cubicBezTo>
                <a:cubicBezTo>
                  <a:pt x="2515575" y="1182444"/>
                  <a:pt x="2515575" y="1194854"/>
                  <a:pt x="2515575" y="1198400"/>
                </a:cubicBezTo>
                <a:close/>
                <a:moveTo>
                  <a:pt x="7681457" y="1223218"/>
                </a:moveTo>
                <a:cubicBezTo>
                  <a:pt x="7693866" y="1210809"/>
                  <a:pt x="7711594" y="1193081"/>
                  <a:pt x="7727549" y="1178899"/>
                </a:cubicBezTo>
                <a:cubicBezTo>
                  <a:pt x="7722231" y="1189536"/>
                  <a:pt x="7697412" y="1207263"/>
                  <a:pt x="7681457" y="1223218"/>
                </a:cubicBezTo>
                <a:close/>
                <a:moveTo>
                  <a:pt x="8172517" y="1178899"/>
                </a:moveTo>
                <a:cubicBezTo>
                  <a:pt x="8170744" y="1180672"/>
                  <a:pt x="8168971" y="1182444"/>
                  <a:pt x="8167198" y="1182444"/>
                </a:cubicBezTo>
                <a:cubicBezTo>
                  <a:pt x="8167198" y="1180672"/>
                  <a:pt x="8168971" y="1177126"/>
                  <a:pt x="8168971" y="1175353"/>
                </a:cubicBezTo>
                <a:lnTo>
                  <a:pt x="8172517" y="1178899"/>
                </a:lnTo>
                <a:close/>
                <a:moveTo>
                  <a:pt x="2605987" y="1198400"/>
                </a:moveTo>
                <a:lnTo>
                  <a:pt x="2605987" y="1209036"/>
                </a:lnTo>
                <a:lnTo>
                  <a:pt x="2579395" y="1209036"/>
                </a:lnTo>
                <a:cubicBezTo>
                  <a:pt x="2579395" y="1203718"/>
                  <a:pt x="2577622" y="1198400"/>
                  <a:pt x="2577622" y="1193081"/>
                </a:cubicBezTo>
                <a:cubicBezTo>
                  <a:pt x="2577622" y="1187763"/>
                  <a:pt x="2586486" y="1175353"/>
                  <a:pt x="2591805" y="1175353"/>
                </a:cubicBezTo>
                <a:cubicBezTo>
                  <a:pt x="2605987" y="1175353"/>
                  <a:pt x="2605987" y="1194854"/>
                  <a:pt x="2605987" y="1198400"/>
                </a:cubicBezTo>
                <a:close/>
                <a:moveTo>
                  <a:pt x="7800233" y="1178899"/>
                </a:moveTo>
                <a:lnTo>
                  <a:pt x="7800233" y="1171808"/>
                </a:lnTo>
                <a:lnTo>
                  <a:pt x="7800233" y="1178899"/>
                </a:lnTo>
                <a:close/>
                <a:moveTo>
                  <a:pt x="8204427" y="1162944"/>
                </a:moveTo>
                <a:cubicBezTo>
                  <a:pt x="8206200" y="1159398"/>
                  <a:pt x="8209745" y="1161171"/>
                  <a:pt x="8211518" y="1162944"/>
                </a:cubicBezTo>
                <a:lnTo>
                  <a:pt x="8204427" y="1162944"/>
                </a:lnTo>
                <a:close/>
                <a:moveTo>
                  <a:pt x="907663" y="1159398"/>
                </a:moveTo>
                <a:lnTo>
                  <a:pt x="904118" y="1162944"/>
                </a:lnTo>
                <a:lnTo>
                  <a:pt x="886390" y="1162944"/>
                </a:lnTo>
                <a:cubicBezTo>
                  <a:pt x="886390" y="1161171"/>
                  <a:pt x="888163" y="1159398"/>
                  <a:pt x="888163" y="1157626"/>
                </a:cubicBezTo>
                <a:cubicBezTo>
                  <a:pt x="897027" y="1159398"/>
                  <a:pt x="904118" y="1159398"/>
                  <a:pt x="907663" y="1159398"/>
                </a:cubicBezTo>
                <a:close/>
                <a:moveTo>
                  <a:pt x="1941194" y="1159398"/>
                </a:moveTo>
                <a:cubicBezTo>
                  <a:pt x="1946513" y="1162944"/>
                  <a:pt x="1951831" y="1175353"/>
                  <a:pt x="1951831" y="1178899"/>
                </a:cubicBezTo>
                <a:cubicBezTo>
                  <a:pt x="1951831" y="1184217"/>
                  <a:pt x="1946513" y="1184217"/>
                  <a:pt x="1946513" y="1189536"/>
                </a:cubicBezTo>
                <a:cubicBezTo>
                  <a:pt x="1944740" y="1196627"/>
                  <a:pt x="1946513" y="1205491"/>
                  <a:pt x="1946513" y="1212582"/>
                </a:cubicBezTo>
                <a:cubicBezTo>
                  <a:pt x="1928785" y="1212582"/>
                  <a:pt x="1909284" y="1214355"/>
                  <a:pt x="1891556" y="1214355"/>
                </a:cubicBezTo>
                <a:cubicBezTo>
                  <a:pt x="1889784" y="1205491"/>
                  <a:pt x="1886238" y="1187763"/>
                  <a:pt x="1886238" y="1184217"/>
                </a:cubicBezTo>
                <a:lnTo>
                  <a:pt x="1886238" y="1177126"/>
                </a:lnTo>
                <a:cubicBezTo>
                  <a:pt x="1886238" y="1173581"/>
                  <a:pt x="1886238" y="1166489"/>
                  <a:pt x="1889784" y="1164717"/>
                </a:cubicBezTo>
                <a:cubicBezTo>
                  <a:pt x="1895102" y="1157626"/>
                  <a:pt x="1907512" y="1152307"/>
                  <a:pt x="1912830" y="1152307"/>
                </a:cubicBezTo>
                <a:cubicBezTo>
                  <a:pt x="1916375" y="1152307"/>
                  <a:pt x="1932330" y="1154080"/>
                  <a:pt x="1941194" y="1159398"/>
                </a:cubicBezTo>
                <a:close/>
                <a:moveTo>
                  <a:pt x="1716051" y="1159398"/>
                </a:moveTo>
                <a:cubicBezTo>
                  <a:pt x="1721370" y="1162944"/>
                  <a:pt x="1723142" y="1177126"/>
                  <a:pt x="1723142" y="1180672"/>
                </a:cubicBezTo>
                <a:cubicBezTo>
                  <a:pt x="1723142" y="1185990"/>
                  <a:pt x="1721370" y="1201945"/>
                  <a:pt x="1719597" y="1210809"/>
                </a:cubicBezTo>
                <a:lnTo>
                  <a:pt x="1721370" y="1212582"/>
                </a:lnTo>
                <a:lnTo>
                  <a:pt x="1659322" y="1212582"/>
                </a:lnTo>
                <a:lnTo>
                  <a:pt x="1661095" y="1210809"/>
                </a:lnTo>
                <a:cubicBezTo>
                  <a:pt x="1661095" y="1203718"/>
                  <a:pt x="1659322" y="1189536"/>
                  <a:pt x="1659322" y="1185990"/>
                </a:cubicBezTo>
                <a:cubicBezTo>
                  <a:pt x="1659322" y="1168262"/>
                  <a:pt x="1662868" y="1152307"/>
                  <a:pt x="1687687" y="1152307"/>
                </a:cubicBezTo>
                <a:cubicBezTo>
                  <a:pt x="1691232" y="1152307"/>
                  <a:pt x="1707187" y="1154080"/>
                  <a:pt x="1716051" y="1159398"/>
                </a:cubicBezTo>
                <a:close/>
                <a:moveTo>
                  <a:pt x="8195563" y="1148762"/>
                </a:moveTo>
                <a:lnTo>
                  <a:pt x="8192017" y="1145216"/>
                </a:lnTo>
                <a:lnTo>
                  <a:pt x="8195563" y="1148762"/>
                </a:lnTo>
                <a:close/>
                <a:moveTo>
                  <a:pt x="7736413" y="1173581"/>
                </a:moveTo>
                <a:cubicBezTo>
                  <a:pt x="7739958" y="1159398"/>
                  <a:pt x="7761232" y="1148762"/>
                  <a:pt x="7773641" y="1139898"/>
                </a:cubicBezTo>
                <a:cubicBezTo>
                  <a:pt x="7761232" y="1152307"/>
                  <a:pt x="7748822" y="1162944"/>
                  <a:pt x="7736413" y="1173581"/>
                </a:cubicBezTo>
                <a:close/>
                <a:moveTo>
                  <a:pt x="8121106" y="1141671"/>
                </a:moveTo>
                <a:lnTo>
                  <a:pt x="8124652" y="1138125"/>
                </a:lnTo>
                <a:cubicBezTo>
                  <a:pt x="8124652" y="1139898"/>
                  <a:pt x="8122879" y="1141671"/>
                  <a:pt x="8121106" y="1141671"/>
                </a:cubicBezTo>
                <a:close/>
                <a:moveTo>
                  <a:pt x="6470648" y="1136352"/>
                </a:moveTo>
                <a:lnTo>
                  <a:pt x="6470648" y="1203718"/>
                </a:lnTo>
                <a:lnTo>
                  <a:pt x="6468875" y="1201945"/>
                </a:lnTo>
                <a:cubicBezTo>
                  <a:pt x="6458238" y="1203718"/>
                  <a:pt x="6445829" y="1203718"/>
                  <a:pt x="6433419" y="1205491"/>
                </a:cubicBezTo>
                <a:cubicBezTo>
                  <a:pt x="6426328" y="1196627"/>
                  <a:pt x="6426328" y="1180672"/>
                  <a:pt x="6426328" y="1170035"/>
                </a:cubicBezTo>
                <a:cubicBezTo>
                  <a:pt x="6426328" y="1166489"/>
                  <a:pt x="6428101" y="1157626"/>
                  <a:pt x="6428101" y="1152307"/>
                </a:cubicBezTo>
                <a:cubicBezTo>
                  <a:pt x="6424556" y="1134579"/>
                  <a:pt x="6431647" y="1136352"/>
                  <a:pt x="6442283" y="1136352"/>
                </a:cubicBezTo>
                <a:cubicBezTo>
                  <a:pt x="6445829" y="1136352"/>
                  <a:pt x="6461784" y="1138125"/>
                  <a:pt x="6470648" y="1136352"/>
                </a:cubicBezTo>
                <a:close/>
                <a:moveTo>
                  <a:pt x="7800233" y="1148762"/>
                </a:moveTo>
                <a:cubicBezTo>
                  <a:pt x="7798460" y="1145216"/>
                  <a:pt x="7800233" y="1139898"/>
                  <a:pt x="7800233" y="1134579"/>
                </a:cubicBezTo>
                <a:lnTo>
                  <a:pt x="7800233" y="1148762"/>
                </a:lnTo>
                <a:close/>
                <a:moveTo>
                  <a:pt x="6491921" y="1162944"/>
                </a:moveTo>
                <a:cubicBezTo>
                  <a:pt x="6491921" y="1168262"/>
                  <a:pt x="6490148" y="1191308"/>
                  <a:pt x="6488376" y="1203718"/>
                </a:cubicBezTo>
                <a:cubicBezTo>
                  <a:pt x="6486603" y="1200172"/>
                  <a:pt x="6483057" y="1193081"/>
                  <a:pt x="6483057" y="1189536"/>
                </a:cubicBezTo>
                <a:lnTo>
                  <a:pt x="6483057" y="1134579"/>
                </a:lnTo>
                <a:cubicBezTo>
                  <a:pt x="6484830" y="1132807"/>
                  <a:pt x="6486603" y="1131034"/>
                  <a:pt x="6488376" y="1131034"/>
                </a:cubicBezTo>
                <a:cubicBezTo>
                  <a:pt x="6490148" y="1141671"/>
                  <a:pt x="6491921" y="1159398"/>
                  <a:pt x="6491921" y="1162944"/>
                </a:cubicBezTo>
                <a:close/>
                <a:moveTo>
                  <a:pt x="6470648" y="1115079"/>
                </a:moveTo>
                <a:cubicBezTo>
                  <a:pt x="6470648" y="1116852"/>
                  <a:pt x="6472421" y="1118624"/>
                  <a:pt x="6472421" y="1123943"/>
                </a:cubicBezTo>
                <a:cubicBezTo>
                  <a:pt x="6465329" y="1123943"/>
                  <a:pt x="6456466" y="1123943"/>
                  <a:pt x="6429874" y="1125716"/>
                </a:cubicBezTo>
                <a:lnTo>
                  <a:pt x="6426328" y="1122170"/>
                </a:lnTo>
                <a:cubicBezTo>
                  <a:pt x="6429874" y="1120397"/>
                  <a:pt x="6435192" y="1116852"/>
                  <a:pt x="6440511" y="1115079"/>
                </a:cubicBezTo>
                <a:lnTo>
                  <a:pt x="6470648" y="1115079"/>
                </a:lnTo>
                <a:close/>
                <a:moveTo>
                  <a:pt x="7833916" y="1125716"/>
                </a:moveTo>
                <a:cubicBezTo>
                  <a:pt x="7823279" y="1125716"/>
                  <a:pt x="7825052" y="1116852"/>
                  <a:pt x="7825052" y="1113306"/>
                </a:cubicBezTo>
                <a:cubicBezTo>
                  <a:pt x="7828597" y="1116852"/>
                  <a:pt x="7830370" y="1122170"/>
                  <a:pt x="7833916" y="1125716"/>
                </a:cubicBezTo>
                <a:close/>
                <a:moveTo>
                  <a:pt x="7782505" y="1132807"/>
                </a:moveTo>
                <a:cubicBezTo>
                  <a:pt x="7786051" y="1127488"/>
                  <a:pt x="7793142" y="1111533"/>
                  <a:pt x="7803778" y="1113306"/>
                </a:cubicBezTo>
                <a:cubicBezTo>
                  <a:pt x="7798460" y="1120397"/>
                  <a:pt x="7789596" y="1127488"/>
                  <a:pt x="7782505" y="1132807"/>
                </a:cubicBezTo>
                <a:close/>
                <a:moveTo>
                  <a:pt x="820797" y="1111533"/>
                </a:moveTo>
                <a:cubicBezTo>
                  <a:pt x="820797" y="1115079"/>
                  <a:pt x="815479" y="1131034"/>
                  <a:pt x="811933" y="1139898"/>
                </a:cubicBezTo>
                <a:lnTo>
                  <a:pt x="811933" y="1104442"/>
                </a:lnTo>
                <a:cubicBezTo>
                  <a:pt x="815479" y="1104442"/>
                  <a:pt x="820797" y="1106215"/>
                  <a:pt x="820797" y="1111533"/>
                </a:cubicBezTo>
                <a:close/>
                <a:moveTo>
                  <a:pt x="769387" y="1155853"/>
                </a:moveTo>
                <a:lnTo>
                  <a:pt x="769387" y="1161171"/>
                </a:lnTo>
                <a:lnTo>
                  <a:pt x="703794" y="1154080"/>
                </a:lnTo>
                <a:lnTo>
                  <a:pt x="732158" y="1104442"/>
                </a:lnTo>
                <a:cubicBezTo>
                  <a:pt x="744568" y="1120397"/>
                  <a:pt x="756977" y="1138125"/>
                  <a:pt x="769387" y="1155853"/>
                </a:cubicBezTo>
                <a:close/>
                <a:moveTo>
                  <a:pt x="1854328" y="1109760"/>
                </a:moveTo>
                <a:cubicBezTo>
                  <a:pt x="1863192" y="1118624"/>
                  <a:pt x="1863192" y="1138125"/>
                  <a:pt x="1863192" y="1152307"/>
                </a:cubicBezTo>
                <a:lnTo>
                  <a:pt x="1857874" y="1214355"/>
                </a:lnTo>
                <a:lnTo>
                  <a:pt x="1751507" y="1214355"/>
                </a:lnTo>
                <a:cubicBezTo>
                  <a:pt x="1749734" y="1207263"/>
                  <a:pt x="1746189" y="1194854"/>
                  <a:pt x="1746189" y="1191308"/>
                </a:cubicBezTo>
                <a:lnTo>
                  <a:pt x="1746189" y="1139898"/>
                </a:lnTo>
                <a:cubicBezTo>
                  <a:pt x="1747961" y="1131034"/>
                  <a:pt x="1747961" y="1118624"/>
                  <a:pt x="1753280" y="1111533"/>
                </a:cubicBezTo>
                <a:cubicBezTo>
                  <a:pt x="1753280" y="1107988"/>
                  <a:pt x="1797599" y="1102669"/>
                  <a:pt x="1804690" y="1102669"/>
                </a:cubicBezTo>
                <a:cubicBezTo>
                  <a:pt x="1811781" y="1102669"/>
                  <a:pt x="1850783" y="1106215"/>
                  <a:pt x="1854328" y="1109760"/>
                </a:cubicBezTo>
                <a:close/>
                <a:moveTo>
                  <a:pt x="8484526" y="1061895"/>
                </a:moveTo>
                <a:cubicBezTo>
                  <a:pt x="8486299" y="1065441"/>
                  <a:pt x="8486299" y="1068987"/>
                  <a:pt x="8488071" y="1072532"/>
                </a:cubicBezTo>
                <a:cubicBezTo>
                  <a:pt x="8484526" y="1074305"/>
                  <a:pt x="8480980" y="1076078"/>
                  <a:pt x="8477435" y="1076078"/>
                </a:cubicBezTo>
                <a:cubicBezTo>
                  <a:pt x="8477435" y="1076078"/>
                  <a:pt x="8475662" y="1076078"/>
                  <a:pt x="8475662" y="1072532"/>
                </a:cubicBezTo>
                <a:cubicBezTo>
                  <a:pt x="8475662" y="1067214"/>
                  <a:pt x="8477435" y="1065441"/>
                  <a:pt x="8479207" y="1061895"/>
                </a:cubicBezTo>
                <a:lnTo>
                  <a:pt x="8484526" y="1061895"/>
                </a:lnTo>
                <a:close/>
                <a:moveTo>
                  <a:pt x="8461480" y="1072532"/>
                </a:moveTo>
                <a:cubicBezTo>
                  <a:pt x="8459707" y="1074305"/>
                  <a:pt x="8459707" y="1076078"/>
                  <a:pt x="8454389" y="1076078"/>
                </a:cubicBezTo>
                <a:lnTo>
                  <a:pt x="8450843" y="1074305"/>
                </a:lnTo>
                <a:cubicBezTo>
                  <a:pt x="8450843" y="1072532"/>
                  <a:pt x="8449070" y="1072532"/>
                  <a:pt x="8449070" y="1068987"/>
                </a:cubicBezTo>
                <a:cubicBezTo>
                  <a:pt x="8449070" y="1063668"/>
                  <a:pt x="8452616" y="1063668"/>
                  <a:pt x="8454389" y="1061895"/>
                </a:cubicBezTo>
                <a:cubicBezTo>
                  <a:pt x="8456161" y="1063668"/>
                  <a:pt x="8459707" y="1067214"/>
                  <a:pt x="8461480" y="1072532"/>
                </a:cubicBezTo>
                <a:close/>
                <a:moveTo>
                  <a:pt x="815479" y="1038849"/>
                </a:moveTo>
                <a:cubicBezTo>
                  <a:pt x="819024" y="1049486"/>
                  <a:pt x="820797" y="1067214"/>
                  <a:pt x="820797" y="1072532"/>
                </a:cubicBezTo>
                <a:cubicBezTo>
                  <a:pt x="820797" y="1076078"/>
                  <a:pt x="820797" y="1077850"/>
                  <a:pt x="817252" y="1081396"/>
                </a:cubicBezTo>
                <a:cubicBezTo>
                  <a:pt x="810161" y="1077850"/>
                  <a:pt x="808388" y="1058350"/>
                  <a:pt x="808388" y="1056577"/>
                </a:cubicBezTo>
                <a:cubicBezTo>
                  <a:pt x="808388" y="1051259"/>
                  <a:pt x="810161" y="1044168"/>
                  <a:pt x="811933" y="1037076"/>
                </a:cubicBezTo>
                <a:cubicBezTo>
                  <a:pt x="813706" y="1037076"/>
                  <a:pt x="815479" y="1038849"/>
                  <a:pt x="815479" y="1038849"/>
                </a:cubicBezTo>
                <a:close/>
                <a:moveTo>
                  <a:pt x="776478" y="1067214"/>
                </a:moveTo>
                <a:cubicBezTo>
                  <a:pt x="776478" y="1070759"/>
                  <a:pt x="774705" y="1074305"/>
                  <a:pt x="774705" y="1123943"/>
                </a:cubicBezTo>
                <a:lnTo>
                  <a:pt x="744568" y="1081396"/>
                </a:lnTo>
                <a:cubicBezTo>
                  <a:pt x="753432" y="1067214"/>
                  <a:pt x="762295" y="1051259"/>
                  <a:pt x="772932" y="1037076"/>
                </a:cubicBezTo>
                <a:cubicBezTo>
                  <a:pt x="774705" y="1045940"/>
                  <a:pt x="776478" y="1061895"/>
                  <a:pt x="776478" y="1067214"/>
                </a:cubicBezTo>
                <a:close/>
                <a:moveTo>
                  <a:pt x="5908676" y="900572"/>
                </a:moveTo>
                <a:cubicBezTo>
                  <a:pt x="5906904" y="902345"/>
                  <a:pt x="5905131" y="900572"/>
                  <a:pt x="5905131" y="898800"/>
                </a:cubicBezTo>
                <a:cubicBezTo>
                  <a:pt x="5905131" y="898800"/>
                  <a:pt x="5906904" y="898800"/>
                  <a:pt x="5908676" y="900572"/>
                </a:cubicBezTo>
                <a:close/>
                <a:moveTo>
                  <a:pt x="4384086" y="866890"/>
                </a:moveTo>
                <a:cubicBezTo>
                  <a:pt x="4385858" y="872208"/>
                  <a:pt x="4389404" y="875753"/>
                  <a:pt x="4389404" y="881072"/>
                </a:cubicBezTo>
                <a:lnTo>
                  <a:pt x="4387631" y="1152307"/>
                </a:lnTo>
                <a:lnTo>
                  <a:pt x="4247581" y="1152307"/>
                </a:lnTo>
                <a:lnTo>
                  <a:pt x="4247581" y="866890"/>
                </a:lnTo>
                <a:lnTo>
                  <a:pt x="4384086" y="866890"/>
                </a:lnTo>
                <a:close/>
                <a:moveTo>
                  <a:pt x="819024" y="866890"/>
                </a:moveTo>
                <a:cubicBezTo>
                  <a:pt x="819024" y="866890"/>
                  <a:pt x="819024" y="868662"/>
                  <a:pt x="815479" y="868662"/>
                </a:cubicBezTo>
                <a:cubicBezTo>
                  <a:pt x="808388" y="868662"/>
                  <a:pt x="810161" y="858026"/>
                  <a:pt x="810161" y="858026"/>
                </a:cubicBezTo>
                <a:cubicBezTo>
                  <a:pt x="810161" y="856253"/>
                  <a:pt x="808388" y="845616"/>
                  <a:pt x="819024" y="845616"/>
                </a:cubicBezTo>
                <a:lnTo>
                  <a:pt x="819024" y="866890"/>
                </a:lnTo>
                <a:close/>
                <a:moveTo>
                  <a:pt x="819024" y="780023"/>
                </a:moveTo>
                <a:lnTo>
                  <a:pt x="819024" y="811933"/>
                </a:lnTo>
                <a:lnTo>
                  <a:pt x="813706" y="811933"/>
                </a:lnTo>
                <a:cubicBezTo>
                  <a:pt x="810161" y="804842"/>
                  <a:pt x="808388" y="794206"/>
                  <a:pt x="808388" y="788887"/>
                </a:cubicBezTo>
                <a:cubicBezTo>
                  <a:pt x="808388" y="785342"/>
                  <a:pt x="808388" y="781796"/>
                  <a:pt x="815479" y="776478"/>
                </a:cubicBezTo>
                <a:cubicBezTo>
                  <a:pt x="815479" y="776478"/>
                  <a:pt x="819024" y="776478"/>
                  <a:pt x="819024" y="780023"/>
                </a:cubicBezTo>
                <a:close/>
                <a:moveTo>
                  <a:pt x="817252" y="746341"/>
                </a:moveTo>
                <a:cubicBezTo>
                  <a:pt x="815479" y="746341"/>
                  <a:pt x="811933" y="742795"/>
                  <a:pt x="810161" y="741022"/>
                </a:cubicBezTo>
                <a:cubicBezTo>
                  <a:pt x="810161" y="737477"/>
                  <a:pt x="808388" y="730385"/>
                  <a:pt x="808388" y="726840"/>
                </a:cubicBezTo>
                <a:cubicBezTo>
                  <a:pt x="808388" y="721522"/>
                  <a:pt x="810161" y="721522"/>
                  <a:pt x="817252" y="717976"/>
                </a:cubicBezTo>
                <a:lnTo>
                  <a:pt x="817252" y="746341"/>
                </a:lnTo>
                <a:close/>
                <a:moveTo>
                  <a:pt x="819024" y="659474"/>
                </a:moveTo>
                <a:lnTo>
                  <a:pt x="819024" y="686066"/>
                </a:lnTo>
                <a:cubicBezTo>
                  <a:pt x="811933" y="682520"/>
                  <a:pt x="808388" y="671884"/>
                  <a:pt x="808388" y="666565"/>
                </a:cubicBezTo>
                <a:cubicBezTo>
                  <a:pt x="808388" y="663020"/>
                  <a:pt x="811933" y="661247"/>
                  <a:pt x="813706" y="659474"/>
                </a:cubicBezTo>
                <a:lnTo>
                  <a:pt x="819024" y="659474"/>
                </a:lnTo>
                <a:close/>
                <a:moveTo>
                  <a:pt x="817252" y="604518"/>
                </a:moveTo>
                <a:lnTo>
                  <a:pt x="817252" y="625791"/>
                </a:lnTo>
                <a:lnTo>
                  <a:pt x="813706" y="625791"/>
                </a:lnTo>
                <a:cubicBezTo>
                  <a:pt x="811933" y="624019"/>
                  <a:pt x="811933" y="622246"/>
                  <a:pt x="810161" y="620473"/>
                </a:cubicBezTo>
                <a:lnTo>
                  <a:pt x="811933" y="604518"/>
                </a:lnTo>
                <a:lnTo>
                  <a:pt x="817252" y="604518"/>
                </a:lnTo>
                <a:close/>
                <a:moveTo>
                  <a:pt x="819024" y="546016"/>
                </a:moveTo>
                <a:lnTo>
                  <a:pt x="819024" y="567290"/>
                </a:lnTo>
                <a:lnTo>
                  <a:pt x="815479" y="570835"/>
                </a:lnTo>
                <a:cubicBezTo>
                  <a:pt x="813706" y="570835"/>
                  <a:pt x="811933" y="569062"/>
                  <a:pt x="810161" y="567290"/>
                </a:cubicBezTo>
                <a:cubicBezTo>
                  <a:pt x="810161" y="561971"/>
                  <a:pt x="808388" y="556653"/>
                  <a:pt x="808388" y="551335"/>
                </a:cubicBezTo>
                <a:cubicBezTo>
                  <a:pt x="808388" y="547789"/>
                  <a:pt x="810161" y="546016"/>
                  <a:pt x="813706" y="542471"/>
                </a:cubicBezTo>
                <a:cubicBezTo>
                  <a:pt x="815479" y="544244"/>
                  <a:pt x="817252" y="544244"/>
                  <a:pt x="819024" y="546016"/>
                </a:cubicBezTo>
                <a:close/>
                <a:moveTo>
                  <a:pt x="810161" y="0"/>
                </a:moveTo>
                <a:lnTo>
                  <a:pt x="811933" y="154232"/>
                </a:lnTo>
                <a:cubicBezTo>
                  <a:pt x="813706" y="180824"/>
                  <a:pt x="815479" y="205643"/>
                  <a:pt x="819024" y="230461"/>
                </a:cubicBezTo>
                <a:cubicBezTo>
                  <a:pt x="820797" y="249962"/>
                  <a:pt x="829661" y="283645"/>
                  <a:pt x="829661" y="288963"/>
                </a:cubicBezTo>
                <a:cubicBezTo>
                  <a:pt x="829661" y="292509"/>
                  <a:pt x="822570" y="303145"/>
                  <a:pt x="820797" y="310237"/>
                </a:cubicBezTo>
                <a:cubicBezTo>
                  <a:pt x="817252" y="317328"/>
                  <a:pt x="819024" y="333283"/>
                  <a:pt x="819024" y="336828"/>
                </a:cubicBezTo>
                <a:cubicBezTo>
                  <a:pt x="819024" y="342147"/>
                  <a:pt x="820797" y="381148"/>
                  <a:pt x="824343" y="402421"/>
                </a:cubicBezTo>
                <a:cubicBezTo>
                  <a:pt x="826116" y="409512"/>
                  <a:pt x="833207" y="409512"/>
                  <a:pt x="838525" y="411285"/>
                </a:cubicBezTo>
                <a:cubicBezTo>
                  <a:pt x="863344" y="420149"/>
                  <a:pt x="877526" y="453832"/>
                  <a:pt x="877526" y="469787"/>
                </a:cubicBezTo>
                <a:cubicBezTo>
                  <a:pt x="877526" y="475105"/>
                  <a:pt x="875753" y="480423"/>
                  <a:pt x="873981" y="485742"/>
                </a:cubicBezTo>
                <a:cubicBezTo>
                  <a:pt x="868662" y="499924"/>
                  <a:pt x="856253" y="515879"/>
                  <a:pt x="849162" y="530061"/>
                </a:cubicBezTo>
                <a:lnTo>
                  <a:pt x="850935" y="893481"/>
                </a:lnTo>
                <a:cubicBezTo>
                  <a:pt x="856253" y="912982"/>
                  <a:pt x="877526" y="927164"/>
                  <a:pt x="881072" y="948437"/>
                </a:cubicBezTo>
                <a:cubicBezTo>
                  <a:pt x="881072" y="950210"/>
                  <a:pt x="882845" y="955529"/>
                  <a:pt x="882845" y="960847"/>
                </a:cubicBezTo>
                <a:cubicBezTo>
                  <a:pt x="882845" y="999848"/>
                  <a:pt x="849162" y="1005166"/>
                  <a:pt x="849162" y="1029985"/>
                </a:cubicBezTo>
                <a:cubicBezTo>
                  <a:pt x="849162" y="1047713"/>
                  <a:pt x="872208" y="1136352"/>
                  <a:pt x="879299" y="1145216"/>
                </a:cubicBezTo>
                <a:lnTo>
                  <a:pt x="927164" y="1145216"/>
                </a:lnTo>
                <a:cubicBezTo>
                  <a:pt x="955529" y="1154080"/>
                  <a:pt x="987439" y="1164717"/>
                  <a:pt x="1015803" y="1164717"/>
                </a:cubicBezTo>
                <a:cubicBezTo>
                  <a:pt x="1042395" y="1164717"/>
                  <a:pt x="1070759" y="1148762"/>
                  <a:pt x="1072532" y="1148762"/>
                </a:cubicBezTo>
                <a:cubicBezTo>
                  <a:pt x="1077850" y="1148762"/>
                  <a:pt x="1079623" y="1154080"/>
                  <a:pt x="1084942" y="1154080"/>
                </a:cubicBezTo>
                <a:cubicBezTo>
                  <a:pt x="1093805" y="1154080"/>
                  <a:pt x="1102669" y="1143443"/>
                  <a:pt x="1100897" y="1138125"/>
                </a:cubicBezTo>
                <a:cubicBezTo>
                  <a:pt x="1102669" y="1125716"/>
                  <a:pt x="1107988" y="1111533"/>
                  <a:pt x="1111533" y="1099124"/>
                </a:cubicBezTo>
                <a:lnTo>
                  <a:pt x="1122170" y="1099124"/>
                </a:lnTo>
                <a:cubicBezTo>
                  <a:pt x="1134579" y="1109760"/>
                  <a:pt x="1127488" y="1123943"/>
                  <a:pt x="1146989" y="1123943"/>
                </a:cubicBezTo>
                <a:cubicBezTo>
                  <a:pt x="1150534" y="1123943"/>
                  <a:pt x="1200172" y="1113306"/>
                  <a:pt x="1200172" y="1104442"/>
                </a:cubicBezTo>
                <a:cubicBezTo>
                  <a:pt x="1200172" y="1092033"/>
                  <a:pt x="1191308" y="1090260"/>
                  <a:pt x="1180672" y="1084942"/>
                </a:cubicBezTo>
                <a:cubicBezTo>
                  <a:pt x="1182444" y="1074305"/>
                  <a:pt x="1201945" y="1077850"/>
                  <a:pt x="1198399" y="1063668"/>
                </a:cubicBezTo>
                <a:cubicBezTo>
                  <a:pt x="1198399" y="1061895"/>
                  <a:pt x="1200172" y="1058350"/>
                  <a:pt x="1200172" y="1054804"/>
                </a:cubicBezTo>
                <a:lnTo>
                  <a:pt x="1200172" y="1045940"/>
                </a:lnTo>
                <a:cubicBezTo>
                  <a:pt x="1200172" y="1029985"/>
                  <a:pt x="1201945" y="1010485"/>
                  <a:pt x="1207263" y="1010485"/>
                </a:cubicBezTo>
                <a:cubicBezTo>
                  <a:pt x="1216127" y="1010485"/>
                  <a:pt x="1214354" y="1017576"/>
                  <a:pt x="1217900" y="1022894"/>
                </a:cubicBezTo>
                <a:lnTo>
                  <a:pt x="1435952" y="1022894"/>
                </a:lnTo>
                <a:cubicBezTo>
                  <a:pt x="1437725" y="1019349"/>
                  <a:pt x="1439498" y="1014030"/>
                  <a:pt x="1439498" y="1010485"/>
                </a:cubicBezTo>
                <a:cubicBezTo>
                  <a:pt x="1441270" y="1012258"/>
                  <a:pt x="1444816" y="1012258"/>
                  <a:pt x="1446589" y="1014030"/>
                </a:cubicBezTo>
                <a:cubicBezTo>
                  <a:pt x="1455453" y="1035304"/>
                  <a:pt x="1446589" y="1060123"/>
                  <a:pt x="1473180" y="1083169"/>
                </a:cubicBezTo>
                <a:cubicBezTo>
                  <a:pt x="1460771" y="1093805"/>
                  <a:pt x="1455453" y="1093805"/>
                  <a:pt x="1455453" y="1100897"/>
                </a:cubicBezTo>
                <a:cubicBezTo>
                  <a:pt x="1455453" y="1106215"/>
                  <a:pt x="1457225" y="1111533"/>
                  <a:pt x="1457225" y="1120397"/>
                </a:cubicBezTo>
                <a:lnTo>
                  <a:pt x="1508636" y="1120397"/>
                </a:lnTo>
                <a:cubicBezTo>
                  <a:pt x="1510409" y="1111533"/>
                  <a:pt x="1505090" y="1097351"/>
                  <a:pt x="1521045" y="1097351"/>
                </a:cubicBezTo>
                <a:cubicBezTo>
                  <a:pt x="1533455" y="1097351"/>
                  <a:pt x="1528137" y="1115079"/>
                  <a:pt x="1531682" y="1120397"/>
                </a:cubicBezTo>
                <a:cubicBezTo>
                  <a:pt x="1533455" y="1123943"/>
                  <a:pt x="1540546" y="1125716"/>
                  <a:pt x="1544092" y="1127488"/>
                </a:cubicBezTo>
                <a:cubicBezTo>
                  <a:pt x="1547637" y="1145216"/>
                  <a:pt x="1545864" y="1155853"/>
                  <a:pt x="1565365" y="1155853"/>
                </a:cubicBezTo>
                <a:cubicBezTo>
                  <a:pt x="1570683" y="1155853"/>
                  <a:pt x="1577774" y="1148762"/>
                  <a:pt x="1583093" y="1143443"/>
                </a:cubicBezTo>
                <a:cubicBezTo>
                  <a:pt x="1588411" y="1146989"/>
                  <a:pt x="1593729" y="1154080"/>
                  <a:pt x="1599048" y="1157626"/>
                </a:cubicBezTo>
                <a:cubicBezTo>
                  <a:pt x="1607912" y="1166489"/>
                  <a:pt x="1622094" y="1173581"/>
                  <a:pt x="1632731" y="1178899"/>
                </a:cubicBezTo>
                <a:cubicBezTo>
                  <a:pt x="1634503" y="1178899"/>
                  <a:pt x="1636276" y="1177126"/>
                  <a:pt x="1636276" y="1175353"/>
                </a:cubicBezTo>
                <a:lnTo>
                  <a:pt x="1636276" y="1035304"/>
                </a:lnTo>
                <a:cubicBezTo>
                  <a:pt x="1638049" y="1021121"/>
                  <a:pt x="1641594" y="1005166"/>
                  <a:pt x="1645140" y="989211"/>
                </a:cubicBezTo>
                <a:cubicBezTo>
                  <a:pt x="1646913" y="989211"/>
                  <a:pt x="1650458" y="990984"/>
                  <a:pt x="1650458" y="990984"/>
                </a:cubicBezTo>
                <a:cubicBezTo>
                  <a:pt x="1654004" y="1008712"/>
                  <a:pt x="1650458" y="1029985"/>
                  <a:pt x="1664641" y="1049486"/>
                </a:cubicBezTo>
                <a:lnTo>
                  <a:pt x="1719597" y="1049486"/>
                </a:lnTo>
                <a:cubicBezTo>
                  <a:pt x="1737325" y="1019349"/>
                  <a:pt x="1728461" y="989211"/>
                  <a:pt x="1733779" y="959074"/>
                </a:cubicBezTo>
                <a:cubicBezTo>
                  <a:pt x="1735552" y="959074"/>
                  <a:pt x="1739097" y="960847"/>
                  <a:pt x="1740870" y="960847"/>
                </a:cubicBezTo>
                <a:cubicBezTo>
                  <a:pt x="1740870" y="971484"/>
                  <a:pt x="1742643" y="987439"/>
                  <a:pt x="1755052" y="1001621"/>
                </a:cubicBezTo>
                <a:lnTo>
                  <a:pt x="1827736" y="1001621"/>
                </a:lnTo>
                <a:cubicBezTo>
                  <a:pt x="1836600" y="996303"/>
                  <a:pt x="1857874" y="999848"/>
                  <a:pt x="1863192" y="987439"/>
                </a:cubicBezTo>
                <a:cubicBezTo>
                  <a:pt x="1866738" y="978575"/>
                  <a:pt x="1868510" y="967938"/>
                  <a:pt x="1870283" y="959074"/>
                </a:cubicBezTo>
                <a:lnTo>
                  <a:pt x="1875601" y="959074"/>
                </a:lnTo>
                <a:cubicBezTo>
                  <a:pt x="1879147" y="987439"/>
                  <a:pt x="1872056" y="1021121"/>
                  <a:pt x="1891556" y="1053032"/>
                </a:cubicBezTo>
                <a:cubicBezTo>
                  <a:pt x="1912830" y="1047713"/>
                  <a:pt x="1950058" y="1063668"/>
                  <a:pt x="1948285" y="1033531"/>
                </a:cubicBezTo>
                <a:cubicBezTo>
                  <a:pt x="1950058" y="1029985"/>
                  <a:pt x="1950058" y="1026440"/>
                  <a:pt x="1950058" y="1022894"/>
                </a:cubicBezTo>
                <a:cubicBezTo>
                  <a:pt x="1951831" y="1014030"/>
                  <a:pt x="1950058" y="996303"/>
                  <a:pt x="1962468" y="989211"/>
                </a:cubicBezTo>
                <a:cubicBezTo>
                  <a:pt x="1964240" y="998075"/>
                  <a:pt x="1967786" y="1008712"/>
                  <a:pt x="1967786" y="1019349"/>
                </a:cubicBezTo>
                <a:cubicBezTo>
                  <a:pt x="1967786" y="1076078"/>
                  <a:pt x="1966013" y="1084942"/>
                  <a:pt x="1966013" y="1088487"/>
                </a:cubicBezTo>
                <a:cubicBezTo>
                  <a:pt x="1966013" y="1143443"/>
                  <a:pt x="1976650" y="1134579"/>
                  <a:pt x="2017424" y="1134579"/>
                </a:cubicBezTo>
                <a:cubicBezTo>
                  <a:pt x="2022742" y="1134579"/>
                  <a:pt x="2077698" y="1132807"/>
                  <a:pt x="2109609" y="1129261"/>
                </a:cubicBezTo>
                <a:cubicBezTo>
                  <a:pt x="2111381" y="1125716"/>
                  <a:pt x="2109609" y="1120397"/>
                  <a:pt x="2109609" y="1074305"/>
                </a:cubicBezTo>
                <a:cubicBezTo>
                  <a:pt x="2111381" y="1070759"/>
                  <a:pt x="2111381" y="1065441"/>
                  <a:pt x="2111381" y="1060123"/>
                </a:cubicBezTo>
                <a:cubicBezTo>
                  <a:pt x="2111381" y="1056577"/>
                  <a:pt x="2113154" y="1051259"/>
                  <a:pt x="2113154" y="1045940"/>
                </a:cubicBezTo>
                <a:cubicBezTo>
                  <a:pt x="2114927" y="1042395"/>
                  <a:pt x="2114927" y="1037076"/>
                  <a:pt x="2114927" y="1033531"/>
                </a:cubicBezTo>
                <a:cubicBezTo>
                  <a:pt x="2120245" y="998075"/>
                  <a:pt x="2134427" y="1014030"/>
                  <a:pt x="2134427" y="992757"/>
                </a:cubicBezTo>
                <a:cubicBezTo>
                  <a:pt x="2134427" y="987439"/>
                  <a:pt x="2127336" y="975029"/>
                  <a:pt x="2127336" y="969711"/>
                </a:cubicBezTo>
                <a:cubicBezTo>
                  <a:pt x="2127336" y="960847"/>
                  <a:pt x="2169883" y="936028"/>
                  <a:pt x="2187611" y="928937"/>
                </a:cubicBezTo>
                <a:cubicBezTo>
                  <a:pt x="2191156" y="934255"/>
                  <a:pt x="2194702" y="939574"/>
                  <a:pt x="2200020" y="943119"/>
                </a:cubicBezTo>
                <a:cubicBezTo>
                  <a:pt x="2210657" y="953756"/>
                  <a:pt x="2237249" y="967938"/>
                  <a:pt x="2237249" y="973256"/>
                </a:cubicBezTo>
                <a:cubicBezTo>
                  <a:pt x="2237249" y="976802"/>
                  <a:pt x="2230158" y="999848"/>
                  <a:pt x="2230158" y="1003394"/>
                </a:cubicBezTo>
                <a:cubicBezTo>
                  <a:pt x="2230158" y="1008712"/>
                  <a:pt x="2242567" y="1010485"/>
                  <a:pt x="2246113" y="1031758"/>
                </a:cubicBezTo>
                <a:cubicBezTo>
                  <a:pt x="2251431" y="1060123"/>
                  <a:pt x="2237249" y="1095578"/>
                  <a:pt x="2256749" y="1123943"/>
                </a:cubicBezTo>
                <a:lnTo>
                  <a:pt x="2347161" y="1123943"/>
                </a:lnTo>
                <a:cubicBezTo>
                  <a:pt x="2352479" y="1120397"/>
                  <a:pt x="2379071" y="1122170"/>
                  <a:pt x="2379071" y="1113306"/>
                </a:cubicBezTo>
                <a:cubicBezTo>
                  <a:pt x="2379071" y="1100897"/>
                  <a:pt x="2371980" y="1099124"/>
                  <a:pt x="2357798" y="1088487"/>
                </a:cubicBezTo>
                <a:cubicBezTo>
                  <a:pt x="2368434" y="1083169"/>
                  <a:pt x="2379071" y="1079623"/>
                  <a:pt x="2389708" y="1074305"/>
                </a:cubicBezTo>
                <a:cubicBezTo>
                  <a:pt x="2387935" y="1068987"/>
                  <a:pt x="2382617" y="1063668"/>
                  <a:pt x="2379071" y="1058350"/>
                </a:cubicBezTo>
                <a:cubicBezTo>
                  <a:pt x="2384389" y="1047713"/>
                  <a:pt x="2407436" y="1045940"/>
                  <a:pt x="2414527" y="1028213"/>
                </a:cubicBezTo>
                <a:cubicBezTo>
                  <a:pt x="2421618" y="1014030"/>
                  <a:pt x="2425163" y="998075"/>
                  <a:pt x="2428709" y="983893"/>
                </a:cubicBezTo>
                <a:cubicBezTo>
                  <a:pt x="2430482" y="983893"/>
                  <a:pt x="2432254" y="982120"/>
                  <a:pt x="2437573" y="982120"/>
                </a:cubicBezTo>
                <a:lnTo>
                  <a:pt x="2442891" y="982120"/>
                </a:lnTo>
                <a:cubicBezTo>
                  <a:pt x="2444664" y="985666"/>
                  <a:pt x="2444664" y="989211"/>
                  <a:pt x="2446437" y="992757"/>
                </a:cubicBezTo>
                <a:lnTo>
                  <a:pt x="2740718" y="992757"/>
                </a:lnTo>
                <a:cubicBezTo>
                  <a:pt x="2744264" y="987439"/>
                  <a:pt x="2746037" y="980348"/>
                  <a:pt x="2749582" y="980348"/>
                </a:cubicBezTo>
                <a:cubicBezTo>
                  <a:pt x="2754900" y="980348"/>
                  <a:pt x="2758446" y="982120"/>
                  <a:pt x="2761992" y="982120"/>
                </a:cubicBezTo>
                <a:cubicBezTo>
                  <a:pt x="2753128" y="1005166"/>
                  <a:pt x="2777947" y="1047713"/>
                  <a:pt x="2809857" y="1054804"/>
                </a:cubicBezTo>
                <a:lnTo>
                  <a:pt x="2809857" y="1060123"/>
                </a:lnTo>
                <a:cubicBezTo>
                  <a:pt x="2806311" y="1061895"/>
                  <a:pt x="2800993" y="1065441"/>
                  <a:pt x="2797447" y="1070759"/>
                </a:cubicBezTo>
                <a:cubicBezTo>
                  <a:pt x="2806311" y="1076078"/>
                  <a:pt x="2818721" y="1079623"/>
                  <a:pt x="2831130" y="1088487"/>
                </a:cubicBezTo>
                <a:cubicBezTo>
                  <a:pt x="2824039" y="1093805"/>
                  <a:pt x="2809857" y="1100897"/>
                  <a:pt x="2809857" y="1104442"/>
                </a:cubicBezTo>
                <a:cubicBezTo>
                  <a:pt x="2809857" y="1109760"/>
                  <a:pt x="2811629" y="1113306"/>
                  <a:pt x="2811629" y="1120397"/>
                </a:cubicBezTo>
                <a:lnTo>
                  <a:pt x="2997771" y="1120397"/>
                </a:lnTo>
                <a:cubicBezTo>
                  <a:pt x="3003090" y="1141671"/>
                  <a:pt x="2988907" y="1185990"/>
                  <a:pt x="3020817" y="1185990"/>
                </a:cubicBezTo>
                <a:cubicBezTo>
                  <a:pt x="3038545" y="1185990"/>
                  <a:pt x="3038545" y="1182444"/>
                  <a:pt x="3038545" y="1168262"/>
                </a:cubicBezTo>
                <a:cubicBezTo>
                  <a:pt x="3038545" y="1162944"/>
                  <a:pt x="3036773" y="1141671"/>
                  <a:pt x="3035000" y="1129261"/>
                </a:cubicBezTo>
                <a:cubicBezTo>
                  <a:pt x="3031454" y="1125716"/>
                  <a:pt x="3026136" y="1125716"/>
                  <a:pt x="3020817" y="1123943"/>
                </a:cubicBezTo>
                <a:cubicBezTo>
                  <a:pt x="3020817" y="1113306"/>
                  <a:pt x="3052728" y="1100897"/>
                  <a:pt x="3052728" y="1093805"/>
                </a:cubicBezTo>
                <a:cubicBezTo>
                  <a:pt x="3052728" y="1088487"/>
                  <a:pt x="3043864" y="1084942"/>
                  <a:pt x="3038545" y="1079623"/>
                </a:cubicBezTo>
                <a:cubicBezTo>
                  <a:pt x="3047409" y="1072532"/>
                  <a:pt x="3058046" y="1063668"/>
                  <a:pt x="3066910" y="1053032"/>
                </a:cubicBezTo>
                <a:cubicBezTo>
                  <a:pt x="3063364" y="1047713"/>
                  <a:pt x="3052728" y="1045940"/>
                  <a:pt x="3052728" y="1042395"/>
                </a:cubicBezTo>
                <a:cubicBezTo>
                  <a:pt x="3052728" y="1037076"/>
                  <a:pt x="3088183" y="1017576"/>
                  <a:pt x="3104138" y="1001621"/>
                </a:cubicBezTo>
                <a:cubicBezTo>
                  <a:pt x="3113002" y="990984"/>
                  <a:pt x="3118320" y="980348"/>
                  <a:pt x="3121866" y="969711"/>
                </a:cubicBezTo>
                <a:lnTo>
                  <a:pt x="3128957" y="969711"/>
                </a:lnTo>
                <a:cubicBezTo>
                  <a:pt x="3130730" y="978575"/>
                  <a:pt x="3128957" y="989211"/>
                  <a:pt x="3134275" y="998075"/>
                </a:cubicBezTo>
                <a:cubicBezTo>
                  <a:pt x="3148458" y="1019349"/>
                  <a:pt x="3182140" y="1017576"/>
                  <a:pt x="3198096" y="1044168"/>
                </a:cubicBezTo>
                <a:cubicBezTo>
                  <a:pt x="3189232" y="1049486"/>
                  <a:pt x="3183913" y="1045940"/>
                  <a:pt x="3183913" y="1053032"/>
                </a:cubicBezTo>
                <a:cubicBezTo>
                  <a:pt x="3183913" y="1058350"/>
                  <a:pt x="3201641" y="1072532"/>
                  <a:pt x="3210505" y="1079623"/>
                </a:cubicBezTo>
                <a:cubicBezTo>
                  <a:pt x="3206959" y="1084942"/>
                  <a:pt x="3198096" y="1088487"/>
                  <a:pt x="3198096" y="1093805"/>
                </a:cubicBezTo>
                <a:cubicBezTo>
                  <a:pt x="3198096" y="1104442"/>
                  <a:pt x="3215823" y="1113306"/>
                  <a:pt x="3228233" y="1120397"/>
                </a:cubicBezTo>
                <a:cubicBezTo>
                  <a:pt x="3228233" y="1122170"/>
                  <a:pt x="3228233" y="1123943"/>
                  <a:pt x="3226460" y="1123943"/>
                </a:cubicBezTo>
                <a:cubicBezTo>
                  <a:pt x="3210505" y="1127488"/>
                  <a:pt x="3208732" y="1141671"/>
                  <a:pt x="3208732" y="1146989"/>
                </a:cubicBezTo>
                <a:cubicBezTo>
                  <a:pt x="3208732" y="1150534"/>
                  <a:pt x="3210505" y="1168262"/>
                  <a:pt x="3219369" y="1168262"/>
                </a:cubicBezTo>
                <a:cubicBezTo>
                  <a:pt x="3222914" y="1168262"/>
                  <a:pt x="3233551" y="1164717"/>
                  <a:pt x="3240642" y="1164717"/>
                </a:cubicBezTo>
                <a:cubicBezTo>
                  <a:pt x="3247733" y="1162944"/>
                  <a:pt x="3265461" y="1166489"/>
                  <a:pt x="3274325" y="1161171"/>
                </a:cubicBezTo>
                <a:lnTo>
                  <a:pt x="3281416" y="820797"/>
                </a:lnTo>
                <a:cubicBezTo>
                  <a:pt x="3290280" y="817252"/>
                  <a:pt x="3290280" y="804842"/>
                  <a:pt x="3292053" y="797751"/>
                </a:cubicBezTo>
                <a:cubicBezTo>
                  <a:pt x="3293826" y="794206"/>
                  <a:pt x="3293826" y="788887"/>
                  <a:pt x="3293826" y="785342"/>
                </a:cubicBezTo>
                <a:cubicBezTo>
                  <a:pt x="3293826" y="765841"/>
                  <a:pt x="3341691" y="762296"/>
                  <a:pt x="3334600" y="737477"/>
                </a:cubicBezTo>
                <a:cubicBezTo>
                  <a:pt x="3332827" y="726840"/>
                  <a:pt x="3348782" y="719749"/>
                  <a:pt x="3354100" y="712658"/>
                </a:cubicBezTo>
                <a:lnTo>
                  <a:pt x="3354100" y="705567"/>
                </a:lnTo>
                <a:cubicBezTo>
                  <a:pt x="3355873" y="694930"/>
                  <a:pt x="3355873" y="684293"/>
                  <a:pt x="3355873" y="673657"/>
                </a:cubicBezTo>
                <a:cubicBezTo>
                  <a:pt x="3357646" y="643519"/>
                  <a:pt x="3359419" y="611609"/>
                  <a:pt x="3361191" y="579699"/>
                </a:cubicBezTo>
                <a:lnTo>
                  <a:pt x="3368282" y="579699"/>
                </a:lnTo>
                <a:cubicBezTo>
                  <a:pt x="3371828" y="592109"/>
                  <a:pt x="3373601" y="611609"/>
                  <a:pt x="3373601" y="615155"/>
                </a:cubicBezTo>
                <a:cubicBezTo>
                  <a:pt x="3373601" y="620473"/>
                  <a:pt x="3370055" y="666565"/>
                  <a:pt x="3370055" y="671884"/>
                </a:cubicBezTo>
                <a:cubicBezTo>
                  <a:pt x="3370055" y="698475"/>
                  <a:pt x="3370055" y="703794"/>
                  <a:pt x="3393101" y="721522"/>
                </a:cubicBezTo>
                <a:cubicBezTo>
                  <a:pt x="3396647" y="730385"/>
                  <a:pt x="3389556" y="751659"/>
                  <a:pt x="3403738" y="758750"/>
                </a:cubicBezTo>
                <a:cubicBezTo>
                  <a:pt x="3405511" y="760523"/>
                  <a:pt x="3412602" y="760523"/>
                  <a:pt x="3416147" y="762296"/>
                </a:cubicBezTo>
                <a:cubicBezTo>
                  <a:pt x="3423239" y="765841"/>
                  <a:pt x="3433875" y="772932"/>
                  <a:pt x="3437421" y="780023"/>
                </a:cubicBezTo>
                <a:cubicBezTo>
                  <a:pt x="3440966" y="785342"/>
                  <a:pt x="3455149" y="888163"/>
                  <a:pt x="3455149" y="916527"/>
                </a:cubicBezTo>
                <a:lnTo>
                  <a:pt x="3455149" y="1106215"/>
                </a:lnTo>
                <a:cubicBezTo>
                  <a:pt x="3458694" y="1107988"/>
                  <a:pt x="3464013" y="1111533"/>
                  <a:pt x="3467558" y="1115079"/>
                </a:cubicBezTo>
                <a:cubicBezTo>
                  <a:pt x="3469331" y="1118624"/>
                  <a:pt x="3467558" y="1125716"/>
                  <a:pt x="3476422" y="1129261"/>
                </a:cubicBezTo>
                <a:lnTo>
                  <a:pt x="3481740" y="1129261"/>
                </a:lnTo>
                <a:lnTo>
                  <a:pt x="3483513" y="611609"/>
                </a:lnTo>
                <a:cubicBezTo>
                  <a:pt x="3485286" y="570835"/>
                  <a:pt x="3487059" y="570835"/>
                  <a:pt x="3515423" y="570835"/>
                </a:cubicBezTo>
                <a:cubicBezTo>
                  <a:pt x="3536697" y="570835"/>
                  <a:pt x="3582789" y="574381"/>
                  <a:pt x="3586334" y="581472"/>
                </a:cubicBezTo>
                <a:cubicBezTo>
                  <a:pt x="3589880" y="597427"/>
                  <a:pt x="3593425" y="627564"/>
                  <a:pt x="3593425" y="632883"/>
                </a:cubicBezTo>
                <a:lnTo>
                  <a:pt x="3593425" y="1099124"/>
                </a:lnTo>
                <a:cubicBezTo>
                  <a:pt x="3598744" y="1102669"/>
                  <a:pt x="3605835" y="1107988"/>
                  <a:pt x="3612926" y="1115079"/>
                </a:cubicBezTo>
                <a:lnTo>
                  <a:pt x="3614699" y="1109760"/>
                </a:lnTo>
                <a:lnTo>
                  <a:pt x="3614699" y="466241"/>
                </a:lnTo>
                <a:cubicBezTo>
                  <a:pt x="3616472" y="453832"/>
                  <a:pt x="3618244" y="439650"/>
                  <a:pt x="3620017" y="423694"/>
                </a:cubicBezTo>
                <a:lnTo>
                  <a:pt x="3669655" y="423694"/>
                </a:lnTo>
                <a:cubicBezTo>
                  <a:pt x="3680292" y="425467"/>
                  <a:pt x="3690928" y="427240"/>
                  <a:pt x="3701565" y="432558"/>
                </a:cubicBezTo>
                <a:lnTo>
                  <a:pt x="3701565" y="1111533"/>
                </a:lnTo>
                <a:cubicBezTo>
                  <a:pt x="3701565" y="1111533"/>
                  <a:pt x="3699792" y="1113306"/>
                  <a:pt x="3705111" y="1113306"/>
                </a:cubicBezTo>
                <a:cubicBezTo>
                  <a:pt x="3708656" y="1113306"/>
                  <a:pt x="3719293" y="1102669"/>
                  <a:pt x="3724611" y="1099124"/>
                </a:cubicBezTo>
                <a:lnTo>
                  <a:pt x="3724611" y="636428"/>
                </a:lnTo>
                <a:cubicBezTo>
                  <a:pt x="3728157" y="622246"/>
                  <a:pt x="3728157" y="599200"/>
                  <a:pt x="3738793" y="586790"/>
                </a:cubicBezTo>
                <a:lnTo>
                  <a:pt x="3779567" y="586790"/>
                </a:lnTo>
                <a:cubicBezTo>
                  <a:pt x="3795522" y="588563"/>
                  <a:pt x="3813250" y="586790"/>
                  <a:pt x="3832751" y="595654"/>
                </a:cubicBezTo>
                <a:lnTo>
                  <a:pt x="3832751" y="1157626"/>
                </a:lnTo>
                <a:cubicBezTo>
                  <a:pt x="3836296" y="1157626"/>
                  <a:pt x="3834524" y="1159398"/>
                  <a:pt x="3839842" y="1159398"/>
                </a:cubicBezTo>
                <a:cubicBezTo>
                  <a:pt x="3843387" y="1159398"/>
                  <a:pt x="3845160" y="1155853"/>
                  <a:pt x="3846933" y="1154080"/>
                </a:cubicBezTo>
                <a:lnTo>
                  <a:pt x="3848706" y="865117"/>
                </a:lnTo>
                <a:cubicBezTo>
                  <a:pt x="3850479" y="852707"/>
                  <a:pt x="3850479" y="838525"/>
                  <a:pt x="3852251" y="826116"/>
                </a:cubicBezTo>
                <a:cubicBezTo>
                  <a:pt x="3852251" y="817252"/>
                  <a:pt x="3854024" y="808388"/>
                  <a:pt x="3854024" y="799524"/>
                </a:cubicBezTo>
                <a:cubicBezTo>
                  <a:pt x="3855797" y="792433"/>
                  <a:pt x="3857570" y="783569"/>
                  <a:pt x="3857570" y="774705"/>
                </a:cubicBezTo>
                <a:cubicBezTo>
                  <a:pt x="3857570" y="771159"/>
                  <a:pt x="3859343" y="765841"/>
                  <a:pt x="3859343" y="760523"/>
                </a:cubicBezTo>
                <a:cubicBezTo>
                  <a:pt x="3861115" y="756977"/>
                  <a:pt x="3861115" y="753432"/>
                  <a:pt x="3861115" y="749886"/>
                </a:cubicBezTo>
                <a:cubicBezTo>
                  <a:pt x="3862888" y="748113"/>
                  <a:pt x="3862888" y="746341"/>
                  <a:pt x="3862888" y="744568"/>
                </a:cubicBezTo>
                <a:cubicBezTo>
                  <a:pt x="3877070" y="742795"/>
                  <a:pt x="3903662" y="741022"/>
                  <a:pt x="3907208" y="741022"/>
                </a:cubicBezTo>
                <a:cubicBezTo>
                  <a:pt x="3924935" y="741022"/>
                  <a:pt x="3946209" y="739249"/>
                  <a:pt x="3963937" y="749886"/>
                </a:cubicBezTo>
                <a:lnTo>
                  <a:pt x="3963937" y="1155853"/>
                </a:lnTo>
                <a:lnTo>
                  <a:pt x="4002938" y="1155853"/>
                </a:lnTo>
                <a:lnTo>
                  <a:pt x="4004710" y="741022"/>
                </a:lnTo>
                <a:cubicBezTo>
                  <a:pt x="4002938" y="732158"/>
                  <a:pt x="3999392" y="721522"/>
                  <a:pt x="3995847" y="712658"/>
                </a:cubicBezTo>
                <a:cubicBezTo>
                  <a:pt x="4001165" y="709112"/>
                  <a:pt x="4006483" y="709112"/>
                  <a:pt x="4011802" y="705567"/>
                </a:cubicBezTo>
                <a:cubicBezTo>
                  <a:pt x="4015347" y="702021"/>
                  <a:pt x="4017120" y="696703"/>
                  <a:pt x="4020665" y="691384"/>
                </a:cubicBezTo>
                <a:cubicBezTo>
                  <a:pt x="4041939" y="689612"/>
                  <a:pt x="4082713" y="687839"/>
                  <a:pt x="4086258" y="687839"/>
                </a:cubicBezTo>
                <a:cubicBezTo>
                  <a:pt x="4091577" y="687839"/>
                  <a:pt x="4112850" y="689612"/>
                  <a:pt x="4125260" y="691384"/>
                </a:cubicBezTo>
                <a:cubicBezTo>
                  <a:pt x="4127032" y="696703"/>
                  <a:pt x="4128805" y="702021"/>
                  <a:pt x="4132351" y="705567"/>
                </a:cubicBezTo>
                <a:cubicBezTo>
                  <a:pt x="4139442" y="707339"/>
                  <a:pt x="4146533" y="703794"/>
                  <a:pt x="4153624" y="712658"/>
                </a:cubicBezTo>
                <a:cubicBezTo>
                  <a:pt x="4148306" y="717976"/>
                  <a:pt x="4141215" y="725067"/>
                  <a:pt x="4137669" y="732158"/>
                </a:cubicBezTo>
                <a:lnTo>
                  <a:pt x="4144760" y="1159398"/>
                </a:lnTo>
                <a:lnTo>
                  <a:pt x="4183761" y="1159398"/>
                </a:lnTo>
                <a:lnTo>
                  <a:pt x="4206808" y="932482"/>
                </a:lnTo>
                <a:lnTo>
                  <a:pt x="4206808" y="895254"/>
                </a:lnTo>
                <a:cubicBezTo>
                  <a:pt x="4203262" y="882845"/>
                  <a:pt x="4199716" y="859798"/>
                  <a:pt x="4199716" y="854480"/>
                </a:cubicBezTo>
                <a:cubicBezTo>
                  <a:pt x="4199716" y="850935"/>
                  <a:pt x="4199716" y="842071"/>
                  <a:pt x="4201489" y="794206"/>
                </a:cubicBezTo>
                <a:cubicBezTo>
                  <a:pt x="4206808" y="781796"/>
                  <a:pt x="4203262" y="769387"/>
                  <a:pt x="4212126" y="756977"/>
                </a:cubicBezTo>
                <a:cubicBezTo>
                  <a:pt x="4286583" y="765841"/>
                  <a:pt x="4362812" y="774705"/>
                  <a:pt x="4439042" y="785342"/>
                </a:cubicBezTo>
                <a:cubicBezTo>
                  <a:pt x="4442587" y="785342"/>
                  <a:pt x="4447906" y="787114"/>
                  <a:pt x="4447906" y="792433"/>
                </a:cubicBezTo>
                <a:cubicBezTo>
                  <a:pt x="4454997" y="815479"/>
                  <a:pt x="4454997" y="843843"/>
                  <a:pt x="4458542" y="870435"/>
                </a:cubicBezTo>
                <a:cubicBezTo>
                  <a:pt x="4470952" y="967938"/>
                  <a:pt x="4483361" y="1070759"/>
                  <a:pt x="4497543" y="1171808"/>
                </a:cubicBezTo>
                <a:cubicBezTo>
                  <a:pt x="4497543" y="1175353"/>
                  <a:pt x="4499316" y="1178899"/>
                  <a:pt x="4502862" y="1182444"/>
                </a:cubicBezTo>
                <a:cubicBezTo>
                  <a:pt x="4506407" y="1170035"/>
                  <a:pt x="4509953" y="1155853"/>
                  <a:pt x="4511726" y="1143443"/>
                </a:cubicBezTo>
                <a:lnTo>
                  <a:pt x="4511726" y="1056577"/>
                </a:lnTo>
                <a:cubicBezTo>
                  <a:pt x="4508180" y="1024667"/>
                  <a:pt x="4495771" y="959074"/>
                  <a:pt x="4495771" y="953756"/>
                </a:cubicBezTo>
                <a:cubicBezTo>
                  <a:pt x="4495771" y="950210"/>
                  <a:pt x="4495771" y="941346"/>
                  <a:pt x="4497543" y="936028"/>
                </a:cubicBezTo>
                <a:lnTo>
                  <a:pt x="4580864" y="936028"/>
                </a:lnTo>
                <a:cubicBezTo>
                  <a:pt x="4584410" y="934255"/>
                  <a:pt x="4587955" y="928937"/>
                  <a:pt x="4591501" y="923619"/>
                </a:cubicBezTo>
                <a:lnTo>
                  <a:pt x="4644684" y="923619"/>
                </a:lnTo>
                <a:cubicBezTo>
                  <a:pt x="4646457" y="928937"/>
                  <a:pt x="4646457" y="934255"/>
                  <a:pt x="4650003" y="939574"/>
                </a:cubicBezTo>
                <a:lnTo>
                  <a:pt x="4683685" y="939574"/>
                </a:lnTo>
                <a:cubicBezTo>
                  <a:pt x="4687231" y="941346"/>
                  <a:pt x="4690777" y="944892"/>
                  <a:pt x="4690777" y="950210"/>
                </a:cubicBezTo>
                <a:cubicBezTo>
                  <a:pt x="4690777" y="960847"/>
                  <a:pt x="4676594" y="1005166"/>
                  <a:pt x="4676594" y="1061895"/>
                </a:cubicBezTo>
                <a:cubicBezTo>
                  <a:pt x="4676594" y="1084942"/>
                  <a:pt x="4680140" y="1178899"/>
                  <a:pt x="4689004" y="1187763"/>
                </a:cubicBezTo>
                <a:cubicBezTo>
                  <a:pt x="4703186" y="1191308"/>
                  <a:pt x="4728005" y="1191308"/>
                  <a:pt x="4733323" y="1191308"/>
                </a:cubicBezTo>
                <a:cubicBezTo>
                  <a:pt x="4742187" y="1191308"/>
                  <a:pt x="4791825" y="1193081"/>
                  <a:pt x="4786507" y="1177126"/>
                </a:cubicBezTo>
                <a:lnTo>
                  <a:pt x="4786507" y="982120"/>
                </a:lnTo>
                <a:cubicBezTo>
                  <a:pt x="4790052" y="969711"/>
                  <a:pt x="4786507" y="953756"/>
                  <a:pt x="4795371" y="941346"/>
                </a:cubicBezTo>
                <a:lnTo>
                  <a:pt x="4841463" y="941346"/>
                </a:lnTo>
                <a:cubicBezTo>
                  <a:pt x="4845008" y="937801"/>
                  <a:pt x="4846781" y="932482"/>
                  <a:pt x="4850327" y="927164"/>
                </a:cubicBezTo>
                <a:lnTo>
                  <a:pt x="4905283" y="927164"/>
                </a:lnTo>
                <a:cubicBezTo>
                  <a:pt x="4908828" y="932482"/>
                  <a:pt x="4919465" y="941346"/>
                  <a:pt x="4924783" y="946665"/>
                </a:cubicBezTo>
                <a:cubicBezTo>
                  <a:pt x="4928329" y="964392"/>
                  <a:pt x="4930102" y="982120"/>
                  <a:pt x="4931875" y="1001621"/>
                </a:cubicBezTo>
                <a:lnTo>
                  <a:pt x="5027605" y="994530"/>
                </a:lnTo>
                <a:cubicBezTo>
                  <a:pt x="5027605" y="996303"/>
                  <a:pt x="5029378" y="999848"/>
                  <a:pt x="5029378" y="999848"/>
                </a:cubicBezTo>
                <a:lnTo>
                  <a:pt x="5020514" y="1056577"/>
                </a:lnTo>
                <a:cubicBezTo>
                  <a:pt x="5036469" y="1060123"/>
                  <a:pt x="5054196" y="1058350"/>
                  <a:pt x="5071924" y="1061895"/>
                </a:cubicBezTo>
                <a:cubicBezTo>
                  <a:pt x="5079015" y="1063668"/>
                  <a:pt x="5079015" y="1076078"/>
                  <a:pt x="5079015" y="1079623"/>
                </a:cubicBezTo>
                <a:lnTo>
                  <a:pt x="5073697" y="1193081"/>
                </a:lnTo>
                <a:cubicBezTo>
                  <a:pt x="5079015" y="1193081"/>
                  <a:pt x="5087879" y="1191308"/>
                  <a:pt x="5091425" y="1191308"/>
                </a:cubicBezTo>
                <a:cubicBezTo>
                  <a:pt x="5102062" y="1191308"/>
                  <a:pt x="5094970" y="1196627"/>
                  <a:pt x="5107380" y="1207263"/>
                </a:cubicBezTo>
                <a:cubicBezTo>
                  <a:pt x="5110925" y="1203718"/>
                  <a:pt x="5112698" y="1201945"/>
                  <a:pt x="5112698" y="1196627"/>
                </a:cubicBezTo>
                <a:cubicBezTo>
                  <a:pt x="5112698" y="1193081"/>
                  <a:pt x="5086106" y="1107988"/>
                  <a:pt x="5086106" y="1072532"/>
                </a:cubicBezTo>
                <a:cubicBezTo>
                  <a:pt x="5086106" y="1019349"/>
                  <a:pt x="5187155" y="1017576"/>
                  <a:pt x="5206656" y="1017576"/>
                </a:cubicBezTo>
                <a:cubicBezTo>
                  <a:pt x="5256293" y="1017576"/>
                  <a:pt x="5389252" y="1049486"/>
                  <a:pt x="5419389" y="1049486"/>
                </a:cubicBezTo>
                <a:cubicBezTo>
                  <a:pt x="5424708" y="1049486"/>
                  <a:pt x="5582485" y="1024667"/>
                  <a:pt x="5664033" y="1008712"/>
                </a:cubicBezTo>
                <a:cubicBezTo>
                  <a:pt x="5676442" y="1006939"/>
                  <a:pt x="5669351" y="976802"/>
                  <a:pt x="5679988" y="964392"/>
                </a:cubicBezTo>
                <a:cubicBezTo>
                  <a:pt x="5685306" y="975029"/>
                  <a:pt x="5683533" y="985666"/>
                  <a:pt x="5685306" y="996303"/>
                </a:cubicBezTo>
                <a:cubicBezTo>
                  <a:pt x="5687079" y="998075"/>
                  <a:pt x="5687079" y="1001621"/>
                  <a:pt x="5687079" y="1003394"/>
                </a:cubicBezTo>
                <a:cubicBezTo>
                  <a:pt x="5695943" y="1006939"/>
                  <a:pt x="5708352" y="1006939"/>
                  <a:pt x="5717216" y="1006939"/>
                </a:cubicBezTo>
                <a:lnTo>
                  <a:pt x="5791673" y="1003394"/>
                </a:lnTo>
                <a:cubicBezTo>
                  <a:pt x="5851948" y="1003394"/>
                  <a:pt x="5862584" y="1022894"/>
                  <a:pt x="5862584" y="1061895"/>
                </a:cubicBezTo>
                <a:cubicBezTo>
                  <a:pt x="5862584" y="1067214"/>
                  <a:pt x="5860811" y="1074305"/>
                  <a:pt x="5860811" y="1079623"/>
                </a:cubicBezTo>
                <a:cubicBezTo>
                  <a:pt x="5857266" y="1097351"/>
                  <a:pt x="5848402" y="1136352"/>
                  <a:pt x="5848402" y="1141671"/>
                </a:cubicBezTo>
                <a:cubicBezTo>
                  <a:pt x="5848402" y="1145216"/>
                  <a:pt x="5851948" y="1150534"/>
                  <a:pt x="5855493" y="1150534"/>
                </a:cubicBezTo>
                <a:cubicBezTo>
                  <a:pt x="5860811" y="1150534"/>
                  <a:pt x="5866130" y="1148762"/>
                  <a:pt x="5869675" y="1145216"/>
                </a:cubicBezTo>
                <a:cubicBezTo>
                  <a:pt x="5871448" y="1143443"/>
                  <a:pt x="5871448" y="1139898"/>
                  <a:pt x="5871448" y="1136352"/>
                </a:cubicBezTo>
                <a:cubicBezTo>
                  <a:pt x="5878539" y="1102669"/>
                  <a:pt x="5885630" y="1067214"/>
                  <a:pt x="5892721" y="1033531"/>
                </a:cubicBezTo>
                <a:lnTo>
                  <a:pt x="5898040" y="980348"/>
                </a:lnTo>
                <a:cubicBezTo>
                  <a:pt x="5899813" y="957301"/>
                  <a:pt x="5903358" y="932482"/>
                  <a:pt x="5906904" y="907664"/>
                </a:cubicBezTo>
                <a:cubicBezTo>
                  <a:pt x="5908676" y="914755"/>
                  <a:pt x="5910449" y="923619"/>
                  <a:pt x="5912222" y="932482"/>
                </a:cubicBezTo>
                <a:lnTo>
                  <a:pt x="5913995" y="1017576"/>
                </a:lnTo>
                <a:cubicBezTo>
                  <a:pt x="5913995" y="1028213"/>
                  <a:pt x="5912222" y="1044168"/>
                  <a:pt x="5924632" y="1058350"/>
                </a:cubicBezTo>
                <a:cubicBezTo>
                  <a:pt x="5926404" y="1051259"/>
                  <a:pt x="5924632" y="1042395"/>
                  <a:pt x="5924632" y="1037076"/>
                </a:cubicBezTo>
                <a:cubicBezTo>
                  <a:pt x="5924632" y="1031758"/>
                  <a:pt x="5926404" y="1019349"/>
                  <a:pt x="5937041" y="1019349"/>
                </a:cubicBezTo>
                <a:cubicBezTo>
                  <a:pt x="5963633" y="1019349"/>
                  <a:pt x="5967178" y="1029985"/>
                  <a:pt x="5967178" y="1054804"/>
                </a:cubicBezTo>
                <a:cubicBezTo>
                  <a:pt x="5967178" y="1058350"/>
                  <a:pt x="5961860" y="1113306"/>
                  <a:pt x="5961860" y="1116852"/>
                </a:cubicBezTo>
                <a:cubicBezTo>
                  <a:pt x="5961860" y="1125716"/>
                  <a:pt x="5960087" y="1139898"/>
                  <a:pt x="5967178" y="1146989"/>
                </a:cubicBezTo>
                <a:lnTo>
                  <a:pt x="6082409" y="1146989"/>
                </a:lnTo>
                <a:cubicBezTo>
                  <a:pt x="6101910" y="1141671"/>
                  <a:pt x="6124956" y="1145216"/>
                  <a:pt x="6140911" y="1129261"/>
                </a:cubicBezTo>
                <a:cubicBezTo>
                  <a:pt x="6144456" y="1123943"/>
                  <a:pt x="6146229" y="1115079"/>
                  <a:pt x="6151547" y="1109760"/>
                </a:cubicBezTo>
                <a:cubicBezTo>
                  <a:pt x="6156866" y="1099124"/>
                  <a:pt x="6167502" y="1092033"/>
                  <a:pt x="6174594" y="1083169"/>
                </a:cubicBezTo>
                <a:cubicBezTo>
                  <a:pt x="6178139" y="1093805"/>
                  <a:pt x="6185230" y="1104442"/>
                  <a:pt x="6192321" y="1115079"/>
                </a:cubicBezTo>
                <a:cubicBezTo>
                  <a:pt x="6199412" y="1111533"/>
                  <a:pt x="6206504" y="1102669"/>
                  <a:pt x="6211822" y="1095578"/>
                </a:cubicBezTo>
                <a:cubicBezTo>
                  <a:pt x="6217140" y="1097351"/>
                  <a:pt x="6224231" y="1104442"/>
                  <a:pt x="6229550" y="1109760"/>
                </a:cubicBezTo>
                <a:cubicBezTo>
                  <a:pt x="6233095" y="1099124"/>
                  <a:pt x="6231322" y="1092033"/>
                  <a:pt x="6231322" y="1081396"/>
                </a:cubicBezTo>
                <a:cubicBezTo>
                  <a:pt x="6231322" y="1051259"/>
                  <a:pt x="6241959" y="1003394"/>
                  <a:pt x="6263233" y="978575"/>
                </a:cubicBezTo>
                <a:cubicBezTo>
                  <a:pt x="6280960" y="992757"/>
                  <a:pt x="6295143" y="1044168"/>
                  <a:pt x="6295143" y="1065441"/>
                </a:cubicBezTo>
                <a:lnTo>
                  <a:pt x="6295143" y="1104442"/>
                </a:lnTo>
                <a:cubicBezTo>
                  <a:pt x="6296915" y="1106215"/>
                  <a:pt x="6295143" y="1106215"/>
                  <a:pt x="6298688" y="1106215"/>
                </a:cubicBezTo>
                <a:cubicBezTo>
                  <a:pt x="6304006" y="1106215"/>
                  <a:pt x="6332371" y="1097351"/>
                  <a:pt x="6335916" y="1097351"/>
                </a:cubicBezTo>
                <a:cubicBezTo>
                  <a:pt x="6341235" y="1097351"/>
                  <a:pt x="6360735" y="1106215"/>
                  <a:pt x="6367827" y="1115079"/>
                </a:cubicBezTo>
                <a:cubicBezTo>
                  <a:pt x="6387327" y="1134579"/>
                  <a:pt x="6383782" y="1139898"/>
                  <a:pt x="6383782" y="1152307"/>
                </a:cubicBezTo>
                <a:cubicBezTo>
                  <a:pt x="6383782" y="1157626"/>
                  <a:pt x="6380236" y="1182444"/>
                  <a:pt x="6380236" y="1187763"/>
                </a:cubicBezTo>
                <a:cubicBezTo>
                  <a:pt x="6380236" y="1198400"/>
                  <a:pt x="6385554" y="1207263"/>
                  <a:pt x="6396191" y="1207263"/>
                </a:cubicBezTo>
                <a:cubicBezTo>
                  <a:pt x="6399737" y="1207263"/>
                  <a:pt x="6408600" y="1205491"/>
                  <a:pt x="6415692" y="1201945"/>
                </a:cubicBezTo>
                <a:lnTo>
                  <a:pt x="6415692" y="1127488"/>
                </a:lnTo>
                <a:cubicBezTo>
                  <a:pt x="6408600" y="1116852"/>
                  <a:pt x="6401509" y="1102669"/>
                  <a:pt x="6397964" y="1088487"/>
                </a:cubicBezTo>
                <a:cubicBezTo>
                  <a:pt x="6408600" y="1092033"/>
                  <a:pt x="6426328" y="1097351"/>
                  <a:pt x="6429874" y="1097351"/>
                </a:cubicBezTo>
                <a:cubicBezTo>
                  <a:pt x="6436965" y="1097351"/>
                  <a:pt x="6440511" y="1099124"/>
                  <a:pt x="6449374" y="1086714"/>
                </a:cubicBezTo>
                <a:cubicBezTo>
                  <a:pt x="6452920" y="1090260"/>
                  <a:pt x="6458238" y="1099124"/>
                  <a:pt x="6461784" y="1099124"/>
                </a:cubicBezTo>
                <a:cubicBezTo>
                  <a:pt x="6467102" y="1099124"/>
                  <a:pt x="6481284" y="1095578"/>
                  <a:pt x="6488376" y="1092033"/>
                </a:cubicBezTo>
                <a:cubicBezTo>
                  <a:pt x="6488376" y="1065441"/>
                  <a:pt x="6525604" y="1063668"/>
                  <a:pt x="6538013" y="1063668"/>
                </a:cubicBezTo>
                <a:cubicBezTo>
                  <a:pt x="6561060" y="1063668"/>
                  <a:pt x="6587651" y="1068987"/>
                  <a:pt x="6610697" y="1079623"/>
                </a:cubicBezTo>
                <a:lnTo>
                  <a:pt x="6612470" y="1182444"/>
                </a:lnTo>
                <a:cubicBezTo>
                  <a:pt x="6633744" y="1178899"/>
                  <a:pt x="6669199" y="1175353"/>
                  <a:pt x="6672745" y="1175353"/>
                </a:cubicBezTo>
                <a:cubicBezTo>
                  <a:pt x="6688700" y="1175353"/>
                  <a:pt x="6704655" y="1171808"/>
                  <a:pt x="6715291" y="1180672"/>
                </a:cubicBezTo>
                <a:cubicBezTo>
                  <a:pt x="6720610" y="1185990"/>
                  <a:pt x="6722383" y="1196627"/>
                  <a:pt x="6725928" y="1203718"/>
                </a:cubicBezTo>
                <a:cubicBezTo>
                  <a:pt x="6745429" y="1194854"/>
                  <a:pt x="6741883" y="1148762"/>
                  <a:pt x="6770248" y="1148762"/>
                </a:cubicBezTo>
                <a:cubicBezTo>
                  <a:pt x="6782657" y="1148762"/>
                  <a:pt x="6795067" y="1171808"/>
                  <a:pt x="6802158" y="1178899"/>
                </a:cubicBezTo>
                <a:lnTo>
                  <a:pt x="6803930" y="1104442"/>
                </a:lnTo>
                <a:cubicBezTo>
                  <a:pt x="6805703" y="1095578"/>
                  <a:pt x="6803930" y="1083169"/>
                  <a:pt x="6814567" y="1074305"/>
                </a:cubicBezTo>
                <a:cubicBezTo>
                  <a:pt x="6821658" y="1074305"/>
                  <a:pt x="6841159" y="1070759"/>
                  <a:pt x="6846477" y="1083169"/>
                </a:cubicBezTo>
                <a:cubicBezTo>
                  <a:pt x="6851796" y="1093805"/>
                  <a:pt x="6841159" y="1107988"/>
                  <a:pt x="6855341" y="1120397"/>
                </a:cubicBezTo>
                <a:cubicBezTo>
                  <a:pt x="6857114" y="1116852"/>
                  <a:pt x="6857114" y="1111533"/>
                  <a:pt x="6857114" y="1107988"/>
                </a:cubicBezTo>
                <a:cubicBezTo>
                  <a:pt x="6858887" y="1102669"/>
                  <a:pt x="6860659" y="1092033"/>
                  <a:pt x="6867751" y="1088487"/>
                </a:cubicBezTo>
                <a:cubicBezTo>
                  <a:pt x="6878387" y="1079623"/>
                  <a:pt x="6901433" y="1067214"/>
                  <a:pt x="6904979" y="1067214"/>
                </a:cubicBezTo>
                <a:cubicBezTo>
                  <a:pt x="6910297" y="1067214"/>
                  <a:pt x="6913843" y="1077850"/>
                  <a:pt x="6922707" y="1081396"/>
                </a:cubicBezTo>
                <a:cubicBezTo>
                  <a:pt x="6929798" y="1086714"/>
                  <a:pt x="6942207" y="1090260"/>
                  <a:pt x="6951071" y="1092033"/>
                </a:cubicBezTo>
                <a:cubicBezTo>
                  <a:pt x="6956390" y="1109760"/>
                  <a:pt x="6965253" y="1129261"/>
                  <a:pt x="6970572" y="1148762"/>
                </a:cubicBezTo>
                <a:cubicBezTo>
                  <a:pt x="6974117" y="1122170"/>
                  <a:pt x="6977663" y="1093805"/>
                  <a:pt x="6981208" y="1065441"/>
                </a:cubicBezTo>
                <a:cubicBezTo>
                  <a:pt x="6984754" y="1068987"/>
                  <a:pt x="6986527" y="1070759"/>
                  <a:pt x="6986527" y="1076078"/>
                </a:cubicBezTo>
                <a:lnTo>
                  <a:pt x="6986527" y="1134579"/>
                </a:lnTo>
                <a:cubicBezTo>
                  <a:pt x="6990072" y="1148762"/>
                  <a:pt x="6988300" y="1162944"/>
                  <a:pt x="6997163" y="1178899"/>
                </a:cubicBezTo>
                <a:cubicBezTo>
                  <a:pt x="7000709" y="1146989"/>
                  <a:pt x="7000709" y="1115079"/>
                  <a:pt x="7011346" y="1083169"/>
                </a:cubicBezTo>
                <a:cubicBezTo>
                  <a:pt x="7013119" y="1100897"/>
                  <a:pt x="7016664" y="1155853"/>
                  <a:pt x="7016664" y="1175353"/>
                </a:cubicBezTo>
                <a:lnTo>
                  <a:pt x="7020210" y="1178899"/>
                </a:lnTo>
                <a:cubicBezTo>
                  <a:pt x="7021982" y="1178899"/>
                  <a:pt x="7023755" y="1177126"/>
                  <a:pt x="7023755" y="1175353"/>
                </a:cubicBezTo>
                <a:cubicBezTo>
                  <a:pt x="7032619" y="1157626"/>
                  <a:pt x="7057438" y="1139898"/>
                  <a:pt x="7053892" y="1122170"/>
                </a:cubicBezTo>
                <a:cubicBezTo>
                  <a:pt x="7052120" y="1104442"/>
                  <a:pt x="7080484" y="1102669"/>
                  <a:pt x="7076939" y="1088487"/>
                </a:cubicBezTo>
                <a:lnTo>
                  <a:pt x="7076939" y="1076078"/>
                </a:lnTo>
                <a:cubicBezTo>
                  <a:pt x="7076939" y="1006939"/>
                  <a:pt x="7108849" y="941346"/>
                  <a:pt x="7108849" y="872208"/>
                </a:cubicBezTo>
                <a:lnTo>
                  <a:pt x="7119485" y="872208"/>
                </a:lnTo>
                <a:cubicBezTo>
                  <a:pt x="7121258" y="886390"/>
                  <a:pt x="7121258" y="900572"/>
                  <a:pt x="7123031" y="914755"/>
                </a:cubicBezTo>
                <a:cubicBezTo>
                  <a:pt x="7126576" y="953756"/>
                  <a:pt x="7130122" y="992757"/>
                  <a:pt x="7137213" y="1031758"/>
                </a:cubicBezTo>
                <a:cubicBezTo>
                  <a:pt x="7140759" y="1051259"/>
                  <a:pt x="7142531" y="1076078"/>
                  <a:pt x="7153168" y="1099124"/>
                </a:cubicBezTo>
                <a:cubicBezTo>
                  <a:pt x="7156714" y="1107988"/>
                  <a:pt x="7169123" y="1113306"/>
                  <a:pt x="7174442" y="1123943"/>
                </a:cubicBezTo>
                <a:cubicBezTo>
                  <a:pt x="7185078" y="1138125"/>
                  <a:pt x="7193942" y="1157626"/>
                  <a:pt x="7202806" y="1173581"/>
                </a:cubicBezTo>
                <a:cubicBezTo>
                  <a:pt x="7206352" y="1164717"/>
                  <a:pt x="7208124" y="1155853"/>
                  <a:pt x="7208124" y="1146989"/>
                </a:cubicBezTo>
                <a:cubicBezTo>
                  <a:pt x="7209897" y="1125716"/>
                  <a:pt x="7211670" y="1102669"/>
                  <a:pt x="7213443" y="1079623"/>
                </a:cubicBezTo>
                <a:cubicBezTo>
                  <a:pt x="7215215" y="1084942"/>
                  <a:pt x="7222307" y="1107988"/>
                  <a:pt x="7222307" y="1120397"/>
                </a:cubicBezTo>
                <a:lnTo>
                  <a:pt x="7222307" y="1159398"/>
                </a:lnTo>
                <a:cubicBezTo>
                  <a:pt x="7224079" y="1166489"/>
                  <a:pt x="7224079" y="1178899"/>
                  <a:pt x="7227625" y="1178899"/>
                </a:cubicBezTo>
                <a:cubicBezTo>
                  <a:pt x="7241807" y="1178899"/>
                  <a:pt x="7240034" y="1095578"/>
                  <a:pt x="7243580" y="1067214"/>
                </a:cubicBezTo>
                <a:cubicBezTo>
                  <a:pt x="7254217" y="1074305"/>
                  <a:pt x="7248898" y="1074305"/>
                  <a:pt x="7248898" y="1079623"/>
                </a:cubicBezTo>
                <a:lnTo>
                  <a:pt x="7248898" y="1115079"/>
                </a:lnTo>
                <a:cubicBezTo>
                  <a:pt x="7250671" y="1127488"/>
                  <a:pt x="7254217" y="1168262"/>
                  <a:pt x="7264853" y="1168262"/>
                </a:cubicBezTo>
                <a:cubicBezTo>
                  <a:pt x="7280808" y="1168262"/>
                  <a:pt x="7280808" y="1102669"/>
                  <a:pt x="7303854" y="1102669"/>
                </a:cubicBezTo>
                <a:cubicBezTo>
                  <a:pt x="7309173" y="1102669"/>
                  <a:pt x="7323355" y="1118624"/>
                  <a:pt x="7328673" y="1131034"/>
                </a:cubicBezTo>
                <a:cubicBezTo>
                  <a:pt x="7332219" y="1139898"/>
                  <a:pt x="7332219" y="1154080"/>
                  <a:pt x="7332219" y="1168262"/>
                </a:cubicBezTo>
                <a:cubicBezTo>
                  <a:pt x="7349947" y="1168262"/>
                  <a:pt x="7349947" y="1180672"/>
                  <a:pt x="7358811" y="1180672"/>
                </a:cubicBezTo>
                <a:cubicBezTo>
                  <a:pt x="7362356" y="1180672"/>
                  <a:pt x="7381857" y="1175353"/>
                  <a:pt x="7385402" y="1175353"/>
                </a:cubicBezTo>
                <a:cubicBezTo>
                  <a:pt x="7397812" y="1175353"/>
                  <a:pt x="7392493" y="1189536"/>
                  <a:pt x="7397812" y="1198400"/>
                </a:cubicBezTo>
                <a:lnTo>
                  <a:pt x="7410221" y="1198400"/>
                </a:lnTo>
                <a:cubicBezTo>
                  <a:pt x="7429722" y="1194854"/>
                  <a:pt x="7461632" y="1185990"/>
                  <a:pt x="7465177" y="1185990"/>
                </a:cubicBezTo>
                <a:cubicBezTo>
                  <a:pt x="7479360" y="1185990"/>
                  <a:pt x="7491769" y="1191308"/>
                  <a:pt x="7504179" y="1198400"/>
                </a:cubicBezTo>
                <a:lnTo>
                  <a:pt x="7504179" y="1256901"/>
                </a:lnTo>
                <a:cubicBezTo>
                  <a:pt x="7505951" y="1258674"/>
                  <a:pt x="7504179" y="1258674"/>
                  <a:pt x="7509497" y="1258674"/>
                </a:cubicBezTo>
                <a:cubicBezTo>
                  <a:pt x="7576863" y="1258674"/>
                  <a:pt x="7562680" y="1207263"/>
                  <a:pt x="7571544" y="1141671"/>
                </a:cubicBezTo>
                <a:cubicBezTo>
                  <a:pt x="7573317" y="1141671"/>
                  <a:pt x="7576863" y="1143443"/>
                  <a:pt x="7578635" y="1143443"/>
                </a:cubicBezTo>
                <a:cubicBezTo>
                  <a:pt x="7580408" y="1168262"/>
                  <a:pt x="7580408" y="1193081"/>
                  <a:pt x="7585727" y="1217900"/>
                </a:cubicBezTo>
                <a:cubicBezTo>
                  <a:pt x="7585727" y="1221446"/>
                  <a:pt x="7596363" y="1255128"/>
                  <a:pt x="7608773" y="1255128"/>
                </a:cubicBezTo>
                <a:cubicBezTo>
                  <a:pt x="7640683" y="1255128"/>
                  <a:pt x="7809097" y="1093805"/>
                  <a:pt x="7812642" y="1093805"/>
                </a:cubicBezTo>
                <a:cubicBezTo>
                  <a:pt x="7817961" y="1093805"/>
                  <a:pt x="7908372" y="1178899"/>
                  <a:pt x="7958010" y="1219673"/>
                </a:cubicBezTo>
                <a:cubicBezTo>
                  <a:pt x="7963329" y="1224991"/>
                  <a:pt x="7989920" y="1228537"/>
                  <a:pt x="7991693" y="1228537"/>
                </a:cubicBezTo>
                <a:cubicBezTo>
                  <a:pt x="7997011" y="1228537"/>
                  <a:pt x="8009421" y="1226764"/>
                  <a:pt x="8018285" y="1221446"/>
                </a:cubicBezTo>
                <a:cubicBezTo>
                  <a:pt x="8046649" y="1201945"/>
                  <a:pt x="8129970" y="1104442"/>
                  <a:pt x="8160107" y="1104442"/>
                </a:cubicBezTo>
                <a:cubicBezTo>
                  <a:pt x="8161880" y="1104442"/>
                  <a:pt x="8167198" y="1111533"/>
                  <a:pt x="8165426" y="1118624"/>
                </a:cubicBezTo>
                <a:cubicBezTo>
                  <a:pt x="8165426" y="1118624"/>
                  <a:pt x="8167198" y="1118624"/>
                  <a:pt x="8168971" y="1120397"/>
                </a:cubicBezTo>
                <a:lnTo>
                  <a:pt x="8172517" y="1116852"/>
                </a:lnTo>
                <a:cubicBezTo>
                  <a:pt x="8231018" y="1177126"/>
                  <a:pt x="8305475" y="1260447"/>
                  <a:pt x="8367523" y="1260447"/>
                </a:cubicBezTo>
                <a:cubicBezTo>
                  <a:pt x="8372841" y="1260447"/>
                  <a:pt x="8378159" y="1258674"/>
                  <a:pt x="8381705" y="1256901"/>
                </a:cubicBezTo>
                <a:cubicBezTo>
                  <a:pt x="8390568" y="1232082"/>
                  <a:pt x="8411842" y="1184217"/>
                  <a:pt x="8411842" y="1180672"/>
                </a:cubicBezTo>
                <a:cubicBezTo>
                  <a:pt x="8411842" y="1175353"/>
                  <a:pt x="8408296" y="1150534"/>
                  <a:pt x="8408296" y="1145216"/>
                </a:cubicBezTo>
                <a:lnTo>
                  <a:pt x="8408296" y="1136352"/>
                </a:lnTo>
                <a:cubicBezTo>
                  <a:pt x="8410069" y="1132807"/>
                  <a:pt x="8410069" y="1129261"/>
                  <a:pt x="8410069" y="1125716"/>
                </a:cubicBezTo>
                <a:cubicBezTo>
                  <a:pt x="8417160" y="1102669"/>
                  <a:pt x="8424251" y="1116852"/>
                  <a:pt x="8424251" y="1099124"/>
                </a:cubicBezTo>
                <a:lnTo>
                  <a:pt x="8424251" y="1061895"/>
                </a:lnTo>
                <a:cubicBezTo>
                  <a:pt x="8426024" y="1058350"/>
                  <a:pt x="8426024" y="1053032"/>
                  <a:pt x="8427797" y="1049486"/>
                </a:cubicBezTo>
                <a:cubicBezTo>
                  <a:pt x="8429570" y="1047713"/>
                  <a:pt x="8438434" y="1044168"/>
                  <a:pt x="8443752" y="1040622"/>
                </a:cubicBezTo>
                <a:lnTo>
                  <a:pt x="8443752" y="1033531"/>
                </a:lnTo>
                <a:cubicBezTo>
                  <a:pt x="8443752" y="1029985"/>
                  <a:pt x="8445525" y="1024667"/>
                  <a:pt x="8445525" y="1019349"/>
                </a:cubicBezTo>
                <a:lnTo>
                  <a:pt x="8445525" y="1005166"/>
                </a:lnTo>
                <a:cubicBezTo>
                  <a:pt x="8445525" y="998075"/>
                  <a:pt x="8447297" y="989211"/>
                  <a:pt x="8447297" y="980348"/>
                </a:cubicBezTo>
                <a:cubicBezTo>
                  <a:pt x="8449070" y="982120"/>
                  <a:pt x="8449070" y="985666"/>
                  <a:pt x="8449070" y="1015803"/>
                </a:cubicBezTo>
                <a:cubicBezTo>
                  <a:pt x="8450843" y="1021121"/>
                  <a:pt x="8447297" y="1047713"/>
                  <a:pt x="8463252" y="1047713"/>
                </a:cubicBezTo>
                <a:cubicBezTo>
                  <a:pt x="8466798" y="1047713"/>
                  <a:pt x="8473889" y="1045940"/>
                  <a:pt x="8480980" y="1045940"/>
                </a:cubicBezTo>
                <a:lnTo>
                  <a:pt x="8480980" y="1005166"/>
                </a:lnTo>
                <a:cubicBezTo>
                  <a:pt x="8482753" y="998075"/>
                  <a:pt x="8484526" y="989211"/>
                  <a:pt x="8489844" y="980348"/>
                </a:cubicBezTo>
                <a:cubicBezTo>
                  <a:pt x="8491617" y="1001621"/>
                  <a:pt x="8493390" y="1024667"/>
                  <a:pt x="8493390" y="1047713"/>
                </a:cubicBezTo>
                <a:cubicBezTo>
                  <a:pt x="8496935" y="1047713"/>
                  <a:pt x="8502254" y="1047713"/>
                  <a:pt x="8507572" y="1049486"/>
                </a:cubicBezTo>
                <a:cubicBezTo>
                  <a:pt x="8511117" y="1068987"/>
                  <a:pt x="8512890" y="1090260"/>
                  <a:pt x="8514663" y="1109760"/>
                </a:cubicBezTo>
                <a:cubicBezTo>
                  <a:pt x="8518209" y="1113306"/>
                  <a:pt x="8523527" y="1115079"/>
                  <a:pt x="8527073" y="1116852"/>
                </a:cubicBezTo>
                <a:lnTo>
                  <a:pt x="8527073" y="1155853"/>
                </a:lnTo>
                <a:cubicBezTo>
                  <a:pt x="8528845" y="1170035"/>
                  <a:pt x="8530618" y="1184217"/>
                  <a:pt x="8534164" y="1196627"/>
                </a:cubicBezTo>
                <a:lnTo>
                  <a:pt x="8541255" y="1196627"/>
                </a:lnTo>
                <a:lnTo>
                  <a:pt x="8543028" y="944892"/>
                </a:lnTo>
                <a:cubicBezTo>
                  <a:pt x="8546573" y="943119"/>
                  <a:pt x="8551891" y="939574"/>
                  <a:pt x="8555437" y="936028"/>
                </a:cubicBezTo>
                <a:lnTo>
                  <a:pt x="8555437" y="785342"/>
                </a:lnTo>
                <a:lnTo>
                  <a:pt x="8571392" y="643519"/>
                </a:lnTo>
                <a:lnTo>
                  <a:pt x="8571392" y="455605"/>
                </a:lnTo>
                <a:lnTo>
                  <a:pt x="8576710" y="423694"/>
                </a:lnTo>
                <a:cubicBezTo>
                  <a:pt x="8578483" y="416603"/>
                  <a:pt x="8580256" y="409512"/>
                  <a:pt x="8580256" y="402421"/>
                </a:cubicBezTo>
                <a:cubicBezTo>
                  <a:pt x="8582029" y="395330"/>
                  <a:pt x="8583801" y="388239"/>
                  <a:pt x="8583801" y="381148"/>
                </a:cubicBezTo>
                <a:cubicBezTo>
                  <a:pt x="8585574" y="375829"/>
                  <a:pt x="8587347" y="368738"/>
                  <a:pt x="8587347" y="361647"/>
                </a:cubicBezTo>
                <a:cubicBezTo>
                  <a:pt x="8583801" y="327964"/>
                  <a:pt x="8626348" y="351011"/>
                  <a:pt x="8631667" y="326192"/>
                </a:cubicBezTo>
                <a:cubicBezTo>
                  <a:pt x="8631667" y="310237"/>
                  <a:pt x="8624575" y="290736"/>
                  <a:pt x="8633439" y="274781"/>
                </a:cubicBezTo>
                <a:cubicBezTo>
                  <a:pt x="8642303" y="276554"/>
                  <a:pt x="8636985" y="288963"/>
                  <a:pt x="8636985" y="292509"/>
                </a:cubicBezTo>
                <a:lnTo>
                  <a:pt x="8636985" y="306691"/>
                </a:lnTo>
                <a:cubicBezTo>
                  <a:pt x="8636985" y="310237"/>
                  <a:pt x="8635212" y="324419"/>
                  <a:pt x="8640530" y="333283"/>
                </a:cubicBezTo>
                <a:cubicBezTo>
                  <a:pt x="8647622" y="347465"/>
                  <a:pt x="8686623" y="331510"/>
                  <a:pt x="8686623" y="363420"/>
                </a:cubicBezTo>
                <a:cubicBezTo>
                  <a:pt x="8684850" y="400648"/>
                  <a:pt x="8684850" y="404194"/>
                  <a:pt x="8684850" y="407739"/>
                </a:cubicBezTo>
                <a:cubicBezTo>
                  <a:pt x="8684850" y="413058"/>
                  <a:pt x="8695487" y="446741"/>
                  <a:pt x="8699032" y="466241"/>
                </a:cubicBezTo>
                <a:cubicBezTo>
                  <a:pt x="8702578" y="483969"/>
                  <a:pt x="8704351" y="519425"/>
                  <a:pt x="8704351" y="522970"/>
                </a:cubicBezTo>
                <a:lnTo>
                  <a:pt x="8697259" y="666565"/>
                </a:lnTo>
                <a:cubicBezTo>
                  <a:pt x="8697259" y="689612"/>
                  <a:pt x="8697259" y="712658"/>
                  <a:pt x="8702578" y="733931"/>
                </a:cubicBezTo>
                <a:cubicBezTo>
                  <a:pt x="8704351" y="744568"/>
                  <a:pt x="8709669" y="758750"/>
                  <a:pt x="8713214" y="771159"/>
                </a:cubicBezTo>
                <a:lnTo>
                  <a:pt x="8711442" y="895254"/>
                </a:lnTo>
                <a:cubicBezTo>
                  <a:pt x="8713214" y="909436"/>
                  <a:pt x="8711442" y="928937"/>
                  <a:pt x="8727397" y="946665"/>
                </a:cubicBezTo>
                <a:lnTo>
                  <a:pt x="8727397" y="1123943"/>
                </a:lnTo>
                <a:lnTo>
                  <a:pt x="8748670" y="1123943"/>
                </a:lnTo>
                <a:cubicBezTo>
                  <a:pt x="8753988" y="1123943"/>
                  <a:pt x="8755761" y="1122170"/>
                  <a:pt x="8759307" y="1118624"/>
                </a:cubicBezTo>
                <a:cubicBezTo>
                  <a:pt x="8761079" y="1118624"/>
                  <a:pt x="8759307" y="1115079"/>
                  <a:pt x="8759307" y="1111533"/>
                </a:cubicBezTo>
                <a:lnTo>
                  <a:pt x="8759307" y="1063668"/>
                </a:lnTo>
                <a:cubicBezTo>
                  <a:pt x="8761079" y="1060123"/>
                  <a:pt x="8761079" y="1053032"/>
                  <a:pt x="8766398" y="1051259"/>
                </a:cubicBezTo>
                <a:cubicBezTo>
                  <a:pt x="8780580" y="1045940"/>
                  <a:pt x="8808945" y="1045940"/>
                  <a:pt x="8812490" y="1045940"/>
                </a:cubicBezTo>
                <a:cubicBezTo>
                  <a:pt x="8817808" y="1045940"/>
                  <a:pt x="8837309" y="1047713"/>
                  <a:pt x="8847946" y="1047713"/>
                </a:cubicBezTo>
                <a:lnTo>
                  <a:pt x="8851491" y="1045940"/>
                </a:lnTo>
                <a:lnTo>
                  <a:pt x="8851491" y="1146989"/>
                </a:lnTo>
                <a:cubicBezTo>
                  <a:pt x="8851491" y="1146989"/>
                  <a:pt x="8851491" y="1148762"/>
                  <a:pt x="8855037" y="1148762"/>
                </a:cubicBezTo>
                <a:cubicBezTo>
                  <a:pt x="8860355" y="1148762"/>
                  <a:pt x="8865674" y="1146989"/>
                  <a:pt x="8870992" y="1143443"/>
                </a:cubicBezTo>
                <a:lnTo>
                  <a:pt x="8870992" y="1065441"/>
                </a:lnTo>
                <a:cubicBezTo>
                  <a:pt x="8869219" y="1060123"/>
                  <a:pt x="8865674" y="1047713"/>
                  <a:pt x="8865674" y="1044168"/>
                </a:cubicBezTo>
                <a:lnTo>
                  <a:pt x="8865674" y="996303"/>
                </a:lnTo>
                <a:cubicBezTo>
                  <a:pt x="8869219" y="966165"/>
                  <a:pt x="8872765" y="934255"/>
                  <a:pt x="8874537" y="902345"/>
                </a:cubicBezTo>
                <a:cubicBezTo>
                  <a:pt x="8876310" y="904118"/>
                  <a:pt x="8879856" y="904118"/>
                  <a:pt x="8881629" y="905891"/>
                </a:cubicBezTo>
                <a:cubicBezTo>
                  <a:pt x="8885174" y="923619"/>
                  <a:pt x="8885174" y="943119"/>
                  <a:pt x="8886947" y="962620"/>
                </a:cubicBezTo>
                <a:lnTo>
                  <a:pt x="8933039" y="962620"/>
                </a:lnTo>
                <a:cubicBezTo>
                  <a:pt x="8933039" y="987439"/>
                  <a:pt x="8931266" y="1003394"/>
                  <a:pt x="8938358" y="1026440"/>
                </a:cubicBezTo>
                <a:cubicBezTo>
                  <a:pt x="8936585" y="990984"/>
                  <a:pt x="8986223" y="1029985"/>
                  <a:pt x="8984450" y="992757"/>
                </a:cubicBezTo>
                <a:cubicBezTo>
                  <a:pt x="8984450" y="987439"/>
                  <a:pt x="8982677" y="976802"/>
                  <a:pt x="8982677" y="973256"/>
                </a:cubicBezTo>
                <a:lnTo>
                  <a:pt x="8982677" y="930710"/>
                </a:lnTo>
                <a:cubicBezTo>
                  <a:pt x="8989768" y="911209"/>
                  <a:pt x="9018133" y="904118"/>
                  <a:pt x="9009269" y="881072"/>
                </a:cubicBezTo>
                <a:cubicBezTo>
                  <a:pt x="9011041" y="856253"/>
                  <a:pt x="9009269" y="858026"/>
                  <a:pt x="9023451" y="858026"/>
                </a:cubicBezTo>
                <a:cubicBezTo>
                  <a:pt x="9028769" y="858026"/>
                  <a:pt x="9046497" y="859798"/>
                  <a:pt x="9057134" y="858026"/>
                </a:cubicBezTo>
                <a:lnTo>
                  <a:pt x="9057134" y="1343767"/>
                </a:lnTo>
                <a:lnTo>
                  <a:pt x="9144000" y="1343767"/>
                </a:lnTo>
                <a:lnTo>
                  <a:pt x="9144000" y="1919921"/>
                </a:lnTo>
                <a:lnTo>
                  <a:pt x="2308160" y="1919921"/>
                </a:lnTo>
                <a:cubicBezTo>
                  <a:pt x="2233703" y="1895102"/>
                  <a:pt x="2155701" y="1859647"/>
                  <a:pt x="2081244" y="1847237"/>
                </a:cubicBezTo>
                <a:cubicBezTo>
                  <a:pt x="1728461" y="1785190"/>
                  <a:pt x="1377450" y="1707187"/>
                  <a:pt x="1024667" y="1646913"/>
                </a:cubicBezTo>
                <a:cubicBezTo>
                  <a:pt x="928937" y="1629185"/>
                  <a:pt x="829661" y="1622094"/>
                  <a:pt x="733931" y="1609685"/>
                </a:cubicBezTo>
                <a:cubicBezTo>
                  <a:pt x="515879" y="1581320"/>
                  <a:pt x="294282" y="1554728"/>
                  <a:pt x="76230" y="1528137"/>
                </a:cubicBezTo>
                <a:cubicBezTo>
                  <a:pt x="67366" y="1528137"/>
                  <a:pt x="49638" y="1526364"/>
                  <a:pt x="42547" y="1519273"/>
                </a:cubicBezTo>
                <a:cubicBezTo>
                  <a:pt x="39001" y="1485590"/>
                  <a:pt x="33683" y="1446589"/>
                  <a:pt x="28364" y="1411133"/>
                </a:cubicBezTo>
                <a:cubicBezTo>
                  <a:pt x="26592" y="1395178"/>
                  <a:pt x="0" y="1258674"/>
                  <a:pt x="0" y="1219673"/>
                </a:cubicBezTo>
                <a:lnTo>
                  <a:pt x="0" y="1150534"/>
                </a:lnTo>
                <a:cubicBezTo>
                  <a:pt x="1773" y="1141671"/>
                  <a:pt x="3546" y="1132807"/>
                  <a:pt x="3546" y="1123943"/>
                </a:cubicBezTo>
                <a:cubicBezTo>
                  <a:pt x="-3546" y="1092033"/>
                  <a:pt x="39001" y="1116852"/>
                  <a:pt x="37228" y="1092033"/>
                </a:cubicBezTo>
                <a:cubicBezTo>
                  <a:pt x="37228" y="1088487"/>
                  <a:pt x="39001" y="1083169"/>
                  <a:pt x="39001" y="1076078"/>
                </a:cubicBezTo>
                <a:lnTo>
                  <a:pt x="209188" y="1076078"/>
                </a:lnTo>
                <a:lnTo>
                  <a:pt x="209188" y="1047713"/>
                </a:lnTo>
                <a:cubicBezTo>
                  <a:pt x="205643" y="1033531"/>
                  <a:pt x="182596" y="1031758"/>
                  <a:pt x="175505" y="1029985"/>
                </a:cubicBezTo>
                <a:cubicBezTo>
                  <a:pt x="122322" y="1012258"/>
                  <a:pt x="60275" y="990984"/>
                  <a:pt x="10637" y="943119"/>
                </a:cubicBezTo>
                <a:lnTo>
                  <a:pt x="10637" y="930710"/>
                </a:lnTo>
                <a:lnTo>
                  <a:pt x="462696" y="936028"/>
                </a:lnTo>
                <a:lnTo>
                  <a:pt x="590336" y="928937"/>
                </a:lnTo>
                <a:cubicBezTo>
                  <a:pt x="611609" y="928937"/>
                  <a:pt x="632883" y="930710"/>
                  <a:pt x="654156" y="932482"/>
                </a:cubicBezTo>
                <a:cubicBezTo>
                  <a:pt x="654156" y="934255"/>
                  <a:pt x="655929" y="934255"/>
                  <a:pt x="655929" y="937801"/>
                </a:cubicBezTo>
                <a:cubicBezTo>
                  <a:pt x="655929" y="943119"/>
                  <a:pt x="641746" y="953756"/>
                  <a:pt x="634655" y="959074"/>
                </a:cubicBezTo>
                <a:cubicBezTo>
                  <a:pt x="593881" y="987439"/>
                  <a:pt x="553107" y="1005166"/>
                  <a:pt x="512333" y="1019349"/>
                </a:cubicBezTo>
                <a:cubicBezTo>
                  <a:pt x="489287" y="1028213"/>
                  <a:pt x="469787" y="1026440"/>
                  <a:pt x="448513" y="1042395"/>
                </a:cubicBezTo>
                <a:cubicBezTo>
                  <a:pt x="452059" y="1115079"/>
                  <a:pt x="450286" y="1116852"/>
                  <a:pt x="448513" y="1118624"/>
                </a:cubicBezTo>
                <a:lnTo>
                  <a:pt x="572608" y="1118624"/>
                </a:lnTo>
                <a:cubicBezTo>
                  <a:pt x="572608" y="1104442"/>
                  <a:pt x="597427" y="1102669"/>
                  <a:pt x="604518" y="1102669"/>
                </a:cubicBezTo>
                <a:cubicBezTo>
                  <a:pt x="609836" y="1102669"/>
                  <a:pt x="631110" y="1106215"/>
                  <a:pt x="641746" y="1109760"/>
                </a:cubicBezTo>
                <a:cubicBezTo>
                  <a:pt x="647065" y="1123943"/>
                  <a:pt x="641746" y="1143443"/>
                  <a:pt x="657701" y="1161171"/>
                </a:cubicBezTo>
                <a:cubicBezTo>
                  <a:pt x="663020" y="1157626"/>
                  <a:pt x="673656" y="1152307"/>
                  <a:pt x="678975" y="1143443"/>
                </a:cubicBezTo>
                <a:cubicBezTo>
                  <a:pt x="707339" y="1100897"/>
                  <a:pt x="753432" y="1019349"/>
                  <a:pt x="753432" y="1014030"/>
                </a:cubicBezTo>
                <a:cubicBezTo>
                  <a:pt x="753432" y="1010485"/>
                  <a:pt x="732158" y="983893"/>
                  <a:pt x="732158" y="975029"/>
                </a:cubicBezTo>
                <a:lnTo>
                  <a:pt x="732158" y="941346"/>
                </a:lnTo>
                <a:cubicBezTo>
                  <a:pt x="737477" y="918300"/>
                  <a:pt x="749886" y="902345"/>
                  <a:pt x="774705" y="882845"/>
                </a:cubicBezTo>
                <a:lnTo>
                  <a:pt x="774705" y="533607"/>
                </a:lnTo>
                <a:cubicBezTo>
                  <a:pt x="742795" y="498151"/>
                  <a:pt x="737477" y="499924"/>
                  <a:pt x="737477" y="471560"/>
                </a:cubicBezTo>
                <a:lnTo>
                  <a:pt x="737477" y="459150"/>
                </a:lnTo>
                <a:cubicBezTo>
                  <a:pt x="739249" y="446741"/>
                  <a:pt x="748113" y="430786"/>
                  <a:pt x="765841" y="418376"/>
                </a:cubicBezTo>
                <a:cubicBezTo>
                  <a:pt x="772932" y="413058"/>
                  <a:pt x="781796" y="409512"/>
                  <a:pt x="785342" y="402421"/>
                </a:cubicBezTo>
                <a:cubicBezTo>
                  <a:pt x="788887" y="397103"/>
                  <a:pt x="788887" y="390012"/>
                  <a:pt x="788887" y="382921"/>
                </a:cubicBezTo>
                <a:cubicBezTo>
                  <a:pt x="790660" y="368738"/>
                  <a:pt x="794206" y="342147"/>
                  <a:pt x="794206" y="336828"/>
                </a:cubicBezTo>
                <a:cubicBezTo>
                  <a:pt x="794206" y="313782"/>
                  <a:pt x="781796" y="301373"/>
                  <a:pt x="781796" y="287190"/>
                </a:cubicBezTo>
                <a:cubicBezTo>
                  <a:pt x="781796" y="273008"/>
                  <a:pt x="795978" y="265917"/>
                  <a:pt x="795978" y="244644"/>
                </a:cubicBezTo>
                <a:cubicBezTo>
                  <a:pt x="795978" y="239325"/>
                  <a:pt x="790660" y="207415"/>
                  <a:pt x="790660" y="203870"/>
                </a:cubicBezTo>
                <a:cubicBezTo>
                  <a:pt x="790660" y="198551"/>
                  <a:pt x="795978" y="166641"/>
                  <a:pt x="799524" y="148914"/>
                </a:cubicBezTo>
                <a:lnTo>
                  <a:pt x="799524" y="0"/>
                </a:lnTo>
                <a:lnTo>
                  <a:pt x="810161" y="0"/>
                </a:lnTo>
                <a:close/>
              </a:path>
            </a:pathLst>
          </a:custGeom>
          <a:gradFill>
            <a:gsLst>
              <a:gs pos="25000">
                <a:srgbClr val="FEC3D4">
                  <a:alpha val="0"/>
                </a:srgbClr>
              </a:gs>
              <a:gs pos="100000">
                <a:srgbClr val="FEC3D4"/>
              </a:gs>
            </a:gsLst>
            <a:lin ang="16200000" scaled="1"/>
          </a:gradFill>
          <a:ln w="177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798" name="组合 797">
            <a:extLst>
              <a:ext uri="{FF2B5EF4-FFF2-40B4-BE49-F238E27FC236}">
                <a16:creationId xmlns:a16="http://schemas.microsoft.com/office/drawing/2014/main" id="{B0BE32B2-46CA-4889-80BC-0EF474071128}"/>
              </a:ext>
            </a:extLst>
          </p:cNvPr>
          <p:cNvGrpSpPr/>
          <p:nvPr/>
        </p:nvGrpSpPr>
        <p:grpSpPr>
          <a:xfrm>
            <a:off x="3879902" y="-4044"/>
            <a:ext cx="8310511" cy="6111013"/>
            <a:chOff x="3847331" y="592268"/>
            <a:chExt cx="7404917" cy="5445098"/>
          </a:xfrm>
        </p:grpSpPr>
        <p:sp>
          <p:nvSpPr>
            <p:cNvPr id="292" name="任意多边形: 形状 291">
              <a:extLst>
                <a:ext uri="{FF2B5EF4-FFF2-40B4-BE49-F238E27FC236}">
                  <a16:creationId xmlns:a16="http://schemas.microsoft.com/office/drawing/2014/main" id="{8791D866-8A42-4D62-8C4A-02DA9D68147F}"/>
                </a:ext>
              </a:extLst>
            </p:cNvPr>
            <p:cNvSpPr/>
            <p:nvPr/>
          </p:nvSpPr>
          <p:spPr>
            <a:xfrm>
              <a:off x="3847331" y="592268"/>
              <a:ext cx="7250398" cy="5445098"/>
            </a:xfrm>
            <a:custGeom>
              <a:avLst/>
              <a:gdLst>
                <a:gd name="connsiteX0" fmla="*/ 7250399 w 7250398"/>
                <a:gd name="connsiteY0" fmla="*/ 0 h 5418253"/>
                <a:gd name="connsiteX1" fmla="*/ 7250399 w 7250398"/>
                <a:gd name="connsiteY1" fmla="*/ 5165911 h 5418253"/>
                <a:gd name="connsiteX2" fmla="*/ 5779687 w 7250398"/>
                <a:gd name="connsiteY2" fmla="*/ 5417132 h 5418253"/>
                <a:gd name="connsiteX3" fmla="*/ 4383984 w 7250398"/>
                <a:gd name="connsiteY3" fmla="*/ 5216557 h 5418253"/>
                <a:gd name="connsiteX4" fmla="*/ 3204063 w 7250398"/>
                <a:gd name="connsiteY4" fmla="*/ 4658074 h 5418253"/>
                <a:gd name="connsiteX5" fmla="*/ 2995454 w 7250398"/>
                <a:gd name="connsiteY5" fmla="*/ 4636611 h 5418253"/>
                <a:gd name="connsiteX6" fmla="*/ 2102106 w 7250398"/>
                <a:gd name="connsiteY6" fmla="*/ 4726310 h 5418253"/>
                <a:gd name="connsiteX7" fmla="*/ 1670396 w 7250398"/>
                <a:gd name="connsiteY7" fmla="*/ 4619710 h 5418253"/>
                <a:gd name="connsiteX8" fmla="*/ 1530224 w 7250398"/>
                <a:gd name="connsiteY8" fmla="*/ 3946449 h 5418253"/>
                <a:gd name="connsiteX9" fmla="*/ 2240959 w 7250398"/>
                <a:gd name="connsiteY9" fmla="*/ 2980763 h 5418253"/>
                <a:gd name="connsiteX10" fmla="*/ 2289740 w 7250398"/>
                <a:gd name="connsiteY10" fmla="*/ 2611808 h 5418253"/>
                <a:gd name="connsiteX11" fmla="*/ 2209625 w 7250398"/>
                <a:gd name="connsiteY11" fmla="*/ 2335106 h 5418253"/>
                <a:gd name="connsiteX12" fmla="*/ 2199955 w 7250398"/>
                <a:gd name="connsiteY12" fmla="*/ 2319754 h 5418253"/>
                <a:gd name="connsiteX13" fmla="*/ 1634012 w 7250398"/>
                <a:gd name="connsiteY13" fmla="*/ 1977170 h 5418253"/>
                <a:gd name="connsiteX14" fmla="*/ 776217 w 7250398"/>
                <a:gd name="connsiteY14" fmla="*/ 1507727 h 5418253"/>
                <a:gd name="connsiteX15" fmla="*/ 763247 w 7250398"/>
                <a:gd name="connsiteY15" fmla="*/ 833376 h 5418253"/>
                <a:gd name="connsiteX16" fmla="*/ 0 w 7250398"/>
                <a:gd name="connsiteY16" fmla="*/ 0 h 5418253"/>
                <a:gd name="connsiteX17" fmla="*/ 7250399 w 7250398"/>
                <a:gd name="connsiteY17" fmla="*/ 0 h 541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50398" h="5418253">
                  <a:moveTo>
                    <a:pt x="7250399" y="0"/>
                  </a:moveTo>
                  <a:lnTo>
                    <a:pt x="7250399" y="5165911"/>
                  </a:lnTo>
                  <a:cubicBezTo>
                    <a:pt x="6746063" y="5336758"/>
                    <a:pt x="6235615" y="5407634"/>
                    <a:pt x="5779687" y="5417132"/>
                  </a:cubicBezTo>
                  <a:cubicBezTo>
                    <a:pt x="5166944" y="5429901"/>
                    <a:pt x="4652651" y="5331794"/>
                    <a:pt x="4383984" y="5216557"/>
                  </a:cubicBezTo>
                  <a:cubicBezTo>
                    <a:pt x="3892963" y="5005853"/>
                    <a:pt x="3759217" y="4744818"/>
                    <a:pt x="3204063" y="4658074"/>
                  </a:cubicBezTo>
                  <a:cubicBezTo>
                    <a:pt x="3132068" y="4646826"/>
                    <a:pt x="3062542" y="4639997"/>
                    <a:pt x="2995454" y="4636611"/>
                  </a:cubicBezTo>
                  <a:cubicBezTo>
                    <a:pt x="2630258" y="4618103"/>
                    <a:pt x="2336742" y="4701231"/>
                    <a:pt x="2102106" y="4726310"/>
                  </a:cubicBezTo>
                  <a:cubicBezTo>
                    <a:pt x="1927270" y="4745019"/>
                    <a:pt x="1785117" y="4731504"/>
                    <a:pt x="1670396" y="4619710"/>
                  </a:cubicBezTo>
                  <a:cubicBezTo>
                    <a:pt x="1498746" y="4452449"/>
                    <a:pt x="1475159" y="4149693"/>
                    <a:pt x="1530224" y="3946449"/>
                  </a:cubicBezTo>
                  <a:cubicBezTo>
                    <a:pt x="1639091" y="3544696"/>
                    <a:pt x="2081877" y="3435399"/>
                    <a:pt x="2240959" y="2980763"/>
                  </a:cubicBezTo>
                  <a:cubicBezTo>
                    <a:pt x="2261791" y="2921278"/>
                    <a:pt x="2307358" y="2786386"/>
                    <a:pt x="2289740" y="2611808"/>
                  </a:cubicBezTo>
                  <a:cubicBezTo>
                    <a:pt x="2277545" y="2491147"/>
                    <a:pt x="2239668" y="2396082"/>
                    <a:pt x="2209625" y="2335106"/>
                  </a:cubicBezTo>
                  <a:cubicBezTo>
                    <a:pt x="2209625" y="2335106"/>
                    <a:pt x="2205033" y="2327186"/>
                    <a:pt x="2199955" y="2319754"/>
                  </a:cubicBezTo>
                  <a:cubicBezTo>
                    <a:pt x="2048533" y="2097200"/>
                    <a:pt x="1634012" y="1977170"/>
                    <a:pt x="1634012" y="1977170"/>
                  </a:cubicBezTo>
                  <a:cubicBezTo>
                    <a:pt x="1254182" y="1867184"/>
                    <a:pt x="890823" y="1762018"/>
                    <a:pt x="776217" y="1507727"/>
                  </a:cubicBezTo>
                  <a:cubicBezTo>
                    <a:pt x="743591" y="1435331"/>
                    <a:pt x="654695" y="1219949"/>
                    <a:pt x="763247" y="833376"/>
                  </a:cubicBezTo>
                  <a:cubicBezTo>
                    <a:pt x="956877" y="143588"/>
                    <a:pt x="0" y="0"/>
                    <a:pt x="0" y="0"/>
                  </a:cubicBezTo>
                  <a:lnTo>
                    <a:pt x="7250399" y="0"/>
                  </a:lnTo>
                  <a:close/>
                </a:path>
              </a:pathLst>
            </a:custGeom>
            <a:gradFill>
              <a:gsLst>
                <a:gs pos="100000">
                  <a:srgbClr val="1865F2"/>
                </a:gs>
                <a:gs pos="0">
                  <a:srgbClr val="FEA5BD"/>
                </a:gs>
              </a:gsLst>
              <a:lin ang="5400000" scaled="1"/>
            </a:gra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3" name="任意多边形: 形状 292">
              <a:extLst>
                <a:ext uri="{FF2B5EF4-FFF2-40B4-BE49-F238E27FC236}">
                  <a16:creationId xmlns:a16="http://schemas.microsoft.com/office/drawing/2014/main" id="{FFEF5C61-3794-48F2-A3B6-316F7BD74A17}"/>
                </a:ext>
              </a:extLst>
            </p:cNvPr>
            <p:cNvSpPr/>
            <p:nvPr/>
          </p:nvSpPr>
          <p:spPr>
            <a:xfrm>
              <a:off x="4216400" y="595871"/>
              <a:ext cx="7035848" cy="5418155"/>
            </a:xfrm>
            <a:custGeom>
              <a:avLst/>
              <a:gdLst>
                <a:gd name="connsiteX0" fmla="*/ 7035849 w 7035848"/>
                <a:gd name="connsiteY0" fmla="*/ 29 h 5418155"/>
                <a:gd name="connsiteX1" fmla="*/ 7035849 w 7035848"/>
                <a:gd name="connsiteY1" fmla="*/ 5165939 h 5418155"/>
                <a:gd name="connsiteX2" fmla="*/ 5492569 w 7035848"/>
                <a:gd name="connsiteY2" fmla="*/ 5418136 h 5418155"/>
                <a:gd name="connsiteX3" fmla="*/ 4271013 w 7035848"/>
                <a:gd name="connsiteY3" fmla="*/ 5113457 h 5418155"/>
                <a:gd name="connsiteX4" fmla="*/ 3204064 w 7035848"/>
                <a:gd name="connsiteY4" fmla="*/ 4546567 h 5418155"/>
                <a:gd name="connsiteX5" fmla="*/ 2780933 w 7035848"/>
                <a:gd name="connsiteY5" fmla="*/ 4525620 h 5418155"/>
                <a:gd name="connsiteX6" fmla="*/ 1887586 w 7035848"/>
                <a:gd name="connsiteY6" fmla="*/ 4613167 h 5418155"/>
                <a:gd name="connsiteX7" fmla="*/ 1670396 w 7035848"/>
                <a:gd name="connsiteY7" fmla="*/ 4509121 h 5418155"/>
                <a:gd name="connsiteX8" fmla="*/ 1530224 w 7035848"/>
                <a:gd name="connsiteY8" fmla="*/ 3851986 h 5418155"/>
                <a:gd name="connsiteX9" fmla="*/ 2240959 w 7035848"/>
                <a:gd name="connsiteY9" fmla="*/ 2909399 h 5418155"/>
                <a:gd name="connsiteX10" fmla="*/ 2289740 w 7035848"/>
                <a:gd name="connsiteY10" fmla="*/ 2549282 h 5418155"/>
                <a:gd name="connsiteX11" fmla="*/ 2209625 w 7035848"/>
                <a:gd name="connsiteY11" fmla="*/ 2279180 h 5418155"/>
                <a:gd name="connsiteX12" fmla="*/ 2199954 w 7035848"/>
                <a:gd name="connsiteY12" fmla="*/ 2264202 h 5418155"/>
                <a:gd name="connsiteX13" fmla="*/ 1634012 w 7035848"/>
                <a:gd name="connsiteY13" fmla="*/ 1929824 h 5418155"/>
                <a:gd name="connsiteX14" fmla="*/ 776217 w 7035848"/>
                <a:gd name="connsiteY14" fmla="*/ 1471629 h 5418155"/>
                <a:gd name="connsiteX15" fmla="*/ 763247 w 7035848"/>
                <a:gd name="connsiteY15" fmla="*/ 813433 h 5418155"/>
                <a:gd name="connsiteX16" fmla="*/ 0 w 7035848"/>
                <a:gd name="connsiteY16" fmla="*/ 0 h 5418155"/>
                <a:gd name="connsiteX17" fmla="*/ 7035849 w 7035848"/>
                <a:gd name="connsiteY17" fmla="*/ 0 h 541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035848" h="5418155">
                  <a:moveTo>
                    <a:pt x="7035849" y="29"/>
                  </a:moveTo>
                  <a:lnTo>
                    <a:pt x="7035849" y="5165939"/>
                  </a:lnTo>
                  <a:cubicBezTo>
                    <a:pt x="6722275" y="5306514"/>
                    <a:pt x="6126863" y="5416184"/>
                    <a:pt x="5492569" y="5418136"/>
                  </a:cubicBezTo>
                  <a:cubicBezTo>
                    <a:pt x="5077359" y="5419399"/>
                    <a:pt x="4727142" y="5361407"/>
                    <a:pt x="4271013" y="5113457"/>
                  </a:cubicBezTo>
                  <a:cubicBezTo>
                    <a:pt x="3880767" y="4901318"/>
                    <a:pt x="3695200" y="4624043"/>
                    <a:pt x="3204064" y="4546567"/>
                  </a:cubicBezTo>
                  <a:cubicBezTo>
                    <a:pt x="2977118" y="4510785"/>
                    <a:pt x="2780933" y="4525620"/>
                    <a:pt x="2780933" y="4525620"/>
                  </a:cubicBezTo>
                  <a:cubicBezTo>
                    <a:pt x="2401419" y="4543554"/>
                    <a:pt x="2109768" y="4647256"/>
                    <a:pt x="1887586" y="4613167"/>
                  </a:cubicBezTo>
                  <a:cubicBezTo>
                    <a:pt x="1806151" y="4600685"/>
                    <a:pt x="1734041" y="4569667"/>
                    <a:pt x="1670396" y="4509121"/>
                  </a:cubicBezTo>
                  <a:cubicBezTo>
                    <a:pt x="1498746" y="4345877"/>
                    <a:pt x="1475159" y="4050381"/>
                    <a:pt x="1530224" y="3851986"/>
                  </a:cubicBezTo>
                  <a:cubicBezTo>
                    <a:pt x="1639091" y="3459876"/>
                    <a:pt x="2081877" y="3353189"/>
                    <a:pt x="2240959" y="2909399"/>
                  </a:cubicBezTo>
                  <a:cubicBezTo>
                    <a:pt x="2261791" y="2851321"/>
                    <a:pt x="2307359" y="2719670"/>
                    <a:pt x="2289740" y="2549282"/>
                  </a:cubicBezTo>
                  <a:cubicBezTo>
                    <a:pt x="2277545" y="2431520"/>
                    <a:pt x="2239668" y="2338722"/>
                    <a:pt x="2209625" y="2279180"/>
                  </a:cubicBezTo>
                  <a:cubicBezTo>
                    <a:pt x="2209625" y="2279180"/>
                    <a:pt x="2205033" y="2271462"/>
                    <a:pt x="2199954" y="2264202"/>
                  </a:cubicBezTo>
                  <a:cubicBezTo>
                    <a:pt x="2048533" y="2046984"/>
                    <a:pt x="1634012" y="1929824"/>
                    <a:pt x="1634012" y="1929824"/>
                  </a:cubicBezTo>
                  <a:cubicBezTo>
                    <a:pt x="1254182" y="1822478"/>
                    <a:pt x="890823" y="1719809"/>
                    <a:pt x="776217" y="1471629"/>
                  </a:cubicBezTo>
                  <a:cubicBezTo>
                    <a:pt x="743591" y="1400955"/>
                    <a:pt x="654724" y="1190738"/>
                    <a:pt x="763247" y="813433"/>
                  </a:cubicBezTo>
                  <a:cubicBezTo>
                    <a:pt x="956877" y="140173"/>
                    <a:pt x="0" y="0"/>
                    <a:pt x="0" y="0"/>
                  </a:cubicBezTo>
                  <a:lnTo>
                    <a:pt x="7035849" y="0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03" name="组合 802">
            <a:extLst>
              <a:ext uri="{FF2B5EF4-FFF2-40B4-BE49-F238E27FC236}">
                <a16:creationId xmlns:a16="http://schemas.microsoft.com/office/drawing/2014/main" id="{441C64C2-0779-4D24-BAE7-E3763AF98DA2}"/>
              </a:ext>
            </a:extLst>
          </p:cNvPr>
          <p:cNvGrpSpPr/>
          <p:nvPr/>
        </p:nvGrpSpPr>
        <p:grpSpPr>
          <a:xfrm rot="2076881">
            <a:off x="6072279" y="713581"/>
            <a:ext cx="526693" cy="496660"/>
            <a:chOff x="3210305" y="1345263"/>
            <a:chExt cx="526693" cy="496660"/>
          </a:xfrm>
        </p:grpSpPr>
        <p:sp>
          <p:nvSpPr>
            <p:cNvPr id="804" name="任意多边形: 形状 803">
              <a:extLst>
                <a:ext uri="{FF2B5EF4-FFF2-40B4-BE49-F238E27FC236}">
                  <a16:creationId xmlns:a16="http://schemas.microsoft.com/office/drawing/2014/main" id="{8C0B50ED-2763-4F24-B052-F4BB32814AA7}"/>
                </a:ext>
              </a:extLst>
            </p:cNvPr>
            <p:cNvSpPr/>
            <p:nvPr/>
          </p:nvSpPr>
          <p:spPr>
            <a:xfrm>
              <a:off x="3296070" y="1392478"/>
              <a:ext cx="440928" cy="449445"/>
            </a:xfrm>
            <a:custGeom>
              <a:avLst/>
              <a:gdLst>
                <a:gd name="connsiteX0" fmla="*/ 0 w 440928"/>
                <a:gd name="connsiteY0" fmla="*/ 0 h 449445"/>
                <a:gd name="connsiteX1" fmla="*/ 440929 w 440928"/>
                <a:gd name="connsiteY1" fmla="*/ 0 h 449445"/>
                <a:gd name="connsiteX2" fmla="*/ 224424 w 440928"/>
                <a:gd name="connsiteY2" fmla="*/ 449445 h 44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0928" h="449445">
                  <a:moveTo>
                    <a:pt x="0" y="0"/>
                  </a:moveTo>
                  <a:lnTo>
                    <a:pt x="440929" y="0"/>
                  </a:lnTo>
                  <a:lnTo>
                    <a:pt x="224424" y="449445"/>
                  </a:lnTo>
                  <a:close/>
                </a:path>
              </a:pathLst>
            </a:custGeom>
            <a:solidFill>
              <a:srgbClr val="92D050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5" name="任意多边形: 形状 804">
              <a:extLst>
                <a:ext uri="{FF2B5EF4-FFF2-40B4-BE49-F238E27FC236}">
                  <a16:creationId xmlns:a16="http://schemas.microsoft.com/office/drawing/2014/main" id="{520AFF6B-F88E-42D6-B48B-47505B502ECF}"/>
                </a:ext>
              </a:extLst>
            </p:cNvPr>
            <p:cNvSpPr/>
            <p:nvPr/>
          </p:nvSpPr>
          <p:spPr>
            <a:xfrm>
              <a:off x="3210305" y="1345263"/>
              <a:ext cx="456168" cy="465133"/>
            </a:xfrm>
            <a:custGeom>
              <a:avLst/>
              <a:gdLst>
                <a:gd name="connsiteX0" fmla="*/ 232193 w 456168"/>
                <a:gd name="connsiteY0" fmla="*/ 465134 h 465133"/>
                <a:gd name="connsiteX1" fmla="*/ 0 w 456168"/>
                <a:gd name="connsiteY1" fmla="*/ 0 h 465133"/>
                <a:gd name="connsiteX2" fmla="*/ 456169 w 456168"/>
                <a:gd name="connsiteY2" fmla="*/ 0 h 465133"/>
                <a:gd name="connsiteX3" fmla="*/ 232193 w 456168"/>
                <a:gd name="connsiteY3" fmla="*/ 465134 h 465133"/>
                <a:gd name="connsiteX4" fmla="*/ 15390 w 456168"/>
                <a:gd name="connsiteY4" fmla="*/ 9563 h 465133"/>
                <a:gd name="connsiteX5" fmla="*/ 232044 w 456168"/>
                <a:gd name="connsiteY5" fmla="*/ 443468 h 465133"/>
                <a:gd name="connsiteX6" fmla="*/ 440928 w 456168"/>
                <a:gd name="connsiteY6" fmla="*/ 9563 h 465133"/>
                <a:gd name="connsiteX7" fmla="*/ 15390 w 456168"/>
                <a:gd name="connsiteY7" fmla="*/ 9563 h 46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168" h="465133">
                  <a:moveTo>
                    <a:pt x="232193" y="465134"/>
                  </a:moveTo>
                  <a:lnTo>
                    <a:pt x="0" y="0"/>
                  </a:lnTo>
                  <a:lnTo>
                    <a:pt x="456169" y="0"/>
                  </a:lnTo>
                  <a:lnTo>
                    <a:pt x="232193" y="465134"/>
                  </a:lnTo>
                  <a:close/>
                  <a:moveTo>
                    <a:pt x="15390" y="9563"/>
                  </a:moveTo>
                  <a:lnTo>
                    <a:pt x="232044" y="443468"/>
                  </a:lnTo>
                  <a:lnTo>
                    <a:pt x="440928" y="9563"/>
                  </a:lnTo>
                  <a:lnTo>
                    <a:pt x="15390" y="9563"/>
                  </a:lnTo>
                  <a:close/>
                </a:path>
              </a:pathLst>
            </a:custGeom>
            <a:solidFill>
              <a:srgbClr val="3A65BD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06" name="图形 3">
            <a:extLst>
              <a:ext uri="{FF2B5EF4-FFF2-40B4-BE49-F238E27FC236}">
                <a16:creationId xmlns:a16="http://schemas.microsoft.com/office/drawing/2014/main" id="{88EF9670-D06F-4856-8DE3-435E176990A3}"/>
              </a:ext>
            </a:extLst>
          </p:cNvPr>
          <p:cNvGrpSpPr/>
          <p:nvPr/>
        </p:nvGrpSpPr>
        <p:grpSpPr>
          <a:xfrm>
            <a:off x="641469" y="411228"/>
            <a:ext cx="774143" cy="767486"/>
            <a:chOff x="1703311" y="1809566"/>
            <a:chExt cx="774143" cy="767486"/>
          </a:xfrm>
          <a:solidFill>
            <a:schemeClr val="bg1"/>
          </a:solidFill>
        </p:grpSpPr>
        <p:sp>
          <p:nvSpPr>
            <p:cNvPr id="807" name="任意多边形: 形状 806">
              <a:extLst>
                <a:ext uri="{FF2B5EF4-FFF2-40B4-BE49-F238E27FC236}">
                  <a16:creationId xmlns:a16="http://schemas.microsoft.com/office/drawing/2014/main" id="{5B57ABF5-44BB-41D9-A68C-7925B15B5B57}"/>
                </a:ext>
              </a:extLst>
            </p:cNvPr>
            <p:cNvSpPr/>
            <p:nvPr/>
          </p:nvSpPr>
          <p:spPr>
            <a:xfrm>
              <a:off x="1723228" y="1809566"/>
              <a:ext cx="59389" cy="79124"/>
            </a:xfrm>
            <a:custGeom>
              <a:avLst/>
              <a:gdLst>
                <a:gd name="connsiteX0" fmla="*/ 50436 w 59389"/>
                <a:gd name="connsiteY0" fmla="*/ 79125 h 79124"/>
                <a:gd name="connsiteX1" fmla="*/ 48793 w 59389"/>
                <a:gd name="connsiteY1" fmla="*/ 78975 h 79124"/>
                <a:gd name="connsiteX2" fmla="*/ 43563 w 59389"/>
                <a:gd name="connsiteY2" fmla="*/ 70309 h 79124"/>
                <a:gd name="connsiteX3" fmla="*/ 37138 w 59389"/>
                <a:gd name="connsiteY3" fmla="*/ 34001 h 79124"/>
                <a:gd name="connsiteX4" fmla="*/ 6060 w 59389"/>
                <a:gd name="connsiteY4" fmla="*/ 14278 h 79124"/>
                <a:gd name="connsiteX5" fmla="*/ 83 w 59389"/>
                <a:gd name="connsiteY5" fmla="*/ 6060 h 79124"/>
                <a:gd name="connsiteX6" fmla="*/ 8301 w 59389"/>
                <a:gd name="connsiteY6" fmla="*/ 83 h 79124"/>
                <a:gd name="connsiteX7" fmla="*/ 49241 w 59389"/>
                <a:gd name="connsiteY7" fmla="*/ 25932 h 79124"/>
                <a:gd name="connsiteX8" fmla="*/ 57758 w 59389"/>
                <a:gd name="connsiteY8" fmla="*/ 73596 h 79124"/>
                <a:gd name="connsiteX9" fmla="*/ 50436 w 59389"/>
                <a:gd name="connsiteY9" fmla="*/ 79125 h 7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389" h="79124">
                  <a:moveTo>
                    <a:pt x="50436" y="79125"/>
                  </a:moveTo>
                  <a:cubicBezTo>
                    <a:pt x="49839" y="79125"/>
                    <a:pt x="49241" y="79125"/>
                    <a:pt x="48793" y="78975"/>
                  </a:cubicBezTo>
                  <a:cubicBezTo>
                    <a:pt x="44908" y="78079"/>
                    <a:pt x="42517" y="74194"/>
                    <a:pt x="43563" y="70309"/>
                  </a:cubicBezTo>
                  <a:cubicBezTo>
                    <a:pt x="46552" y="58057"/>
                    <a:pt x="44161" y="44460"/>
                    <a:pt x="37138" y="34001"/>
                  </a:cubicBezTo>
                  <a:cubicBezTo>
                    <a:pt x="30116" y="23542"/>
                    <a:pt x="18461" y="16220"/>
                    <a:pt x="6060" y="14278"/>
                  </a:cubicBezTo>
                  <a:cubicBezTo>
                    <a:pt x="2175" y="13680"/>
                    <a:pt x="-515" y="10094"/>
                    <a:pt x="83" y="6060"/>
                  </a:cubicBezTo>
                  <a:cubicBezTo>
                    <a:pt x="681" y="2175"/>
                    <a:pt x="4267" y="-515"/>
                    <a:pt x="8301" y="83"/>
                  </a:cubicBezTo>
                  <a:cubicBezTo>
                    <a:pt x="24737" y="2474"/>
                    <a:pt x="39977" y="12186"/>
                    <a:pt x="49241" y="25932"/>
                  </a:cubicBezTo>
                  <a:cubicBezTo>
                    <a:pt x="58505" y="39679"/>
                    <a:pt x="61643" y="57459"/>
                    <a:pt x="57758" y="73596"/>
                  </a:cubicBezTo>
                  <a:cubicBezTo>
                    <a:pt x="56563" y="76883"/>
                    <a:pt x="53724" y="79125"/>
                    <a:pt x="50436" y="7912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8" name="任意多边形: 形状 807">
              <a:extLst>
                <a:ext uri="{FF2B5EF4-FFF2-40B4-BE49-F238E27FC236}">
                  <a16:creationId xmlns:a16="http://schemas.microsoft.com/office/drawing/2014/main" id="{B7B318A7-07C6-45D9-8FD8-0F44D9BD2DA5}"/>
                </a:ext>
              </a:extLst>
            </p:cNvPr>
            <p:cNvSpPr/>
            <p:nvPr/>
          </p:nvSpPr>
          <p:spPr>
            <a:xfrm>
              <a:off x="2364090" y="1820850"/>
              <a:ext cx="57185" cy="84873"/>
            </a:xfrm>
            <a:custGeom>
              <a:avLst/>
              <a:gdLst>
                <a:gd name="connsiteX0" fmla="*/ 7091 w 57185"/>
                <a:gd name="connsiteY0" fmla="*/ 84874 h 84873"/>
                <a:gd name="connsiteX1" fmla="*/ 666 w 57185"/>
                <a:gd name="connsiteY1" fmla="*/ 80840 h 84873"/>
                <a:gd name="connsiteX2" fmla="*/ 4102 w 57185"/>
                <a:gd name="connsiteY2" fmla="*/ 71277 h 84873"/>
                <a:gd name="connsiteX3" fmla="*/ 42801 w 57185"/>
                <a:gd name="connsiteY3" fmla="*/ 7476 h 84873"/>
                <a:gd name="connsiteX4" fmla="*/ 49674 w 57185"/>
                <a:gd name="connsiteY4" fmla="*/ 5 h 84873"/>
                <a:gd name="connsiteX5" fmla="*/ 57145 w 57185"/>
                <a:gd name="connsiteY5" fmla="*/ 6878 h 84873"/>
                <a:gd name="connsiteX6" fmla="*/ 10228 w 57185"/>
                <a:gd name="connsiteY6" fmla="*/ 84127 h 84873"/>
                <a:gd name="connsiteX7" fmla="*/ 7091 w 57185"/>
                <a:gd name="connsiteY7" fmla="*/ 84874 h 8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85" h="84873">
                  <a:moveTo>
                    <a:pt x="7091" y="84874"/>
                  </a:moveTo>
                  <a:cubicBezTo>
                    <a:pt x="4401" y="84874"/>
                    <a:pt x="1861" y="83380"/>
                    <a:pt x="666" y="80840"/>
                  </a:cubicBezTo>
                  <a:cubicBezTo>
                    <a:pt x="-978" y="77253"/>
                    <a:pt x="516" y="72920"/>
                    <a:pt x="4102" y="71277"/>
                  </a:cubicBezTo>
                  <a:cubicBezTo>
                    <a:pt x="27860" y="59921"/>
                    <a:pt x="43698" y="33624"/>
                    <a:pt x="42801" y="7476"/>
                  </a:cubicBezTo>
                  <a:cubicBezTo>
                    <a:pt x="42652" y="3591"/>
                    <a:pt x="45790" y="155"/>
                    <a:pt x="49674" y="5"/>
                  </a:cubicBezTo>
                  <a:cubicBezTo>
                    <a:pt x="53410" y="-144"/>
                    <a:pt x="56996" y="2994"/>
                    <a:pt x="57145" y="6878"/>
                  </a:cubicBezTo>
                  <a:cubicBezTo>
                    <a:pt x="58191" y="38704"/>
                    <a:pt x="38916" y="70380"/>
                    <a:pt x="10228" y="84127"/>
                  </a:cubicBezTo>
                  <a:cubicBezTo>
                    <a:pt x="9183" y="84724"/>
                    <a:pt x="8137" y="84874"/>
                    <a:pt x="7091" y="84874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9" name="任意多边形: 形状 808">
              <a:extLst>
                <a:ext uri="{FF2B5EF4-FFF2-40B4-BE49-F238E27FC236}">
                  <a16:creationId xmlns:a16="http://schemas.microsoft.com/office/drawing/2014/main" id="{8274137E-3D6F-4EB3-A653-DC376E285CD9}"/>
                </a:ext>
              </a:extLst>
            </p:cNvPr>
            <p:cNvSpPr/>
            <p:nvPr/>
          </p:nvSpPr>
          <p:spPr>
            <a:xfrm>
              <a:off x="2259642" y="1820340"/>
              <a:ext cx="94563" cy="25319"/>
            </a:xfrm>
            <a:custGeom>
              <a:avLst/>
              <a:gdLst>
                <a:gd name="connsiteX0" fmla="*/ 7097 w 94563"/>
                <a:gd name="connsiteY0" fmla="*/ 25319 h 25319"/>
                <a:gd name="connsiteX1" fmla="*/ 1718 w 94563"/>
                <a:gd name="connsiteY1" fmla="*/ 22779 h 25319"/>
                <a:gd name="connsiteX2" fmla="*/ 2465 w 94563"/>
                <a:gd name="connsiteY2" fmla="*/ 12619 h 25319"/>
                <a:gd name="connsiteX3" fmla="*/ 89874 w 94563"/>
                <a:gd name="connsiteY3" fmla="*/ 7090 h 25319"/>
                <a:gd name="connsiteX4" fmla="*/ 94058 w 94563"/>
                <a:gd name="connsiteY4" fmla="*/ 16354 h 25319"/>
                <a:gd name="connsiteX5" fmla="*/ 84794 w 94563"/>
                <a:gd name="connsiteY5" fmla="*/ 20538 h 25319"/>
                <a:gd name="connsiteX6" fmla="*/ 11729 w 94563"/>
                <a:gd name="connsiteY6" fmla="*/ 23526 h 25319"/>
                <a:gd name="connsiteX7" fmla="*/ 7097 w 94563"/>
                <a:gd name="connsiteY7" fmla="*/ 25319 h 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563" h="25319">
                  <a:moveTo>
                    <a:pt x="7097" y="25319"/>
                  </a:moveTo>
                  <a:cubicBezTo>
                    <a:pt x="5005" y="25319"/>
                    <a:pt x="3063" y="24423"/>
                    <a:pt x="1718" y="22779"/>
                  </a:cubicBezTo>
                  <a:cubicBezTo>
                    <a:pt x="-822" y="19791"/>
                    <a:pt x="-523" y="15308"/>
                    <a:pt x="2465" y="12619"/>
                  </a:cubicBezTo>
                  <a:cubicBezTo>
                    <a:pt x="20843" y="-3219"/>
                    <a:pt x="62531" y="-3070"/>
                    <a:pt x="89874" y="7090"/>
                  </a:cubicBezTo>
                  <a:cubicBezTo>
                    <a:pt x="93609" y="8435"/>
                    <a:pt x="95552" y="12619"/>
                    <a:pt x="94058" y="16354"/>
                  </a:cubicBezTo>
                  <a:cubicBezTo>
                    <a:pt x="92713" y="20090"/>
                    <a:pt x="88529" y="22032"/>
                    <a:pt x="84794" y="20538"/>
                  </a:cubicBezTo>
                  <a:cubicBezTo>
                    <a:pt x="59244" y="11125"/>
                    <a:pt x="24429" y="12619"/>
                    <a:pt x="11729" y="23526"/>
                  </a:cubicBezTo>
                  <a:cubicBezTo>
                    <a:pt x="10384" y="24722"/>
                    <a:pt x="8741" y="25319"/>
                    <a:pt x="7097" y="2531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0" name="任意多边形: 形状 809">
              <a:extLst>
                <a:ext uri="{FF2B5EF4-FFF2-40B4-BE49-F238E27FC236}">
                  <a16:creationId xmlns:a16="http://schemas.microsoft.com/office/drawing/2014/main" id="{59CFED89-087E-4CEB-BB5E-9DE389D3DA34}"/>
                </a:ext>
              </a:extLst>
            </p:cNvPr>
            <p:cNvSpPr/>
            <p:nvPr/>
          </p:nvSpPr>
          <p:spPr>
            <a:xfrm>
              <a:off x="2106368" y="1824616"/>
              <a:ext cx="73534" cy="77223"/>
            </a:xfrm>
            <a:custGeom>
              <a:avLst/>
              <a:gdLst>
                <a:gd name="connsiteX0" fmla="*/ 7069 w 73534"/>
                <a:gd name="connsiteY0" fmla="*/ 77224 h 77223"/>
                <a:gd name="connsiteX1" fmla="*/ 6322 w 73534"/>
                <a:gd name="connsiteY1" fmla="*/ 77224 h 77223"/>
                <a:gd name="connsiteX2" fmla="*/ 47 w 73534"/>
                <a:gd name="connsiteY2" fmla="*/ 69305 h 77223"/>
                <a:gd name="connsiteX3" fmla="*/ 20965 w 73534"/>
                <a:gd name="connsiteY3" fmla="*/ 23882 h 77223"/>
                <a:gd name="connsiteX4" fmla="*/ 65043 w 73534"/>
                <a:gd name="connsiteY4" fmla="*/ 125 h 77223"/>
                <a:gd name="connsiteX5" fmla="*/ 73410 w 73534"/>
                <a:gd name="connsiteY5" fmla="*/ 5952 h 77223"/>
                <a:gd name="connsiteX6" fmla="*/ 67583 w 73534"/>
                <a:gd name="connsiteY6" fmla="*/ 14319 h 77223"/>
                <a:gd name="connsiteX7" fmla="*/ 31573 w 73534"/>
                <a:gd name="connsiteY7" fmla="*/ 33744 h 77223"/>
                <a:gd name="connsiteX8" fmla="*/ 14391 w 73534"/>
                <a:gd name="connsiteY8" fmla="*/ 70948 h 77223"/>
                <a:gd name="connsiteX9" fmla="*/ 7069 w 73534"/>
                <a:gd name="connsiteY9" fmla="*/ 77224 h 7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534" h="77223">
                  <a:moveTo>
                    <a:pt x="7069" y="77224"/>
                  </a:moveTo>
                  <a:cubicBezTo>
                    <a:pt x="6770" y="77224"/>
                    <a:pt x="6471" y="77224"/>
                    <a:pt x="6322" y="77224"/>
                  </a:cubicBezTo>
                  <a:cubicBezTo>
                    <a:pt x="2437" y="76776"/>
                    <a:pt x="-402" y="73190"/>
                    <a:pt x="47" y="69305"/>
                  </a:cubicBezTo>
                  <a:cubicBezTo>
                    <a:pt x="1989" y="52421"/>
                    <a:pt x="9310" y="36284"/>
                    <a:pt x="20965" y="23882"/>
                  </a:cubicBezTo>
                  <a:cubicBezTo>
                    <a:pt x="32619" y="11481"/>
                    <a:pt x="48308" y="2964"/>
                    <a:pt x="65043" y="125"/>
                  </a:cubicBezTo>
                  <a:cubicBezTo>
                    <a:pt x="68928" y="-622"/>
                    <a:pt x="72663" y="2067"/>
                    <a:pt x="73410" y="5952"/>
                  </a:cubicBezTo>
                  <a:cubicBezTo>
                    <a:pt x="74157" y="9837"/>
                    <a:pt x="71468" y="13572"/>
                    <a:pt x="67583" y="14319"/>
                  </a:cubicBezTo>
                  <a:cubicBezTo>
                    <a:pt x="53837" y="16710"/>
                    <a:pt x="40987" y="23583"/>
                    <a:pt x="31573" y="33744"/>
                  </a:cubicBezTo>
                  <a:cubicBezTo>
                    <a:pt x="22011" y="43904"/>
                    <a:pt x="15885" y="57053"/>
                    <a:pt x="14391" y="70948"/>
                  </a:cubicBezTo>
                  <a:cubicBezTo>
                    <a:pt x="13793" y="74534"/>
                    <a:pt x="10655" y="77224"/>
                    <a:pt x="7069" y="77224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1" name="任意多边形: 形状 810">
              <a:extLst>
                <a:ext uri="{FF2B5EF4-FFF2-40B4-BE49-F238E27FC236}">
                  <a16:creationId xmlns:a16="http://schemas.microsoft.com/office/drawing/2014/main" id="{374D40F4-767B-4BC8-A08F-C9FFD3D27775}"/>
                </a:ext>
              </a:extLst>
            </p:cNvPr>
            <p:cNvSpPr/>
            <p:nvPr/>
          </p:nvSpPr>
          <p:spPr>
            <a:xfrm>
              <a:off x="1978942" y="1824420"/>
              <a:ext cx="88137" cy="66064"/>
            </a:xfrm>
            <a:custGeom>
              <a:avLst/>
              <a:gdLst>
                <a:gd name="connsiteX0" fmla="*/ 80855 w 88137"/>
                <a:gd name="connsiteY0" fmla="*/ 66064 h 66064"/>
                <a:gd name="connsiteX1" fmla="*/ 74131 w 88137"/>
                <a:gd name="connsiteY1" fmla="*/ 61283 h 66064"/>
                <a:gd name="connsiteX2" fmla="*/ 46937 w 88137"/>
                <a:gd name="connsiteY2" fmla="*/ 26469 h 66064"/>
                <a:gd name="connsiteX3" fmla="*/ 7641 w 88137"/>
                <a:gd name="connsiteY3" fmla="*/ 14366 h 66064"/>
                <a:gd name="connsiteX4" fmla="*/ 21 w 88137"/>
                <a:gd name="connsiteY4" fmla="*/ 7792 h 66064"/>
                <a:gd name="connsiteX5" fmla="*/ 6595 w 88137"/>
                <a:gd name="connsiteY5" fmla="*/ 171 h 66064"/>
                <a:gd name="connsiteX6" fmla="*/ 55305 w 88137"/>
                <a:gd name="connsiteY6" fmla="*/ 14814 h 66064"/>
                <a:gd name="connsiteX7" fmla="*/ 87728 w 88137"/>
                <a:gd name="connsiteY7" fmla="*/ 56651 h 66064"/>
                <a:gd name="connsiteX8" fmla="*/ 83246 w 88137"/>
                <a:gd name="connsiteY8" fmla="*/ 65765 h 66064"/>
                <a:gd name="connsiteX9" fmla="*/ 80855 w 88137"/>
                <a:gd name="connsiteY9" fmla="*/ 66064 h 6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137" h="66064">
                  <a:moveTo>
                    <a:pt x="80855" y="66064"/>
                  </a:moveTo>
                  <a:cubicBezTo>
                    <a:pt x="77867" y="66064"/>
                    <a:pt x="75028" y="64271"/>
                    <a:pt x="74131" y="61283"/>
                  </a:cubicBezTo>
                  <a:cubicBezTo>
                    <a:pt x="69499" y="47985"/>
                    <a:pt x="60086" y="35882"/>
                    <a:pt x="46937" y="26469"/>
                  </a:cubicBezTo>
                  <a:cubicBezTo>
                    <a:pt x="34536" y="17653"/>
                    <a:pt x="20939" y="13469"/>
                    <a:pt x="7641" y="14366"/>
                  </a:cubicBezTo>
                  <a:cubicBezTo>
                    <a:pt x="3756" y="14665"/>
                    <a:pt x="319" y="11676"/>
                    <a:pt x="21" y="7792"/>
                  </a:cubicBezTo>
                  <a:cubicBezTo>
                    <a:pt x="-278" y="3907"/>
                    <a:pt x="2710" y="470"/>
                    <a:pt x="6595" y="171"/>
                  </a:cubicBezTo>
                  <a:cubicBezTo>
                    <a:pt x="23330" y="-1024"/>
                    <a:pt x="40214" y="4056"/>
                    <a:pt x="55305" y="14814"/>
                  </a:cubicBezTo>
                  <a:cubicBezTo>
                    <a:pt x="70994" y="26020"/>
                    <a:pt x="82200" y="40514"/>
                    <a:pt x="87728" y="56651"/>
                  </a:cubicBezTo>
                  <a:cubicBezTo>
                    <a:pt x="89073" y="60386"/>
                    <a:pt x="86981" y="64420"/>
                    <a:pt x="83246" y="65765"/>
                  </a:cubicBezTo>
                  <a:cubicBezTo>
                    <a:pt x="82349" y="65915"/>
                    <a:pt x="81602" y="66064"/>
                    <a:pt x="80855" y="66064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2" name="任意多边形: 形状 811">
              <a:extLst>
                <a:ext uri="{FF2B5EF4-FFF2-40B4-BE49-F238E27FC236}">
                  <a16:creationId xmlns:a16="http://schemas.microsoft.com/office/drawing/2014/main" id="{5F7F029D-259F-4021-BB5E-9FB29DAAF764}"/>
                </a:ext>
              </a:extLst>
            </p:cNvPr>
            <p:cNvSpPr/>
            <p:nvPr/>
          </p:nvSpPr>
          <p:spPr>
            <a:xfrm>
              <a:off x="1837271" y="1811155"/>
              <a:ext cx="90729" cy="53629"/>
            </a:xfrm>
            <a:custGeom>
              <a:avLst/>
              <a:gdLst>
                <a:gd name="connsiteX0" fmla="*/ 14837 w 90729"/>
                <a:gd name="connsiteY0" fmla="*/ 53630 h 53629"/>
                <a:gd name="connsiteX1" fmla="*/ 6469 w 90729"/>
                <a:gd name="connsiteY1" fmla="*/ 53181 h 53629"/>
                <a:gd name="connsiteX2" fmla="*/ 45 w 90729"/>
                <a:gd name="connsiteY2" fmla="*/ 45262 h 53629"/>
                <a:gd name="connsiteX3" fmla="*/ 7964 w 90729"/>
                <a:gd name="connsiteY3" fmla="*/ 38837 h 53629"/>
                <a:gd name="connsiteX4" fmla="*/ 77293 w 90729"/>
                <a:gd name="connsiteY4" fmla="*/ 3575 h 53629"/>
                <a:gd name="connsiteX5" fmla="*/ 87154 w 90729"/>
                <a:gd name="connsiteY5" fmla="*/ 1035 h 53629"/>
                <a:gd name="connsiteX6" fmla="*/ 89695 w 90729"/>
                <a:gd name="connsiteY6" fmla="*/ 10896 h 53629"/>
                <a:gd name="connsiteX7" fmla="*/ 14837 w 90729"/>
                <a:gd name="connsiteY7" fmla="*/ 53630 h 53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729" h="53629">
                  <a:moveTo>
                    <a:pt x="14837" y="53630"/>
                  </a:moveTo>
                  <a:cubicBezTo>
                    <a:pt x="11998" y="53630"/>
                    <a:pt x="9308" y="53480"/>
                    <a:pt x="6469" y="53181"/>
                  </a:cubicBezTo>
                  <a:cubicBezTo>
                    <a:pt x="2585" y="52733"/>
                    <a:pt x="-404" y="49297"/>
                    <a:pt x="45" y="45262"/>
                  </a:cubicBezTo>
                  <a:cubicBezTo>
                    <a:pt x="493" y="41377"/>
                    <a:pt x="3929" y="38389"/>
                    <a:pt x="7964" y="38837"/>
                  </a:cubicBezTo>
                  <a:cubicBezTo>
                    <a:pt x="35008" y="41527"/>
                    <a:pt x="63547" y="27033"/>
                    <a:pt x="77293" y="3575"/>
                  </a:cubicBezTo>
                  <a:cubicBezTo>
                    <a:pt x="79235" y="138"/>
                    <a:pt x="83718" y="-1057"/>
                    <a:pt x="87154" y="1035"/>
                  </a:cubicBezTo>
                  <a:cubicBezTo>
                    <a:pt x="90591" y="2977"/>
                    <a:pt x="91786" y="7460"/>
                    <a:pt x="89695" y="10896"/>
                  </a:cubicBezTo>
                  <a:cubicBezTo>
                    <a:pt x="74305" y="37194"/>
                    <a:pt x="45019" y="53630"/>
                    <a:pt x="14837" y="53630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3" name="任意多边形: 形状 812">
              <a:extLst>
                <a:ext uri="{FF2B5EF4-FFF2-40B4-BE49-F238E27FC236}">
                  <a16:creationId xmlns:a16="http://schemas.microsoft.com/office/drawing/2014/main" id="{0C1C8C5B-8EAD-467D-83F9-C5D51E1EBF3D}"/>
                </a:ext>
              </a:extLst>
            </p:cNvPr>
            <p:cNvSpPr/>
            <p:nvPr/>
          </p:nvSpPr>
          <p:spPr>
            <a:xfrm>
              <a:off x="1819344" y="1900402"/>
              <a:ext cx="90776" cy="58364"/>
            </a:xfrm>
            <a:custGeom>
              <a:avLst/>
              <a:gdLst>
                <a:gd name="connsiteX0" fmla="*/ 7213 w 90776"/>
                <a:gd name="connsiteY0" fmla="*/ 58365 h 58364"/>
                <a:gd name="connsiteX1" fmla="*/ 4225 w 90776"/>
                <a:gd name="connsiteY1" fmla="*/ 57767 h 58364"/>
                <a:gd name="connsiteX2" fmla="*/ 639 w 90776"/>
                <a:gd name="connsiteY2" fmla="*/ 48204 h 58364"/>
                <a:gd name="connsiteX3" fmla="*/ 35304 w 90776"/>
                <a:gd name="connsiteY3" fmla="*/ 9804 h 58364"/>
                <a:gd name="connsiteX4" fmla="*/ 85209 w 90776"/>
                <a:gd name="connsiteY4" fmla="*/ 1736 h 58364"/>
                <a:gd name="connsiteX5" fmla="*/ 90588 w 90776"/>
                <a:gd name="connsiteY5" fmla="*/ 10253 h 58364"/>
                <a:gd name="connsiteX6" fmla="*/ 82071 w 90776"/>
                <a:gd name="connsiteY6" fmla="*/ 15632 h 58364"/>
                <a:gd name="connsiteX7" fmla="*/ 41729 w 90776"/>
                <a:gd name="connsiteY7" fmla="*/ 22654 h 58364"/>
                <a:gd name="connsiteX8" fmla="*/ 13638 w 90776"/>
                <a:gd name="connsiteY8" fmla="*/ 54032 h 58364"/>
                <a:gd name="connsiteX9" fmla="*/ 7213 w 90776"/>
                <a:gd name="connsiteY9" fmla="*/ 58365 h 5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776" h="58364">
                  <a:moveTo>
                    <a:pt x="7213" y="58365"/>
                  </a:moveTo>
                  <a:cubicBezTo>
                    <a:pt x="6168" y="58365"/>
                    <a:pt x="5271" y="58215"/>
                    <a:pt x="4225" y="57767"/>
                  </a:cubicBezTo>
                  <a:cubicBezTo>
                    <a:pt x="639" y="56123"/>
                    <a:pt x="-1004" y="51940"/>
                    <a:pt x="639" y="48204"/>
                  </a:cubicBezTo>
                  <a:cubicBezTo>
                    <a:pt x="9305" y="28930"/>
                    <a:pt x="19466" y="17873"/>
                    <a:pt x="35304" y="9804"/>
                  </a:cubicBezTo>
                  <a:cubicBezTo>
                    <a:pt x="51740" y="1586"/>
                    <a:pt x="65934" y="-2597"/>
                    <a:pt x="85209" y="1736"/>
                  </a:cubicBezTo>
                  <a:cubicBezTo>
                    <a:pt x="89094" y="2632"/>
                    <a:pt x="91484" y="6368"/>
                    <a:pt x="90588" y="10253"/>
                  </a:cubicBezTo>
                  <a:cubicBezTo>
                    <a:pt x="89692" y="14137"/>
                    <a:pt x="85807" y="16528"/>
                    <a:pt x="82071" y="15632"/>
                  </a:cubicBezTo>
                  <a:cubicBezTo>
                    <a:pt x="66831" y="12195"/>
                    <a:pt x="56073" y="15482"/>
                    <a:pt x="41729" y="22654"/>
                  </a:cubicBezTo>
                  <a:cubicBezTo>
                    <a:pt x="28879" y="29079"/>
                    <a:pt x="20960" y="37895"/>
                    <a:pt x="13638" y="54032"/>
                  </a:cubicBezTo>
                  <a:cubicBezTo>
                    <a:pt x="12592" y="56721"/>
                    <a:pt x="10052" y="58365"/>
                    <a:pt x="7213" y="5836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4" name="任意多边形: 形状 813">
              <a:extLst>
                <a:ext uri="{FF2B5EF4-FFF2-40B4-BE49-F238E27FC236}">
                  <a16:creationId xmlns:a16="http://schemas.microsoft.com/office/drawing/2014/main" id="{6E136D04-044A-46BF-AEB1-6EDA83E7B01E}"/>
                </a:ext>
              </a:extLst>
            </p:cNvPr>
            <p:cNvSpPr/>
            <p:nvPr/>
          </p:nvSpPr>
          <p:spPr>
            <a:xfrm>
              <a:off x="1955515" y="1890658"/>
              <a:ext cx="41541" cy="79913"/>
            </a:xfrm>
            <a:custGeom>
              <a:avLst/>
              <a:gdLst>
                <a:gd name="connsiteX0" fmla="*/ 7161 w 41541"/>
                <a:gd name="connsiteY0" fmla="*/ 79913 h 79913"/>
                <a:gd name="connsiteX1" fmla="*/ 1035 w 41541"/>
                <a:gd name="connsiteY1" fmla="*/ 76477 h 79913"/>
                <a:gd name="connsiteX2" fmla="*/ 3575 w 41541"/>
                <a:gd name="connsiteY2" fmla="*/ 66615 h 79913"/>
                <a:gd name="connsiteX3" fmla="*/ 25539 w 41541"/>
                <a:gd name="connsiteY3" fmla="*/ 8492 h 79913"/>
                <a:gd name="connsiteX4" fmla="*/ 31367 w 41541"/>
                <a:gd name="connsiteY4" fmla="*/ 125 h 79913"/>
                <a:gd name="connsiteX5" fmla="*/ 39734 w 41541"/>
                <a:gd name="connsiteY5" fmla="*/ 5952 h 79913"/>
                <a:gd name="connsiteX6" fmla="*/ 11046 w 41541"/>
                <a:gd name="connsiteY6" fmla="*/ 79017 h 79913"/>
                <a:gd name="connsiteX7" fmla="*/ 7161 w 41541"/>
                <a:gd name="connsiteY7" fmla="*/ 79913 h 7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541" h="79913">
                  <a:moveTo>
                    <a:pt x="7161" y="79913"/>
                  </a:moveTo>
                  <a:cubicBezTo>
                    <a:pt x="4770" y="79913"/>
                    <a:pt x="2380" y="78718"/>
                    <a:pt x="1035" y="76477"/>
                  </a:cubicBezTo>
                  <a:cubicBezTo>
                    <a:pt x="-1057" y="73040"/>
                    <a:pt x="138" y="68707"/>
                    <a:pt x="3575" y="66615"/>
                  </a:cubicBezTo>
                  <a:cubicBezTo>
                    <a:pt x="23896" y="54512"/>
                    <a:pt x="30619" y="36583"/>
                    <a:pt x="25539" y="8492"/>
                  </a:cubicBezTo>
                  <a:cubicBezTo>
                    <a:pt x="24792" y="4607"/>
                    <a:pt x="27482" y="872"/>
                    <a:pt x="31367" y="125"/>
                  </a:cubicBezTo>
                  <a:cubicBezTo>
                    <a:pt x="35251" y="-622"/>
                    <a:pt x="38987" y="2067"/>
                    <a:pt x="39734" y="5952"/>
                  </a:cubicBezTo>
                  <a:cubicBezTo>
                    <a:pt x="45860" y="39870"/>
                    <a:pt x="36447" y="63776"/>
                    <a:pt x="11046" y="79017"/>
                  </a:cubicBezTo>
                  <a:cubicBezTo>
                    <a:pt x="9701" y="79614"/>
                    <a:pt x="8506" y="79913"/>
                    <a:pt x="7161" y="7991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5" name="任意多边形: 形状 814">
              <a:extLst>
                <a:ext uri="{FF2B5EF4-FFF2-40B4-BE49-F238E27FC236}">
                  <a16:creationId xmlns:a16="http://schemas.microsoft.com/office/drawing/2014/main" id="{B7547C1E-A336-428C-BFD4-AFB45BBBB878}"/>
                </a:ext>
              </a:extLst>
            </p:cNvPr>
            <p:cNvSpPr/>
            <p:nvPr/>
          </p:nvSpPr>
          <p:spPr>
            <a:xfrm>
              <a:off x="2043588" y="1935902"/>
              <a:ext cx="81061" cy="47668"/>
            </a:xfrm>
            <a:custGeom>
              <a:avLst/>
              <a:gdLst>
                <a:gd name="connsiteX0" fmla="*/ 7095 w 81061"/>
                <a:gd name="connsiteY0" fmla="*/ 47668 h 47668"/>
                <a:gd name="connsiteX1" fmla="*/ 3359 w 81061"/>
                <a:gd name="connsiteY1" fmla="*/ 46622 h 47668"/>
                <a:gd name="connsiteX2" fmla="*/ 1118 w 81061"/>
                <a:gd name="connsiteY2" fmla="*/ 36761 h 47668"/>
                <a:gd name="connsiteX3" fmla="*/ 74034 w 81061"/>
                <a:gd name="connsiteY3" fmla="*/ 4 h 47668"/>
                <a:gd name="connsiteX4" fmla="*/ 81056 w 81061"/>
                <a:gd name="connsiteY4" fmla="*/ 7326 h 47668"/>
                <a:gd name="connsiteX5" fmla="*/ 73735 w 81061"/>
                <a:gd name="connsiteY5" fmla="*/ 14348 h 47668"/>
                <a:gd name="connsiteX6" fmla="*/ 13221 w 81061"/>
                <a:gd name="connsiteY6" fmla="*/ 44232 h 47668"/>
                <a:gd name="connsiteX7" fmla="*/ 7095 w 81061"/>
                <a:gd name="connsiteY7" fmla="*/ 47668 h 47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061" h="47668">
                  <a:moveTo>
                    <a:pt x="7095" y="47668"/>
                  </a:moveTo>
                  <a:cubicBezTo>
                    <a:pt x="5750" y="47668"/>
                    <a:pt x="4555" y="47369"/>
                    <a:pt x="3359" y="46622"/>
                  </a:cubicBezTo>
                  <a:cubicBezTo>
                    <a:pt x="-77" y="44530"/>
                    <a:pt x="-974" y="40048"/>
                    <a:pt x="1118" y="36761"/>
                  </a:cubicBezTo>
                  <a:cubicBezTo>
                    <a:pt x="14416" y="15394"/>
                    <a:pt x="45794" y="-295"/>
                    <a:pt x="74034" y="4"/>
                  </a:cubicBezTo>
                  <a:cubicBezTo>
                    <a:pt x="78068" y="4"/>
                    <a:pt x="81206" y="3291"/>
                    <a:pt x="81056" y="7326"/>
                  </a:cubicBezTo>
                  <a:cubicBezTo>
                    <a:pt x="81056" y="11360"/>
                    <a:pt x="77769" y="14348"/>
                    <a:pt x="73735" y="14348"/>
                  </a:cubicBezTo>
                  <a:cubicBezTo>
                    <a:pt x="50426" y="13750"/>
                    <a:pt x="23830" y="27049"/>
                    <a:pt x="13221" y="44232"/>
                  </a:cubicBezTo>
                  <a:cubicBezTo>
                    <a:pt x="11876" y="46473"/>
                    <a:pt x="9486" y="47668"/>
                    <a:pt x="7095" y="47668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6" name="任意多边形: 形状 815">
              <a:extLst>
                <a:ext uri="{FF2B5EF4-FFF2-40B4-BE49-F238E27FC236}">
                  <a16:creationId xmlns:a16="http://schemas.microsoft.com/office/drawing/2014/main" id="{18FB48D7-AE74-4FF7-AA01-8B3BB5E2FFD5}"/>
                </a:ext>
              </a:extLst>
            </p:cNvPr>
            <p:cNvSpPr/>
            <p:nvPr/>
          </p:nvSpPr>
          <p:spPr>
            <a:xfrm>
              <a:off x="2437687" y="1863251"/>
              <a:ext cx="34998" cy="87596"/>
            </a:xfrm>
            <a:custGeom>
              <a:avLst/>
              <a:gdLst>
                <a:gd name="connsiteX0" fmla="*/ 7157 w 34998"/>
                <a:gd name="connsiteY0" fmla="*/ 87597 h 87596"/>
                <a:gd name="connsiteX1" fmla="*/ 1927 w 34998"/>
                <a:gd name="connsiteY1" fmla="*/ 85356 h 87596"/>
                <a:gd name="connsiteX2" fmla="*/ 2226 w 34998"/>
                <a:gd name="connsiteY2" fmla="*/ 75195 h 87596"/>
                <a:gd name="connsiteX3" fmla="*/ 19558 w 34998"/>
                <a:gd name="connsiteY3" fmla="*/ 8854 h 87596"/>
                <a:gd name="connsiteX4" fmla="*/ 24937 w 34998"/>
                <a:gd name="connsiteY4" fmla="*/ 188 h 87596"/>
                <a:gd name="connsiteX5" fmla="*/ 33454 w 34998"/>
                <a:gd name="connsiteY5" fmla="*/ 5567 h 87596"/>
                <a:gd name="connsiteX6" fmla="*/ 11938 w 34998"/>
                <a:gd name="connsiteY6" fmla="*/ 85505 h 87596"/>
                <a:gd name="connsiteX7" fmla="*/ 7157 w 34998"/>
                <a:gd name="connsiteY7" fmla="*/ 87597 h 8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98" h="87596">
                  <a:moveTo>
                    <a:pt x="7157" y="87597"/>
                  </a:moveTo>
                  <a:cubicBezTo>
                    <a:pt x="5214" y="87597"/>
                    <a:pt x="3272" y="86850"/>
                    <a:pt x="1927" y="85356"/>
                  </a:cubicBezTo>
                  <a:cubicBezTo>
                    <a:pt x="-762" y="82517"/>
                    <a:pt x="-613" y="77885"/>
                    <a:pt x="2226" y="75195"/>
                  </a:cubicBezTo>
                  <a:cubicBezTo>
                    <a:pt x="14926" y="63242"/>
                    <a:pt x="24041" y="28577"/>
                    <a:pt x="19558" y="8854"/>
                  </a:cubicBezTo>
                  <a:cubicBezTo>
                    <a:pt x="18662" y="4970"/>
                    <a:pt x="21052" y="1085"/>
                    <a:pt x="24937" y="188"/>
                  </a:cubicBezTo>
                  <a:cubicBezTo>
                    <a:pt x="28822" y="-708"/>
                    <a:pt x="32707" y="1682"/>
                    <a:pt x="33454" y="5567"/>
                  </a:cubicBezTo>
                  <a:cubicBezTo>
                    <a:pt x="39132" y="30370"/>
                    <a:pt x="28523" y="70115"/>
                    <a:pt x="11938" y="85505"/>
                  </a:cubicBezTo>
                  <a:cubicBezTo>
                    <a:pt x="10743" y="86999"/>
                    <a:pt x="8950" y="87597"/>
                    <a:pt x="7157" y="87597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7" name="任意多边形: 形状 816">
              <a:extLst>
                <a:ext uri="{FF2B5EF4-FFF2-40B4-BE49-F238E27FC236}">
                  <a16:creationId xmlns:a16="http://schemas.microsoft.com/office/drawing/2014/main" id="{410CA567-B8B1-4A1D-B6A0-618C9C53D40C}"/>
                </a:ext>
              </a:extLst>
            </p:cNvPr>
            <p:cNvSpPr/>
            <p:nvPr/>
          </p:nvSpPr>
          <p:spPr>
            <a:xfrm>
              <a:off x="2283175" y="1892725"/>
              <a:ext cx="48444" cy="71421"/>
            </a:xfrm>
            <a:custGeom>
              <a:avLst/>
              <a:gdLst>
                <a:gd name="connsiteX0" fmla="*/ 41239 w 48444"/>
                <a:gd name="connsiteY0" fmla="*/ 71421 h 71421"/>
                <a:gd name="connsiteX1" fmla="*/ 37802 w 48444"/>
                <a:gd name="connsiteY1" fmla="*/ 70525 h 71421"/>
                <a:gd name="connsiteX2" fmla="*/ 14045 w 48444"/>
                <a:gd name="connsiteY2" fmla="*/ 46917 h 71421"/>
                <a:gd name="connsiteX3" fmla="*/ 0 w 48444"/>
                <a:gd name="connsiteY3" fmla="*/ 7172 h 71421"/>
                <a:gd name="connsiteX4" fmla="*/ 7172 w 48444"/>
                <a:gd name="connsiteY4" fmla="*/ 0 h 71421"/>
                <a:gd name="connsiteX5" fmla="*/ 14344 w 48444"/>
                <a:gd name="connsiteY5" fmla="*/ 7172 h 71421"/>
                <a:gd name="connsiteX6" fmla="*/ 25999 w 48444"/>
                <a:gd name="connsiteY6" fmla="*/ 38998 h 71421"/>
                <a:gd name="connsiteX7" fmla="*/ 44825 w 48444"/>
                <a:gd name="connsiteY7" fmla="*/ 58123 h 71421"/>
                <a:gd name="connsiteX8" fmla="*/ 47514 w 48444"/>
                <a:gd name="connsiteY8" fmla="*/ 67835 h 71421"/>
                <a:gd name="connsiteX9" fmla="*/ 41239 w 48444"/>
                <a:gd name="connsiteY9" fmla="*/ 71421 h 71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444" h="71421">
                  <a:moveTo>
                    <a:pt x="41239" y="71421"/>
                  </a:moveTo>
                  <a:cubicBezTo>
                    <a:pt x="40044" y="71421"/>
                    <a:pt x="38848" y="71122"/>
                    <a:pt x="37802" y="70525"/>
                  </a:cubicBezTo>
                  <a:cubicBezTo>
                    <a:pt x="26596" y="64249"/>
                    <a:pt x="19574" y="55135"/>
                    <a:pt x="14045" y="46917"/>
                  </a:cubicBezTo>
                  <a:cubicBezTo>
                    <a:pt x="5230" y="33768"/>
                    <a:pt x="0" y="18976"/>
                    <a:pt x="0" y="7172"/>
                  </a:cubicBezTo>
                  <a:cubicBezTo>
                    <a:pt x="0" y="3138"/>
                    <a:pt x="3138" y="0"/>
                    <a:pt x="7172" y="0"/>
                  </a:cubicBezTo>
                  <a:cubicBezTo>
                    <a:pt x="11206" y="0"/>
                    <a:pt x="14344" y="3138"/>
                    <a:pt x="14344" y="7172"/>
                  </a:cubicBezTo>
                  <a:cubicBezTo>
                    <a:pt x="14344" y="14195"/>
                    <a:pt x="17332" y="26148"/>
                    <a:pt x="25999" y="38998"/>
                  </a:cubicBezTo>
                  <a:cubicBezTo>
                    <a:pt x="30780" y="46020"/>
                    <a:pt x="36308" y="53342"/>
                    <a:pt x="44825" y="58123"/>
                  </a:cubicBezTo>
                  <a:cubicBezTo>
                    <a:pt x="48262" y="60065"/>
                    <a:pt x="49457" y="64399"/>
                    <a:pt x="47514" y="67835"/>
                  </a:cubicBezTo>
                  <a:cubicBezTo>
                    <a:pt x="46170" y="70226"/>
                    <a:pt x="43779" y="71421"/>
                    <a:pt x="41239" y="71421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8" name="任意多边形: 形状 817">
              <a:extLst>
                <a:ext uri="{FF2B5EF4-FFF2-40B4-BE49-F238E27FC236}">
                  <a16:creationId xmlns:a16="http://schemas.microsoft.com/office/drawing/2014/main" id="{5391029F-CF82-4CC5-BF83-536B9BA33353}"/>
                </a:ext>
              </a:extLst>
            </p:cNvPr>
            <p:cNvSpPr/>
            <p:nvPr/>
          </p:nvSpPr>
          <p:spPr>
            <a:xfrm>
              <a:off x="2112809" y="1947012"/>
              <a:ext cx="85149" cy="53292"/>
            </a:xfrm>
            <a:custGeom>
              <a:avLst/>
              <a:gdLst>
                <a:gd name="connsiteX0" fmla="*/ 19903 w 85149"/>
                <a:gd name="connsiteY0" fmla="*/ 53293 h 53292"/>
                <a:gd name="connsiteX1" fmla="*/ 5709 w 85149"/>
                <a:gd name="connsiteY1" fmla="*/ 51799 h 53292"/>
                <a:gd name="connsiteX2" fmla="*/ 180 w 85149"/>
                <a:gd name="connsiteY2" fmla="*/ 43282 h 53292"/>
                <a:gd name="connsiteX3" fmla="*/ 8697 w 85149"/>
                <a:gd name="connsiteY3" fmla="*/ 37753 h 53292"/>
                <a:gd name="connsiteX4" fmla="*/ 46051 w 85149"/>
                <a:gd name="connsiteY4" fmla="*/ 32374 h 53292"/>
                <a:gd name="connsiteX5" fmla="*/ 71303 w 85149"/>
                <a:gd name="connsiteY5" fmla="*/ 4434 h 53292"/>
                <a:gd name="connsiteX6" fmla="*/ 80716 w 85149"/>
                <a:gd name="connsiteY6" fmla="*/ 549 h 53292"/>
                <a:gd name="connsiteX7" fmla="*/ 84601 w 85149"/>
                <a:gd name="connsiteY7" fmla="*/ 9962 h 53292"/>
                <a:gd name="connsiteX8" fmla="*/ 52775 w 85149"/>
                <a:gd name="connsiteY8" fmla="*/ 45224 h 53292"/>
                <a:gd name="connsiteX9" fmla="*/ 19903 w 85149"/>
                <a:gd name="connsiteY9" fmla="*/ 53293 h 5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149" h="53292">
                  <a:moveTo>
                    <a:pt x="19903" y="53293"/>
                  </a:moveTo>
                  <a:cubicBezTo>
                    <a:pt x="15122" y="53293"/>
                    <a:pt x="10341" y="52844"/>
                    <a:pt x="5709" y="51799"/>
                  </a:cubicBezTo>
                  <a:cubicBezTo>
                    <a:pt x="1824" y="51051"/>
                    <a:pt x="-716" y="47167"/>
                    <a:pt x="180" y="43282"/>
                  </a:cubicBezTo>
                  <a:cubicBezTo>
                    <a:pt x="927" y="39397"/>
                    <a:pt x="4812" y="36857"/>
                    <a:pt x="8697" y="37753"/>
                  </a:cubicBezTo>
                  <a:cubicBezTo>
                    <a:pt x="21248" y="40293"/>
                    <a:pt x="34845" y="38351"/>
                    <a:pt x="46051" y="32374"/>
                  </a:cubicBezTo>
                  <a:cubicBezTo>
                    <a:pt x="57257" y="26398"/>
                    <a:pt x="66521" y="16237"/>
                    <a:pt x="71303" y="4434"/>
                  </a:cubicBezTo>
                  <a:cubicBezTo>
                    <a:pt x="72797" y="698"/>
                    <a:pt x="76980" y="-945"/>
                    <a:pt x="80716" y="549"/>
                  </a:cubicBezTo>
                  <a:cubicBezTo>
                    <a:pt x="84451" y="2043"/>
                    <a:pt x="86095" y="6226"/>
                    <a:pt x="84601" y="9962"/>
                  </a:cubicBezTo>
                  <a:cubicBezTo>
                    <a:pt x="78475" y="25053"/>
                    <a:pt x="67119" y="37604"/>
                    <a:pt x="52775" y="45224"/>
                  </a:cubicBezTo>
                  <a:cubicBezTo>
                    <a:pt x="42465" y="50454"/>
                    <a:pt x="31259" y="53293"/>
                    <a:pt x="19903" y="5329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9" name="任意多边形: 形状 818">
              <a:extLst>
                <a:ext uri="{FF2B5EF4-FFF2-40B4-BE49-F238E27FC236}">
                  <a16:creationId xmlns:a16="http://schemas.microsoft.com/office/drawing/2014/main" id="{77F148D4-9EFE-4A6F-AEB6-6359CC669FD4}"/>
                </a:ext>
              </a:extLst>
            </p:cNvPr>
            <p:cNvSpPr/>
            <p:nvPr/>
          </p:nvSpPr>
          <p:spPr>
            <a:xfrm>
              <a:off x="2159279" y="1882613"/>
              <a:ext cx="92714" cy="48363"/>
            </a:xfrm>
            <a:custGeom>
              <a:avLst/>
              <a:gdLst>
                <a:gd name="connsiteX0" fmla="*/ 7201 w 92714"/>
                <a:gd name="connsiteY0" fmla="*/ 48363 h 48363"/>
                <a:gd name="connsiteX1" fmla="*/ 3466 w 92714"/>
                <a:gd name="connsiteY1" fmla="*/ 47317 h 48363"/>
                <a:gd name="connsiteX2" fmla="*/ 1075 w 92714"/>
                <a:gd name="connsiteY2" fmla="*/ 37456 h 48363"/>
                <a:gd name="connsiteX3" fmla="*/ 38430 w 92714"/>
                <a:gd name="connsiteY3" fmla="*/ 5779 h 48363"/>
                <a:gd name="connsiteX4" fmla="*/ 87289 w 92714"/>
                <a:gd name="connsiteY4" fmla="*/ 2343 h 48363"/>
                <a:gd name="connsiteX5" fmla="*/ 92518 w 92714"/>
                <a:gd name="connsiteY5" fmla="*/ 11009 h 48363"/>
                <a:gd name="connsiteX6" fmla="*/ 83852 w 92714"/>
                <a:gd name="connsiteY6" fmla="*/ 16238 h 48363"/>
                <a:gd name="connsiteX7" fmla="*/ 43809 w 92714"/>
                <a:gd name="connsiteY7" fmla="*/ 19077 h 48363"/>
                <a:gd name="connsiteX8" fmla="*/ 13178 w 92714"/>
                <a:gd name="connsiteY8" fmla="*/ 45076 h 48363"/>
                <a:gd name="connsiteX9" fmla="*/ 7201 w 92714"/>
                <a:gd name="connsiteY9" fmla="*/ 48363 h 48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714" h="48363">
                  <a:moveTo>
                    <a:pt x="7201" y="48363"/>
                  </a:moveTo>
                  <a:cubicBezTo>
                    <a:pt x="5857" y="48363"/>
                    <a:pt x="4661" y="48064"/>
                    <a:pt x="3466" y="47317"/>
                  </a:cubicBezTo>
                  <a:cubicBezTo>
                    <a:pt x="29" y="45225"/>
                    <a:pt x="-1016" y="40892"/>
                    <a:pt x="1075" y="37456"/>
                  </a:cubicBezTo>
                  <a:cubicBezTo>
                    <a:pt x="9741" y="23261"/>
                    <a:pt x="23040" y="12055"/>
                    <a:pt x="38430" y="5779"/>
                  </a:cubicBezTo>
                  <a:cubicBezTo>
                    <a:pt x="53819" y="-496"/>
                    <a:pt x="71152" y="-1691"/>
                    <a:pt x="87289" y="2343"/>
                  </a:cubicBezTo>
                  <a:cubicBezTo>
                    <a:pt x="91174" y="3239"/>
                    <a:pt x="93415" y="7274"/>
                    <a:pt x="92518" y="11009"/>
                  </a:cubicBezTo>
                  <a:cubicBezTo>
                    <a:pt x="91622" y="14894"/>
                    <a:pt x="87737" y="17135"/>
                    <a:pt x="83852" y="16238"/>
                  </a:cubicBezTo>
                  <a:cubicBezTo>
                    <a:pt x="70703" y="12951"/>
                    <a:pt x="56509" y="13997"/>
                    <a:pt x="43809" y="19077"/>
                  </a:cubicBezTo>
                  <a:cubicBezTo>
                    <a:pt x="31257" y="24158"/>
                    <a:pt x="20350" y="33421"/>
                    <a:pt x="13178" y="45076"/>
                  </a:cubicBezTo>
                  <a:cubicBezTo>
                    <a:pt x="11983" y="47168"/>
                    <a:pt x="9592" y="48363"/>
                    <a:pt x="7201" y="4836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0" name="任意多边形: 形状 819">
              <a:extLst>
                <a:ext uri="{FF2B5EF4-FFF2-40B4-BE49-F238E27FC236}">
                  <a16:creationId xmlns:a16="http://schemas.microsoft.com/office/drawing/2014/main" id="{E43A11F4-34B7-4DCC-ABF0-43D0B8B25EA9}"/>
                </a:ext>
              </a:extLst>
            </p:cNvPr>
            <p:cNvSpPr/>
            <p:nvPr/>
          </p:nvSpPr>
          <p:spPr>
            <a:xfrm>
              <a:off x="2230664" y="1945553"/>
              <a:ext cx="41315" cy="88819"/>
            </a:xfrm>
            <a:custGeom>
              <a:avLst/>
              <a:gdLst>
                <a:gd name="connsiteX0" fmla="*/ 31294 w 41315"/>
                <a:gd name="connsiteY0" fmla="*/ 88819 h 88819"/>
                <a:gd name="connsiteX1" fmla="*/ 29202 w 41315"/>
                <a:gd name="connsiteY1" fmla="*/ 88520 h 88819"/>
                <a:gd name="connsiteX2" fmla="*/ 24421 w 41315"/>
                <a:gd name="connsiteY2" fmla="*/ 79555 h 88819"/>
                <a:gd name="connsiteX3" fmla="*/ 2905 w 41315"/>
                <a:gd name="connsiteY3" fmla="*/ 12916 h 88819"/>
                <a:gd name="connsiteX4" fmla="*/ 1410 w 41315"/>
                <a:gd name="connsiteY4" fmla="*/ 2905 h 88819"/>
                <a:gd name="connsiteX5" fmla="*/ 11421 w 41315"/>
                <a:gd name="connsiteY5" fmla="*/ 1411 h 88819"/>
                <a:gd name="connsiteX6" fmla="*/ 38167 w 41315"/>
                <a:gd name="connsiteY6" fmla="*/ 83739 h 88819"/>
                <a:gd name="connsiteX7" fmla="*/ 31294 w 41315"/>
                <a:gd name="connsiteY7" fmla="*/ 88819 h 8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15" h="88819">
                  <a:moveTo>
                    <a:pt x="31294" y="88819"/>
                  </a:moveTo>
                  <a:cubicBezTo>
                    <a:pt x="30547" y="88819"/>
                    <a:pt x="29800" y="88670"/>
                    <a:pt x="29202" y="88520"/>
                  </a:cubicBezTo>
                  <a:cubicBezTo>
                    <a:pt x="25467" y="87325"/>
                    <a:pt x="23375" y="83291"/>
                    <a:pt x="24421" y="79555"/>
                  </a:cubicBezTo>
                  <a:cubicBezTo>
                    <a:pt x="31891" y="55798"/>
                    <a:pt x="22777" y="27857"/>
                    <a:pt x="2905" y="12916"/>
                  </a:cubicBezTo>
                  <a:cubicBezTo>
                    <a:pt x="-233" y="10525"/>
                    <a:pt x="-980" y="6042"/>
                    <a:pt x="1410" y="2905"/>
                  </a:cubicBezTo>
                  <a:cubicBezTo>
                    <a:pt x="3801" y="-233"/>
                    <a:pt x="8284" y="-980"/>
                    <a:pt x="11421" y="1411"/>
                  </a:cubicBezTo>
                  <a:cubicBezTo>
                    <a:pt x="36075" y="19789"/>
                    <a:pt x="47281" y="54453"/>
                    <a:pt x="38167" y="83739"/>
                  </a:cubicBezTo>
                  <a:cubicBezTo>
                    <a:pt x="37121" y="86877"/>
                    <a:pt x="34282" y="88819"/>
                    <a:pt x="31294" y="8881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1" name="任意多边形: 形状 820">
              <a:extLst>
                <a:ext uri="{FF2B5EF4-FFF2-40B4-BE49-F238E27FC236}">
                  <a16:creationId xmlns:a16="http://schemas.microsoft.com/office/drawing/2014/main" id="{49C053BF-532D-4601-83B8-5A224502259D}"/>
                </a:ext>
              </a:extLst>
            </p:cNvPr>
            <p:cNvSpPr/>
            <p:nvPr/>
          </p:nvSpPr>
          <p:spPr>
            <a:xfrm>
              <a:off x="1703311" y="1914500"/>
              <a:ext cx="89419" cy="33060"/>
            </a:xfrm>
            <a:custGeom>
              <a:avLst/>
              <a:gdLst>
                <a:gd name="connsiteX0" fmla="*/ 82307 w 89419"/>
                <a:gd name="connsiteY0" fmla="*/ 33061 h 33060"/>
                <a:gd name="connsiteX1" fmla="*/ 77824 w 89419"/>
                <a:gd name="connsiteY1" fmla="*/ 31567 h 33060"/>
                <a:gd name="connsiteX2" fmla="*/ 9541 w 89419"/>
                <a:gd name="connsiteY2" fmla="*/ 16177 h 33060"/>
                <a:gd name="connsiteX3" fmla="*/ 426 w 89419"/>
                <a:gd name="connsiteY3" fmla="*/ 11844 h 33060"/>
                <a:gd name="connsiteX4" fmla="*/ 4759 w 89419"/>
                <a:gd name="connsiteY4" fmla="*/ 2729 h 33060"/>
                <a:gd name="connsiteX5" fmla="*/ 86640 w 89419"/>
                <a:gd name="connsiteY5" fmla="*/ 20360 h 33060"/>
                <a:gd name="connsiteX6" fmla="*/ 87835 w 89419"/>
                <a:gd name="connsiteY6" fmla="*/ 30371 h 33060"/>
                <a:gd name="connsiteX7" fmla="*/ 82307 w 89419"/>
                <a:gd name="connsiteY7" fmla="*/ 33061 h 3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419" h="33060">
                  <a:moveTo>
                    <a:pt x="82307" y="33061"/>
                  </a:moveTo>
                  <a:cubicBezTo>
                    <a:pt x="80813" y="33061"/>
                    <a:pt x="79169" y="32613"/>
                    <a:pt x="77824" y="31567"/>
                  </a:cubicBezTo>
                  <a:cubicBezTo>
                    <a:pt x="59446" y="17073"/>
                    <a:pt x="24333" y="10947"/>
                    <a:pt x="9541" y="16177"/>
                  </a:cubicBezTo>
                  <a:cubicBezTo>
                    <a:pt x="5805" y="17521"/>
                    <a:pt x="1771" y="15579"/>
                    <a:pt x="426" y="11844"/>
                  </a:cubicBezTo>
                  <a:cubicBezTo>
                    <a:pt x="-918" y="8108"/>
                    <a:pt x="1024" y="4074"/>
                    <a:pt x="4759" y="2729"/>
                  </a:cubicBezTo>
                  <a:cubicBezTo>
                    <a:pt x="25678" y="-4742"/>
                    <a:pt x="65572" y="3775"/>
                    <a:pt x="86640" y="20360"/>
                  </a:cubicBezTo>
                  <a:cubicBezTo>
                    <a:pt x="89778" y="22751"/>
                    <a:pt x="90375" y="27234"/>
                    <a:pt x="87835" y="30371"/>
                  </a:cubicBezTo>
                  <a:cubicBezTo>
                    <a:pt x="86490" y="32164"/>
                    <a:pt x="84399" y="33061"/>
                    <a:pt x="82307" y="33061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2" name="任意多边形: 形状 821">
              <a:extLst>
                <a:ext uri="{FF2B5EF4-FFF2-40B4-BE49-F238E27FC236}">
                  <a16:creationId xmlns:a16="http://schemas.microsoft.com/office/drawing/2014/main" id="{CD70D3C1-58FF-4EBB-A9C3-1CBC07AFF8A5}"/>
                </a:ext>
              </a:extLst>
            </p:cNvPr>
            <p:cNvSpPr/>
            <p:nvPr/>
          </p:nvSpPr>
          <p:spPr>
            <a:xfrm>
              <a:off x="1712807" y="1988398"/>
              <a:ext cx="91291" cy="59570"/>
            </a:xfrm>
            <a:custGeom>
              <a:avLst/>
              <a:gdLst>
                <a:gd name="connsiteX0" fmla="*/ 14687 w 91291"/>
                <a:gd name="connsiteY0" fmla="*/ 59571 h 59570"/>
                <a:gd name="connsiteX1" fmla="*/ 6469 w 91291"/>
                <a:gd name="connsiteY1" fmla="*/ 59122 h 59570"/>
                <a:gd name="connsiteX2" fmla="*/ 45 w 91291"/>
                <a:gd name="connsiteY2" fmla="*/ 51203 h 59570"/>
                <a:gd name="connsiteX3" fmla="*/ 7964 w 91291"/>
                <a:gd name="connsiteY3" fmla="*/ 44778 h 59570"/>
                <a:gd name="connsiteX4" fmla="*/ 49352 w 91291"/>
                <a:gd name="connsiteY4" fmla="*/ 35813 h 59570"/>
                <a:gd name="connsiteX5" fmla="*/ 77592 w 91291"/>
                <a:gd name="connsiteY5" fmla="*/ 4286 h 59570"/>
                <a:gd name="connsiteX6" fmla="*/ 87005 w 91291"/>
                <a:gd name="connsiteY6" fmla="*/ 551 h 59570"/>
                <a:gd name="connsiteX7" fmla="*/ 90740 w 91291"/>
                <a:gd name="connsiteY7" fmla="*/ 9964 h 59570"/>
                <a:gd name="connsiteX8" fmla="*/ 56673 w 91291"/>
                <a:gd name="connsiteY8" fmla="*/ 48065 h 59570"/>
                <a:gd name="connsiteX9" fmla="*/ 14687 w 91291"/>
                <a:gd name="connsiteY9" fmla="*/ 59571 h 5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291" h="59570">
                  <a:moveTo>
                    <a:pt x="14687" y="59571"/>
                  </a:moveTo>
                  <a:cubicBezTo>
                    <a:pt x="11998" y="59571"/>
                    <a:pt x="9159" y="59421"/>
                    <a:pt x="6469" y="59122"/>
                  </a:cubicBezTo>
                  <a:cubicBezTo>
                    <a:pt x="2585" y="58674"/>
                    <a:pt x="-404" y="55237"/>
                    <a:pt x="45" y="51203"/>
                  </a:cubicBezTo>
                  <a:cubicBezTo>
                    <a:pt x="493" y="47318"/>
                    <a:pt x="3929" y="44330"/>
                    <a:pt x="7964" y="44778"/>
                  </a:cubicBezTo>
                  <a:cubicBezTo>
                    <a:pt x="22158" y="46273"/>
                    <a:pt x="36950" y="42985"/>
                    <a:pt x="49352" y="35813"/>
                  </a:cubicBezTo>
                  <a:cubicBezTo>
                    <a:pt x="61754" y="28641"/>
                    <a:pt x="71765" y="17435"/>
                    <a:pt x="77592" y="4286"/>
                  </a:cubicBezTo>
                  <a:cubicBezTo>
                    <a:pt x="79235" y="700"/>
                    <a:pt x="83419" y="-943"/>
                    <a:pt x="87005" y="551"/>
                  </a:cubicBezTo>
                  <a:cubicBezTo>
                    <a:pt x="90591" y="2195"/>
                    <a:pt x="92235" y="6378"/>
                    <a:pt x="90740" y="9964"/>
                  </a:cubicBezTo>
                  <a:cubicBezTo>
                    <a:pt x="83718" y="25802"/>
                    <a:pt x="71615" y="39399"/>
                    <a:pt x="56673" y="48065"/>
                  </a:cubicBezTo>
                  <a:cubicBezTo>
                    <a:pt x="43824" y="55686"/>
                    <a:pt x="29330" y="59571"/>
                    <a:pt x="14687" y="59571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3" name="任意多边形: 形状 822">
              <a:extLst>
                <a:ext uri="{FF2B5EF4-FFF2-40B4-BE49-F238E27FC236}">
                  <a16:creationId xmlns:a16="http://schemas.microsoft.com/office/drawing/2014/main" id="{8A8366F8-8CE4-4820-9C83-1B64D20829AF}"/>
                </a:ext>
              </a:extLst>
            </p:cNvPr>
            <p:cNvSpPr/>
            <p:nvPr/>
          </p:nvSpPr>
          <p:spPr>
            <a:xfrm>
              <a:off x="1791116" y="2013197"/>
              <a:ext cx="44094" cy="83631"/>
            </a:xfrm>
            <a:custGeom>
              <a:avLst/>
              <a:gdLst>
                <a:gd name="connsiteX0" fmla="*/ 7201 w 44094"/>
                <a:gd name="connsiteY0" fmla="*/ 83631 h 83631"/>
                <a:gd name="connsiteX1" fmla="*/ 1075 w 44094"/>
                <a:gd name="connsiteY1" fmla="*/ 80195 h 83631"/>
                <a:gd name="connsiteX2" fmla="*/ 3466 w 44094"/>
                <a:gd name="connsiteY2" fmla="*/ 70333 h 83631"/>
                <a:gd name="connsiteX3" fmla="*/ 25879 w 44094"/>
                <a:gd name="connsiteY3" fmla="*/ 43737 h 83631"/>
                <a:gd name="connsiteX4" fmla="*/ 27821 w 44094"/>
                <a:gd name="connsiteY4" fmla="*/ 9072 h 83631"/>
                <a:gd name="connsiteX5" fmla="*/ 32901 w 44094"/>
                <a:gd name="connsiteY5" fmla="*/ 257 h 83631"/>
                <a:gd name="connsiteX6" fmla="*/ 41717 w 44094"/>
                <a:gd name="connsiteY6" fmla="*/ 5337 h 83631"/>
                <a:gd name="connsiteX7" fmla="*/ 39177 w 44094"/>
                <a:gd name="connsiteY7" fmla="*/ 49116 h 83631"/>
                <a:gd name="connsiteX8" fmla="*/ 10937 w 44094"/>
                <a:gd name="connsiteY8" fmla="*/ 82585 h 83631"/>
                <a:gd name="connsiteX9" fmla="*/ 7201 w 44094"/>
                <a:gd name="connsiteY9" fmla="*/ 83631 h 8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094" h="83631">
                  <a:moveTo>
                    <a:pt x="7201" y="83631"/>
                  </a:moveTo>
                  <a:cubicBezTo>
                    <a:pt x="4811" y="83631"/>
                    <a:pt x="2420" y="82436"/>
                    <a:pt x="1075" y="80195"/>
                  </a:cubicBezTo>
                  <a:cubicBezTo>
                    <a:pt x="-1016" y="76758"/>
                    <a:pt x="29" y="72425"/>
                    <a:pt x="3466" y="70333"/>
                  </a:cubicBezTo>
                  <a:cubicBezTo>
                    <a:pt x="13477" y="64207"/>
                    <a:pt x="21545" y="54794"/>
                    <a:pt x="25879" y="43737"/>
                  </a:cubicBezTo>
                  <a:cubicBezTo>
                    <a:pt x="30212" y="32829"/>
                    <a:pt x="30959" y="20428"/>
                    <a:pt x="27821" y="9072"/>
                  </a:cubicBezTo>
                  <a:cubicBezTo>
                    <a:pt x="26775" y="5187"/>
                    <a:pt x="29016" y="1303"/>
                    <a:pt x="32901" y="257"/>
                  </a:cubicBezTo>
                  <a:cubicBezTo>
                    <a:pt x="36786" y="-789"/>
                    <a:pt x="40671" y="1452"/>
                    <a:pt x="41717" y="5337"/>
                  </a:cubicBezTo>
                  <a:cubicBezTo>
                    <a:pt x="45602" y="19681"/>
                    <a:pt x="44705" y="35220"/>
                    <a:pt x="39177" y="49116"/>
                  </a:cubicBezTo>
                  <a:cubicBezTo>
                    <a:pt x="33648" y="63012"/>
                    <a:pt x="23637" y="74816"/>
                    <a:pt x="10937" y="82585"/>
                  </a:cubicBezTo>
                  <a:cubicBezTo>
                    <a:pt x="9742" y="83332"/>
                    <a:pt x="8397" y="83631"/>
                    <a:pt x="7201" y="83631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4" name="任意多边形: 形状 823">
              <a:extLst>
                <a:ext uri="{FF2B5EF4-FFF2-40B4-BE49-F238E27FC236}">
                  <a16:creationId xmlns:a16="http://schemas.microsoft.com/office/drawing/2014/main" id="{622BDDB4-F01C-49FE-95BA-AE25479FF8C5}"/>
                </a:ext>
              </a:extLst>
            </p:cNvPr>
            <p:cNvSpPr/>
            <p:nvPr/>
          </p:nvSpPr>
          <p:spPr>
            <a:xfrm>
              <a:off x="1835295" y="1973918"/>
              <a:ext cx="85933" cy="27881"/>
            </a:xfrm>
            <a:custGeom>
              <a:avLst/>
              <a:gdLst>
                <a:gd name="connsiteX0" fmla="*/ 35191 w 85933"/>
                <a:gd name="connsiteY0" fmla="*/ 27882 h 27881"/>
                <a:gd name="connsiteX1" fmla="*/ 4561 w 85933"/>
                <a:gd name="connsiteY1" fmla="*/ 22054 h 27881"/>
                <a:gd name="connsiteX2" fmla="*/ 526 w 85933"/>
                <a:gd name="connsiteY2" fmla="*/ 12790 h 27881"/>
                <a:gd name="connsiteX3" fmla="*/ 9790 w 85933"/>
                <a:gd name="connsiteY3" fmla="*/ 8756 h 27881"/>
                <a:gd name="connsiteX4" fmla="*/ 74637 w 85933"/>
                <a:gd name="connsiteY4" fmla="*/ 1285 h 27881"/>
                <a:gd name="connsiteX5" fmla="*/ 84648 w 85933"/>
                <a:gd name="connsiteY5" fmla="*/ 3078 h 27881"/>
                <a:gd name="connsiteX6" fmla="*/ 82855 w 85933"/>
                <a:gd name="connsiteY6" fmla="*/ 13089 h 27881"/>
                <a:gd name="connsiteX7" fmla="*/ 35191 w 85933"/>
                <a:gd name="connsiteY7" fmla="*/ 27882 h 2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933" h="27881">
                  <a:moveTo>
                    <a:pt x="35191" y="27882"/>
                  </a:moveTo>
                  <a:cubicBezTo>
                    <a:pt x="24732" y="27882"/>
                    <a:pt x="14422" y="25939"/>
                    <a:pt x="4561" y="22054"/>
                  </a:cubicBezTo>
                  <a:cubicBezTo>
                    <a:pt x="825" y="20560"/>
                    <a:pt x="-968" y="16377"/>
                    <a:pt x="526" y="12790"/>
                  </a:cubicBezTo>
                  <a:cubicBezTo>
                    <a:pt x="2021" y="9055"/>
                    <a:pt x="6204" y="7262"/>
                    <a:pt x="9790" y="8756"/>
                  </a:cubicBezTo>
                  <a:cubicBezTo>
                    <a:pt x="30708" y="17124"/>
                    <a:pt x="56109" y="14135"/>
                    <a:pt x="74637" y="1285"/>
                  </a:cubicBezTo>
                  <a:cubicBezTo>
                    <a:pt x="77924" y="-956"/>
                    <a:pt x="82407" y="-209"/>
                    <a:pt x="84648" y="3078"/>
                  </a:cubicBezTo>
                  <a:cubicBezTo>
                    <a:pt x="86889" y="6366"/>
                    <a:pt x="86142" y="10848"/>
                    <a:pt x="82855" y="13089"/>
                  </a:cubicBezTo>
                  <a:cubicBezTo>
                    <a:pt x="68959" y="22801"/>
                    <a:pt x="52075" y="27882"/>
                    <a:pt x="35191" y="27882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5" name="任意多边形: 形状 824">
              <a:extLst>
                <a:ext uri="{FF2B5EF4-FFF2-40B4-BE49-F238E27FC236}">
                  <a16:creationId xmlns:a16="http://schemas.microsoft.com/office/drawing/2014/main" id="{7518E2A9-9587-44A0-BA84-0B7A82E81D14}"/>
                </a:ext>
              </a:extLst>
            </p:cNvPr>
            <p:cNvSpPr/>
            <p:nvPr/>
          </p:nvSpPr>
          <p:spPr>
            <a:xfrm>
              <a:off x="1874202" y="2028077"/>
              <a:ext cx="78468" cy="78762"/>
            </a:xfrm>
            <a:custGeom>
              <a:avLst/>
              <a:gdLst>
                <a:gd name="connsiteX0" fmla="*/ 71142 w 78468"/>
                <a:gd name="connsiteY0" fmla="*/ 78762 h 78762"/>
                <a:gd name="connsiteX1" fmla="*/ 63970 w 78468"/>
                <a:gd name="connsiteY1" fmla="*/ 71889 h 78762"/>
                <a:gd name="connsiteX2" fmla="*/ 46488 w 78468"/>
                <a:gd name="connsiteY2" fmla="*/ 31995 h 78762"/>
                <a:gd name="connsiteX3" fmla="*/ 6743 w 78468"/>
                <a:gd name="connsiteY3" fmla="*/ 14214 h 78762"/>
                <a:gd name="connsiteX4" fmla="*/ 20 w 78468"/>
                <a:gd name="connsiteY4" fmla="*/ 6743 h 78762"/>
                <a:gd name="connsiteX5" fmla="*/ 7640 w 78468"/>
                <a:gd name="connsiteY5" fmla="*/ 20 h 78762"/>
                <a:gd name="connsiteX6" fmla="*/ 56798 w 78468"/>
                <a:gd name="connsiteY6" fmla="*/ 21984 h 78762"/>
                <a:gd name="connsiteX7" fmla="*/ 78463 w 78468"/>
                <a:gd name="connsiteY7" fmla="*/ 71291 h 78762"/>
                <a:gd name="connsiteX8" fmla="*/ 71590 w 78468"/>
                <a:gd name="connsiteY8" fmla="*/ 78762 h 78762"/>
                <a:gd name="connsiteX9" fmla="*/ 71142 w 78468"/>
                <a:gd name="connsiteY9" fmla="*/ 78762 h 7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468" h="78762">
                  <a:moveTo>
                    <a:pt x="71142" y="78762"/>
                  </a:moveTo>
                  <a:cubicBezTo>
                    <a:pt x="67407" y="78762"/>
                    <a:pt x="64119" y="75774"/>
                    <a:pt x="63970" y="71889"/>
                  </a:cubicBezTo>
                  <a:cubicBezTo>
                    <a:pt x="63223" y="57097"/>
                    <a:pt x="56947" y="42603"/>
                    <a:pt x="46488" y="31995"/>
                  </a:cubicBezTo>
                  <a:cubicBezTo>
                    <a:pt x="36029" y="21536"/>
                    <a:pt x="21536" y="14961"/>
                    <a:pt x="6743" y="14214"/>
                  </a:cubicBezTo>
                  <a:cubicBezTo>
                    <a:pt x="2859" y="14065"/>
                    <a:pt x="-279" y="10628"/>
                    <a:pt x="20" y="6743"/>
                  </a:cubicBezTo>
                  <a:cubicBezTo>
                    <a:pt x="169" y="2859"/>
                    <a:pt x="3606" y="-279"/>
                    <a:pt x="7640" y="20"/>
                  </a:cubicBezTo>
                  <a:cubicBezTo>
                    <a:pt x="26018" y="1066"/>
                    <a:pt x="43799" y="8985"/>
                    <a:pt x="56798" y="21984"/>
                  </a:cubicBezTo>
                  <a:cubicBezTo>
                    <a:pt x="69797" y="34983"/>
                    <a:pt x="77567" y="52913"/>
                    <a:pt x="78463" y="71291"/>
                  </a:cubicBezTo>
                  <a:cubicBezTo>
                    <a:pt x="78613" y="75176"/>
                    <a:pt x="75624" y="78613"/>
                    <a:pt x="71590" y="78762"/>
                  </a:cubicBezTo>
                  <a:cubicBezTo>
                    <a:pt x="71291" y="78762"/>
                    <a:pt x="71142" y="78762"/>
                    <a:pt x="71142" y="78762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6" name="任意多边形: 形状 825">
              <a:extLst>
                <a:ext uri="{FF2B5EF4-FFF2-40B4-BE49-F238E27FC236}">
                  <a16:creationId xmlns:a16="http://schemas.microsoft.com/office/drawing/2014/main" id="{02D2BEAA-5838-4D62-8D7B-0F00D9A79F67}"/>
                </a:ext>
              </a:extLst>
            </p:cNvPr>
            <p:cNvSpPr/>
            <p:nvPr/>
          </p:nvSpPr>
          <p:spPr>
            <a:xfrm>
              <a:off x="1955606" y="1994132"/>
              <a:ext cx="65376" cy="55929"/>
            </a:xfrm>
            <a:custGeom>
              <a:avLst/>
              <a:gdLst>
                <a:gd name="connsiteX0" fmla="*/ 58320 w 65376"/>
                <a:gd name="connsiteY0" fmla="*/ 55929 h 55929"/>
                <a:gd name="connsiteX1" fmla="*/ 52044 w 65376"/>
                <a:gd name="connsiteY1" fmla="*/ 52343 h 55929"/>
                <a:gd name="connsiteX2" fmla="*/ 5426 w 65376"/>
                <a:gd name="connsiteY2" fmla="*/ 14092 h 55929"/>
                <a:gd name="connsiteX3" fmla="*/ 197 w 65376"/>
                <a:gd name="connsiteY3" fmla="*/ 5426 h 55929"/>
                <a:gd name="connsiteX4" fmla="*/ 8863 w 65376"/>
                <a:gd name="connsiteY4" fmla="*/ 197 h 55929"/>
                <a:gd name="connsiteX5" fmla="*/ 64446 w 65376"/>
                <a:gd name="connsiteY5" fmla="*/ 45321 h 55929"/>
                <a:gd name="connsiteX6" fmla="*/ 61756 w 65376"/>
                <a:gd name="connsiteY6" fmla="*/ 55033 h 55929"/>
                <a:gd name="connsiteX7" fmla="*/ 58320 w 65376"/>
                <a:gd name="connsiteY7" fmla="*/ 55929 h 5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376" h="55929">
                  <a:moveTo>
                    <a:pt x="58320" y="55929"/>
                  </a:moveTo>
                  <a:cubicBezTo>
                    <a:pt x="55780" y="55929"/>
                    <a:pt x="53389" y="54584"/>
                    <a:pt x="52044" y="52343"/>
                  </a:cubicBezTo>
                  <a:cubicBezTo>
                    <a:pt x="43976" y="38149"/>
                    <a:pt x="26942" y="19471"/>
                    <a:pt x="5426" y="14092"/>
                  </a:cubicBezTo>
                  <a:cubicBezTo>
                    <a:pt x="1541" y="13047"/>
                    <a:pt x="-700" y="9162"/>
                    <a:pt x="197" y="5426"/>
                  </a:cubicBezTo>
                  <a:cubicBezTo>
                    <a:pt x="1243" y="1541"/>
                    <a:pt x="5127" y="-700"/>
                    <a:pt x="8863" y="197"/>
                  </a:cubicBezTo>
                  <a:cubicBezTo>
                    <a:pt x="34712" y="6771"/>
                    <a:pt x="54584" y="27839"/>
                    <a:pt x="64446" y="45321"/>
                  </a:cubicBezTo>
                  <a:cubicBezTo>
                    <a:pt x="66388" y="48757"/>
                    <a:pt x="65193" y="53090"/>
                    <a:pt x="61756" y="55033"/>
                  </a:cubicBezTo>
                  <a:cubicBezTo>
                    <a:pt x="60710" y="55630"/>
                    <a:pt x="59515" y="55929"/>
                    <a:pt x="58320" y="5592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7" name="任意多边形: 形状 826">
              <a:extLst>
                <a:ext uri="{FF2B5EF4-FFF2-40B4-BE49-F238E27FC236}">
                  <a16:creationId xmlns:a16="http://schemas.microsoft.com/office/drawing/2014/main" id="{D2124452-E358-450F-96A8-F094DDDE8763}"/>
                </a:ext>
              </a:extLst>
            </p:cNvPr>
            <p:cNvSpPr/>
            <p:nvPr/>
          </p:nvSpPr>
          <p:spPr>
            <a:xfrm>
              <a:off x="2056740" y="2029373"/>
              <a:ext cx="88074" cy="62225"/>
            </a:xfrm>
            <a:custGeom>
              <a:avLst/>
              <a:gdLst>
                <a:gd name="connsiteX0" fmla="*/ 80753 w 88074"/>
                <a:gd name="connsiteY0" fmla="*/ 62226 h 62225"/>
                <a:gd name="connsiteX1" fmla="*/ 80604 w 88074"/>
                <a:gd name="connsiteY1" fmla="*/ 62226 h 62225"/>
                <a:gd name="connsiteX2" fmla="*/ 666 w 88074"/>
                <a:gd name="connsiteY2" fmla="*/ 10228 h 62225"/>
                <a:gd name="connsiteX3" fmla="*/ 4102 w 88074"/>
                <a:gd name="connsiteY3" fmla="*/ 666 h 62225"/>
                <a:gd name="connsiteX4" fmla="*/ 13665 w 88074"/>
                <a:gd name="connsiteY4" fmla="*/ 4102 h 62225"/>
                <a:gd name="connsiteX5" fmla="*/ 81052 w 88074"/>
                <a:gd name="connsiteY5" fmla="*/ 47882 h 62225"/>
                <a:gd name="connsiteX6" fmla="*/ 88075 w 88074"/>
                <a:gd name="connsiteY6" fmla="*/ 55203 h 62225"/>
                <a:gd name="connsiteX7" fmla="*/ 80753 w 88074"/>
                <a:gd name="connsiteY7" fmla="*/ 62226 h 6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074" h="62225">
                  <a:moveTo>
                    <a:pt x="80753" y="62226"/>
                  </a:moveTo>
                  <a:cubicBezTo>
                    <a:pt x="80753" y="62226"/>
                    <a:pt x="80604" y="62226"/>
                    <a:pt x="80604" y="62226"/>
                  </a:cubicBezTo>
                  <a:cubicBezTo>
                    <a:pt x="47284" y="61329"/>
                    <a:pt x="15159" y="40411"/>
                    <a:pt x="666" y="10228"/>
                  </a:cubicBezTo>
                  <a:cubicBezTo>
                    <a:pt x="-978" y="6643"/>
                    <a:pt x="516" y="2309"/>
                    <a:pt x="4102" y="666"/>
                  </a:cubicBezTo>
                  <a:cubicBezTo>
                    <a:pt x="7688" y="-978"/>
                    <a:pt x="12021" y="516"/>
                    <a:pt x="13665" y="4102"/>
                  </a:cubicBezTo>
                  <a:cubicBezTo>
                    <a:pt x="25768" y="29503"/>
                    <a:pt x="52812" y="47134"/>
                    <a:pt x="81052" y="47882"/>
                  </a:cubicBezTo>
                  <a:cubicBezTo>
                    <a:pt x="85086" y="48031"/>
                    <a:pt x="88075" y="51318"/>
                    <a:pt x="88075" y="55203"/>
                  </a:cubicBezTo>
                  <a:cubicBezTo>
                    <a:pt x="87776" y="59088"/>
                    <a:pt x="84488" y="62226"/>
                    <a:pt x="80753" y="6222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8" name="任意多边形: 形状 827">
              <a:extLst>
                <a:ext uri="{FF2B5EF4-FFF2-40B4-BE49-F238E27FC236}">
                  <a16:creationId xmlns:a16="http://schemas.microsoft.com/office/drawing/2014/main" id="{A93F18F1-36A7-4139-8562-9733D7DD2553}"/>
                </a:ext>
              </a:extLst>
            </p:cNvPr>
            <p:cNvSpPr/>
            <p:nvPr/>
          </p:nvSpPr>
          <p:spPr>
            <a:xfrm>
              <a:off x="2185111" y="2018637"/>
              <a:ext cx="67063" cy="82673"/>
            </a:xfrm>
            <a:custGeom>
              <a:avLst/>
              <a:gdLst>
                <a:gd name="connsiteX0" fmla="*/ 59813 w 67063"/>
                <a:gd name="connsiteY0" fmla="*/ 82674 h 82673"/>
                <a:gd name="connsiteX1" fmla="*/ 57124 w 67063"/>
                <a:gd name="connsiteY1" fmla="*/ 82226 h 82673"/>
                <a:gd name="connsiteX2" fmla="*/ 47 w 67063"/>
                <a:gd name="connsiteY2" fmla="*/ 7966 h 82673"/>
                <a:gd name="connsiteX3" fmla="*/ 6322 w 67063"/>
                <a:gd name="connsiteY3" fmla="*/ 47 h 82673"/>
                <a:gd name="connsiteX4" fmla="*/ 14241 w 67063"/>
                <a:gd name="connsiteY4" fmla="*/ 6322 h 82673"/>
                <a:gd name="connsiteX5" fmla="*/ 62503 w 67063"/>
                <a:gd name="connsiteY5" fmla="*/ 69077 h 82673"/>
                <a:gd name="connsiteX6" fmla="*/ 66537 w 67063"/>
                <a:gd name="connsiteY6" fmla="*/ 78341 h 82673"/>
                <a:gd name="connsiteX7" fmla="*/ 59813 w 67063"/>
                <a:gd name="connsiteY7" fmla="*/ 82674 h 8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063" h="82673">
                  <a:moveTo>
                    <a:pt x="59813" y="82674"/>
                  </a:moveTo>
                  <a:cubicBezTo>
                    <a:pt x="58917" y="82674"/>
                    <a:pt x="58020" y="82525"/>
                    <a:pt x="57124" y="82226"/>
                  </a:cubicBezTo>
                  <a:cubicBezTo>
                    <a:pt x="26493" y="69973"/>
                    <a:pt x="4081" y="40688"/>
                    <a:pt x="47" y="7966"/>
                  </a:cubicBezTo>
                  <a:cubicBezTo>
                    <a:pt x="-402" y="4081"/>
                    <a:pt x="2437" y="495"/>
                    <a:pt x="6322" y="47"/>
                  </a:cubicBezTo>
                  <a:cubicBezTo>
                    <a:pt x="10207" y="-402"/>
                    <a:pt x="13793" y="2437"/>
                    <a:pt x="14241" y="6322"/>
                  </a:cubicBezTo>
                  <a:cubicBezTo>
                    <a:pt x="17528" y="33665"/>
                    <a:pt x="36952" y="58767"/>
                    <a:pt x="62503" y="69077"/>
                  </a:cubicBezTo>
                  <a:cubicBezTo>
                    <a:pt x="66238" y="70571"/>
                    <a:pt x="68031" y="74755"/>
                    <a:pt x="66537" y="78341"/>
                  </a:cubicBezTo>
                  <a:cubicBezTo>
                    <a:pt x="65342" y="81030"/>
                    <a:pt x="62652" y="82674"/>
                    <a:pt x="59813" y="82674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9" name="任意多边形: 形状 828">
              <a:extLst>
                <a:ext uri="{FF2B5EF4-FFF2-40B4-BE49-F238E27FC236}">
                  <a16:creationId xmlns:a16="http://schemas.microsoft.com/office/drawing/2014/main" id="{8F6C109D-2EB0-4823-B911-4B3D363C4E92}"/>
                </a:ext>
              </a:extLst>
            </p:cNvPr>
            <p:cNvSpPr/>
            <p:nvPr/>
          </p:nvSpPr>
          <p:spPr>
            <a:xfrm>
              <a:off x="2299013" y="2037582"/>
              <a:ext cx="22879" cy="84048"/>
            </a:xfrm>
            <a:custGeom>
              <a:avLst/>
              <a:gdLst>
                <a:gd name="connsiteX0" fmla="*/ 7171 w 22879"/>
                <a:gd name="connsiteY0" fmla="*/ 84049 h 84048"/>
                <a:gd name="connsiteX1" fmla="*/ 2689 w 22879"/>
                <a:gd name="connsiteY1" fmla="*/ 82405 h 84048"/>
                <a:gd name="connsiteX2" fmla="*/ 1643 w 22879"/>
                <a:gd name="connsiteY2" fmla="*/ 72394 h 84048"/>
                <a:gd name="connsiteX3" fmla="*/ 1942 w 22879"/>
                <a:gd name="connsiteY3" fmla="*/ 10536 h 84048"/>
                <a:gd name="connsiteX4" fmla="*/ 4930 w 22879"/>
                <a:gd name="connsiteY4" fmla="*/ 824 h 84048"/>
                <a:gd name="connsiteX5" fmla="*/ 14642 w 22879"/>
                <a:gd name="connsiteY5" fmla="*/ 3812 h 84048"/>
                <a:gd name="connsiteX6" fmla="*/ 12849 w 22879"/>
                <a:gd name="connsiteY6" fmla="*/ 81359 h 84048"/>
                <a:gd name="connsiteX7" fmla="*/ 7171 w 22879"/>
                <a:gd name="connsiteY7" fmla="*/ 84049 h 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79" h="84048">
                  <a:moveTo>
                    <a:pt x="7171" y="84049"/>
                  </a:moveTo>
                  <a:cubicBezTo>
                    <a:pt x="5528" y="84049"/>
                    <a:pt x="4034" y="83600"/>
                    <a:pt x="2689" y="82405"/>
                  </a:cubicBezTo>
                  <a:cubicBezTo>
                    <a:pt x="-449" y="79865"/>
                    <a:pt x="-897" y="75383"/>
                    <a:pt x="1643" y="72394"/>
                  </a:cubicBezTo>
                  <a:cubicBezTo>
                    <a:pt x="10608" y="61188"/>
                    <a:pt x="10757" y="27121"/>
                    <a:pt x="1942" y="10536"/>
                  </a:cubicBezTo>
                  <a:cubicBezTo>
                    <a:pt x="149" y="7099"/>
                    <a:pt x="1344" y="2766"/>
                    <a:pt x="4930" y="824"/>
                  </a:cubicBezTo>
                  <a:cubicBezTo>
                    <a:pt x="8367" y="-969"/>
                    <a:pt x="12700" y="226"/>
                    <a:pt x="14642" y="3812"/>
                  </a:cubicBezTo>
                  <a:cubicBezTo>
                    <a:pt x="25251" y="23834"/>
                    <a:pt x="26596" y="64326"/>
                    <a:pt x="12849" y="81359"/>
                  </a:cubicBezTo>
                  <a:cubicBezTo>
                    <a:pt x="11355" y="83152"/>
                    <a:pt x="9263" y="84049"/>
                    <a:pt x="7171" y="8404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0" name="任意多边形: 形状 829">
              <a:extLst>
                <a:ext uri="{FF2B5EF4-FFF2-40B4-BE49-F238E27FC236}">
                  <a16:creationId xmlns:a16="http://schemas.microsoft.com/office/drawing/2014/main" id="{7A9C177B-1CF3-4C21-9044-A90C10B73557}"/>
                </a:ext>
              </a:extLst>
            </p:cNvPr>
            <p:cNvSpPr/>
            <p:nvPr/>
          </p:nvSpPr>
          <p:spPr>
            <a:xfrm>
              <a:off x="2357206" y="1946170"/>
              <a:ext cx="32571" cy="93133"/>
            </a:xfrm>
            <a:custGeom>
              <a:avLst/>
              <a:gdLst>
                <a:gd name="connsiteX0" fmla="*/ 7102 w 32571"/>
                <a:gd name="connsiteY0" fmla="*/ 93133 h 93133"/>
                <a:gd name="connsiteX1" fmla="*/ 3217 w 32571"/>
                <a:gd name="connsiteY1" fmla="*/ 91938 h 93133"/>
                <a:gd name="connsiteX2" fmla="*/ 1125 w 32571"/>
                <a:gd name="connsiteY2" fmla="*/ 82076 h 93133"/>
                <a:gd name="connsiteX3" fmla="*/ 17262 w 32571"/>
                <a:gd name="connsiteY3" fmla="*/ 7966 h 93133"/>
                <a:gd name="connsiteX4" fmla="*/ 23538 w 32571"/>
                <a:gd name="connsiteY4" fmla="*/ 47 h 93133"/>
                <a:gd name="connsiteX5" fmla="*/ 31457 w 32571"/>
                <a:gd name="connsiteY5" fmla="*/ 6322 h 93133"/>
                <a:gd name="connsiteX6" fmla="*/ 12929 w 32571"/>
                <a:gd name="connsiteY6" fmla="*/ 89995 h 93133"/>
                <a:gd name="connsiteX7" fmla="*/ 7102 w 32571"/>
                <a:gd name="connsiteY7" fmla="*/ 93133 h 9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571" h="93133">
                  <a:moveTo>
                    <a:pt x="7102" y="93133"/>
                  </a:moveTo>
                  <a:cubicBezTo>
                    <a:pt x="5757" y="93133"/>
                    <a:pt x="4412" y="92685"/>
                    <a:pt x="3217" y="91938"/>
                  </a:cubicBezTo>
                  <a:cubicBezTo>
                    <a:pt x="-70" y="89697"/>
                    <a:pt x="-967" y="85363"/>
                    <a:pt x="1125" y="82076"/>
                  </a:cubicBezTo>
                  <a:cubicBezTo>
                    <a:pt x="15918" y="59365"/>
                    <a:pt x="20699" y="37998"/>
                    <a:pt x="17262" y="7966"/>
                  </a:cubicBezTo>
                  <a:cubicBezTo>
                    <a:pt x="16814" y="4081"/>
                    <a:pt x="19653" y="495"/>
                    <a:pt x="23538" y="47"/>
                  </a:cubicBezTo>
                  <a:cubicBezTo>
                    <a:pt x="27423" y="-402"/>
                    <a:pt x="31009" y="2437"/>
                    <a:pt x="31457" y="6322"/>
                  </a:cubicBezTo>
                  <a:cubicBezTo>
                    <a:pt x="35192" y="39493"/>
                    <a:pt x="29664" y="64595"/>
                    <a:pt x="12929" y="89995"/>
                  </a:cubicBezTo>
                  <a:cubicBezTo>
                    <a:pt x="11734" y="91938"/>
                    <a:pt x="9493" y="93133"/>
                    <a:pt x="7102" y="9313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1" name="任意多边形: 形状 830">
              <a:extLst>
                <a:ext uri="{FF2B5EF4-FFF2-40B4-BE49-F238E27FC236}">
                  <a16:creationId xmlns:a16="http://schemas.microsoft.com/office/drawing/2014/main" id="{B9F01D58-7DDB-4CC9-8CE3-436130EC1196}"/>
                </a:ext>
              </a:extLst>
            </p:cNvPr>
            <p:cNvSpPr/>
            <p:nvPr/>
          </p:nvSpPr>
          <p:spPr>
            <a:xfrm>
              <a:off x="2411187" y="2009680"/>
              <a:ext cx="66267" cy="72056"/>
            </a:xfrm>
            <a:custGeom>
              <a:avLst/>
              <a:gdLst>
                <a:gd name="connsiteX0" fmla="*/ 59057 w 66267"/>
                <a:gd name="connsiteY0" fmla="*/ 72057 h 72056"/>
                <a:gd name="connsiteX1" fmla="*/ 52184 w 66267"/>
                <a:gd name="connsiteY1" fmla="*/ 66976 h 72056"/>
                <a:gd name="connsiteX2" fmla="*/ 4969 w 66267"/>
                <a:gd name="connsiteY2" fmla="*/ 13933 h 72056"/>
                <a:gd name="connsiteX3" fmla="*/ 337 w 66267"/>
                <a:gd name="connsiteY3" fmla="*/ 4969 h 72056"/>
                <a:gd name="connsiteX4" fmla="*/ 9302 w 66267"/>
                <a:gd name="connsiteY4" fmla="*/ 337 h 72056"/>
                <a:gd name="connsiteX5" fmla="*/ 65931 w 66267"/>
                <a:gd name="connsiteY5" fmla="*/ 62793 h 72056"/>
                <a:gd name="connsiteX6" fmla="*/ 61299 w 66267"/>
                <a:gd name="connsiteY6" fmla="*/ 71758 h 72056"/>
                <a:gd name="connsiteX7" fmla="*/ 59057 w 66267"/>
                <a:gd name="connsiteY7" fmla="*/ 72057 h 7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267" h="72056">
                  <a:moveTo>
                    <a:pt x="59057" y="72057"/>
                  </a:moveTo>
                  <a:cubicBezTo>
                    <a:pt x="56069" y="72057"/>
                    <a:pt x="53230" y="70114"/>
                    <a:pt x="52184" y="66976"/>
                  </a:cubicBezTo>
                  <a:cubicBezTo>
                    <a:pt x="43966" y="40829"/>
                    <a:pt x="25887" y="20508"/>
                    <a:pt x="4969" y="13933"/>
                  </a:cubicBezTo>
                  <a:cubicBezTo>
                    <a:pt x="1233" y="12738"/>
                    <a:pt x="-859" y="8704"/>
                    <a:pt x="337" y="4969"/>
                  </a:cubicBezTo>
                  <a:cubicBezTo>
                    <a:pt x="1532" y="1233"/>
                    <a:pt x="5566" y="-859"/>
                    <a:pt x="9302" y="337"/>
                  </a:cubicBezTo>
                  <a:cubicBezTo>
                    <a:pt x="35001" y="8554"/>
                    <a:pt x="56218" y="31864"/>
                    <a:pt x="65931" y="62793"/>
                  </a:cubicBezTo>
                  <a:cubicBezTo>
                    <a:pt x="67126" y="66528"/>
                    <a:pt x="65034" y="70562"/>
                    <a:pt x="61299" y="71758"/>
                  </a:cubicBezTo>
                  <a:cubicBezTo>
                    <a:pt x="60552" y="71907"/>
                    <a:pt x="59804" y="72057"/>
                    <a:pt x="59057" y="72057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2" name="任意多边形: 形状 831">
              <a:extLst>
                <a:ext uri="{FF2B5EF4-FFF2-40B4-BE49-F238E27FC236}">
                  <a16:creationId xmlns:a16="http://schemas.microsoft.com/office/drawing/2014/main" id="{4BB6E50F-5BFA-4A86-AC5B-2D87E0E290E5}"/>
                </a:ext>
              </a:extLst>
            </p:cNvPr>
            <p:cNvSpPr/>
            <p:nvPr/>
          </p:nvSpPr>
          <p:spPr>
            <a:xfrm>
              <a:off x="2369543" y="2058797"/>
              <a:ext cx="45310" cy="74489"/>
            </a:xfrm>
            <a:custGeom>
              <a:avLst/>
              <a:gdLst>
                <a:gd name="connsiteX0" fmla="*/ 7167 w 45310"/>
                <a:gd name="connsiteY0" fmla="*/ 74489 h 74489"/>
                <a:gd name="connsiteX1" fmla="*/ 1041 w 45310"/>
                <a:gd name="connsiteY1" fmla="*/ 71052 h 74489"/>
                <a:gd name="connsiteX2" fmla="*/ 3431 w 45310"/>
                <a:gd name="connsiteY2" fmla="*/ 61191 h 74489"/>
                <a:gd name="connsiteX3" fmla="*/ 30625 w 45310"/>
                <a:gd name="connsiteY3" fmla="*/ 8148 h 74489"/>
                <a:gd name="connsiteX4" fmla="*/ 36751 w 45310"/>
                <a:gd name="connsiteY4" fmla="*/ 80 h 74489"/>
                <a:gd name="connsiteX5" fmla="*/ 44820 w 45310"/>
                <a:gd name="connsiteY5" fmla="*/ 6206 h 74489"/>
                <a:gd name="connsiteX6" fmla="*/ 10753 w 45310"/>
                <a:gd name="connsiteY6" fmla="*/ 73443 h 74489"/>
                <a:gd name="connsiteX7" fmla="*/ 7167 w 45310"/>
                <a:gd name="connsiteY7" fmla="*/ 74489 h 7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10" h="74489">
                  <a:moveTo>
                    <a:pt x="7167" y="74489"/>
                  </a:moveTo>
                  <a:cubicBezTo>
                    <a:pt x="4776" y="74489"/>
                    <a:pt x="2385" y="73294"/>
                    <a:pt x="1041" y="71052"/>
                  </a:cubicBezTo>
                  <a:cubicBezTo>
                    <a:pt x="-1051" y="67616"/>
                    <a:pt x="144" y="63283"/>
                    <a:pt x="3431" y="61191"/>
                  </a:cubicBezTo>
                  <a:cubicBezTo>
                    <a:pt x="20764" y="50732"/>
                    <a:pt x="33165" y="26526"/>
                    <a:pt x="30625" y="8148"/>
                  </a:cubicBezTo>
                  <a:cubicBezTo>
                    <a:pt x="30027" y="4263"/>
                    <a:pt x="32866" y="528"/>
                    <a:pt x="36751" y="80"/>
                  </a:cubicBezTo>
                  <a:cubicBezTo>
                    <a:pt x="40636" y="-518"/>
                    <a:pt x="44222" y="2321"/>
                    <a:pt x="44820" y="6206"/>
                  </a:cubicBezTo>
                  <a:cubicBezTo>
                    <a:pt x="48256" y="30411"/>
                    <a:pt x="33315" y="59996"/>
                    <a:pt x="10753" y="73443"/>
                  </a:cubicBezTo>
                  <a:cubicBezTo>
                    <a:pt x="9707" y="74190"/>
                    <a:pt x="8512" y="74489"/>
                    <a:pt x="7167" y="7448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3" name="任意多边形: 形状 832">
              <a:extLst>
                <a:ext uri="{FF2B5EF4-FFF2-40B4-BE49-F238E27FC236}">
                  <a16:creationId xmlns:a16="http://schemas.microsoft.com/office/drawing/2014/main" id="{5BFD852B-B7B0-4A14-92D8-42978E282858}"/>
                </a:ext>
              </a:extLst>
            </p:cNvPr>
            <p:cNvSpPr/>
            <p:nvPr/>
          </p:nvSpPr>
          <p:spPr>
            <a:xfrm>
              <a:off x="2411007" y="2105624"/>
              <a:ext cx="59406" cy="83244"/>
            </a:xfrm>
            <a:custGeom>
              <a:avLst/>
              <a:gdLst>
                <a:gd name="connsiteX0" fmla="*/ 7240 w 59406"/>
                <a:gd name="connsiteY0" fmla="*/ 83245 h 83244"/>
                <a:gd name="connsiteX1" fmla="*/ 666 w 59406"/>
                <a:gd name="connsiteY1" fmla="*/ 79061 h 83244"/>
                <a:gd name="connsiteX2" fmla="*/ 4102 w 59406"/>
                <a:gd name="connsiteY2" fmla="*/ 69498 h 83244"/>
                <a:gd name="connsiteX3" fmla="*/ 45192 w 59406"/>
                <a:gd name="connsiteY3" fmla="*/ 6743 h 83244"/>
                <a:gd name="connsiteX4" fmla="*/ 52663 w 59406"/>
                <a:gd name="connsiteY4" fmla="*/ 20 h 83244"/>
                <a:gd name="connsiteX5" fmla="*/ 59387 w 59406"/>
                <a:gd name="connsiteY5" fmla="*/ 7491 h 83244"/>
                <a:gd name="connsiteX6" fmla="*/ 10079 w 59406"/>
                <a:gd name="connsiteY6" fmla="*/ 82498 h 83244"/>
                <a:gd name="connsiteX7" fmla="*/ 7240 w 59406"/>
                <a:gd name="connsiteY7" fmla="*/ 83245 h 8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406" h="83244">
                  <a:moveTo>
                    <a:pt x="7240" y="83245"/>
                  </a:moveTo>
                  <a:cubicBezTo>
                    <a:pt x="4551" y="83245"/>
                    <a:pt x="2011" y="81751"/>
                    <a:pt x="666" y="79061"/>
                  </a:cubicBezTo>
                  <a:cubicBezTo>
                    <a:pt x="-978" y="75475"/>
                    <a:pt x="516" y="71142"/>
                    <a:pt x="4102" y="69498"/>
                  </a:cubicBezTo>
                  <a:cubicBezTo>
                    <a:pt x="28009" y="58442"/>
                    <a:pt x="43698" y="34385"/>
                    <a:pt x="45192" y="6743"/>
                  </a:cubicBezTo>
                  <a:cubicBezTo>
                    <a:pt x="45341" y="2859"/>
                    <a:pt x="48778" y="-279"/>
                    <a:pt x="52663" y="20"/>
                  </a:cubicBezTo>
                  <a:cubicBezTo>
                    <a:pt x="56548" y="169"/>
                    <a:pt x="59685" y="3606"/>
                    <a:pt x="59387" y="7491"/>
                  </a:cubicBezTo>
                  <a:cubicBezTo>
                    <a:pt x="57743" y="40362"/>
                    <a:pt x="38767" y="69200"/>
                    <a:pt x="10079" y="82498"/>
                  </a:cubicBezTo>
                  <a:cubicBezTo>
                    <a:pt x="9183" y="83095"/>
                    <a:pt x="8286" y="83245"/>
                    <a:pt x="7240" y="8324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4" name="任意多边形: 形状 833">
              <a:extLst>
                <a:ext uri="{FF2B5EF4-FFF2-40B4-BE49-F238E27FC236}">
                  <a16:creationId xmlns:a16="http://schemas.microsoft.com/office/drawing/2014/main" id="{4B2BCD9B-CA08-430D-9186-51BAF578CB74}"/>
                </a:ext>
              </a:extLst>
            </p:cNvPr>
            <p:cNvSpPr/>
            <p:nvPr/>
          </p:nvSpPr>
          <p:spPr>
            <a:xfrm>
              <a:off x="1709358" y="2093843"/>
              <a:ext cx="88823" cy="81279"/>
            </a:xfrm>
            <a:custGeom>
              <a:avLst/>
              <a:gdLst>
                <a:gd name="connsiteX0" fmla="*/ 81489 w 88823"/>
                <a:gd name="connsiteY0" fmla="*/ 81279 h 81279"/>
                <a:gd name="connsiteX1" fmla="*/ 75064 w 88823"/>
                <a:gd name="connsiteY1" fmla="*/ 77245 h 81279"/>
                <a:gd name="connsiteX2" fmla="*/ 4689 w 88823"/>
                <a:gd name="connsiteY2" fmla="*/ 13892 h 81279"/>
                <a:gd name="connsiteX3" fmla="*/ 506 w 88823"/>
                <a:gd name="connsiteY3" fmla="*/ 4628 h 81279"/>
                <a:gd name="connsiteX4" fmla="*/ 9769 w 88823"/>
                <a:gd name="connsiteY4" fmla="*/ 445 h 81279"/>
                <a:gd name="connsiteX5" fmla="*/ 88064 w 88823"/>
                <a:gd name="connsiteY5" fmla="*/ 70820 h 81279"/>
                <a:gd name="connsiteX6" fmla="*/ 84777 w 88823"/>
                <a:gd name="connsiteY6" fmla="*/ 80383 h 81279"/>
                <a:gd name="connsiteX7" fmla="*/ 81489 w 88823"/>
                <a:gd name="connsiteY7" fmla="*/ 81279 h 8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823" h="81279">
                  <a:moveTo>
                    <a:pt x="81489" y="81279"/>
                  </a:moveTo>
                  <a:cubicBezTo>
                    <a:pt x="78800" y="81279"/>
                    <a:pt x="76260" y="79785"/>
                    <a:pt x="75064" y="77245"/>
                  </a:cubicBezTo>
                  <a:cubicBezTo>
                    <a:pt x="60720" y="48258"/>
                    <a:pt x="35021" y="25099"/>
                    <a:pt x="4689" y="13892"/>
                  </a:cubicBezTo>
                  <a:cubicBezTo>
                    <a:pt x="954" y="12548"/>
                    <a:pt x="-989" y="8364"/>
                    <a:pt x="506" y="4628"/>
                  </a:cubicBezTo>
                  <a:cubicBezTo>
                    <a:pt x="1850" y="893"/>
                    <a:pt x="6034" y="-900"/>
                    <a:pt x="9769" y="445"/>
                  </a:cubicBezTo>
                  <a:cubicBezTo>
                    <a:pt x="43538" y="12996"/>
                    <a:pt x="72076" y="38695"/>
                    <a:pt x="88064" y="70820"/>
                  </a:cubicBezTo>
                  <a:cubicBezTo>
                    <a:pt x="89857" y="74406"/>
                    <a:pt x="88363" y="78739"/>
                    <a:pt x="84777" y="80383"/>
                  </a:cubicBezTo>
                  <a:cubicBezTo>
                    <a:pt x="83581" y="80980"/>
                    <a:pt x="82535" y="81279"/>
                    <a:pt x="81489" y="8127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5" name="任意多边形: 形状 834">
              <a:extLst>
                <a:ext uri="{FF2B5EF4-FFF2-40B4-BE49-F238E27FC236}">
                  <a16:creationId xmlns:a16="http://schemas.microsoft.com/office/drawing/2014/main" id="{95EA909E-A018-402C-A2FE-70BE370D6FA5}"/>
                </a:ext>
              </a:extLst>
            </p:cNvPr>
            <p:cNvSpPr/>
            <p:nvPr/>
          </p:nvSpPr>
          <p:spPr>
            <a:xfrm>
              <a:off x="1861031" y="2088120"/>
              <a:ext cx="31717" cy="114494"/>
            </a:xfrm>
            <a:custGeom>
              <a:avLst/>
              <a:gdLst>
                <a:gd name="connsiteX0" fmla="*/ 16179 w 31717"/>
                <a:gd name="connsiteY0" fmla="*/ 114495 h 114494"/>
                <a:gd name="connsiteX1" fmla="*/ 13340 w 31717"/>
                <a:gd name="connsiteY1" fmla="*/ 113897 h 114494"/>
                <a:gd name="connsiteX2" fmla="*/ 9604 w 31717"/>
                <a:gd name="connsiteY2" fmla="*/ 104484 h 114494"/>
                <a:gd name="connsiteX3" fmla="*/ 1237 w 31717"/>
                <a:gd name="connsiteY3" fmla="*/ 11248 h 114494"/>
                <a:gd name="connsiteX4" fmla="*/ 3180 w 31717"/>
                <a:gd name="connsiteY4" fmla="*/ 1237 h 114494"/>
                <a:gd name="connsiteX5" fmla="*/ 13190 w 31717"/>
                <a:gd name="connsiteY5" fmla="*/ 3179 h 114494"/>
                <a:gd name="connsiteX6" fmla="*/ 22753 w 31717"/>
                <a:gd name="connsiteY6" fmla="*/ 110012 h 114494"/>
                <a:gd name="connsiteX7" fmla="*/ 16179 w 31717"/>
                <a:gd name="connsiteY7" fmla="*/ 114495 h 11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17" h="114494">
                  <a:moveTo>
                    <a:pt x="16179" y="114495"/>
                  </a:moveTo>
                  <a:cubicBezTo>
                    <a:pt x="15282" y="114495"/>
                    <a:pt x="14236" y="114346"/>
                    <a:pt x="13340" y="113897"/>
                  </a:cubicBezTo>
                  <a:cubicBezTo>
                    <a:pt x="9754" y="112254"/>
                    <a:pt x="8110" y="108070"/>
                    <a:pt x="9604" y="104484"/>
                  </a:cubicBezTo>
                  <a:cubicBezTo>
                    <a:pt x="22454" y="74750"/>
                    <a:pt x="19167" y="38292"/>
                    <a:pt x="1237" y="11248"/>
                  </a:cubicBezTo>
                  <a:cubicBezTo>
                    <a:pt x="-1004" y="7961"/>
                    <a:pt x="-108" y="3478"/>
                    <a:pt x="3180" y="1237"/>
                  </a:cubicBezTo>
                  <a:cubicBezTo>
                    <a:pt x="6467" y="-1004"/>
                    <a:pt x="10949" y="-108"/>
                    <a:pt x="13190" y="3179"/>
                  </a:cubicBezTo>
                  <a:cubicBezTo>
                    <a:pt x="33810" y="34109"/>
                    <a:pt x="37545" y="75945"/>
                    <a:pt x="22753" y="110012"/>
                  </a:cubicBezTo>
                  <a:cubicBezTo>
                    <a:pt x="21707" y="113001"/>
                    <a:pt x="19018" y="114495"/>
                    <a:pt x="16179" y="11449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6" name="任意多边形: 形状 835">
              <a:extLst>
                <a:ext uri="{FF2B5EF4-FFF2-40B4-BE49-F238E27FC236}">
                  <a16:creationId xmlns:a16="http://schemas.microsoft.com/office/drawing/2014/main" id="{D10510F5-F89A-4197-8751-923FD1FAFEBD}"/>
                </a:ext>
              </a:extLst>
            </p:cNvPr>
            <p:cNvSpPr/>
            <p:nvPr/>
          </p:nvSpPr>
          <p:spPr>
            <a:xfrm>
              <a:off x="1728773" y="2196423"/>
              <a:ext cx="101566" cy="31592"/>
            </a:xfrm>
            <a:custGeom>
              <a:avLst/>
              <a:gdLst>
                <a:gd name="connsiteX0" fmla="*/ 62671 w 101566"/>
                <a:gd name="connsiteY0" fmla="*/ 31593 h 31592"/>
                <a:gd name="connsiteX1" fmla="*/ 2905 w 101566"/>
                <a:gd name="connsiteY1" fmla="*/ 12916 h 31592"/>
                <a:gd name="connsiteX2" fmla="*/ 1411 w 101566"/>
                <a:gd name="connsiteY2" fmla="*/ 2905 h 31592"/>
                <a:gd name="connsiteX3" fmla="*/ 11421 w 101566"/>
                <a:gd name="connsiteY3" fmla="*/ 1410 h 31592"/>
                <a:gd name="connsiteX4" fmla="*/ 92704 w 101566"/>
                <a:gd name="connsiteY4" fmla="*/ 13364 h 31592"/>
                <a:gd name="connsiteX5" fmla="*/ 101370 w 101566"/>
                <a:gd name="connsiteY5" fmla="*/ 18593 h 31592"/>
                <a:gd name="connsiteX6" fmla="*/ 96141 w 101566"/>
                <a:gd name="connsiteY6" fmla="*/ 27260 h 31592"/>
                <a:gd name="connsiteX7" fmla="*/ 62671 w 101566"/>
                <a:gd name="connsiteY7" fmla="*/ 31593 h 3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566" h="31592">
                  <a:moveTo>
                    <a:pt x="62671" y="31593"/>
                  </a:moveTo>
                  <a:cubicBezTo>
                    <a:pt x="40109" y="31593"/>
                    <a:pt x="19490" y="25317"/>
                    <a:pt x="2905" y="12916"/>
                  </a:cubicBezTo>
                  <a:cubicBezTo>
                    <a:pt x="-233" y="10525"/>
                    <a:pt x="-980" y="6043"/>
                    <a:pt x="1411" y="2905"/>
                  </a:cubicBezTo>
                  <a:cubicBezTo>
                    <a:pt x="3801" y="-233"/>
                    <a:pt x="8284" y="-980"/>
                    <a:pt x="11421" y="1410"/>
                  </a:cubicBezTo>
                  <a:cubicBezTo>
                    <a:pt x="32639" y="17249"/>
                    <a:pt x="60729" y="21432"/>
                    <a:pt x="92704" y="13364"/>
                  </a:cubicBezTo>
                  <a:cubicBezTo>
                    <a:pt x="96589" y="12467"/>
                    <a:pt x="100474" y="14708"/>
                    <a:pt x="101370" y="18593"/>
                  </a:cubicBezTo>
                  <a:cubicBezTo>
                    <a:pt x="102267" y="22478"/>
                    <a:pt x="100025" y="26363"/>
                    <a:pt x="96141" y="27260"/>
                  </a:cubicBezTo>
                  <a:cubicBezTo>
                    <a:pt x="84785" y="30099"/>
                    <a:pt x="73429" y="31593"/>
                    <a:pt x="62671" y="3159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7" name="任意多边形: 形状 836">
              <a:extLst>
                <a:ext uri="{FF2B5EF4-FFF2-40B4-BE49-F238E27FC236}">
                  <a16:creationId xmlns:a16="http://schemas.microsoft.com/office/drawing/2014/main" id="{CED4AB8C-D075-4CE7-B2A4-624AC3B7B794}"/>
                </a:ext>
              </a:extLst>
            </p:cNvPr>
            <p:cNvSpPr/>
            <p:nvPr/>
          </p:nvSpPr>
          <p:spPr>
            <a:xfrm>
              <a:off x="1897086" y="2155549"/>
              <a:ext cx="60683" cy="84719"/>
            </a:xfrm>
            <a:custGeom>
              <a:avLst/>
              <a:gdLst>
                <a:gd name="connsiteX0" fmla="*/ 7169 w 60683"/>
                <a:gd name="connsiteY0" fmla="*/ 84719 h 84719"/>
                <a:gd name="connsiteX1" fmla="*/ 445 w 60683"/>
                <a:gd name="connsiteY1" fmla="*/ 80087 h 84719"/>
                <a:gd name="connsiteX2" fmla="*/ 4628 w 60683"/>
                <a:gd name="connsiteY2" fmla="*/ 70823 h 84719"/>
                <a:gd name="connsiteX3" fmla="*/ 46316 w 60683"/>
                <a:gd name="connsiteY3" fmla="*/ 7321 h 84719"/>
                <a:gd name="connsiteX4" fmla="*/ 53338 w 60683"/>
                <a:gd name="connsiteY4" fmla="*/ 0 h 84719"/>
                <a:gd name="connsiteX5" fmla="*/ 60660 w 60683"/>
                <a:gd name="connsiteY5" fmla="*/ 7023 h 84719"/>
                <a:gd name="connsiteX6" fmla="*/ 9559 w 60683"/>
                <a:gd name="connsiteY6" fmla="*/ 84420 h 84719"/>
                <a:gd name="connsiteX7" fmla="*/ 7169 w 60683"/>
                <a:gd name="connsiteY7" fmla="*/ 84719 h 8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83" h="84719">
                  <a:moveTo>
                    <a:pt x="7169" y="84719"/>
                  </a:moveTo>
                  <a:cubicBezTo>
                    <a:pt x="4330" y="84719"/>
                    <a:pt x="1491" y="82926"/>
                    <a:pt x="445" y="80087"/>
                  </a:cubicBezTo>
                  <a:cubicBezTo>
                    <a:pt x="-900" y="76352"/>
                    <a:pt x="893" y="72318"/>
                    <a:pt x="4628" y="70823"/>
                  </a:cubicBezTo>
                  <a:cubicBezTo>
                    <a:pt x="25995" y="62904"/>
                    <a:pt x="47063" y="30929"/>
                    <a:pt x="46316" y="7321"/>
                  </a:cubicBezTo>
                  <a:cubicBezTo>
                    <a:pt x="46166" y="3287"/>
                    <a:pt x="49304" y="0"/>
                    <a:pt x="53338" y="0"/>
                  </a:cubicBezTo>
                  <a:cubicBezTo>
                    <a:pt x="57223" y="0"/>
                    <a:pt x="60660" y="2988"/>
                    <a:pt x="60660" y="7023"/>
                  </a:cubicBezTo>
                  <a:cubicBezTo>
                    <a:pt x="61556" y="36756"/>
                    <a:pt x="36753" y="74260"/>
                    <a:pt x="9559" y="84420"/>
                  </a:cubicBezTo>
                  <a:cubicBezTo>
                    <a:pt x="8962" y="84570"/>
                    <a:pt x="8065" y="84719"/>
                    <a:pt x="7169" y="8471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8" name="任意多边形: 形状 837">
              <a:extLst>
                <a:ext uri="{FF2B5EF4-FFF2-40B4-BE49-F238E27FC236}">
                  <a16:creationId xmlns:a16="http://schemas.microsoft.com/office/drawing/2014/main" id="{C7C2B136-C833-4C05-A4D4-AF4817A28D76}"/>
                </a:ext>
              </a:extLst>
            </p:cNvPr>
            <p:cNvSpPr/>
            <p:nvPr/>
          </p:nvSpPr>
          <p:spPr>
            <a:xfrm>
              <a:off x="1973844" y="2106950"/>
              <a:ext cx="76351" cy="77585"/>
            </a:xfrm>
            <a:custGeom>
              <a:avLst/>
              <a:gdLst>
                <a:gd name="connsiteX0" fmla="*/ 68920 w 76351"/>
                <a:gd name="connsiteY0" fmla="*/ 77586 h 77585"/>
                <a:gd name="connsiteX1" fmla="*/ 66679 w 76351"/>
                <a:gd name="connsiteY1" fmla="*/ 77138 h 77585"/>
                <a:gd name="connsiteX2" fmla="*/ 188 w 76351"/>
                <a:gd name="connsiteY2" fmla="*/ 8854 h 77585"/>
                <a:gd name="connsiteX3" fmla="*/ 5567 w 76351"/>
                <a:gd name="connsiteY3" fmla="*/ 188 h 77585"/>
                <a:gd name="connsiteX4" fmla="*/ 14233 w 76351"/>
                <a:gd name="connsiteY4" fmla="*/ 5567 h 77585"/>
                <a:gd name="connsiteX5" fmla="*/ 71460 w 76351"/>
                <a:gd name="connsiteY5" fmla="*/ 63541 h 77585"/>
                <a:gd name="connsiteX6" fmla="*/ 75942 w 76351"/>
                <a:gd name="connsiteY6" fmla="*/ 72655 h 77585"/>
                <a:gd name="connsiteX7" fmla="*/ 68920 w 76351"/>
                <a:gd name="connsiteY7" fmla="*/ 77586 h 77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351" h="77585">
                  <a:moveTo>
                    <a:pt x="68920" y="77586"/>
                  </a:moveTo>
                  <a:cubicBezTo>
                    <a:pt x="68173" y="77586"/>
                    <a:pt x="67426" y="77437"/>
                    <a:pt x="66679" y="77138"/>
                  </a:cubicBezTo>
                  <a:cubicBezTo>
                    <a:pt x="33359" y="65782"/>
                    <a:pt x="7211" y="39037"/>
                    <a:pt x="188" y="8854"/>
                  </a:cubicBezTo>
                  <a:cubicBezTo>
                    <a:pt x="-708" y="4970"/>
                    <a:pt x="1682" y="1085"/>
                    <a:pt x="5567" y="188"/>
                  </a:cubicBezTo>
                  <a:cubicBezTo>
                    <a:pt x="9452" y="-708"/>
                    <a:pt x="13337" y="1682"/>
                    <a:pt x="14233" y="5567"/>
                  </a:cubicBezTo>
                  <a:cubicBezTo>
                    <a:pt x="20061" y="30669"/>
                    <a:pt x="43071" y="53978"/>
                    <a:pt x="71460" y="63541"/>
                  </a:cubicBezTo>
                  <a:cubicBezTo>
                    <a:pt x="75195" y="64736"/>
                    <a:pt x="77287" y="68920"/>
                    <a:pt x="75942" y="72655"/>
                  </a:cubicBezTo>
                  <a:cubicBezTo>
                    <a:pt x="74747" y="75644"/>
                    <a:pt x="71908" y="77586"/>
                    <a:pt x="68920" y="7758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9" name="任意多边形: 形状 838">
              <a:extLst>
                <a:ext uri="{FF2B5EF4-FFF2-40B4-BE49-F238E27FC236}">
                  <a16:creationId xmlns:a16="http://schemas.microsoft.com/office/drawing/2014/main" id="{091246D0-6DF9-4EF2-AD46-CF6C49F721F4}"/>
                </a:ext>
              </a:extLst>
            </p:cNvPr>
            <p:cNvSpPr/>
            <p:nvPr/>
          </p:nvSpPr>
          <p:spPr>
            <a:xfrm>
              <a:off x="2002985" y="2069750"/>
              <a:ext cx="86372" cy="65926"/>
            </a:xfrm>
            <a:custGeom>
              <a:avLst/>
              <a:gdLst>
                <a:gd name="connsiteX0" fmla="*/ 79075 w 86372"/>
                <a:gd name="connsiteY0" fmla="*/ 65927 h 65926"/>
                <a:gd name="connsiteX1" fmla="*/ 77880 w 86372"/>
                <a:gd name="connsiteY1" fmla="*/ 65777 h 65926"/>
                <a:gd name="connsiteX2" fmla="*/ 930 w 86372"/>
                <a:gd name="connsiteY2" fmla="*/ 10792 h 65926"/>
                <a:gd name="connsiteX3" fmla="*/ 3620 w 86372"/>
                <a:gd name="connsiteY3" fmla="*/ 930 h 65926"/>
                <a:gd name="connsiteX4" fmla="*/ 13481 w 86372"/>
                <a:gd name="connsiteY4" fmla="*/ 3620 h 65926"/>
                <a:gd name="connsiteX5" fmla="*/ 80420 w 86372"/>
                <a:gd name="connsiteY5" fmla="*/ 51732 h 65926"/>
                <a:gd name="connsiteX6" fmla="*/ 86247 w 86372"/>
                <a:gd name="connsiteY6" fmla="*/ 60099 h 65926"/>
                <a:gd name="connsiteX7" fmla="*/ 79075 w 86372"/>
                <a:gd name="connsiteY7" fmla="*/ 65927 h 6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372" h="65926">
                  <a:moveTo>
                    <a:pt x="79075" y="65927"/>
                  </a:moveTo>
                  <a:cubicBezTo>
                    <a:pt x="78627" y="65927"/>
                    <a:pt x="78179" y="65927"/>
                    <a:pt x="77880" y="65777"/>
                  </a:cubicBezTo>
                  <a:cubicBezTo>
                    <a:pt x="45456" y="60099"/>
                    <a:pt x="18113" y="40526"/>
                    <a:pt x="930" y="10792"/>
                  </a:cubicBezTo>
                  <a:cubicBezTo>
                    <a:pt x="-1012" y="7355"/>
                    <a:pt x="183" y="3022"/>
                    <a:pt x="3620" y="930"/>
                  </a:cubicBezTo>
                  <a:cubicBezTo>
                    <a:pt x="7056" y="-1012"/>
                    <a:pt x="11390" y="183"/>
                    <a:pt x="13481" y="3620"/>
                  </a:cubicBezTo>
                  <a:cubicBezTo>
                    <a:pt x="28423" y="29618"/>
                    <a:pt x="52330" y="46652"/>
                    <a:pt x="80420" y="51732"/>
                  </a:cubicBezTo>
                  <a:cubicBezTo>
                    <a:pt x="84305" y="52479"/>
                    <a:pt x="86994" y="56214"/>
                    <a:pt x="86247" y="60099"/>
                  </a:cubicBezTo>
                  <a:cubicBezTo>
                    <a:pt x="85500" y="63536"/>
                    <a:pt x="82512" y="65927"/>
                    <a:pt x="79075" y="65927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0" name="任意多边形: 形状 839">
              <a:extLst>
                <a:ext uri="{FF2B5EF4-FFF2-40B4-BE49-F238E27FC236}">
                  <a16:creationId xmlns:a16="http://schemas.microsoft.com/office/drawing/2014/main" id="{C1F2C0C7-0033-44ED-92D4-B913C9A919CA}"/>
                </a:ext>
              </a:extLst>
            </p:cNvPr>
            <p:cNvSpPr/>
            <p:nvPr/>
          </p:nvSpPr>
          <p:spPr>
            <a:xfrm>
              <a:off x="2071935" y="2157981"/>
              <a:ext cx="32060" cy="96182"/>
            </a:xfrm>
            <a:custGeom>
              <a:avLst/>
              <a:gdLst>
                <a:gd name="connsiteX0" fmla="*/ 7136 w 32060"/>
                <a:gd name="connsiteY0" fmla="*/ 96183 h 96182"/>
                <a:gd name="connsiteX1" fmla="*/ 2205 w 32060"/>
                <a:gd name="connsiteY1" fmla="*/ 94240 h 96182"/>
                <a:gd name="connsiteX2" fmla="*/ 2056 w 32060"/>
                <a:gd name="connsiteY2" fmla="*/ 84080 h 96182"/>
                <a:gd name="connsiteX3" fmla="*/ 14458 w 32060"/>
                <a:gd name="connsiteY3" fmla="*/ 9073 h 96182"/>
                <a:gd name="connsiteX4" fmla="*/ 19388 w 32060"/>
                <a:gd name="connsiteY4" fmla="*/ 257 h 96182"/>
                <a:gd name="connsiteX5" fmla="*/ 28204 w 32060"/>
                <a:gd name="connsiteY5" fmla="*/ 5188 h 96182"/>
                <a:gd name="connsiteX6" fmla="*/ 12366 w 32060"/>
                <a:gd name="connsiteY6" fmla="*/ 93942 h 96182"/>
                <a:gd name="connsiteX7" fmla="*/ 7136 w 32060"/>
                <a:gd name="connsiteY7" fmla="*/ 96183 h 9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60" h="96182">
                  <a:moveTo>
                    <a:pt x="7136" y="96183"/>
                  </a:moveTo>
                  <a:cubicBezTo>
                    <a:pt x="5343" y="96183"/>
                    <a:pt x="3550" y="95585"/>
                    <a:pt x="2205" y="94240"/>
                  </a:cubicBezTo>
                  <a:cubicBezTo>
                    <a:pt x="-634" y="91551"/>
                    <a:pt x="-783" y="86919"/>
                    <a:pt x="2056" y="84080"/>
                  </a:cubicBezTo>
                  <a:cubicBezTo>
                    <a:pt x="14458" y="71230"/>
                    <a:pt x="22675" y="38807"/>
                    <a:pt x="14458" y="9073"/>
                  </a:cubicBezTo>
                  <a:cubicBezTo>
                    <a:pt x="13412" y="5188"/>
                    <a:pt x="15653" y="1303"/>
                    <a:pt x="19388" y="257"/>
                  </a:cubicBezTo>
                  <a:cubicBezTo>
                    <a:pt x="23124" y="-789"/>
                    <a:pt x="27158" y="1453"/>
                    <a:pt x="28204" y="5188"/>
                  </a:cubicBezTo>
                  <a:cubicBezTo>
                    <a:pt x="37019" y="37163"/>
                    <a:pt x="30296" y="75414"/>
                    <a:pt x="12366" y="93942"/>
                  </a:cubicBezTo>
                  <a:cubicBezTo>
                    <a:pt x="10872" y="95436"/>
                    <a:pt x="8929" y="96183"/>
                    <a:pt x="7136" y="9618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1" name="任意多边形: 形状 840">
              <a:extLst>
                <a:ext uri="{FF2B5EF4-FFF2-40B4-BE49-F238E27FC236}">
                  <a16:creationId xmlns:a16="http://schemas.microsoft.com/office/drawing/2014/main" id="{E3527423-7565-45DD-A309-F551C95F1221}"/>
                </a:ext>
              </a:extLst>
            </p:cNvPr>
            <p:cNvSpPr/>
            <p:nvPr/>
          </p:nvSpPr>
          <p:spPr>
            <a:xfrm>
              <a:off x="2128708" y="2139591"/>
              <a:ext cx="39546" cy="87976"/>
            </a:xfrm>
            <a:custGeom>
              <a:avLst/>
              <a:gdLst>
                <a:gd name="connsiteX0" fmla="*/ 27314 w 39546"/>
                <a:gd name="connsiteY0" fmla="*/ 87977 h 87976"/>
                <a:gd name="connsiteX1" fmla="*/ 24624 w 39546"/>
                <a:gd name="connsiteY1" fmla="*/ 87379 h 87976"/>
                <a:gd name="connsiteX2" fmla="*/ 20739 w 39546"/>
                <a:gd name="connsiteY2" fmla="*/ 77966 h 87976"/>
                <a:gd name="connsiteX3" fmla="*/ 2809 w 39546"/>
                <a:gd name="connsiteY3" fmla="*/ 12820 h 87976"/>
                <a:gd name="connsiteX4" fmla="*/ 1464 w 39546"/>
                <a:gd name="connsiteY4" fmla="*/ 2809 h 87976"/>
                <a:gd name="connsiteX5" fmla="*/ 11475 w 39546"/>
                <a:gd name="connsiteY5" fmla="*/ 1464 h 87976"/>
                <a:gd name="connsiteX6" fmla="*/ 34037 w 39546"/>
                <a:gd name="connsiteY6" fmla="*/ 83494 h 87976"/>
                <a:gd name="connsiteX7" fmla="*/ 27314 w 39546"/>
                <a:gd name="connsiteY7" fmla="*/ 87977 h 8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546" h="87976">
                  <a:moveTo>
                    <a:pt x="27314" y="87977"/>
                  </a:moveTo>
                  <a:cubicBezTo>
                    <a:pt x="26417" y="87977"/>
                    <a:pt x="25520" y="87827"/>
                    <a:pt x="24624" y="87379"/>
                  </a:cubicBezTo>
                  <a:cubicBezTo>
                    <a:pt x="20889" y="85885"/>
                    <a:pt x="19245" y="81701"/>
                    <a:pt x="20739" y="77966"/>
                  </a:cubicBezTo>
                  <a:cubicBezTo>
                    <a:pt x="30601" y="54059"/>
                    <a:pt x="23429" y="28509"/>
                    <a:pt x="2809" y="12820"/>
                  </a:cubicBezTo>
                  <a:cubicBezTo>
                    <a:pt x="-329" y="10429"/>
                    <a:pt x="-926" y="5947"/>
                    <a:pt x="1464" y="2809"/>
                  </a:cubicBezTo>
                  <a:cubicBezTo>
                    <a:pt x="3855" y="-329"/>
                    <a:pt x="8338" y="-926"/>
                    <a:pt x="11475" y="1464"/>
                  </a:cubicBezTo>
                  <a:cubicBezTo>
                    <a:pt x="37474" y="21337"/>
                    <a:pt x="46439" y="53461"/>
                    <a:pt x="34037" y="83494"/>
                  </a:cubicBezTo>
                  <a:cubicBezTo>
                    <a:pt x="32842" y="86333"/>
                    <a:pt x="30152" y="87977"/>
                    <a:pt x="27314" y="87977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2" name="任意多边形: 形状 841">
              <a:extLst>
                <a:ext uri="{FF2B5EF4-FFF2-40B4-BE49-F238E27FC236}">
                  <a16:creationId xmlns:a16="http://schemas.microsoft.com/office/drawing/2014/main" id="{79EDAFCC-7BC0-4F07-8BDA-B2A885E370C3}"/>
                </a:ext>
              </a:extLst>
            </p:cNvPr>
            <p:cNvSpPr/>
            <p:nvPr/>
          </p:nvSpPr>
          <p:spPr>
            <a:xfrm>
              <a:off x="2184958" y="2142340"/>
              <a:ext cx="82987" cy="27552"/>
            </a:xfrm>
            <a:custGeom>
              <a:avLst/>
              <a:gdLst>
                <a:gd name="connsiteX0" fmla="*/ 76252 w 82987"/>
                <a:gd name="connsiteY0" fmla="*/ 27553 h 27552"/>
                <a:gd name="connsiteX1" fmla="*/ 71620 w 82987"/>
                <a:gd name="connsiteY1" fmla="*/ 25909 h 27552"/>
                <a:gd name="connsiteX2" fmla="*/ 41886 w 82987"/>
                <a:gd name="connsiteY2" fmla="*/ 14404 h 27552"/>
                <a:gd name="connsiteX3" fmla="*/ 11256 w 82987"/>
                <a:gd name="connsiteY3" fmla="*/ 23070 h 27552"/>
                <a:gd name="connsiteX4" fmla="*/ 1245 w 82987"/>
                <a:gd name="connsiteY4" fmla="*/ 21277 h 27552"/>
                <a:gd name="connsiteX5" fmla="*/ 3038 w 82987"/>
                <a:gd name="connsiteY5" fmla="*/ 11266 h 27552"/>
                <a:gd name="connsiteX6" fmla="*/ 42335 w 82987"/>
                <a:gd name="connsiteY6" fmla="*/ 60 h 27552"/>
                <a:gd name="connsiteX7" fmla="*/ 80436 w 82987"/>
                <a:gd name="connsiteY7" fmla="*/ 14852 h 27552"/>
                <a:gd name="connsiteX8" fmla="*/ 81332 w 82987"/>
                <a:gd name="connsiteY8" fmla="*/ 25012 h 27552"/>
                <a:gd name="connsiteX9" fmla="*/ 76252 w 82987"/>
                <a:gd name="connsiteY9" fmla="*/ 27553 h 27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987" h="27552">
                  <a:moveTo>
                    <a:pt x="76252" y="27553"/>
                  </a:moveTo>
                  <a:cubicBezTo>
                    <a:pt x="74609" y="27553"/>
                    <a:pt x="72965" y="26955"/>
                    <a:pt x="71620" y="25909"/>
                  </a:cubicBezTo>
                  <a:cubicBezTo>
                    <a:pt x="63253" y="19036"/>
                    <a:pt x="52794" y="15002"/>
                    <a:pt x="41886" y="14404"/>
                  </a:cubicBezTo>
                  <a:cubicBezTo>
                    <a:pt x="31128" y="13956"/>
                    <a:pt x="20221" y="16944"/>
                    <a:pt x="11256" y="23070"/>
                  </a:cubicBezTo>
                  <a:cubicBezTo>
                    <a:pt x="7969" y="25311"/>
                    <a:pt x="3486" y="24415"/>
                    <a:pt x="1245" y="21277"/>
                  </a:cubicBezTo>
                  <a:cubicBezTo>
                    <a:pt x="-996" y="17990"/>
                    <a:pt x="-100" y="13507"/>
                    <a:pt x="3038" y="11266"/>
                  </a:cubicBezTo>
                  <a:cubicBezTo>
                    <a:pt x="14543" y="3347"/>
                    <a:pt x="28588" y="-538"/>
                    <a:pt x="42335" y="60"/>
                  </a:cubicBezTo>
                  <a:cubicBezTo>
                    <a:pt x="56230" y="658"/>
                    <a:pt x="69827" y="5887"/>
                    <a:pt x="80436" y="14852"/>
                  </a:cubicBezTo>
                  <a:cubicBezTo>
                    <a:pt x="83424" y="17392"/>
                    <a:pt x="83872" y="21875"/>
                    <a:pt x="81332" y="25012"/>
                  </a:cubicBezTo>
                  <a:cubicBezTo>
                    <a:pt x="80286" y="26656"/>
                    <a:pt x="78344" y="27553"/>
                    <a:pt x="76252" y="2755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3" name="任意多边形: 形状 842">
              <a:extLst>
                <a:ext uri="{FF2B5EF4-FFF2-40B4-BE49-F238E27FC236}">
                  <a16:creationId xmlns:a16="http://schemas.microsoft.com/office/drawing/2014/main" id="{5D263D8B-AAA6-44A2-976D-8603889E3552}"/>
                </a:ext>
              </a:extLst>
            </p:cNvPr>
            <p:cNvSpPr/>
            <p:nvPr/>
          </p:nvSpPr>
          <p:spPr>
            <a:xfrm>
              <a:off x="2315108" y="2162380"/>
              <a:ext cx="63076" cy="75198"/>
            </a:xfrm>
            <a:custGeom>
              <a:avLst/>
              <a:gdLst>
                <a:gd name="connsiteX0" fmla="*/ 55774 w 63076"/>
                <a:gd name="connsiteY0" fmla="*/ 75198 h 75198"/>
                <a:gd name="connsiteX1" fmla="*/ 48751 w 63076"/>
                <a:gd name="connsiteY1" fmla="*/ 69371 h 75198"/>
                <a:gd name="connsiteX2" fmla="*/ 4225 w 63076"/>
                <a:gd name="connsiteY2" fmla="*/ 13638 h 75198"/>
                <a:gd name="connsiteX3" fmla="*/ 639 w 63076"/>
                <a:gd name="connsiteY3" fmla="*/ 4225 h 75198"/>
                <a:gd name="connsiteX4" fmla="*/ 10052 w 63076"/>
                <a:gd name="connsiteY4" fmla="*/ 639 h 75198"/>
                <a:gd name="connsiteX5" fmla="*/ 62946 w 63076"/>
                <a:gd name="connsiteY5" fmla="*/ 66831 h 75198"/>
                <a:gd name="connsiteX6" fmla="*/ 57268 w 63076"/>
                <a:gd name="connsiteY6" fmla="*/ 75198 h 75198"/>
                <a:gd name="connsiteX7" fmla="*/ 55774 w 63076"/>
                <a:gd name="connsiteY7" fmla="*/ 75198 h 7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76" h="75198">
                  <a:moveTo>
                    <a:pt x="55774" y="75198"/>
                  </a:moveTo>
                  <a:cubicBezTo>
                    <a:pt x="52337" y="75198"/>
                    <a:pt x="49349" y="72807"/>
                    <a:pt x="48751" y="69371"/>
                  </a:cubicBezTo>
                  <a:cubicBezTo>
                    <a:pt x="45165" y="49947"/>
                    <a:pt x="28580" y="24546"/>
                    <a:pt x="4225" y="13638"/>
                  </a:cubicBezTo>
                  <a:cubicBezTo>
                    <a:pt x="639" y="11995"/>
                    <a:pt x="-1004" y="7811"/>
                    <a:pt x="639" y="4225"/>
                  </a:cubicBezTo>
                  <a:cubicBezTo>
                    <a:pt x="2283" y="639"/>
                    <a:pt x="6466" y="-1004"/>
                    <a:pt x="10052" y="639"/>
                  </a:cubicBezTo>
                  <a:cubicBezTo>
                    <a:pt x="40384" y="14087"/>
                    <a:pt x="58762" y="44418"/>
                    <a:pt x="62946" y="66831"/>
                  </a:cubicBezTo>
                  <a:cubicBezTo>
                    <a:pt x="63693" y="70715"/>
                    <a:pt x="61153" y="74451"/>
                    <a:pt x="57268" y="75198"/>
                  </a:cubicBezTo>
                  <a:cubicBezTo>
                    <a:pt x="56670" y="75198"/>
                    <a:pt x="56222" y="75198"/>
                    <a:pt x="55774" y="75198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4" name="任意多边形: 形状 843">
              <a:extLst>
                <a:ext uri="{FF2B5EF4-FFF2-40B4-BE49-F238E27FC236}">
                  <a16:creationId xmlns:a16="http://schemas.microsoft.com/office/drawing/2014/main" id="{CA481DCD-ECD3-44FE-A5FD-2D29C0562087}"/>
                </a:ext>
              </a:extLst>
            </p:cNvPr>
            <p:cNvSpPr/>
            <p:nvPr/>
          </p:nvSpPr>
          <p:spPr>
            <a:xfrm>
              <a:off x="2247256" y="2201588"/>
              <a:ext cx="52024" cy="96205"/>
            </a:xfrm>
            <a:custGeom>
              <a:avLst/>
              <a:gdLst>
                <a:gd name="connsiteX0" fmla="*/ 7231 w 52024"/>
                <a:gd name="connsiteY0" fmla="*/ 96205 h 96205"/>
                <a:gd name="connsiteX1" fmla="*/ 507 w 52024"/>
                <a:gd name="connsiteY1" fmla="*/ 91573 h 96205"/>
                <a:gd name="connsiteX2" fmla="*/ 4542 w 52024"/>
                <a:gd name="connsiteY2" fmla="*/ 82309 h 96205"/>
                <a:gd name="connsiteX3" fmla="*/ 36666 w 52024"/>
                <a:gd name="connsiteY3" fmla="*/ 8647 h 96205"/>
                <a:gd name="connsiteX4" fmla="*/ 42344 w 52024"/>
                <a:gd name="connsiteY4" fmla="*/ 130 h 96205"/>
                <a:gd name="connsiteX5" fmla="*/ 50861 w 52024"/>
                <a:gd name="connsiteY5" fmla="*/ 5808 h 96205"/>
                <a:gd name="connsiteX6" fmla="*/ 9921 w 52024"/>
                <a:gd name="connsiteY6" fmla="*/ 95608 h 96205"/>
                <a:gd name="connsiteX7" fmla="*/ 7231 w 52024"/>
                <a:gd name="connsiteY7" fmla="*/ 96205 h 9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024" h="96205">
                  <a:moveTo>
                    <a:pt x="7231" y="96205"/>
                  </a:moveTo>
                  <a:cubicBezTo>
                    <a:pt x="4392" y="96205"/>
                    <a:pt x="1703" y="94412"/>
                    <a:pt x="507" y="91573"/>
                  </a:cubicBezTo>
                  <a:cubicBezTo>
                    <a:pt x="-987" y="87838"/>
                    <a:pt x="956" y="83654"/>
                    <a:pt x="4542" y="82309"/>
                  </a:cubicBezTo>
                  <a:cubicBezTo>
                    <a:pt x="18139" y="76930"/>
                    <a:pt x="42643" y="37933"/>
                    <a:pt x="36666" y="8647"/>
                  </a:cubicBezTo>
                  <a:cubicBezTo>
                    <a:pt x="35919" y="4762"/>
                    <a:pt x="38459" y="1027"/>
                    <a:pt x="42344" y="130"/>
                  </a:cubicBezTo>
                  <a:cubicBezTo>
                    <a:pt x="46229" y="-617"/>
                    <a:pt x="49964" y="1923"/>
                    <a:pt x="50861" y="5808"/>
                  </a:cubicBezTo>
                  <a:cubicBezTo>
                    <a:pt x="58033" y="41070"/>
                    <a:pt x="30540" y="87539"/>
                    <a:pt x="9921" y="95608"/>
                  </a:cubicBezTo>
                  <a:cubicBezTo>
                    <a:pt x="9024" y="96056"/>
                    <a:pt x="8128" y="96205"/>
                    <a:pt x="7231" y="9620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5" name="任意多边形: 形状 844">
              <a:extLst>
                <a:ext uri="{FF2B5EF4-FFF2-40B4-BE49-F238E27FC236}">
                  <a16:creationId xmlns:a16="http://schemas.microsoft.com/office/drawing/2014/main" id="{A9FF3845-47D4-43EC-B351-01D21DA08C57}"/>
                </a:ext>
              </a:extLst>
            </p:cNvPr>
            <p:cNvSpPr/>
            <p:nvPr/>
          </p:nvSpPr>
          <p:spPr>
            <a:xfrm>
              <a:off x="2164496" y="2205949"/>
              <a:ext cx="48530" cy="110222"/>
            </a:xfrm>
            <a:custGeom>
              <a:avLst/>
              <a:gdLst>
                <a:gd name="connsiteX0" fmla="*/ 7214 w 48530"/>
                <a:gd name="connsiteY0" fmla="*/ 110223 h 110222"/>
                <a:gd name="connsiteX1" fmla="*/ 1237 w 48530"/>
                <a:gd name="connsiteY1" fmla="*/ 107085 h 110222"/>
                <a:gd name="connsiteX2" fmla="*/ 3179 w 48530"/>
                <a:gd name="connsiteY2" fmla="*/ 97074 h 110222"/>
                <a:gd name="connsiteX3" fmla="*/ 31419 w 48530"/>
                <a:gd name="connsiteY3" fmla="*/ 58076 h 110222"/>
                <a:gd name="connsiteX4" fmla="*/ 28431 w 48530"/>
                <a:gd name="connsiteY4" fmla="*/ 9964 h 110222"/>
                <a:gd name="connsiteX5" fmla="*/ 32166 w 48530"/>
                <a:gd name="connsiteY5" fmla="*/ 551 h 110222"/>
                <a:gd name="connsiteX6" fmla="*/ 41580 w 48530"/>
                <a:gd name="connsiteY6" fmla="*/ 4286 h 110222"/>
                <a:gd name="connsiteX7" fmla="*/ 45166 w 48530"/>
                <a:gd name="connsiteY7" fmla="*/ 62111 h 110222"/>
                <a:gd name="connsiteX8" fmla="*/ 11248 w 48530"/>
                <a:gd name="connsiteY8" fmla="*/ 109027 h 110222"/>
                <a:gd name="connsiteX9" fmla="*/ 7214 w 48530"/>
                <a:gd name="connsiteY9" fmla="*/ 110223 h 11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30" h="110222">
                  <a:moveTo>
                    <a:pt x="7214" y="110223"/>
                  </a:moveTo>
                  <a:cubicBezTo>
                    <a:pt x="4973" y="110223"/>
                    <a:pt x="2731" y="109177"/>
                    <a:pt x="1237" y="107085"/>
                  </a:cubicBezTo>
                  <a:cubicBezTo>
                    <a:pt x="-1004" y="103798"/>
                    <a:pt x="-108" y="99315"/>
                    <a:pt x="3179" y="97074"/>
                  </a:cubicBezTo>
                  <a:cubicBezTo>
                    <a:pt x="16627" y="87960"/>
                    <a:pt x="26937" y="73616"/>
                    <a:pt x="31419" y="58076"/>
                  </a:cubicBezTo>
                  <a:cubicBezTo>
                    <a:pt x="35902" y="42388"/>
                    <a:pt x="34856" y="24906"/>
                    <a:pt x="28431" y="9964"/>
                  </a:cubicBezTo>
                  <a:cubicBezTo>
                    <a:pt x="26937" y="6378"/>
                    <a:pt x="28580" y="2045"/>
                    <a:pt x="32166" y="551"/>
                  </a:cubicBezTo>
                  <a:cubicBezTo>
                    <a:pt x="35752" y="-943"/>
                    <a:pt x="40085" y="700"/>
                    <a:pt x="41580" y="4286"/>
                  </a:cubicBezTo>
                  <a:cubicBezTo>
                    <a:pt x="49349" y="22515"/>
                    <a:pt x="50694" y="42985"/>
                    <a:pt x="45166" y="62111"/>
                  </a:cubicBezTo>
                  <a:cubicBezTo>
                    <a:pt x="39637" y="81086"/>
                    <a:pt x="27534" y="97821"/>
                    <a:pt x="11248" y="109027"/>
                  </a:cubicBezTo>
                  <a:cubicBezTo>
                    <a:pt x="10053" y="109774"/>
                    <a:pt x="8708" y="110223"/>
                    <a:pt x="7214" y="11022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6" name="任意多边形: 形状 845">
              <a:extLst>
                <a:ext uri="{FF2B5EF4-FFF2-40B4-BE49-F238E27FC236}">
                  <a16:creationId xmlns:a16="http://schemas.microsoft.com/office/drawing/2014/main" id="{F075B5BE-CE59-4D82-BF51-A6C21B318463}"/>
                </a:ext>
              </a:extLst>
            </p:cNvPr>
            <p:cNvSpPr/>
            <p:nvPr/>
          </p:nvSpPr>
          <p:spPr>
            <a:xfrm>
              <a:off x="2054247" y="2263938"/>
              <a:ext cx="64993" cy="93323"/>
            </a:xfrm>
            <a:custGeom>
              <a:avLst/>
              <a:gdLst>
                <a:gd name="connsiteX0" fmla="*/ 7194 w 64993"/>
                <a:gd name="connsiteY0" fmla="*/ 93323 h 93323"/>
                <a:gd name="connsiteX1" fmla="*/ 6446 w 64993"/>
                <a:gd name="connsiteY1" fmla="*/ 93323 h 93323"/>
                <a:gd name="connsiteX2" fmla="*/ 22 w 64993"/>
                <a:gd name="connsiteY2" fmla="*/ 85404 h 93323"/>
                <a:gd name="connsiteX3" fmla="*/ 13320 w 64993"/>
                <a:gd name="connsiteY3" fmla="*/ 34303 h 93323"/>
                <a:gd name="connsiteX4" fmla="*/ 56501 w 64993"/>
                <a:gd name="connsiteY4" fmla="*/ 87 h 93323"/>
                <a:gd name="connsiteX5" fmla="*/ 64868 w 64993"/>
                <a:gd name="connsiteY5" fmla="*/ 5914 h 93323"/>
                <a:gd name="connsiteX6" fmla="*/ 59041 w 64993"/>
                <a:gd name="connsiteY6" fmla="*/ 14282 h 93323"/>
                <a:gd name="connsiteX7" fmla="*/ 26169 w 64993"/>
                <a:gd name="connsiteY7" fmla="*/ 41027 h 93323"/>
                <a:gd name="connsiteX8" fmla="*/ 14515 w 64993"/>
                <a:gd name="connsiteY8" fmla="*/ 87047 h 93323"/>
                <a:gd name="connsiteX9" fmla="*/ 7194 w 64993"/>
                <a:gd name="connsiteY9" fmla="*/ 93323 h 9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93" h="93323">
                  <a:moveTo>
                    <a:pt x="7194" y="93323"/>
                  </a:moveTo>
                  <a:cubicBezTo>
                    <a:pt x="6895" y="93323"/>
                    <a:pt x="6745" y="93323"/>
                    <a:pt x="6446" y="93323"/>
                  </a:cubicBezTo>
                  <a:cubicBezTo>
                    <a:pt x="2562" y="92875"/>
                    <a:pt x="-277" y="89289"/>
                    <a:pt x="22" y="85404"/>
                  </a:cubicBezTo>
                  <a:cubicBezTo>
                    <a:pt x="1815" y="68370"/>
                    <a:pt x="4654" y="50440"/>
                    <a:pt x="13320" y="34303"/>
                  </a:cubicBezTo>
                  <a:cubicBezTo>
                    <a:pt x="23032" y="15925"/>
                    <a:pt x="39169" y="3225"/>
                    <a:pt x="56501" y="87"/>
                  </a:cubicBezTo>
                  <a:cubicBezTo>
                    <a:pt x="60386" y="-511"/>
                    <a:pt x="64121" y="2030"/>
                    <a:pt x="64868" y="5914"/>
                  </a:cubicBezTo>
                  <a:cubicBezTo>
                    <a:pt x="65615" y="9799"/>
                    <a:pt x="62926" y="13534"/>
                    <a:pt x="59041" y="14282"/>
                  </a:cubicBezTo>
                  <a:cubicBezTo>
                    <a:pt x="46042" y="16523"/>
                    <a:pt x="33790" y="26534"/>
                    <a:pt x="26169" y="41027"/>
                  </a:cubicBezTo>
                  <a:cubicBezTo>
                    <a:pt x="18699" y="55072"/>
                    <a:pt x="16159" y="71508"/>
                    <a:pt x="14515" y="87047"/>
                  </a:cubicBezTo>
                  <a:cubicBezTo>
                    <a:pt x="13917" y="90633"/>
                    <a:pt x="10780" y="93323"/>
                    <a:pt x="7194" y="9332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7" name="任意多边形: 形状 846">
              <a:extLst>
                <a:ext uri="{FF2B5EF4-FFF2-40B4-BE49-F238E27FC236}">
                  <a16:creationId xmlns:a16="http://schemas.microsoft.com/office/drawing/2014/main" id="{30C827F0-4930-4663-95F4-10ABC8E76847}"/>
                </a:ext>
              </a:extLst>
            </p:cNvPr>
            <p:cNvSpPr/>
            <p:nvPr/>
          </p:nvSpPr>
          <p:spPr>
            <a:xfrm>
              <a:off x="1937718" y="2213246"/>
              <a:ext cx="77680" cy="61238"/>
            </a:xfrm>
            <a:custGeom>
              <a:avLst/>
              <a:gdLst>
                <a:gd name="connsiteX0" fmla="*/ 7177 w 77680"/>
                <a:gd name="connsiteY0" fmla="*/ 61239 h 61238"/>
                <a:gd name="connsiteX1" fmla="*/ 5 w 77680"/>
                <a:gd name="connsiteY1" fmla="*/ 54366 h 61238"/>
                <a:gd name="connsiteX2" fmla="*/ 6879 w 77680"/>
                <a:gd name="connsiteY2" fmla="*/ 46895 h 61238"/>
                <a:gd name="connsiteX3" fmla="*/ 63806 w 77680"/>
                <a:gd name="connsiteY3" fmla="*/ 4759 h 61238"/>
                <a:gd name="connsiteX4" fmla="*/ 72921 w 77680"/>
                <a:gd name="connsiteY4" fmla="*/ 426 h 61238"/>
                <a:gd name="connsiteX5" fmla="*/ 77254 w 77680"/>
                <a:gd name="connsiteY5" fmla="*/ 9541 h 61238"/>
                <a:gd name="connsiteX6" fmla="*/ 7327 w 77680"/>
                <a:gd name="connsiteY6" fmla="*/ 61239 h 61238"/>
                <a:gd name="connsiteX7" fmla="*/ 7177 w 77680"/>
                <a:gd name="connsiteY7" fmla="*/ 61239 h 6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680" h="61238">
                  <a:moveTo>
                    <a:pt x="7177" y="61239"/>
                  </a:moveTo>
                  <a:cubicBezTo>
                    <a:pt x="3293" y="61239"/>
                    <a:pt x="155" y="58251"/>
                    <a:pt x="5" y="54366"/>
                  </a:cubicBezTo>
                  <a:cubicBezTo>
                    <a:pt x="-144" y="50481"/>
                    <a:pt x="2844" y="47044"/>
                    <a:pt x="6879" y="46895"/>
                  </a:cubicBezTo>
                  <a:cubicBezTo>
                    <a:pt x="31682" y="45849"/>
                    <a:pt x="55588" y="28068"/>
                    <a:pt x="63806" y="4759"/>
                  </a:cubicBezTo>
                  <a:cubicBezTo>
                    <a:pt x="65151" y="1024"/>
                    <a:pt x="69185" y="-918"/>
                    <a:pt x="72921" y="426"/>
                  </a:cubicBezTo>
                  <a:cubicBezTo>
                    <a:pt x="76656" y="1771"/>
                    <a:pt x="78599" y="5805"/>
                    <a:pt x="77254" y="9541"/>
                  </a:cubicBezTo>
                  <a:cubicBezTo>
                    <a:pt x="67093" y="38677"/>
                    <a:pt x="38256" y="60044"/>
                    <a:pt x="7327" y="61239"/>
                  </a:cubicBezTo>
                  <a:cubicBezTo>
                    <a:pt x="7327" y="61239"/>
                    <a:pt x="7177" y="61239"/>
                    <a:pt x="7177" y="6123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8" name="任意多边形: 形状 847">
              <a:extLst>
                <a:ext uri="{FF2B5EF4-FFF2-40B4-BE49-F238E27FC236}">
                  <a16:creationId xmlns:a16="http://schemas.microsoft.com/office/drawing/2014/main" id="{305EB41E-65A9-44F4-B46B-D0B315A9D534}"/>
                </a:ext>
              </a:extLst>
            </p:cNvPr>
            <p:cNvSpPr/>
            <p:nvPr/>
          </p:nvSpPr>
          <p:spPr>
            <a:xfrm>
              <a:off x="1984897" y="2246245"/>
              <a:ext cx="54437" cy="90845"/>
            </a:xfrm>
            <a:custGeom>
              <a:avLst/>
              <a:gdLst>
                <a:gd name="connsiteX0" fmla="*/ 7214 w 54437"/>
                <a:gd name="connsiteY0" fmla="*/ 90845 h 90845"/>
                <a:gd name="connsiteX1" fmla="*/ 1237 w 54437"/>
                <a:gd name="connsiteY1" fmla="*/ 87707 h 90845"/>
                <a:gd name="connsiteX2" fmla="*/ 3179 w 54437"/>
                <a:gd name="connsiteY2" fmla="*/ 77697 h 90845"/>
                <a:gd name="connsiteX3" fmla="*/ 40085 w 54437"/>
                <a:gd name="connsiteY3" fmla="*/ 7321 h 90845"/>
                <a:gd name="connsiteX4" fmla="*/ 47108 w 54437"/>
                <a:gd name="connsiteY4" fmla="*/ 0 h 90845"/>
                <a:gd name="connsiteX5" fmla="*/ 54429 w 54437"/>
                <a:gd name="connsiteY5" fmla="*/ 7023 h 90845"/>
                <a:gd name="connsiteX6" fmla="*/ 11099 w 54437"/>
                <a:gd name="connsiteY6" fmla="*/ 89650 h 90845"/>
                <a:gd name="connsiteX7" fmla="*/ 7214 w 54437"/>
                <a:gd name="connsiteY7" fmla="*/ 90845 h 90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437" h="90845">
                  <a:moveTo>
                    <a:pt x="7214" y="90845"/>
                  </a:moveTo>
                  <a:cubicBezTo>
                    <a:pt x="4972" y="90845"/>
                    <a:pt x="2582" y="89799"/>
                    <a:pt x="1237" y="87707"/>
                  </a:cubicBezTo>
                  <a:cubicBezTo>
                    <a:pt x="-1004" y="84420"/>
                    <a:pt x="-108" y="79938"/>
                    <a:pt x="3179" y="77697"/>
                  </a:cubicBezTo>
                  <a:cubicBezTo>
                    <a:pt x="26040" y="62456"/>
                    <a:pt x="40534" y="34665"/>
                    <a:pt x="40085" y="7321"/>
                  </a:cubicBezTo>
                  <a:cubicBezTo>
                    <a:pt x="40085" y="3437"/>
                    <a:pt x="43223" y="149"/>
                    <a:pt x="47108" y="0"/>
                  </a:cubicBezTo>
                  <a:cubicBezTo>
                    <a:pt x="51142" y="149"/>
                    <a:pt x="54280" y="3138"/>
                    <a:pt x="54429" y="7023"/>
                  </a:cubicBezTo>
                  <a:cubicBezTo>
                    <a:pt x="54878" y="39297"/>
                    <a:pt x="37844" y="71570"/>
                    <a:pt x="11099" y="89650"/>
                  </a:cubicBezTo>
                  <a:cubicBezTo>
                    <a:pt x="10053" y="90397"/>
                    <a:pt x="8558" y="90845"/>
                    <a:pt x="7214" y="9084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9" name="任意多边形: 形状 848">
              <a:extLst>
                <a:ext uri="{FF2B5EF4-FFF2-40B4-BE49-F238E27FC236}">
                  <a16:creationId xmlns:a16="http://schemas.microsoft.com/office/drawing/2014/main" id="{65BD987E-721A-487F-8877-99CBD0A18C39}"/>
                </a:ext>
              </a:extLst>
            </p:cNvPr>
            <p:cNvSpPr/>
            <p:nvPr/>
          </p:nvSpPr>
          <p:spPr>
            <a:xfrm>
              <a:off x="2409554" y="2218277"/>
              <a:ext cx="61741" cy="110445"/>
            </a:xfrm>
            <a:custGeom>
              <a:avLst/>
              <a:gdLst>
                <a:gd name="connsiteX0" fmla="*/ 54714 w 61741"/>
                <a:gd name="connsiteY0" fmla="*/ 110446 h 110445"/>
                <a:gd name="connsiteX1" fmla="*/ 47542 w 61741"/>
                <a:gd name="connsiteY1" fmla="*/ 103423 h 110445"/>
                <a:gd name="connsiteX2" fmla="*/ 2717 w 61741"/>
                <a:gd name="connsiteY2" fmla="*/ 12727 h 110445"/>
                <a:gd name="connsiteX3" fmla="*/ 1521 w 61741"/>
                <a:gd name="connsiteY3" fmla="*/ 2716 h 110445"/>
                <a:gd name="connsiteX4" fmla="*/ 11532 w 61741"/>
                <a:gd name="connsiteY4" fmla="*/ 1521 h 110445"/>
                <a:gd name="connsiteX5" fmla="*/ 61736 w 61741"/>
                <a:gd name="connsiteY5" fmla="*/ 103124 h 110445"/>
                <a:gd name="connsiteX6" fmla="*/ 54714 w 61741"/>
                <a:gd name="connsiteY6" fmla="*/ 110446 h 110445"/>
                <a:gd name="connsiteX7" fmla="*/ 54714 w 61741"/>
                <a:gd name="connsiteY7" fmla="*/ 110446 h 1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741" h="110445">
                  <a:moveTo>
                    <a:pt x="54714" y="110446"/>
                  </a:moveTo>
                  <a:cubicBezTo>
                    <a:pt x="50829" y="110446"/>
                    <a:pt x="47691" y="107308"/>
                    <a:pt x="47542" y="103423"/>
                  </a:cubicBezTo>
                  <a:cubicBezTo>
                    <a:pt x="46794" y="68460"/>
                    <a:pt x="30060" y="34542"/>
                    <a:pt x="2717" y="12727"/>
                  </a:cubicBezTo>
                  <a:cubicBezTo>
                    <a:pt x="-421" y="10187"/>
                    <a:pt x="-869" y="5705"/>
                    <a:pt x="1521" y="2716"/>
                  </a:cubicBezTo>
                  <a:cubicBezTo>
                    <a:pt x="4061" y="-421"/>
                    <a:pt x="8544" y="-869"/>
                    <a:pt x="11532" y="1521"/>
                  </a:cubicBezTo>
                  <a:cubicBezTo>
                    <a:pt x="42163" y="25876"/>
                    <a:pt x="60989" y="63828"/>
                    <a:pt x="61736" y="103124"/>
                  </a:cubicBezTo>
                  <a:cubicBezTo>
                    <a:pt x="61886" y="107009"/>
                    <a:pt x="58748" y="110296"/>
                    <a:pt x="54714" y="110446"/>
                  </a:cubicBezTo>
                  <a:cubicBezTo>
                    <a:pt x="54863" y="110446"/>
                    <a:pt x="54863" y="110446"/>
                    <a:pt x="54714" y="11044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0" name="任意多边形: 形状 849">
              <a:extLst>
                <a:ext uri="{FF2B5EF4-FFF2-40B4-BE49-F238E27FC236}">
                  <a16:creationId xmlns:a16="http://schemas.microsoft.com/office/drawing/2014/main" id="{F994062F-1D4B-41B0-80ED-97333390C4AC}"/>
                </a:ext>
              </a:extLst>
            </p:cNvPr>
            <p:cNvSpPr/>
            <p:nvPr/>
          </p:nvSpPr>
          <p:spPr>
            <a:xfrm>
              <a:off x="2341070" y="2250948"/>
              <a:ext cx="25254" cy="99739"/>
            </a:xfrm>
            <a:custGeom>
              <a:avLst/>
              <a:gdLst>
                <a:gd name="connsiteX0" fmla="*/ 15767 w 25254"/>
                <a:gd name="connsiteY0" fmla="*/ 99739 h 99739"/>
                <a:gd name="connsiteX1" fmla="*/ 14572 w 25254"/>
                <a:gd name="connsiteY1" fmla="*/ 99589 h 99739"/>
                <a:gd name="connsiteX2" fmla="*/ 8744 w 25254"/>
                <a:gd name="connsiteY2" fmla="*/ 91222 h 99739"/>
                <a:gd name="connsiteX3" fmla="*/ 526 w 25254"/>
                <a:gd name="connsiteY3" fmla="*/ 9790 h 99739"/>
                <a:gd name="connsiteX4" fmla="*/ 4561 w 25254"/>
                <a:gd name="connsiteY4" fmla="*/ 526 h 99739"/>
                <a:gd name="connsiteX5" fmla="*/ 13824 w 25254"/>
                <a:gd name="connsiteY5" fmla="*/ 4561 h 99739"/>
                <a:gd name="connsiteX6" fmla="*/ 22789 w 25254"/>
                <a:gd name="connsiteY6" fmla="*/ 93762 h 99739"/>
                <a:gd name="connsiteX7" fmla="*/ 15767 w 25254"/>
                <a:gd name="connsiteY7" fmla="*/ 99739 h 9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54" h="99739">
                  <a:moveTo>
                    <a:pt x="15767" y="99739"/>
                  </a:moveTo>
                  <a:cubicBezTo>
                    <a:pt x="15319" y="99739"/>
                    <a:pt x="14870" y="99739"/>
                    <a:pt x="14572" y="99589"/>
                  </a:cubicBezTo>
                  <a:cubicBezTo>
                    <a:pt x="10687" y="98843"/>
                    <a:pt x="7997" y="95257"/>
                    <a:pt x="8744" y="91222"/>
                  </a:cubicBezTo>
                  <a:cubicBezTo>
                    <a:pt x="13526" y="63879"/>
                    <a:pt x="10687" y="35639"/>
                    <a:pt x="526" y="9790"/>
                  </a:cubicBezTo>
                  <a:cubicBezTo>
                    <a:pt x="-968" y="6055"/>
                    <a:pt x="825" y="1871"/>
                    <a:pt x="4561" y="526"/>
                  </a:cubicBezTo>
                  <a:cubicBezTo>
                    <a:pt x="8296" y="-968"/>
                    <a:pt x="12480" y="825"/>
                    <a:pt x="13824" y="4561"/>
                  </a:cubicBezTo>
                  <a:cubicBezTo>
                    <a:pt x="24881" y="32950"/>
                    <a:pt x="28019" y="63730"/>
                    <a:pt x="22789" y="93762"/>
                  </a:cubicBezTo>
                  <a:cubicBezTo>
                    <a:pt x="22192" y="97348"/>
                    <a:pt x="19203" y="99739"/>
                    <a:pt x="15767" y="9973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1" name="任意多边形: 形状 850">
              <a:extLst>
                <a:ext uri="{FF2B5EF4-FFF2-40B4-BE49-F238E27FC236}">
                  <a16:creationId xmlns:a16="http://schemas.microsoft.com/office/drawing/2014/main" id="{E1862C01-57E3-4311-A9AE-5DB05ECBEA41}"/>
                </a:ext>
              </a:extLst>
            </p:cNvPr>
            <p:cNvSpPr/>
            <p:nvPr/>
          </p:nvSpPr>
          <p:spPr>
            <a:xfrm>
              <a:off x="2279543" y="2305303"/>
              <a:ext cx="41015" cy="79898"/>
            </a:xfrm>
            <a:custGeom>
              <a:avLst/>
              <a:gdLst>
                <a:gd name="connsiteX0" fmla="*/ 33814 w 41015"/>
                <a:gd name="connsiteY0" fmla="*/ 79899 h 79898"/>
                <a:gd name="connsiteX1" fmla="*/ 30078 w 41015"/>
                <a:gd name="connsiteY1" fmla="*/ 78853 h 79898"/>
                <a:gd name="connsiteX2" fmla="*/ 3781 w 41015"/>
                <a:gd name="connsiteY2" fmla="*/ 46579 h 79898"/>
                <a:gd name="connsiteX3" fmla="*/ 3183 w 41015"/>
                <a:gd name="connsiteY3" fmla="*/ 4892 h 79898"/>
                <a:gd name="connsiteX4" fmla="*/ 12298 w 41015"/>
                <a:gd name="connsiteY4" fmla="*/ 409 h 79898"/>
                <a:gd name="connsiteX5" fmla="*/ 16780 w 41015"/>
                <a:gd name="connsiteY5" fmla="*/ 9524 h 79898"/>
                <a:gd name="connsiteX6" fmla="*/ 17228 w 41015"/>
                <a:gd name="connsiteY6" fmla="*/ 41798 h 79898"/>
                <a:gd name="connsiteX7" fmla="*/ 37549 w 41015"/>
                <a:gd name="connsiteY7" fmla="*/ 66750 h 79898"/>
                <a:gd name="connsiteX8" fmla="*/ 39940 w 41015"/>
                <a:gd name="connsiteY8" fmla="*/ 76612 h 79898"/>
                <a:gd name="connsiteX9" fmla="*/ 33814 w 41015"/>
                <a:gd name="connsiteY9" fmla="*/ 79899 h 7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15" h="79898">
                  <a:moveTo>
                    <a:pt x="33814" y="79899"/>
                  </a:moveTo>
                  <a:cubicBezTo>
                    <a:pt x="32469" y="79899"/>
                    <a:pt x="31274" y="79600"/>
                    <a:pt x="30078" y="78853"/>
                  </a:cubicBezTo>
                  <a:cubicBezTo>
                    <a:pt x="17976" y="71382"/>
                    <a:pt x="8712" y="59877"/>
                    <a:pt x="3781" y="46579"/>
                  </a:cubicBezTo>
                  <a:cubicBezTo>
                    <a:pt x="-1000" y="33281"/>
                    <a:pt x="-1299" y="18339"/>
                    <a:pt x="3183" y="4892"/>
                  </a:cubicBezTo>
                  <a:cubicBezTo>
                    <a:pt x="4379" y="1156"/>
                    <a:pt x="8562" y="-935"/>
                    <a:pt x="12298" y="409"/>
                  </a:cubicBezTo>
                  <a:cubicBezTo>
                    <a:pt x="16033" y="1605"/>
                    <a:pt x="18125" y="5788"/>
                    <a:pt x="16780" y="9524"/>
                  </a:cubicBezTo>
                  <a:cubicBezTo>
                    <a:pt x="13344" y="19983"/>
                    <a:pt x="13493" y="31488"/>
                    <a:pt x="17228" y="41798"/>
                  </a:cubicBezTo>
                  <a:cubicBezTo>
                    <a:pt x="20964" y="52107"/>
                    <a:pt x="28136" y="61072"/>
                    <a:pt x="37549" y="66750"/>
                  </a:cubicBezTo>
                  <a:cubicBezTo>
                    <a:pt x="40986" y="68842"/>
                    <a:pt x="42031" y="73325"/>
                    <a:pt x="39940" y="76612"/>
                  </a:cubicBezTo>
                  <a:cubicBezTo>
                    <a:pt x="38595" y="78704"/>
                    <a:pt x="36204" y="79899"/>
                    <a:pt x="33814" y="7989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2" name="任意多边形: 形状 851">
              <a:extLst>
                <a:ext uri="{FF2B5EF4-FFF2-40B4-BE49-F238E27FC236}">
                  <a16:creationId xmlns:a16="http://schemas.microsoft.com/office/drawing/2014/main" id="{E9A841C5-574B-45B2-96A2-74D7C0E213B5}"/>
                </a:ext>
              </a:extLst>
            </p:cNvPr>
            <p:cNvSpPr/>
            <p:nvPr/>
          </p:nvSpPr>
          <p:spPr>
            <a:xfrm>
              <a:off x="2208676" y="2332264"/>
              <a:ext cx="46773" cy="83717"/>
            </a:xfrm>
            <a:custGeom>
              <a:avLst/>
              <a:gdLst>
                <a:gd name="connsiteX0" fmla="*/ 39685 w 46773"/>
                <a:gd name="connsiteY0" fmla="*/ 83718 h 83717"/>
                <a:gd name="connsiteX1" fmla="*/ 35352 w 46773"/>
                <a:gd name="connsiteY1" fmla="*/ 82224 h 83717"/>
                <a:gd name="connsiteX2" fmla="*/ 239 w 46773"/>
                <a:gd name="connsiteY2" fmla="*/ 6470 h 83717"/>
                <a:gd name="connsiteX3" fmla="*/ 8008 w 46773"/>
                <a:gd name="connsiteY3" fmla="*/ 45 h 83717"/>
                <a:gd name="connsiteX4" fmla="*/ 14433 w 46773"/>
                <a:gd name="connsiteY4" fmla="*/ 7814 h 83717"/>
                <a:gd name="connsiteX5" fmla="*/ 43868 w 46773"/>
                <a:gd name="connsiteY5" fmla="*/ 70719 h 83717"/>
                <a:gd name="connsiteX6" fmla="*/ 45363 w 46773"/>
                <a:gd name="connsiteY6" fmla="*/ 80730 h 83717"/>
                <a:gd name="connsiteX7" fmla="*/ 39685 w 46773"/>
                <a:gd name="connsiteY7" fmla="*/ 83718 h 8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773" h="83717">
                  <a:moveTo>
                    <a:pt x="39685" y="83718"/>
                  </a:moveTo>
                  <a:cubicBezTo>
                    <a:pt x="38190" y="83718"/>
                    <a:pt x="36696" y="83270"/>
                    <a:pt x="35352" y="82224"/>
                  </a:cubicBezTo>
                  <a:cubicBezTo>
                    <a:pt x="13686" y="66087"/>
                    <a:pt x="-2152" y="32020"/>
                    <a:pt x="239" y="6470"/>
                  </a:cubicBezTo>
                  <a:cubicBezTo>
                    <a:pt x="538" y="2585"/>
                    <a:pt x="4124" y="-404"/>
                    <a:pt x="8008" y="45"/>
                  </a:cubicBezTo>
                  <a:cubicBezTo>
                    <a:pt x="11893" y="343"/>
                    <a:pt x="14882" y="3930"/>
                    <a:pt x="14433" y="7814"/>
                  </a:cubicBezTo>
                  <a:cubicBezTo>
                    <a:pt x="12491" y="28583"/>
                    <a:pt x="25938" y="57421"/>
                    <a:pt x="43868" y="70719"/>
                  </a:cubicBezTo>
                  <a:cubicBezTo>
                    <a:pt x="47006" y="73109"/>
                    <a:pt x="47753" y="77592"/>
                    <a:pt x="45363" y="80730"/>
                  </a:cubicBezTo>
                  <a:cubicBezTo>
                    <a:pt x="44018" y="82672"/>
                    <a:pt x="41926" y="83718"/>
                    <a:pt x="39685" y="83718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3" name="任意多边形: 形状 852">
              <a:extLst>
                <a:ext uri="{FF2B5EF4-FFF2-40B4-BE49-F238E27FC236}">
                  <a16:creationId xmlns:a16="http://schemas.microsoft.com/office/drawing/2014/main" id="{976A1A2D-1527-418B-AF00-CAA22897AA79}"/>
                </a:ext>
              </a:extLst>
            </p:cNvPr>
            <p:cNvSpPr/>
            <p:nvPr/>
          </p:nvSpPr>
          <p:spPr>
            <a:xfrm>
              <a:off x="2114022" y="2367567"/>
              <a:ext cx="78162" cy="53345"/>
            </a:xfrm>
            <a:custGeom>
              <a:avLst/>
              <a:gdLst>
                <a:gd name="connsiteX0" fmla="*/ 7185 w 78162"/>
                <a:gd name="connsiteY0" fmla="*/ 53346 h 53345"/>
                <a:gd name="connsiteX1" fmla="*/ 4047 w 78162"/>
                <a:gd name="connsiteY1" fmla="*/ 52599 h 53345"/>
                <a:gd name="connsiteX2" fmla="*/ 760 w 78162"/>
                <a:gd name="connsiteY2" fmla="*/ 43036 h 53345"/>
                <a:gd name="connsiteX3" fmla="*/ 71135 w 78162"/>
                <a:gd name="connsiteY3" fmla="*/ 4 h 53345"/>
                <a:gd name="connsiteX4" fmla="*/ 78158 w 78162"/>
                <a:gd name="connsiteY4" fmla="*/ 7325 h 53345"/>
                <a:gd name="connsiteX5" fmla="*/ 70986 w 78162"/>
                <a:gd name="connsiteY5" fmla="*/ 14348 h 53345"/>
                <a:gd name="connsiteX6" fmla="*/ 70089 w 78162"/>
                <a:gd name="connsiteY6" fmla="*/ 14348 h 53345"/>
                <a:gd name="connsiteX7" fmla="*/ 13460 w 78162"/>
                <a:gd name="connsiteY7" fmla="*/ 49461 h 53345"/>
                <a:gd name="connsiteX8" fmla="*/ 7185 w 78162"/>
                <a:gd name="connsiteY8" fmla="*/ 53346 h 5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162" h="53345">
                  <a:moveTo>
                    <a:pt x="7185" y="53346"/>
                  </a:moveTo>
                  <a:cubicBezTo>
                    <a:pt x="6139" y="53346"/>
                    <a:pt x="5093" y="53047"/>
                    <a:pt x="4047" y="52599"/>
                  </a:cubicBezTo>
                  <a:cubicBezTo>
                    <a:pt x="461" y="50806"/>
                    <a:pt x="-1033" y="46472"/>
                    <a:pt x="760" y="43036"/>
                  </a:cubicBezTo>
                  <a:cubicBezTo>
                    <a:pt x="13759" y="16888"/>
                    <a:pt x="41999" y="-295"/>
                    <a:pt x="71135" y="4"/>
                  </a:cubicBezTo>
                  <a:cubicBezTo>
                    <a:pt x="75169" y="4"/>
                    <a:pt x="78307" y="3291"/>
                    <a:pt x="78158" y="7325"/>
                  </a:cubicBezTo>
                  <a:cubicBezTo>
                    <a:pt x="78158" y="11210"/>
                    <a:pt x="74870" y="14348"/>
                    <a:pt x="70986" y="14348"/>
                  </a:cubicBezTo>
                  <a:cubicBezTo>
                    <a:pt x="70687" y="14348"/>
                    <a:pt x="70388" y="14348"/>
                    <a:pt x="70089" y="14348"/>
                  </a:cubicBezTo>
                  <a:cubicBezTo>
                    <a:pt x="46929" y="14348"/>
                    <a:pt x="23770" y="28692"/>
                    <a:pt x="13460" y="49461"/>
                  </a:cubicBezTo>
                  <a:cubicBezTo>
                    <a:pt x="12265" y="51851"/>
                    <a:pt x="9725" y="53346"/>
                    <a:pt x="7185" y="5334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4" name="任意多边形: 形状 853">
              <a:extLst>
                <a:ext uri="{FF2B5EF4-FFF2-40B4-BE49-F238E27FC236}">
                  <a16:creationId xmlns:a16="http://schemas.microsoft.com/office/drawing/2014/main" id="{0DCEFD7D-C9D6-4F80-83DE-6CABA61D56DA}"/>
                </a:ext>
              </a:extLst>
            </p:cNvPr>
            <p:cNvSpPr/>
            <p:nvPr/>
          </p:nvSpPr>
          <p:spPr>
            <a:xfrm>
              <a:off x="1723211" y="2250722"/>
              <a:ext cx="59187" cy="86367"/>
            </a:xfrm>
            <a:custGeom>
              <a:avLst/>
              <a:gdLst>
                <a:gd name="connsiteX0" fmla="*/ 51947 w 59187"/>
                <a:gd name="connsiteY0" fmla="*/ 86368 h 86367"/>
                <a:gd name="connsiteX1" fmla="*/ 48959 w 59187"/>
                <a:gd name="connsiteY1" fmla="*/ 85621 h 86367"/>
                <a:gd name="connsiteX2" fmla="*/ 10858 w 59187"/>
                <a:gd name="connsiteY2" fmla="*/ 51404 h 86367"/>
                <a:gd name="connsiteX3" fmla="*/ 100 w 59187"/>
                <a:gd name="connsiteY3" fmla="*/ 6878 h 86367"/>
                <a:gd name="connsiteX4" fmla="*/ 7571 w 59187"/>
                <a:gd name="connsiteY4" fmla="*/ 5 h 86367"/>
                <a:gd name="connsiteX5" fmla="*/ 14444 w 59187"/>
                <a:gd name="connsiteY5" fmla="*/ 7476 h 86367"/>
                <a:gd name="connsiteX6" fmla="*/ 22960 w 59187"/>
                <a:gd name="connsiteY6" fmla="*/ 43485 h 86367"/>
                <a:gd name="connsiteX7" fmla="*/ 55085 w 59187"/>
                <a:gd name="connsiteY7" fmla="*/ 72472 h 86367"/>
                <a:gd name="connsiteX8" fmla="*/ 58522 w 59187"/>
                <a:gd name="connsiteY8" fmla="*/ 82035 h 86367"/>
                <a:gd name="connsiteX9" fmla="*/ 51947 w 59187"/>
                <a:gd name="connsiteY9" fmla="*/ 86368 h 86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187" h="86367">
                  <a:moveTo>
                    <a:pt x="51947" y="86368"/>
                  </a:moveTo>
                  <a:cubicBezTo>
                    <a:pt x="50901" y="86368"/>
                    <a:pt x="49855" y="86219"/>
                    <a:pt x="48959" y="85621"/>
                  </a:cubicBezTo>
                  <a:cubicBezTo>
                    <a:pt x="34017" y="78598"/>
                    <a:pt x="21167" y="67093"/>
                    <a:pt x="10858" y="51404"/>
                  </a:cubicBezTo>
                  <a:cubicBezTo>
                    <a:pt x="2789" y="39152"/>
                    <a:pt x="-647" y="24659"/>
                    <a:pt x="100" y="6878"/>
                  </a:cubicBezTo>
                  <a:cubicBezTo>
                    <a:pt x="249" y="2993"/>
                    <a:pt x="3536" y="-144"/>
                    <a:pt x="7571" y="5"/>
                  </a:cubicBezTo>
                  <a:cubicBezTo>
                    <a:pt x="11455" y="154"/>
                    <a:pt x="14593" y="3442"/>
                    <a:pt x="14444" y="7476"/>
                  </a:cubicBezTo>
                  <a:cubicBezTo>
                    <a:pt x="13846" y="22268"/>
                    <a:pt x="16536" y="33773"/>
                    <a:pt x="22960" y="43485"/>
                  </a:cubicBezTo>
                  <a:cubicBezTo>
                    <a:pt x="31776" y="56933"/>
                    <a:pt x="42534" y="66645"/>
                    <a:pt x="55085" y="72472"/>
                  </a:cubicBezTo>
                  <a:cubicBezTo>
                    <a:pt x="58671" y="74116"/>
                    <a:pt x="60165" y="78449"/>
                    <a:pt x="58522" y="82035"/>
                  </a:cubicBezTo>
                  <a:cubicBezTo>
                    <a:pt x="57326" y="84874"/>
                    <a:pt x="54637" y="86368"/>
                    <a:pt x="51947" y="86368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5" name="任意多边形: 形状 854">
              <a:extLst>
                <a:ext uri="{FF2B5EF4-FFF2-40B4-BE49-F238E27FC236}">
                  <a16:creationId xmlns:a16="http://schemas.microsoft.com/office/drawing/2014/main" id="{AD4A2947-2D60-462D-9862-FE72BA3E78B5}"/>
                </a:ext>
              </a:extLst>
            </p:cNvPr>
            <p:cNvSpPr/>
            <p:nvPr/>
          </p:nvSpPr>
          <p:spPr>
            <a:xfrm>
              <a:off x="1801238" y="2245492"/>
              <a:ext cx="33967" cy="109826"/>
            </a:xfrm>
            <a:custGeom>
              <a:avLst/>
              <a:gdLst>
                <a:gd name="connsiteX0" fmla="*/ 7091 w 33967"/>
                <a:gd name="connsiteY0" fmla="*/ 109826 h 109826"/>
                <a:gd name="connsiteX1" fmla="*/ 4102 w 33967"/>
                <a:gd name="connsiteY1" fmla="*/ 109079 h 109826"/>
                <a:gd name="connsiteX2" fmla="*/ 666 w 33967"/>
                <a:gd name="connsiteY2" fmla="*/ 99517 h 109826"/>
                <a:gd name="connsiteX3" fmla="*/ 19492 w 33967"/>
                <a:gd name="connsiteY3" fmla="*/ 7476 h 109826"/>
                <a:gd name="connsiteX4" fmla="*/ 26365 w 33967"/>
                <a:gd name="connsiteY4" fmla="*/ 5 h 109826"/>
                <a:gd name="connsiteX5" fmla="*/ 33836 w 33967"/>
                <a:gd name="connsiteY5" fmla="*/ 6878 h 109826"/>
                <a:gd name="connsiteX6" fmla="*/ 13815 w 33967"/>
                <a:gd name="connsiteY6" fmla="*/ 105493 h 109826"/>
                <a:gd name="connsiteX7" fmla="*/ 7091 w 33967"/>
                <a:gd name="connsiteY7" fmla="*/ 109826 h 10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67" h="109826">
                  <a:moveTo>
                    <a:pt x="7091" y="109826"/>
                  </a:moveTo>
                  <a:cubicBezTo>
                    <a:pt x="6045" y="109826"/>
                    <a:pt x="4999" y="109677"/>
                    <a:pt x="4102" y="109079"/>
                  </a:cubicBezTo>
                  <a:cubicBezTo>
                    <a:pt x="516" y="107436"/>
                    <a:pt x="-978" y="103103"/>
                    <a:pt x="666" y="99517"/>
                  </a:cubicBezTo>
                  <a:cubicBezTo>
                    <a:pt x="14113" y="70829"/>
                    <a:pt x="20538" y="39003"/>
                    <a:pt x="19492" y="7476"/>
                  </a:cubicBezTo>
                  <a:cubicBezTo>
                    <a:pt x="19343" y="3591"/>
                    <a:pt x="22481" y="155"/>
                    <a:pt x="26365" y="5"/>
                  </a:cubicBezTo>
                  <a:cubicBezTo>
                    <a:pt x="30250" y="-144"/>
                    <a:pt x="33687" y="2993"/>
                    <a:pt x="33836" y="6878"/>
                  </a:cubicBezTo>
                  <a:cubicBezTo>
                    <a:pt x="35032" y="40796"/>
                    <a:pt x="28009" y="74863"/>
                    <a:pt x="13815" y="105493"/>
                  </a:cubicBezTo>
                  <a:cubicBezTo>
                    <a:pt x="12470" y="108183"/>
                    <a:pt x="9780" y="109826"/>
                    <a:pt x="7091" y="10982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6" name="任意多边形: 形状 855">
              <a:extLst>
                <a:ext uri="{FF2B5EF4-FFF2-40B4-BE49-F238E27FC236}">
                  <a16:creationId xmlns:a16="http://schemas.microsoft.com/office/drawing/2014/main" id="{E986CBC8-D29E-4AE5-87F2-751B173F0E29}"/>
                </a:ext>
              </a:extLst>
            </p:cNvPr>
            <p:cNvSpPr/>
            <p:nvPr/>
          </p:nvSpPr>
          <p:spPr>
            <a:xfrm>
              <a:off x="1893383" y="2287818"/>
              <a:ext cx="47926" cy="89016"/>
            </a:xfrm>
            <a:custGeom>
              <a:avLst/>
              <a:gdLst>
                <a:gd name="connsiteX0" fmla="*/ 40605 w 47926"/>
                <a:gd name="connsiteY0" fmla="*/ 89016 h 89016"/>
                <a:gd name="connsiteX1" fmla="*/ 33433 w 47926"/>
                <a:gd name="connsiteY1" fmla="*/ 81844 h 89016"/>
                <a:gd name="connsiteX2" fmla="*/ 2205 w 47926"/>
                <a:gd name="connsiteY2" fmla="*/ 12366 h 89016"/>
                <a:gd name="connsiteX3" fmla="*/ 2056 w 47926"/>
                <a:gd name="connsiteY3" fmla="*/ 2205 h 89016"/>
                <a:gd name="connsiteX4" fmla="*/ 12216 w 47926"/>
                <a:gd name="connsiteY4" fmla="*/ 2056 h 89016"/>
                <a:gd name="connsiteX5" fmla="*/ 47927 w 47926"/>
                <a:gd name="connsiteY5" fmla="*/ 81844 h 89016"/>
                <a:gd name="connsiteX6" fmla="*/ 40605 w 47926"/>
                <a:gd name="connsiteY6" fmla="*/ 89016 h 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926" h="89016">
                  <a:moveTo>
                    <a:pt x="40605" y="89016"/>
                  </a:moveTo>
                  <a:cubicBezTo>
                    <a:pt x="36571" y="89016"/>
                    <a:pt x="33433" y="85879"/>
                    <a:pt x="33433" y="81844"/>
                  </a:cubicBezTo>
                  <a:cubicBezTo>
                    <a:pt x="33433" y="54352"/>
                    <a:pt x="24020" y="33583"/>
                    <a:pt x="2205" y="12366"/>
                  </a:cubicBezTo>
                  <a:cubicBezTo>
                    <a:pt x="-634" y="9676"/>
                    <a:pt x="-783" y="5044"/>
                    <a:pt x="2056" y="2205"/>
                  </a:cubicBezTo>
                  <a:cubicBezTo>
                    <a:pt x="4745" y="-633"/>
                    <a:pt x="9377" y="-783"/>
                    <a:pt x="12216" y="2056"/>
                  </a:cubicBezTo>
                  <a:cubicBezTo>
                    <a:pt x="28802" y="18193"/>
                    <a:pt x="47927" y="41651"/>
                    <a:pt x="47927" y="81844"/>
                  </a:cubicBezTo>
                  <a:cubicBezTo>
                    <a:pt x="47777" y="85729"/>
                    <a:pt x="44490" y="89016"/>
                    <a:pt x="40605" y="8901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7" name="任意多边形: 形状 856">
              <a:extLst>
                <a:ext uri="{FF2B5EF4-FFF2-40B4-BE49-F238E27FC236}">
                  <a16:creationId xmlns:a16="http://schemas.microsoft.com/office/drawing/2014/main" id="{FC47AAF8-4367-4A09-B439-E9F3E1CFC557}"/>
                </a:ext>
              </a:extLst>
            </p:cNvPr>
            <p:cNvSpPr/>
            <p:nvPr/>
          </p:nvSpPr>
          <p:spPr>
            <a:xfrm>
              <a:off x="1846455" y="2318817"/>
              <a:ext cx="45063" cy="93579"/>
            </a:xfrm>
            <a:custGeom>
              <a:avLst/>
              <a:gdLst>
                <a:gd name="connsiteX0" fmla="*/ 37778 w 45063"/>
                <a:gd name="connsiteY0" fmla="*/ 93579 h 93579"/>
                <a:gd name="connsiteX1" fmla="*/ 32847 w 45063"/>
                <a:gd name="connsiteY1" fmla="*/ 91637 h 93579"/>
                <a:gd name="connsiteX2" fmla="*/ 573 w 45063"/>
                <a:gd name="connsiteY2" fmla="*/ 6469 h 93579"/>
                <a:gd name="connsiteX3" fmla="*/ 8492 w 45063"/>
                <a:gd name="connsiteY3" fmla="*/ 45 h 93579"/>
                <a:gd name="connsiteX4" fmla="*/ 14917 w 45063"/>
                <a:gd name="connsiteY4" fmla="*/ 7964 h 93579"/>
                <a:gd name="connsiteX5" fmla="*/ 42858 w 45063"/>
                <a:gd name="connsiteY5" fmla="*/ 81327 h 93579"/>
                <a:gd name="connsiteX6" fmla="*/ 43007 w 45063"/>
                <a:gd name="connsiteY6" fmla="*/ 91487 h 93579"/>
                <a:gd name="connsiteX7" fmla="*/ 37778 w 45063"/>
                <a:gd name="connsiteY7" fmla="*/ 93579 h 9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63" h="93579">
                  <a:moveTo>
                    <a:pt x="37778" y="93579"/>
                  </a:moveTo>
                  <a:cubicBezTo>
                    <a:pt x="35985" y="93579"/>
                    <a:pt x="34192" y="92982"/>
                    <a:pt x="32847" y="91637"/>
                  </a:cubicBezTo>
                  <a:cubicBezTo>
                    <a:pt x="18951" y="78189"/>
                    <a:pt x="-3910" y="49352"/>
                    <a:pt x="573" y="6469"/>
                  </a:cubicBezTo>
                  <a:cubicBezTo>
                    <a:pt x="1021" y="2585"/>
                    <a:pt x="4458" y="-404"/>
                    <a:pt x="8492" y="45"/>
                  </a:cubicBezTo>
                  <a:cubicBezTo>
                    <a:pt x="12377" y="493"/>
                    <a:pt x="15365" y="3929"/>
                    <a:pt x="14917" y="7964"/>
                  </a:cubicBezTo>
                  <a:cubicBezTo>
                    <a:pt x="11182" y="44870"/>
                    <a:pt x="30905" y="69822"/>
                    <a:pt x="42858" y="81327"/>
                  </a:cubicBezTo>
                  <a:cubicBezTo>
                    <a:pt x="45697" y="84017"/>
                    <a:pt x="45846" y="88649"/>
                    <a:pt x="43007" y="91487"/>
                  </a:cubicBezTo>
                  <a:cubicBezTo>
                    <a:pt x="41513" y="92832"/>
                    <a:pt x="39571" y="93579"/>
                    <a:pt x="37778" y="9357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8" name="任意多边形: 形状 857">
              <a:extLst>
                <a:ext uri="{FF2B5EF4-FFF2-40B4-BE49-F238E27FC236}">
                  <a16:creationId xmlns:a16="http://schemas.microsoft.com/office/drawing/2014/main" id="{4A2D39C1-DEF5-4759-B128-C6D1F75B2CA3}"/>
                </a:ext>
              </a:extLst>
            </p:cNvPr>
            <p:cNvSpPr/>
            <p:nvPr/>
          </p:nvSpPr>
          <p:spPr>
            <a:xfrm>
              <a:off x="1713262" y="2350650"/>
              <a:ext cx="114983" cy="51137"/>
            </a:xfrm>
            <a:custGeom>
              <a:avLst/>
              <a:gdLst>
                <a:gd name="connsiteX0" fmla="*/ 96112 w 114983"/>
                <a:gd name="connsiteY0" fmla="*/ 51138 h 51137"/>
                <a:gd name="connsiteX1" fmla="*/ 2129 w 114983"/>
                <a:gd name="connsiteY1" fmla="*/ 12289 h 51137"/>
                <a:gd name="connsiteX2" fmla="*/ 2129 w 114983"/>
                <a:gd name="connsiteY2" fmla="*/ 2129 h 51137"/>
                <a:gd name="connsiteX3" fmla="*/ 12289 w 114983"/>
                <a:gd name="connsiteY3" fmla="*/ 2129 h 51137"/>
                <a:gd name="connsiteX4" fmla="*/ 107169 w 114983"/>
                <a:gd name="connsiteY4" fmla="*/ 36346 h 51137"/>
                <a:gd name="connsiteX5" fmla="*/ 114939 w 114983"/>
                <a:gd name="connsiteY5" fmla="*/ 42771 h 51137"/>
                <a:gd name="connsiteX6" fmla="*/ 108514 w 114983"/>
                <a:gd name="connsiteY6" fmla="*/ 50540 h 51137"/>
                <a:gd name="connsiteX7" fmla="*/ 96112 w 114983"/>
                <a:gd name="connsiteY7" fmla="*/ 51138 h 5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983" h="51137">
                  <a:moveTo>
                    <a:pt x="96112" y="51138"/>
                  </a:moveTo>
                  <a:cubicBezTo>
                    <a:pt x="61298" y="51138"/>
                    <a:pt x="26783" y="37093"/>
                    <a:pt x="2129" y="12289"/>
                  </a:cubicBezTo>
                  <a:cubicBezTo>
                    <a:pt x="-710" y="9450"/>
                    <a:pt x="-710" y="4968"/>
                    <a:pt x="2129" y="2129"/>
                  </a:cubicBezTo>
                  <a:cubicBezTo>
                    <a:pt x="4968" y="-710"/>
                    <a:pt x="9451" y="-710"/>
                    <a:pt x="12289" y="2129"/>
                  </a:cubicBezTo>
                  <a:cubicBezTo>
                    <a:pt x="36943" y="26932"/>
                    <a:pt x="72355" y="39633"/>
                    <a:pt x="107169" y="36346"/>
                  </a:cubicBezTo>
                  <a:cubicBezTo>
                    <a:pt x="111203" y="36047"/>
                    <a:pt x="114640" y="38886"/>
                    <a:pt x="114939" y="42771"/>
                  </a:cubicBezTo>
                  <a:cubicBezTo>
                    <a:pt x="115387" y="46655"/>
                    <a:pt x="112399" y="50241"/>
                    <a:pt x="108514" y="50540"/>
                  </a:cubicBezTo>
                  <a:cubicBezTo>
                    <a:pt x="104330" y="50839"/>
                    <a:pt x="100146" y="51138"/>
                    <a:pt x="96112" y="51138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9" name="任意多边形: 形状 858">
              <a:extLst>
                <a:ext uri="{FF2B5EF4-FFF2-40B4-BE49-F238E27FC236}">
                  <a16:creationId xmlns:a16="http://schemas.microsoft.com/office/drawing/2014/main" id="{9650845E-0DC5-4475-AFA4-0DFF0E6A981A}"/>
                </a:ext>
              </a:extLst>
            </p:cNvPr>
            <p:cNvSpPr/>
            <p:nvPr/>
          </p:nvSpPr>
          <p:spPr>
            <a:xfrm>
              <a:off x="2288533" y="2385836"/>
              <a:ext cx="93220" cy="44639"/>
            </a:xfrm>
            <a:custGeom>
              <a:avLst/>
              <a:gdLst>
                <a:gd name="connsiteX0" fmla="*/ 14663 w 93220"/>
                <a:gd name="connsiteY0" fmla="*/ 44640 h 44639"/>
                <a:gd name="connsiteX1" fmla="*/ 6595 w 93220"/>
                <a:gd name="connsiteY1" fmla="*/ 44341 h 44639"/>
                <a:gd name="connsiteX2" fmla="*/ 21 w 93220"/>
                <a:gd name="connsiteY2" fmla="*/ 36571 h 44639"/>
                <a:gd name="connsiteX3" fmla="*/ 7790 w 93220"/>
                <a:gd name="connsiteY3" fmla="*/ 29997 h 44639"/>
                <a:gd name="connsiteX4" fmla="*/ 80855 w 93220"/>
                <a:gd name="connsiteY4" fmla="*/ 2205 h 44639"/>
                <a:gd name="connsiteX5" fmla="*/ 91015 w 93220"/>
                <a:gd name="connsiteY5" fmla="*/ 2056 h 44639"/>
                <a:gd name="connsiteX6" fmla="*/ 91165 w 93220"/>
                <a:gd name="connsiteY6" fmla="*/ 12216 h 44639"/>
                <a:gd name="connsiteX7" fmla="*/ 14663 w 93220"/>
                <a:gd name="connsiteY7" fmla="*/ 44640 h 4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220" h="44639">
                  <a:moveTo>
                    <a:pt x="14663" y="44640"/>
                  </a:moveTo>
                  <a:cubicBezTo>
                    <a:pt x="11974" y="44640"/>
                    <a:pt x="9284" y="44490"/>
                    <a:pt x="6595" y="44341"/>
                  </a:cubicBezTo>
                  <a:cubicBezTo>
                    <a:pt x="2710" y="44042"/>
                    <a:pt x="-278" y="40605"/>
                    <a:pt x="21" y="36571"/>
                  </a:cubicBezTo>
                  <a:cubicBezTo>
                    <a:pt x="319" y="32686"/>
                    <a:pt x="3756" y="29698"/>
                    <a:pt x="7790" y="29997"/>
                  </a:cubicBezTo>
                  <a:cubicBezTo>
                    <a:pt x="34835" y="32089"/>
                    <a:pt x="62029" y="21779"/>
                    <a:pt x="80855" y="2205"/>
                  </a:cubicBezTo>
                  <a:cubicBezTo>
                    <a:pt x="83545" y="-633"/>
                    <a:pt x="88176" y="-783"/>
                    <a:pt x="91015" y="2056"/>
                  </a:cubicBezTo>
                  <a:cubicBezTo>
                    <a:pt x="93854" y="4746"/>
                    <a:pt x="94004" y="9377"/>
                    <a:pt x="91165" y="12216"/>
                  </a:cubicBezTo>
                  <a:cubicBezTo>
                    <a:pt x="71143" y="32836"/>
                    <a:pt x="43202" y="44640"/>
                    <a:pt x="14663" y="44640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0" name="任意多边形: 形状 859">
              <a:extLst>
                <a:ext uri="{FF2B5EF4-FFF2-40B4-BE49-F238E27FC236}">
                  <a16:creationId xmlns:a16="http://schemas.microsoft.com/office/drawing/2014/main" id="{CBDBB0B4-7BFC-41CF-B4DD-9AB2DE07F439}"/>
                </a:ext>
              </a:extLst>
            </p:cNvPr>
            <p:cNvSpPr/>
            <p:nvPr/>
          </p:nvSpPr>
          <p:spPr>
            <a:xfrm>
              <a:off x="2313771" y="2462118"/>
              <a:ext cx="61853" cy="100142"/>
            </a:xfrm>
            <a:custGeom>
              <a:avLst/>
              <a:gdLst>
                <a:gd name="connsiteX0" fmla="*/ 54571 w 61853"/>
                <a:gd name="connsiteY0" fmla="*/ 100143 h 100142"/>
                <a:gd name="connsiteX1" fmla="*/ 54123 w 61853"/>
                <a:gd name="connsiteY1" fmla="*/ 100143 h 100142"/>
                <a:gd name="connsiteX2" fmla="*/ 47399 w 61853"/>
                <a:gd name="connsiteY2" fmla="*/ 92523 h 100142"/>
                <a:gd name="connsiteX3" fmla="*/ 3620 w 61853"/>
                <a:gd name="connsiteY3" fmla="*/ 13332 h 100142"/>
                <a:gd name="connsiteX4" fmla="*/ 930 w 61853"/>
                <a:gd name="connsiteY4" fmla="*/ 3620 h 100142"/>
                <a:gd name="connsiteX5" fmla="*/ 10642 w 61853"/>
                <a:gd name="connsiteY5" fmla="*/ 930 h 100142"/>
                <a:gd name="connsiteX6" fmla="*/ 61594 w 61853"/>
                <a:gd name="connsiteY6" fmla="*/ 93569 h 100142"/>
                <a:gd name="connsiteX7" fmla="*/ 54571 w 61853"/>
                <a:gd name="connsiteY7" fmla="*/ 100143 h 10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853" h="100142">
                  <a:moveTo>
                    <a:pt x="54571" y="100143"/>
                  </a:moveTo>
                  <a:cubicBezTo>
                    <a:pt x="54421" y="100143"/>
                    <a:pt x="54272" y="100143"/>
                    <a:pt x="54123" y="100143"/>
                  </a:cubicBezTo>
                  <a:cubicBezTo>
                    <a:pt x="50238" y="99844"/>
                    <a:pt x="47100" y="96407"/>
                    <a:pt x="47399" y="92523"/>
                  </a:cubicBezTo>
                  <a:cubicBezTo>
                    <a:pt x="49640" y="58157"/>
                    <a:pt x="34549" y="30814"/>
                    <a:pt x="3620" y="13332"/>
                  </a:cubicBezTo>
                  <a:cubicBezTo>
                    <a:pt x="183" y="11390"/>
                    <a:pt x="-1012" y="7056"/>
                    <a:pt x="930" y="3620"/>
                  </a:cubicBezTo>
                  <a:cubicBezTo>
                    <a:pt x="2873" y="183"/>
                    <a:pt x="7206" y="-1012"/>
                    <a:pt x="10642" y="930"/>
                  </a:cubicBezTo>
                  <a:cubicBezTo>
                    <a:pt x="46054" y="20952"/>
                    <a:pt x="64283" y="53824"/>
                    <a:pt x="61594" y="93569"/>
                  </a:cubicBezTo>
                  <a:cubicBezTo>
                    <a:pt x="61444" y="97304"/>
                    <a:pt x="58306" y="100143"/>
                    <a:pt x="54571" y="10014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1" name="任意多边形: 形状 860">
              <a:extLst>
                <a:ext uri="{FF2B5EF4-FFF2-40B4-BE49-F238E27FC236}">
                  <a16:creationId xmlns:a16="http://schemas.microsoft.com/office/drawing/2014/main" id="{BE04F1F4-3B66-4519-87ED-5C58258EBF79}"/>
                </a:ext>
              </a:extLst>
            </p:cNvPr>
            <p:cNvSpPr/>
            <p:nvPr/>
          </p:nvSpPr>
          <p:spPr>
            <a:xfrm>
              <a:off x="2410559" y="2496898"/>
              <a:ext cx="43619" cy="80006"/>
            </a:xfrm>
            <a:custGeom>
              <a:avLst/>
              <a:gdLst>
                <a:gd name="connsiteX0" fmla="*/ 36078 w 43619"/>
                <a:gd name="connsiteY0" fmla="*/ 80006 h 80006"/>
                <a:gd name="connsiteX1" fmla="*/ 35480 w 43619"/>
                <a:gd name="connsiteY1" fmla="*/ 80006 h 80006"/>
                <a:gd name="connsiteX2" fmla="*/ 28906 w 43619"/>
                <a:gd name="connsiteY2" fmla="*/ 72386 h 80006"/>
                <a:gd name="connsiteX3" fmla="*/ 23975 w 43619"/>
                <a:gd name="connsiteY3" fmla="*/ 39514 h 80006"/>
                <a:gd name="connsiteX4" fmla="*/ 4102 w 43619"/>
                <a:gd name="connsiteY4" fmla="*/ 13665 h 80006"/>
                <a:gd name="connsiteX5" fmla="*/ 666 w 43619"/>
                <a:gd name="connsiteY5" fmla="*/ 4102 h 80006"/>
                <a:gd name="connsiteX6" fmla="*/ 10229 w 43619"/>
                <a:gd name="connsiteY6" fmla="*/ 666 h 80006"/>
                <a:gd name="connsiteX7" fmla="*/ 37422 w 43619"/>
                <a:gd name="connsiteY7" fmla="*/ 34434 h 80006"/>
                <a:gd name="connsiteX8" fmla="*/ 43250 w 43619"/>
                <a:gd name="connsiteY8" fmla="*/ 73581 h 80006"/>
                <a:gd name="connsiteX9" fmla="*/ 36078 w 43619"/>
                <a:gd name="connsiteY9" fmla="*/ 80006 h 8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619" h="80006">
                  <a:moveTo>
                    <a:pt x="36078" y="80006"/>
                  </a:moveTo>
                  <a:cubicBezTo>
                    <a:pt x="35928" y="80006"/>
                    <a:pt x="35779" y="80006"/>
                    <a:pt x="35480" y="80006"/>
                  </a:cubicBezTo>
                  <a:cubicBezTo>
                    <a:pt x="31595" y="79707"/>
                    <a:pt x="28607" y="76271"/>
                    <a:pt x="28906" y="72386"/>
                  </a:cubicBezTo>
                  <a:cubicBezTo>
                    <a:pt x="29802" y="59984"/>
                    <a:pt x="28607" y="51617"/>
                    <a:pt x="23975" y="39514"/>
                  </a:cubicBezTo>
                  <a:cubicBezTo>
                    <a:pt x="19194" y="27112"/>
                    <a:pt x="14263" y="18446"/>
                    <a:pt x="4102" y="13665"/>
                  </a:cubicBezTo>
                  <a:cubicBezTo>
                    <a:pt x="516" y="12021"/>
                    <a:pt x="-978" y="7688"/>
                    <a:pt x="666" y="4102"/>
                  </a:cubicBezTo>
                  <a:cubicBezTo>
                    <a:pt x="2309" y="516"/>
                    <a:pt x="6642" y="-978"/>
                    <a:pt x="10229" y="666"/>
                  </a:cubicBezTo>
                  <a:cubicBezTo>
                    <a:pt x="25469" y="7838"/>
                    <a:pt x="32342" y="21136"/>
                    <a:pt x="37422" y="34434"/>
                  </a:cubicBezTo>
                  <a:cubicBezTo>
                    <a:pt x="42801" y="48628"/>
                    <a:pt x="44445" y="58938"/>
                    <a:pt x="43250" y="73581"/>
                  </a:cubicBezTo>
                  <a:cubicBezTo>
                    <a:pt x="42951" y="77167"/>
                    <a:pt x="39813" y="80006"/>
                    <a:pt x="36078" y="8000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2" name="任意多边形: 形状 861">
              <a:extLst>
                <a:ext uri="{FF2B5EF4-FFF2-40B4-BE49-F238E27FC236}">
                  <a16:creationId xmlns:a16="http://schemas.microsoft.com/office/drawing/2014/main" id="{1AC88092-F31D-4548-9BD0-B15368BB80A0}"/>
                </a:ext>
              </a:extLst>
            </p:cNvPr>
            <p:cNvSpPr/>
            <p:nvPr/>
          </p:nvSpPr>
          <p:spPr>
            <a:xfrm>
              <a:off x="2390832" y="2343294"/>
              <a:ext cx="83192" cy="51919"/>
            </a:xfrm>
            <a:custGeom>
              <a:avLst/>
              <a:gdLst>
                <a:gd name="connsiteX0" fmla="*/ 76125 w 83192"/>
                <a:gd name="connsiteY0" fmla="*/ 51920 h 51919"/>
                <a:gd name="connsiteX1" fmla="*/ 75378 w 83192"/>
                <a:gd name="connsiteY1" fmla="*/ 51920 h 51919"/>
                <a:gd name="connsiteX2" fmla="*/ 968 w 83192"/>
                <a:gd name="connsiteY2" fmla="*/ 10830 h 51919"/>
                <a:gd name="connsiteX3" fmla="*/ 3509 w 83192"/>
                <a:gd name="connsiteY3" fmla="*/ 968 h 51919"/>
                <a:gd name="connsiteX4" fmla="*/ 13370 w 83192"/>
                <a:gd name="connsiteY4" fmla="*/ 3508 h 51919"/>
                <a:gd name="connsiteX5" fmla="*/ 76723 w 83192"/>
                <a:gd name="connsiteY5" fmla="*/ 37575 h 51919"/>
                <a:gd name="connsiteX6" fmla="*/ 83148 w 83192"/>
                <a:gd name="connsiteY6" fmla="*/ 45345 h 51919"/>
                <a:gd name="connsiteX7" fmla="*/ 76125 w 83192"/>
                <a:gd name="connsiteY7" fmla="*/ 51920 h 5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192" h="51919">
                  <a:moveTo>
                    <a:pt x="76125" y="51920"/>
                  </a:moveTo>
                  <a:cubicBezTo>
                    <a:pt x="75826" y="51920"/>
                    <a:pt x="75677" y="51920"/>
                    <a:pt x="75378" y="51920"/>
                  </a:cubicBezTo>
                  <a:cubicBezTo>
                    <a:pt x="46839" y="49081"/>
                    <a:pt x="12175" y="29955"/>
                    <a:pt x="968" y="10830"/>
                  </a:cubicBezTo>
                  <a:cubicBezTo>
                    <a:pt x="-974" y="7393"/>
                    <a:pt x="72" y="3060"/>
                    <a:pt x="3509" y="968"/>
                  </a:cubicBezTo>
                  <a:cubicBezTo>
                    <a:pt x="6945" y="-974"/>
                    <a:pt x="11278" y="72"/>
                    <a:pt x="13370" y="3508"/>
                  </a:cubicBezTo>
                  <a:cubicBezTo>
                    <a:pt x="22186" y="18600"/>
                    <a:pt x="52965" y="35185"/>
                    <a:pt x="76723" y="37575"/>
                  </a:cubicBezTo>
                  <a:cubicBezTo>
                    <a:pt x="80608" y="38024"/>
                    <a:pt x="83596" y="41460"/>
                    <a:pt x="83148" y="45345"/>
                  </a:cubicBezTo>
                  <a:cubicBezTo>
                    <a:pt x="82849" y="49081"/>
                    <a:pt x="79711" y="51920"/>
                    <a:pt x="76125" y="51920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3" name="任意多边形: 形状 862">
              <a:extLst>
                <a:ext uri="{FF2B5EF4-FFF2-40B4-BE49-F238E27FC236}">
                  <a16:creationId xmlns:a16="http://schemas.microsoft.com/office/drawing/2014/main" id="{56D61D1B-F05A-4B86-A965-3D28BC4C6B11}"/>
                </a:ext>
              </a:extLst>
            </p:cNvPr>
            <p:cNvSpPr/>
            <p:nvPr/>
          </p:nvSpPr>
          <p:spPr>
            <a:xfrm>
              <a:off x="2398668" y="2411817"/>
              <a:ext cx="69763" cy="59448"/>
            </a:xfrm>
            <a:custGeom>
              <a:avLst/>
              <a:gdLst>
                <a:gd name="connsiteX0" fmla="*/ 7177 w 69763"/>
                <a:gd name="connsiteY0" fmla="*/ 59449 h 59448"/>
                <a:gd name="connsiteX1" fmla="*/ 5 w 69763"/>
                <a:gd name="connsiteY1" fmla="*/ 52725 h 59448"/>
                <a:gd name="connsiteX2" fmla="*/ 6729 w 69763"/>
                <a:gd name="connsiteY2" fmla="*/ 45105 h 59448"/>
                <a:gd name="connsiteX3" fmla="*/ 55588 w 69763"/>
                <a:gd name="connsiteY3" fmla="*/ 5808 h 59448"/>
                <a:gd name="connsiteX4" fmla="*/ 63956 w 69763"/>
                <a:gd name="connsiteY4" fmla="*/ 130 h 59448"/>
                <a:gd name="connsiteX5" fmla="*/ 69634 w 69763"/>
                <a:gd name="connsiteY5" fmla="*/ 8498 h 59448"/>
                <a:gd name="connsiteX6" fmla="*/ 7476 w 69763"/>
                <a:gd name="connsiteY6" fmla="*/ 59449 h 59448"/>
                <a:gd name="connsiteX7" fmla="*/ 7177 w 69763"/>
                <a:gd name="connsiteY7" fmla="*/ 59449 h 5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763" h="59448">
                  <a:moveTo>
                    <a:pt x="7177" y="59449"/>
                  </a:moveTo>
                  <a:cubicBezTo>
                    <a:pt x="3442" y="59449"/>
                    <a:pt x="155" y="56460"/>
                    <a:pt x="5" y="52725"/>
                  </a:cubicBezTo>
                  <a:cubicBezTo>
                    <a:pt x="-144" y="48840"/>
                    <a:pt x="2844" y="45404"/>
                    <a:pt x="6729" y="45105"/>
                  </a:cubicBezTo>
                  <a:cubicBezTo>
                    <a:pt x="30785" y="43760"/>
                    <a:pt x="51255" y="27324"/>
                    <a:pt x="55588" y="5808"/>
                  </a:cubicBezTo>
                  <a:cubicBezTo>
                    <a:pt x="56335" y="1924"/>
                    <a:pt x="60071" y="-617"/>
                    <a:pt x="63956" y="130"/>
                  </a:cubicBezTo>
                  <a:cubicBezTo>
                    <a:pt x="67841" y="877"/>
                    <a:pt x="70381" y="4613"/>
                    <a:pt x="69634" y="8498"/>
                  </a:cubicBezTo>
                  <a:cubicBezTo>
                    <a:pt x="64105" y="36439"/>
                    <a:pt x="38107" y="57805"/>
                    <a:pt x="7476" y="59449"/>
                  </a:cubicBezTo>
                  <a:cubicBezTo>
                    <a:pt x="7476" y="59449"/>
                    <a:pt x="7327" y="59449"/>
                    <a:pt x="7177" y="5944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4" name="任意多边形: 形状 863">
              <a:extLst>
                <a:ext uri="{FF2B5EF4-FFF2-40B4-BE49-F238E27FC236}">
                  <a16:creationId xmlns:a16="http://schemas.microsoft.com/office/drawing/2014/main" id="{2BD4D2AC-D054-418D-BE17-E7597D62E318}"/>
                </a:ext>
              </a:extLst>
            </p:cNvPr>
            <p:cNvSpPr/>
            <p:nvPr/>
          </p:nvSpPr>
          <p:spPr>
            <a:xfrm>
              <a:off x="2196071" y="2520358"/>
              <a:ext cx="98972" cy="39212"/>
            </a:xfrm>
            <a:custGeom>
              <a:avLst/>
              <a:gdLst>
                <a:gd name="connsiteX0" fmla="*/ 36600 w 98972"/>
                <a:gd name="connsiteY0" fmla="*/ 39213 h 39212"/>
                <a:gd name="connsiteX1" fmla="*/ 3878 w 98972"/>
                <a:gd name="connsiteY1" fmla="*/ 32190 h 39212"/>
                <a:gd name="connsiteX2" fmla="*/ 890 w 98972"/>
                <a:gd name="connsiteY2" fmla="*/ 22478 h 39212"/>
                <a:gd name="connsiteX3" fmla="*/ 10602 w 98972"/>
                <a:gd name="connsiteY3" fmla="*/ 19490 h 39212"/>
                <a:gd name="connsiteX4" fmla="*/ 86057 w 98972"/>
                <a:gd name="connsiteY4" fmla="*/ 2905 h 39212"/>
                <a:gd name="connsiteX5" fmla="*/ 96068 w 98972"/>
                <a:gd name="connsiteY5" fmla="*/ 1411 h 39212"/>
                <a:gd name="connsiteX6" fmla="*/ 97562 w 98972"/>
                <a:gd name="connsiteY6" fmla="*/ 11421 h 39212"/>
                <a:gd name="connsiteX7" fmla="*/ 36600 w 98972"/>
                <a:gd name="connsiteY7" fmla="*/ 39213 h 3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972" h="39212">
                  <a:moveTo>
                    <a:pt x="36600" y="39213"/>
                  </a:moveTo>
                  <a:cubicBezTo>
                    <a:pt x="24050" y="39213"/>
                    <a:pt x="12395" y="36673"/>
                    <a:pt x="3878" y="32190"/>
                  </a:cubicBezTo>
                  <a:cubicBezTo>
                    <a:pt x="292" y="30397"/>
                    <a:pt x="-1052" y="26064"/>
                    <a:pt x="890" y="22478"/>
                  </a:cubicBezTo>
                  <a:cubicBezTo>
                    <a:pt x="2683" y="18892"/>
                    <a:pt x="7016" y="17548"/>
                    <a:pt x="10602" y="19490"/>
                  </a:cubicBezTo>
                  <a:cubicBezTo>
                    <a:pt x="29279" y="29202"/>
                    <a:pt x="67978" y="27558"/>
                    <a:pt x="86057" y="2905"/>
                  </a:cubicBezTo>
                  <a:cubicBezTo>
                    <a:pt x="88448" y="-233"/>
                    <a:pt x="92931" y="-980"/>
                    <a:pt x="96068" y="1411"/>
                  </a:cubicBezTo>
                  <a:cubicBezTo>
                    <a:pt x="99206" y="3801"/>
                    <a:pt x="99953" y="8284"/>
                    <a:pt x="97562" y="11421"/>
                  </a:cubicBezTo>
                  <a:cubicBezTo>
                    <a:pt x="82920" y="31294"/>
                    <a:pt x="58565" y="39213"/>
                    <a:pt x="36600" y="3921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5" name="任意多边形: 形状 864">
              <a:extLst>
                <a:ext uri="{FF2B5EF4-FFF2-40B4-BE49-F238E27FC236}">
                  <a16:creationId xmlns:a16="http://schemas.microsoft.com/office/drawing/2014/main" id="{A73E63D9-5784-4BC1-9EEE-64000A4E65AF}"/>
                </a:ext>
              </a:extLst>
            </p:cNvPr>
            <p:cNvSpPr/>
            <p:nvPr/>
          </p:nvSpPr>
          <p:spPr>
            <a:xfrm>
              <a:off x="2205167" y="2437477"/>
              <a:ext cx="88936" cy="63672"/>
            </a:xfrm>
            <a:custGeom>
              <a:avLst/>
              <a:gdLst>
                <a:gd name="connsiteX0" fmla="*/ 7185 w 88936"/>
                <a:gd name="connsiteY0" fmla="*/ 63672 h 63672"/>
                <a:gd name="connsiteX1" fmla="*/ 4047 w 88936"/>
                <a:gd name="connsiteY1" fmla="*/ 62925 h 63672"/>
                <a:gd name="connsiteX2" fmla="*/ 760 w 88936"/>
                <a:gd name="connsiteY2" fmla="*/ 53362 h 63672"/>
                <a:gd name="connsiteX3" fmla="*/ 43194 w 88936"/>
                <a:gd name="connsiteY3" fmla="*/ 11526 h 63672"/>
                <a:gd name="connsiteX4" fmla="*/ 81146 w 88936"/>
                <a:gd name="connsiteY4" fmla="*/ 21 h 63672"/>
                <a:gd name="connsiteX5" fmla="*/ 88916 w 88936"/>
                <a:gd name="connsiteY5" fmla="*/ 6595 h 63672"/>
                <a:gd name="connsiteX6" fmla="*/ 82341 w 88936"/>
                <a:gd name="connsiteY6" fmla="*/ 14364 h 63672"/>
                <a:gd name="connsiteX7" fmla="*/ 50665 w 88936"/>
                <a:gd name="connsiteY7" fmla="*/ 23927 h 63672"/>
                <a:gd name="connsiteX8" fmla="*/ 13759 w 88936"/>
                <a:gd name="connsiteY8" fmla="*/ 59787 h 63672"/>
                <a:gd name="connsiteX9" fmla="*/ 7185 w 88936"/>
                <a:gd name="connsiteY9" fmla="*/ 63672 h 63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936" h="63672">
                  <a:moveTo>
                    <a:pt x="7185" y="63672"/>
                  </a:moveTo>
                  <a:cubicBezTo>
                    <a:pt x="6139" y="63672"/>
                    <a:pt x="5093" y="63373"/>
                    <a:pt x="4047" y="62925"/>
                  </a:cubicBezTo>
                  <a:cubicBezTo>
                    <a:pt x="461" y="61132"/>
                    <a:pt x="-1033" y="56948"/>
                    <a:pt x="760" y="53362"/>
                  </a:cubicBezTo>
                  <a:cubicBezTo>
                    <a:pt x="8380" y="37674"/>
                    <a:pt x="22276" y="23927"/>
                    <a:pt x="43194" y="11526"/>
                  </a:cubicBezTo>
                  <a:cubicBezTo>
                    <a:pt x="51113" y="6744"/>
                    <a:pt x="68296" y="1066"/>
                    <a:pt x="81146" y="21"/>
                  </a:cubicBezTo>
                  <a:cubicBezTo>
                    <a:pt x="85031" y="-278"/>
                    <a:pt x="88617" y="2710"/>
                    <a:pt x="88916" y="6595"/>
                  </a:cubicBezTo>
                  <a:cubicBezTo>
                    <a:pt x="89214" y="10480"/>
                    <a:pt x="86226" y="14066"/>
                    <a:pt x="82341" y="14364"/>
                  </a:cubicBezTo>
                  <a:cubicBezTo>
                    <a:pt x="71284" y="15261"/>
                    <a:pt x="56193" y="20640"/>
                    <a:pt x="50665" y="23927"/>
                  </a:cubicBezTo>
                  <a:cubicBezTo>
                    <a:pt x="32287" y="34984"/>
                    <a:pt x="20184" y="46639"/>
                    <a:pt x="13759" y="59787"/>
                  </a:cubicBezTo>
                  <a:cubicBezTo>
                    <a:pt x="12414" y="62178"/>
                    <a:pt x="9874" y="63672"/>
                    <a:pt x="7185" y="63672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6" name="任意多边形: 形状 865">
              <a:extLst>
                <a:ext uri="{FF2B5EF4-FFF2-40B4-BE49-F238E27FC236}">
                  <a16:creationId xmlns:a16="http://schemas.microsoft.com/office/drawing/2014/main" id="{DCBE35EE-3BB7-402E-8E0C-BABE1E3A0817}"/>
                </a:ext>
              </a:extLst>
            </p:cNvPr>
            <p:cNvSpPr/>
            <p:nvPr/>
          </p:nvSpPr>
          <p:spPr>
            <a:xfrm>
              <a:off x="2143159" y="2434049"/>
              <a:ext cx="25390" cy="105052"/>
            </a:xfrm>
            <a:custGeom>
              <a:avLst/>
              <a:gdLst>
                <a:gd name="connsiteX0" fmla="*/ 10024 w 25390"/>
                <a:gd name="connsiteY0" fmla="*/ 105053 h 105052"/>
                <a:gd name="connsiteX1" fmla="*/ 7185 w 25390"/>
                <a:gd name="connsiteY1" fmla="*/ 104455 h 105052"/>
                <a:gd name="connsiteX2" fmla="*/ 3300 w 25390"/>
                <a:gd name="connsiteY2" fmla="*/ 95042 h 105052"/>
                <a:gd name="connsiteX3" fmla="*/ 760 w 25390"/>
                <a:gd name="connsiteY3" fmla="*/ 10322 h 105052"/>
                <a:gd name="connsiteX4" fmla="*/ 4047 w 25390"/>
                <a:gd name="connsiteY4" fmla="*/ 760 h 105052"/>
                <a:gd name="connsiteX5" fmla="*/ 13610 w 25390"/>
                <a:gd name="connsiteY5" fmla="*/ 4047 h 105052"/>
                <a:gd name="connsiteX6" fmla="*/ 16449 w 25390"/>
                <a:gd name="connsiteY6" fmla="*/ 100570 h 105052"/>
                <a:gd name="connsiteX7" fmla="*/ 10024 w 25390"/>
                <a:gd name="connsiteY7" fmla="*/ 105053 h 105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90" h="105052">
                  <a:moveTo>
                    <a:pt x="10024" y="105053"/>
                  </a:moveTo>
                  <a:cubicBezTo>
                    <a:pt x="9127" y="105053"/>
                    <a:pt x="8231" y="104903"/>
                    <a:pt x="7185" y="104455"/>
                  </a:cubicBezTo>
                  <a:cubicBezTo>
                    <a:pt x="3599" y="102961"/>
                    <a:pt x="1806" y="98777"/>
                    <a:pt x="3300" y="95042"/>
                  </a:cubicBezTo>
                  <a:cubicBezTo>
                    <a:pt x="14506" y="68147"/>
                    <a:pt x="13610" y="36470"/>
                    <a:pt x="760" y="10322"/>
                  </a:cubicBezTo>
                  <a:cubicBezTo>
                    <a:pt x="-1033" y="6736"/>
                    <a:pt x="461" y="2403"/>
                    <a:pt x="4047" y="760"/>
                  </a:cubicBezTo>
                  <a:cubicBezTo>
                    <a:pt x="7633" y="-1033"/>
                    <a:pt x="11966" y="461"/>
                    <a:pt x="13610" y="4047"/>
                  </a:cubicBezTo>
                  <a:cubicBezTo>
                    <a:pt x="28252" y="33930"/>
                    <a:pt x="29298" y="69940"/>
                    <a:pt x="16449" y="100570"/>
                  </a:cubicBezTo>
                  <a:cubicBezTo>
                    <a:pt x="15552" y="103409"/>
                    <a:pt x="12863" y="105053"/>
                    <a:pt x="10024" y="10505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7" name="任意多边形: 形状 866">
              <a:extLst>
                <a:ext uri="{FF2B5EF4-FFF2-40B4-BE49-F238E27FC236}">
                  <a16:creationId xmlns:a16="http://schemas.microsoft.com/office/drawing/2014/main" id="{8DA058F8-58B4-43F4-AEA4-DA59989332AA}"/>
                </a:ext>
              </a:extLst>
            </p:cNvPr>
            <p:cNvSpPr/>
            <p:nvPr/>
          </p:nvSpPr>
          <p:spPr>
            <a:xfrm>
              <a:off x="2051830" y="2482724"/>
              <a:ext cx="66047" cy="81927"/>
            </a:xfrm>
            <a:custGeom>
              <a:avLst/>
              <a:gdLst>
                <a:gd name="connsiteX0" fmla="*/ 58918 w 66047"/>
                <a:gd name="connsiteY0" fmla="*/ 81928 h 81927"/>
                <a:gd name="connsiteX1" fmla="*/ 52045 w 66047"/>
                <a:gd name="connsiteY1" fmla="*/ 76549 h 81927"/>
                <a:gd name="connsiteX2" fmla="*/ 3783 w 66047"/>
                <a:gd name="connsiteY2" fmla="*/ 13495 h 81927"/>
                <a:gd name="connsiteX3" fmla="*/ 795 w 66047"/>
                <a:gd name="connsiteY3" fmla="*/ 3783 h 81927"/>
                <a:gd name="connsiteX4" fmla="*/ 10507 w 66047"/>
                <a:gd name="connsiteY4" fmla="*/ 795 h 81927"/>
                <a:gd name="connsiteX5" fmla="*/ 65791 w 66047"/>
                <a:gd name="connsiteY5" fmla="*/ 72814 h 81927"/>
                <a:gd name="connsiteX6" fmla="*/ 60711 w 66047"/>
                <a:gd name="connsiteY6" fmla="*/ 81629 h 81927"/>
                <a:gd name="connsiteX7" fmla="*/ 58918 w 66047"/>
                <a:gd name="connsiteY7" fmla="*/ 81928 h 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047" h="81927">
                  <a:moveTo>
                    <a:pt x="58918" y="81928"/>
                  </a:moveTo>
                  <a:cubicBezTo>
                    <a:pt x="55780" y="81928"/>
                    <a:pt x="52792" y="79836"/>
                    <a:pt x="52045" y="76549"/>
                  </a:cubicBezTo>
                  <a:cubicBezTo>
                    <a:pt x="43976" y="46367"/>
                    <a:pt x="29184" y="26943"/>
                    <a:pt x="3783" y="13495"/>
                  </a:cubicBezTo>
                  <a:cubicBezTo>
                    <a:pt x="346" y="11702"/>
                    <a:pt x="-998" y="7369"/>
                    <a:pt x="795" y="3783"/>
                  </a:cubicBezTo>
                  <a:cubicBezTo>
                    <a:pt x="2588" y="347"/>
                    <a:pt x="6921" y="-998"/>
                    <a:pt x="10507" y="795"/>
                  </a:cubicBezTo>
                  <a:cubicBezTo>
                    <a:pt x="39195" y="16035"/>
                    <a:pt x="56826" y="38896"/>
                    <a:pt x="65791" y="72814"/>
                  </a:cubicBezTo>
                  <a:cubicBezTo>
                    <a:pt x="66837" y="76698"/>
                    <a:pt x="64596" y="80583"/>
                    <a:pt x="60711" y="81629"/>
                  </a:cubicBezTo>
                  <a:cubicBezTo>
                    <a:pt x="60113" y="81779"/>
                    <a:pt x="59515" y="81928"/>
                    <a:pt x="58918" y="81928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8" name="任意多边形: 形状 867">
              <a:extLst>
                <a:ext uri="{FF2B5EF4-FFF2-40B4-BE49-F238E27FC236}">
                  <a16:creationId xmlns:a16="http://schemas.microsoft.com/office/drawing/2014/main" id="{1B1FA140-6892-4F22-AEC7-C2B74D082F9C}"/>
                </a:ext>
              </a:extLst>
            </p:cNvPr>
            <p:cNvSpPr/>
            <p:nvPr/>
          </p:nvSpPr>
          <p:spPr>
            <a:xfrm>
              <a:off x="1973362" y="2511686"/>
              <a:ext cx="92881" cy="46540"/>
            </a:xfrm>
            <a:custGeom>
              <a:avLst/>
              <a:gdLst>
                <a:gd name="connsiteX0" fmla="*/ 75826 w 92881"/>
                <a:gd name="connsiteY0" fmla="*/ 46541 h 46540"/>
                <a:gd name="connsiteX1" fmla="*/ 968 w 92881"/>
                <a:gd name="connsiteY1" fmla="*/ 10830 h 46540"/>
                <a:gd name="connsiteX2" fmla="*/ 3509 w 92881"/>
                <a:gd name="connsiteY2" fmla="*/ 969 h 46540"/>
                <a:gd name="connsiteX3" fmla="*/ 13370 w 92881"/>
                <a:gd name="connsiteY3" fmla="*/ 3509 h 46540"/>
                <a:gd name="connsiteX4" fmla="*/ 85090 w 92881"/>
                <a:gd name="connsiteY4" fmla="*/ 31748 h 46540"/>
                <a:gd name="connsiteX5" fmla="*/ 92860 w 92881"/>
                <a:gd name="connsiteY5" fmla="*/ 38323 h 46540"/>
                <a:gd name="connsiteX6" fmla="*/ 86285 w 92881"/>
                <a:gd name="connsiteY6" fmla="*/ 46092 h 46540"/>
                <a:gd name="connsiteX7" fmla="*/ 75826 w 92881"/>
                <a:gd name="connsiteY7" fmla="*/ 46541 h 4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881" h="46540">
                  <a:moveTo>
                    <a:pt x="75826" y="46541"/>
                  </a:moveTo>
                  <a:cubicBezTo>
                    <a:pt x="43253" y="46541"/>
                    <a:pt x="13968" y="32794"/>
                    <a:pt x="968" y="10830"/>
                  </a:cubicBezTo>
                  <a:cubicBezTo>
                    <a:pt x="-974" y="7393"/>
                    <a:pt x="72" y="3060"/>
                    <a:pt x="3509" y="969"/>
                  </a:cubicBezTo>
                  <a:cubicBezTo>
                    <a:pt x="6945" y="-974"/>
                    <a:pt x="11278" y="72"/>
                    <a:pt x="13370" y="3509"/>
                  </a:cubicBezTo>
                  <a:cubicBezTo>
                    <a:pt x="24875" y="22933"/>
                    <a:pt x="54310" y="34587"/>
                    <a:pt x="85090" y="31748"/>
                  </a:cubicBezTo>
                  <a:cubicBezTo>
                    <a:pt x="88975" y="31449"/>
                    <a:pt x="92561" y="34288"/>
                    <a:pt x="92860" y="38323"/>
                  </a:cubicBezTo>
                  <a:cubicBezTo>
                    <a:pt x="93159" y="42207"/>
                    <a:pt x="90320" y="45794"/>
                    <a:pt x="86285" y="46092"/>
                  </a:cubicBezTo>
                  <a:cubicBezTo>
                    <a:pt x="82699" y="46391"/>
                    <a:pt x="79263" y="46541"/>
                    <a:pt x="75826" y="46541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9" name="任意多边形: 形状 868">
              <a:extLst>
                <a:ext uri="{FF2B5EF4-FFF2-40B4-BE49-F238E27FC236}">
                  <a16:creationId xmlns:a16="http://schemas.microsoft.com/office/drawing/2014/main" id="{C5AA9F11-94E5-4111-8372-CFB307D275C4}"/>
                </a:ext>
              </a:extLst>
            </p:cNvPr>
            <p:cNvSpPr/>
            <p:nvPr/>
          </p:nvSpPr>
          <p:spPr>
            <a:xfrm>
              <a:off x="1840926" y="2506737"/>
              <a:ext cx="98082" cy="48949"/>
            </a:xfrm>
            <a:custGeom>
              <a:avLst/>
              <a:gdLst>
                <a:gd name="connsiteX0" fmla="*/ 17756 w 98082"/>
                <a:gd name="connsiteY0" fmla="*/ 48949 h 48949"/>
                <a:gd name="connsiteX1" fmla="*/ 5952 w 98082"/>
                <a:gd name="connsiteY1" fmla="*/ 48053 h 48949"/>
                <a:gd name="connsiteX2" fmla="*/ 125 w 98082"/>
                <a:gd name="connsiteY2" fmla="*/ 39835 h 48949"/>
                <a:gd name="connsiteX3" fmla="*/ 8343 w 98082"/>
                <a:gd name="connsiteY3" fmla="*/ 34008 h 48949"/>
                <a:gd name="connsiteX4" fmla="*/ 84994 w 98082"/>
                <a:gd name="connsiteY4" fmla="*/ 3078 h 48949"/>
                <a:gd name="connsiteX5" fmla="*/ 95004 w 98082"/>
                <a:gd name="connsiteY5" fmla="*/ 1285 h 48949"/>
                <a:gd name="connsiteX6" fmla="*/ 96797 w 98082"/>
                <a:gd name="connsiteY6" fmla="*/ 11296 h 48949"/>
                <a:gd name="connsiteX7" fmla="*/ 17756 w 98082"/>
                <a:gd name="connsiteY7" fmla="*/ 48949 h 4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082" h="48949">
                  <a:moveTo>
                    <a:pt x="17756" y="48949"/>
                  </a:moveTo>
                  <a:cubicBezTo>
                    <a:pt x="13722" y="48949"/>
                    <a:pt x="9688" y="48651"/>
                    <a:pt x="5952" y="48053"/>
                  </a:cubicBezTo>
                  <a:cubicBezTo>
                    <a:pt x="2067" y="47455"/>
                    <a:pt x="-622" y="43720"/>
                    <a:pt x="125" y="39835"/>
                  </a:cubicBezTo>
                  <a:cubicBezTo>
                    <a:pt x="723" y="35950"/>
                    <a:pt x="4458" y="33261"/>
                    <a:pt x="8343" y="34008"/>
                  </a:cubicBezTo>
                  <a:cubicBezTo>
                    <a:pt x="33893" y="38341"/>
                    <a:pt x="70351" y="23698"/>
                    <a:pt x="84994" y="3078"/>
                  </a:cubicBezTo>
                  <a:cubicBezTo>
                    <a:pt x="87235" y="-209"/>
                    <a:pt x="91717" y="-956"/>
                    <a:pt x="95004" y="1285"/>
                  </a:cubicBezTo>
                  <a:cubicBezTo>
                    <a:pt x="98292" y="3527"/>
                    <a:pt x="99039" y="8009"/>
                    <a:pt x="96797" y="11296"/>
                  </a:cubicBezTo>
                  <a:cubicBezTo>
                    <a:pt x="81258" y="32962"/>
                    <a:pt x="46743" y="48949"/>
                    <a:pt x="17756" y="48949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0" name="任意多边形: 形状 869">
              <a:extLst>
                <a:ext uri="{FF2B5EF4-FFF2-40B4-BE49-F238E27FC236}">
                  <a16:creationId xmlns:a16="http://schemas.microsoft.com/office/drawing/2014/main" id="{24D983DE-95CA-4DF6-A3CE-23706DD8740C}"/>
                </a:ext>
              </a:extLst>
            </p:cNvPr>
            <p:cNvSpPr/>
            <p:nvPr/>
          </p:nvSpPr>
          <p:spPr>
            <a:xfrm>
              <a:off x="1812415" y="2429780"/>
              <a:ext cx="81698" cy="69725"/>
            </a:xfrm>
            <a:custGeom>
              <a:avLst/>
              <a:gdLst>
                <a:gd name="connsiteX0" fmla="*/ 74507 w 81698"/>
                <a:gd name="connsiteY0" fmla="*/ 69725 h 69725"/>
                <a:gd name="connsiteX1" fmla="*/ 74059 w 81698"/>
                <a:gd name="connsiteY1" fmla="*/ 69725 h 69725"/>
                <a:gd name="connsiteX2" fmla="*/ 27291 w 81698"/>
                <a:gd name="connsiteY2" fmla="*/ 51347 h 69725"/>
                <a:gd name="connsiteX3" fmla="*/ 247 w 81698"/>
                <a:gd name="connsiteY3" fmla="*/ 9062 h 69725"/>
                <a:gd name="connsiteX4" fmla="*/ 5327 w 81698"/>
                <a:gd name="connsiteY4" fmla="*/ 247 h 69725"/>
                <a:gd name="connsiteX5" fmla="*/ 14142 w 81698"/>
                <a:gd name="connsiteY5" fmla="*/ 5327 h 69725"/>
                <a:gd name="connsiteX6" fmla="*/ 36405 w 81698"/>
                <a:gd name="connsiteY6" fmla="*/ 40141 h 69725"/>
                <a:gd name="connsiteX7" fmla="*/ 74955 w 81698"/>
                <a:gd name="connsiteY7" fmla="*/ 55232 h 69725"/>
                <a:gd name="connsiteX8" fmla="*/ 81679 w 81698"/>
                <a:gd name="connsiteY8" fmla="*/ 62852 h 69725"/>
                <a:gd name="connsiteX9" fmla="*/ 74507 w 81698"/>
                <a:gd name="connsiteY9" fmla="*/ 69725 h 6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698" h="69725">
                  <a:moveTo>
                    <a:pt x="74507" y="69725"/>
                  </a:moveTo>
                  <a:cubicBezTo>
                    <a:pt x="74357" y="69725"/>
                    <a:pt x="74208" y="69725"/>
                    <a:pt x="74059" y="69725"/>
                  </a:cubicBezTo>
                  <a:cubicBezTo>
                    <a:pt x="57025" y="68680"/>
                    <a:pt x="40440" y="62255"/>
                    <a:pt x="27291" y="51347"/>
                  </a:cubicBezTo>
                  <a:cubicBezTo>
                    <a:pt x="14142" y="40589"/>
                    <a:pt x="4580" y="25498"/>
                    <a:pt x="247" y="9062"/>
                  </a:cubicBezTo>
                  <a:cubicBezTo>
                    <a:pt x="-799" y="5177"/>
                    <a:pt x="1591" y="1293"/>
                    <a:pt x="5327" y="247"/>
                  </a:cubicBezTo>
                  <a:cubicBezTo>
                    <a:pt x="9212" y="-799"/>
                    <a:pt x="13097" y="1591"/>
                    <a:pt x="14142" y="5327"/>
                  </a:cubicBezTo>
                  <a:cubicBezTo>
                    <a:pt x="17728" y="18924"/>
                    <a:pt x="25648" y="31325"/>
                    <a:pt x="36405" y="40141"/>
                  </a:cubicBezTo>
                  <a:cubicBezTo>
                    <a:pt x="47313" y="49106"/>
                    <a:pt x="60910" y="54335"/>
                    <a:pt x="74955" y="55232"/>
                  </a:cubicBezTo>
                  <a:cubicBezTo>
                    <a:pt x="78840" y="55531"/>
                    <a:pt x="81978" y="58818"/>
                    <a:pt x="81679" y="62852"/>
                  </a:cubicBezTo>
                  <a:cubicBezTo>
                    <a:pt x="81529" y="66886"/>
                    <a:pt x="78392" y="69725"/>
                    <a:pt x="74507" y="6972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1" name="任意多边形: 形状 870">
              <a:extLst>
                <a:ext uri="{FF2B5EF4-FFF2-40B4-BE49-F238E27FC236}">
                  <a16:creationId xmlns:a16="http://schemas.microsoft.com/office/drawing/2014/main" id="{EF0B5D17-2605-4FCA-B7DA-6527B858A6FB}"/>
                </a:ext>
              </a:extLst>
            </p:cNvPr>
            <p:cNvSpPr/>
            <p:nvPr/>
          </p:nvSpPr>
          <p:spPr>
            <a:xfrm>
              <a:off x="1900369" y="2428080"/>
              <a:ext cx="84010" cy="59771"/>
            </a:xfrm>
            <a:custGeom>
              <a:avLst/>
              <a:gdLst>
                <a:gd name="connsiteX0" fmla="*/ 76800 w 84010"/>
                <a:gd name="connsiteY0" fmla="*/ 59772 h 59771"/>
                <a:gd name="connsiteX1" fmla="*/ 70226 w 84010"/>
                <a:gd name="connsiteY1" fmla="*/ 55439 h 59771"/>
                <a:gd name="connsiteX2" fmla="*/ 7023 w 84010"/>
                <a:gd name="connsiteY2" fmla="*/ 14349 h 59771"/>
                <a:gd name="connsiteX3" fmla="*/ 0 w 84010"/>
                <a:gd name="connsiteY3" fmla="*/ 7027 h 59771"/>
                <a:gd name="connsiteX4" fmla="*/ 7321 w 84010"/>
                <a:gd name="connsiteY4" fmla="*/ 5 h 59771"/>
                <a:gd name="connsiteX5" fmla="*/ 83374 w 84010"/>
                <a:gd name="connsiteY5" fmla="*/ 49761 h 59771"/>
                <a:gd name="connsiteX6" fmla="*/ 79639 w 84010"/>
                <a:gd name="connsiteY6" fmla="*/ 59174 h 59771"/>
                <a:gd name="connsiteX7" fmla="*/ 76800 w 84010"/>
                <a:gd name="connsiteY7" fmla="*/ 59772 h 5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10" h="59771">
                  <a:moveTo>
                    <a:pt x="76800" y="59772"/>
                  </a:moveTo>
                  <a:cubicBezTo>
                    <a:pt x="74111" y="59772"/>
                    <a:pt x="71421" y="58128"/>
                    <a:pt x="70226" y="55439"/>
                  </a:cubicBezTo>
                  <a:cubicBezTo>
                    <a:pt x="58571" y="28842"/>
                    <a:pt x="37354" y="15096"/>
                    <a:pt x="7023" y="14349"/>
                  </a:cubicBezTo>
                  <a:cubicBezTo>
                    <a:pt x="2988" y="14199"/>
                    <a:pt x="0" y="10912"/>
                    <a:pt x="0" y="7027"/>
                  </a:cubicBezTo>
                  <a:cubicBezTo>
                    <a:pt x="0" y="3143"/>
                    <a:pt x="3437" y="-144"/>
                    <a:pt x="7321" y="5"/>
                  </a:cubicBezTo>
                  <a:cubicBezTo>
                    <a:pt x="43181" y="901"/>
                    <a:pt x="69479" y="18084"/>
                    <a:pt x="83374" y="49761"/>
                  </a:cubicBezTo>
                  <a:cubicBezTo>
                    <a:pt x="85018" y="53347"/>
                    <a:pt x="83374" y="57680"/>
                    <a:pt x="79639" y="59174"/>
                  </a:cubicBezTo>
                  <a:cubicBezTo>
                    <a:pt x="78743" y="59473"/>
                    <a:pt x="77846" y="59772"/>
                    <a:pt x="76800" y="59772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2" name="任意多边形: 形状 871">
              <a:extLst>
                <a:ext uri="{FF2B5EF4-FFF2-40B4-BE49-F238E27FC236}">
                  <a16:creationId xmlns:a16="http://schemas.microsoft.com/office/drawing/2014/main" id="{7A17B582-C074-4E47-B7AB-978DCCDEDF6D}"/>
                </a:ext>
              </a:extLst>
            </p:cNvPr>
            <p:cNvSpPr/>
            <p:nvPr/>
          </p:nvSpPr>
          <p:spPr>
            <a:xfrm>
              <a:off x="2014027" y="2410622"/>
              <a:ext cx="70554" cy="72746"/>
            </a:xfrm>
            <a:custGeom>
              <a:avLst/>
              <a:gdLst>
                <a:gd name="connsiteX0" fmla="*/ 7221 w 70554"/>
                <a:gd name="connsiteY0" fmla="*/ 72747 h 72746"/>
                <a:gd name="connsiteX1" fmla="*/ 6175 w 70554"/>
                <a:gd name="connsiteY1" fmla="*/ 72747 h 72746"/>
                <a:gd name="connsiteX2" fmla="*/ 49 w 70554"/>
                <a:gd name="connsiteY2" fmla="*/ 64678 h 72746"/>
                <a:gd name="connsiteX3" fmla="*/ 62057 w 70554"/>
                <a:gd name="connsiteY3" fmla="*/ 130 h 72746"/>
                <a:gd name="connsiteX4" fmla="*/ 70424 w 70554"/>
                <a:gd name="connsiteY4" fmla="*/ 5808 h 72746"/>
                <a:gd name="connsiteX5" fmla="*/ 64746 w 70554"/>
                <a:gd name="connsiteY5" fmla="*/ 14175 h 72746"/>
                <a:gd name="connsiteX6" fmla="*/ 14094 w 70554"/>
                <a:gd name="connsiteY6" fmla="*/ 66770 h 72746"/>
                <a:gd name="connsiteX7" fmla="*/ 7221 w 70554"/>
                <a:gd name="connsiteY7" fmla="*/ 72747 h 7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554" h="72746">
                  <a:moveTo>
                    <a:pt x="7221" y="72747"/>
                  </a:moveTo>
                  <a:cubicBezTo>
                    <a:pt x="6922" y="72747"/>
                    <a:pt x="6474" y="72747"/>
                    <a:pt x="6175" y="72747"/>
                  </a:cubicBezTo>
                  <a:cubicBezTo>
                    <a:pt x="2290" y="72149"/>
                    <a:pt x="-399" y="68563"/>
                    <a:pt x="49" y="64678"/>
                  </a:cubicBezTo>
                  <a:cubicBezTo>
                    <a:pt x="5129" y="29864"/>
                    <a:pt x="27093" y="6854"/>
                    <a:pt x="62057" y="130"/>
                  </a:cubicBezTo>
                  <a:cubicBezTo>
                    <a:pt x="65941" y="-617"/>
                    <a:pt x="69677" y="1923"/>
                    <a:pt x="70424" y="5808"/>
                  </a:cubicBezTo>
                  <a:cubicBezTo>
                    <a:pt x="71171" y="9693"/>
                    <a:pt x="68631" y="13428"/>
                    <a:pt x="64746" y="14175"/>
                  </a:cubicBezTo>
                  <a:cubicBezTo>
                    <a:pt x="35311" y="19853"/>
                    <a:pt x="18278" y="37634"/>
                    <a:pt x="14094" y="66770"/>
                  </a:cubicBezTo>
                  <a:cubicBezTo>
                    <a:pt x="13795" y="70207"/>
                    <a:pt x="10657" y="72747"/>
                    <a:pt x="7221" y="72747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3" name="任意多边形: 形状 872">
              <a:extLst>
                <a:ext uri="{FF2B5EF4-FFF2-40B4-BE49-F238E27FC236}">
                  <a16:creationId xmlns:a16="http://schemas.microsoft.com/office/drawing/2014/main" id="{5D1E12C9-FAFB-4B3C-9066-B29D9F6A0150}"/>
                </a:ext>
              </a:extLst>
            </p:cNvPr>
            <p:cNvSpPr/>
            <p:nvPr/>
          </p:nvSpPr>
          <p:spPr>
            <a:xfrm>
              <a:off x="1954827" y="2356584"/>
              <a:ext cx="86462" cy="50731"/>
            </a:xfrm>
            <a:custGeom>
              <a:avLst/>
              <a:gdLst>
                <a:gd name="connsiteX0" fmla="*/ 74339 w 86462"/>
                <a:gd name="connsiteY0" fmla="*/ 50731 h 50731"/>
                <a:gd name="connsiteX1" fmla="*/ 1125 w 86462"/>
                <a:gd name="connsiteY1" fmla="*/ 10987 h 50731"/>
                <a:gd name="connsiteX2" fmla="*/ 3217 w 86462"/>
                <a:gd name="connsiteY2" fmla="*/ 1125 h 50731"/>
                <a:gd name="connsiteX3" fmla="*/ 13079 w 86462"/>
                <a:gd name="connsiteY3" fmla="*/ 3217 h 50731"/>
                <a:gd name="connsiteX4" fmla="*/ 78822 w 86462"/>
                <a:gd name="connsiteY4" fmla="*/ 36238 h 50731"/>
                <a:gd name="connsiteX5" fmla="*/ 86442 w 86462"/>
                <a:gd name="connsiteY5" fmla="*/ 42962 h 50731"/>
                <a:gd name="connsiteX6" fmla="*/ 79718 w 86462"/>
                <a:gd name="connsiteY6" fmla="*/ 50582 h 50731"/>
                <a:gd name="connsiteX7" fmla="*/ 74339 w 86462"/>
                <a:gd name="connsiteY7" fmla="*/ 50731 h 5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62" h="50731">
                  <a:moveTo>
                    <a:pt x="74339" y="50731"/>
                  </a:moveTo>
                  <a:cubicBezTo>
                    <a:pt x="45203" y="50731"/>
                    <a:pt x="16963" y="35491"/>
                    <a:pt x="1125" y="10987"/>
                  </a:cubicBezTo>
                  <a:cubicBezTo>
                    <a:pt x="-967" y="7699"/>
                    <a:pt x="-70" y="3217"/>
                    <a:pt x="3217" y="1125"/>
                  </a:cubicBezTo>
                  <a:cubicBezTo>
                    <a:pt x="6504" y="-967"/>
                    <a:pt x="10987" y="-70"/>
                    <a:pt x="13079" y="3217"/>
                  </a:cubicBezTo>
                  <a:cubicBezTo>
                    <a:pt x="26974" y="24733"/>
                    <a:pt x="53421" y="38031"/>
                    <a:pt x="78822" y="36238"/>
                  </a:cubicBezTo>
                  <a:cubicBezTo>
                    <a:pt x="82707" y="35939"/>
                    <a:pt x="86143" y="38928"/>
                    <a:pt x="86442" y="42962"/>
                  </a:cubicBezTo>
                  <a:cubicBezTo>
                    <a:pt x="86741" y="46847"/>
                    <a:pt x="83753" y="50283"/>
                    <a:pt x="79718" y="50582"/>
                  </a:cubicBezTo>
                  <a:cubicBezTo>
                    <a:pt x="77925" y="50582"/>
                    <a:pt x="76132" y="50731"/>
                    <a:pt x="74339" y="50731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4" name="任意多边形: 形状 873">
              <a:extLst>
                <a:ext uri="{FF2B5EF4-FFF2-40B4-BE49-F238E27FC236}">
                  <a16:creationId xmlns:a16="http://schemas.microsoft.com/office/drawing/2014/main" id="{7B7A9BDD-66D6-40DC-AA6F-B4E58B36A343}"/>
                </a:ext>
              </a:extLst>
            </p:cNvPr>
            <p:cNvSpPr/>
            <p:nvPr/>
          </p:nvSpPr>
          <p:spPr>
            <a:xfrm>
              <a:off x="1717845" y="2424156"/>
              <a:ext cx="79321" cy="101945"/>
            </a:xfrm>
            <a:custGeom>
              <a:avLst/>
              <a:gdLst>
                <a:gd name="connsiteX0" fmla="*/ 7259 w 79321"/>
                <a:gd name="connsiteY0" fmla="*/ 101946 h 101945"/>
                <a:gd name="connsiteX1" fmla="*/ 5914 w 79321"/>
                <a:gd name="connsiteY1" fmla="*/ 101796 h 101945"/>
                <a:gd name="connsiteX2" fmla="*/ 87 w 79321"/>
                <a:gd name="connsiteY2" fmla="*/ 93429 h 101945"/>
                <a:gd name="connsiteX3" fmla="*/ 68819 w 79321"/>
                <a:gd name="connsiteY3" fmla="*/ 791 h 101945"/>
                <a:gd name="connsiteX4" fmla="*/ 78531 w 79321"/>
                <a:gd name="connsiteY4" fmla="*/ 3928 h 101945"/>
                <a:gd name="connsiteX5" fmla="*/ 75393 w 79321"/>
                <a:gd name="connsiteY5" fmla="*/ 13641 h 101945"/>
                <a:gd name="connsiteX6" fmla="*/ 14282 w 79321"/>
                <a:gd name="connsiteY6" fmla="*/ 96118 h 101945"/>
                <a:gd name="connsiteX7" fmla="*/ 7259 w 79321"/>
                <a:gd name="connsiteY7" fmla="*/ 101946 h 10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321" h="101945">
                  <a:moveTo>
                    <a:pt x="7259" y="101946"/>
                  </a:moveTo>
                  <a:cubicBezTo>
                    <a:pt x="6811" y="101946"/>
                    <a:pt x="6362" y="101946"/>
                    <a:pt x="5914" y="101796"/>
                  </a:cubicBezTo>
                  <a:cubicBezTo>
                    <a:pt x="2029" y="101049"/>
                    <a:pt x="-511" y="97314"/>
                    <a:pt x="87" y="93429"/>
                  </a:cubicBezTo>
                  <a:cubicBezTo>
                    <a:pt x="7259" y="54431"/>
                    <a:pt x="33556" y="19020"/>
                    <a:pt x="68819" y="791"/>
                  </a:cubicBezTo>
                  <a:cubicBezTo>
                    <a:pt x="72405" y="-1002"/>
                    <a:pt x="76738" y="343"/>
                    <a:pt x="78531" y="3928"/>
                  </a:cubicBezTo>
                  <a:cubicBezTo>
                    <a:pt x="80324" y="7515"/>
                    <a:pt x="78979" y="11847"/>
                    <a:pt x="75393" y="13641"/>
                  </a:cubicBezTo>
                  <a:cubicBezTo>
                    <a:pt x="44015" y="29777"/>
                    <a:pt x="20557" y="61304"/>
                    <a:pt x="14282" y="96118"/>
                  </a:cubicBezTo>
                  <a:cubicBezTo>
                    <a:pt x="13684" y="99555"/>
                    <a:pt x="10696" y="101946"/>
                    <a:pt x="7259" y="101946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5" name="任意多边形: 形状 874">
              <a:extLst>
                <a:ext uri="{FF2B5EF4-FFF2-40B4-BE49-F238E27FC236}">
                  <a16:creationId xmlns:a16="http://schemas.microsoft.com/office/drawing/2014/main" id="{B6E1B02E-98E9-42B0-8216-EF2B16674C5E}"/>
                </a:ext>
              </a:extLst>
            </p:cNvPr>
            <p:cNvSpPr/>
            <p:nvPr/>
          </p:nvSpPr>
          <p:spPr>
            <a:xfrm>
              <a:off x="1734764" y="2494318"/>
              <a:ext cx="74119" cy="82734"/>
            </a:xfrm>
            <a:custGeom>
              <a:avLst/>
              <a:gdLst>
                <a:gd name="connsiteX0" fmla="*/ 7223 w 74119"/>
                <a:gd name="connsiteY0" fmla="*/ 82735 h 82734"/>
                <a:gd name="connsiteX1" fmla="*/ 350 w 74119"/>
                <a:gd name="connsiteY1" fmla="*/ 77804 h 82734"/>
                <a:gd name="connsiteX2" fmla="*/ 4982 w 74119"/>
                <a:gd name="connsiteY2" fmla="*/ 68689 h 82734"/>
                <a:gd name="connsiteX3" fmla="*/ 59968 w 74119"/>
                <a:gd name="connsiteY3" fmla="*/ 5337 h 82734"/>
                <a:gd name="connsiteX4" fmla="*/ 68783 w 74119"/>
                <a:gd name="connsiteY4" fmla="*/ 257 h 82734"/>
                <a:gd name="connsiteX5" fmla="*/ 73863 w 74119"/>
                <a:gd name="connsiteY5" fmla="*/ 9072 h 82734"/>
                <a:gd name="connsiteX6" fmla="*/ 9465 w 74119"/>
                <a:gd name="connsiteY6" fmla="*/ 82436 h 82734"/>
                <a:gd name="connsiteX7" fmla="*/ 7223 w 74119"/>
                <a:gd name="connsiteY7" fmla="*/ 82735 h 8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119" h="82734">
                  <a:moveTo>
                    <a:pt x="7223" y="82735"/>
                  </a:moveTo>
                  <a:cubicBezTo>
                    <a:pt x="4235" y="82735"/>
                    <a:pt x="1396" y="80792"/>
                    <a:pt x="350" y="77804"/>
                  </a:cubicBezTo>
                  <a:cubicBezTo>
                    <a:pt x="-845" y="74068"/>
                    <a:pt x="1097" y="70034"/>
                    <a:pt x="4982" y="68689"/>
                  </a:cubicBezTo>
                  <a:cubicBezTo>
                    <a:pt x="31728" y="59874"/>
                    <a:pt x="51750" y="36864"/>
                    <a:pt x="59968" y="5337"/>
                  </a:cubicBezTo>
                  <a:cubicBezTo>
                    <a:pt x="61013" y="1452"/>
                    <a:pt x="64898" y="-789"/>
                    <a:pt x="68783" y="257"/>
                  </a:cubicBezTo>
                  <a:cubicBezTo>
                    <a:pt x="72668" y="1303"/>
                    <a:pt x="74909" y="5187"/>
                    <a:pt x="73863" y="9072"/>
                  </a:cubicBezTo>
                  <a:cubicBezTo>
                    <a:pt x="64301" y="45380"/>
                    <a:pt x="40842" y="72126"/>
                    <a:pt x="9465" y="82436"/>
                  </a:cubicBezTo>
                  <a:cubicBezTo>
                    <a:pt x="8718" y="82735"/>
                    <a:pt x="7971" y="82735"/>
                    <a:pt x="7223" y="8273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78" name="任意多边形: 形状 877">
            <a:extLst>
              <a:ext uri="{FF2B5EF4-FFF2-40B4-BE49-F238E27FC236}">
                <a16:creationId xmlns:a16="http://schemas.microsoft.com/office/drawing/2014/main" id="{71807D36-5687-4FCB-A071-85C8F243122E}"/>
              </a:ext>
            </a:extLst>
          </p:cNvPr>
          <p:cNvSpPr/>
          <p:nvPr/>
        </p:nvSpPr>
        <p:spPr>
          <a:xfrm rot="3027804">
            <a:off x="7958502" y="5462151"/>
            <a:ext cx="539996" cy="604832"/>
          </a:xfrm>
          <a:custGeom>
            <a:avLst/>
            <a:gdLst>
              <a:gd name="connsiteX0" fmla="*/ 251169 w 457961"/>
              <a:gd name="connsiteY0" fmla="*/ 0 h 512947"/>
              <a:gd name="connsiteX1" fmla="*/ 21815 w 457961"/>
              <a:gd name="connsiteY1" fmla="*/ 112062 h 512947"/>
              <a:gd name="connsiteX2" fmla="*/ 0 w 457961"/>
              <a:gd name="connsiteY2" fmla="*/ 365025 h 512947"/>
              <a:gd name="connsiteX3" fmla="*/ 206942 w 457961"/>
              <a:gd name="connsiteY3" fmla="*/ 512947 h 512947"/>
              <a:gd name="connsiteX4" fmla="*/ 436147 w 457961"/>
              <a:gd name="connsiteY4" fmla="*/ 402678 h 512947"/>
              <a:gd name="connsiteX5" fmla="*/ 457962 w 457961"/>
              <a:gd name="connsiteY5" fmla="*/ 149716 h 512947"/>
              <a:gd name="connsiteX6" fmla="*/ 251169 w 457961"/>
              <a:gd name="connsiteY6" fmla="*/ 0 h 512947"/>
              <a:gd name="connsiteX7" fmla="*/ 445261 w 457961"/>
              <a:gd name="connsiteY7" fmla="*/ 150911 h 512947"/>
              <a:gd name="connsiteX8" fmla="*/ 229354 w 457961"/>
              <a:gd name="connsiteY8" fmla="*/ 254905 h 512947"/>
              <a:gd name="connsiteX9" fmla="*/ 34366 w 457961"/>
              <a:gd name="connsiteY9" fmla="*/ 115649 h 512947"/>
              <a:gd name="connsiteX10" fmla="*/ 250422 w 457961"/>
              <a:gd name="connsiteY10" fmla="*/ 10011 h 512947"/>
              <a:gd name="connsiteX11" fmla="*/ 445261 w 457961"/>
              <a:gd name="connsiteY11" fmla="*/ 150911 h 512947"/>
              <a:gd name="connsiteX12" fmla="*/ 29584 w 457961"/>
              <a:gd name="connsiteY12" fmla="*/ 122671 h 512947"/>
              <a:gd name="connsiteX13" fmla="*/ 224424 w 457961"/>
              <a:gd name="connsiteY13" fmla="*/ 261927 h 512947"/>
              <a:gd name="connsiteX14" fmla="*/ 203954 w 457961"/>
              <a:gd name="connsiteY14" fmla="*/ 500097 h 512947"/>
              <a:gd name="connsiteX15" fmla="*/ 9114 w 457961"/>
              <a:gd name="connsiteY15" fmla="*/ 360841 h 512947"/>
              <a:gd name="connsiteX16" fmla="*/ 29584 w 457961"/>
              <a:gd name="connsiteY16" fmla="*/ 122671 h 512947"/>
              <a:gd name="connsiteX17" fmla="*/ 212321 w 457961"/>
              <a:gd name="connsiteY17" fmla="*/ 500695 h 512947"/>
              <a:gd name="connsiteX18" fmla="*/ 232791 w 457961"/>
              <a:gd name="connsiteY18" fmla="*/ 262525 h 512947"/>
              <a:gd name="connsiteX19" fmla="*/ 448548 w 457961"/>
              <a:gd name="connsiteY19" fmla="*/ 158680 h 512947"/>
              <a:gd name="connsiteX20" fmla="*/ 428078 w 457961"/>
              <a:gd name="connsiteY20" fmla="*/ 396701 h 512947"/>
              <a:gd name="connsiteX21" fmla="*/ 212321 w 457961"/>
              <a:gd name="connsiteY21" fmla="*/ 500695 h 51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7961" h="512947">
                <a:moveTo>
                  <a:pt x="251169" y="0"/>
                </a:moveTo>
                <a:lnTo>
                  <a:pt x="21815" y="112062"/>
                </a:lnTo>
                <a:lnTo>
                  <a:pt x="0" y="365025"/>
                </a:lnTo>
                <a:lnTo>
                  <a:pt x="206942" y="512947"/>
                </a:lnTo>
                <a:lnTo>
                  <a:pt x="436147" y="402678"/>
                </a:lnTo>
                <a:lnTo>
                  <a:pt x="457962" y="149716"/>
                </a:lnTo>
                <a:lnTo>
                  <a:pt x="251169" y="0"/>
                </a:lnTo>
                <a:close/>
                <a:moveTo>
                  <a:pt x="445261" y="150911"/>
                </a:moveTo>
                <a:lnTo>
                  <a:pt x="229354" y="254905"/>
                </a:lnTo>
                <a:lnTo>
                  <a:pt x="34366" y="115649"/>
                </a:lnTo>
                <a:lnTo>
                  <a:pt x="250422" y="10011"/>
                </a:lnTo>
                <a:lnTo>
                  <a:pt x="445261" y="150911"/>
                </a:lnTo>
                <a:close/>
                <a:moveTo>
                  <a:pt x="29584" y="122671"/>
                </a:moveTo>
                <a:lnTo>
                  <a:pt x="224424" y="261927"/>
                </a:lnTo>
                <a:lnTo>
                  <a:pt x="203954" y="500097"/>
                </a:lnTo>
                <a:lnTo>
                  <a:pt x="9114" y="360841"/>
                </a:lnTo>
                <a:lnTo>
                  <a:pt x="29584" y="122671"/>
                </a:lnTo>
                <a:close/>
                <a:moveTo>
                  <a:pt x="212321" y="500695"/>
                </a:moveTo>
                <a:lnTo>
                  <a:pt x="232791" y="262525"/>
                </a:lnTo>
                <a:lnTo>
                  <a:pt x="448548" y="158680"/>
                </a:lnTo>
                <a:lnTo>
                  <a:pt x="428078" y="396701"/>
                </a:lnTo>
                <a:lnTo>
                  <a:pt x="212321" y="500695"/>
                </a:lnTo>
                <a:close/>
              </a:path>
            </a:pathLst>
          </a:custGeom>
          <a:solidFill>
            <a:srgbClr val="DEC3F3"/>
          </a:solidFill>
          <a:ln w="1493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79" name="文本框 878">
            <a:extLst>
              <a:ext uri="{FF2B5EF4-FFF2-40B4-BE49-F238E27FC236}">
                <a16:creationId xmlns:a16="http://schemas.microsoft.com/office/drawing/2014/main" id="{A5F7EA88-1B9C-4EFC-8B97-9D3229EC3B25}"/>
              </a:ext>
            </a:extLst>
          </p:cNvPr>
          <p:cNvSpPr txBox="1"/>
          <p:nvPr/>
        </p:nvSpPr>
        <p:spPr>
          <a:xfrm>
            <a:off x="583729" y="1216134"/>
            <a:ext cx="34546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600" dirty="0">
                <a:gradFill flip="none" rotWithShape="1">
                  <a:gsLst>
                    <a:gs pos="18000">
                      <a:srgbClr val="94DAF1">
                        <a:alpha val="0"/>
                      </a:srgbClr>
                    </a:gs>
                    <a:gs pos="100000">
                      <a:schemeClr val="bg1">
                        <a:alpha val="64000"/>
                      </a:schemeClr>
                    </a:gs>
                  </a:gsLst>
                  <a:lin ang="16200000" scaled="1"/>
                  <a:tileRect/>
                </a:gradFill>
                <a:latin typeface="HarmonyOS Sans SC Black" panose="00000A00000000000000" pitchFamily="2" charset="-122"/>
                <a:ea typeface="HarmonyOS Sans SC Black" panose="00000A00000000000000" pitchFamily="2" charset="-122"/>
                <a:cs typeface="+mn-ea"/>
                <a:sym typeface="+mn-lt"/>
              </a:rPr>
              <a:t>202X</a:t>
            </a:r>
          </a:p>
        </p:txBody>
      </p:sp>
      <p:sp>
        <p:nvSpPr>
          <p:cNvPr id="883" name="文本框 882">
            <a:extLst>
              <a:ext uri="{FF2B5EF4-FFF2-40B4-BE49-F238E27FC236}">
                <a16:creationId xmlns:a16="http://schemas.microsoft.com/office/drawing/2014/main" id="{CA0A72F2-4C7A-4967-827F-BEDC5B9458F2}"/>
              </a:ext>
            </a:extLst>
          </p:cNvPr>
          <p:cNvSpPr txBox="1"/>
          <p:nvPr/>
        </p:nvSpPr>
        <p:spPr>
          <a:xfrm>
            <a:off x="583729" y="2760226"/>
            <a:ext cx="52074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600" dirty="0">
                <a:gradFill flip="none" rotWithShape="1">
                  <a:gsLst>
                    <a:gs pos="0">
                      <a:srgbClr val="94DAF1"/>
                    </a:gs>
                    <a:gs pos="100000">
                      <a:srgbClr val="FEC3D4"/>
                    </a:gs>
                  </a:gsLst>
                  <a:lin ang="16200000" scaled="1"/>
                  <a:tileRect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  <a:cs typeface="+mn-ea"/>
                <a:sym typeface="+mn-lt"/>
              </a:rPr>
              <a:t>THANK YOU</a:t>
            </a:r>
            <a:endParaRPr kumimoji="1" lang="zh-CN" altLang="en-US" sz="6600" dirty="0">
              <a:gradFill flip="none" rotWithShape="1">
                <a:gsLst>
                  <a:gs pos="0">
                    <a:srgbClr val="94DAF1"/>
                  </a:gs>
                  <a:gs pos="100000">
                    <a:srgbClr val="FEC3D4"/>
                  </a:gs>
                </a:gsLst>
                <a:lin ang="16200000" scaled="1"/>
                <a:tileRect/>
              </a:gradFill>
              <a:latin typeface="站酷庆科黄油体" panose="02000803000000020004" pitchFamily="2" charset="-122"/>
              <a:ea typeface="站酷庆科黄油体" panose="02000803000000020004" pitchFamily="2" charset="-122"/>
              <a:cs typeface="+mn-ea"/>
              <a:sym typeface="+mn-lt"/>
            </a:endParaRPr>
          </a:p>
        </p:txBody>
      </p:sp>
      <p:grpSp>
        <p:nvGrpSpPr>
          <p:cNvPr id="884" name="图形 3">
            <a:extLst>
              <a:ext uri="{FF2B5EF4-FFF2-40B4-BE49-F238E27FC236}">
                <a16:creationId xmlns:a16="http://schemas.microsoft.com/office/drawing/2014/main" id="{1858AE18-9D16-4E51-8E72-0DE602166990}"/>
              </a:ext>
            </a:extLst>
          </p:cNvPr>
          <p:cNvGrpSpPr/>
          <p:nvPr/>
        </p:nvGrpSpPr>
        <p:grpSpPr>
          <a:xfrm>
            <a:off x="5673038" y="4613934"/>
            <a:ext cx="798482" cy="798482"/>
            <a:chOff x="4399213" y="3058623"/>
            <a:chExt cx="798482" cy="798482"/>
          </a:xfrm>
          <a:solidFill>
            <a:srgbClr val="FFB100"/>
          </a:solidFill>
        </p:grpSpPr>
        <p:sp>
          <p:nvSpPr>
            <p:cNvPr id="885" name="任意多边形: 形状 884">
              <a:extLst>
                <a:ext uri="{FF2B5EF4-FFF2-40B4-BE49-F238E27FC236}">
                  <a16:creationId xmlns:a16="http://schemas.microsoft.com/office/drawing/2014/main" id="{B7B7C431-DD93-4CCD-9C59-708D903F574F}"/>
                </a:ext>
              </a:extLst>
            </p:cNvPr>
            <p:cNvSpPr/>
            <p:nvPr/>
          </p:nvSpPr>
          <p:spPr>
            <a:xfrm>
              <a:off x="4399213" y="3058623"/>
              <a:ext cx="798482" cy="798482"/>
            </a:xfrm>
            <a:custGeom>
              <a:avLst/>
              <a:gdLst>
                <a:gd name="connsiteX0" fmla="*/ 399241 w 798482"/>
                <a:gd name="connsiteY0" fmla="*/ 798482 h 798482"/>
                <a:gd name="connsiteX1" fmla="*/ 0 w 798482"/>
                <a:gd name="connsiteY1" fmla="*/ 399241 h 798482"/>
                <a:gd name="connsiteX2" fmla="*/ 399241 w 798482"/>
                <a:gd name="connsiteY2" fmla="*/ 0 h 798482"/>
                <a:gd name="connsiteX3" fmla="*/ 798482 w 798482"/>
                <a:gd name="connsiteY3" fmla="*/ 399241 h 798482"/>
                <a:gd name="connsiteX4" fmla="*/ 399241 w 798482"/>
                <a:gd name="connsiteY4" fmla="*/ 798482 h 798482"/>
                <a:gd name="connsiteX5" fmla="*/ 399241 w 798482"/>
                <a:gd name="connsiteY5" fmla="*/ 9563 h 798482"/>
                <a:gd name="connsiteX6" fmla="*/ 9563 w 798482"/>
                <a:gd name="connsiteY6" fmla="*/ 399241 h 798482"/>
                <a:gd name="connsiteX7" fmla="*/ 399241 w 798482"/>
                <a:gd name="connsiteY7" fmla="*/ 788920 h 798482"/>
                <a:gd name="connsiteX8" fmla="*/ 788920 w 798482"/>
                <a:gd name="connsiteY8" fmla="*/ 399241 h 798482"/>
                <a:gd name="connsiteX9" fmla="*/ 399241 w 798482"/>
                <a:gd name="connsiteY9" fmla="*/ 9563 h 79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8482" h="798482">
                  <a:moveTo>
                    <a:pt x="399241" y="798482"/>
                  </a:moveTo>
                  <a:cubicBezTo>
                    <a:pt x="179001" y="798482"/>
                    <a:pt x="0" y="619332"/>
                    <a:pt x="0" y="399241"/>
                  </a:cubicBezTo>
                  <a:cubicBezTo>
                    <a:pt x="0" y="179001"/>
                    <a:pt x="179151" y="0"/>
                    <a:pt x="399241" y="0"/>
                  </a:cubicBezTo>
                  <a:cubicBezTo>
                    <a:pt x="619481" y="0"/>
                    <a:pt x="798482" y="179151"/>
                    <a:pt x="798482" y="399241"/>
                  </a:cubicBezTo>
                  <a:cubicBezTo>
                    <a:pt x="798482" y="619332"/>
                    <a:pt x="619332" y="798482"/>
                    <a:pt x="399241" y="798482"/>
                  </a:cubicBezTo>
                  <a:close/>
                  <a:moveTo>
                    <a:pt x="399241" y="9563"/>
                  </a:moveTo>
                  <a:cubicBezTo>
                    <a:pt x="184380" y="9563"/>
                    <a:pt x="9563" y="184380"/>
                    <a:pt x="9563" y="399241"/>
                  </a:cubicBezTo>
                  <a:cubicBezTo>
                    <a:pt x="9563" y="614102"/>
                    <a:pt x="184380" y="788920"/>
                    <a:pt x="399241" y="788920"/>
                  </a:cubicBezTo>
                  <a:cubicBezTo>
                    <a:pt x="614102" y="788920"/>
                    <a:pt x="788920" y="614102"/>
                    <a:pt x="788920" y="399241"/>
                  </a:cubicBezTo>
                  <a:cubicBezTo>
                    <a:pt x="788920" y="184380"/>
                    <a:pt x="614102" y="9563"/>
                    <a:pt x="399241" y="956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6" name="任意多边形: 形状 885">
              <a:extLst>
                <a:ext uri="{FF2B5EF4-FFF2-40B4-BE49-F238E27FC236}">
                  <a16:creationId xmlns:a16="http://schemas.microsoft.com/office/drawing/2014/main" id="{A36A4710-4718-48C2-AB65-2B277EFAE7D2}"/>
                </a:ext>
              </a:extLst>
            </p:cNvPr>
            <p:cNvSpPr/>
            <p:nvPr/>
          </p:nvSpPr>
          <p:spPr>
            <a:xfrm>
              <a:off x="4470933" y="3130343"/>
              <a:ext cx="655042" cy="655042"/>
            </a:xfrm>
            <a:custGeom>
              <a:avLst/>
              <a:gdLst>
                <a:gd name="connsiteX0" fmla="*/ 327521 w 655042"/>
                <a:gd name="connsiteY0" fmla="*/ 655042 h 655042"/>
                <a:gd name="connsiteX1" fmla="*/ 0 w 655042"/>
                <a:gd name="connsiteY1" fmla="*/ 327521 h 655042"/>
                <a:gd name="connsiteX2" fmla="*/ 327521 w 655042"/>
                <a:gd name="connsiteY2" fmla="*/ 0 h 655042"/>
                <a:gd name="connsiteX3" fmla="*/ 655042 w 655042"/>
                <a:gd name="connsiteY3" fmla="*/ 327521 h 655042"/>
                <a:gd name="connsiteX4" fmla="*/ 327521 w 655042"/>
                <a:gd name="connsiteY4" fmla="*/ 655042 h 655042"/>
                <a:gd name="connsiteX5" fmla="*/ 327521 w 655042"/>
                <a:gd name="connsiteY5" fmla="*/ 9563 h 655042"/>
                <a:gd name="connsiteX6" fmla="*/ 9563 w 655042"/>
                <a:gd name="connsiteY6" fmla="*/ 327521 h 655042"/>
                <a:gd name="connsiteX7" fmla="*/ 327521 w 655042"/>
                <a:gd name="connsiteY7" fmla="*/ 645480 h 655042"/>
                <a:gd name="connsiteX8" fmla="*/ 645480 w 655042"/>
                <a:gd name="connsiteY8" fmla="*/ 327521 h 655042"/>
                <a:gd name="connsiteX9" fmla="*/ 327521 w 655042"/>
                <a:gd name="connsiteY9" fmla="*/ 9563 h 65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5042" h="655042">
                  <a:moveTo>
                    <a:pt x="327521" y="655042"/>
                  </a:moveTo>
                  <a:cubicBezTo>
                    <a:pt x="146876" y="655042"/>
                    <a:pt x="0" y="508166"/>
                    <a:pt x="0" y="327521"/>
                  </a:cubicBezTo>
                  <a:cubicBezTo>
                    <a:pt x="0" y="146877"/>
                    <a:pt x="146876" y="0"/>
                    <a:pt x="327521" y="0"/>
                  </a:cubicBezTo>
                  <a:cubicBezTo>
                    <a:pt x="508166" y="0"/>
                    <a:pt x="655042" y="146877"/>
                    <a:pt x="655042" y="327521"/>
                  </a:cubicBezTo>
                  <a:cubicBezTo>
                    <a:pt x="655042" y="508166"/>
                    <a:pt x="508016" y="655042"/>
                    <a:pt x="327521" y="655042"/>
                  </a:cubicBezTo>
                  <a:close/>
                  <a:moveTo>
                    <a:pt x="327521" y="9563"/>
                  </a:moveTo>
                  <a:cubicBezTo>
                    <a:pt x="152106" y="9563"/>
                    <a:pt x="9563" y="152256"/>
                    <a:pt x="9563" y="327521"/>
                  </a:cubicBezTo>
                  <a:cubicBezTo>
                    <a:pt x="9563" y="502936"/>
                    <a:pt x="152256" y="645480"/>
                    <a:pt x="327521" y="645480"/>
                  </a:cubicBezTo>
                  <a:cubicBezTo>
                    <a:pt x="502787" y="645480"/>
                    <a:pt x="645480" y="502787"/>
                    <a:pt x="645480" y="327521"/>
                  </a:cubicBezTo>
                  <a:cubicBezTo>
                    <a:pt x="645480" y="152106"/>
                    <a:pt x="502787" y="9563"/>
                    <a:pt x="327521" y="956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7" name="任意多边形: 形状 886">
              <a:extLst>
                <a:ext uri="{FF2B5EF4-FFF2-40B4-BE49-F238E27FC236}">
                  <a16:creationId xmlns:a16="http://schemas.microsoft.com/office/drawing/2014/main" id="{396D8C2F-83B1-442B-885D-D74B9D592726}"/>
                </a:ext>
              </a:extLst>
            </p:cNvPr>
            <p:cNvSpPr/>
            <p:nvPr/>
          </p:nvSpPr>
          <p:spPr>
            <a:xfrm>
              <a:off x="4542652" y="3202063"/>
              <a:ext cx="511602" cy="511602"/>
            </a:xfrm>
            <a:custGeom>
              <a:avLst/>
              <a:gdLst>
                <a:gd name="connsiteX0" fmla="*/ 255801 w 511602"/>
                <a:gd name="connsiteY0" fmla="*/ 511603 h 511602"/>
                <a:gd name="connsiteX1" fmla="*/ 0 w 511602"/>
                <a:gd name="connsiteY1" fmla="*/ 255801 h 511602"/>
                <a:gd name="connsiteX2" fmla="*/ 255801 w 511602"/>
                <a:gd name="connsiteY2" fmla="*/ 0 h 511602"/>
                <a:gd name="connsiteX3" fmla="*/ 511603 w 511602"/>
                <a:gd name="connsiteY3" fmla="*/ 255801 h 511602"/>
                <a:gd name="connsiteX4" fmla="*/ 255801 w 511602"/>
                <a:gd name="connsiteY4" fmla="*/ 511603 h 511602"/>
                <a:gd name="connsiteX5" fmla="*/ 255801 w 511602"/>
                <a:gd name="connsiteY5" fmla="*/ 9563 h 511602"/>
                <a:gd name="connsiteX6" fmla="*/ 9563 w 511602"/>
                <a:gd name="connsiteY6" fmla="*/ 255801 h 511602"/>
                <a:gd name="connsiteX7" fmla="*/ 255801 w 511602"/>
                <a:gd name="connsiteY7" fmla="*/ 502040 h 511602"/>
                <a:gd name="connsiteX8" fmla="*/ 502040 w 511602"/>
                <a:gd name="connsiteY8" fmla="*/ 255801 h 511602"/>
                <a:gd name="connsiteX9" fmla="*/ 255801 w 511602"/>
                <a:gd name="connsiteY9" fmla="*/ 9563 h 51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1602" h="511602">
                  <a:moveTo>
                    <a:pt x="255801" y="511603"/>
                  </a:moveTo>
                  <a:cubicBezTo>
                    <a:pt x="114752" y="511603"/>
                    <a:pt x="0" y="396850"/>
                    <a:pt x="0" y="255801"/>
                  </a:cubicBezTo>
                  <a:cubicBezTo>
                    <a:pt x="0" y="114752"/>
                    <a:pt x="114752" y="0"/>
                    <a:pt x="255801" y="0"/>
                  </a:cubicBezTo>
                  <a:cubicBezTo>
                    <a:pt x="396850" y="0"/>
                    <a:pt x="511603" y="114752"/>
                    <a:pt x="511603" y="255801"/>
                  </a:cubicBezTo>
                  <a:cubicBezTo>
                    <a:pt x="511603" y="396850"/>
                    <a:pt x="396850" y="511603"/>
                    <a:pt x="255801" y="511603"/>
                  </a:cubicBezTo>
                  <a:close/>
                  <a:moveTo>
                    <a:pt x="255801" y="9563"/>
                  </a:moveTo>
                  <a:cubicBezTo>
                    <a:pt x="119982" y="9563"/>
                    <a:pt x="9563" y="119982"/>
                    <a:pt x="9563" y="255801"/>
                  </a:cubicBezTo>
                  <a:cubicBezTo>
                    <a:pt x="9563" y="391621"/>
                    <a:pt x="119982" y="502040"/>
                    <a:pt x="255801" y="502040"/>
                  </a:cubicBezTo>
                  <a:cubicBezTo>
                    <a:pt x="391621" y="502040"/>
                    <a:pt x="502040" y="391621"/>
                    <a:pt x="502040" y="255801"/>
                  </a:cubicBezTo>
                  <a:cubicBezTo>
                    <a:pt x="502040" y="119982"/>
                    <a:pt x="391472" y="9563"/>
                    <a:pt x="255801" y="956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8" name="任意多边形: 形状 887">
              <a:extLst>
                <a:ext uri="{FF2B5EF4-FFF2-40B4-BE49-F238E27FC236}">
                  <a16:creationId xmlns:a16="http://schemas.microsoft.com/office/drawing/2014/main" id="{DBC4D9AB-2DDC-4199-9F1F-E6853271E123}"/>
                </a:ext>
              </a:extLst>
            </p:cNvPr>
            <p:cNvSpPr/>
            <p:nvPr/>
          </p:nvSpPr>
          <p:spPr>
            <a:xfrm>
              <a:off x="4614373" y="3273783"/>
              <a:ext cx="368162" cy="368162"/>
            </a:xfrm>
            <a:custGeom>
              <a:avLst/>
              <a:gdLst>
                <a:gd name="connsiteX0" fmla="*/ 184081 w 368162"/>
                <a:gd name="connsiteY0" fmla="*/ 368163 h 368162"/>
                <a:gd name="connsiteX1" fmla="*/ 0 w 368162"/>
                <a:gd name="connsiteY1" fmla="*/ 184081 h 368162"/>
                <a:gd name="connsiteX2" fmla="*/ 184081 w 368162"/>
                <a:gd name="connsiteY2" fmla="*/ 0 h 368162"/>
                <a:gd name="connsiteX3" fmla="*/ 368162 w 368162"/>
                <a:gd name="connsiteY3" fmla="*/ 184081 h 368162"/>
                <a:gd name="connsiteX4" fmla="*/ 184081 w 368162"/>
                <a:gd name="connsiteY4" fmla="*/ 368163 h 368162"/>
                <a:gd name="connsiteX5" fmla="*/ 184081 w 368162"/>
                <a:gd name="connsiteY5" fmla="*/ 9563 h 368162"/>
                <a:gd name="connsiteX6" fmla="*/ 9562 w 368162"/>
                <a:gd name="connsiteY6" fmla="*/ 184081 h 368162"/>
                <a:gd name="connsiteX7" fmla="*/ 184081 w 368162"/>
                <a:gd name="connsiteY7" fmla="*/ 358600 h 368162"/>
                <a:gd name="connsiteX8" fmla="*/ 358600 w 368162"/>
                <a:gd name="connsiteY8" fmla="*/ 184081 h 368162"/>
                <a:gd name="connsiteX9" fmla="*/ 184081 w 368162"/>
                <a:gd name="connsiteY9" fmla="*/ 9563 h 368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162" h="368162">
                  <a:moveTo>
                    <a:pt x="184081" y="368163"/>
                  </a:moveTo>
                  <a:cubicBezTo>
                    <a:pt x="82627" y="368163"/>
                    <a:pt x="0" y="285535"/>
                    <a:pt x="0" y="184081"/>
                  </a:cubicBezTo>
                  <a:cubicBezTo>
                    <a:pt x="0" y="82627"/>
                    <a:pt x="82627" y="0"/>
                    <a:pt x="184081" y="0"/>
                  </a:cubicBezTo>
                  <a:cubicBezTo>
                    <a:pt x="285535" y="0"/>
                    <a:pt x="368162" y="82627"/>
                    <a:pt x="368162" y="184081"/>
                  </a:cubicBezTo>
                  <a:cubicBezTo>
                    <a:pt x="368162" y="285535"/>
                    <a:pt x="285535" y="368163"/>
                    <a:pt x="184081" y="368163"/>
                  </a:cubicBezTo>
                  <a:close/>
                  <a:moveTo>
                    <a:pt x="184081" y="9563"/>
                  </a:moveTo>
                  <a:cubicBezTo>
                    <a:pt x="87857" y="9563"/>
                    <a:pt x="9562" y="87857"/>
                    <a:pt x="9562" y="184081"/>
                  </a:cubicBezTo>
                  <a:cubicBezTo>
                    <a:pt x="9562" y="280305"/>
                    <a:pt x="87857" y="358600"/>
                    <a:pt x="184081" y="358600"/>
                  </a:cubicBezTo>
                  <a:cubicBezTo>
                    <a:pt x="280305" y="358600"/>
                    <a:pt x="358600" y="280305"/>
                    <a:pt x="358600" y="184081"/>
                  </a:cubicBezTo>
                  <a:cubicBezTo>
                    <a:pt x="358600" y="87857"/>
                    <a:pt x="280305" y="9563"/>
                    <a:pt x="184081" y="956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9" name="任意多边形: 形状 888">
              <a:extLst>
                <a:ext uri="{FF2B5EF4-FFF2-40B4-BE49-F238E27FC236}">
                  <a16:creationId xmlns:a16="http://schemas.microsoft.com/office/drawing/2014/main" id="{7790348F-3081-4839-ABED-27B3EA4C1473}"/>
                </a:ext>
              </a:extLst>
            </p:cNvPr>
            <p:cNvSpPr/>
            <p:nvPr/>
          </p:nvSpPr>
          <p:spPr>
            <a:xfrm>
              <a:off x="4686092" y="3345503"/>
              <a:ext cx="224722" cy="224722"/>
            </a:xfrm>
            <a:custGeom>
              <a:avLst/>
              <a:gdLst>
                <a:gd name="connsiteX0" fmla="*/ 112361 w 224722"/>
                <a:gd name="connsiteY0" fmla="*/ 224722 h 224722"/>
                <a:gd name="connsiteX1" fmla="*/ 0 w 224722"/>
                <a:gd name="connsiteY1" fmla="*/ 112361 h 224722"/>
                <a:gd name="connsiteX2" fmla="*/ 112361 w 224722"/>
                <a:gd name="connsiteY2" fmla="*/ 0 h 224722"/>
                <a:gd name="connsiteX3" fmla="*/ 224723 w 224722"/>
                <a:gd name="connsiteY3" fmla="*/ 112361 h 224722"/>
                <a:gd name="connsiteX4" fmla="*/ 112361 w 224722"/>
                <a:gd name="connsiteY4" fmla="*/ 224722 h 224722"/>
                <a:gd name="connsiteX5" fmla="*/ 112361 w 224722"/>
                <a:gd name="connsiteY5" fmla="*/ 9563 h 224722"/>
                <a:gd name="connsiteX6" fmla="*/ 9563 w 224722"/>
                <a:gd name="connsiteY6" fmla="*/ 112361 h 224722"/>
                <a:gd name="connsiteX7" fmla="*/ 112361 w 224722"/>
                <a:gd name="connsiteY7" fmla="*/ 215160 h 224722"/>
                <a:gd name="connsiteX8" fmla="*/ 215160 w 224722"/>
                <a:gd name="connsiteY8" fmla="*/ 112361 h 224722"/>
                <a:gd name="connsiteX9" fmla="*/ 112361 w 224722"/>
                <a:gd name="connsiteY9" fmla="*/ 9563 h 22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722" h="224722">
                  <a:moveTo>
                    <a:pt x="112361" y="224722"/>
                  </a:moveTo>
                  <a:cubicBezTo>
                    <a:pt x="50353" y="224722"/>
                    <a:pt x="0" y="174369"/>
                    <a:pt x="0" y="112361"/>
                  </a:cubicBezTo>
                  <a:cubicBezTo>
                    <a:pt x="0" y="50353"/>
                    <a:pt x="50353" y="0"/>
                    <a:pt x="112361" y="0"/>
                  </a:cubicBezTo>
                  <a:cubicBezTo>
                    <a:pt x="174369" y="0"/>
                    <a:pt x="224723" y="50353"/>
                    <a:pt x="224723" y="112361"/>
                  </a:cubicBezTo>
                  <a:cubicBezTo>
                    <a:pt x="224723" y="174369"/>
                    <a:pt x="174220" y="224722"/>
                    <a:pt x="112361" y="224722"/>
                  </a:cubicBezTo>
                  <a:close/>
                  <a:moveTo>
                    <a:pt x="112361" y="9563"/>
                  </a:moveTo>
                  <a:cubicBezTo>
                    <a:pt x="55733" y="9563"/>
                    <a:pt x="9563" y="55732"/>
                    <a:pt x="9563" y="112361"/>
                  </a:cubicBezTo>
                  <a:cubicBezTo>
                    <a:pt x="9563" y="168990"/>
                    <a:pt x="55733" y="215160"/>
                    <a:pt x="112361" y="215160"/>
                  </a:cubicBezTo>
                  <a:cubicBezTo>
                    <a:pt x="168990" y="215160"/>
                    <a:pt x="215160" y="168990"/>
                    <a:pt x="215160" y="112361"/>
                  </a:cubicBezTo>
                  <a:cubicBezTo>
                    <a:pt x="215160" y="55583"/>
                    <a:pt x="168990" y="9563"/>
                    <a:pt x="112361" y="956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0" name="任意多边形: 形状 889">
              <a:extLst>
                <a:ext uri="{FF2B5EF4-FFF2-40B4-BE49-F238E27FC236}">
                  <a16:creationId xmlns:a16="http://schemas.microsoft.com/office/drawing/2014/main" id="{D6950EFA-0615-4364-99C8-DBEBE09BFBEE}"/>
                </a:ext>
              </a:extLst>
            </p:cNvPr>
            <p:cNvSpPr/>
            <p:nvPr/>
          </p:nvSpPr>
          <p:spPr>
            <a:xfrm>
              <a:off x="4757813" y="3417223"/>
              <a:ext cx="81282" cy="81282"/>
            </a:xfrm>
            <a:custGeom>
              <a:avLst/>
              <a:gdLst>
                <a:gd name="connsiteX0" fmla="*/ 40641 w 81282"/>
                <a:gd name="connsiteY0" fmla="*/ 81283 h 81282"/>
                <a:gd name="connsiteX1" fmla="*/ 0 w 81282"/>
                <a:gd name="connsiteY1" fmla="*/ 40641 h 81282"/>
                <a:gd name="connsiteX2" fmla="*/ 40641 w 81282"/>
                <a:gd name="connsiteY2" fmla="*/ 0 h 81282"/>
                <a:gd name="connsiteX3" fmla="*/ 81282 w 81282"/>
                <a:gd name="connsiteY3" fmla="*/ 40641 h 81282"/>
                <a:gd name="connsiteX4" fmla="*/ 40641 w 81282"/>
                <a:gd name="connsiteY4" fmla="*/ 81283 h 81282"/>
                <a:gd name="connsiteX5" fmla="*/ 40641 w 81282"/>
                <a:gd name="connsiteY5" fmla="*/ 9563 h 81282"/>
                <a:gd name="connsiteX6" fmla="*/ 9562 w 81282"/>
                <a:gd name="connsiteY6" fmla="*/ 40641 h 81282"/>
                <a:gd name="connsiteX7" fmla="*/ 40641 w 81282"/>
                <a:gd name="connsiteY7" fmla="*/ 71720 h 81282"/>
                <a:gd name="connsiteX8" fmla="*/ 71720 w 81282"/>
                <a:gd name="connsiteY8" fmla="*/ 40641 h 81282"/>
                <a:gd name="connsiteX9" fmla="*/ 40641 w 81282"/>
                <a:gd name="connsiteY9" fmla="*/ 9563 h 8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282" h="81282">
                  <a:moveTo>
                    <a:pt x="40641" y="81283"/>
                  </a:moveTo>
                  <a:cubicBezTo>
                    <a:pt x="18228" y="81283"/>
                    <a:pt x="0" y="63054"/>
                    <a:pt x="0" y="40641"/>
                  </a:cubicBezTo>
                  <a:cubicBezTo>
                    <a:pt x="0" y="18229"/>
                    <a:pt x="18228" y="0"/>
                    <a:pt x="40641" y="0"/>
                  </a:cubicBezTo>
                  <a:cubicBezTo>
                    <a:pt x="63053" y="0"/>
                    <a:pt x="81282" y="18229"/>
                    <a:pt x="81282" y="40641"/>
                  </a:cubicBezTo>
                  <a:cubicBezTo>
                    <a:pt x="81282" y="63054"/>
                    <a:pt x="63053" y="81283"/>
                    <a:pt x="40641" y="81283"/>
                  </a:cubicBezTo>
                  <a:close/>
                  <a:moveTo>
                    <a:pt x="40641" y="9563"/>
                  </a:moveTo>
                  <a:cubicBezTo>
                    <a:pt x="23458" y="9563"/>
                    <a:pt x="9562" y="23459"/>
                    <a:pt x="9562" y="40641"/>
                  </a:cubicBezTo>
                  <a:cubicBezTo>
                    <a:pt x="9562" y="57824"/>
                    <a:pt x="23458" y="71720"/>
                    <a:pt x="40641" y="71720"/>
                  </a:cubicBezTo>
                  <a:cubicBezTo>
                    <a:pt x="57824" y="71720"/>
                    <a:pt x="71720" y="57824"/>
                    <a:pt x="71720" y="40641"/>
                  </a:cubicBezTo>
                  <a:cubicBezTo>
                    <a:pt x="71720" y="23459"/>
                    <a:pt x="57675" y="9563"/>
                    <a:pt x="40641" y="9563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96" name="图形 3">
            <a:extLst>
              <a:ext uri="{FF2B5EF4-FFF2-40B4-BE49-F238E27FC236}">
                <a16:creationId xmlns:a16="http://schemas.microsoft.com/office/drawing/2014/main" id="{EAD8430F-FE8A-43C4-BB53-38B420B24788}"/>
              </a:ext>
            </a:extLst>
          </p:cNvPr>
          <p:cNvGrpSpPr/>
          <p:nvPr/>
        </p:nvGrpSpPr>
        <p:grpSpPr>
          <a:xfrm>
            <a:off x="11198645" y="5945688"/>
            <a:ext cx="592885" cy="563748"/>
            <a:chOff x="9997703" y="4373937"/>
            <a:chExt cx="592885" cy="563748"/>
          </a:xfrm>
          <a:solidFill>
            <a:srgbClr val="CCF4FE"/>
          </a:solidFill>
        </p:grpSpPr>
        <p:sp>
          <p:nvSpPr>
            <p:cNvPr id="897" name="任意多边形: 形状 896">
              <a:extLst>
                <a:ext uri="{FF2B5EF4-FFF2-40B4-BE49-F238E27FC236}">
                  <a16:creationId xmlns:a16="http://schemas.microsoft.com/office/drawing/2014/main" id="{2A49E182-E1AD-417E-8E60-1D6632E8E235}"/>
                </a:ext>
              </a:extLst>
            </p:cNvPr>
            <p:cNvSpPr/>
            <p:nvPr/>
          </p:nvSpPr>
          <p:spPr>
            <a:xfrm>
              <a:off x="9997703" y="4373937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8" name="任意多边形: 形状 897">
              <a:extLst>
                <a:ext uri="{FF2B5EF4-FFF2-40B4-BE49-F238E27FC236}">
                  <a16:creationId xmlns:a16="http://schemas.microsoft.com/office/drawing/2014/main" id="{E3158C50-2A52-499C-A0DF-AD4282E3670B}"/>
                </a:ext>
              </a:extLst>
            </p:cNvPr>
            <p:cNvSpPr/>
            <p:nvPr/>
          </p:nvSpPr>
          <p:spPr>
            <a:xfrm>
              <a:off x="10091836" y="4373937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9" name="任意多边形: 形状 898">
              <a:extLst>
                <a:ext uri="{FF2B5EF4-FFF2-40B4-BE49-F238E27FC236}">
                  <a16:creationId xmlns:a16="http://schemas.microsoft.com/office/drawing/2014/main" id="{9AD9DD7A-8060-4FB0-84E7-13E0F8250447}"/>
                </a:ext>
              </a:extLst>
            </p:cNvPr>
            <p:cNvSpPr/>
            <p:nvPr/>
          </p:nvSpPr>
          <p:spPr>
            <a:xfrm>
              <a:off x="10185968" y="4373937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0" name="任意多边形: 形状 899">
              <a:extLst>
                <a:ext uri="{FF2B5EF4-FFF2-40B4-BE49-F238E27FC236}">
                  <a16:creationId xmlns:a16="http://schemas.microsoft.com/office/drawing/2014/main" id="{68A4E9DB-6A0D-406F-9D58-9DA9DE255AD4}"/>
                </a:ext>
              </a:extLst>
            </p:cNvPr>
            <p:cNvSpPr/>
            <p:nvPr/>
          </p:nvSpPr>
          <p:spPr>
            <a:xfrm>
              <a:off x="10280101" y="4373937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1" name="任意多边形: 形状 900">
              <a:extLst>
                <a:ext uri="{FF2B5EF4-FFF2-40B4-BE49-F238E27FC236}">
                  <a16:creationId xmlns:a16="http://schemas.microsoft.com/office/drawing/2014/main" id="{87B11FDB-BDFC-4E59-8A09-7CB8855227E9}"/>
                </a:ext>
              </a:extLst>
            </p:cNvPr>
            <p:cNvSpPr/>
            <p:nvPr/>
          </p:nvSpPr>
          <p:spPr>
            <a:xfrm>
              <a:off x="10374233" y="4373937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2" name="任意多边形: 形状 901">
              <a:extLst>
                <a:ext uri="{FF2B5EF4-FFF2-40B4-BE49-F238E27FC236}">
                  <a16:creationId xmlns:a16="http://schemas.microsoft.com/office/drawing/2014/main" id="{194094C6-C752-47AE-8A97-43F9217DFC9A}"/>
                </a:ext>
              </a:extLst>
            </p:cNvPr>
            <p:cNvSpPr/>
            <p:nvPr/>
          </p:nvSpPr>
          <p:spPr>
            <a:xfrm>
              <a:off x="10468365" y="4373937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3" name="任意多边形: 形状 902">
              <a:extLst>
                <a:ext uri="{FF2B5EF4-FFF2-40B4-BE49-F238E27FC236}">
                  <a16:creationId xmlns:a16="http://schemas.microsoft.com/office/drawing/2014/main" id="{E677FB11-E566-4902-9816-86CA90C2F2F6}"/>
                </a:ext>
              </a:extLst>
            </p:cNvPr>
            <p:cNvSpPr/>
            <p:nvPr/>
          </p:nvSpPr>
          <p:spPr>
            <a:xfrm>
              <a:off x="10562498" y="4373937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4" name="任意多边形: 形状 903">
              <a:extLst>
                <a:ext uri="{FF2B5EF4-FFF2-40B4-BE49-F238E27FC236}">
                  <a16:creationId xmlns:a16="http://schemas.microsoft.com/office/drawing/2014/main" id="{8B31E29D-901A-4A5E-86BC-02231D5075CB}"/>
                </a:ext>
              </a:extLst>
            </p:cNvPr>
            <p:cNvSpPr/>
            <p:nvPr/>
          </p:nvSpPr>
          <p:spPr>
            <a:xfrm>
              <a:off x="9997703" y="4481069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5" name="任意多边形: 形状 904">
              <a:extLst>
                <a:ext uri="{FF2B5EF4-FFF2-40B4-BE49-F238E27FC236}">
                  <a16:creationId xmlns:a16="http://schemas.microsoft.com/office/drawing/2014/main" id="{78697875-8A1A-44F0-8A6B-C832F376ACDA}"/>
                </a:ext>
              </a:extLst>
            </p:cNvPr>
            <p:cNvSpPr/>
            <p:nvPr/>
          </p:nvSpPr>
          <p:spPr>
            <a:xfrm>
              <a:off x="10091836" y="4481069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6" name="任意多边形: 形状 905">
              <a:extLst>
                <a:ext uri="{FF2B5EF4-FFF2-40B4-BE49-F238E27FC236}">
                  <a16:creationId xmlns:a16="http://schemas.microsoft.com/office/drawing/2014/main" id="{1C7DFB44-22B8-46A0-9745-545B31130F3A}"/>
                </a:ext>
              </a:extLst>
            </p:cNvPr>
            <p:cNvSpPr/>
            <p:nvPr/>
          </p:nvSpPr>
          <p:spPr>
            <a:xfrm>
              <a:off x="10185968" y="4481069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7" name="任意多边形: 形状 906">
              <a:extLst>
                <a:ext uri="{FF2B5EF4-FFF2-40B4-BE49-F238E27FC236}">
                  <a16:creationId xmlns:a16="http://schemas.microsoft.com/office/drawing/2014/main" id="{3932F36A-3DD9-4D36-9D92-551CA5707C86}"/>
                </a:ext>
              </a:extLst>
            </p:cNvPr>
            <p:cNvSpPr/>
            <p:nvPr/>
          </p:nvSpPr>
          <p:spPr>
            <a:xfrm>
              <a:off x="10280101" y="4481069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8" name="任意多边形: 形状 907">
              <a:extLst>
                <a:ext uri="{FF2B5EF4-FFF2-40B4-BE49-F238E27FC236}">
                  <a16:creationId xmlns:a16="http://schemas.microsoft.com/office/drawing/2014/main" id="{CBD6F5F6-8011-447C-9960-54B12D824832}"/>
                </a:ext>
              </a:extLst>
            </p:cNvPr>
            <p:cNvSpPr/>
            <p:nvPr/>
          </p:nvSpPr>
          <p:spPr>
            <a:xfrm>
              <a:off x="10374233" y="4481069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9" name="任意多边形: 形状 908">
              <a:extLst>
                <a:ext uri="{FF2B5EF4-FFF2-40B4-BE49-F238E27FC236}">
                  <a16:creationId xmlns:a16="http://schemas.microsoft.com/office/drawing/2014/main" id="{66BB972C-0E51-433E-948F-BD20656B6654}"/>
                </a:ext>
              </a:extLst>
            </p:cNvPr>
            <p:cNvSpPr/>
            <p:nvPr/>
          </p:nvSpPr>
          <p:spPr>
            <a:xfrm>
              <a:off x="10468365" y="4481069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0" name="任意多边形: 形状 909">
              <a:extLst>
                <a:ext uri="{FF2B5EF4-FFF2-40B4-BE49-F238E27FC236}">
                  <a16:creationId xmlns:a16="http://schemas.microsoft.com/office/drawing/2014/main" id="{79B5B5CC-D366-447D-909A-F109B77E8FF9}"/>
                </a:ext>
              </a:extLst>
            </p:cNvPr>
            <p:cNvSpPr/>
            <p:nvPr/>
          </p:nvSpPr>
          <p:spPr>
            <a:xfrm>
              <a:off x="10562498" y="4481069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1" name="任意多边形: 形状 910">
              <a:extLst>
                <a:ext uri="{FF2B5EF4-FFF2-40B4-BE49-F238E27FC236}">
                  <a16:creationId xmlns:a16="http://schemas.microsoft.com/office/drawing/2014/main" id="{FC704E19-1ECF-4826-AD61-DAC21D754D8C}"/>
                </a:ext>
              </a:extLst>
            </p:cNvPr>
            <p:cNvSpPr/>
            <p:nvPr/>
          </p:nvSpPr>
          <p:spPr>
            <a:xfrm>
              <a:off x="9997703" y="4588200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2" name="任意多边形: 形状 911">
              <a:extLst>
                <a:ext uri="{FF2B5EF4-FFF2-40B4-BE49-F238E27FC236}">
                  <a16:creationId xmlns:a16="http://schemas.microsoft.com/office/drawing/2014/main" id="{A2E791BA-56C7-451C-B26C-B152DD17D6C1}"/>
                </a:ext>
              </a:extLst>
            </p:cNvPr>
            <p:cNvSpPr/>
            <p:nvPr/>
          </p:nvSpPr>
          <p:spPr>
            <a:xfrm>
              <a:off x="10091836" y="4588200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3" name="任意多边形: 形状 912">
              <a:extLst>
                <a:ext uri="{FF2B5EF4-FFF2-40B4-BE49-F238E27FC236}">
                  <a16:creationId xmlns:a16="http://schemas.microsoft.com/office/drawing/2014/main" id="{0AEAC7A0-1170-43AE-AA34-F65C52C5FFDE}"/>
                </a:ext>
              </a:extLst>
            </p:cNvPr>
            <p:cNvSpPr/>
            <p:nvPr/>
          </p:nvSpPr>
          <p:spPr>
            <a:xfrm>
              <a:off x="10185968" y="4588200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4" name="任意多边形: 形状 913">
              <a:extLst>
                <a:ext uri="{FF2B5EF4-FFF2-40B4-BE49-F238E27FC236}">
                  <a16:creationId xmlns:a16="http://schemas.microsoft.com/office/drawing/2014/main" id="{191F3938-6619-4980-82E7-2E04705F560B}"/>
                </a:ext>
              </a:extLst>
            </p:cNvPr>
            <p:cNvSpPr/>
            <p:nvPr/>
          </p:nvSpPr>
          <p:spPr>
            <a:xfrm>
              <a:off x="10280101" y="4588200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5" name="任意多边形: 形状 914">
              <a:extLst>
                <a:ext uri="{FF2B5EF4-FFF2-40B4-BE49-F238E27FC236}">
                  <a16:creationId xmlns:a16="http://schemas.microsoft.com/office/drawing/2014/main" id="{EB19CD7A-04E4-4A64-BE73-A3CDB4D03455}"/>
                </a:ext>
              </a:extLst>
            </p:cNvPr>
            <p:cNvSpPr/>
            <p:nvPr/>
          </p:nvSpPr>
          <p:spPr>
            <a:xfrm>
              <a:off x="10374233" y="4588200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6" name="任意多边形: 形状 915">
              <a:extLst>
                <a:ext uri="{FF2B5EF4-FFF2-40B4-BE49-F238E27FC236}">
                  <a16:creationId xmlns:a16="http://schemas.microsoft.com/office/drawing/2014/main" id="{8CE48777-8CF9-4AA4-A412-73EC88415477}"/>
                </a:ext>
              </a:extLst>
            </p:cNvPr>
            <p:cNvSpPr/>
            <p:nvPr/>
          </p:nvSpPr>
          <p:spPr>
            <a:xfrm>
              <a:off x="10468365" y="4588200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7" name="任意多边形: 形状 916">
              <a:extLst>
                <a:ext uri="{FF2B5EF4-FFF2-40B4-BE49-F238E27FC236}">
                  <a16:creationId xmlns:a16="http://schemas.microsoft.com/office/drawing/2014/main" id="{B5FD07D1-9D09-4058-996D-99D01B1CF7E2}"/>
                </a:ext>
              </a:extLst>
            </p:cNvPr>
            <p:cNvSpPr/>
            <p:nvPr/>
          </p:nvSpPr>
          <p:spPr>
            <a:xfrm>
              <a:off x="10562498" y="4588200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8" name="任意多边形: 形状 917">
              <a:extLst>
                <a:ext uri="{FF2B5EF4-FFF2-40B4-BE49-F238E27FC236}">
                  <a16:creationId xmlns:a16="http://schemas.microsoft.com/office/drawing/2014/main" id="{849EBAF5-9BC8-4FDC-B192-A034D25A1E60}"/>
                </a:ext>
              </a:extLst>
            </p:cNvPr>
            <p:cNvSpPr/>
            <p:nvPr/>
          </p:nvSpPr>
          <p:spPr>
            <a:xfrm>
              <a:off x="9997703" y="4695332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9" name="任意多边形: 形状 918">
              <a:extLst>
                <a:ext uri="{FF2B5EF4-FFF2-40B4-BE49-F238E27FC236}">
                  <a16:creationId xmlns:a16="http://schemas.microsoft.com/office/drawing/2014/main" id="{D6601E96-4D98-4719-ACCD-13B12CC87BD1}"/>
                </a:ext>
              </a:extLst>
            </p:cNvPr>
            <p:cNvSpPr/>
            <p:nvPr/>
          </p:nvSpPr>
          <p:spPr>
            <a:xfrm>
              <a:off x="10091836" y="4695332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0" name="任意多边形: 形状 919">
              <a:extLst>
                <a:ext uri="{FF2B5EF4-FFF2-40B4-BE49-F238E27FC236}">
                  <a16:creationId xmlns:a16="http://schemas.microsoft.com/office/drawing/2014/main" id="{E8B5ECC1-038D-4E80-B94E-0E712A890D8C}"/>
                </a:ext>
              </a:extLst>
            </p:cNvPr>
            <p:cNvSpPr/>
            <p:nvPr/>
          </p:nvSpPr>
          <p:spPr>
            <a:xfrm>
              <a:off x="10185968" y="4695332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1" name="任意多边形: 形状 920">
              <a:extLst>
                <a:ext uri="{FF2B5EF4-FFF2-40B4-BE49-F238E27FC236}">
                  <a16:creationId xmlns:a16="http://schemas.microsoft.com/office/drawing/2014/main" id="{6A47EF9E-B2FD-4666-93A9-5C9A94D7701A}"/>
                </a:ext>
              </a:extLst>
            </p:cNvPr>
            <p:cNvSpPr/>
            <p:nvPr/>
          </p:nvSpPr>
          <p:spPr>
            <a:xfrm>
              <a:off x="10280101" y="4695332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2" name="任意多边形: 形状 921">
              <a:extLst>
                <a:ext uri="{FF2B5EF4-FFF2-40B4-BE49-F238E27FC236}">
                  <a16:creationId xmlns:a16="http://schemas.microsoft.com/office/drawing/2014/main" id="{6574B8F9-E416-4E7B-A357-4CB64111B6EA}"/>
                </a:ext>
              </a:extLst>
            </p:cNvPr>
            <p:cNvSpPr/>
            <p:nvPr/>
          </p:nvSpPr>
          <p:spPr>
            <a:xfrm>
              <a:off x="10374233" y="4695332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3" name="任意多边形: 形状 922">
              <a:extLst>
                <a:ext uri="{FF2B5EF4-FFF2-40B4-BE49-F238E27FC236}">
                  <a16:creationId xmlns:a16="http://schemas.microsoft.com/office/drawing/2014/main" id="{35EBCF13-A7D9-4D62-83F2-FEDC1DB3BAAD}"/>
                </a:ext>
              </a:extLst>
            </p:cNvPr>
            <p:cNvSpPr/>
            <p:nvPr/>
          </p:nvSpPr>
          <p:spPr>
            <a:xfrm>
              <a:off x="10468365" y="4695332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4" name="任意多边形: 形状 923">
              <a:extLst>
                <a:ext uri="{FF2B5EF4-FFF2-40B4-BE49-F238E27FC236}">
                  <a16:creationId xmlns:a16="http://schemas.microsoft.com/office/drawing/2014/main" id="{9A410243-CDC5-4F2C-B22E-8911AD519FC4}"/>
                </a:ext>
              </a:extLst>
            </p:cNvPr>
            <p:cNvSpPr/>
            <p:nvPr/>
          </p:nvSpPr>
          <p:spPr>
            <a:xfrm>
              <a:off x="10562498" y="4695332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5" name="任意多边形: 形状 924">
              <a:extLst>
                <a:ext uri="{FF2B5EF4-FFF2-40B4-BE49-F238E27FC236}">
                  <a16:creationId xmlns:a16="http://schemas.microsoft.com/office/drawing/2014/main" id="{A15847B8-F7EE-422A-A134-FC46804BA596}"/>
                </a:ext>
              </a:extLst>
            </p:cNvPr>
            <p:cNvSpPr/>
            <p:nvPr/>
          </p:nvSpPr>
          <p:spPr>
            <a:xfrm>
              <a:off x="9997703" y="4802464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6" name="任意多边形: 形状 925">
              <a:extLst>
                <a:ext uri="{FF2B5EF4-FFF2-40B4-BE49-F238E27FC236}">
                  <a16:creationId xmlns:a16="http://schemas.microsoft.com/office/drawing/2014/main" id="{D28FE2BF-8EA7-4188-A924-742714CA5F53}"/>
                </a:ext>
              </a:extLst>
            </p:cNvPr>
            <p:cNvSpPr/>
            <p:nvPr/>
          </p:nvSpPr>
          <p:spPr>
            <a:xfrm>
              <a:off x="10091836" y="4802464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7" name="任意多边形: 形状 926">
              <a:extLst>
                <a:ext uri="{FF2B5EF4-FFF2-40B4-BE49-F238E27FC236}">
                  <a16:creationId xmlns:a16="http://schemas.microsoft.com/office/drawing/2014/main" id="{38A5F503-CDB0-47B1-B8B0-7C8A14410011}"/>
                </a:ext>
              </a:extLst>
            </p:cNvPr>
            <p:cNvSpPr/>
            <p:nvPr/>
          </p:nvSpPr>
          <p:spPr>
            <a:xfrm>
              <a:off x="10185968" y="4802464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8" name="任意多边形: 形状 927">
              <a:extLst>
                <a:ext uri="{FF2B5EF4-FFF2-40B4-BE49-F238E27FC236}">
                  <a16:creationId xmlns:a16="http://schemas.microsoft.com/office/drawing/2014/main" id="{F161C598-72F0-4065-860D-8802C3FC2CFA}"/>
                </a:ext>
              </a:extLst>
            </p:cNvPr>
            <p:cNvSpPr/>
            <p:nvPr/>
          </p:nvSpPr>
          <p:spPr>
            <a:xfrm>
              <a:off x="10280101" y="4802464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9" name="任意多边形: 形状 928">
              <a:extLst>
                <a:ext uri="{FF2B5EF4-FFF2-40B4-BE49-F238E27FC236}">
                  <a16:creationId xmlns:a16="http://schemas.microsoft.com/office/drawing/2014/main" id="{3041109D-41D9-4959-B305-7C27BD48241F}"/>
                </a:ext>
              </a:extLst>
            </p:cNvPr>
            <p:cNvSpPr/>
            <p:nvPr/>
          </p:nvSpPr>
          <p:spPr>
            <a:xfrm>
              <a:off x="10374233" y="4802464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0" name="任意多边形: 形状 929">
              <a:extLst>
                <a:ext uri="{FF2B5EF4-FFF2-40B4-BE49-F238E27FC236}">
                  <a16:creationId xmlns:a16="http://schemas.microsoft.com/office/drawing/2014/main" id="{D2F7681B-7A04-46DA-B5A4-A2BFEDF97DB1}"/>
                </a:ext>
              </a:extLst>
            </p:cNvPr>
            <p:cNvSpPr/>
            <p:nvPr/>
          </p:nvSpPr>
          <p:spPr>
            <a:xfrm>
              <a:off x="10468365" y="4802464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1" name="任意多边形: 形状 930">
              <a:extLst>
                <a:ext uri="{FF2B5EF4-FFF2-40B4-BE49-F238E27FC236}">
                  <a16:creationId xmlns:a16="http://schemas.microsoft.com/office/drawing/2014/main" id="{03387C71-2E3D-4A79-9F6D-BD25883B3D37}"/>
                </a:ext>
              </a:extLst>
            </p:cNvPr>
            <p:cNvSpPr/>
            <p:nvPr/>
          </p:nvSpPr>
          <p:spPr>
            <a:xfrm>
              <a:off x="10562498" y="4802464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0 h 28090"/>
                <a:gd name="connsiteX3" fmla="*/ 0 w 28090"/>
                <a:gd name="connsiteY3" fmla="*/ 28090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0"/>
                  </a:lnTo>
                  <a:lnTo>
                    <a:pt x="0" y="28090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2" name="任意多边形: 形状 931">
              <a:extLst>
                <a:ext uri="{FF2B5EF4-FFF2-40B4-BE49-F238E27FC236}">
                  <a16:creationId xmlns:a16="http://schemas.microsoft.com/office/drawing/2014/main" id="{6E212125-94EC-497E-B1B2-45A84EC2CBEF}"/>
                </a:ext>
              </a:extLst>
            </p:cNvPr>
            <p:cNvSpPr/>
            <p:nvPr/>
          </p:nvSpPr>
          <p:spPr>
            <a:xfrm>
              <a:off x="9997703" y="4909596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3" name="任意多边形: 形状 932">
              <a:extLst>
                <a:ext uri="{FF2B5EF4-FFF2-40B4-BE49-F238E27FC236}">
                  <a16:creationId xmlns:a16="http://schemas.microsoft.com/office/drawing/2014/main" id="{94134730-199C-49D4-AC4C-A5ABD1B0AA56}"/>
                </a:ext>
              </a:extLst>
            </p:cNvPr>
            <p:cNvSpPr/>
            <p:nvPr/>
          </p:nvSpPr>
          <p:spPr>
            <a:xfrm>
              <a:off x="10091836" y="4909596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4" name="任意多边形: 形状 933">
              <a:extLst>
                <a:ext uri="{FF2B5EF4-FFF2-40B4-BE49-F238E27FC236}">
                  <a16:creationId xmlns:a16="http://schemas.microsoft.com/office/drawing/2014/main" id="{6ED7EBA4-2284-4886-A282-F213A614356E}"/>
                </a:ext>
              </a:extLst>
            </p:cNvPr>
            <p:cNvSpPr/>
            <p:nvPr/>
          </p:nvSpPr>
          <p:spPr>
            <a:xfrm>
              <a:off x="10185968" y="4909596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5" name="任意多边形: 形状 934">
              <a:extLst>
                <a:ext uri="{FF2B5EF4-FFF2-40B4-BE49-F238E27FC236}">
                  <a16:creationId xmlns:a16="http://schemas.microsoft.com/office/drawing/2014/main" id="{4FEAAC41-4EE7-4FBD-90F2-992C9C6EF377}"/>
                </a:ext>
              </a:extLst>
            </p:cNvPr>
            <p:cNvSpPr/>
            <p:nvPr/>
          </p:nvSpPr>
          <p:spPr>
            <a:xfrm>
              <a:off x="10280101" y="4909596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6" name="任意多边形: 形状 935">
              <a:extLst>
                <a:ext uri="{FF2B5EF4-FFF2-40B4-BE49-F238E27FC236}">
                  <a16:creationId xmlns:a16="http://schemas.microsoft.com/office/drawing/2014/main" id="{B1D56B7B-268A-4A33-BE5F-60E191EF6EE2}"/>
                </a:ext>
              </a:extLst>
            </p:cNvPr>
            <p:cNvSpPr/>
            <p:nvPr/>
          </p:nvSpPr>
          <p:spPr>
            <a:xfrm>
              <a:off x="10374233" y="4909596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7" name="任意多边形: 形状 936">
              <a:extLst>
                <a:ext uri="{FF2B5EF4-FFF2-40B4-BE49-F238E27FC236}">
                  <a16:creationId xmlns:a16="http://schemas.microsoft.com/office/drawing/2014/main" id="{719ABE84-9071-40DE-8290-45A09FC0E689}"/>
                </a:ext>
              </a:extLst>
            </p:cNvPr>
            <p:cNvSpPr/>
            <p:nvPr/>
          </p:nvSpPr>
          <p:spPr>
            <a:xfrm>
              <a:off x="10468365" y="4909596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1 w 28090"/>
                <a:gd name="connsiteY1" fmla="*/ 0 h 28090"/>
                <a:gd name="connsiteX2" fmla="*/ 28091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1" y="0"/>
                  </a:lnTo>
                  <a:lnTo>
                    <a:pt x="28091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8" name="任意多边形: 形状 937">
              <a:extLst>
                <a:ext uri="{FF2B5EF4-FFF2-40B4-BE49-F238E27FC236}">
                  <a16:creationId xmlns:a16="http://schemas.microsoft.com/office/drawing/2014/main" id="{0834DC36-B5D3-45D8-B2DD-9E04F36A64E9}"/>
                </a:ext>
              </a:extLst>
            </p:cNvPr>
            <p:cNvSpPr/>
            <p:nvPr/>
          </p:nvSpPr>
          <p:spPr>
            <a:xfrm>
              <a:off x="10562498" y="4909596"/>
              <a:ext cx="28090" cy="28090"/>
            </a:xfrm>
            <a:custGeom>
              <a:avLst/>
              <a:gdLst>
                <a:gd name="connsiteX0" fmla="*/ 0 w 28090"/>
                <a:gd name="connsiteY0" fmla="*/ 0 h 28090"/>
                <a:gd name="connsiteX1" fmla="*/ 28090 w 28090"/>
                <a:gd name="connsiteY1" fmla="*/ 0 h 28090"/>
                <a:gd name="connsiteX2" fmla="*/ 28090 w 28090"/>
                <a:gd name="connsiteY2" fmla="*/ 28091 h 28090"/>
                <a:gd name="connsiteX3" fmla="*/ 0 w 28090"/>
                <a:gd name="connsiteY3" fmla="*/ 28091 h 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0" h="28090">
                  <a:moveTo>
                    <a:pt x="0" y="0"/>
                  </a:moveTo>
                  <a:lnTo>
                    <a:pt x="28090" y="0"/>
                  </a:lnTo>
                  <a:lnTo>
                    <a:pt x="28090" y="28091"/>
                  </a:lnTo>
                  <a:lnTo>
                    <a:pt x="0" y="28091"/>
                  </a:ln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39" name="图形 3">
            <a:extLst>
              <a:ext uri="{FF2B5EF4-FFF2-40B4-BE49-F238E27FC236}">
                <a16:creationId xmlns:a16="http://schemas.microsoft.com/office/drawing/2014/main" id="{F1C8A349-9664-4E82-893C-20146AC3B04D}"/>
              </a:ext>
            </a:extLst>
          </p:cNvPr>
          <p:cNvGrpSpPr/>
          <p:nvPr/>
        </p:nvGrpSpPr>
        <p:grpSpPr>
          <a:xfrm>
            <a:off x="4038429" y="504528"/>
            <a:ext cx="883948" cy="250422"/>
            <a:chOff x="6945421" y="3221188"/>
            <a:chExt cx="883948" cy="250422"/>
          </a:xfrm>
          <a:solidFill>
            <a:srgbClr val="FFFFFF"/>
          </a:solidFill>
        </p:grpSpPr>
        <p:sp>
          <p:nvSpPr>
            <p:cNvPr id="940" name="任意多边形: 形状 939">
              <a:extLst>
                <a:ext uri="{FF2B5EF4-FFF2-40B4-BE49-F238E27FC236}">
                  <a16:creationId xmlns:a16="http://schemas.microsoft.com/office/drawing/2014/main" id="{0DE1CFDD-E875-462D-B485-3069DDEE2ECD}"/>
                </a:ext>
              </a:extLst>
            </p:cNvPr>
            <p:cNvSpPr/>
            <p:nvPr/>
          </p:nvSpPr>
          <p:spPr>
            <a:xfrm>
              <a:off x="6945421" y="3221188"/>
              <a:ext cx="883948" cy="47813"/>
            </a:xfrm>
            <a:custGeom>
              <a:avLst/>
              <a:gdLst>
                <a:gd name="connsiteX0" fmla="*/ 879018 w 883948"/>
                <a:gd name="connsiteY0" fmla="*/ 47813 h 47813"/>
                <a:gd name="connsiteX1" fmla="*/ 827469 w 883948"/>
                <a:gd name="connsiteY1" fmla="*/ 27642 h 47813"/>
                <a:gd name="connsiteX2" fmla="*/ 781897 w 883948"/>
                <a:gd name="connsiteY2" fmla="*/ 9563 h 47813"/>
                <a:gd name="connsiteX3" fmla="*/ 736176 w 883948"/>
                <a:gd name="connsiteY3" fmla="*/ 27642 h 47813"/>
                <a:gd name="connsiteX4" fmla="*/ 684627 w 883948"/>
                <a:gd name="connsiteY4" fmla="*/ 47813 h 47813"/>
                <a:gd name="connsiteX5" fmla="*/ 633079 w 883948"/>
                <a:gd name="connsiteY5" fmla="*/ 27642 h 47813"/>
                <a:gd name="connsiteX6" fmla="*/ 587506 w 883948"/>
                <a:gd name="connsiteY6" fmla="*/ 9563 h 47813"/>
                <a:gd name="connsiteX7" fmla="*/ 541934 w 883948"/>
                <a:gd name="connsiteY7" fmla="*/ 27642 h 47813"/>
                <a:gd name="connsiteX8" fmla="*/ 490385 w 883948"/>
                <a:gd name="connsiteY8" fmla="*/ 47813 h 47813"/>
                <a:gd name="connsiteX9" fmla="*/ 438837 w 883948"/>
                <a:gd name="connsiteY9" fmla="*/ 27642 h 47813"/>
                <a:gd name="connsiteX10" fmla="*/ 393265 w 883948"/>
                <a:gd name="connsiteY10" fmla="*/ 9563 h 47813"/>
                <a:gd name="connsiteX11" fmla="*/ 347693 w 883948"/>
                <a:gd name="connsiteY11" fmla="*/ 27642 h 47813"/>
                <a:gd name="connsiteX12" fmla="*/ 296144 w 883948"/>
                <a:gd name="connsiteY12" fmla="*/ 47813 h 47813"/>
                <a:gd name="connsiteX13" fmla="*/ 244595 w 883948"/>
                <a:gd name="connsiteY13" fmla="*/ 27642 h 47813"/>
                <a:gd name="connsiteX14" fmla="*/ 199023 w 883948"/>
                <a:gd name="connsiteY14" fmla="*/ 9563 h 47813"/>
                <a:gd name="connsiteX15" fmla="*/ 153451 w 883948"/>
                <a:gd name="connsiteY15" fmla="*/ 27642 h 47813"/>
                <a:gd name="connsiteX16" fmla="*/ 101902 w 883948"/>
                <a:gd name="connsiteY16" fmla="*/ 47813 h 47813"/>
                <a:gd name="connsiteX17" fmla="*/ 50354 w 883948"/>
                <a:gd name="connsiteY17" fmla="*/ 27642 h 47813"/>
                <a:gd name="connsiteX18" fmla="*/ 4781 w 883948"/>
                <a:gd name="connsiteY18" fmla="*/ 9563 h 47813"/>
                <a:gd name="connsiteX19" fmla="*/ 0 w 883948"/>
                <a:gd name="connsiteY19" fmla="*/ 4781 h 47813"/>
                <a:gd name="connsiteX20" fmla="*/ 4781 w 883948"/>
                <a:gd name="connsiteY20" fmla="*/ 0 h 47813"/>
                <a:gd name="connsiteX21" fmla="*/ 56330 w 883948"/>
                <a:gd name="connsiteY21" fmla="*/ 20171 h 47813"/>
                <a:gd name="connsiteX22" fmla="*/ 101902 w 883948"/>
                <a:gd name="connsiteY22" fmla="*/ 38251 h 47813"/>
                <a:gd name="connsiteX23" fmla="*/ 147475 w 883948"/>
                <a:gd name="connsiteY23" fmla="*/ 20171 h 47813"/>
                <a:gd name="connsiteX24" fmla="*/ 199023 w 883948"/>
                <a:gd name="connsiteY24" fmla="*/ 0 h 47813"/>
                <a:gd name="connsiteX25" fmla="*/ 250572 w 883948"/>
                <a:gd name="connsiteY25" fmla="*/ 20171 h 47813"/>
                <a:gd name="connsiteX26" fmla="*/ 296144 w 883948"/>
                <a:gd name="connsiteY26" fmla="*/ 38251 h 47813"/>
                <a:gd name="connsiteX27" fmla="*/ 341716 w 883948"/>
                <a:gd name="connsiteY27" fmla="*/ 20171 h 47813"/>
                <a:gd name="connsiteX28" fmla="*/ 393265 w 883948"/>
                <a:gd name="connsiteY28" fmla="*/ 0 h 47813"/>
                <a:gd name="connsiteX29" fmla="*/ 444814 w 883948"/>
                <a:gd name="connsiteY29" fmla="*/ 20171 h 47813"/>
                <a:gd name="connsiteX30" fmla="*/ 490385 w 883948"/>
                <a:gd name="connsiteY30" fmla="*/ 38251 h 47813"/>
                <a:gd name="connsiteX31" fmla="*/ 535958 w 883948"/>
                <a:gd name="connsiteY31" fmla="*/ 20171 h 47813"/>
                <a:gd name="connsiteX32" fmla="*/ 587506 w 883948"/>
                <a:gd name="connsiteY32" fmla="*/ 0 h 47813"/>
                <a:gd name="connsiteX33" fmla="*/ 639055 w 883948"/>
                <a:gd name="connsiteY33" fmla="*/ 20171 h 47813"/>
                <a:gd name="connsiteX34" fmla="*/ 684627 w 883948"/>
                <a:gd name="connsiteY34" fmla="*/ 38251 h 47813"/>
                <a:gd name="connsiteX35" fmla="*/ 730348 w 883948"/>
                <a:gd name="connsiteY35" fmla="*/ 20171 h 47813"/>
                <a:gd name="connsiteX36" fmla="*/ 781897 w 883948"/>
                <a:gd name="connsiteY36" fmla="*/ 0 h 47813"/>
                <a:gd name="connsiteX37" fmla="*/ 833446 w 883948"/>
                <a:gd name="connsiteY37" fmla="*/ 20171 h 47813"/>
                <a:gd name="connsiteX38" fmla="*/ 879168 w 883948"/>
                <a:gd name="connsiteY38" fmla="*/ 38251 h 47813"/>
                <a:gd name="connsiteX39" fmla="*/ 883949 w 883948"/>
                <a:gd name="connsiteY39" fmla="*/ 43032 h 47813"/>
                <a:gd name="connsiteX40" fmla="*/ 879018 w 883948"/>
                <a:gd name="connsiteY40" fmla="*/ 47813 h 4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3948" h="47813">
                  <a:moveTo>
                    <a:pt x="879018" y="47813"/>
                  </a:moveTo>
                  <a:cubicBezTo>
                    <a:pt x="853020" y="47813"/>
                    <a:pt x="840020" y="37503"/>
                    <a:pt x="827469" y="27642"/>
                  </a:cubicBezTo>
                  <a:cubicBezTo>
                    <a:pt x="815666" y="18378"/>
                    <a:pt x="804459" y="9563"/>
                    <a:pt x="781897" y="9563"/>
                  </a:cubicBezTo>
                  <a:cubicBezTo>
                    <a:pt x="759186" y="9563"/>
                    <a:pt x="748129" y="18378"/>
                    <a:pt x="736176" y="27642"/>
                  </a:cubicBezTo>
                  <a:cubicBezTo>
                    <a:pt x="723625" y="37503"/>
                    <a:pt x="710625" y="47813"/>
                    <a:pt x="684627" y="47813"/>
                  </a:cubicBezTo>
                  <a:cubicBezTo>
                    <a:pt x="658629" y="47813"/>
                    <a:pt x="645629" y="37503"/>
                    <a:pt x="633079" y="27642"/>
                  </a:cubicBezTo>
                  <a:cubicBezTo>
                    <a:pt x="621275" y="18378"/>
                    <a:pt x="610068" y="9563"/>
                    <a:pt x="587506" y="9563"/>
                  </a:cubicBezTo>
                  <a:cubicBezTo>
                    <a:pt x="564795" y="9563"/>
                    <a:pt x="553738" y="18378"/>
                    <a:pt x="541934" y="27642"/>
                  </a:cubicBezTo>
                  <a:cubicBezTo>
                    <a:pt x="529383" y="37503"/>
                    <a:pt x="516384" y="47813"/>
                    <a:pt x="490385" y="47813"/>
                  </a:cubicBezTo>
                  <a:cubicBezTo>
                    <a:pt x="464387" y="47813"/>
                    <a:pt x="451388" y="37503"/>
                    <a:pt x="438837" y="27642"/>
                  </a:cubicBezTo>
                  <a:cubicBezTo>
                    <a:pt x="427033" y="18378"/>
                    <a:pt x="415827" y="9563"/>
                    <a:pt x="393265" y="9563"/>
                  </a:cubicBezTo>
                  <a:cubicBezTo>
                    <a:pt x="370553" y="9563"/>
                    <a:pt x="359496" y="18378"/>
                    <a:pt x="347693" y="27642"/>
                  </a:cubicBezTo>
                  <a:cubicBezTo>
                    <a:pt x="335142" y="37503"/>
                    <a:pt x="322142" y="47813"/>
                    <a:pt x="296144" y="47813"/>
                  </a:cubicBezTo>
                  <a:cubicBezTo>
                    <a:pt x="270145" y="47813"/>
                    <a:pt x="257146" y="37503"/>
                    <a:pt x="244595" y="27642"/>
                  </a:cubicBezTo>
                  <a:cubicBezTo>
                    <a:pt x="232791" y="18378"/>
                    <a:pt x="221585" y="9563"/>
                    <a:pt x="199023" y="9563"/>
                  </a:cubicBezTo>
                  <a:cubicBezTo>
                    <a:pt x="176461" y="9563"/>
                    <a:pt x="165255" y="18378"/>
                    <a:pt x="153451" y="27642"/>
                  </a:cubicBezTo>
                  <a:cubicBezTo>
                    <a:pt x="140900" y="37503"/>
                    <a:pt x="127901" y="47813"/>
                    <a:pt x="101902" y="47813"/>
                  </a:cubicBezTo>
                  <a:cubicBezTo>
                    <a:pt x="75904" y="47813"/>
                    <a:pt x="62905" y="37503"/>
                    <a:pt x="50354" y="27642"/>
                  </a:cubicBezTo>
                  <a:cubicBezTo>
                    <a:pt x="38550" y="18378"/>
                    <a:pt x="27343" y="9563"/>
                    <a:pt x="4781" y="9563"/>
                  </a:cubicBezTo>
                  <a:cubicBezTo>
                    <a:pt x="2092" y="9563"/>
                    <a:pt x="0" y="7471"/>
                    <a:pt x="0" y="4781"/>
                  </a:cubicBezTo>
                  <a:cubicBezTo>
                    <a:pt x="0" y="2092"/>
                    <a:pt x="2092" y="0"/>
                    <a:pt x="4781" y="0"/>
                  </a:cubicBezTo>
                  <a:cubicBezTo>
                    <a:pt x="30780" y="0"/>
                    <a:pt x="43779" y="10310"/>
                    <a:pt x="56330" y="20171"/>
                  </a:cubicBezTo>
                  <a:cubicBezTo>
                    <a:pt x="68134" y="29435"/>
                    <a:pt x="79340" y="38251"/>
                    <a:pt x="101902" y="38251"/>
                  </a:cubicBezTo>
                  <a:cubicBezTo>
                    <a:pt x="124614" y="38251"/>
                    <a:pt x="135671" y="29435"/>
                    <a:pt x="147475" y="20171"/>
                  </a:cubicBezTo>
                  <a:cubicBezTo>
                    <a:pt x="160026" y="10310"/>
                    <a:pt x="173025" y="0"/>
                    <a:pt x="199023" y="0"/>
                  </a:cubicBezTo>
                  <a:cubicBezTo>
                    <a:pt x="225021" y="0"/>
                    <a:pt x="238021" y="10310"/>
                    <a:pt x="250572" y="20171"/>
                  </a:cubicBezTo>
                  <a:cubicBezTo>
                    <a:pt x="262376" y="29435"/>
                    <a:pt x="273582" y="38251"/>
                    <a:pt x="296144" y="38251"/>
                  </a:cubicBezTo>
                  <a:cubicBezTo>
                    <a:pt x="318855" y="38251"/>
                    <a:pt x="329912" y="29435"/>
                    <a:pt x="341716" y="20171"/>
                  </a:cubicBezTo>
                  <a:cubicBezTo>
                    <a:pt x="354267" y="10310"/>
                    <a:pt x="367266" y="0"/>
                    <a:pt x="393265" y="0"/>
                  </a:cubicBezTo>
                  <a:cubicBezTo>
                    <a:pt x="419263" y="0"/>
                    <a:pt x="432263" y="10310"/>
                    <a:pt x="444814" y="20171"/>
                  </a:cubicBezTo>
                  <a:cubicBezTo>
                    <a:pt x="456617" y="29435"/>
                    <a:pt x="467823" y="38251"/>
                    <a:pt x="490385" y="38251"/>
                  </a:cubicBezTo>
                  <a:cubicBezTo>
                    <a:pt x="513097" y="38251"/>
                    <a:pt x="524154" y="29435"/>
                    <a:pt x="535958" y="20171"/>
                  </a:cubicBezTo>
                  <a:cubicBezTo>
                    <a:pt x="548509" y="10310"/>
                    <a:pt x="561508" y="0"/>
                    <a:pt x="587506" y="0"/>
                  </a:cubicBezTo>
                  <a:cubicBezTo>
                    <a:pt x="613505" y="0"/>
                    <a:pt x="626504" y="10310"/>
                    <a:pt x="639055" y="20171"/>
                  </a:cubicBezTo>
                  <a:cubicBezTo>
                    <a:pt x="650859" y="29435"/>
                    <a:pt x="662065" y="38251"/>
                    <a:pt x="684627" y="38251"/>
                  </a:cubicBezTo>
                  <a:cubicBezTo>
                    <a:pt x="707339" y="38251"/>
                    <a:pt x="718395" y="29435"/>
                    <a:pt x="730348" y="20171"/>
                  </a:cubicBezTo>
                  <a:cubicBezTo>
                    <a:pt x="742899" y="10310"/>
                    <a:pt x="755899" y="0"/>
                    <a:pt x="781897" y="0"/>
                  </a:cubicBezTo>
                  <a:cubicBezTo>
                    <a:pt x="807896" y="0"/>
                    <a:pt x="820895" y="10310"/>
                    <a:pt x="833446" y="20171"/>
                  </a:cubicBezTo>
                  <a:cubicBezTo>
                    <a:pt x="845250" y="29435"/>
                    <a:pt x="856456" y="38251"/>
                    <a:pt x="879168" y="38251"/>
                  </a:cubicBezTo>
                  <a:cubicBezTo>
                    <a:pt x="881857" y="38251"/>
                    <a:pt x="883949" y="40342"/>
                    <a:pt x="883949" y="43032"/>
                  </a:cubicBezTo>
                  <a:cubicBezTo>
                    <a:pt x="883800" y="45572"/>
                    <a:pt x="881558" y="47813"/>
                    <a:pt x="879018" y="47813"/>
                  </a:cubicBezTo>
                  <a:close/>
                </a:path>
              </a:pathLst>
            </a:custGeom>
            <a:solidFill>
              <a:srgbClr val="FFFFFF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1" name="任意多边形: 形状 940">
              <a:extLst>
                <a:ext uri="{FF2B5EF4-FFF2-40B4-BE49-F238E27FC236}">
                  <a16:creationId xmlns:a16="http://schemas.microsoft.com/office/drawing/2014/main" id="{40CD0551-4055-4C17-9D18-5C67575B7484}"/>
                </a:ext>
              </a:extLst>
            </p:cNvPr>
            <p:cNvSpPr/>
            <p:nvPr/>
          </p:nvSpPr>
          <p:spPr>
            <a:xfrm>
              <a:off x="6945421" y="3271840"/>
              <a:ext cx="883948" cy="47813"/>
            </a:xfrm>
            <a:custGeom>
              <a:avLst/>
              <a:gdLst>
                <a:gd name="connsiteX0" fmla="*/ 879018 w 883948"/>
                <a:gd name="connsiteY0" fmla="*/ 47813 h 47813"/>
                <a:gd name="connsiteX1" fmla="*/ 827469 w 883948"/>
                <a:gd name="connsiteY1" fmla="*/ 27642 h 47813"/>
                <a:gd name="connsiteX2" fmla="*/ 781897 w 883948"/>
                <a:gd name="connsiteY2" fmla="*/ 9563 h 47813"/>
                <a:gd name="connsiteX3" fmla="*/ 736176 w 883948"/>
                <a:gd name="connsiteY3" fmla="*/ 27642 h 47813"/>
                <a:gd name="connsiteX4" fmla="*/ 684627 w 883948"/>
                <a:gd name="connsiteY4" fmla="*/ 47813 h 47813"/>
                <a:gd name="connsiteX5" fmla="*/ 633079 w 883948"/>
                <a:gd name="connsiteY5" fmla="*/ 27642 h 47813"/>
                <a:gd name="connsiteX6" fmla="*/ 587506 w 883948"/>
                <a:gd name="connsiteY6" fmla="*/ 9563 h 47813"/>
                <a:gd name="connsiteX7" fmla="*/ 541934 w 883948"/>
                <a:gd name="connsiteY7" fmla="*/ 27642 h 47813"/>
                <a:gd name="connsiteX8" fmla="*/ 490385 w 883948"/>
                <a:gd name="connsiteY8" fmla="*/ 47813 h 47813"/>
                <a:gd name="connsiteX9" fmla="*/ 438837 w 883948"/>
                <a:gd name="connsiteY9" fmla="*/ 27642 h 47813"/>
                <a:gd name="connsiteX10" fmla="*/ 393265 w 883948"/>
                <a:gd name="connsiteY10" fmla="*/ 9563 h 47813"/>
                <a:gd name="connsiteX11" fmla="*/ 347693 w 883948"/>
                <a:gd name="connsiteY11" fmla="*/ 27642 h 47813"/>
                <a:gd name="connsiteX12" fmla="*/ 296144 w 883948"/>
                <a:gd name="connsiteY12" fmla="*/ 47813 h 47813"/>
                <a:gd name="connsiteX13" fmla="*/ 244595 w 883948"/>
                <a:gd name="connsiteY13" fmla="*/ 27642 h 47813"/>
                <a:gd name="connsiteX14" fmla="*/ 199023 w 883948"/>
                <a:gd name="connsiteY14" fmla="*/ 9563 h 47813"/>
                <a:gd name="connsiteX15" fmla="*/ 153451 w 883948"/>
                <a:gd name="connsiteY15" fmla="*/ 27642 h 47813"/>
                <a:gd name="connsiteX16" fmla="*/ 101902 w 883948"/>
                <a:gd name="connsiteY16" fmla="*/ 47813 h 47813"/>
                <a:gd name="connsiteX17" fmla="*/ 50354 w 883948"/>
                <a:gd name="connsiteY17" fmla="*/ 27642 h 47813"/>
                <a:gd name="connsiteX18" fmla="*/ 4781 w 883948"/>
                <a:gd name="connsiteY18" fmla="*/ 9563 h 47813"/>
                <a:gd name="connsiteX19" fmla="*/ 0 w 883948"/>
                <a:gd name="connsiteY19" fmla="*/ 4781 h 47813"/>
                <a:gd name="connsiteX20" fmla="*/ 4781 w 883948"/>
                <a:gd name="connsiteY20" fmla="*/ 0 h 47813"/>
                <a:gd name="connsiteX21" fmla="*/ 56330 w 883948"/>
                <a:gd name="connsiteY21" fmla="*/ 20171 h 47813"/>
                <a:gd name="connsiteX22" fmla="*/ 101902 w 883948"/>
                <a:gd name="connsiteY22" fmla="*/ 38251 h 47813"/>
                <a:gd name="connsiteX23" fmla="*/ 147475 w 883948"/>
                <a:gd name="connsiteY23" fmla="*/ 20171 h 47813"/>
                <a:gd name="connsiteX24" fmla="*/ 199023 w 883948"/>
                <a:gd name="connsiteY24" fmla="*/ 0 h 47813"/>
                <a:gd name="connsiteX25" fmla="*/ 250572 w 883948"/>
                <a:gd name="connsiteY25" fmla="*/ 20171 h 47813"/>
                <a:gd name="connsiteX26" fmla="*/ 296144 w 883948"/>
                <a:gd name="connsiteY26" fmla="*/ 38251 h 47813"/>
                <a:gd name="connsiteX27" fmla="*/ 341716 w 883948"/>
                <a:gd name="connsiteY27" fmla="*/ 20171 h 47813"/>
                <a:gd name="connsiteX28" fmla="*/ 393265 w 883948"/>
                <a:gd name="connsiteY28" fmla="*/ 0 h 47813"/>
                <a:gd name="connsiteX29" fmla="*/ 444814 w 883948"/>
                <a:gd name="connsiteY29" fmla="*/ 20171 h 47813"/>
                <a:gd name="connsiteX30" fmla="*/ 490385 w 883948"/>
                <a:gd name="connsiteY30" fmla="*/ 38251 h 47813"/>
                <a:gd name="connsiteX31" fmla="*/ 535958 w 883948"/>
                <a:gd name="connsiteY31" fmla="*/ 20171 h 47813"/>
                <a:gd name="connsiteX32" fmla="*/ 587506 w 883948"/>
                <a:gd name="connsiteY32" fmla="*/ 0 h 47813"/>
                <a:gd name="connsiteX33" fmla="*/ 639055 w 883948"/>
                <a:gd name="connsiteY33" fmla="*/ 20171 h 47813"/>
                <a:gd name="connsiteX34" fmla="*/ 684627 w 883948"/>
                <a:gd name="connsiteY34" fmla="*/ 38251 h 47813"/>
                <a:gd name="connsiteX35" fmla="*/ 730348 w 883948"/>
                <a:gd name="connsiteY35" fmla="*/ 20171 h 47813"/>
                <a:gd name="connsiteX36" fmla="*/ 781897 w 883948"/>
                <a:gd name="connsiteY36" fmla="*/ 0 h 47813"/>
                <a:gd name="connsiteX37" fmla="*/ 833446 w 883948"/>
                <a:gd name="connsiteY37" fmla="*/ 20171 h 47813"/>
                <a:gd name="connsiteX38" fmla="*/ 879168 w 883948"/>
                <a:gd name="connsiteY38" fmla="*/ 38251 h 47813"/>
                <a:gd name="connsiteX39" fmla="*/ 883949 w 883948"/>
                <a:gd name="connsiteY39" fmla="*/ 43032 h 47813"/>
                <a:gd name="connsiteX40" fmla="*/ 879018 w 883948"/>
                <a:gd name="connsiteY40" fmla="*/ 47813 h 4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3948" h="47813">
                  <a:moveTo>
                    <a:pt x="879018" y="47813"/>
                  </a:moveTo>
                  <a:cubicBezTo>
                    <a:pt x="853020" y="47813"/>
                    <a:pt x="840020" y="37503"/>
                    <a:pt x="827469" y="27642"/>
                  </a:cubicBezTo>
                  <a:cubicBezTo>
                    <a:pt x="815666" y="18378"/>
                    <a:pt x="804459" y="9563"/>
                    <a:pt x="781897" y="9563"/>
                  </a:cubicBezTo>
                  <a:cubicBezTo>
                    <a:pt x="759186" y="9563"/>
                    <a:pt x="748129" y="18378"/>
                    <a:pt x="736176" y="27642"/>
                  </a:cubicBezTo>
                  <a:cubicBezTo>
                    <a:pt x="723625" y="37503"/>
                    <a:pt x="710625" y="47813"/>
                    <a:pt x="684627" y="47813"/>
                  </a:cubicBezTo>
                  <a:cubicBezTo>
                    <a:pt x="658629" y="47813"/>
                    <a:pt x="645629" y="37503"/>
                    <a:pt x="633079" y="27642"/>
                  </a:cubicBezTo>
                  <a:cubicBezTo>
                    <a:pt x="621275" y="18378"/>
                    <a:pt x="610068" y="9563"/>
                    <a:pt x="587506" y="9563"/>
                  </a:cubicBezTo>
                  <a:cubicBezTo>
                    <a:pt x="564795" y="9563"/>
                    <a:pt x="553738" y="18378"/>
                    <a:pt x="541934" y="27642"/>
                  </a:cubicBezTo>
                  <a:cubicBezTo>
                    <a:pt x="529383" y="37503"/>
                    <a:pt x="516384" y="47813"/>
                    <a:pt x="490385" y="47813"/>
                  </a:cubicBezTo>
                  <a:cubicBezTo>
                    <a:pt x="464387" y="47813"/>
                    <a:pt x="451388" y="37503"/>
                    <a:pt x="438837" y="27642"/>
                  </a:cubicBezTo>
                  <a:cubicBezTo>
                    <a:pt x="427033" y="18378"/>
                    <a:pt x="415827" y="9563"/>
                    <a:pt x="393265" y="9563"/>
                  </a:cubicBezTo>
                  <a:cubicBezTo>
                    <a:pt x="370553" y="9563"/>
                    <a:pt x="359496" y="18378"/>
                    <a:pt x="347693" y="27642"/>
                  </a:cubicBezTo>
                  <a:cubicBezTo>
                    <a:pt x="335142" y="37503"/>
                    <a:pt x="322142" y="47813"/>
                    <a:pt x="296144" y="47813"/>
                  </a:cubicBezTo>
                  <a:cubicBezTo>
                    <a:pt x="270145" y="47813"/>
                    <a:pt x="257146" y="37503"/>
                    <a:pt x="244595" y="27642"/>
                  </a:cubicBezTo>
                  <a:cubicBezTo>
                    <a:pt x="232791" y="18378"/>
                    <a:pt x="221585" y="9563"/>
                    <a:pt x="199023" y="9563"/>
                  </a:cubicBezTo>
                  <a:cubicBezTo>
                    <a:pt x="176461" y="9563"/>
                    <a:pt x="165255" y="18378"/>
                    <a:pt x="153451" y="27642"/>
                  </a:cubicBezTo>
                  <a:cubicBezTo>
                    <a:pt x="140900" y="37503"/>
                    <a:pt x="127901" y="47813"/>
                    <a:pt x="101902" y="47813"/>
                  </a:cubicBezTo>
                  <a:cubicBezTo>
                    <a:pt x="75904" y="47813"/>
                    <a:pt x="62905" y="37503"/>
                    <a:pt x="50354" y="27642"/>
                  </a:cubicBezTo>
                  <a:cubicBezTo>
                    <a:pt x="38550" y="18378"/>
                    <a:pt x="27343" y="9563"/>
                    <a:pt x="4781" y="9563"/>
                  </a:cubicBezTo>
                  <a:cubicBezTo>
                    <a:pt x="2092" y="9563"/>
                    <a:pt x="0" y="7471"/>
                    <a:pt x="0" y="4781"/>
                  </a:cubicBezTo>
                  <a:cubicBezTo>
                    <a:pt x="0" y="2092"/>
                    <a:pt x="2092" y="0"/>
                    <a:pt x="4781" y="0"/>
                  </a:cubicBezTo>
                  <a:cubicBezTo>
                    <a:pt x="30780" y="0"/>
                    <a:pt x="43779" y="10310"/>
                    <a:pt x="56330" y="20171"/>
                  </a:cubicBezTo>
                  <a:cubicBezTo>
                    <a:pt x="68134" y="29435"/>
                    <a:pt x="79340" y="38251"/>
                    <a:pt x="101902" y="38251"/>
                  </a:cubicBezTo>
                  <a:cubicBezTo>
                    <a:pt x="124614" y="38251"/>
                    <a:pt x="135671" y="29435"/>
                    <a:pt x="147475" y="20171"/>
                  </a:cubicBezTo>
                  <a:cubicBezTo>
                    <a:pt x="160026" y="10310"/>
                    <a:pt x="173025" y="0"/>
                    <a:pt x="199023" y="0"/>
                  </a:cubicBezTo>
                  <a:cubicBezTo>
                    <a:pt x="225021" y="0"/>
                    <a:pt x="238021" y="10310"/>
                    <a:pt x="250572" y="20171"/>
                  </a:cubicBezTo>
                  <a:cubicBezTo>
                    <a:pt x="262376" y="29435"/>
                    <a:pt x="273582" y="38251"/>
                    <a:pt x="296144" y="38251"/>
                  </a:cubicBezTo>
                  <a:cubicBezTo>
                    <a:pt x="318855" y="38251"/>
                    <a:pt x="329912" y="29435"/>
                    <a:pt x="341716" y="20171"/>
                  </a:cubicBezTo>
                  <a:cubicBezTo>
                    <a:pt x="354267" y="10310"/>
                    <a:pt x="367266" y="0"/>
                    <a:pt x="393265" y="0"/>
                  </a:cubicBezTo>
                  <a:cubicBezTo>
                    <a:pt x="419263" y="0"/>
                    <a:pt x="432263" y="10310"/>
                    <a:pt x="444814" y="20171"/>
                  </a:cubicBezTo>
                  <a:cubicBezTo>
                    <a:pt x="456617" y="29435"/>
                    <a:pt x="467823" y="38251"/>
                    <a:pt x="490385" y="38251"/>
                  </a:cubicBezTo>
                  <a:cubicBezTo>
                    <a:pt x="513097" y="38251"/>
                    <a:pt x="524154" y="29435"/>
                    <a:pt x="535958" y="20171"/>
                  </a:cubicBezTo>
                  <a:cubicBezTo>
                    <a:pt x="548509" y="10310"/>
                    <a:pt x="561508" y="0"/>
                    <a:pt x="587506" y="0"/>
                  </a:cubicBezTo>
                  <a:cubicBezTo>
                    <a:pt x="613505" y="0"/>
                    <a:pt x="626504" y="10310"/>
                    <a:pt x="639055" y="20171"/>
                  </a:cubicBezTo>
                  <a:cubicBezTo>
                    <a:pt x="650859" y="29435"/>
                    <a:pt x="662065" y="38251"/>
                    <a:pt x="684627" y="38251"/>
                  </a:cubicBezTo>
                  <a:cubicBezTo>
                    <a:pt x="707339" y="38251"/>
                    <a:pt x="718395" y="29435"/>
                    <a:pt x="730348" y="20171"/>
                  </a:cubicBezTo>
                  <a:cubicBezTo>
                    <a:pt x="742899" y="10310"/>
                    <a:pt x="755899" y="0"/>
                    <a:pt x="781897" y="0"/>
                  </a:cubicBezTo>
                  <a:cubicBezTo>
                    <a:pt x="807896" y="0"/>
                    <a:pt x="820895" y="10310"/>
                    <a:pt x="833446" y="20171"/>
                  </a:cubicBezTo>
                  <a:cubicBezTo>
                    <a:pt x="845250" y="29435"/>
                    <a:pt x="856456" y="38251"/>
                    <a:pt x="879168" y="38251"/>
                  </a:cubicBezTo>
                  <a:cubicBezTo>
                    <a:pt x="881857" y="38251"/>
                    <a:pt x="883949" y="40342"/>
                    <a:pt x="883949" y="43032"/>
                  </a:cubicBezTo>
                  <a:cubicBezTo>
                    <a:pt x="883800" y="45572"/>
                    <a:pt x="881558" y="47813"/>
                    <a:pt x="879018" y="47813"/>
                  </a:cubicBezTo>
                  <a:close/>
                </a:path>
              </a:pathLst>
            </a:custGeom>
            <a:solidFill>
              <a:srgbClr val="FFFFFF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2" name="任意多边形: 形状 941">
              <a:extLst>
                <a:ext uri="{FF2B5EF4-FFF2-40B4-BE49-F238E27FC236}">
                  <a16:creationId xmlns:a16="http://schemas.microsoft.com/office/drawing/2014/main" id="{8EF67362-5EC2-41DB-BD45-CE370E8853F8}"/>
                </a:ext>
              </a:extLst>
            </p:cNvPr>
            <p:cNvSpPr/>
            <p:nvPr/>
          </p:nvSpPr>
          <p:spPr>
            <a:xfrm>
              <a:off x="6945421" y="3322492"/>
              <a:ext cx="883948" cy="47813"/>
            </a:xfrm>
            <a:custGeom>
              <a:avLst/>
              <a:gdLst>
                <a:gd name="connsiteX0" fmla="*/ 879018 w 883948"/>
                <a:gd name="connsiteY0" fmla="*/ 47813 h 47813"/>
                <a:gd name="connsiteX1" fmla="*/ 827469 w 883948"/>
                <a:gd name="connsiteY1" fmla="*/ 27642 h 47813"/>
                <a:gd name="connsiteX2" fmla="*/ 781897 w 883948"/>
                <a:gd name="connsiteY2" fmla="*/ 9563 h 47813"/>
                <a:gd name="connsiteX3" fmla="*/ 736176 w 883948"/>
                <a:gd name="connsiteY3" fmla="*/ 27642 h 47813"/>
                <a:gd name="connsiteX4" fmla="*/ 684627 w 883948"/>
                <a:gd name="connsiteY4" fmla="*/ 47813 h 47813"/>
                <a:gd name="connsiteX5" fmla="*/ 633079 w 883948"/>
                <a:gd name="connsiteY5" fmla="*/ 27642 h 47813"/>
                <a:gd name="connsiteX6" fmla="*/ 587506 w 883948"/>
                <a:gd name="connsiteY6" fmla="*/ 9563 h 47813"/>
                <a:gd name="connsiteX7" fmla="*/ 541934 w 883948"/>
                <a:gd name="connsiteY7" fmla="*/ 27642 h 47813"/>
                <a:gd name="connsiteX8" fmla="*/ 490385 w 883948"/>
                <a:gd name="connsiteY8" fmla="*/ 47813 h 47813"/>
                <a:gd name="connsiteX9" fmla="*/ 438837 w 883948"/>
                <a:gd name="connsiteY9" fmla="*/ 27642 h 47813"/>
                <a:gd name="connsiteX10" fmla="*/ 393265 w 883948"/>
                <a:gd name="connsiteY10" fmla="*/ 9563 h 47813"/>
                <a:gd name="connsiteX11" fmla="*/ 347693 w 883948"/>
                <a:gd name="connsiteY11" fmla="*/ 27642 h 47813"/>
                <a:gd name="connsiteX12" fmla="*/ 296144 w 883948"/>
                <a:gd name="connsiteY12" fmla="*/ 47813 h 47813"/>
                <a:gd name="connsiteX13" fmla="*/ 244595 w 883948"/>
                <a:gd name="connsiteY13" fmla="*/ 27642 h 47813"/>
                <a:gd name="connsiteX14" fmla="*/ 199023 w 883948"/>
                <a:gd name="connsiteY14" fmla="*/ 9563 h 47813"/>
                <a:gd name="connsiteX15" fmla="*/ 153451 w 883948"/>
                <a:gd name="connsiteY15" fmla="*/ 27642 h 47813"/>
                <a:gd name="connsiteX16" fmla="*/ 101902 w 883948"/>
                <a:gd name="connsiteY16" fmla="*/ 47813 h 47813"/>
                <a:gd name="connsiteX17" fmla="*/ 50354 w 883948"/>
                <a:gd name="connsiteY17" fmla="*/ 27642 h 47813"/>
                <a:gd name="connsiteX18" fmla="*/ 4781 w 883948"/>
                <a:gd name="connsiteY18" fmla="*/ 9563 h 47813"/>
                <a:gd name="connsiteX19" fmla="*/ 0 w 883948"/>
                <a:gd name="connsiteY19" fmla="*/ 4781 h 47813"/>
                <a:gd name="connsiteX20" fmla="*/ 4781 w 883948"/>
                <a:gd name="connsiteY20" fmla="*/ 0 h 47813"/>
                <a:gd name="connsiteX21" fmla="*/ 56330 w 883948"/>
                <a:gd name="connsiteY21" fmla="*/ 20171 h 47813"/>
                <a:gd name="connsiteX22" fmla="*/ 101902 w 883948"/>
                <a:gd name="connsiteY22" fmla="*/ 38251 h 47813"/>
                <a:gd name="connsiteX23" fmla="*/ 147475 w 883948"/>
                <a:gd name="connsiteY23" fmla="*/ 20171 h 47813"/>
                <a:gd name="connsiteX24" fmla="*/ 199023 w 883948"/>
                <a:gd name="connsiteY24" fmla="*/ 0 h 47813"/>
                <a:gd name="connsiteX25" fmla="*/ 250572 w 883948"/>
                <a:gd name="connsiteY25" fmla="*/ 20171 h 47813"/>
                <a:gd name="connsiteX26" fmla="*/ 296144 w 883948"/>
                <a:gd name="connsiteY26" fmla="*/ 38251 h 47813"/>
                <a:gd name="connsiteX27" fmla="*/ 341716 w 883948"/>
                <a:gd name="connsiteY27" fmla="*/ 20171 h 47813"/>
                <a:gd name="connsiteX28" fmla="*/ 393265 w 883948"/>
                <a:gd name="connsiteY28" fmla="*/ 0 h 47813"/>
                <a:gd name="connsiteX29" fmla="*/ 444814 w 883948"/>
                <a:gd name="connsiteY29" fmla="*/ 20171 h 47813"/>
                <a:gd name="connsiteX30" fmla="*/ 490385 w 883948"/>
                <a:gd name="connsiteY30" fmla="*/ 38251 h 47813"/>
                <a:gd name="connsiteX31" fmla="*/ 535958 w 883948"/>
                <a:gd name="connsiteY31" fmla="*/ 20171 h 47813"/>
                <a:gd name="connsiteX32" fmla="*/ 587506 w 883948"/>
                <a:gd name="connsiteY32" fmla="*/ 0 h 47813"/>
                <a:gd name="connsiteX33" fmla="*/ 639055 w 883948"/>
                <a:gd name="connsiteY33" fmla="*/ 20171 h 47813"/>
                <a:gd name="connsiteX34" fmla="*/ 684627 w 883948"/>
                <a:gd name="connsiteY34" fmla="*/ 38251 h 47813"/>
                <a:gd name="connsiteX35" fmla="*/ 730348 w 883948"/>
                <a:gd name="connsiteY35" fmla="*/ 20171 h 47813"/>
                <a:gd name="connsiteX36" fmla="*/ 781897 w 883948"/>
                <a:gd name="connsiteY36" fmla="*/ 0 h 47813"/>
                <a:gd name="connsiteX37" fmla="*/ 833446 w 883948"/>
                <a:gd name="connsiteY37" fmla="*/ 20171 h 47813"/>
                <a:gd name="connsiteX38" fmla="*/ 879168 w 883948"/>
                <a:gd name="connsiteY38" fmla="*/ 38251 h 47813"/>
                <a:gd name="connsiteX39" fmla="*/ 883949 w 883948"/>
                <a:gd name="connsiteY39" fmla="*/ 43032 h 47813"/>
                <a:gd name="connsiteX40" fmla="*/ 879018 w 883948"/>
                <a:gd name="connsiteY40" fmla="*/ 47813 h 4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3948" h="47813">
                  <a:moveTo>
                    <a:pt x="879018" y="47813"/>
                  </a:moveTo>
                  <a:cubicBezTo>
                    <a:pt x="853020" y="47813"/>
                    <a:pt x="840020" y="37503"/>
                    <a:pt x="827469" y="27642"/>
                  </a:cubicBezTo>
                  <a:cubicBezTo>
                    <a:pt x="815666" y="18378"/>
                    <a:pt x="804459" y="9563"/>
                    <a:pt x="781897" y="9563"/>
                  </a:cubicBezTo>
                  <a:cubicBezTo>
                    <a:pt x="759186" y="9563"/>
                    <a:pt x="748129" y="18378"/>
                    <a:pt x="736176" y="27642"/>
                  </a:cubicBezTo>
                  <a:cubicBezTo>
                    <a:pt x="723625" y="37503"/>
                    <a:pt x="710625" y="47813"/>
                    <a:pt x="684627" y="47813"/>
                  </a:cubicBezTo>
                  <a:cubicBezTo>
                    <a:pt x="658629" y="47813"/>
                    <a:pt x="645629" y="37503"/>
                    <a:pt x="633079" y="27642"/>
                  </a:cubicBezTo>
                  <a:cubicBezTo>
                    <a:pt x="621275" y="18378"/>
                    <a:pt x="610068" y="9563"/>
                    <a:pt x="587506" y="9563"/>
                  </a:cubicBezTo>
                  <a:cubicBezTo>
                    <a:pt x="564795" y="9563"/>
                    <a:pt x="553738" y="18378"/>
                    <a:pt x="541934" y="27642"/>
                  </a:cubicBezTo>
                  <a:cubicBezTo>
                    <a:pt x="529383" y="37503"/>
                    <a:pt x="516384" y="47813"/>
                    <a:pt x="490385" y="47813"/>
                  </a:cubicBezTo>
                  <a:cubicBezTo>
                    <a:pt x="464387" y="47813"/>
                    <a:pt x="451388" y="37503"/>
                    <a:pt x="438837" y="27642"/>
                  </a:cubicBezTo>
                  <a:cubicBezTo>
                    <a:pt x="427033" y="18378"/>
                    <a:pt x="415827" y="9563"/>
                    <a:pt x="393265" y="9563"/>
                  </a:cubicBezTo>
                  <a:cubicBezTo>
                    <a:pt x="370553" y="9563"/>
                    <a:pt x="359496" y="18378"/>
                    <a:pt x="347693" y="27642"/>
                  </a:cubicBezTo>
                  <a:cubicBezTo>
                    <a:pt x="335142" y="37503"/>
                    <a:pt x="322142" y="47813"/>
                    <a:pt x="296144" y="47813"/>
                  </a:cubicBezTo>
                  <a:cubicBezTo>
                    <a:pt x="270145" y="47813"/>
                    <a:pt x="257146" y="37503"/>
                    <a:pt x="244595" y="27642"/>
                  </a:cubicBezTo>
                  <a:cubicBezTo>
                    <a:pt x="232791" y="18378"/>
                    <a:pt x="221585" y="9563"/>
                    <a:pt x="199023" y="9563"/>
                  </a:cubicBezTo>
                  <a:cubicBezTo>
                    <a:pt x="176461" y="9563"/>
                    <a:pt x="165255" y="18378"/>
                    <a:pt x="153451" y="27642"/>
                  </a:cubicBezTo>
                  <a:cubicBezTo>
                    <a:pt x="140900" y="37503"/>
                    <a:pt x="127901" y="47813"/>
                    <a:pt x="101902" y="47813"/>
                  </a:cubicBezTo>
                  <a:cubicBezTo>
                    <a:pt x="75904" y="47813"/>
                    <a:pt x="62905" y="37503"/>
                    <a:pt x="50354" y="27642"/>
                  </a:cubicBezTo>
                  <a:cubicBezTo>
                    <a:pt x="38550" y="18378"/>
                    <a:pt x="27343" y="9563"/>
                    <a:pt x="4781" y="9563"/>
                  </a:cubicBezTo>
                  <a:cubicBezTo>
                    <a:pt x="2092" y="9563"/>
                    <a:pt x="0" y="7471"/>
                    <a:pt x="0" y="4781"/>
                  </a:cubicBezTo>
                  <a:cubicBezTo>
                    <a:pt x="0" y="2092"/>
                    <a:pt x="2092" y="0"/>
                    <a:pt x="4781" y="0"/>
                  </a:cubicBezTo>
                  <a:cubicBezTo>
                    <a:pt x="30780" y="0"/>
                    <a:pt x="43779" y="10310"/>
                    <a:pt x="56330" y="20171"/>
                  </a:cubicBezTo>
                  <a:cubicBezTo>
                    <a:pt x="68134" y="29435"/>
                    <a:pt x="79340" y="38251"/>
                    <a:pt x="101902" y="38251"/>
                  </a:cubicBezTo>
                  <a:cubicBezTo>
                    <a:pt x="124614" y="38251"/>
                    <a:pt x="135671" y="29435"/>
                    <a:pt x="147475" y="20171"/>
                  </a:cubicBezTo>
                  <a:cubicBezTo>
                    <a:pt x="160026" y="10310"/>
                    <a:pt x="173025" y="0"/>
                    <a:pt x="199023" y="0"/>
                  </a:cubicBezTo>
                  <a:cubicBezTo>
                    <a:pt x="225021" y="0"/>
                    <a:pt x="238021" y="10310"/>
                    <a:pt x="250572" y="20171"/>
                  </a:cubicBezTo>
                  <a:cubicBezTo>
                    <a:pt x="262376" y="29435"/>
                    <a:pt x="273582" y="38251"/>
                    <a:pt x="296144" y="38251"/>
                  </a:cubicBezTo>
                  <a:cubicBezTo>
                    <a:pt x="318855" y="38251"/>
                    <a:pt x="329912" y="29435"/>
                    <a:pt x="341716" y="20171"/>
                  </a:cubicBezTo>
                  <a:cubicBezTo>
                    <a:pt x="354267" y="10310"/>
                    <a:pt x="367266" y="0"/>
                    <a:pt x="393265" y="0"/>
                  </a:cubicBezTo>
                  <a:cubicBezTo>
                    <a:pt x="419263" y="0"/>
                    <a:pt x="432263" y="10310"/>
                    <a:pt x="444814" y="20171"/>
                  </a:cubicBezTo>
                  <a:cubicBezTo>
                    <a:pt x="456617" y="29435"/>
                    <a:pt x="467823" y="38251"/>
                    <a:pt x="490385" y="38251"/>
                  </a:cubicBezTo>
                  <a:cubicBezTo>
                    <a:pt x="513097" y="38251"/>
                    <a:pt x="524154" y="29435"/>
                    <a:pt x="535958" y="20171"/>
                  </a:cubicBezTo>
                  <a:cubicBezTo>
                    <a:pt x="548509" y="10310"/>
                    <a:pt x="561508" y="0"/>
                    <a:pt x="587506" y="0"/>
                  </a:cubicBezTo>
                  <a:cubicBezTo>
                    <a:pt x="613505" y="0"/>
                    <a:pt x="626504" y="10310"/>
                    <a:pt x="639055" y="20171"/>
                  </a:cubicBezTo>
                  <a:cubicBezTo>
                    <a:pt x="650859" y="29435"/>
                    <a:pt x="662065" y="38251"/>
                    <a:pt x="684627" y="38251"/>
                  </a:cubicBezTo>
                  <a:cubicBezTo>
                    <a:pt x="707339" y="38251"/>
                    <a:pt x="718395" y="29435"/>
                    <a:pt x="730348" y="20171"/>
                  </a:cubicBezTo>
                  <a:cubicBezTo>
                    <a:pt x="742899" y="10310"/>
                    <a:pt x="755899" y="0"/>
                    <a:pt x="781897" y="0"/>
                  </a:cubicBezTo>
                  <a:cubicBezTo>
                    <a:pt x="807896" y="0"/>
                    <a:pt x="820895" y="10310"/>
                    <a:pt x="833446" y="20171"/>
                  </a:cubicBezTo>
                  <a:cubicBezTo>
                    <a:pt x="845250" y="29435"/>
                    <a:pt x="856456" y="38251"/>
                    <a:pt x="879168" y="38251"/>
                  </a:cubicBezTo>
                  <a:cubicBezTo>
                    <a:pt x="881857" y="38251"/>
                    <a:pt x="883949" y="40342"/>
                    <a:pt x="883949" y="43032"/>
                  </a:cubicBezTo>
                  <a:cubicBezTo>
                    <a:pt x="883800" y="45572"/>
                    <a:pt x="881558" y="47813"/>
                    <a:pt x="879018" y="47813"/>
                  </a:cubicBezTo>
                  <a:close/>
                </a:path>
              </a:pathLst>
            </a:custGeom>
            <a:solidFill>
              <a:srgbClr val="FFFFFF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3" name="任意多边形: 形状 942">
              <a:extLst>
                <a:ext uri="{FF2B5EF4-FFF2-40B4-BE49-F238E27FC236}">
                  <a16:creationId xmlns:a16="http://schemas.microsoft.com/office/drawing/2014/main" id="{F81FE5F7-78CB-40AD-8EF8-23994B8EB4EC}"/>
                </a:ext>
              </a:extLst>
            </p:cNvPr>
            <p:cNvSpPr/>
            <p:nvPr/>
          </p:nvSpPr>
          <p:spPr>
            <a:xfrm>
              <a:off x="6945421" y="3373145"/>
              <a:ext cx="883948" cy="47813"/>
            </a:xfrm>
            <a:custGeom>
              <a:avLst/>
              <a:gdLst>
                <a:gd name="connsiteX0" fmla="*/ 879018 w 883948"/>
                <a:gd name="connsiteY0" fmla="*/ 47813 h 47813"/>
                <a:gd name="connsiteX1" fmla="*/ 827469 w 883948"/>
                <a:gd name="connsiteY1" fmla="*/ 27642 h 47813"/>
                <a:gd name="connsiteX2" fmla="*/ 781897 w 883948"/>
                <a:gd name="connsiteY2" fmla="*/ 9563 h 47813"/>
                <a:gd name="connsiteX3" fmla="*/ 736176 w 883948"/>
                <a:gd name="connsiteY3" fmla="*/ 27642 h 47813"/>
                <a:gd name="connsiteX4" fmla="*/ 684627 w 883948"/>
                <a:gd name="connsiteY4" fmla="*/ 47813 h 47813"/>
                <a:gd name="connsiteX5" fmla="*/ 633079 w 883948"/>
                <a:gd name="connsiteY5" fmla="*/ 27642 h 47813"/>
                <a:gd name="connsiteX6" fmla="*/ 587506 w 883948"/>
                <a:gd name="connsiteY6" fmla="*/ 9563 h 47813"/>
                <a:gd name="connsiteX7" fmla="*/ 541934 w 883948"/>
                <a:gd name="connsiteY7" fmla="*/ 27642 h 47813"/>
                <a:gd name="connsiteX8" fmla="*/ 490385 w 883948"/>
                <a:gd name="connsiteY8" fmla="*/ 47813 h 47813"/>
                <a:gd name="connsiteX9" fmla="*/ 438837 w 883948"/>
                <a:gd name="connsiteY9" fmla="*/ 27642 h 47813"/>
                <a:gd name="connsiteX10" fmla="*/ 393265 w 883948"/>
                <a:gd name="connsiteY10" fmla="*/ 9563 h 47813"/>
                <a:gd name="connsiteX11" fmla="*/ 347693 w 883948"/>
                <a:gd name="connsiteY11" fmla="*/ 27642 h 47813"/>
                <a:gd name="connsiteX12" fmla="*/ 296144 w 883948"/>
                <a:gd name="connsiteY12" fmla="*/ 47813 h 47813"/>
                <a:gd name="connsiteX13" fmla="*/ 244595 w 883948"/>
                <a:gd name="connsiteY13" fmla="*/ 27642 h 47813"/>
                <a:gd name="connsiteX14" fmla="*/ 199023 w 883948"/>
                <a:gd name="connsiteY14" fmla="*/ 9563 h 47813"/>
                <a:gd name="connsiteX15" fmla="*/ 153451 w 883948"/>
                <a:gd name="connsiteY15" fmla="*/ 27642 h 47813"/>
                <a:gd name="connsiteX16" fmla="*/ 101902 w 883948"/>
                <a:gd name="connsiteY16" fmla="*/ 47813 h 47813"/>
                <a:gd name="connsiteX17" fmla="*/ 50354 w 883948"/>
                <a:gd name="connsiteY17" fmla="*/ 27642 h 47813"/>
                <a:gd name="connsiteX18" fmla="*/ 4781 w 883948"/>
                <a:gd name="connsiteY18" fmla="*/ 9563 h 47813"/>
                <a:gd name="connsiteX19" fmla="*/ 0 w 883948"/>
                <a:gd name="connsiteY19" fmla="*/ 4781 h 47813"/>
                <a:gd name="connsiteX20" fmla="*/ 4781 w 883948"/>
                <a:gd name="connsiteY20" fmla="*/ 0 h 47813"/>
                <a:gd name="connsiteX21" fmla="*/ 56330 w 883948"/>
                <a:gd name="connsiteY21" fmla="*/ 20171 h 47813"/>
                <a:gd name="connsiteX22" fmla="*/ 101902 w 883948"/>
                <a:gd name="connsiteY22" fmla="*/ 38251 h 47813"/>
                <a:gd name="connsiteX23" fmla="*/ 147475 w 883948"/>
                <a:gd name="connsiteY23" fmla="*/ 20171 h 47813"/>
                <a:gd name="connsiteX24" fmla="*/ 199023 w 883948"/>
                <a:gd name="connsiteY24" fmla="*/ 0 h 47813"/>
                <a:gd name="connsiteX25" fmla="*/ 250572 w 883948"/>
                <a:gd name="connsiteY25" fmla="*/ 20171 h 47813"/>
                <a:gd name="connsiteX26" fmla="*/ 296144 w 883948"/>
                <a:gd name="connsiteY26" fmla="*/ 38251 h 47813"/>
                <a:gd name="connsiteX27" fmla="*/ 341716 w 883948"/>
                <a:gd name="connsiteY27" fmla="*/ 20171 h 47813"/>
                <a:gd name="connsiteX28" fmla="*/ 393265 w 883948"/>
                <a:gd name="connsiteY28" fmla="*/ 0 h 47813"/>
                <a:gd name="connsiteX29" fmla="*/ 444814 w 883948"/>
                <a:gd name="connsiteY29" fmla="*/ 20171 h 47813"/>
                <a:gd name="connsiteX30" fmla="*/ 490385 w 883948"/>
                <a:gd name="connsiteY30" fmla="*/ 38251 h 47813"/>
                <a:gd name="connsiteX31" fmla="*/ 535958 w 883948"/>
                <a:gd name="connsiteY31" fmla="*/ 20171 h 47813"/>
                <a:gd name="connsiteX32" fmla="*/ 587506 w 883948"/>
                <a:gd name="connsiteY32" fmla="*/ 0 h 47813"/>
                <a:gd name="connsiteX33" fmla="*/ 639055 w 883948"/>
                <a:gd name="connsiteY33" fmla="*/ 20171 h 47813"/>
                <a:gd name="connsiteX34" fmla="*/ 684627 w 883948"/>
                <a:gd name="connsiteY34" fmla="*/ 38251 h 47813"/>
                <a:gd name="connsiteX35" fmla="*/ 730348 w 883948"/>
                <a:gd name="connsiteY35" fmla="*/ 20171 h 47813"/>
                <a:gd name="connsiteX36" fmla="*/ 781897 w 883948"/>
                <a:gd name="connsiteY36" fmla="*/ 0 h 47813"/>
                <a:gd name="connsiteX37" fmla="*/ 833446 w 883948"/>
                <a:gd name="connsiteY37" fmla="*/ 20171 h 47813"/>
                <a:gd name="connsiteX38" fmla="*/ 879168 w 883948"/>
                <a:gd name="connsiteY38" fmla="*/ 38251 h 47813"/>
                <a:gd name="connsiteX39" fmla="*/ 883949 w 883948"/>
                <a:gd name="connsiteY39" fmla="*/ 43032 h 47813"/>
                <a:gd name="connsiteX40" fmla="*/ 879018 w 883948"/>
                <a:gd name="connsiteY40" fmla="*/ 47813 h 4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3948" h="47813">
                  <a:moveTo>
                    <a:pt x="879018" y="47813"/>
                  </a:moveTo>
                  <a:cubicBezTo>
                    <a:pt x="853020" y="47813"/>
                    <a:pt x="840020" y="37504"/>
                    <a:pt x="827469" y="27642"/>
                  </a:cubicBezTo>
                  <a:cubicBezTo>
                    <a:pt x="815666" y="18378"/>
                    <a:pt x="804459" y="9563"/>
                    <a:pt x="781897" y="9563"/>
                  </a:cubicBezTo>
                  <a:cubicBezTo>
                    <a:pt x="759186" y="9563"/>
                    <a:pt x="748129" y="18378"/>
                    <a:pt x="736176" y="27642"/>
                  </a:cubicBezTo>
                  <a:cubicBezTo>
                    <a:pt x="723625" y="37504"/>
                    <a:pt x="710625" y="47813"/>
                    <a:pt x="684627" y="47813"/>
                  </a:cubicBezTo>
                  <a:cubicBezTo>
                    <a:pt x="658629" y="47813"/>
                    <a:pt x="645629" y="37504"/>
                    <a:pt x="633079" y="27642"/>
                  </a:cubicBezTo>
                  <a:cubicBezTo>
                    <a:pt x="621275" y="18378"/>
                    <a:pt x="610068" y="9563"/>
                    <a:pt x="587506" y="9563"/>
                  </a:cubicBezTo>
                  <a:cubicBezTo>
                    <a:pt x="564795" y="9563"/>
                    <a:pt x="553738" y="18378"/>
                    <a:pt x="541934" y="27642"/>
                  </a:cubicBezTo>
                  <a:cubicBezTo>
                    <a:pt x="529383" y="37504"/>
                    <a:pt x="516384" y="47813"/>
                    <a:pt x="490385" y="47813"/>
                  </a:cubicBezTo>
                  <a:cubicBezTo>
                    <a:pt x="464387" y="47813"/>
                    <a:pt x="451388" y="37504"/>
                    <a:pt x="438837" y="27642"/>
                  </a:cubicBezTo>
                  <a:cubicBezTo>
                    <a:pt x="427033" y="18378"/>
                    <a:pt x="415827" y="9563"/>
                    <a:pt x="393265" y="9563"/>
                  </a:cubicBezTo>
                  <a:cubicBezTo>
                    <a:pt x="370553" y="9563"/>
                    <a:pt x="359496" y="18378"/>
                    <a:pt x="347693" y="27642"/>
                  </a:cubicBezTo>
                  <a:cubicBezTo>
                    <a:pt x="335142" y="37504"/>
                    <a:pt x="322142" y="47813"/>
                    <a:pt x="296144" y="47813"/>
                  </a:cubicBezTo>
                  <a:cubicBezTo>
                    <a:pt x="270145" y="47813"/>
                    <a:pt x="257146" y="37504"/>
                    <a:pt x="244595" y="27642"/>
                  </a:cubicBezTo>
                  <a:cubicBezTo>
                    <a:pt x="232791" y="18378"/>
                    <a:pt x="221585" y="9563"/>
                    <a:pt x="199023" y="9563"/>
                  </a:cubicBezTo>
                  <a:cubicBezTo>
                    <a:pt x="176461" y="9563"/>
                    <a:pt x="165255" y="18378"/>
                    <a:pt x="153451" y="27642"/>
                  </a:cubicBezTo>
                  <a:cubicBezTo>
                    <a:pt x="140900" y="37504"/>
                    <a:pt x="127901" y="47813"/>
                    <a:pt x="101902" y="47813"/>
                  </a:cubicBezTo>
                  <a:cubicBezTo>
                    <a:pt x="75904" y="47813"/>
                    <a:pt x="62905" y="37504"/>
                    <a:pt x="50354" y="27642"/>
                  </a:cubicBezTo>
                  <a:cubicBezTo>
                    <a:pt x="38550" y="18378"/>
                    <a:pt x="27343" y="9563"/>
                    <a:pt x="4781" y="9563"/>
                  </a:cubicBezTo>
                  <a:cubicBezTo>
                    <a:pt x="2092" y="9563"/>
                    <a:pt x="0" y="7471"/>
                    <a:pt x="0" y="4781"/>
                  </a:cubicBezTo>
                  <a:cubicBezTo>
                    <a:pt x="0" y="2092"/>
                    <a:pt x="2092" y="0"/>
                    <a:pt x="4781" y="0"/>
                  </a:cubicBezTo>
                  <a:cubicBezTo>
                    <a:pt x="30780" y="0"/>
                    <a:pt x="43779" y="10310"/>
                    <a:pt x="56330" y="20171"/>
                  </a:cubicBezTo>
                  <a:cubicBezTo>
                    <a:pt x="68134" y="29435"/>
                    <a:pt x="79340" y="38251"/>
                    <a:pt x="101902" y="38251"/>
                  </a:cubicBezTo>
                  <a:cubicBezTo>
                    <a:pt x="124614" y="38251"/>
                    <a:pt x="135671" y="29435"/>
                    <a:pt x="147475" y="20171"/>
                  </a:cubicBezTo>
                  <a:cubicBezTo>
                    <a:pt x="160026" y="10310"/>
                    <a:pt x="173025" y="0"/>
                    <a:pt x="199023" y="0"/>
                  </a:cubicBezTo>
                  <a:cubicBezTo>
                    <a:pt x="225021" y="0"/>
                    <a:pt x="238021" y="10310"/>
                    <a:pt x="250572" y="20171"/>
                  </a:cubicBezTo>
                  <a:cubicBezTo>
                    <a:pt x="262376" y="29435"/>
                    <a:pt x="273582" y="38251"/>
                    <a:pt x="296144" y="38251"/>
                  </a:cubicBezTo>
                  <a:cubicBezTo>
                    <a:pt x="318855" y="38251"/>
                    <a:pt x="329912" y="29435"/>
                    <a:pt x="341716" y="20171"/>
                  </a:cubicBezTo>
                  <a:cubicBezTo>
                    <a:pt x="354267" y="10310"/>
                    <a:pt x="367266" y="0"/>
                    <a:pt x="393265" y="0"/>
                  </a:cubicBezTo>
                  <a:cubicBezTo>
                    <a:pt x="419263" y="0"/>
                    <a:pt x="432263" y="10310"/>
                    <a:pt x="444814" y="20171"/>
                  </a:cubicBezTo>
                  <a:cubicBezTo>
                    <a:pt x="456617" y="29435"/>
                    <a:pt x="467823" y="38251"/>
                    <a:pt x="490385" y="38251"/>
                  </a:cubicBezTo>
                  <a:cubicBezTo>
                    <a:pt x="513097" y="38251"/>
                    <a:pt x="524154" y="29435"/>
                    <a:pt x="535958" y="20171"/>
                  </a:cubicBezTo>
                  <a:cubicBezTo>
                    <a:pt x="548509" y="10310"/>
                    <a:pt x="561508" y="0"/>
                    <a:pt x="587506" y="0"/>
                  </a:cubicBezTo>
                  <a:cubicBezTo>
                    <a:pt x="613505" y="0"/>
                    <a:pt x="626504" y="10310"/>
                    <a:pt x="639055" y="20171"/>
                  </a:cubicBezTo>
                  <a:cubicBezTo>
                    <a:pt x="650859" y="29435"/>
                    <a:pt x="662065" y="38251"/>
                    <a:pt x="684627" y="38251"/>
                  </a:cubicBezTo>
                  <a:cubicBezTo>
                    <a:pt x="707339" y="38251"/>
                    <a:pt x="718395" y="29435"/>
                    <a:pt x="730348" y="20171"/>
                  </a:cubicBezTo>
                  <a:cubicBezTo>
                    <a:pt x="742899" y="10310"/>
                    <a:pt x="755899" y="0"/>
                    <a:pt x="781897" y="0"/>
                  </a:cubicBezTo>
                  <a:cubicBezTo>
                    <a:pt x="807896" y="0"/>
                    <a:pt x="820895" y="10310"/>
                    <a:pt x="833446" y="20171"/>
                  </a:cubicBezTo>
                  <a:cubicBezTo>
                    <a:pt x="845250" y="29435"/>
                    <a:pt x="856456" y="38251"/>
                    <a:pt x="879168" y="38251"/>
                  </a:cubicBezTo>
                  <a:cubicBezTo>
                    <a:pt x="881857" y="38251"/>
                    <a:pt x="883949" y="40342"/>
                    <a:pt x="883949" y="43032"/>
                  </a:cubicBezTo>
                  <a:cubicBezTo>
                    <a:pt x="883800" y="45572"/>
                    <a:pt x="881558" y="47813"/>
                    <a:pt x="879018" y="47813"/>
                  </a:cubicBezTo>
                  <a:close/>
                </a:path>
              </a:pathLst>
            </a:custGeom>
            <a:solidFill>
              <a:srgbClr val="FFFFFF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4" name="任意多边形: 形状 943">
              <a:extLst>
                <a:ext uri="{FF2B5EF4-FFF2-40B4-BE49-F238E27FC236}">
                  <a16:creationId xmlns:a16="http://schemas.microsoft.com/office/drawing/2014/main" id="{F918F30C-7032-41FD-8D0D-C59176FA6759}"/>
                </a:ext>
              </a:extLst>
            </p:cNvPr>
            <p:cNvSpPr/>
            <p:nvPr/>
          </p:nvSpPr>
          <p:spPr>
            <a:xfrm>
              <a:off x="6945421" y="3423797"/>
              <a:ext cx="883948" cy="47813"/>
            </a:xfrm>
            <a:custGeom>
              <a:avLst/>
              <a:gdLst>
                <a:gd name="connsiteX0" fmla="*/ 879018 w 883948"/>
                <a:gd name="connsiteY0" fmla="*/ 47813 h 47813"/>
                <a:gd name="connsiteX1" fmla="*/ 827469 w 883948"/>
                <a:gd name="connsiteY1" fmla="*/ 27642 h 47813"/>
                <a:gd name="connsiteX2" fmla="*/ 781897 w 883948"/>
                <a:gd name="connsiteY2" fmla="*/ 9563 h 47813"/>
                <a:gd name="connsiteX3" fmla="*/ 736176 w 883948"/>
                <a:gd name="connsiteY3" fmla="*/ 27642 h 47813"/>
                <a:gd name="connsiteX4" fmla="*/ 684627 w 883948"/>
                <a:gd name="connsiteY4" fmla="*/ 47813 h 47813"/>
                <a:gd name="connsiteX5" fmla="*/ 633079 w 883948"/>
                <a:gd name="connsiteY5" fmla="*/ 27642 h 47813"/>
                <a:gd name="connsiteX6" fmla="*/ 587506 w 883948"/>
                <a:gd name="connsiteY6" fmla="*/ 9563 h 47813"/>
                <a:gd name="connsiteX7" fmla="*/ 541934 w 883948"/>
                <a:gd name="connsiteY7" fmla="*/ 27642 h 47813"/>
                <a:gd name="connsiteX8" fmla="*/ 490385 w 883948"/>
                <a:gd name="connsiteY8" fmla="*/ 47813 h 47813"/>
                <a:gd name="connsiteX9" fmla="*/ 438837 w 883948"/>
                <a:gd name="connsiteY9" fmla="*/ 27642 h 47813"/>
                <a:gd name="connsiteX10" fmla="*/ 393265 w 883948"/>
                <a:gd name="connsiteY10" fmla="*/ 9563 h 47813"/>
                <a:gd name="connsiteX11" fmla="*/ 347693 w 883948"/>
                <a:gd name="connsiteY11" fmla="*/ 27642 h 47813"/>
                <a:gd name="connsiteX12" fmla="*/ 296144 w 883948"/>
                <a:gd name="connsiteY12" fmla="*/ 47813 h 47813"/>
                <a:gd name="connsiteX13" fmla="*/ 244595 w 883948"/>
                <a:gd name="connsiteY13" fmla="*/ 27642 h 47813"/>
                <a:gd name="connsiteX14" fmla="*/ 199023 w 883948"/>
                <a:gd name="connsiteY14" fmla="*/ 9563 h 47813"/>
                <a:gd name="connsiteX15" fmla="*/ 153451 w 883948"/>
                <a:gd name="connsiteY15" fmla="*/ 27642 h 47813"/>
                <a:gd name="connsiteX16" fmla="*/ 101902 w 883948"/>
                <a:gd name="connsiteY16" fmla="*/ 47813 h 47813"/>
                <a:gd name="connsiteX17" fmla="*/ 50354 w 883948"/>
                <a:gd name="connsiteY17" fmla="*/ 27642 h 47813"/>
                <a:gd name="connsiteX18" fmla="*/ 4781 w 883948"/>
                <a:gd name="connsiteY18" fmla="*/ 9563 h 47813"/>
                <a:gd name="connsiteX19" fmla="*/ 0 w 883948"/>
                <a:gd name="connsiteY19" fmla="*/ 4781 h 47813"/>
                <a:gd name="connsiteX20" fmla="*/ 4781 w 883948"/>
                <a:gd name="connsiteY20" fmla="*/ 0 h 47813"/>
                <a:gd name="connsiteX21" fmla="*/ 56330 w 883948"/>
                <a:gd name="connsiteY21" fmla="*/ 20171 h 47813"/>
                <a:gd name="connsiteX22" fmla="*/ 101902 w 883948"/>
                <a:gd name="connsiteY22" fmla="*/ 38251 h 47813"/>
                <a:gd name="connsiteX23" fmla="*/ 147475 w 883948"/>
                <a:gd name="connsiteY23" fmla="*/ 20171 h 47813"/>
                <a:gd name="connsiteX24" fmla="*/ 199023 w 883948"/>
                <a:gd name="connsiteY24" fmla="*/ 0 h 47813"/>
                <a:gd name="connsiteX25" fmla="*/ 250572 w 883948"/>
                <a:gd name="connsiteY25" fmla="*/ 20171 h 47813"/>
                <a:gd name="connsiteX26" fmla="*/ 296144 w 883948"/>
                <a:gd name="connsiteY26" fmla="*/ 38251 h 47813"/>
                <a:gd name="connsiteX27" fmla="*/ 341716 w 883948"/>
                <a:gd name="connsiteY27" fmla="*/ 20171 h 47813"/>
                <a:gd name="connsiteX28" fmla="*/ 393265 w 883948"/>
                <a:gd name="connsiteY28" fmla="*/ 0 h 47813"/>
                <a:gd name="connsiteX29" fmla="*/ 444814 w 883948"/>
                <a:gd name="connsiteY29" fmla="*/ 20171 h 47813"/>
                <a:gd name="connsiteX30" fmla="*/ 490385 w 883948"/>
                <a:gd name="connsiteY30" fmla="*/ 38251 h 47813"/>
                <a:gd name="connsiteX31" fmla="*/ 535958 w 883948"/>
                <a:gd name="connsiteY31" fmla="*/ 20171 h 47813"/>
                <a:gd name="connsiteX32" fmla="*/ 587506 w 883948"/>
                <a:gd name="connsiteY32" fmla="*/ 0 h 47813"/>
                <a:gd name="connsiteX33" fmla="*/ 639055 w 883948"/>
                <a:gd name="connsiteY33" fmla="*/ 20171 h 47813"/>
                <a:gd name="connsiteX34" fmla="*/ 684627 w 883948"/>
                <a:gd name="connsiteY34" fmla="*/ 38251 h 47813"/>
                <a:gd name="connsiteX35" fmla="*/ 730348 w 883948"/>
                <a:gd name="connsiteY35" fmla="*/ 20171 h 47813"/>
                <a:gd name="connsiteX36" fmla="*/ 781897 w 883948"/>
                <a:gd name="connsiteY36" fmla="*/ 0 h 47813"/>
                <a:gd name="connsiteX37" fmla="*/ 833446 w 883948"/>
                <a:gd name="connsiteY37" fmla="*/ 20171 h 47813"/>
                <a:gd name="connsiteX38" fmla="*/ 879168 w 883948"/>
                <a:gd name="connsiteY38" fmla="*/ 38251 h 47813"/>
                <a:gd name="connsiteX39" fmla="*/ 883949 w 883948"/>
                <a:gd name="connsiteY39" fmla="*/ 43032 h 47813"/>
                <a:gd name="connsiteX40" fmla="*/ 879018 w 883948"/>
                <a:gd name="connsiteY40" fmla="*/ 47813 h 4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3948" h="47813">
                  <a:moveTo>
                    <a:pt x="879018" y="47813"/>
                  </a:moveTo>
                  <a:cubicBezTo>
                    <a:pt x="853020" y="47813"/>
                    <a:pt x="840020" y="37504"/>
                    <a:pt x="827469" y="27642"/>
                  </a:cubicBezTo>
                  <a:cubicBezTo>
                    <a:pt x="815666" y="18378"/>
                    <a:pt x="804459" y="9563"/>
                    <a:pt x="781897" y="9563"/>
                  </a:cubicBezTo>
                  <a:cubicBezTo>
                    <a:pt x="759186" y="9563"/>
                    <a:pt x="748129" y="18378"/>
                    <a:pt x="736176" y="27642"/>
                  </a:cubicBezTo>
                  <a:cubicBezTo>
                    <a:pt x="723625" y="37504"/>
                    <a:pt x="710625" y="47813"/>
                    <a:pt x="684627" y="47813"/>
                  </a:cubicBezTo>
                  <a:cubicBezTo>
                    <a:pt x="658629" y="47813"/>
                    <a:pt x="645629" y="37504"/>
                    <a:pt x="633079" y="27642"/>
                  </a:cubicBezTo>
                  <a:cubicBezTo>
                    <a:pt x="621275" y="18378"/>
                    <a:pt x="610068" y="9563"/>
                    <a:pt x="587506" y="9563"/>
                  </a:cubicBezTo>
                  <a:cubicBezTo>
                    <a:pt x="564795" y="9563"/>
                    <a:pt x="553738" y="18378"/>
                    <a:pt x="541934" y="27642"/>
                  </a:cubicBezTo>
                  <a:cubicBezTo>
                    <a:pt x="529383" y="37504"/>
                    <a:pt x="516384" y="47813"/>
                    <a:pt x="490385" y="47813"/>
                  </a:cubicBezTo>
                  <a:cubicBezTo>
                    <a:pt x="464387" y="47813"/>
                    <a:pt x="451388" y="37504"/>
                    <a:pt x="438837" y="27642"/>
                  </a:cubicBezTo>
                  <a:cubicBezTo>
                    <a:pt x="427033" y="18378"/>
                    <a:pt x="415827" y="9563"/>
                    <a:pt x="393265" y="9563"/>
                  </a:cubicBezTo>
                  <a:cubicBezTo>
                    <a:pt x="370553" y="9563"/>
                    <a:pt x="359496" y="18378"/>
                    <a:pt x="347693" y="27642"/>
                  </a:cubicBezTo>
                  <a:cubicBezTo>
                    <a:pt x="335142" y="37504"/>
                    <a:pt x="322142" y="47813"/>
                    <a:pt x="296144" y="47813"/>
                  </a:cubicBezTo>
                  <a:cubicBezTo>
                    <a:pt x="270145" y="47813"/>
                    <a:pt x="257146" y="37504"/>
                    <a:pt x="244595" y="27642"/>
                  </a:cubicBezTo>
                  <a:cubicBezTo>
                    <a:pt x="232791" y="18378"/>
                    <a:pt x="221585" y="9563"/>
                    <a:pt x="199023" y="9563"/>
                  </a:cubicBezTo>
                  <a:cubicBezTo>
                    <a:pt x="176461" y="9563"/>
                    <a:pt x="165255" y="18378"/>
                    <a:pt x="153451" y="27642"/>
                  </a:cubicBezTo>
                  <a:cubicBezTo>
                    <a:pt x="140900" y="37504"/>
                    <a:pt x="127901" y="47813"/>
                    <a:pt x="101902" y="47813"/>
                  </a:cubicBezTo>
                  <a:cubicBezTo>
                    <a:pt x="75904" y="47813"/>
                    <a:pt x="62905" y="37504"/>
                    <a:pt x="50354" y="27642"/>
                  </a:cubicBezTo>
                  <a:cubicBezTo>
                    <a:pt x="38550" y="18378"/>
                    <a:pt x="27343" y="9563"/>
                    <a:pt x="4781" y="9563"/>
                  </a:cubicBezTo>
                  <a:cubicBezTo>
                    <a:pt x="2092" y="9563"/>
                    <a:pt x="0" y="7471"/>
                    <a:pt x="0" y="4781"/>
                  </a:cubicBezTo>
                  <a:cubicBezTo>
                    <a:pt x="0" y="2092"/>
                    <a:pt x="2092" y="0"/>
                    <a:pt x="4781" y="0"/>
                  </a:cubicBezTo>
                  <a:cubicBezTo>
                    <a:pt x="30780" y="0"/>
                    <a:pt x="43779" y="10310"/>
                    <a:pt x="56330" y="20171"/>
                  </a:cubicBezTo>
                  <a:cubicBezTo>
                    <a:pt x="68134" y="29435"/>
                    <a:pt x="79340" y="38251"/>
                    <a:pt x="101902" y="38251"/>
                  </a:cubicBezTo>
                  <a:cubicBezTo>
                    <a:pt x="124614" y="38251"/>
                    <a:pt x="135671" y="29435"/>
                    <a:pt x="147475" y="20171"/>
                  </a:cubicBezTo>
                  <a:cubicBezTo>
                    <a:pt x="160026" y="10310"/>
                    <a:pt x="173025" y="0"/>
                    <a:pt x="199023" y="0"/>
                  </a:cubicBezTo>
                  <a:cubicBezTo>
                    <a:pt x="225021" y="0"/>
                    <a:pt x="238021" y="10310"/>
                    <a:pt x="250572" y="20171"/>
                  </a:cubicBezTo>
                  <a:cubicBezTo>
                    <a:pt x="262376" y="29435"/>
                    <a:pt x="273582" y="38251"/>
                    <a:pt x="296144" y="38251"/>
                  </a:cubicBezTo>
                  <a:cubicBezTo>
                    <a:pt x="318855" y="38251"/>
                    <a:pt x="329912" y="29435"/>
                    <a:pt x="341716" y="20171"/>
                  </a:cubicBezTo>
                  <a:cubicBezTo>
                    <a:pt x="354267" y="10310"/>
                    <a:pt x="367266" y="0"/>
                    <a:pt x="393265" y="0"/>
                  </a:cubicBezTo>
                  <a:cubicBezTo>
                    <a:pt x="419263" y="0"/>
                    <a:pt x="432263" y="10310"/>
                    <a:pt x="444814" y="20171"/>
                  </a:cubicBezTo>
                  <a:cubicBezTo>
                    <a:pt x="456617" y="29435"/>
                    <a:pt x="467823" y="38251"/>
                    <a:pt x="490385" y="38251"/>
                  </a:cubicBezTo>
                  <a:cubicBezTo>
                    <a:pt x="513097" y="38251"/>
                    <a:pt x="524154" y="29435"/>
                    <a:pt x="535958" y="20171"/>
                  </a:cubicBezTo>
                  <a:cubicBezTo>
                    <a:pt x="548509" y="10310"/>
                    <a:pt x="561508" y="0"/>
                    <a:pt x="587506" y="0"/>
                  </a:cubicBezTo>
                  <a:cubicBezTo>
                    <a:pt x="613505" y="0"/>
                    <a:pt x="626504" y="10310"/>
                    <a:pt x="639055" y="20171"/>
                  </a:cubicBezTo>
                  <a:cubicBezTo>
                    <a:pt x="650859" y="29435"/>
                    <a:pt x="662065" y="38251"/>
                    <a:pt x="684627" y="38251"/>
                  </a:cubicBezTo>
                  <a:cubicBezTo>
                    <a:pt x="707339" y="38251"/>
                    <a:pt x="718395" y="29435"/>
                    <a:pt x="730348" y="20171"/>
                  </a:cubicBezTo>
                  <a:cubicBezTo>
                    <a:pt x="742899" y="10310"/>
                    <a:pt x="755899" y="0"/>
                    <a:pt x="781897" y="0"/>
                  </a:cubicBezTo>
                  <a:cubicBezTo>
                    <a:pt x="807896" y="0"/>
                    <a:pt x="820895" y="10310"/>
                    <a:pt x="833446" y="20171"/>
                  </a:cubicBezTo>
                  <a:cubicBezTo>
                    <a:pt x="845250" y="29435"/>
                    <a:pt x="856456" y="38251"/>
                    <a:pt x="879168" y="38251"/>
                  </a:cubicBezTo>
                  <a:cubicBezTo>
                    <a:pt x="881857" y="38251"/>
                    <a:pt x="883949" y="40342"/>
                    <a:pt x="883949" y="43032"/>
                  </a:cubicBezTo>
                  <a:cubicBezTo>
                    <a:pt x="883800" y="45572"/>
                    <a:pt x="881558" y="47813"/>
                    <a:pt x="879018" y="47813"/>
                  </a:cubicBezTo>
                  <a:close/>
                </a:path>
              </a:pathLst>
            </a:custGeom>
            <a:solidFill>
              <a:srgbClr val="FFFFFF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45" name="任意多边形: 形状 944">
            <a:extLst>
              <a:ext uri="{FF2B5EF4-FFF2-40B4-BE49-F238E27FC236}">
                <a16:creationId xmlns:a16="http://schemas.microsoft.com/office/drawing/2014/main" id="{18494DA7-5E18-4A9A-8132-E3130A535F25}"/>
              </a:ext>
            </a:extLst>
          </p:cNvPr>
          <p:cNvSpPr/>
          <p:nvPr/>
        </p:nvSpPr>
        <p:spPr>
          <a:xfrm>
            <a:off x="8544476" y="950129"/>
            <a:ext cx="797323" cy="798482"/>
          </a:xfrm>
          <a:custGeom>
            <a:avLst/>
            <a:gdLst>
              <a:gd name="connsiteX0" fmla="*/ 228159 w 445808"/>
              <a:gd name="connsiteY0" fmla="*/ 446457 h 446456"/>
              <a:gd name="connsiteX1" fmla="*/ 226516 w 445808"/>
              <a:gd name="connsiteY1" fmla="*/ 379518 h 446456"/>
              <a:gd name="connsiteX2" fmla="*/ 234286 w 445808"/>
              <a:gd name="connsiteY2" fmla="*/ 379070 h 446456"/>
              <a:gd name="connsiteX3" fmla="*/ 239216 w 445808"/>
              <a:gd name="connsiteY3" fmla="*/ 445859 h 446456"/>
              <a:gd name="connsiteX4" fmla="*/ 228159 w 445808"/>
              <a:gd name="connsiteY4" fmla="*/ 446457 h 446456"/>
              <a:gd name="connsiteX5" fmla="*/ 172875 w 445808"/>
              <a:gd name="connsiteY5" fmla="*/ 441078 h 446456"/>
              <a:gd name="connsiteX6" fmla="*/ 161968 w 445808"/>
              <a:gd name="connsiteY6" fmla="*/ 438388 h 446456"/>
              <a:gd name="connsiteX7" fmla="*/ 180047 w 445808"/>
              <a:gd name="connsiteY7" fmla="*/ 373990 h 446456"/>
              <a:gd name="connsiteX8" fmla="*/ 187518 w 445808"/>
              <a:gd name="connsiteY8" fmla="*/ 375932 h 446456"/>
              <a:gd name="connsiteX9" fmla="*/ 172875 w 445808"/>
              <a:gd name="connsiteY9" fmla="*/ 441078 h 446456"/>
              <a:gd name="connsiteX10" fmla="*/ 293753 w 445808"/>
              <a:gd name="connsiteY10" fmla="*/ 434952 h 446456"/>
              <a:gd name="connsiteX11" fmla="*/ 272387 w 445808"/>
              <a:gd name="connsiteY11" fmla="*/ 371450 h 446456"/>
              <a:gd name="connsiteX12" fmla="*/ 279708 w 445808"/>
              <a:gd name="connsiteY12" fmla="*/ 368760 h 446456"/>
              <a:gd name="connsiteX13" fmla="*/ 304212 w 445808"/>
              <a:gd name="connsiteY13" fmla="*/ 431067 h 446456"/>
              <a:gd name="connsiteX14" fmla="*/ 293753 w 445808"/>
              <a:gd name="connsiteY14" fmla="*/ 434952 h 446456"/>
              <a:gd name="connsiteX15" fmla="*/ 110867 w 445808"/>
              <a:gd name="connsiteY15" fmla="*/ 416723 h 446456"/>
              <a:gd name="connsiteX16" fmla="*/ 101304 w 445808"/>
              <a:gd name="connsiteY16" fmla="*/ 410896 h 446456"/>
              <a:gd name="connsiteX17" fmla="*/ 137613 w 445808"/>
              <a:gd name="connsiteY17" fmla="*/ 354715 h 446456"/>
              <a:gd name="connsiteX18" fmla="*/ 144336 w 445808"/>
              <a:gd name="connsiteY18" fmla="*/ 358749 h 446456"/>
              <a:gd name="connsiteX19" fmla="*/ 110867 w 445808"/>
              <a:gd name="connsiteY19" fmla="*/ 416723 h 446456"/>
              <a:gd name="connsiteX20" fmla="*/ 352922 w 445808"/>
              <a:gd name="connsiteY20" fmla="*/ 404471 h 446456"/>
              <a:gd name="connsiteX21" fmla="*/ 313775 w 445808"/>
              <a:gd name="connsiteY21" fmla="*/ 350233 h 446456"/>
              <a:gd name="connsiteX22" fmla="*/ 320051 w 445808"/>
              <a:gd name="connsiteY22" fmla="*/ 345451 h 446456"/>
              <a:gd name="connsiteX23" fmla="*/ 361887 w 445808"/>
              <a:gd name="connsiteY23" fmla="*/ 397747 h 446456"/>
              <a:gd name="connsiteX24" fmla="*/ 352922 w 445808"/>
              <a:gd name="connsiteY24" fmla="*/ 404471 h 446456"/>
              <a:gd name="connsiteX25" fmla="*/ 58721 w 445808"/>
              <a:gd name="connsiteY25" fmla="*/ 375334 h 446456"/>
              <a:gd name="connsiteX26" fmla="*/ 51399 w 445808"/>
              <a:gd name="connsiteY26" fmla="*/ 366967 h 446456"/>
              <a:gd name="connsiteX27" fmla="*/ 102650 w 445808"/>
              <a:gd name="connsiteY27" fmla="*/ 323935 h 446456"/>
              <a:gd name="connsiteX28" fmla="*/ 107879 w 445808"/>
              <a:gd name="connsiteY28" fmla="*/ 329763 h 446456"/>
              <a:gd name="connsiteX29" fmla="*/ 58721 w 445808"/>
              <a:gd name="connsiteY29" fmla="*/ 375334 h 446456"/>
              <a:gd name="connsiteX30" fmla="*/ 400586 w 445808"/>
              <a:gd name="connsiteY30" fmla="*/ 358002 h 446456"/>
              <a:gd name="connsiteX31" fmla="*/ 347245 w 445808"/>
              <a:gd name="connsiteY31" fmla="*/ 317510 h 446456"/>
              <a:gd name="connsiteX32" fmla="*/ 351876 w 445808"/>
              <a:gd name="connsiteY32" fmla="*/ 311235 h 446456"/>
              <a:gd name="connsiteX33" fmla="*/ 407160 w 445808"/>
              <a:gd name="connsiteY33" fmla="*/ 349037 h 446456"/>
              <a:gd name="connsiteX34" fmla="*/ 400586 w 445808"/>
              <a:gd name="connsiteY34" fmla="*/ 358002 h 446456"/>
              <a:gd name="connsiteX35" fmla="*/ 21068 w 445808"/>
              <a:gd name="connsiteY35" fmla="*/ 320349 h 446456"/>
              <a:gd name="connsiteX36" fmla="*/ 16436 w 445808"/>
              <a:gd name="connsiteY36" fmla="*/ 310189 h 446456"/>
              <a:gd name="connsiteX37" fmla="*/ 77995 w 445808"/>
              <a:gd name="connsiteY37" fmla="*/ 284041 h 446456"/>
              <a:gd name="connsiteX38" fmla="*/ 81283 w 445808"/>
              <a:gd name="connsiteY38" fmla="*/ 291063 h 446456"/>
              <a:gd name="connsiteX39" fmla="*/ 21068 w 445808"/>
              <a:gd name="connsiteY39" fmla="*/ 320349 h 446456"/>
              <a:gd name="connsiteX40" fmla="*/ 432412 w 445808"/>
              <a:gd name="connsiteY40" fmla="*/ 299431 h 446456"/>
              <a:gd name="connsiteX41" fmla="*/ 369507 w 445808"/>
              <a:gd name="connsiteY41" fmla="*/ 276570 h 446456"/>
              <a:gd name="connsiteX42" fmla="*/ 372048 w 445808"/>
              <a:gd name="connsiteY42" fmla="*/ 269099 h 446456"/>
              <a:gd name="connsiteX43" fmla="*/ 435998 w 445808"/>
              <a:gd name="connsiteY43" fmla="*/ 288822 h 446456"/>
              <a:gd name="connsiteX44" fmla="*/ 432412 w 445808"/>
              <a:gd name="connsiteY44" fmla="*/ 299431 h 446456"/>
              <a:gd name="connsiteX45" fmla="*/ 1345 w 445808"/>
              <a:gd name="connsiteY45" fmla="*/ 256698 h 446456"/>
              <a:gd name="connsiteX46" fmla="*/ 0 w 445808"/>
              <a:gd name="connsiteY46" fmla="*/ 245641 h 446456"/>
              <a:gd name="connsiteX47" fmla="*/ 66640 w 445808"/>
              <a:gd name="connsiteY47" fmla="*/ 238917 h 446456"/>
              <a:gd name="connsiteX48" fmla="*/ 67686 w 445808"/>
              <a:gd name="connsiteY48" fmla="*/ 246687 h 446456"/>
              <a:gd name="connsiteX49" fmla="*/ 1345 w 445808"/>
              <a:gd name="connsiteY49" fmla="*/ 256698 h 446456"/>
              <a:gd name="connsiteX50" fmla="*/ 445560 w 445808"/>
              <a:gd name="connsiteY50" fmla="*/ 234136 h 446456"/>
              <a:gd name="connsiteX51" fmla="*/ 378622 w 445808"/>
              <a:gd name="connsiteY51" fmla="*/ 230849 h 446456"/>
              <a:gd name="connsiteX52" fmla="*/ 378771 w 445808"/>
              <a:gd name="connsiteY52" fmla="*/ 223079 h 446456"/>
              <a:gd name="connsiteX53" fmla="*/ 378771 w 445808"/>
              <a:gd name="connsiteY53" fmla="*/ 222332 h 446456"/>
              <a:gd name="connsiteX54" fmla="*/ 445710 w 445808"/>
              <a:gd name="connsiteY54" fmla="*/ 222332 h 446456"/>
              <a:gd name="connsiteX55" fmla="*/ 445710 w 445808"/>
              <a:gd name="connsiteY55" fmla="*/ 223079 h 446456"/>
              <a:gd name="connsiteX56" fmla="*/ 445560 w 445808"/>
              <a:gd name="connsiteY56" fmla="*/ 234136 h 446456"/>
              <a:gd name="connsiteX57" fmla="*/ 67387 w 445808"/>
              <a:gd name="connsiteY57" fmla="*/ 200069 h 446456"/>
              <a:gd name="connsiteX58" fmla="*/ 1196 w 445808"/>
              <a:gd name="connsiteY58" fmla="*/ 190357 h 446456"/>
              <a:gd name="connsiteX59" fmla="*/ 3138 w 445808"/>
              <a:gd name="connsiteY59" fmla="*/ 179449 h 446456"/>
              <a:gd name="connsiteX60" fmla="*/ 68732 w 445808"/>
              <a:gd name="connsiteY60" fmla="*/ 192449 h 446456"/>
              <a:gd name="connsiteX61" fmla="*/ 67387 w 445808"/>
              <a:gd name="connsiteY61" fmla="*/ 200069 h 446456"/>
              <a:gd name="connsiteX62" fmla="*/ 373990 w 445808"/>
              <a:gd name="connsiteY62" fmla="*/ 183782 h 446456"/>
              <a:gd name="connsiteX63" fmla="*/ 371898 w 445808"/>
              <a:gd name="connsiteY63" fmla="*/ 176312 h 446456"/>
              <a:gd name="connsiteX64" fmla="*/ 435848 w 445808"/>
              <a:gd name="connsiteY64" fmla="*/ 156290 h 446456"/>
              <a:gd name="connsiteX65" fmla="*/ 438837 w 445808"/>
              <a:gd name="connsiteY65" fmla="*/ 167048 h 446456"/>
              <a:gd name="connsiteX66" fmla="*/ 373990 w 445808"/>
              <a:gd name="connsiteY66" fmla="*/ 183782 h 446456"/>
              <a:gd name="connsiteX67" fmla="*/ 80984 w 445808"/>
              <a:gd name="connsiteY67" fmla="*/ 155393 h 446456"/>
              <a:gd name="connsiteX68" fmla="*/ 20620 w 445808"/>
              <a:gd name="connsiteY68" fmla="*/ 126407 h 446456"/>
              <a:gd name="connsiteX69" fmla="*/ 25700 w 445808"/>
              <a:gd name="connsiteY69" fmla="*/ 116545 h 446456"/>
              <a:gd name="connsiteX70" fmla="*/ 84570 w 445808"/>
              <a:gd name="connsiteY70" fmla="*/ 148520 h 446456"/>
              <a:gd name="connsiteX71" fmla="*/ 80984 w 445808"/>
              <a:gd name="connsiteY71" fmla="*/ 155393 h 446456"/>
              <a:gd name="connsiteX72" fmla="*/ 355761 w 445808"/>
              <a:gd name="connsiteY72" fmla="*/ 140900 h 446456"/>
              <a:gd name="connsiteX73" fmla="*/ 351428 w 445808"/>
              <a:gd name="connsiteY73" fmla="*/ 134326 h 446456"/>
              <a:gd name="connsiteX74" fmla="*/ 406563 w 445808"/>
              <a:gd name="connsiteY74" fmla="*/ 96374 h 446456"/>
              <a:gd name="connsiteX75" fmla="*/ 412689 w 445808"/>
              <a:gd name="connsiteY75" fmla="*/ 105638 h 446456"/>
              <a:gd name="connsiteX76" fmla="*/ 355761 w 445808"/>
              <a:gd name="connsiteY76" fmla="*/ 140900 h 446456"/>
              <a:gd name="connsiteX77" fmla="*/ 107281 w 445808"/>
              <a:gd name="connsiteY77" fmla="*/ 116844 h 446456"/>
              <a:gd name="connsiteX78" fmla="*/ 58123 w 445808"/>
              <a:gd name="connsiteY78" fmla="*/ 71421 h 446456"/>
              <a:gd name="connsiteX79" fmla="*/ 65893 w 445808"/>
              <a:gd name="connsiteY79" fmla="*/ 63502 h 446456"/>
              <a:gd name="connsiteX80" fmla="*/ 112810 w 445808"/>
              <a:gd name="connsiteY80" fmla="*/ 111315 h 446456"/>
              <a:gd name="connsiteX81" fmla="*/ 107281 w 445808"/>
              <a:gd name="connsiteY81" fmla="*/ 116844 h 446456"/>
              <a:gd name="connsiteX82" fmla="*/ 325579 w 445808"/>
              <a:gd name="connsiteY82" fmla="*/ 105189 h 446456"/>
              <a:gd name="connsiteX83" fmla="*/ 319602 w 445808"/>
              <a:gd name="connsiteY83" fmla="*/ 100259 h 446456"/>
              <a:gd name="connsiteX84" fmla="*/ 361140 w 445808"/>
              <a:gd name="connsiteY84" fmla="*/ 47813 h 446456"/>
              <a:gd name="connsiteX85" fmla="*/ 369657 w 445808"/>
              <a:gd name="connsiteY85" fmla="*/ 54985 h 446456"/>
              <a:gd name="connsiteX86" fmla="*/ 325579 w 445808"/>
              <a:gd name="connsiteY86" fmla="*/ 105189 h 446456"/>
              <a:gd name="connsiteX87" fmla="*/ 143739 w 445808"/>
              <a:gd name="connsiteY87" fmla="*/ 87558 h 446456"/>
              <a:gd name="connsiteX88" fmla="*/ 110120 w 445808"/>
              <a:gd name="connsiteY88" fmla="*/ 29734 h 446456"/>
              <a:gd name="connsiteX89" fmla="*/ 119832 w 445808"/>
              <a:gd name="connsiteY89" fmla="*/ 24355 h 446456"/>
              <a:gd name="connsiteX90" fmla="*/ 150612 w 445808"/>
              <a:gd name="connsiteY90" fmla="*/ 83823 h 446456"/>
              <a:gd name="connsiteX91" fmla="*/ 143739 w 445808"/>
              <a:gd name="connsiteY91" fmla="*/ 87558 h 446456"/>
              <a:gd name="connsiteX92" fmla="*/ 286282 w 445808"/>
              <a:gd name="connsiteY92" fmla="*/ 80087 h 446456"/>
              <a:gd name="connsiteX93" fmla="*/ 279111 w 445808"/>
              <a:gd name="connsiteY93" fmla="*/ 77099 h 446456"/>
              <a:gd name="connsiteX94" fmla="*/ 303316 w 445808"/>
              <a:gd name="connsiteY94" fmla="*/ 14643 h 446456"/>
              <a:gd name="connsiteX95" fmla="*/ 313626 w 445808"/>
              <a:gd name="connsiteY95" fmla="*/ 18976 h 446456"/>
              <a:gd name="connsiteX96" fmla="*/ 286282 w 445808"/>
              <a:gd name="connsiteY96" fmla="*/ 80087 h 446456"/>
              <a:gd name="connsiteX97" fmla="*/ 187070 w 445808"/>
              <a:gd name="connsiteY97" fmla="*/ 70375 h 446456"/>
              <a:gd name="connsiteX98" fmla="*/ 171979 w 445808"/>
              <a:gd name="connsiteY98" fmla="*/ 5080 h 446456"/>
              <a:gd name="connsiteX99" fmla="*/ 182886 w 445808"/>
              <a:gd name="connsiteY99" fmla="*/ 2839 h 446456"/>
              <a:gd name="connsiteX100" fmla="*/ 194690 w 445808"/>
              <a:gd name="connsiteY100" fmla="*/ 68732 h 446456"/>
              <a:gd name="connsiteX101" fmla="*/ 187070 w 445808"/>
              <a:gd name="connsiteY101" fmla="*/ 70375 h 446456"/>
              <a:gd name="connsiteX102" fmla="*/ 241308 w 445808"/>
              <a:gd name="connsiteY102" fmla="*/ 67536 h 446456"/>
              <a:gd name="connsiteX103" fmla="*/ 233538 w 445808"/>
              <a:gd name="connsiteY103" fmla="*/ 66789 h 446456"/>
              <a:gd name="connsiteX104" fmla="*/ 238320 w 445808"/>
              <a:gd name="connsiteY104" fmla="*/ 0 h 446456"/>
              <a:gd name="connsiteX105" fmla="*/ 249376 w 445808"/>
              <a:gd name="connsiteY105" fmla="*/ 1046 h 446456"/>
              <a:gd name="connsiteX106" fmla="*/ 241308 w 445808"/>
              <a:gd name="connsiteY106" fmla="*/ 67536 h 44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445808" h="446456">
                <a:moveTo>
                  <a:pt x="228159" y="446457"/>
                </a:moveTo>
                <a:lnTo>
                  <a:pt x="226516" y="379518"/>
                </a:lnTo>
                <a:cubicBezTo>
                  <a:pt x="229205" y="379518"/>
                  <a:pt x="231745" y="379369"/>
                  <a:pt x="234286" y="379070"/>
                </a:cubicBezTo>
                <a:lnTo>
                  <a:pt x="239216" y="445859"/>
                </a:lnTo>
                <a:cubicBezTo>
                  <a:pt x="235481" y="446158"/>
                  <a:pt x="231895" y="446457"/>
                  <a:pt x="228159" y="446457"/>
                </a:cubicBezTo>
                <a:close/>
                <a:moveTo>
                  <a:pt x="172875" y="441078"/>
                </a:moveTo>
                <a:cubicBezTo>
                  <a:pt x="169289" y="440181"/>
                  <a:pt x="165554" y="439285"/>
                  <a:pt x="161968" y="438388"/>
                </a:cubicBezTo>
                <a:lnTo>
                  <a:pt x="180047" y="373990"/>
                </a:lnTo>
                <a:cubicBezTo>
                  <a:pt x="182587" y="374737"/>
                  <a:pt x="184978" y="375334"/>
                  <a:pt x="187518" y="375932"/>
                </a:cubicBezTo>
                <a:lnTo>
                  <a:pt x="172875" y="441078"/>
                </a:lnTo>
                <a:close/>
                <a:moveTo>
                  <a:pt x="293753" y="434952"/>
                </a:moveTo>
                <a:lnTo>
                  <a:pt x="272387" y="371450"/>
                </a:lnTo>
                <a:cubicBezTo>
                  <a:pt x="274777" y="370553"/>
                  <a:pt x="277318" y="369806"/>
                  <a:pt x="279708" y="368760"/>
                </a:cubicBezTo>
                <a:lnTo>
                  <a:pt x="304212" y="431067"/>
                </a:lnTo>
                <a:cubicBezTo>
                  <a:pt x="300776" y="432412"/>
                  <a:pt x="297190" y="433756"/>
                  <a:pt x="293753" y="434952"/>
                </a:cubicBezTo>
                <a:close/>
                <a:moveTo>
                  <a:pt x="110867" y="416723"/>
                </a:moveTo>
                <a:cubicBezTo>
                  <a:pt x="107580" y="414930"/>
                  <a:pt x="104443" y="412987"/>
                  <a:pt x="101304" y="410896"/>
                </a:cubicBezTo>
                <a:lnTo>
                  <a:pt x="137613" y="354715"/>
                </a:lnTo>
                <a:cubicBezTo>
                  <a:pt x="139854" y="356060"/>
                  <a:pt x="142095" y="357554"/>
                  <a:pt x="144336" y="358749"/>
                </a:cubicBezTo>
                <a:lnTo>
                  <a:pt x="110867" y="416723"/>
                </a:lnTo>
                <a:close/>
                <a:moveTo>
                  <a:pt x="352922" y="404471"/>
                </a:moveTo>
                <a:lnTo>
                  <a:pt x="313775" y="350233"/>
                </a:lnTo>
                <a:cubicBezTo>
                  <a:pt x="315867" y="348738"/>
                  <a:pt x="317959" y="347095"/>
                  <a:pt x="320051" y="345451"/>
                </a:cubicBezTo>
                <a:lnTo>
                  <a:pt x="361887" y="397747"/>
                </a:lnTo>
                <a:cubicBezTo>
                  <a:pt x="358899" y="399988"/>
                  <a:pt x="355910" y="402229"/>
                  <a:pt x="352922" y="404471"/>
                </a:cubicBezTo>
                <a:close/>
                <a:moveTo>
                  <a:pt x="58721" y="375334"/>
                </a:moveTo>
                <a:cubicBezTo>
                  <a:pt x="56181" y="372645"/>
                  <a:pt x="53790" y="369806"/>
                  <a:pt x="51399" y="366967"/>
                </a:cubicBezTo>
                <a:lnTo>
                  <a:pt x="102650" y="323935"/>
                </a:lnTo>
                <a:cubicBezTo>
                  <a:pt x="104293" y="325878"/>
                  <a:pt x="106086" y="327820"/>
                  <a:pt x="107879" y="329763"/>
                </a:cubicBezTo>
                <a:lnTo>
                  <a:pt x="58721" y="375334"/>
                </a:lnTo>
                <a:close/>
                <a:moveTo>
                  <a:pt x="400586" y="358002"/>
                </a:moveTo>
                <a:lnTo>
                  <a:pt x="347245" y="317510"/>
                </a:lnTo>
                <a:cubicBezTo>
                  <a:pt x="348888" y="315418"/>
                  <a:pt x="350382" y="313327"/>
                  <a:pt x="351876" y="311235"/>
                </a:cubicBezTo>
                <a:lnTo>
                  <a:pt x="407160" y="349037"/>
                </a:lnTo>
                <a:cubicBezTo>
                  <a:pt x="404919" y="352025"/>
                  <a:pt x="402827" y="355014"/>
                  <a:pt x="400586" y="358002"/>
                </a:cubicBezTo>
                <a:close/>
                <a:moveTo>
                  <a:pt x="21068" y="320349"/>
                </a:moveTo>
                <a:cubicBezTo>
                  <a:pt x="19424" y="317062"/>
                  <a:pt x="17930" y="313626"/>
                  <a:pt x="16436" y="310189"/>
                </a:cubicBezTo>
                <a:lnTo>
                  <a:pt x="77995" y="284041"/>
                </a:lnTo>
                <a:cubicBezTo>
                  <a:pt x="79042" y="286432"/>
                  <a:pt x="80088" y="288822"/>
                  <a:pt x="81283" y="291063"/>
                </a:cubicBezTo>
                <a:lnTo>
                  <a:pt x="21068" y="320349"/>
                </a:lnTo>
                <a:close/>
                <a:moveTo>
                  <a:pt x="432412" y="299431"/>
                </a:moveTo>
                <a:lnTo>
                  <a:pt x="369507" y="276570"/>
                </a:lnTo>
                <a:cubicBezTo>
                  <a:pt x="370404" y="274180"/>
                  <a:pt x="371300" y="271640"/>
                  <a:pt x="372048" y="269099"/>
                </a:cubicBezTo>
                <a:lnTo>
                  <a:pt x="435998" y="288822"/>
                </a:lnTo>
                <a:cubicBezTo>
                  <a:pt x="434952" y="292408"/>
                  <a:pt x="433756" y="295994"/>
                  <a:pt x="432412" y="299431"/>
                </a:cubicBezTo>
                <a:close/>
                <a:moveTo>
                  <a:pt x="1345" y="256698"/>
                </a:moveTo>
                <a:cubicBezTo>
                  <a:pt x="747" y="253112"/>
                  <a:pt x="299" y="249376"/>
                  <a:pt x="0" y="245641"/>
                </a:cubicBezTo>
                <a:lnTo>
                  <a:pt x="66640" y="238917"/>
                </a:lnTo>
                <a:cubicBezTo>
                  <a:pt x="66939" y="241457"/>
                  <a:pt x="67237" y="244147"/>
                  <a:pt x="67686" y="246687"/>
                </a:cubicBezTo>
                <a:lnTo>
                  <a:pt x="1345" y="256698"/>
                </a:lnTo>
                <a:close/>
                <a:moveTo>
                  <a:pt x="445560" y="234136"/>
                </a:moveTo>
                <a:lnTo>
                  <a:pt x="378622" y="230849"/>
                </a:lnTo>
                <a:cubicBezTo>
                  <a:pt x="378771" y="228309"/>
                  <a:pt x="378771" y="225619"/>
                  <a:pt x="378771" y="223079"/>
                </a:cubicBezTo>
                <a:lnTo>
                  <a:pt x="378771" y="222332"/>
                </a:lnTo>
                <a:lnTo>
                  <a:pt x="445710" y="222332"/>
                </a:lnTo>
                <a:lnTo>
                  <a:pt x="445710" y="223079"/>
                </a:lnTo>
                <a:cubicBezTo>
                  <a:pt x="445860" y="226815"/>
                  <a:pt x="445860" y="230400"/>
                  <a:pt x="445560" y="234136"/>
                </a:cubicBezTo>
                <a:close/>
                <a:moveTo>
                  <a:pt x="67387" y="200069"/>
                </a:moveTo>
                <a:lnTo>
                  <a:pt x="1196" y="190357"/>
                </a:lnTo>
                <a:cubicBezTo>
                  <a:pt x="1793" y="186621"/>
                  <a:pt x="2391" y="183035"/>
                  <a:pt x="3138" y="179449"/>
                </a:cubicBezTo>
                <a:lnTo>
                  <a:pt x="68732" y="192449"/>
                </a:lnTo>
                <a:cubicBezTo>
                  <a:pt x="68283" y="194839"/>
                  <a:pt x="67835" y="197379"/>
                  <a:pt x="67387" y="200069"/>
                </a:cubicBezTo>
                <a:close/>
                <a:moveTo>
                  <a:pt x="373990" y="183782"/>
                </a:moveTo>
                <a:cubicBezTo>
                  <a:pt x="373392" y="181242"/>
                  <a:pt x="372645" y="178702"/>
                  <a:pt x="371898" y="176312"/>
                </a:cubicBezTo>
                <a:lnTo>
                  <a:pt x="435848" y="156290"/>
                </a:lnTo>
                <a:cubicBezTo>
                  <a:pt x="436894" y="159876"/>
                  <a:pt x="437940" y="163462"/>
                  <a:pt x="438837" y="167048"/>
                </a:cubicBezTo>
                <a:lnTo>
                  <a:pt x="373990" y="183782"/>
                </a:lnTo>
                <a:close/>
                <a:moveTo>
                  <a:pt x="80984" y="155393"/>
                </a:moveTo>
                <a:lnTo>
                  <a:pt x="20620" y="126407"/>
                </a:lnTo>
                <a:cubicBezTo>
                  <a:pt x="22263" y="123119"/>
                  <a:pt x="23907" y="119683"/>
                  <a:pt x="25700" y="116545"/>
                </a:cubicBezTo>
                <a:lnTo>
                  <a:pt x="84570" y="148520"/>
                </a:lnTo>
                <a:cubicBezTo>
                  <a:pt x="83375" y="150761"/>
                  <a:pt x="82179" y="153152"/>
                  <a:pt x="80984" y="155393"/>
                </a:cubicBezTo>
                <a:close/>
                <a:moveTo>
                  <a:pt x="355761" y="140900"/>
                </a:moveTo>
                <a:cubicBezTo>
                  <a:pt x="354416" y="138659"/>
                  <a:pt x="352922" y="136567"/>
                  <a:pt x="351428" y="134326"/>
                </a:cubicBezTo>
                <a:lnTo>
                  <a:pt x="406563" y="96374"/>
                </a:lnTo>
                <a:cubicBezTo>
                  <a:pt x="408655" y="99362"/>
                  <a:pt x="410747" y="102500"/>
                  <a:pt x="412689" y="105638"/>
                </a:cubicBezTo>
                <a:lnTo>
                  <a:pt x="355761" y="140900"/>
                </a:lnTo>
                <a:close/>
                <a:moveTo>
                  <a:pt x="107281" y="116844"/>
                </a:moveTo>
                <a:lnTo>
                  <a:pt x="58123" y="71421"/>
                </a:lnTo>
                <a:cubicBezTo>
                  <a:pt x="60664" y="68732"/>
                  <a:pt x="63203" y="66042"/>
                  <a:pt x="65893" y="63502"/>
                </a:cubicBezTo>
                <a:lnTo>
                  <a:pt x="112810" y="111315"/>
                </a:lnTo>
                <a:cubicBezTo>
                  <a:pt x="110867" y="112959"/>
                  <a:pt x="109074" y="114901"/>
                  <a:pt x="107281" y="116844"/>
                </a:cubicBezTo>
                <a:close/>
                <a:moveTo>
                  <a:pt x="325579" y="105189"/>
                </a:moveTo>
                <a:cubicBezTo>
                  <a:pt x="323636" y="103546"/>
                  <a:pt x="321694" y="101753"/>
                  <a:pt x="319602" y="100259"/>
                </a:cubicBezTo>
                <a:lnTo>
                  <a:pt x="361140" y="47813"/>
                </a:lnTo>
                <a:cubicBezTo>
                  <a:pt x="364129" y="50055"/>
                  <a:pt x="366968" y="52445"/>
                  <a:pt x="369657" y="54985"/>
                </a:cubicBezTo>
                <a:lnTo>
                  <a:pt x="325579" y="105189"/>
                </a:lnTo>
                <a:close/>
                <a:moveTo>
                  <a:pt x="143739" y="87558"/>
                </a:moveTo>
                <a:lnTo>
                  <a:pt x="110120" y="29734"/>
                </a:lnTo>
                <a:cubicBezTo>
                  <a:pt x="113258" y="27941"/>
                  <a:pt x="116545" y="26148"/>
                  <a:pt x="119832" y="24355"/>
                </a:cubicBezTo>
                <a:lnTo>
                  <a:pt x="150612" y="83823"/>
                </a:lnTo>
                <a:cubicBezTo>
                  <a:pt x="148221" y="85018"/>
                  <a:pt x="145980" y="86213"/>
                  <a:pt x="143739" y="87558"/>
                </a:cubicBezTo>
                <a:close/>
                <a:moveTo>
                  <a:pt x="286282" y="80087"/>
                </a:moveTo>
                <a:cubicBezTo>
                  <a:pt x="283892" y="79042"/>
                  <a:pt x="281501" y="77995"/>
                  <a:pt x="279111" y="77099"/>
                </a:cubicBezTo>
                <a:lnTo>
                  <a:pt x="303316" y="14643"/>
                </a:lnTo>
                <a:cubicBezTo>
                  <a:pt x="306752" y="15988"/>
                  <a:pt x="310189" y="17482"/>
                  <a:pt x="313626" y="18976"/>
                </a:cubicBezTo>
                <a:lnTo>
                  <a:pt x="286282" y="80087"/>
                </a:lnTo>
                <a:close/>
                <a:moveTo>
                  <a:pt x="187070" y="70375"/>
                </a:moveTo>
                <a:lnTo>
                  <a:pt x="171979" y="5080"/>
                </a:lnTo>
                <a:cubicBezTo>
                  <a:pt x="175565" y="4184"/>
                  <a:pt x="179300" y="3437"/>
                  <a:pt x="182886" y="2839"/>
                </a:cubicBezTo>
                <a:lnTo>
                  <a:pt x="194690" y="68732"/>
                </a:lnTo>
                <a:cubicBezTo>
                  <a:pt x="192150" y="69329"/>
                  <a:pt x="189610" y="69778"/>
                  <a:pt x="187070" y="70375"/>
                </a:cubicBezTo>
                <a:close/>
                <a:moveTo>
                  <a:pt x="241308" y="67536"/>
                </a:moveTo>
                <a:cubicBezTo>
                  <a:pt x="238768" y="67237"/>
                  <a:pt x="236079" y="66939"/>
                  <a:pt x="233538" y="66789"/>
                </a:cubicBezTo>
                <a:lnTo>
                  <a:pt x="238320" y="0"/>
                </a:lnTo>
                <a:cubicBezTo>
                  <a:pt x="242055" y="299"/>
                  <a:pt x="245790" y="598"/>
                  <a:pt x="249376" y="1046"/>
                </a:cubicBezTo>
                <a:lnTo>
                  <a:pt x="241308" y="67536"/>
                </a:lnTo>
                <a:close/>
              </a:path>
            </a:pathLst>
          </a:custGeom>
          <a:solidFill>
            <a:srgbClr val="FEA5BF"/>
          </a:solidFill>
          <a:ln w="1493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46" name="椭圆 945">
            <a:extLst>
              <a:ext uri="{FF2B5EF4-FFF2-40B4-BE49-F238E27FC236}">
                <a16:creationId xmlns:a16="http://schemas.microsoft.com/office/drawing/2014/main" id="{E11E1A5E-FAAB-481A-A790-C72F35D7FE52}"/>
              </a:ext>
            </a:extLst>
          </p:cNvPr>
          <p:cNvSpPr/>
          <p:nvPr/>
        </p:nvSpPr>
        <p:spPr>
          <a:xfrm>
            <a:off x="8844383" y="878499"/>
            <a:ext cx="2079103" cy="2079103"/>
          </a:xfrm>
          <a:prstGeom prst="ellipse">
            <a:avLst/>
          </a:prstGeom>
          <a:gradFill>
            <a:gsLst>
              <a:gs pos="0">
                <a:srgbClr val="FEA5BF"/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47" name="图形 3">
            <a:extLst>
              <a:ext uri="{FF2B5EF4-FFF2-40B4-BE49-F238E27FC236}">
                <a16:creationId xmlns:a16="http://schemas.microsoft.com/office/drawing/2014/main" id="{55446238-CEBA-4F9B-A756-B495EE2C18B8}"/>
              </a:ext>
            </a:extLst>
          </p:cNvPr>
          <p:cNvGrpSpPr/>
          <p:nvPr/>
        </p:nvGrpSpPr>
        <p:grpSpPr>
          <a:xfrm>
            <a:off x="10415686" y="2276872"/>
            <a:ext cx="267754" cy="800275"/>
            <a:chOff x="8246690" y="3627751"/>
            <a:chExt cx="267754" cy="800275"/>
          </a:xfrm>
          <a:solidFill>
            <a:schemeClr val="bg1"/>
          </a:solidFill>
        </p:grpSpPr>
        <p:sp>
          <p:nvSpPr>
            <p:cNvPr id="948" name="任意多边形: 形状 947">
              <a:extLst>
                <a:ext uri="{FF2B5EF4-FFF2-40B4-BE49-F238E27FC236}">
                  <a16:creationId xmlns:a16="http://schemas.microsoft.com/office/drawing/2014/main" id="{FC870512-E601-48A4-BEEE-812D15BAA331}"/>
                </a:ext>
              </a:extLst>
            </p:cNvPr>
            <p:cNvSpPr/>
            <p:nvPr/>
          </p:nvSpPr>
          <p:spPr>
            <a:xfrm>
              <a:off x="8457068" y="3627751"/>
              <a:ext cx="57376" cy="800275"/>
            </a:xfrm>
            <a:custGeom>
              <a:avLst/>
              <a:gdLst>
                <a:gd name="connsiteX0" fmla="*/ 4781 w 57376"/>
                <a:gd name="connsiteY0" fmla="*/ 800275 h 800275"/>
                <a:gd name="connsiteX1" fmla="*/ 0 w 57376"/>
                <a:gd name="connsiteY1" fmla="*/ 795494 h 800275"/>
                <a:gd name="connsiteX2" fmla="*/ 24206 w 57376"/>
                <a:gd name="connsiteY2" fmla="*/ 662065 h 800275"/>
                <a:gd name="connsiteX3" fmla="*/ 47813 w 57376"/>
                <a:gd name="connsiteY3" fmla="*/ 531923 h 800275"/>
                <a:gd name="connsiteX4" fmla="*/ 24206 w 57376"/>
                <a:gd name="connsiteY4" fmla="*/ 401781 h 800275"/>
                <a:gd name="connsiteX5" fmla="*/ 0 w 57376"/>
                <a:gd name="connsiteY5" fmla="*/ 268352 h 800275"/>
                <a:gd name="connsiteX6" fmla="*/ 24206 w 57376"/>
                <a:gd name="connsiteY6" fmla="*/ 134923 h 800275"/>
                <a:gd name="connsiteX7" fmla="*/ 47813 w 57376"/>
                <a:gd name="connsiteY7" fmla="*/ 4781 h 800275"/>
                <a:gd name="connsiteX8" fmla="*/ 52595 w 57376"/>
                <a:gd name="connsiteY8" fmla="*/ 0 h 800275"/>
                <a:gd name="connsiteX9" fmla="*/ 57376 w 57376"/>
                <a:gd name="connsiteY9" fmla="*/ 4781 h 800275"/>
                <a:gd name="connsiteX10" fmla="*/ 33171 w 57376"/>
                <a:gd name="connsiteY10" fmla="*/ 138210 h 800275"/>
                <a:gd name="connsiteX11" fmla="*/ 9563 w 57376"/>
                <a:gd name="connsiteY11" fmla="*/ 268352 h 800275"/>
                <a:gd name="connsiteX12" fmla="*/ 33171 w 57376"/>
                <a:gd name="connsiteY12" fmla="*/ 398494 h 800275"/>
                <a:gd name="connsiteX13" fmla="*/ 57376 w 57376"/>
                <a:gd name="connsiteY13" fmla="*/ 531923 h 800275"/>
                <a:gd name="connsiteX14" fmla="*/ 33171 w 57376"/>
                <a:gd name="connsiteY14" fmla="*/ 665352 h 800275"/>
                <a:gd name="connsiteX15" fmla="*/ 9563 w 57376"/>
                <a:gd name="connsiteY15" fmla="*/ 795494 h 800275"/>
                <a:gd name="connsiteX16" fmla="*/ 4781 w 57376"/>
                <a:gd name="connsiteY16" fmla="*/ 800275 h 80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376" h="800275">
                  <a:moveTo>
                    <a:pt x="4781" y="800275"/>
                  </a:moveTo>
                  <a:cubicBezTo>
                    <a:pt x="2092" y="800275"/>
                    <a:pt x="0" y="798183"/>
                    <a:pt x="0" y="795494"/>
                  </a:cubicBezTo>
                  <a:cubicBezTo>
                    <a:pt x="0" y="728705"/>
                    <a:pt x="12252" y="694936"/>
                    <a:pt x="24206" y="662065"/>
                  </a:cubicBezTo>
                  <a:cubicBezTo>
                    <a:pt x="36309" y="628596"/>
                    <a:pt x="47813" y="596919"/>
                    <a:pt x="47813" y="531923"/>
                  </a:cubicBezTo>
                  <a:cubicBezTo>
                    <a:pt x="47813" y="466927"/>
                    <a:pt x="36309" y="435250"/>
                    <a:pt x="24206" y="401781"/>
                  </a:cubicBezTo>
                  <a:cubicBezTo>
                    <a:pt x="12252" y="369059"/>
                    <a:pt x="0" y="335141"/>
                    <a:pt x="0" y="268352"/>
                  </a:cubicBezTo>
                  <a:cubicBezTo>
                    <a:pt x="0" y="201712"/>
                    <a:pt x="12252" y="167795"/>
                    <a:pt x="24206" y="134923"/>
                  </a:cubicBezTo>
                  <a:cubicBezTo>
                    <a:pt x="36309" y="101454"/>
                    <a:pt x="47813" y="69778"/>
                    <a:pt x="47813" y="4781"/>
                  </a:cubicBezTo>
                  <a:cubicBezTo>
                    <a:pt x="47813" y="2092"/>
                    <a:pt x="49906" y="0"/>
                    <a:pt x="52595" y="0"/>
                  </a:cubicBezTo>
                  <a:cubicBezTo>
                    <a:pt x="55284" y="0"/>
                    <a:pt x="57376" y="2092"/>
                    <a:pt x="57376" y="4781"/>
                  </a:cubicBezTo>
                  <a:cubicBezTo>
                    <a:pt x="57376" y="71421"/>
                    <a:pt x="45124" y="105339"/>
                    <a:pt x="33171" y="138210"/>
                  </a:cubicBezTo>
                  <a:cubicBezTo>
                    <a:pt x="21068" y="171680"/>
                    <a:pt x="9563" y="203356"/>
                    <a:pt x="9563" y="268352"/>
                  </a:cubicBezTo>
                  <a:cubicBezTo>
                    <a:pt x="9563" y="333348"/>
                    <a:pt x="21068" y="365025"/>
                    <a:pt x="33171" y="398494"/>
                  </a:cubicBezTo>
                  <a:cubicBezTo>
                    <a:pt x="45124" y="431216"/>
                    <a:pt x="57376" y="465134"/>
                    <a:pt x="57376" y="531923"/>
                  </a:cubicBezTo>
                  <a:cubicBezTo>
                    <a:pt x="57376" y="598712"/>
                    <a:pt x="45124" y="632480"/>
                    <a:pt x="33171" y="665352"/>
                  </a:cubicBezTo>
                  <a:cubicBezTo>
                    <a:pt x="21068" y="698821"/>
                    <a:pt x="9563" y="730498"/>
                    <a:pt x="9563" y="795494"/>
                  </a:cubicBezTo>
                  <a:cubicBezTo>
                    <a:pt x="9563" y="798034"/>
                    <a:pt x="7471" y="800275"/>
                    <a:pt x="4781" y="80027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9" name="任意多边形: 形状 948">
              <a:extLst>
                <a:ext uri="{FF2B5EF4-FFF2-40B4-BE49-F238E27FC236}">
                  <a16:creationId xmlns:a16="http://schemas.microsoft.com/office/drawing/2014/main" id="{F9BD53E5-A2BE-426D-91DA-B73084963D46}"/>
                </a:ext>
              </a:extLst>
            </p:cNvPr>
            <p:cNvSpPr/>
            <p:nvPr/>
          </p:nvSpPr>
          <p:spPr>
            <a:xfrm>
              <a:off x="8404474" y="3627751"/>
              <a:ext cx="57375" cy="800275"/>
            </a:xfrm>
            <a:custGeom>
              <a:avLst/>
              <a:gdLst>
                <a:gd name="connsiteX0" fmla="*/ 4781 w 57375"/>
                <a:gd name="connsiteY0" fmla="*/ 800275 h 800275"/>
                <a:gd name="connsiteX1" fmla="*/ 0 w 57375"/>
                <a:gd name="connsiteY1" fmla="*/ 795494 h 800275"/>
                <a:gd name="connsiteX2" fmla="*/ 24205 w 57375"/>
                <a:gd name="connsiteY2" fmla="*/ 662065 h 800275"/>
                <a:gd name="connsiteX3" fmla="*/ 47813 w 57375"/>
                <a:gd name="connsiteY3" fmla="*/ 531923 h 800275"/>
                <a:gd name="connsiteX4" fmla="*/ 24205 w 57375"/>
                <a:gd name="connsiteY4" fmla="*/ 401781 h 800275"/>
                <a:gd name="connsiteX5" fmla="*/ 0 w 57375"/>
                <a:gd name="connsiteY5" fmla="*/ 268352 h 800275"/>
                <a:gd name="connsiteX6" fmla="*/ 24205 w 57375"/>
                <a:gd name="connsiteY6" fmla="*/ 134923 h 800275"/>
                <a:gd name="connsiteX7" fmla="*/ 47813 w 57375"/>
                <a:gd name="connsiteY7" fmla="*/ 4781 h 800275"/>
                <a:gd name="connsiteX8" fmla="*/ 52594 w 57375"/>
                <a:gd name="connsiteY8" fmla="*/ 0 h 800275"/>
                <a:gd name="connsiteX9" fmla="*/ 57375 w 57375"/>
                <a:gd name="connsiteY9" fmla="*/ 4781 h 800275"/>
                <a:gd name="connsiteX10" fmla="*/ 33170 w 57375"/>
                <a:gd name="connsiteY10" fmla="*/ 138210 h 800275"/>
                <a:gd name="connsiteX11" fmla="*/ 9563 w 57375"/>
                <a:gd name="connsiteY11" fmla="*/ 268352 h 800275"/>
                <a:gd name="connsiteX12" fmla="*/ 33170 w 57375"/>
                <a:gd name="connsiteY12" fmla="*/ 398494 h 800275"/>
                <a:gd name="connsiteX13" fmla="*/ 57375 w 57375"/>
                <a:gd name="connsiteY13" fmla="*/ 531923 h 800275"/>
                <a:gd name="connsiteX14" fmla="*/ 33170 w 57375"/>
                <a:gd name="connsiteY14" fmla="*/ 665352 h 800275"/>
                <a:gd name="connsiteX15" fmla="*/ 9563 w 57375"/>
                <a:gd name="connsiteY15" fmla="*/ 795494 h 800275"/>
                <a:gd name="connsiteX16" fmla="*/ 4781 w 57375"/>
                <a:gd name="connsiteY16" fmla="*/ 800275 h 80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375" h="800275">
                  <a:moveTo>
                    <a:pt x="4781" y="800275"/>
                  </a:moveTo>
                  <a:cubicBezTo>
                    <a:pt x="2092" y="800275"/>
                    <a:pt x="0" y="798183"/>
                    <a:pt x="0" y="795494"/>
                  </a:cubicBezTo>
                  <a:cubicBezTo>
                    <a:pt x="0" y="728705"/>
                    <a:pt x="12252" y="694936"/>
                    <a:pt x="24205" y="662065"/>
                  </a:cubicBezTo>
                  <a:cubicBezTo>
                    <a:pt x="36308" y="628596"/>
                    <a:pt x="47813" y="596919"/>
                    <a:pt x="47813" y="531923"/>
                  </a:cubicBezTo>
                  <a:cubicBezTo>
                    <a:pt x="47813" y="466927"/>
                    <a:pt x="36308" y="435250"/>
                    <a:pt x="24205" y="401781"/>
                  </a:cubicBezTo>
                  <a:cubicBezTo>
                    <a:pt x="12252" y="369059"/>
                    <a:pt x="0" y="335141"/>
                    <a:pt x="0" y="268352"/>
                  </a:cubicBezTo>
                  <a:cubicBezTo>
                    <a:pt x="0" y="201712"/>
                    <a:pt x="12252" y="167795"/>
                    <a:pt x="24205" y="134923"/>
                  </a:cubicBezTo>
                  <a:cubicBezTo>
                    <a:pt x="36308" y="101454"/>
                    <a:pt x="47813" y="69778"/>
                    <a:pt x="47813" y="4781"/>
                  </a:cubicBezTo>
                  <a:cubicBezTo>
                    <a:pt x="47813" y="2092"/>
                    <a:pt x="49905" y="0"/>
                    <a:pt x="52594" y="0"/>
                  </a:cubicBezTo>
                  <a:cubicBezTo>
                    <a:pt x="55284" y="0"/>
                    <a:pt x="57375" y="2092"/>
                    <a:pt x="57375" y="4781"/>
                  </a:cubicBezTo>
                  <a:cubicBezTo>
                    <a:pt x="57375" y="71421"/>
                    <a:pt x="45123" y="105339"/>
                    <a:pt x="33170" y="138210"/>
                  </a:cubicBezTo>
                  <a:cubicBezTo>
                    <a:pt x="21067" y="171680"/>
                    <a:pt x="9563" y="203356"/>
                    <a:pt x="9563" y="268352"/>
                  </a:cubicBezTo>
                  <a:cubicBezTo>
                    <a:pt x="9563" y="333348"/>
                    <a:pt x="21067" y="365025"/>
                    <a:pt x="33170" y="398494"/>
                  </a:cubicBezTo>
                  <a:cubicBezTo>
                    <a:pt x="45123" y="431216"/>
                    <a:pt x="57375" y="465134"/>
                    <a:pt x="57375" y="531923"/>
                  </a:cubicBezTo>
                  <a:cubicBezTo>
                    <a:pt x="57375" y="598712"/>
                    <a:pt x="45123" y="632480"/>
                    <a:pt x="33170" y="665352"/>
                  </a:cubicBezTo>
                  <a:cubicBezTo>
                    <a:pt x="21067" y="698821"/>
                    <a:pt x="9563" y="730498"/>
                    <a:pt x="9563" y="795494"/>
                  </a:cubicBezTo>
                  <a:cubicBezTo>
                    <a:pt x="9563" y="798034"/>
                    <a:pt x="7321" y="800275"/>
                    <a:pt x="4781" y="80027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0" name="任意多边形: 形状 949">
              <a:extLst>
                <a:ext uri="{FF2B5EF4-FFF2-40B4-BE49-F238E27FC236}">
                  <a16:creationId xmlns:a16="http://schemas.microsoft.com/office/drawing/2014/main" id="{2600AC23-28B1-4979-9F11-19800E14107F}"/>
                </a:ext>
              </a:extLst>
            </p:cNvPr>
            <p:cNvSpPr/>
            <p:nvPr/>
          </p:nvSpPr>
          <p:spPr>
            <a:xfrm>
              <a:off x="8351879" y="3627751"/>
              <a:ext cx="57376" cy="800275"/>
            </a:xfrm>
            <a:custGeom>
              <a:avLst/>
              <a:gdLst>
                <a:gd name="connsiteX0" fmla="*/ 4781 w 57376"/>
                <a:gd name="connsiteY0" fmla="*/ 800275 h 800275"/>
                <a:gd name="connsiteX1" fmla="*/ 0 w 57376"/>
                <a:gd name="connsiteY1" fmla="*/ 795494 h 800275"/>
                <a:gd name="connsiteX2" fmla="*/ 24205 w 57376"/>
                <a:gd name="connsiteY2" fmla="*/ 662065 h 800275"/>
                <a:gd name="connsiteX3" fmla="*/ 47813 w 57376"/>
                <a:gd name="connsiteY3" fmla="*/ 531923 h 800275"/>
                <a:gd name="connsiteX4" fmla="*/ 24205 w 57376"/>
                <a:gd name="connsiteY4" fmla="*/ 401781 h 800275"/>
                <a:gd name="connsiteX5" fmla="*/ 0 w 57376"/>
                <a:gd name="connsiteY5" fmla="*/ 268352 h 800275"/>
                <a:gd name="connsiteX6" fmla="*/ 24205 w 57376"/>
                <a:gd name="connsiteY6" fmla="*/ 134923 h 800275"/>
                <a:gd name="connsiteX7" fmla="*/ 47813 w 57376"/>
                <a:gd name="connsiteY7" fmla="*/ 4781 h 800275"/>
                <a:gd name="connsiteX8" fmla="*/ 52595 w 57376"/>
                <a:gd name="connsiteY8" fmla="*/ 0 h 800275"/>
                <a:gd name="connsiteX9" fmla="*/ 57376 w 57376"/>
                <a:gd name="connsiteY9" fmla="*/ 4781 h 800275"/>
                <a:gd name="connsiteX10" fmla="*/ 33171 w 57376"/>
                <a:gd name="connsiteY10" fmla="*/ 138210 h 800275"/>
                <a:gd name="connsiteX11" fmla="*/ 9563 w 57376"/>
                <a:gd name="connsiteY11" fmla="*/ 268352 h 800275"/>
                <a:gd name="connsiteX12" fmla="*/ 33171 w 57376"/>
                <a:gd name="connsiteY12" fmla="*/ 398494 h 800275"/>
                <a:gd name="connsiteX13" fmla="*/ 57376 w 57376"/>
                <a:gd name="connsiteY13" fmla="*/ 531923 h 800275"/>
                <a:gd name="connsiteX14" fmla="*/ 33171 w 57376"/>
                <a:gd name="connsiteY14" fmla="*/ 665352 h 800275"/>
                <a:gd name="connsiteX15" fmla="*/ 9563 w 57376"/>
                <a:gd name="connsiteY15" fmla="*/ 795494 h 800275"/>
                <a:gd name="connsiteX16" fmla="*/ 4781 w 57376"/>
                <a:gd name="connsiteY16" fmla="*/ 800275 h 80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376" h="800275">
                  <a:moveTo>
                    <a:pt x="4781" y="800275"/>
                  </a:moveTo>
                  <a:cubicBezTo>
                    <a:pt x="2092" y="800275"/>
                    <a:pt x="0" y="798183"/>
                    <a:pt x="0" y="795494"/>
                  </a:cubicBezTo>
                  <a:cubicBezTo>
                    <a:pt x="0" y="728705"/>
                    <a:pt x="12252" y="694936"/>
                    <a:pt x="24205" y="662065"/>
                  </a:cubicBezTo>
                  <a:cubicBezTo>
                    <a:pt x="36308" y="628596"/>
                    <a:pt x="47813" y="596919"/>
                    <a:pt x="47813" y="531923"/>
                  </a:cubicBezTo>
                  <a:cubicBezTo>
                    <a:pt x="47813" y="466927"/>
                    <a:pt x="36308" y="435250"/>
                    <a:pt x="24205" y="401781"/>
                  </a:cubicBezTo>
                  <a:cubicBezTo>
                    <a:pt x="12252" y="369059"/>
                    <a:pt x="0" y="335141"/>
                    <a:pt x="0" y="268352"/>
                  </a:cubicBezTo>
                  <a:cubicBezTo>
                    <a:pt x="0" y="201712"/>
                    <a:pt x="12252" y="167795"/>
                    <a:pt x="24205" y="134923"/>
                  </a:cubicBezTo>
                  <a:cubicBezTo>
                    <a:pt x="36308" y="101454"/>
                    <a:pt x="47813" y="69778"/>
                    <a:pt x="47813" y="4781"/>
                  </a:cubicBezTo>
                  <a:cubicBezTo>
                    <a:pt x="47813" y="2092"/>
                    <a:pt x="49906" y="0"/>
                    <a:pt x="52595" y="0"/>
                  </a:cubicBezTo>
                  <a:cubicBezTo>
                    <a:pt x="55284" y="0"/>
                    <a:pt x="57376" y="2092"/>
                    <a:pt x="57376" y="4781"/>
                  </a:cubicBezTo>
                  <a:cubicBezTo>
                    <a:pt x="57376" y="71421"/>
                    <a:pt x="45124" y="105339"/>
                    <a:pt x="33171" y="138210"/>
                  </a:cubicBezTo>
                  <a:cubicBezTo>
                    <a:pt x="21068" y="171680"/>
                    <a:pt x="9563" y="203356"/>
                    <a:pt x="9563" y="268352"/>
                  </a:cubicBezTo>
                  <a:cubicBezTo>
                    <a:pt x="9563" y="333348"/>
                    <a:pt x="21068" y="365025"/>
                    <a:pt x="33171" y="398494"/>
                  </a:cubicBezTo>
                  <a:cubicBezTo>
                    <a:pt x="45124" y="431216"/>
                    <a:pt x="57376" y="465134"/>
                    <a:pt x="57376" y="531923"/>
                  </a:cubicBezTo>
                  <a:cubicBezTo>
                    <a:pt x="57376" y="598712"/>
                    <a:pt x="45124" y="632480"/>
                    <a:pt x="33171" y="665352"/>
                  </a:cubicBezTo>
                  <a:cubicBezTo>
                    <a:pt x="21068" y="698821"/>
                    <a:pt x="9563" y="730498"/>
                    <a:pt x="9563" y="795494"/>
                  </a:cubicBezTo>
                  <a:cubicBezTo>
                    <a:pt x="9563" y="798034"/>
                    <a:pt x="7321" y="800275"/>
                    <a:pt x="4781" y="80027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1" name="任意多边形: 形状 950">
              <a:extLst>
                <a:ext uri="{FF2B5EF4-FFF2-40B4-BE49-F238E27FC236}">
                  <a16:creationId xmlns:a16="http://schemas.microsoft.com/office/drawing/2014/main" id="{1F056F83-9DA0-4788-8A13-54F852DF3429}"/>
                </a:ext>
              </a:extLst>
            </p:cNvPr>
            <p:cNvSpPr/>
            <p:nvPr/>
          </p:nvSpPr>
          <p:spPr>
            <a:xfrm>
              <a:off x="8299285" y="3627751"/>
              <a:ext cx="57375" cy="800275"/>
            </a:xfrm>
            <a:custGeom>
              <a:avLst/>
              <a:gdLst>
                <a:gd name="connsiteX0" fmla="*/ 4781 w 57375"/>
                <a:gd name="connsiteY0" fmla="*/ 800275 h 800275"/>
                <a:gd name="connsiteX1" fmla="*/ 0 w 57375"/>
                <a:gd name="connsiteY1" fmla="*/ 795494 h 800275"/>
                <a:gd name="connsiteX2" fmla="*/ 24205 w 57375"/>
                <a:gd name="connsiteY2" fmla="*/ 662065 h 800275"/>
                <a:gd name="connsiteX3" fmla="*/ 47813 w 57375"/>
                <a:gd name="connsiteY3" fmla="*/ 531923 h 800275"/>
                <a:gd name="connsiteX4" fmla="*/ 24205 w 57375"/>
                <a:gd name="connsiteY4" fmla="*/ 401781 h 800275"/>
                <a:gd name="connsiteX5" fmla="*/ 0 w 57375"/>
                <a:gd name="connsiteY5" fmla="*/ 268352 h 800275"/>
                <a:gd name="connsiteX6" fmla="*/ 24205 w 57375"/>
                <a:gd name="connsiteY6" fmla="*/ 134923 h 800275"/>
                <a:gd name="connsiteX7" fmla="*/ 47813 w 57375"/>
                <a:gd name="connsiteY7" fmla="*/ 4781 h 800275"/>
                <a:gd name="connsiteX8" fmla="*/ 52594 w 57375"/>
                <a:gd name="connsiteY8" fmla="*/ 0 h 800275"/>
                <a:gd name="connsiteX9" fmla="*/ 57376 w 57375"/>
                <a:gd name="connsiteY9" fmla="*/ 4781 h 800275"/>
                <a:gd name="connsiteX10" fmla="*/ 33171 w 57375"/>
                <a:gd name="connsiteY10" fmla="*/ 138210 h 800275"/>
                <a:gd name="connsiteX11" fmla="*/ 9562 w 57375"/>
                <a:gd name="connsiteY11" fmla="*/ 268352 h 800275"/>
                <a:gd name="connsiteX12" fmla="*/ 33171 w 57375"/>
                <a:gd name="connsiteY12" fmla="*/ 398494 h 800275"/>
                <a:gd name="connsiteX13" fmla="*/ 57376 w 57375"/>
                <a:gd name="connsiteY13" fmla="*/ 531923 h 800275"/>
                <a:gd name="connsiteX14" fmla="*/ 33171 w 57375"/>
                <a:gd name="connsiteY14" fmla="*/ 665352 h 800275"/>
                <a:gd name="connsiteX15" fmla="*/ 9562 w 57375"/>
                <a:gd name="connsiteY15" fmla="*/ 795494 h 800275"/>
                <a:gd name="connsiteX16" fmla="*/ 4781 w 57375"/>
                <a:gd name="connsiteY16" fmla="*/ 800275 h 80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375" h="800275">
                  <a:moveTo>
                    <a:pt x="4781" y="800275"/>
                  </a:moveTo>
                  <a:cubicBezTo>
                    <a:pt x="2092" y="800275"/>
                    <a:pt x="0" y="798183"/>
                    <a:pt x="0" y="795494"/>
                  </a:cubicBezTo>
                  <a:cubicBezTo>
                    <a:pt x="0" y="728705"/>
                    <a:pt x="12252" y="694936"/>
                    <a:pt x="24205" y="662065"/>
                  </a:cubicBezTo>
                  <a:cubicBezTo>
                    <a:pt x="36308" y="628596"/>
                    <a:pt x="47813" y="596919"/>
                    <a:pt x="47813" y="531923"/>
                  </a:cubicBezTo>
                  <a:cubicBezTo>
                    <a:pt x="47813" y="466927"/>
                    <a:pt x="36308" y="435250"/>
                    <a:pt x="24205" y="401781"/>
                  </a:cubicBezTo>
                  <a:cubicBezTo>
                    <a:pt x="12252" y="369059"/>
                    <a:pt x="0" y="335141"/>
                    <a:pt x="0" y="268352"/>
                  </a:cubicBezTo>
                  <a:cubicBezTo>
                    <a:pt x="0" y="201712"/>
                    <a:pt x="12252" y="167795"/>
                    <a:pt x="24205" y="134923"/>
                  </a:cubicBezTo>
                  <a:cubicBezTo>
                    <a:pt x="36308" y="101454"/>
                    <a:pt x="47813" y="69778"/>
                    <a:pt x="47813" y="4781"/>
                  </a:cubicBezTo>
                  <a:cubicBezTo>
                    <a:pt x="47813" y="2092"/>
                    <a:pt x="49905" y="0"/>
                    <a:pt x="52594" y="0"/>
                  </a:cubicBezTo>
                  <a:cubicBezTo>
                    <a:pt x="55284" y="0"/>
                    <a:pt x="57376" y="2092"/>
                    <a:pt x="57376" y="4781"/>
                  </a:cubicBezTo>
                  <a:cubicBezTo>
                    <a:pt x="57376" y="71421"/>
                    <a:pt x="45124" y="105339"/>
                    <a:pt x="33171" y="138210"/>
                  </a:cubicBezTo>
                  <a:cubicBezTo>
                    <a:pt x="21068" y="171680"/>
                    <a:pt x="9562" y="203356"/>
                    <a:pt x="9562" y="268352"/>
                  </a:cubicBezTo>
                  <a:cubicBezTo>
                    <a:pt x="9562" y="333348"/>
                    <a:pt x="21068" y="365025"/>
                    <a:pt x="33171" y="398494"/>
                  </a:cubicBezTo>
                  <a:cubicBezTo>
                    <a:pt x="45124" y="431216"/>
                    <a:pt x="57376" y="465134"/>
                    <a:pt x="57376" y="531923"/>
                  </a:cubicBezTo>
                  <a:cubicBezTo>
                    <a:pt x="57376" y="598712"/>
                    <a:pt x="45124" y="632480"/>
                    <a:pt x="33171" y="665352"/>
                  </a:cubicBezTo>
                  <a:cubicBezTo>
                    <a:pt x="21068" y="698821"/>
                    <a:pt x="9562" y="730498"/>
                    <a:pt x="9562" y="795494"/>
                  </a:cubicBezTo>
                  <a:cubicBezTo>
                    <a:pt x="9562" y="798034"/>
                    <a:pt x="7321" y="800275"/>
                    <a:pt x="4781" y="80027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2" name="任意多边形: 形状 951">
              <a:extLst>
                <a:ext uri="{FF2B5EF4-FFF2-40B4-BE49-F238E27FC236}">
                  <a16:creationId xmlns:a16="http://schemas.microsoft.com/office/drawing/2014/main" id="{31B11F89-DF8B-4504-9323-91A6EF2820CD}"/>
                </a:ext>
              </a:extLst>
            </p:cNvPr>
            <p:cNvSpPr/>
            <p:nvPr/>
          </p:nvSpPr>
          <p:spPr>
            <a:xfrm>
              <a:off x="8246690" y="3627751"/>
              <a:ext cx="57375" cy="800275"/>
            </a:xfrm>
            <a:custGeom>
              <a:avLst/>
              <a:gdLst>
                <a:gd name="connsiteX0" fmla="*/ 4781 w 57375"/>
                <a:gd name="connsiteY0" fmla="*/ 800275 h 800275"/>
                <a:gd name="connsiteX1" fmla="*/ 0 w 57375"/>
                <a:gd name="connsiteY1" fmla="*/ 795494 h 800275"/>
                <a:gd name="connsiteX2" fmla="*/ 24205 w 57375"/>
                <a:gd name="connsiteY2" fmla="*/ 662065 h 800275"/>
                <a:gd name="connsiteX3" fmla="*/ 47813 w 57375"/>
                <a:gd name="connsiteY3" fmla="*/ 531923 h 800275"/>
                <a:gd name="connsiteX4" fmla="*/ 24205 w 57375"/>
                <a:gd name="connsiteY4" fmla="*/ 401781 h 800275"/>
                <a:gd name="connsiteX5" fmla="*/ 0 w 57375"/>
                <a:gd name="connsiteY5" fmla="*/ 268352 h 800275"/>
                <a:gd name="connsiteX6" fmla="*/ 24205 w 57375"/>
                <a:gd name="connsiteY6" fmla="*/ 134923 h 800275"/>
                <a:gd name="connsiteX7" fmla="*/ 47813 w 57375"/>
                <a:gd name="connsiteY7" fmla="*/ 4781 h 800275"/>
                <a:gd name="connsiteX8" fmla="*/ 52594 w 57375"/>
                <a:gd name="connsiteY8" fmla="*/ 0 h 800275"/>
                <a:gd name="connsiteX9" fmla="*/ 57376 w 57375"/>
                <a:gd name="connsiteY9" fmla="*/ 4781 h 800275"/>
                <a:gd name="connsiteX10" fmla="*/ 33170 w 57375"/>
                <a:gd name="connsiteY10" fmla="*/ 138210 h 800275"/>
                <a:gd name="connsiteX11" fmla="*/ 9562 w 57375"/>
                <a:gd name="connsiteY11" fmla="*/ 268352 h 800275"/>
                <a:gd name="connsiteX12" fmla="*/ 33170 w 57375"/>
                <a:gd name="connsiteY12" fmla="*/ 398494 h 800275"/>
                <a:gd name="connsiteX13" fmla="*/ 57376 w 57375"/>
                <a:gd name="connsiteY13" fmla="*/ 531923 h 800275"/>
                <a:gd name="connsiteX14" fmla="*/ 33170 w 57375"/>
                <a:gd name="connsiteY14" fmla="*/ 665352 h 800275"/>
                <a:gd name="connsiteX15" fmla="*/ 9562 w 57375"/>
                <a:gd name="connsiteY15" fmla="*/ 795494 h 800275"/>
                <a:gd name="connsiteX16" fmla="*/ 4781 w 57375"/>
                <a:gd name="connsiteY16" fmla="*/ 800275 h 80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375" h="800275">
                  <a:moveTo>
                    <a:pt x="4781" y="800275"/>
                  </a:moveTo>
                  <a:cubicBezTo>
                    <a:pt x="2092" y="800275"/>
                    <a:pt x="0" y="798183"/>
                    <a:pt x="0" y="795494"/>
                  </a:cubicBezTo>
                  <a:cubicBezTo>
                    <a:pt x="0" y="728705"/>
                    <a:pt x="12252" y="694936"/>
                    <a:pt x="24205" y="662065"/>
                  </a:cubicBezTo>
                  <a:cubicBezTo>
                    <a:pt x="36308" y="628596"/>
                    <a:pt x="47813" y="596919"/>
                    <a:pt x="47813" y="531923"/>
                  </a:cubicBezTo>
                  <a:cubicBezTo>
                    <a:pt x="47813" y="466927"/>
                    <a:pt x="36308" y="435250"/>
                    <a:pt x="24205" y="401781"/>
                  </a:cubicBezTo>
                  <a:cubicBezTo>
                    <a:pt x="12252" y="369059"/>
                    <a:pt x="0" y="335141"/>
                    <a:pt x="0" y="268352"/>
                  </a:cubicBezTo>
                  <a:cubicBezTo>
                    <a:pt x="0" y="201712"/>
                    <a:pt x="12252" y="167795"/>
                    <a:pt x="24205" y="134923"/>
                  </a:cubicBezTo>
                  <a:cubicBezTo>
                    <a:pt x="36308" y="101454"/>
                    <a:pt x="47813" y="69778"/>
                    <a:pt x="47813" y="4781"/>
                  </a:cubicBezTo>
                  <a:cubicBezTo>
                    <a:pt x="47813" y="2092"/>
                    <a:pt x="49905" y="0"/>
                    <a:pt x="52594" y="0"/>
                  </a:cubicBezTo>
                  <a:cubicBezTo>
                    <a:pt x="55284" y="0"/>
                    <a:pt x="57376" y="2092"/>
                    <a:pt x="57376" y="4781"/>
                  </a:cubicBezTo>
                  <a:cubicBezTo>
                    <a:pt x="57376" y="71421"/>
                    <a:pt x="45124" y="105339"/>
                    <a:pt x="33170" y="138210"/>
                  </a:cubicBezTo>
                  <a:cubicBezTo>
                    <a:pt x="21067" y="171680"/>
                    <a:pt x="9562" y="203356"/>
                    <a:pt x="9562" y="268352"/>
                  </a:cubicBezTo>
                  <a:cubicBezTo>
                    <a:pt x="9562" y="333348"/>
                    <a:pt x="21067" y="365025"/>
                    <a:pt x="33170" y="398494"/>
                  </a:cubicBezTo>
                  <a:cubicBezTo>
                    <a:pt x="45124" y="431216"/>
                    <a:pt x="57376" y="465134"/>
                    <a:pt x="57376" y="531923"/>
                  </a:cubicBezTo>
                  <a:cubicBezTo>
                    <a:pt x="57376" y="598712"/>
                    <a:pt x="45124" y="632480"/>
                    <a:pt x="33170" y="665352"/>
                  </a:cubicBezTo>
                  <a:cubicBezTo>
                    <a:pt x="21067" y="698821"/>
                    <a:pt x="9562" y="730498"/>
                    <a:pt x="9562" y="795494"/>
                  </a:cubicBezTo>
                  <a:cubicBezTo>
                    <a:pt x="9562" y="798034"/>
                    <a:pt x="7321" y="800275"/>
                    <a:pt x="4781" y="800275"/>
                  </a:cubicBezTo>
                  <a:close/>
                </a:path>
              </a:pathLst>
            </a:custGeom>
            <a:grpFill/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53" name="文本框 952">
            <a:extLst>
              <a:ext uri="{FF2B5EF4-FFF2-40B4-BE49-F238E27FC236}">
                <a16:creationId xmlns:a16="http://schemas.microsoft.com/office/drawing/2014/main" id="{76488FC7-5468-4D3D-A36B-41AE0E2F21C7}"/>
              </a:ext>
            </a:extLst>
          </p:cNvPr>
          <p:cNvSpPr txBox="1"/>
          <p:nvPr/>
        </p:nvSpPr>
        <p:spPr>
          <a:xfrm>
            <a:off x="9150774" y="1594884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HarmonyOS Sans SC Black" panose="00000A00000000000000" pitchFamily="2" charset="-122"/>
                <a:ea typeface="HarmonyOS Sans SC Black" panose="00000A00000000000000" pitchFamily="2" charset="-122"/>
              </a:rPr>
              <a:t>LOGO</a:t>
            </a:r>
            <a:endParaRPr lang="zh-CN" altLang="en-US" sz="3600" dirty="0">
              <a:solidFill>
                <a:schemeClr val="bg1"/>
              </a:solidFill>
              <a:latin typeface="HarmonyOS Sans SC Black" panose="00000A00000000000000" pitchFamily="2" charset="-122"/>
              <a:ea typeface="HarmonyOS Sans SC Black" panose="00000A00000000000000" pitchFamily="2" charset="-122"/>
            </a:endParaRPr>
          </a:p>
        </p:txBody>
      </p:sp>
      <p:sp>
        <p:nvSpPr>
          <p:cNvPr id="954" name="矩形: 圆角 953">
            <a:extLst>
              <a:ext uri="{FF2B5EF4-FFF2-40B4-BE49-F238E27FC236}">
                <a16:creationId xmlns:a16="http://schemas.microsoft.com/office/drawing/2014/main" id="{7E936077-24CF-4ADD-80AB-1981EEB1B5F1}"/>
              </a:ext>
            </a:extLst>
          </p:cNvPr>
          <p:cNvSpPr/>
          <p:nvPr/>
        </p:nvSpPr>
        <p:spPr>
          <a:xfrm>
            <a:off x="720556" y="4884231"/>
            <a:ext cx="4078506" cy="439882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CCF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0" name="任意多边形: 形状 959">
            <a:extLst>
              <a:ext uri="{FF2B5EF4-FFF2-40B4-BE49-F238E27FC236}">
                <a16:creationId xmlns:a16="http://schemas.microsoft.com/office/drawing/2014/main" id="{15445BF3-2772-40CD-9EAE-B034EAA8E1AB}"/>
              </a:ext>
            </a:extLst>
          </p:cNvPr>
          <p:cNvSpPr/>
          <p:nvPr/>
        </p:nvSpPr>
        <p:spPr>
          <a:xfrm>
            <a:off x="10123307" y="662707"/>
            <a:ext cx="625119" cy="727341"/>
          </a:xfrm>
          <a:custGeom>
            <a:avLst/>
            <a:gdLst>
              <a:gd name="connsiteX0" fmla="*/ 936384 w 1611175"/>
              <a:gd name="connsiteY0" fmla="*/ 12379 h 1874641"/>
              <a:gd name="connsiteX1" fmla="*/ 1296627 w 1611175"/>
              <a:gd name="connsiteY1" fmla="*/ 419390 h 1874641"/>
              <a:gd name="connsiteX2" fmla="*/ 1263606 w 1611175"/>
              <a:gd name="connsiteY2" fmla="*/ 781426 h 1874641"/>
              <a:gd name="connsiteX3" fmla="*/ 1568416 w 1611175"/>
              <a:gd name="connsiteY3" fmla="*/ 1211447 h 1874641"/>
              <a:gd name="connsiteX4" fmla="*/ 1570657 w 1611175"/>
              <a:gd name="connsiteY4" fmla="*/ 1562427 h 1874641"/>
              <a:gd name="connsiteX5" fmla="*/ 1287214 w 1611175"/>
              <a:gd name="connsiteY5" fmla="*/ 1803137 h 1874641"/>
              <a:gd name="connsiteX6" fmla="*/ 665043 w 1611175"/>
              <a:gd name="connsiteY6" fmla="*/ 1835112 h 1874641"/>
              <a:gd name="connsiteX7" fmla="*/ 167934 w 1611175"/>
              <a:gd name="connsiteY7" fmla="*/ 1459479 h 1874641"/>
              <a:gd name="connsiteX8" fmla="*/ 67227 w 1611175"/>
              <a:gd name="connsiteY8" fmla="*/ 1255525 h 1874641"/>
              <a:gd name="connsiteX9" fmla="*/ 33310 w 1611175"/>
              <a:gd name="connsiteY9" fmla="*/ 634998 h 1874641"/>
              <a:gd name="connsiteX10" fmla="*/ 656526 w 1611175"/>
              <a:gd name="connsiteY10" fmla="*/ 22241 h 1874641"/>
              <a:gd name="connsiteX11" fmla="*/ 936384 w 1611175"/>
              <a:gd name="connsiteY11" fmla="*/ 12379 h 187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11175" h="1874641">
                <a:moveTo>
                  <a:pt x="936384" y="12379"/>
                </a:moveTo>
                <a:cubicBezTo>
                  <a:pt x="1127338" y="54365"/>
                  <a:pt x="1294087" y="223803"/>
                  <a:pt x="1296627" y="419390"/>
                </a:cubicBezTo>
                <a:cubicBezTo>
                  <a:pt x="1298270" y="541164"/>
                  <a:pt x="1240148" y="661893"/>
                  <a:pt x="1263606" y="781426"/>
                </a:cubicBezTo>
                <a:cubicBezTo>
                  <a:pt x="1297673" y="955795"/>
                  <a:pt x="1486237" y="1053962"/>
                  <a:pt x="1568416" y="1211447"/>
                </a:cubicBezTo>
                <a:cubicBezTo>
                  <a:pt x="1624597" y="1319177"/>
                  <a:pt x="1625493" y="1453950"/>
                  <a:pt x="1570657" y="1562427"/>
                </a:cubicBezTo>
                <a:cubicBezTo>
                  <a:pt x="1513580" y="1675386"/>
                  <a:pt x="1403758" y="1753680"/>
                  <a:pt x="1287214" y="1803137"/>
                </a:cubicBezTo>
                <a:cubicBezTo>
                  <a:pt x="1092076" y="1885764"/>
                  <a:pt x="867652" y="1897270"/>
                  <a:pt x="665043" y="1835112"/>
                </a:cubicBezTo>
                <a:cubicBezTo>
                  <a:pt x="462434" y="1772955"/>
                  <a:pt x="283134" y="1637434"/>
                  <a:pt x="167934" y="1459479"/>
                </a:cubicBezTo>
                <a:cubicBezTo>
                  <a:pt x="126695" y="1395678"/>
                  <a:pt x="93375" y="1326797"/>
                  <a:pt x="67227" y="1255525"/>
                </a:cubicBezTo>
                <a:cubicBezTo>
                  <a:pt x="-5389" y="1057847"/>
                  <a:pt x="-23021" y="837906"/>
                  <a:pt x="33310" y="634998"/>
                </a:cubicBezTo>
                <a:cubicBezTo>
                  <a:pt x="113845" y="344682"/>
                  <a:pt x="364865" y="100535"/>
                  <a:pt x="656526" y="22241"/>
                </a:cubicBezTo>
                <a:cubicBezTo>
                  <a:pt x="747371" y="-2264"/>
                  <a:pt x="843895" y="-7942"/>
                  <a:pt x="936384" y="12379"/>
                </a:cubicBezTo>
                <a:close/>
              </a:path>
            </a:pathLst>
          </a:custGeom>
          <a:gradFill>
            <a:gsLst>
              <a:gs pos="0">
                <a:srgbClr val="FEA5BF"/>
              </a:gs>
              <a:gs pos="100000">
                <a:schemeClr val="bg1"/>
              </a:gs>
            </a:gsLst>
            <a:lin ang="16200000" scaled="1"/>
          </a:gradFill>
          <a:ln w="1493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2" name="文本框 151">
            <a:extLst>
              <a:ext uri="{FF2B5EF4-FFF2-40B4-BE49-F238E27FC236}">
                <a16:creationId xmlns:a16="http://schemas.microsoft.com/office/drawing/2014/main" id="{EFDA4B07-DBBD-23DE-FA5B-39506AA0EBAC}"/>
              </a:ext>
            </a:extLst>
          </p:cNvPr>
          <p:cNvSpPr txBox="1"/>
          <p:nvPr/>
        </p:nvSpPr>
        <p:spPr>
          <a:xfrm>
            <a:off x="952475" y="4945534"/>
            <a:ext cx="1895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Reort</a:t>
            </a:r>
            <a:r>
              <a:rPr kumimoji="1"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kumimoji="1"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kumimoji="1"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freeppt7.com</a:t>
            </a:r>
            <a:endParaRPr kumimoji="1"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3" name="文本框 152">
            <a:extLst>
              <a:ext uri="{FF2B5EF4-FFF2-40B4-BE49-F238E27FC236}">
                <a16:creationId xmlns:a16="http://schemas.microsoft.com/office/drawing/2014/main" id="{E7BFA0D4-493F-274A-DC70-C72BA5AD8ABB}"/>
              </a:ext>
            </a:extLst>
          </p:cNvPr>
          <p:cNvSpPr txBox="1"/>
          <p:nvPr/>
        </p:nvSpPr>
        <p:spPr>
          <a:xfrm>
            <a:off x="3118023" y="4950284"/>
            <a:ext cx="1450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Time</a:t>
            </a:r>
            <a:r>
              <a:rPr kumimoji="1"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kumimoji="1"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03.2022</a:t>
            </a:r>
            <a:endParaRPr kumimoji="1"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4" name="TextBox 3">
            <a:hlinkClick r:id="rId3"/>
            <a:extLst>
              <a:ext uri="{FF2B5EF4-FFF2-40B4-BE49-F238E27FC236}">
                <a16:creationId xmlns:a16="http://schemas.microsoft.com/office/drawing/2014/main" id="{BE890712-FCDE-C37F-0965-F40EC66FAD3C}"/>
              </a:ext>
            </a:extLst>
          </p:cNvPr>
          <p:cNvSpPr txBox="1"/>
          <p:nvPr/>
        </p:nvSpPr>
        <p:spPr>
          <a:xfrm>
            <a:off x="807144" y="6570805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2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1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9" name="图形 3">
            <a:extLst>
              <a:ext uri="{FF2B5EF4-FFF2-40B4-BE49-F238E27FC236}">
                <a16:creationId xmlns:a16="http://schemas.microsoft.com/office/drawing/2014/main" id="{F1C8A349-9664-4E82-893C-20146AC3B04D}"/>
              </a:ext>
            </a:extLst>
          </p:cNvPr>
          <p:cNvGrpSpPr/>
          <p:nvPr/>
        </p:nvGrpSpPr>
        <p:grpSpPr>
          <a:xfrm>
            <a:off x="6489367" y="441102"/>
            <a:ext cx="883948" cy="250422"/>
            <a:chOff x="6945421" y="3221188"/>
            <a:chExt cx="883948" cy="250422"/>
          </a:xfrm>
          <a:solidFill>
            <a:srgbClr val="FFFFFF"/>
          </a:solidFill>
        </p:grpSpPr>
        <p:sp>
          <p:nvSpPr>
            <p:cNvPr id="940" name="任意多边形: 形状 939">
              <a:extLst>
                <a:ext uri="{FF2B5EF4-FFF2-40B4-BE49-F238E27FC236}">
                  <a16:creationId xmlns:a16="http://schemas.microsoft.com/office/drawing/2014/main" id="{0DE1CFDD-E875-462D-B485-3069DDEE2ECD}"/>
                </a:ext>
              </a:extLst>
            </p:cNvPr>
            <p:cNvSpPr/>
            <p:nvPr/>
          </p:nvSpPr>
          <p:spPr>
            <a:xfrm>
              <a:off x="6945421" y="3221188"/>
              <a:ext cx="883948" cy="47813"/>
            </a:xfrm>
            <a:custGeom>
              <a:avLst/>
              <a:gdLst>
                <a:gd name="connsiteX0" fmla="*/ 879018 w 883948"/>
                <a:gd name="connsiteY0" fmla="*/ 47813 h 47813"/>
                <a:gd name="connsiteX1" fmla="*/ 827469 w 883948"/>
                <a:gd name="connsiteY1" fmla="*/ 27642 h 47813"/>
                <a:gd name="connsiteX2" fmla="*/ 781897 w 883948"/>
                <a:gd name="connsiteY2" fmla="*/ 9563 h 47813"/>
                <a:gd name="connsiteX3" fmla="*/ 736176 w 883948"/>
                <a:gd name="connsiteY3" fmla="*/ 27642 h 47813"/>
                <a:gd name="connsiteX4" fmla="*/ 684627 w 883948"/>
                <a:gd name="connsiteY4" fmla="*/ 47813 h 47813"/>
                <a:gd name="connsiteX5" fmla="*/ 633079 w 883948"/>
                <a:gd name="connsiteY5" fmla="*/ 27642 h 47813"/>
                <a:gd name="connsiteX6" fmla="*/ 587506 w 883948"/>
                <a:gd name="connsiteY6" fmla="*/ 9563 h 47813"/>
                <a:gd name="connsiteX7" fmla="*/ 541934 w 883948"/>
                <a:gd name="connsiteY7" fmla="*/ 27642 h 47813"/>
                <a:gd name="connsiteX8" fmla="*/ 490385 w 883948"/>
                <a:gd name="connsiteY8" fmla="*/ 47813 h 47813"/>
                <a:gd name="connsiteX9" fmla="*/ 438837 w 883948"/>
                <a:gd name="connsiteY9" fmla="*/ 27642 h 47813"/>
                <a:gd name="connsiteX10" fmla="*/ 393265 w 883948"/>
                <a:gd name="connsiteY10" fmla="*/ 9563 h 47813"/>
                <a:gd name="connsiteX11" fmla="*/ 347693 w 883948"/>
                <a:gd name="connsiteY11" fmla="*/ 27642 h 47813"/>
                <a:gd name="connsiteX12" fmla="*/ 296144 w 883948"/>
                <a:gd name="connsiteY12" fmla="*/ 47813 h 47813"/>
                <a:gd name="connsiteX13" fmla="*/ 244595 w 883948"/>
                <a:gd name="connsiteY13" fmla="*/ 27642 h 47813"/>
                <a:gd name="connsiteX14" fmla="*/ 199023 w 883948"/>
                <a:gd name="connsiteY14" fmla="*/ 9563 h 47813"/>
                <a:gd name="connsiteX15" fmla="*/ 153451 w 883948"/>
                <a:gd name="connsiteY15" fmla="*/ 27642 h 47813"/>
                <a:gd name="connsiteX16" fmla="*/ 101902 w 883948"/>
                <a:gd name="connsiteY16" fmla="*/ 47813 h 47813"/>
                <a:gd name="connsiteX17" fmla="*/ 50354 w 883948"/>
                <a:gd name="connsiteY17" fmla="*/ 27642 h 47813"/>
                <a:gd name="connsiteX18" fmla="*/ 4781 w 883948"/>
                <a:gd name="connsiteY18" fmla="*/ 9563 h 47813"/>
                <a:gd name="connsiteX19" fmla="*/ 0 w 883948"/>
                <a:gd name="connsiteY19" fmla="*/ 4781 h 47813"/>
                <a:gd name="connsiteX20" fmla="*/ 4781 w 883948"/>
                <a:gd name="connsiteY20" fmla="*/ 0 h 47813"/>
                <a:gd name="connsiteX21" fmla="*/ 56330 w 883948"/>
                <a:gd name="connsiteY21" fmla="*/ 20171 h 47813"/>
                <a:gd name="connsiteX22" fmla="*/ 101902 w 883948"/>
                <a:gd name="connsiteY22" fmla="*/ 38251 h 47813"/>
                <a:gd name="connsiteX23" fmla="*/ 147475 w 883948"/>
                <a:gd name="connsiteY23" fmla="*/ 20171 h 47813"/>
                <a:gd name="connsiteX24" fmla="*/ 199023 w 883948"/>
                <a:gd name="connsiteY24" fmla="*/ 0 h 47813"/>
                <a:gd name="connsiteX25" fmla="*/ 250572 w 883948"/>
                <a:gd name="connsiteY25" fmla="*/ 20171 h 47813"/>
                <a:gd name="connsiteX26" fmla="*/ 296144 w 883948"/>
                <a:gd name="connsiteY26" fmla="*/ 38251 h 47813"/>
                <a:gd name="connsiteX27" fmla="*/ 341716 w 883948"/>
                <a:gd name="connsiteY27" fmla="*/ 20171 h 47813"/>
                <a:gd name="connsiteX28" fmla="*/ 393265 w 883948"/>
                <a:gd name="connsiteY28" fmla="*/ 0 h 47813"/>
                <a:gd name="connsiteX29" fmla="*/ 444814 w 883948"/>
                <a:gd name="connsiteY29" fmla="*/ 20171 h 47813"/>
                <a:gd name="connsiteX30" fmla="*/ 490385 w 883948"/>
                <a:gd name="connsiteY30" fmla="*/ 38251 h 47813"/>
                <a:gd name="connsiteX31" fmla="*/ 535958 w 883948"/>
                <a:gd name="connsiteY31" fmla="*/ 20171 h 47813"/>
                <a:gd name="connsiteX32" fmla="*/ 587506 w 883948"/>
                <a:gd name="connsiteY32" fmla="*/ 0 h 47813"/>
                <a:gd name="connsiteX33" fmla="*/ 639055 w 883948"/>
                <a:gd name="connsiteY33" fmla="*/ 20171 h 47813"/>
                <a:gd name="connsiteX34" fmla="*/ 684627 w 883948"/>
                <a:gd name="connsiteY34" fmla="*/ 38251 h 47813"/>
                <a:gd name="connsiteX35" fmla="*/ 730348 w 883948"/>
                <a:gd name="connsiteY35" fmla="*/ 20171 h 47813"/>
                <a:gd name="connsiteX36" fmla="*/ 781897 w 883948"/>
                <a:gd name="connsiteY36" fmla="*/ 0 h 47813"/>
                <a:gd name="connsiteX37" fmla="*/ 833446 w 883948"/>
                <a:gd name="connsiteY37" fmla="*/ 20171 h 47813"/>
                <a:gd name="connsiteX38" fmla="*/ 879168 w 883948"/>
                <a:gd name="connsiteY38" fmla="*/ 38251 h 47813"/>
                <a:gd name="connsiteX39" fmla="*/ 883949 w 883948"/>
                <a:gd name="connsiteY39" fmla="*/ 43032 h 47813"/>
                <a:gd name="connsiteX40" fmla="*/ 879018 w 883948"/>
                <a:gd name="connsiteY40" fmla="*/ 47813 h 4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3948" h="47813">
                  <a:moveTo>
                    <a:pt x="879018" y="47813"/>
                  </a:moveTo>
                  <a:cubicBezTo>
                    <a:pt x="853020" y="47813"/>
                    <a:pt x="840020" y="37503"/>
                    <a:pt x="827469" y="27642"/>
                  </a:cubicBezTo>
                  <a:cubicBezTo>
                    <a:pt x="815666" y="18378"/>
                    <a:pt x="804459" y="9563"/>
                    <a:pt x="781897" y="9563"/>
                  </a:cubicBezTo>
                  <a:cubicBezTo>
                    <a:pt x="759186" y="9563"/>
                    <a:pt x="748129" y="18378"/>
                    <a:pt x="736176" y="27642"/>
                  </a:cubicBezTo>
                  <a:cubicBezTo>
                    <a:pt x="723625" y="37503"/>
                    <a:pt x="710625" y="47813"/>
                    <a:pt x="684627" y="47813"/>
                  </a:cubicBezTo>
                  <a:cubicBezTo>
                    <a:pt x="658629" y="47813"/>
                    <a:pt x="645629" y="37503"/>
                    <a:pt x="633079" y="27642"/>
                  </a:cubicBezTo>
                  <a:cubicBezTo>
                    <a:pt x="621275" y="18378"/>
                    <a:pt x="610068" y="9563"/>
                    <a:pt x="587506" y="9563"/>
                  </a:cubicBezTo>
                  <a:cubicBezTo>
                    <a:pt x="564795" y="9563"/>
                    <a:pt x="553738" y="18378"/>
                    <a:pt x="541934" y="27642"/>
                  </a:cubicBezTo>
                  <a:cubicBezTo>
                    <a:pt x="529383" y="37503"/>
                    <a:pt x="516384" y="47813"/>
                    <a:pt x="490385" y="47813"/>
                  </a:cubicBezTo>
                  <a:cubicBezTo>
                    <a:pt x="464387" y="47813"/>
                    <a:pt x="451388" y="37503"/>
                    <a:pt x="438837" y="27642"/>
                  </a:cubicBezTo>
                  <a:cubicBezTo>
                    <a:pt x="427033" y="18378"/>
                    <a:pt x="415827" y="9563"/>
                    <a:pt x="393265" y="9563"/>
                  </a:cubicBezTo>
                  <a:cubicBezTo>
                    <a:pt x="370553" y="9563"/>
                    <a:pt x="359496" y="18378"/>
                    <a:pt x="347693" y="27642"/>
                  </a:cubicBezTo>
                  <a:cubicBezTo>
                    <a:pt x="335142" y="37503"/>
                    <a:pt x="322142" y="47813"/>
                    <a:pt x="296144" y="47813"/>
                  </a:cubicBezTo>
                  <a:cubicBezTo>
                    <a:pt x="270145" y="47813"/>
                    <a:pt x="257146" y="37503"/>
                    <a:pt x="244595" y="27642"/>
                  </a:cubicBezTo>
                  <a:cubicBezTo>
                    <a:pt x="232791" y="18378"/>
                    <a:pt x="221585" y="9563"/>
                    <a:pt x="199023" y="9563"/>
                  </a:cubicBezTo>
                  <a:cubicBezTo>
                    <a:pt x="176461" y="9563"/>
                    <a:pt x="165255" y="18378"/>
                    <a:pt x="153451" y="27642"/>
                  </a:cubicBezTo>
                  <a:cubicBezTo>
                    <a:pt x="140900" y="37503"/>
                    <a:pt x="127901" y="47813"/>
                    <a:pt x="101902" y="47813"/>
                  </a:cubicBezTo>
                  <a:cubicBezTo>
                    <a:pt x="75904" y="47813"/>
                    <a:pt x="62905" y="37503"/>
                    <a:pt x="50354" y="27642"/>
                  </a:cubicBezTo>
                  <a:cubicBezTo>
                    <a:pt x="38550" y="18378"/>
                    <a:pt x="27343" y="9563"/>
                    <a:pt x="4781" y="9563"/>
                  </a:cubicBezTo>
                  <a:cubicBezTo>
                    <a:pt x="2092" y="9563"/>
                    <a:pt x="0" y="7471"/>
                    <a:pt x="0" y="4781"/>
                  </a:cubicBezTo>
                  <a:cubicBezTo>
                    <a:pt x="0" y="2092"/>
                    <a:pt x="2092" y="0"/>
                    <a:pt x="4781" y="0"/>
                  </a:cubicBezTo>
                  <a:cubicBezTo>
                    <a:pt x="30780" y="0"/>
                    <a:pt x="43779" y="10310"/>
                    <a:pt x="56330" y="20171"/>
                  </a:cubicBezTo>
                  <a:cubicBezTo>
                    <a:pt x="68134" y="29435"/>
                    <a:pt x="79340" y="38251"/>
                    <a:pt x="101902" y="38251"/>
                  </a:cubicBezTo>
                  <a:cubicBezTo>
                    <a:pt x="124614" y="38251"/>
                    <a:pt x="135671" y="29435"/>
                    <a:pt x="147475" y="20171"/>
                  </a:cubicBezTo>
                  <a:cubicBezTo>
                    <a:pt x="160026" y="10310"/>
                    <a:pt x="173025" y="0"/>
                    <a:pt x="199023" y="0"/>
                  </a:cubicBezTo>
                  <a:cubicBezTo>
                    <a:pt x="225021" y="0"/>
                    <a:pt x="238021" y="10310"/>
                    <a:pt x="250572" y="20171"/>
                  </a:cubicBezTo>
                  <a:cubicBezTo>
                    <a:pt x="262376" y="29435"/>
                    <a:pt x="273582" y="38251"/>
                    <a:pt x="296144" y="38251"/>
                  </a:cubicBezTo>
                  <a:cubicBezTo>
                    <a:pt x="318855" y="38251"/>
                    <a:pt x="329912" y="29435"/>
                    <a:pt x="341716" y="20171"/>
                  </a:cubicBezTo>
                  <a:cubicBezTo>
                    <a:pt x="354267" y="10310"/>
                    <a:pt x="367266" y="0"/>
                    <a:pt x="393265" y="0"/>
                  </a:cubicBezTo>
                  <a:cubicBezTo>
                    <a:pt x="419263" y="0"/>
                    <a:pt x="432263" y="10310"/>
                    <a:pt x="444814" y="20171"/>
                  </a:cubicBezTo>
                  <a:cubicBezTo>
                    <a:pt x="456617" y="29435"/>
                    <a:pt x="467823" y="38251"/>
                    <a:pt x="490385" y="38251"/>
                  </a:cubicBezTo>
                  <a:cubicBezTo>
                    <a:pt x="513097" y="38251"/>
                    <a:pt x="524154" y="29435"/>
                    <a:pt x="535958" y="20171"/>
                  </a:cubicBezTo>
                  <a:cubicBezTo>
                    <a:pt x="548509" y="10310"/>
                    <a:pt x="561508" y="0"/>
                    <a:pt x="587506" y="0"/>
                  </a:cubicBezTo>
                  <a:cubicBezTo>
                    <a:pt x="613505" y="0"/>
                    <a:pt x="626504" y="10310"/>
                    <a:pt x="639055" y="20171"/>
                  </a:cubicBezTo>
                  <a:cubicBezTo>
                    <a:pt x="650859" y="29435"/>
                    <a:pt x="662065" y="38251"/>
                    <a:pt x="684627" y="38251"/>
                  </a:cubicBezTo>
                  <a:cubicBezTo>
                    <a:pt x="707339" y="38251"/>
                    <a:pt x="718395" y="29435"/>
                    <a:pt x="730348" y="20171"/>
                  </a:cubicBezTo>
                  <a:cubicBezTo>
                    <a:pt x="742899" y="10310"/>
                    <a:pt x="755899" y="0"/>
                    <a:pt x="781897" y="0"/>
                  </a:cubicBezTo>
                  <a:cubicBezTo>
                    <a:pt x="807896" y="0"/>
                    <a:pt x="820895" y="10310"/>
                    <a:pt x="833446" y="20171"/>
                  </a:cubicBezTo>
                  <a:cubicBezTo>
                    <a:pt x="845250" y="29435"/>
                    <a:pt x="856456" y="38251"/>
                    <a:pt x="879168" y="38251"/>
                  </a:cubicBezTo>
                  <a:cubicBezTo>
                    <a:pt x="881857" y="38251"/>
                    <a:pt x="883949" y="40342"/>
                    <a:pt x="883949" y="43032"/>
                  </a:cubicBezTo>
                  <a:cubicBezTo>
                    <a:pt x="883800" y="45572"/>
                    <a:pt x="881558" y="47813"/>
                    <a:pt x="879018" y="47813"/>
                  </a:cubicBezTo>
                  <a:close/>
                </a:path>
              </a:pathLst>
            </a:custGeom>
            <a:solidFill>
              <a:srgbClr val="FFFFFF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1" name="任意多边形: 形状 940">
              <a:extLst>
                <a:ext uri="{FF2B5EF4-FFF2-40B4-BE49-F238E27FC236}">
                  <a16:creationId xmlns:a16="http://schemas.microsoft.com/office/drawing/2014/main" id="{40CD0551-4055-4C17-9D18-5C67575B7484}"/>
                </a:ext>
              </a:extLst>
            </p:cNvPr>
            <p:cNvSpPr/>
            <p:nvPr/>
          </p:nvSpPr>
          <p:spPr>
            <a:xfrm>
              <a:off x="6945421" y="3271840"/>
              <a:ext cx="883948" cy="47813"/>
            </a:xfrm>
            <a:custGeom>
              <a:avLst/>
              <a:gdLst>
                <a:gd name="connsiteX0" fmla="*/ 879018 w 883948"/>
                <a:gd name="connsiteY0" fmla="*/ 47813 h 47813"/>
                <a:gd name="connsiteX1" fmla="*/ 827469 w 883948"/>
                <a:gd name="connsiteY1" fmla="*/ 27642 h 47813"/>
                <a:gd name="connsiteX2" fmla="*/ 781897 w 883948"/>
                <a:gd name="connsiteY2" fmla="*/ 9563 h 47813"/>
                <a:gd name="connsiteX3" fmla="*/ 736176 w 883948"/>
                <a:gd name="connsiteY3" fmla="*/ 27642 h 47813"/>
                <a:gd name="connsiteX4" fmla="*/ 684627 w 883948"/>
                <a:gd name="connsiteY4" fmla="*/ 47813 h 47813"/>
                <a:gd name="connsiteX5" fmla="*/ 633079 w 883948"/>
                <a:gd name="connsiteY5" fmla="*/ 27642 h 47813"/>
                <a:gd name="connsiteX6" fmla="*/ 587506 w 883948"/>
                <a:gd name="connsiteY6" fmla="*/ 9563 h 47813"/>
                <a:gd name="connsiteX7" fmla="*/ 541934 w 883948"/>
                <a:gd name="connsiteY7" fmla="*/ 27642 h 47813"/>
                <a:gd name="connsiteX8" fmla="*/ 490385 w 883948"/>
                <a:gd name="connsiteY8" fmla="*/ 47813 h 47813"/>
                <a:gd name="connsiteX9" fmla="*/ 438837 w 883948"/>
                <a:gd name="connsiteY9" fmla="*/ 27642 h 47813"/>
                <a:gd name="connsiteX10" fmla="*/ 393265 w 883948"/>
                <a:gd name="connsiteY10" fmla="*/ 9563 h 47813"/>
                <a:gd name="connsiteX11" fmla="*/ 347693 w 883948"/>
                <a:gd name="connsiteY11" fmla="*/ 27642 h 47813"/>
                <a:gd name="connsiteX12" fmla="*/ 296144 w 883948"/>
                <a:gd name="connsiteY12" fmla="*/ 47813 h 47813"/>
                <a:gd name="connsiteX13" fmla="*/ 244595 w 883948"/>
                <a:gd name="connsiteY13" fmla="*/ 27642 h 47813"/>
                <a:gd name="connsiteX14" fmla="*/ 199023 w 883948"/>
                <a:gd name="connsiteY14" fmla="*/ 9563 h 47813"/>
                <a:gd name="connsiteX15" fmla="*/ 153451 w 883948"/>
                <a:gd name="connsiteY15" fmla="*/ 27642 h 47813"/>
                <a:gd name="connsiteX16" fmla="*/ 101902 w 883948"/>
                <a:gd name="connsiteY16" fmla="*/ 47813 h 47813"/>
                <a:gd name="connsiteX17" fmla="*/ 50354 w 883948"/>
                <a:gd name="connsiteY17" fmla="*/ 27642 h 47813"/>
                <a:gd name="connsiteX18" fmla="*/ 4781 w 883948"/>
                <a:gd name="connsiteY18" fmla="*/ 9563 h 47813"/>
                <a:gd name="connsiteX19" fmla="*/ 0 w 883948"/>
                <a:gd name="connsiteY19" fmla="*/ 4781 h 47813"/>
                <a:gd name="connsiteX20" fmla="*/ 4781 w 883948"/>
                <a:gd name="connsiteY20" fmla="*/ 0 h 47813"/>
                <a:gd name="connsiteX21" fmla="*/ 56330 w 883948"/>
                <a:gd name="connsiteY21" fmla="*/ 20171 h 47813"/>
                <a:gd name="connsiteX22" fmla="*/ 101902 w 883948"/>
                <a:gd name="connsiteY22" fmla="*/ 38251 h 47813"/>
                <a:gd name="connsiteX23" fmla="*/ 147475 w 883948"/>
                <a:gd name="connsiteY23" fmla="*/ 20171 h 47813"/>
                <a:gd name="connsiteX24" fmla="*/ 199023 w 883948"/>
                <a:gd name="connsiteY24" fmla="*/ 0 h 47813"/>
                <a:gd name="connsiteX25" fmla="*/ 250572 w 883948"/>
                <a:gd name="connsiteY25" fmla="*/ 20171 h 47813"/>
                <a:gd name="connsiteX26" fmla="*/ 296144 w 883948"/>
                <a:gd name="connsiteY26" fmla="*/ 38251 h 47813"/>
                <a:gd name="connsiteX27" fmla="*/ 341716 w 883948"/>
                <a:gd name="connsiteY27" fmla="*/ 20171 h 47813"/>
                <a:gd name="connsiteX28" fmla="*/ 393265 w 883948"/>
                <a:gd name="connsiteY28" fmla="*/ 0 h 47813"/>
                <a:gd name="connsiteX29" fmla="*/ 444814 w 883948"/>
                <a:gd name="connsiteY29" fmla="*/ 20171 h 47813"/>
                <a:gd name="connsiteX30" fmla="*/ 490385 w 883948"/>
                <a:gd name="connsiteY30" fmla="*/ 38251 h 47813"/>
                <a:gd name="connsiteX31" fmla="*/ 535958 w 883948"/>
                <a:gd name="connsiteY31" fmla="*/ 20171 h 47813"/>
                <a:gd name="connsiteX32" fmla="*/ 587506 w 883948"/>
                <a:gd name="connsiteY32" fmla="*/ 0 h 47813"/>
                <a:gd name="connsiteX33" fmla="*/ 639055 w 883948"/>
                <a:gd name="connsiteY33" fmla="*/ 20171 h 47813"/>
                <a:gd name="connsiteX34" fmla="*/ 684627 w 883948"/>
                <a:gd name="connsiteY34" fmla="*/ 38251 h 47813"/>
                <a:gd name="connsiteX35" fmla="*/ 730348 w 883948"/>
                <a:gd name="connsiteY35" fmla="*/ 20171 h 47813"/>
                <a:gd name="connsiteX36" fmla="*/ 781897 w 883948"/>
                <a:gd name="connsiteY36" fmla="*/ 0 h 47813"/>
                <a:gd name="connsiteX37" fmla="*/ 833446 w 883948"/>
                <a:gd name="connsiteY37" fmla="*/ 20171 h 47813"/>
                <a:gd name="connsiteX38" fmla="*/ 879168 w 883948"/>
                <a:gd name="connsiteY38" fmla="*/ 38251 h 47813"/>
                <a:gd name="connsiteX39" fmla="*/ 883949 w 883948"/>
                <a:gd name="connsiteY39" fmla="*/ 43032 h 47813"/>
                <a:gd name="connsiteX40" fmla="*/ 879018 w 883948"/>
                <a:gd name="connsiteY40" fmla="*/ 47813 h 4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3948" h="47813">
                  <a:moveTo>
                    <a:pt x="879018" y="47813"/>
                  </a:moveTo>
                  <a:cubicBezTo>
                    <a:pt x="853020" y="47813"/>
                    <a:pt x="840020" y="37503"/>
                    <a:pt x="827469" y="27642"/>
                  </a:cubicBezTo>
                  <a:cubicBezTo>
                    <a:pt x="815666" y="18378"/>
                    <a:pt x="804459" y="9563"/>
                    <a:pt x="781897" y="9563"/>
                  </a:cubicBezTo>
                  <a:cubicBezTo>
                    <a:pt x="759186" y="9563"/>
                    <a:pt x="748129" y="18378"/>
                    <a:pt x="736176" y="27642"/>
                  </a:cubicBezTo>
                  <a:cubicBezTo>
                    <a:pt x="723625" y="37503"/>
                    <a:pt x="710625" y="47813"/>
                    <a:pt x="684627" y="47813"/>
                  </a:cubicBezTo>
                  <a:cubicBezTo>
                    <a:pt x="658629" y="47813"/>
                    <a:pt x="645629" y="37503"/>
                    <a:pt x="633079" y="27642"/>
                  </a:cubicBezTo>
                  <a:cubicBezTo>
                    <a:pt x="621275" y="18378"/>
                    <a:pt x="610068" y="9563"/>
                    <a:pt x="587506" y="9563"/>
                  </a:cubicBezTo>
                  <a:cubicBezTo>
                    <a:pt x="564795" y="9563"/>
                    <a:pt x="553738" y="18378"/>
                    <a:pt x="541934" y="27642"/>
                  </a:cubicBezTo>
                  <a:cubicBezTo>
                    <a:pt x="529383" y="37503"/>
                    <a:pt x="516384" y="47813"/>
                    <a:pt x="490385" y="47813"/>
                  </a:cubicBezTo>
                  <a:cubicBezTo>
                    <a:pt x="464387" y="47813"/>
                    <a:pt x="451388" y="37503"/>
                    <a:pt x="438837" y="27642"/>
                  </a:cubicBezTo>
                  <a:cubicBezTo>
                    <a:pt x="427033" y="18378"/>
                    <a:pt x="415827" y="9563"/>
                    <a:pt x="393265" y="9563"/>
                  </a:cubicBezTo>
                  <a:cubicBezTo>
                    <a:pt x="370553" y="9563"/>
                    <a:pt x="359496" y="18378"/>
                    <a:pt x="347693" y="27642"/>
                  </a:cubicBezTo>
                  <a:cubicBezTo>
                    <a:pt x="335142" y="37503"/>
                    <a:pt x="322142" y="47813"/>
                    <a:pt x="296144" y="47813"/>
                  </a:cubicBezTo>
                  <a:cubicBezTo>
                    <a:pt x="270145" y="47813"/>
                    <a:pt x="257146" y="37503"/>
                    <a:pt x="244595" y="27642"/>
                  </a:cubicBezTo>
                  <a:cubicBezTo>
                    <a:pt x="232791" y="18378"/>
                    <a:pt x="221585" y="9563"/>
                    <a:pt x="199023" y="9563"/>
                  </a:cubicBezTo>
                  <a:cubicBezTo>
                    <a:pt x="176461" y="9563"/>
                    <a:pt x="165255" y="18378"/>
                    <a:pt x="153451" y="27642"/>
                  </a:cubicBezTo>
                  <a:cubicBezTo>
                    <a:pt x="140900" y="37503"/>
                    <a:pt x="127901" y="47813"/>
                    <a:pt x="101902" y="47813"/>
                  </a:cubicBezTo>
                  <a:cubicBezTo>
                    <a:pt x="75904" y="47813"/>
                    <a:pt x="62905" y="37503"/>
                    <a:pt x="50354" y="27642"/>
                  </a:cubicBezTo>
                  <a:cubicBezTo>
                    <a:pt x="38550" y="18378"/>
                    <a:pt x="27343" y="9563"/>
                    <a:pt x="4781" y="9563"/>
                  </a:cubicBezTo>
                  <a:cubicBezTo>
                    <a:pt x="2092" y="9563"/>
                    <a:pt x="0" y="7471"/>
                    <a:pt x="0" y="4781"/>
                  </a:cubicBezTo>
                  <a:cubicBezTo>
                    <a:pt x="0" y="2092"/>
                    <a:pt x="2092" y="0"/>
                    <a:pt x="4781" y="0"/>
                  </a:cubicBezTo>
                  <a:cubicBezTo>
                    <a:pt x="30780" y="0"/>
                    <a:pt x="43779" y="10310"/>
                    <a:pt x="56330" y="20171"/>
                  </a:cubicBezTo>
                  <a:cubicBezTo>
                    <a:pt x="68134" y="29435"/>
                    <a:pt x="79340" y="38251"/>
                    <a:pt x="101902" y="38251"/>
                  </a:cubicBezTo>
                  <a:cubicBezTo>
                    <a:pt x="124614" y="38251"/>
                    <a:pt x="135671" y="29435"/>
                    <a:pt x="147475" y="20171"/>
                  </a:cubicBezTo>
                  <a:cubicBezTo>
                    <a:pt x="160026" y="10310"/>
                    <a:pt x="173025" y="0"/>
                    <a:pt x="199023" y="0"/>
                  </a:cubicBezTo>
                  <a:cubicBezTo>
                    <a:pt x="225021" y="0"/>
                    <a:pt x="238021" y="10310"/>
                    <a:pt x="250572" y="20171"/>
                  </a:cubicBezTo>
                  <a:cubicBezTo>
                    <a:pt x="262376" y="29435"/>
                    <a:pt x="273582" y="38251"/>
                    <a:pt x="296144" y="38251"/>
                  </a:cubicBezTo>
                  <a:cubicBezTo>
                    <a:pt x="318855" y="38251"/>
                    <a:pt x="329912" y="29435"/>
                    <a:pt x="341716" y="20171"/>
                  </a:cubicBezTo>
                  <a:cubicBezTo>
                    <a:pt x="354267" y="10310"/>
                    <a:pt x="367266" y="0"/>
                    <a:pt x="393265" y="0"/>
                  </a:cubicBezTo>
                  <a:cubicBezTo>
                    <a:pt x="419263" y="0"/>
                    <a:pt x="432263" y="10310"/>
                    <a:pt x="444814" y="20171"/>
                  </a:cubicBezTo>
                  <a:cubicBezTo>
                    <a:pt x="456617" y="29435"/>
                    <a:pt x="467823" y="38251"/>
                    <a:pt x="490385" y="38251"/>
                  </a:cubicBezTo>
                  <a:cubicBezTo>
                    <a:pt x="513097" y="38251"/>
                    <a:pt x="524154" y="29435"/>
                    <a:pt x="535958" y="20171"/>
                  </a:cubicBezTo>
                  <a:cubicBezTo>
                    <a:pt x="548509" y="10310"/>
                    <a:pt x="561508" y="0"/>
                    <a:pt x="587506" y="0"/>
                  </a:cubicBezTo>
                  <a:cubicBezTo>
                    <a:pt x="613505" y="0"/>
                    <a:pt x="626504" y="10310"/>
                    <a:pt x="639055" y="20171"/>
                  </a:cubicBezTo>
                  <a:cubicBezTo>
                    <a:pt x="650859" y="29435"/>
                    <a:pt x="662065" y="38251"/>
                    <a:pt x="684627" y="38251"/>
                  </a:cubicBezTo>
                  <a:cubicBezTo>
                    <a:pt x="707339" y="38251"/>
                    <a:pt x="718395" y="29435"/>
                    <a:pt x="730348" y="20171"/>
                  </a:cubicBezTo>
                  <a:cubicBezTo>
                    <a:pt x="742899" y="10310"/>
                    <a:pt x="755899" y="0"/>
                    <a:pt x="781897" y="0"/>
                  </a:cubicBezTo>
                  <a:cubicBezTo>
                    <a:pt x="807896" y="0"/>
                    <a:pt x="820895" y="10310"/>
                    <a:pt x="833446" y="20171"/>
                  </a:cubicBezTo>
                  <a:cubicBezTo>
                    <a:pt x="845250" y="29435"/>
                    <a:pt x="856456" y="38251"/>
                    <a:pt x="879168" y="38251"/>
                  </a:cubicBezTo>
                  <a:cubicBezTo>
                    <a:pt x="881857" y="38251"/>
                    <a:pt x="883949" y="40342"/>
                    <a:pt x="883949" y="43032"/>
                  </a:cubicBezTo>
                  <a:cubicBezTo>
                    <a:pt x="883800" y="45572"/>
                    <a:pt x="881558" y="47813"/>
                    <a:pt x="879018" y="47813"/>
                  </a:cubicBezTo>
                  <a:close/>
                </a:path>
              </a:pathLst>
            </a:custGeom>
            <a:solidFill>
              <a:srgbClr val="FFFFFF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2" name="任意多边形: 形状 941">
              <a:extLst>
                <a:ext uri="{FF2B5EF4-FFF2-40B4-BE49-F238E27FC236}">
                  <a16:creationId xmlns:a16="http://schemas.microsoft.com/office/drawing/2014/main" id="{8EF67362-5EC2-41DB-BD45-CE370E8853F8}"/>
                </a:ext>
              </a:extLst>
            </p:cNvPr>
            <p:cNvSpPr/>
            <p:nvPr/>
          </p:nvSpPr>
          <p:spPr>
            <a:xfrm>
              <a:off x="6945421" y="3322492"/>
              <a:ext cx="883948" cy="47813"/>
            </a:xfrm>
            <a:custGeom>
              <a:avLst/>
              <a:gdLst>
                <a:gd name="connsiteX0" fmla="*/ 879018 w 883948"/>
                <a:gd name="connsiteY0" fmla="*/ 47813 h 47813"/>
                <a:gd name="connsiteX1" fmla="*/ 827469 w 883948"/>
                <a:gd name="connsiteY1" fmla="*/ 27642 h 47813"/>
                <a:gd name="connsiteX2" fmla="*/ 781897 w 883948"/>
                <a:gd name="connsiteY2" fmla="*/ 9563 h 47813"/>
                <a:gd name="connsiteX3" fmla="*/ 736176 w 883948"/>
                <a:gd name="connsiteY3" fmla="*/ 27642 h 47813"/>
                <a:gd name="connsiteX4" fmla="*/ 684627 w 883948"/>
                <a:gd name="connsiteY4" fmla="*/ 47813 h 47813"/>
                <a:gd name="connsiteX5" fmla="*/ 633079 w 883948"/>
                <a:gd name="connsiteY5" fmla="*/ 27642 h 47813"/>
                <a:gd name="connsiteX6" fmla="*/ 587506 w 883948"/>
                <a:gd name="connsiteY6" fmla="*/ 9563 h 47813"/>
                <a:gd name="connsiteX7" fmla="*/ 541934 w 883948"/>
                <a:gd name="connsiteY7" fmla="*/ 27642 h 47813"/>
                <a:gd name="connsiteX8" fmla="*/ 490385 w 883948"/>
                <a:gd name="connsiteY8" fmla="*/ 47813 h 47813"/>
                <a:gd name="connsiteX9" fmla="*/ 438837 w 883948"/>
                <a:gd name="connsiteY9" fmla="*/ 27642 h 47813"/>
                <a:gd name="connsiteX10" fmla="*/ 393265 w 883948"/>
                <a:gd name="connsiteY10" fmla="*/ 9563 h 47813"/>
                <a:gd name="connsiteX11" fmla="*/ 347693 w 883948"/>
                <a:gd name="connsiteY11" fmla="*/ 27642 h 47813"/>
                <a:gd name="connsiteX12" fmla="*/ 296144 w 883948"/>
                <a:gd name="connsiteY12" fmla="*/ 47813 h 47813"/>
                <a:gd name="connsiteX13" fmla="*/ 244595 w 883948"/>
                <a:gd name="connsiteY13" fmla="*/ 27642 h 47813"/>
                <a:gd name="connsiteX14" fmla="*/ 199023 w 883948"/>
                <a:gd name="connsiteY14" fmla="*/ 9563 h 47813"/>
                <a:gd name="connsiteX15" fmla="*/ 153451 w 883948"/>
                <a:gd name="connsiteY15" fmla="*/ 27642 h 47813"/>
                <a:gd name="connsiteX16" fmla="*/ 101902 w 883948"/>
                <a:gd name="connsiteY16" fmla="*/ 47813 h 47813"/>
                <a:gd name="connsiteX17" fmla="*/ 50354 w 883948"/>
                <a:gd name="connsiteY17" fmla="*/ 27642 h 47813"/>
                <a:gd name="connsiteX18" fmla="*/ 4781 w 883948"/>
                <a:gd name="connsiteY18" fmla="*/ 9563 h 47813"/>
                <a:gd name="connsiteX19" fmla="*/ 0 w 883948"/>
                <a:gd name="connsiteY19" fmla="*/ 4781 h 47813"/>
                <a:gd name="connsiteX20" fmla="*/ 4781 w 883948"/>
                <a:gd name="connsiteY20" fmla="*/ 0 h 47813"/>
                <a:gd name="connsiteX21" fmla="*/ 56330 w 883948"/>
                <a:gd name="connsiteY21" fmla="*/ 20171 h 47813"/>
                <a:gd name="connsiteX22" fmla="*/ 101902 w 883948"/>
                <a:gd name="connsiteY22" fmla="*/ 38251 h 47813"/>
                <a:gd name="connsiteX23" fmla="*/ 147475 w 883948"/>
                <a:gd name="connsiteY23" fmla="*/ 20171 h 47813"/>
                <a:gd name="connsiteX24" fmla="*/ 199023 w 883948"/>
                <a:gd name="connsiteY24" fmla="*/ 0 h 47813"/>
                <a:gd name="connsiteX25" fmla="*/ 250572 w 883948"/>
                <a:gd name="connsiteY25" fmla="*/ 20171 h 47813"/>
                <a:gd name="connsiteX26" fmla="*/ 296144 w 883948"/>
                <a:gd name="connsiteY26" fmla="*/ 38251 h 47813"/>
                <a:gd name="connsiteX27" fmla="*/ 341716 w 883948"/>
                <a:gd name="connsiteY27" fmla="*/ 20171 h 47813"/>
                <a:gd name="connsiteX28" fmla="*/ 393265 w 883948"/>
                <a:gd name="connsiteY28" fmla="*/ 0 h 47813"/>
                <a:gd name="connsiteX29" fmla="*/ 444814 w 883948"/>
                <a:gd name="connsiteY29" fmla="*/ 20171 h 47813"/>
                <a:gd name="connsiteX30" fmla="*/ 490385 w 883948"/>
                <a:gd name="connsiteY30" fmla="*/ 38251 h 47813"/>
                <a:gd name="connsiteX31" fmla="*/ 535958 w 883948"/>
                <a:gd name="connsiteY31" fmla="*/ 20171 h 47813"/>
                <a:gd name="connsiteX32" fmla="*/ 587506 w 883948"/>
                <a:gd name="connsiteY32" fmla="*/ 0 h 47813"/>
                <a:gd name="connsiteX33" fmla="*/ 639055 w 883948"/>
                <a:gd name="connsiteY33" fmla="*/ 20171 h 47813"/>
                <a:gd name="connsiteX34" fmla="*/ 684627 w 883948"/>
                <a:gd name="connsiteY34" fmla="*/ 38251 h 47813"/>
                <a:gd name="connsiteX35" fmla="*/ 730348 w 883948"/>
                <a:gd name="connsiteY35" fmla="*/ 20171 h 47813"/>
                <a:gd name="connsiteX36" fmla="*/ 781897 w 883948"/>
                <a:gd name="connsiteY36" fmla="*/ 0 h 47813"/>
                <a:gd name="connsiteX37" fmla="*/ 833446 w 883948"/>
                <a:gd name="connsiteY37" fmla="*/ 20171 h 47813"/>
                <a:gd name="connsiteX38" fmla="*/ 879168 w 883948"/>
                <a:gd name="connsiteY38" fmla="*/ 38251 h 47813"/>
                <a:gd name="connsiteX39" fmla="*/ 883949 w 883948"/>
                <a:gd name="connsiteY39" fmla="*/ 43032 h 47813"/>
                <a:gd name="connsiteX40" fmla="*/ 879018 w 883948"/>
                <a:gd name="connsiteY40" fmla="*/ 47813 h 4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3948" h="47813">
                  <a:moveTo>
                    <a:pt x="879018" y="47813"/>
                  </a:moveTo>
                  <a:cubicBezTo>
                    <a:pt x="853020" y="47813"/>
                    <a:pt x="840020" y="37503"/>
                    <a:pt x="827469" y="27642"/>
                  </a:cubicBezTo>
                  <a:cubicBezTo>
                    <a:pt x="815666" y="18378"/>
                    <a:pt x="804459" y="9563"/>
                    <a:pt x="781897" y="9563"/>
                  </a:cubicBezTo>
                  <a:cubicBezTo>
                    <a:pt x="759186" y="9563"/>
                    <a:pt x="748129" y="18378"/>
                    <a:pt x="736176" y="27642"/>
                  </a:cubicBezTo>
                  <a:cubicBezTo>
                    <a:pt x="723625" y="37503"/>
                    <a:pt x="710625" y="47813"/>
                    <a:pt x="684627" y="47813"/>
                  </a:cubicBezTo>
                  <a:cubicBezTo>
                    <a:pt x="658629" y="47813"/>
                    <a:pt x="645629" y="37503"/>
                    <a:pt x="633079" y="27642"/>
                  </a:cubicBezTo>
                  <a:cubicBezTo>
                    <a:pt x="621275" y="18378"/>
                    <a:pt x="610068" y="9563"/>
                    <a:pt x="587506" y="9563"/>
                  </a:cubicBezTo>
                  <a:cubicBezTo>
                    <a:pt x="564795" y="9563"/>
                    <a:pt x="553738" y="18378"/>
                    <a:pt x="541934" y="27642"/>
                  </a:cubicBezTo>
                  <a:cubicBezTo>
                    <a:pt x="529383" y="37503"/>
                    <a:pt x="516384" y="47813"/>
                    <a:pt x="490385" y="47813"/>
                  </a:cubicBezTo>
                  <a:cubicBezTo>
                    <a:pt x="464387" y="47813"/>
                    <a:pt x="451388" y="37503"/>
                    <a:pt x="438837" y="27642"/>
                  </a:cubicBezTo>
                  <a:cubicBezTo>
                    <a:pt x="427033" y="18378"/>
                    <a:pt x="415827" y="9563"/>
                    <a:pt x="393265" y="9563"/>
                  </a:cubicBezTo>
                  <a:cubicBezTo>
                    <a:pt x="370553" y="9563"/>
                    <a:pt x="359496" y="18378"/>
                    <a:pt x="347693" y="27642"/>
                  </a:cubicBezTo>
                  <a:cubicBezTo>
                    <a:pt x="335142" y="37503"/>
                    <a:pt x="322142" y="47813"/>
                    <a:pt x="296144" y="47813"/>
                  </a:cubicBezTo>
                  <a:cubicBezTo>
                    <a:pt x="270145" y="47813"/>
                    <a:pt x="257146" y="37503"/>
                    <a:pt x="244595" y="27642"/>
                  </a:cubicBezTo>
                  <a:cubicBezTo>
                    <a:pt x="232791" y="18378"/>
                    <a:pt x="221585" y="9563"/>
                    <a:pt x="199023" y="9563"/>
                  </a:cubicBezTo>
                  <a:cubicBezTo>
                    <a:pt x="176461" y="9563"/>
                    <a:pt x="165255" y="18378"/>
                    <a:pt x="153451" y="27642"/>
                  </a:cubicBezTo>
                  <a:cubicBezTo>
                    <a:pt x="140900" y="37503"/>
                    <a:pt x="127901" y="47813"/>
                    <a:pt x="101902" y="47813"/>
                  </a:cubicBezTo>
                  <a:cubicBezTo>
                    <a:pt x="75904" y="47813"/>
                    <a:pt x="62905" y="37503"/>
                    <a:pt x="50354" y="27642"/>
                  </a:cubicBezTo>
                  <a:cubicBezTo>
                    <a:pt x="38550" y="18378"/>
                    <a:pt x="27343" y="9563"/>
                    <a:pt x="4781" y="9563"/>
                  </a:cubicBezTo>
                  <a:cubicBezTo>
                    <a:pt x="2092" y="9563"/>
                    <a:pt x="0" y="7471"/>
                    <a:pt x="0" y="4781"/>
                  </a:cubicBezTo>
                  <a:cubicBezTo>
                    <a:pt x="0" y="2092"/>
                    <a:pt x="2092" y="0"/>
                    <a:pt x="4781" y="0"/>
                  </a:cubicBezTo>
                  <a:cubicBezTo>
                    <a:pt x="30780" y="0"/>
                    <a:pt x="43779" y="10310"/>
                    <a:pt x="56330" y="20171"/>
                  </a:cubicBezTo>
                  <a:cubicBezTo>
                    <a:pt x="68134" y="29435"/>
                    <a:pt x="79340" y="38251"/>
                    <a:pt x="101902" y="38251"/>
                  </a:cubicBezTo>
                  <a:cubicBezTo>
                    <a:pt x="124614" y="38251"/>
                    <a:pt x="135671" y="29435"/>
                    <a:pt x="147475" y="20171"/>
                  </a:cubicBezTo>
                  <a:cubicBezTo>
                    <a:pt x="160026" y="10310"/>
                    <a:pt x="173025" y="0"/>
                    <a:pt x="199023" y="0"/>
                  </a:cubicBezTo>
                  <a:cubicBezTo>
                    <a:pt x="225021" y="0"/>
                    <a:pt x="238021" y="10310"/>
                    <a:pt x="250572" y="20171"/>
                  </a:cubicBezTo>
                  <a:cubicBezTo>
                    <a:pt x="262376" y="29435"/>
                    <a:pt x="273582" y="38251"/>
                    <a:pt x="296144" y="38251"/>
                  </a:cubicBezTo>
                  <a:cubicBezTo>
                    <a:pt x="318855" y="38251"/>
                    <a:pt x="329912" y="29435"/>
                    <a:pt x="341716" y="20171"/>
                  </a:cubicBezTo>
                  <a:cubicBezTo>
                    <a:pt x="354267" y="10310"/>
                    <a:pt x="367266" y="0"/>
                    <a:pt x="393265" y="0"/>
                  </a:cubicBezTo>
                  <a:cubicBezTo>
                    <a:pt x="419263" y="0"/>
                    <a:pt x="432263" y="10310"/>
                    <a:pt x="444814" y="20171"/>
                  </a:cubicBezTo>
                  <a:cubicBezTo>
                    <a:pt x="456617" y="29435"/>
                    <a:pt x="467823" y="38251"/>
                    <a:pt x="490385" y="38251"/>
                  </a:cubicBezTo>
                  <a:cubicBezTo>
                    <a:pt x="513097" y="38251"/>
                    <a:pt x="524154" y="29435"/>
                    <a:pt x="535958" y="20171"/>
                  </a:cubicBezTo>
                  <a:cubicBezTo>
                    <a:pt x="548509" y="10310"/>
                    <a:pt x="561508" y="0"/>
                    <a:pt x="587506" y="0"/>
                  </a:cubicBezTo>
                  <a:cubicBezTo>
                    <a:pt x="613505" y="0"/>
                    <a:pt x="626504" y="10310"/>
                    <a:pt x="639055" y="20171"/>
                  </a:cubicBezTo>
                  <a:cubicBezTo>
                    <a:pt x="650859" y="29435"/>
                    <a:pt x="662065" y="38251"/>
                    <a:pt x="684627" y="38251"/>
                  </a:cubicBezTo>
                  <a:cubicBezTo>
                    <a:pt x="707339" y="38251"/>
                    <a:pt x="718395" y="29435"/>
                    <a:pt x="730348" y="20171"/>
                  </a:cubicBezTo>
                  <a:cubicBezTo>
                    <a:pt x="742899" y="10310"/>
                    <a:pt x="755899" y="0"/>
                    <a:pt x="781897" y="0"/>
                  </a:cubicBezTo>
                  <a:cubicBezTo>
                    <a:pt x="807896" y="0"/>
                    <a:pt x="820895" y="10310"/>
                    <a:pt x="833446" y="20171"/>
                  </a:cubicBezTo>
                  <a:cubicBezTo>
                    <a:pt x="845250" y="29435"/>
                    <a:pt x="856456" y="38251"/>
                    <a:pt x="879168" y="38251"/>
                  </a:cubicBezTo>
                  <a:cubicBezTo>
                    <a:pt x="881857" y="38251"/>
                    <a:pt x="883949" y="40342"/>
                    <a:pt x="883949" y="43032"/>
                  </a:cubicBezTo>
                  <a:cubicBezTo>
                    <a:pt x="883800" y="45572"/>
                    <a:pt x="881558" y="47813"/>
                    <a:pt x="879018" y="47813"/>
                  </a:cubicBezTo>
                  <a:close/>
                </a:path>
              </a:pathLst>
            </a:custGeom>
            <a:solidFill>
              <a:srgbClr val="FFFFFF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3" name="任意多边形: 形状 942">
              <a:extLst>
                <a:ext uri="{FF2B5EF4-FFF2-40B4-BE49-F238E27FC236}">
                  <a16:creationId xmlns:a16="http://schemas.microsoft.com/office/drawing/2014/main" id="{F81FE5F7-78CB-40AD-8EF8-23994B8EB4EC}"/>
                </a:ext>
              </a:extLst>
            </p:cNvPr>
            <p:cNvSpPr/>
            <p:nvPr/>
          </p:nvSpPr>
          <p:spPr>
            <a:xfrm>
              <a:off x="6945421" y="3373145"/>
              <a:ext cx="883948" cy="47813"/>
            </a:xfrm>
            <a:custGeom>
              <a:avLst/>
              <a:gdLst>
                <a:gd name="connsiteX0" fmla="*/ 879018 w 883948"/>
                <a:gd name="connsiteY0" fmla="*/ 47813 h 47813"/>
                <a:gd name="connsiteX1" fmla="*/ 827469 w 883948"/>
                <a:gd name="connsiteY1" fmla="*/ 27642 h 47813"/>
                <a:gd name="connsiteX2" fmla="*/ 781897 w 883948"/>
                <a:gd name="connsiteY2" fmla="*/ 9563 h 47813"/>
                <a:gd name="connsiteX3" fmla="*/ 736176 w 883948"/>
                <a:gd name="connsiteY3" fmla="*/ 27642 h 47813"/>
                <a:gd name="connsiteX4" fmla="*/ 684627 w 883948"/>
                <a:gd name="connsiteY4" fmla="*/ 47813 h 47813"/>
                <a:gd name="connsiteX5" fmla="*/ 633079 w 883948"/>
                <a:gd name="connsiteY5" fmla="*/ 27642 h 47813"/>
                <a:gd name="connsiteX6" fmla="*/ 587506 w 883948"/>
                <a:gd name="connsiteY6" fmla="*/ 9563 h 47813"/>
                <a:gd name="connsiteX7" fmla="*/ 541934 w 883948"/>
                <a:gd name="connsiteY7" fmla="*/ 27642 h 47813"/>
                <a:gd name="connsiteX8" fmla="*/ 490385 w 883948"/>
                <a:gd name="connsiteY8" fmla="*/ 47813 h 47813"/>
                <a:gd name="connsiteX9" fmla="*/ 438837 w 883948"/>
                <a:gd name="connsiteY9" fmla="*/ 27642 h 47813"/>
                <a:gd name="connsiteX10" fmla="*/ 393265 w 883948"/>
                <a:gd name="connsiteY10" fmla="*/ 9563 h 47813"/>
                <a:gd name="connsiteX11" fmla="*/ 347693 w 883948"/>
                <a:gd name="connsiteY11" fmla="*/ 27642 h 47813"/>
                <a:gd name="connsiteX12" fmla="*/ 296144 w 883948"/>
                <a:gd name="connsiteY12" fmla="*/ 47813 h 47813"/>
                <a:gd name="connsiteX13" fmla="*/ 244595 w 883948"/>
                <a:gd name="connsiteY13" fmla="*/ 27642 h 47813"/>
                <a:gd name="connsiteX14" fmla="*/ 199023 w 883948"/>
                <a:gd name="connsiteY14" fmla="*/ 9563 h 47813"/>
                <a:gd name="connsiteX15" fmla="*/ 153451 w 883948"/>
                <a:gd name="connsiteY15" fmla="*/ 27642 h 47813"/>
                <a:gd name="connsiteX16" fmla="*/ 101902 w 883948"/>
                <a:gd name="connsiteY16" fmla="*/ 47813 h 47813"/>
                <a:gd name="connsiteX17" fmla="*/ 50354 w 883948"/>
                <a:gd name="connsiteY17" fmla="*/ 27642 h 47813"/>
                <a:gd name="connsiteX18" fmla="*/ 4781 w 883948"/>
                <a:gd name="connsiteY18" fmla="*/ 9563 h 47813"/>
                <a:gd name="connsiteX19" fmla="*/ 0 w 883948"/>
                <a:gd name="connsiteY19" fmla="*/ 4781 h 47813"/>
                <a:gd name="connsiteX20" fmla="*/ 4781 w 883948"/>
                <a:gd name="connsiteY20" fmla="*/ 0 h 47813"/>
                <a:gd name="connsiteX21" fmla="*/ 56330 w 883948"/>
                <a:gd name="connsiteY21" fmla="*/ 20171 h 47813"/>
                <a:gd name="connsiteX22" fmla="*/ 101902 w 883948"/>
                <a:gd name="connsiteY22" fmla="*/ 38251 h 47813"/>
                <a:gd name="connsiteX23" fmla="*/ 147475 w 883948"/>
                <a:gd name="connsiteY23" fmla="*/ 20171 h 47813"/>
                <a:gd name="connsiteX24" fmla="*/ 199023 w 883948"/>
                <a:gd name="connsiteY24" fmla="*/ 0 h 47813"/>
                <a:gd name="connsiteX25" fmla="*/ 250572 w 883948"/>
                <a:gd name="connsiteY25" fmla="*/ 20171 h 47813"/>
                <a:gd name="connsiteX26" fmla="*/ 296144 w 883948"/>
                <a:gd name="connsiteY26" fmla="*/ 38251 h 47813"/>
                <a:gd name="connsiteX27" fmla="*/ 341716 w 883948"/>
                <a:gd name="connsiteY27" fmla="*/ 20171 h 47813"/>
                <a:gd name="connsiteX28" fmla="*/ 393265 w 883948"/>
                <a:gd name="connsiteY28" fmla="*/ 0 h 47813"/>
                <a:gd name="connsiteX29" fmla="*/ 444814 w 883948"/>
                <a:gd name="connsiteY29" fmla="*/ 20171 h 47813"/>
                <a:gd name="connsiteX30" fmla="*/ 490385 w 883948"/>
                <a:gd name="connsiteY30" fmla="*/ 38251 h 47813"/>
                <a:gd name="connsiteX31" fmla="*/ 535958 w 883948"/>
                <a:gd name="connsiteY31" fmla="*/ 20171 h 47813"/>
                <a:gd name="connsiteX32" fmla="*/ 587506 w 883948"/>
                <a:gd name="connsiteY32" fmla="*/ 0 h 47813"/>
                <a:gd name="connsiteX33" fmla="*/ 639055 w 883948"/>
                <a:gd name="connsiteY33" fmla="*/ 20171 h 47813"/>
                <a:gd name="connsiteX34" fmla="*/ 684627 w 883948"/>
                <a:gd name="connsiteY34" fmla="*/ 38251 h 47813"/>
                <a:gd name="connsiteX35" fmla="*/ 730348 w 883948"/>
                <a:gd name="connsiteY35" fmla="*/ 20171 h 47813"/>
                <a:gd name="connsiteX36" fmla="*/ 781897 w 883948"/>
                <a:gd name="connsiteY36" fmla="*/ 0 h 47813"/>
                <a:gd name="connsiteX37" fmla="*/ 833446 w 883948"/>
                <a:gd name="connsiteY37" fmla="*/ 20171 h 47813"/>
                <a:gd name="connsiteX38" fmla="*/ 879168 w 883948"/>
                <a:gd name="connsiteY38" fmla="*/ 38251 h 47813"/>
                <a:gd name="connsiteX39" fmla="*/ 883949 w 883948"/>
                <a:gd name="connsiteY39" fmla="*/ 43032 h 47813"/>
                <a:gd name="connsiteX40" fmla="*/ 879018 w 883948"/>
                <a:gd name="connsiteY40" fmla="*/ 47813 h 4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3948" h="47813">
                  <a:moveTo>
                    <a:pt x="879018" y="47813"/>
                  </a:moveTo>
                  <a:cubicBezTo>
                    <a:pt x="853020" y="47813"/>
                    <a:pt x="840020" y="37504"/>
                    <a:pt x="827469" y="27642"/>
                  </a:cubicBezTo>
                  <a:cubicBezTo>
                    <a:pt x="815666" y="18378"/>
                    <a:pt x="804459" y="9563"/>
                    <a:pt x="781897" y="9563"/>
                  </a:cubicBezTo>
                  <a:cubicBezTo>
                    <a:pt x="759186" y="9563"/>
                    <a:pt x="748129" y="18378"/>
                    <a:pt x="736176" y="27642"/>
                  </a:cubicBezTo>
                  <a:cubicBezTo>
                    <a:pt x="723625" y="37504"/>
                    <a:pt x="710625" y="47813"/>
                    <a:pt x="684627" y="47813"/>
                  </a:cubicBezTo>
                  <a:cubicBezTo>
                    <a:pt x="658629" y="47813"/>
                    <a:pt x="645629" y="37504"/>
                    <a:pt x="633079" y="27642"/>
                  </a:cubicBezTo>
                  <a:cubicBezTo>
                    <a:pt x="621275" y="18378"/>
                    <a:pt x="610068" y="9563"/>
                    <a:pt x="587506" y="9563"/>
                  </a:cubicBezTo>
                  <a:cubicBezTo>
                    <a:pt x="564795" y="9563"/>
                    <a:pt x="553738" y="18378"/>
                    <a:pt x="541934" y="27642"/>
                  </a:cubicBezTo>
                  <a:cubicBezTo>
                    <a:pt x="529383" y="37504"/>
                    <a:pt x="516384" y="47813"/>
                    <a:pt x="490385" y="47813"/>
                  </a:cubicBezTo>
                  <a:cubicBezTo>
                    <a:pt x="464387" y="47813"/>
                    <a:pt x="451388" y="37504"/>
                    <a:pt x="438837" y="27642"/>
                  </a:cubicBezTo>
                  <a:cubicBezTo>
                    <a:pt x="427033" y="18378"/>
                    <a:pt x="415827" y="9563"/>
                    <a:pt x="393265" y="9563"/>
                  </a:cubicBezTo>
                  <a:cubicBezTo>
                    <a:pt x="370553" y="9563"/>
                    <a:pt x="359496" y="18378"/>
                    <a:pt x="347693" y="27642"/>
                  </a:cubicBezTo>
                  <a:cubicBezTo>
                    <a:pt x="335142" y="37504"/>
                    <a:pt x="322142" y="47813"/>
                    <a:pt x="296144" y="47813"/>
                  </a:cubicBezTo>
                  <a:cubicBezTo>
                    <a:pt x="270145" y="47813"/>
                    <a:pt x="257146" y="37504"/>
                    <a:pt x="244595" y="27642"/>
                  </a:cubicBezTo>
                  <a:cubicBezTo>
                    <a:pt x="232791" y="18378"/>
                    <a:pt x="221585" y="9563"/>
                    <a:pt x="199023" y="9563"/>
                  </a:cubicBezTo>
                  <a:cubicBezTo>
                    <a:pt x="176461" y="9563"/>
                    <a:pt x="165255" y="18378"/>
                    <a:pt x="153451" y="27642"/>
                  </a:cubicBezTo>
                  <a:cubicBezTo>
                    <a:pt x="140900" y="37504"/>
                    <a:pt x="127901" y="47813"/>
                    <a:pt x="101902" y="47813"/>
                  </a:cubicBezTo>
                  <a:cubicBezTo>
                    <a:pt x="75904" y="47813"/>
                    <a:pt x="62905" y="37504"/>
                    <a:pt x="50354" y="27642"/>
                  </a:cubicBezTo>
                  <a:cubicBezTo>
                    <a:pt x="38550" y="18378"/>
                    <a:pt x="27343" y="9563"/>
                    <a:pt x="4781" y="9563"/>
                  </a:cubicBezTo>
                  <a:cubicBezTo>
                    <a:pt x="2092" y="9563"/>
                    <a:pt x="0" y="7471"/>
                    <a:pt x="0" y="4781"/>
                  </a:cubicBezTo>
                  <a:cubicBezTo>
                    <a:pt x="0" y="2092"/>
                    <a:pt x="2092" y="0"/>
                    <a:pt x="4781" y="0"/>
                  </a:cubicBezTo>
                  <a:cubicBezTo>
                    <a:pt x="30780" y="0"/>
                    <a:pt x="43779" y="10310"/>
                    <a:pt x="56330" y="20171"/>
                  </a:cubicBezTo>
                  <a:cubicBezTo>
                    <a:pt x="68134" y="29435"/>
                    <a:pt x="79340" y="38251"/>
                    <a:pt x="101902" y="38251"/>
                  </a:cubicBezTo>
                  <a:cubicBezTo>
                    <a:pt x="124614" y="38251"/>
                    <a:pt x="135671" y="29435"/>
                    <a:pt x="147475" y="20171"/>
                  </a:cubicBezTo>
                  <a:cubicBezTo>
                    <a:pt x="160026" y="10310"/>
                    <a:pt x="173025" y="0"/>
                    <a:pt x="199023" y="0"/>
                  </a:cubicBezTo>
                  <a:cubicBezTo>
                    <a:pt x="225021" y="0"/>
                    <a:pt x="238021" y="10310"/>
                    <a:pt x="250572" y="20171"/>
                  </a:cubicBezTo>
                  <a:cubicBezTo>
                    <a:pt x="262376" y="29435"/>
                    <a:pt x="273582" y="38251"/>
                    <a:pt x="296144" y="38251"/>
                  </a:cubicBezTo>
                  <a:cubicBezTo>
                    <a:pt x="318855" y="38251"/>
                    <a:pt x="329912" y="29435"/>
                    <a:pt x="341716" y="20171"/>
                  </a:cubicBezTo>
                  <a:cubicBezTo>
                    <a:pt x="354267" y="10310"/>
                    <a:pt x="367266" y="0"/>
                    <a:pt x="393265" y="0"/>
                  </a:cubicBezTo>
                  <a:cubicBezTo>
                    <a:pt x="419263" y="0"/>
                    <a:pt x="432263" y="10310"/>
                    <a:pt x="444814" y="20171"/>
                  </a:cubicBezTo>
                  <a:cubicBezTo>
                    <a:pt x="456617" y="29435"/>
                    <a:pt x="467823" y="38251"/>
                    <a:pt x="490385" y="38251"/>
                  </a:cubicBezTo>
                  <a:cubicBezTo>
                    <a:pt x="513097" y="38251"/>
                    <a:pt x="524154" y="29435"/>
                    <a:pt x="535958" y="20171"/>
                  </a:cubicBezTo>
                  <a:cubicBezTo>
                    <a:pt x="548509" y="10310"/>
                    <a:pt x="561508" y="0"/>
                    <a:pt x="587506" y="0"/>
                  </a:cubicBezTo>
                  <a:cubicBezTo>
                    <a:pt x="613505" y="0"/>
                    <a:pt x="626504" y="10310"/>
                    <a:pt x="639055" y="20171"/>
                  </a:cubicBezTo>
                  <a:cubicBezTo>
                    <a:pt x="650859" y="29435"/>
                    <a:pt x="662065" y="38251"/>
                    <a:pt x="684627" y="38251"/>
                  </a:cubicBezTo>
                  <a:cubicBezTo>
                    <a:pt x="707339" y="38251"/>
                    <a:pt x="718395" y="29435"/>
                    <a:pt x="730348" y="20171"/>
                  </a:cubicBezTo>
                  <a:cubicBezTo>
                    <a:pt x="742899" y="10310"/>
                    <a:pt x="755899" y="0"/>
                    <a:pt x="781897" y="0"/>
                  </a:cubicBezTo>
                  <a:cubicBezTo>
                    <a:pt x="807896" y="0"/>
                    <a:pt x="820895" y="10310"/>
                    <a:pt x="833446" y="20171"/>
                  </a:cubicBezTo>
                  <a:cubicBezTo>
                    <a:pt x="845250" y="29435"/>
                    <a:pt x="856456" y="38251"/>
                    <a:pt x="879168" y="38251"/>
                  </a:cubicBezTo>
                  <a:cubicBezTo>
                    <a:pt x="881857" y="38251"/>
                    <a:pt x="883949" y="40342"/>
                    <a:pt x="883949" y="43032"/>
                  </a:cubicBezTo>
                  <a:cubicBezTo>
                    <a:pt x="883800" y="45572"/>
                    <a:pt x="881558" y="47813"/>
                    <a:pt x="879018" y="47813"/>
                  </a:cubicBezTo>
                  <a:close/>
                </a:path>
              </a:pathLst>
            </a:custGeom>
            <a:solidFill>
              <a:srgbClr val="FFFFFF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4" name="任意多边形: 形状 943">
              <a:extLst>
                <a:ext uri="{FF2B5EF4-FFF2-40B4-BE49-F238E27FC236}">
                  <a16:creationId xmlns:a16="http://schemas.microsoft.com/office/drawing/2014/main" id="{F918F30C-7032-41FD-8D0D-C59176FA6759}"/>
                </a:ext>
              </a:extLst>
            </p:cNvPr>
            <p:cNvSpPr/>
            <p:nvPr/>
          </p:nvSpPr>
          <p:spPr>
            <a:xfrm>
              <a:off x="6945421" y="3423797"/>
              <a:ext cx="883948" cy="47813"/>
            </a:xfrm>
            <a:custGeom>
              <a:avLst/>
              <a:gdLst>
                <a:gd name="connsiteX0" fmla="*/ 879018 w 883948"/>
                <a:gd name="connsiteY0" fmla="*/ 47813 h 47813"/>
                <a:gd name="connsiteX1" fmla="*/ 827469 w 883948"/>
                <a:gd name="connsiteY1" fmla="*/ 27642 h 47813"/>
                <a:gd name="connsiteX2" fmla="*/ 781897 w 883948"/>
                <a:gd name="connsiteY2" fmla="*/ 9563 h 47813"/>
                <a:gd name="connsiteX3" fmla="*/ 736176 w 883948"/>
                <a:gd name="connsiteY3" fmla="*/ 27642 h 47813"/>
                <a:gd name="connsiteX4" fmla="*/ 684627 w 883948"/>
                <a:gd name="connsiteY4" fmla="*/ 47813 h 47813"/>
                <a:gd name="connsiteX5" fmla="*/ 633079 w 883948"/>
                <a:gd name="connsiteY5" fmla="*/ 27642 h 47813"/>
                <a:gd name="connsiteX6" fmla="*/ 587506 w 883948"/>
                <a:gd name="connsiteY6" fmla="*/ 9563 h 47813"/>
                <a:gd name="connsiteX7" fmla="*/ 541934 w 883948"/>
                <a:gd name="connsiteY7" fmla="*/ 27642 h 47813"/>
                <a:gd name="connsiteX8" fmla="*/ 490385 w 883948"/>
                <a:gd name="connsiteY8" fmla="*/ 47813 h 47813"/>
                <a:gd name="connsiteX9" fmla="*/ 438837 w 883948"/>
                <a:gd name="connsiteY9" fmla="*/ 27642 h 47813"/>
                <a:gd name="connsiteX10" fmla="*/ 393265 w 883948"/>
                <a:gd name="connsiteY10" fmla="*/ 9563 h 47813"/>
                <a:gd name="connsiteX11" fmla="*/ 347693 w 883948"/>
                <a:gd name="connsiteY11" fmla="*/ 27642 h 47813"/>
                <a:gd name="connsiteX12" fmla="*/ 296144 w 883948"/>
                <a:gd name="connsiteY12" fmla="*/ 47813 h 47813"/>
                <a:gd name="connsiteX13" fmla="*/ 244595 w 883948"/>
                <a:gd name="connsiteY13" fmla="*/ 27642 h 47813"/>
                <a:gd name="connsiteX14" fmla="*/ 199023 w 883948"/>
                <a:gd name="connsiteY14" fmla="*/ 9563 h 47813"/>
                <a:gd name="connsiteX15" fmla="*/ 153451 w 883948"/>
                <a:gd name="connsiteY15" fmla="*/ 27642 h 47813"/>
                <a:gd name="connsiteX16" fmla="*/ 101902 w 883948"/>
                <a:gd name="connsiteY16" fmla="*/ 47813 h 47813"/>
                <a:gd name="connsiteX17" fmla="*/ 50354 w 883948"/>
                <a:gd name="connsiteY17" fmla="*/ 27642 h 47813"/>
                <a:gd name="connsiteX18" fmla="*/ 4781 w 883948"/>
                <a:gd name="connsiteY18" fmla="*/ 9563 h 47813"/>
                <a:gd name="connsiteX19" fmla="*/ 0 w 883948"/>
                <a:gd name="connsiteY19" fmla="*/ 4781 h 47813"/>
                <a:gd name="connsiteX20" fmla="*/ 4781 w 883948"/>
                <a:gd name="connsiteY20" fmla="*/ 0 h 47813"/>
                <a:gd name="connsiteX21" fmla="*/ 56330 w 883948"/>
                <a:gd name="connsiteY21" fmla="*/ 20171 h 47813"/>
                <a:gd name="connsiteX22" fmla="*/ 101902 w 883948"/>
                <a:gd name="connsiteY22" fmla="*/ 38251 h 47813"/>
                <a:gd name="connsiteX23" fmla="*/ 147475 w 883948"/>
                <a:gd name="connsiteY23" fmla="*/ 20171 h 47813"/>
                <a:gd name="connsiteX24" fmla="*/ 199023 w 883948"/>
                <a:gd name="connsiteY24" fmla="*/ 0 h 47813"/>
                <a:gd name="connsiteX25" fmla="*/ 250572 w 883948"/>
                <a:gd name="connsiteY25" fmla="*/ 20171 h 47813"/>
                <a:gd name="connsiteX26" fmla="*/ 296144 w 883948"/>
                <a:gd name="connsiteY26" fmla="*/ 38251 h 47813"/>
                <a:gd name="connsiteX27" fmla="*/ 341716 w 883948"/>
                <a:gd name="connsiteY27" fmla="*/ 20171 h 47813"/>
                <a:gd name="connsiteX28" fmla="*/ 393265 w 883948"/>
                <a:gd name="connsiteY28" fmla="*/ 0 h 47813"/>
                <a:gd name="connsiteX29" fmla="*/ 444814 w 883948"/>
                <a:gd name="connsiteY29" fmla="*/ 20171 h 47813"/>
                <a:gd name="connsiteX30" fmla="*/ 490385 w 883948"/>
                <a:gd name="connsiteY30" fmla="*/ 38251 h 47813"/>
                <a:gd name="connsiteX31" fmla="*/ 535958 w 883948"/>
                <a:gd name="connsiteY31" fmla="*/ 20171 h 47813"/>
                <a:gd name="connsiteX32" fmla="*/ 587506 w 883948"/>
                <a:gd name="connsiteY32" fmla="*/ 0 h 47813"/>
                <a:gd name="connsiteX33" fmla="*/ 639055 w 883948"/>
                <a:gd name="connsiteY33" fmla="*/ 20171 h 47813"/>
                <a:gd name="connsiteX34" fmla="*/ 684627 w 883948"/>
                <a:gd name="connsiteY34" fmla="*/ 38251 h 47813"/>
                <a:gd name="connsiteX35" fmla="*/ 730348 w 883948"/>
                <a:gd name="connsiteY35" fmla="*/ 20171 h 47813"/>
                <a:gd name="connsiteX36" fmla="*/ 781897 w 883948"/>
                <a:gd name="connsiteY36" fmla="*/ 0 h 47813"/>
                <a:gd name="connsiteX37" fmla="*/ 833446 w 883948"/>
                <a:gd name="connsiteY37" fmla="*/ 20171 h 47813"/>
                <a:gd name="connsiteX38" fmla="*/ 879168 w 883948"/>
                <a:gd name="connsiteY38" fmla="*/ 38251 h 47813"/>
                <a:gd name="connsiteX39" fmla="*/ 883949 w 883948"/>
                <a:gd name="connsiteY39" fmla="*/ 43032 h 47813"/>
                <a:gd name="connsiteX40" fmla="*/ 879018 w 883948"/>
                <a:gd name="connsiteY40" fmla="*/ 47813 h 4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3948" h="47813">
                  <a:moveTo>
                    <a:pt x="879018" y="47813"/>
                  </a:moveTo>
                  <a:cubicBezTo>
                    <a:pt x="853020" y="47813"/>
                    <a:pt x="840020" y="37504"/>
                    <a:pt x="827469" y="27642"/>
                  </a:cubicBezTo>
                  <a:cubicBezTo>
                    <a:pt x="815666" y="18378"/>
                    <a:pt x="804459" y="9563"/>
                    <a:pt x="781897" y="9563"/>
                  </a:cubicBezTo>
                  <a:cubicBezTo>
                    <a:pt x="759186" y="9563"/>
                    <a:pt x="748129" y="18378"/>
                    <a:pt x="736176" y="27642"/>
                  </a:cubicBezTo>
                  <a:cubicBezTo>
                    <a:pt x="723625" y="37504"/>
                    <a:pt x="710625" y="47813"/>
                    <a:pt x="684627" y="47813"/>
                  </a:cubicBezTo>
                  <a:cubicBezTo>
                    <a:pt x="658629" y="47813"/>
                    <a:pt x="645629" y="37504"/>
                    <a:pt x="633079" y="27642"/>
                  </a:cubicBezTo>
                  <a:cubicBezTo>
                    <a:pt x="621275" y="18378"/>
                    <a:pt x="610068" y="9563"/>
                    <a:pt x="587506" y="9563"/>
                  </a:cubicBezTo>
                  <a:cubicBezTo>
                    <a:pt x="564795" y="9563"/>
                    <a:pt x="553738" y="18378"/>
                    <a:pt x="541934" y="27642"/>
                  </a:cubicBezTo>
                  <a:cubicBezTo>
                    <a:pt x="529383" y="37504"/>
                    <a:pt x="516384" y="47813"/>
                    <a:pt x="490385" y="47813"/>
                  </a:cubicBezTo>
                  <a:cubicBezTo>
                    <a:pt x="464387" y="47813"/>
                    <a:pt x="451388" y="37504"/>
                    <a:pt x="438837" y="27642"/>
                  </a:cubicBezTo>
                  <a:cubicBezTo>
                    <a:pt x="427033" y="18378"/>
                    <a:pt x="415827" y="9563"/>
                    <a:pt x="393265" y="9563"/>
                  </a:cubicBezTo>
                  <a:cubicBezTo>
                    <a:pt x="370553" y="9563"/>
                    <a:pt x="359496" y="18378"/>
                    <a:pt x="347693" y="27642"/>
                  </a:cubicBezTo>
                  <a:cubicBezTo>
                    <a:pt x="335142" y="37504"/>
                    <a:pt x="322142" y="47813"/>
                    <a:pt x="296144" y="47813"/>
                  </a:cubicBezTo>
                  <a:cubicBezTo>
                    <a:pt x="270145" y="47813"/>
                    <a:pt x="257146" y="37504"/>
                    <a:pt x="244595" y="27642"/>
                  </a:cubicBezTo>
                  <a:cubicBezTo>
                    <a:pt x="232791" y="18378"/>
                    <a:pt x="221585" y="9563"/>
                    <a:pt x="199023" y="9563"/>
                  </a:cubicBezTo>
                  <a:cubicBezTo>
                    <a:pt x="176461" y="9563"/>
                    <a:pt x="165255" y="18378"/>
                    <a:pt x="153451" y="27642"/>
                  </a:cubicBezTo>
                  <a:cubicBezTo>
                    <a:pt x="140900" y="37504"/>
                    <a:pt x="127901" y="47813"/>
                    <a:pt x="101902" y="47813"/>
                  </a:cubicBezTo>
                  <a:cubicBezTo>
                    <a:pt x="75904" y="47813"/>
                    <a:pt x="62905" y="37504"/>
                    <a:pt x="50354" y="27642"/>
                  </a:cubicBezTo>
                  <a:cubicBezTo>
                    <a:pt x="38550" y="18378"/>
                    <a:pt x="27343" y="9563"/>
                    <a:pt x="4781" y="9563"/>
                  </a:cubicBezTo>
                  <a:cubicBezTo>
                    <a:pt x="2092" y="9563"/>
                    <a:pt x="0" y="7471"/>
                    <a:pt x="0" y="4781"/>
                  </a:cubicBezTo>
                  <a:cubicBezTo>
                    <a:pt x="0" y="2092"/>
                    <a:pt x="2092" y="0"/>
                    <a:pt x="4781" y="0"/>
                  </a:cubicBezTo>
                  <a:cubicBezTo>
                    <a:pt x="30780" y="0"/>
                    <a:pt x="43779" y="10310"/>
                    <a:pt x="56330" y="20171"/>
                  </a:cubicBezTo>
                  <a:cubicBezTo>
                    <a:pt x="68134" y="29435"/>
                    <a:pt x="79340" y="38251"/>
                    <a:pt x="101902" y="38251"/>
                  </a:cubicBezTo>
                  <a:cubicBezTo>
                    <a:pt x="124614" y="38251"/>
                    <a:pt x="135671" y="29435"/>
                    <a:pt x="147475" y="20171"/>
                  </a:cubicBezTo>
                  <a:cubicBezTo>
                    <a:pt x="160026" y="10310"/>
                    <a:pt x="173025" y="0"/>
                    <a:pt x="199023" y="0"/>
                  </a:cubicBezTo>
                  <a:cubicBezTo>
                    <a:pt x="225021" y="0"/>
                    <a:pt x="238021" y="10310"/>
                    <a:pt x="250572" y="20171"/>
                  </a:cubicBezTo>
                  <a:cubicBezTo>
                    <a:pt x="262376" y="29435"/>
                    <a:pt x="273582" y="38251"/>
                    <a:pt x="296144" y="38251"/>
                  </a:cubicBezTo>
                  <a:cubicBezTo>
                    <a:pt x="318855" y="38251"/>
                    <a:pt x="329912" y="29435"/>
                    <a:pt x="341716" y="20171"/>
                  </a:cubicBezTo>
                  <a:cubicBezTo>
                    <a:pt x="354267" y="10310"/>
                    <a:pt x="367266" y="0"/>
                    <a:pt x="393265" y="0"/>
                  </a:cubicBezTo>
                  <a:cubicBezTo>
                    <a:pt x="419263" y="0"/>
                    <a:pt x="432263" y="10310"/>
                    <a:pt x="444814" y="20171"/>
                  </a:cubicBezTo>
                  <a:cubicBezTo>
                    <a:pt x="456617" y="29435"/>
                    <a:pt x="467823" y="38251"/>
                    <a:pt x="490385" y="38251"/>
                  </a:cubicBezTo>
                  <a:cubicBezTo>
                    <a:pt x="513097" y="38251"/>
                    <a:pt x="524154" y="29435"/>
                    <a:pt x="535958" y="20171"/>
                  </a:cubicBezTo>
                  <a:cubicBezTo>
                    <a:pt x="548509" y="10310"/>
                    <a:pt x="561508" y="0"/>
                    <a:pt x="587506" y="0"/>
                  </a:cubicBezTo>
                  <a:cubicBezTo>
                    <a:pt x="613505" y="0"/>
                    <a:pt x="626504" y="10310"/>
                    <a:pt x="639055" y="20171"/>
                  </a:cubicBezTo>
                  <a:cubicBezTo>
                    <a:pt x="650859" y="29435"/>
                    <a:pt x="662065" y="38251"/>
                    <a:pt x="684627" y="38251"/>
                  </a:cubicBezTo>
                  <a:cubicBezTo>
                    <a:pt x="707339" y="38251"/>
                    <a:pt x="718395" y="29435"/>
                    <a:pt x="730348" y="20171"/>
                  </a:cubicBezTo>
                  <a:cubicBezTo>
                    <a:pt x="742899" y="10310"/>
                    <a:pt x="755899" y="0"/>
                    <a:pt x="781897" y="0"/>
                  </a:cubicBezTo>
                  <a:cubicBezTo>
                    <a:pt x="807896" y="0"/>
                    <a:pt x="820895" y="10310"/>
                    <a:pt x="833446" y="20171"/>
                  </a:cubicBezTo>
                  <a:cubicBezTo>
                    <a:pt x="845250" y="29435"/>
                    <a:pt x="856456" y="38251"/>
                    <a:pt x="879168" y="38251"/>
                  </a:cubicBezTo>
                  <a:cubicBezTo>
                    <a:pt x="881857" y="38251"/>
                    <a:pt x="883949" y="40342"/>
                    <a:pt x="883949" y="43032"/>
                  </a:cubicBezTo>
                  <a:cubicBezTo>
                    <a:pt x="883800" y="45572"/>
                    <a:pt x="881558" y="47813"/>
                    <a:pt x="879018" y="47813"/>
                  </a:cubicBezTo>
                  <a:close/>
                </a:path>
              </a:pathLst>
            </a:custGeom>
            <a:solidFill>
              <a:srgbClr val="FFFFFF"/>
            </a:solidFill>
            <a:ln w="14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66" name="文本框 165">
            <a:extLst>
              <a:ext uri="{FF2B5EF4-FFF2-40B4-BE49-F238E27FC236}">
                <a16:creationId xmlns:a16="http://schemas.microsoft.com/office/drawing/2014/main" id="{07BC3903-2962-463F-A3CD-C9EA535441B9}"/>
              </a:ext>
            </a:extLst>
          </p:cNvPr>
          <p:cNvSpPr txBox="1"/>
          <p:nvPr/>
        </p:nvSpPr>
        <p:spPr>
          <a:xfrm>
            <a:off x="1935404" y="4640955"/>
            <a:ext cx="1798320" cy="117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Click here to add text content, such as keywords, some brief introductions, etc.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... ...</a:t>
            </a:r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C38A8763-FF74-4409-8584-09AAEA78ED03}"/>
              </a:ext>
            </a:extLst>
          </p:cNvPr>
          <p:cNvSpPr txBox="1"/>
          <p:nvPr/>
        </p:nvSpPr>
        <p:spPr>
          <a:xfrm>
            <a:off x="1371707" y="405132"/>
            <a:ext cx="3954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+mn-ea"/>
              </a:rPr>
              <a:t>Add title text here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177" name="组合 176">
            <a:extLst>
              <a:ext uri="{FF2B5EF4-FFF2-40B4-BE49-F238E27FC236}">
                <a16:creationId xmlns:a16="http://schemas.microsoft.com/office/drawing/2014/main" id="{0976E57C-A291-4651-8643-7F142672FF14}"/>
              </a:ext>
            </a:extLst>
          </p:cNvPr>
          <p:cNvGrpSpPr/>
          <p:nvPr/>
        </p:nvGrpSpPr>
        <p:grpSpPr>
          <a:xfrm>
            <a:off x="1880529" y="1724038"/>
            <a:ext cx="2295524" cy="1605094"/>
            <a:chOff x="1880529" y="2602167"/>
            <a:chExt cx="2295524" cy="1605094"/>
          </a:xfrm>
        </p:grpSpPr>
        <p:grpSp>
          <p:nvGrpSpPr>
            <p:cNvPr id="178" name="组合 177">
              <a:extLst>
                <a:ext uri="{FF2B5EF4-FFF2-40B4-BE49-F238E27FC236}">
                  <a16:creationId xmlns:a16="http://schemas.microsoft.com/office/drawing/2014/main" id="{15CDB782-8298-459A-BCA1-83ECE5FC33C2}"/>
                </a:ext>
              </a:extLst>
            </p:cNvPr>
            <p:cNvGrpSpPr/>
            <p:nvPr/>
          </p:nvGrpSpPr>
          <p:grpSpPr>
            <a:xfrm>
              <a:off x="1880529" y="2602167"/>
              <a:ext cx="2295524" cy="1605094"/>
              <a:chOff x="2214563" y="1323975"/>
              <a:chExt cx="2295524" cy="1605094"/>
            </a:xfrm>
            <a:effectLst>
              <a:outerShdw blurRad="101600" dist="63500" dir="5400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180" name="任意多边形 2">
                <a:extLst>
                  <a:ext uri="{FF2B5EF4-FFF2-40B4-BE49-F238E27FC236}">
                    <a16:creationId xmlns:a16="http://schemas.microsoft.com/office/drawing/2014/main" id="{AE7F662E-A1A7-4991-AB64-67630C5F8A22}"/>
                  </a:ext>
                </a:extLst>
              </p:cNvPr>
              <p:cNvSpPr/>
              <p:nvPr/>
            </p:nvSpPr>
            <p:spPr>
              <a:xfrm>
                <a:off x="3995737" y="1457325"/>
                <a:ext cx="514350" cy="1252538"/>
              </a:xfrm>
              <a:custGeom>
                <a:avLst/>
                <a:gdLst>
                  <a:gd name="connsiteX0" fmla="*/ 28575 w 514350"/>
                  <a:gd name="connsiteY0" fmla="*/ 1252538 h 1252538"/>
                  <a:gd name="connsiteX1" fmla="*/ 366713 w 514350"/>
                  <a:gd name="connsiteY1" fmla="*/ 852488 h 1252538"/>
                  <a:gd name="connsiteX2" fmla="*/ 514350 w 514350"/>
                  <a:gd name="connsiteY2" fmla="*/ 328613 h 1252538"/>
                  <a:gd name="connsiteX3" fmla="*/ 328613 w 514350"/>
                  <a:gd name="connsiteY3" fmla="*/ 0 h 1252538"/>
                  <a:gd name="connsiteX4" fmla="*/ 0 w 514350"/>
                  <a:gd name="connsiteY4" fmla="*/ 619125 h 1252538"/>
                  <a:gd name="connsiteX5" fmla="*/ 28575 w 514350"/>
                  <a:gd name="connsiteY5" fmla="*/ 1252538 h 1252538"/>
                  <a:gd name="connsiteX0" fmla="*/ 28575 w 514350"/>
                  <a:gd name="connsiteY0" fmla="*/ 1252538 h 1252538"/>
                  <a:gd name="connsiteX1" fmla="*/ 366713 w 514350"/>
                  <a:gd name="connsiteY1" fmla="*/ 852488 h 1252538"/>
                  <a:gd name="connsiteX2" fmla="*/ 514350 w 514350"/>
                  <a:gd name="connsiteY2" fmla="*/ 328613 h 1252538"/>
                  <a:gd name="connsiteX3" fmla="*/ 314326 w 514350"/>
                  <a:gd name="connsiteY3" fmla="*/ 0 h 1252538"/>
                  <a:gd name="connsiteX4" fmla="*/ 0 w 514350"/>
                  <a:gd name="connsiteY4" fmla="*/ 619125 h 1252538"/>
                  <a:gd name="connsiteX5" fmla="*/ 28575 w 514350"/>
                  <a:gd name="connsiteY5" fmla="*/ 1252538 h 1252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4350" h="1252538">
                    <a:moveTo>
                      <a:pt x="28575" y="1252538"/>
                    </a:moveTo>
                    <a:lnTo>
                      <a:pt x="366713" y="852488"/>
                    </a:lnTo>
                    <a:lnTo>
                      <a:pt x="514350" y="328613"/>
                    </a:lnTo>
                    <a:lnTo>
                      <a:pt x="314326" y="0"/>
                    </a:lnTo>
                    <a:lnTo>
                      <a:pt x="0" y="619125"/>
                    </a:lnTo>
                    <a:lnTo>
                      <a:pt x="28575" y="1252538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1" name="任意多边形 3">
                <a:extLst>
                  <a:ext uri="{FF2B5EF4-FFF2-40B4-BE49-F238E27FC236}">
                    <a16:creationId xmlns:a16="http://schemas.microsoft.com/office/drawing/2014/main" id="{02D5C923-2838-4BAC-92C6-B27DFBBFD3A8}"/>
                  </a:ext>
                </a:extLst>
              </p:cNvPr>
              <p:cNvSpPr/>
              <p:nvPr/>
            </p:nvSpPr>
            <p:spPr>
              <a:xfrm>
                <a:off x="2214563" y="1323975"/>
                <a:ext cx="2100262" cy="1166813"/>
              </a:xfrm>
              <a:custGeom>
                <a:avLst/>
                <a:gdLst>
                  <a:gd name="connsiteX0" fmla="*/ 0 w 2100262"/>
                  <a:gd name="connsiteY0" fmla="*/ 704850 h 1166813"/>
                  <a:gd name="connsiteX1" fmla="*/ 566737 w 2100262"/>
                  <a:gd name="connsiteY1" fmla="*/ 0 h 1166813"/>
                  <a:gd name="connsiteX2" fmla="*/ 2100262 w 2100262"/>
                  <a:gd name="connsiteY2" fmla="*/ 128588 h 1166813"/>
                  <a:gd name="connsiteX3" fmla="*/ 1790700 w 2100262"/>
                  <a:gd name="connsiteY3" fmla="*/ 766763 h 1166813"/>
                  <a:gd name="connsiteX4" fmla="*/ 1276350 w 2100262"/>
                  <a:gd name="connsiteY4" fmla="*/ 1166813 h 1166813"/>
                  <a:gd name="connsiteX5" fmla="*/ 476250 w 2100262"/>
                  <a:gd name="connsiteY5" fmla="*/ 1109663 h 1166813"/>
                  <a:gd name="connsiteX6" fmla="*/ 0 w 2100262"/>
                  <a:gd name="connsiteY6" fmla="*/ 704850 h 1166813"/>
                  <a:gd name="connsiteX0" fmla="*/ 0 w 2100262"/>
                  <a:gd name="connsiteY0" fmla="*/ 704850 h 1166813"/>
                  <a:gd name="connsiteX1" fmla="*/ 566737 w 2100262"/>
                  <a:gd name="connsiteY1" fmla="*/ 0 h 1166813"/>
                  <a:gd name="connsiteX2" fmla="*/ 2100262 w 2100262"/>
                  <a:gd name="connsiteY2" fmla="*/ 128588 h 1166813"/>
                  <a:gd name="connsiteX3" fmla="*/ 1790700 w 2100262"/>
                  <a:gd name="connsiteY3" fmla="*/ 766763 h 1166813"/>
                  <a:gd name="connsiteX4" fmla="*/ 1276350 w 2100262"/>
                  <a:gd name="connsiteY4" fmla="*/ 1166813 h 1166813"/>
                  <a:gd name="connsiteX5" fmla="*/ 476250 w 2100262"/>
                  <a:gd name="connsiteY5" fmla="*/ 1109663 h 1166813"/>
                  <a:gd name="connsiteX6" fmla="*/ 0 w 2100262"/>
                  <a:gd name="connsiteY6" fmla="*/ 704850 h 1166813"/>
                  <a:gd name="connsiteX0" fmla="*/ 0 w 2100262"/>
                  <a:gd name="connsiteY0" fmla="*/ 704850 h 1166813"/>
                  <a:gd name="connsiteX1" fmla="*/ 566737 w 2100262"/>
                  <a:gd name="connsiteY1" fmla="*/ 0 h 1166813"/>
                  <a:gd name="connsiteX2" fmla="*/ 2100262 w 2100262"/>
                  <a:gd name="connsiteY2" fmla="*/ 128588 h 1166813"/>
                  <a:gd name="connsiteX3" fmla="*/ 1790700 w 2100262"/>
                  <a:gd name="connsiteY3" fmla="*/ 766763 h 1166813"/>
                  <a:gd name="connsiteX4" fmla="*/ 1276350 w 2100262"/>
                  <a:gd name="connsiteY4" fmla="*/ 1166813 h 1166813"/>
                  <a:gd name="connsiteX5" fmla="*/ 476250 w 2100262"/>
                  <a:gd name="connsiteY5" fmla="*/ 1109663 h 1166813"/>
                  <a:gd name="connsiteX6" fmla="*/ 0 w 2100262"/>
                  <a:gd name="connsiteY6" fmla="*/ 704850 h 1166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00262" h="1166813">
                    <a:moveTo>
                      <a:pt x="0" y="704850"/>
                    </a:moveTo>
                    <a:lnTo>
                      <a:pt x="566737" y="0"/>
                    </a:lnTo>
                    <a:cubicBezTo>
                      <a:pt x="1216024" y="457200"/>
                      <a:pt x="1798637" y="290513"/>
                      <a:pt x="2100262" y="128588"/>
                    </a:cubicBezTo>
                    <a:lnTo>
                      <a:pt x="1790700" y="766763"/>
                    </a:lnTo>
                    <a:lnTo>
                      <a:pt x="1276350" y="1166813"/>
                    </a:lnTo>
                    <a:lnTo>
                      <a:pt x="476250" y="1109663"/>
                    </a:lnTo>
                    <a:lnTo>
                      <a:pt x="0" y="704850"/>
                    </a:lnTo>
                    <a:close/>
                  </a:path>
                </a:pathLst>
              </a:custGeom>
              <a:solidFill>
                <a:srgbClr val="CF66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2" name="矩形 2">
                <a:extLst>
                  <a:ext uri="{FF2B5EF4-FFF2-40B4-BE49-F238E27FC236}">
                    <a16:creationId xmlns:a16="http://schemas.microsoft.com/office/drawing/2014/main" id="{A62F72FB-FAC7-4429-87CD-0AFD0AA0C3F8}"/>
                  </a:ext>
                </a:extLst>
              </p:cNvPr>
              <p:cNvSpPr/>
              <p:nvPr/>
            </p:nvSpPr>
            <p:spPr>
              <a:xfrm>
                <a:off x="2225040" y="2034541"/>
                <a:ext cx="1798320" cy="894528"/>
              </a:xfrm>
              <a:custGeom>
                <a:avLst/>
                <a:gdLst>
                  <a:gd name="connsiteX0" fmla="*/ 0 w 1744980"/>
                  <a:gd name="connsiteY0" fmla="*/ 0 h 624840"/>
                  <a:gd name="connsiteX1" fmla="*/ 1744980 w 1744980"/>
                  <a:gd name="connsiteY1" fmla="*/ 0 h 624840"/>
                  <a:gd name="connsiteX2" fmla="*/ 1744980 w 1744980"/>
                  <a:gd name="connsiteY2" fmla="*/ 624840 h 624840"/>
                  <a:gd name="connsiteX3" fmla="*/ 0 w 1744980"/>
                  <a:gd name="connsiteY3" fmla="*/ 624840 h 624840"/>
                  <a:gd name="connsiteX4" fmla="*/ 0 w 1744980"/>
                  <a:gd name="connsiteY4" fmla="*/ 0 h 624840"/>
                  <a:gd name="connsiteX0" fmla="*/ 0 w 1783080"/>
                  <a:gd name="connsiteY0" fmla="*/ 0 h 624840"/>
                  <a:gd name="connsiteX1" fmla="*/ 1783080 w 1783080"/>
                  <a:gd name="connsiteY1" fmla="*/ 45720 h 624840"/>
                  <a:gd name="connsiteX2" fmla="*/ 1744980 w 1783080"/>
                  <a:gd name="connsiteY2" fmla="*/ 624840 h 624840"/>
                  <a:gd name="connsiteX3" fmla="*/ 0 w 1783080"/>
                  <a:gd name="connsiteY3" fmla="*/ 624840 h 624840"/>
                  <a:gd name="connsiteX4" fmla="*/ 0 w 1783080"/>
                  <a:gd name="connsiteY4" fmla="*/ 0 h 624840"/>
                  <a:gd name="connsiteX0" fmla="*/ 0 w 1798320"/>
                  <a:gd name="connsiteY0" fmla="*/ 0 h 670560"/>
                  <a:gd name="connsiteX1" fmla="*/ 1783080 w 1798320"/>
                  <a:gd name="connsiteY1" fmla="*/ 45720 h 670560"/>
                  <a:gd name="connsiteX2" fmla="*/ 1798320 w 1798320"/>
                  <a:gd name="connsiteY2" fmla="*/ 670560 h 670560"/>
                  <a:gd name="connsiteX3" fmla="*/ 0 w 1798320"/>
                  <a:gd name="connsiteY3" fmla="*/ 624840 h 670560"/>
                  <a:gd name="connsiteX4" fmla="*/ 0 w 1798320"/>
                  <a:gd name="connsiteY4" fmla="*/ 0 h 670560"/>
                  <a:gd name="connsiteX0" fmla="*/ 0 w 1798320"/>
                  <a:gd name="connsiteY0" fmla="*/ 0 h 670560"/>
                  <a:gd name="connsiteX1" fmla="*/ 1783080 w 1798320"/>
                  <a:gd name="connsiteY1" fmla="*/ 45720 h 670560"/>
                  <a:gd name="connsiteX2" fmla="*/ 1798320 w 1798320"/>
                  <a:gd name="connsiteY2" fmla="*/ 670560 h 670560"/>
                  <a:gd name="connsiteX3" fmla="*/ 175260 w 1798320"/>
                  <a:gd name="connsiteY3" fmla="*/ 518160 h 670560"/>
                  <a:gd name="connsiteX4" fmla="*/ 0 w 1798320"/>
                  <a:gd name="connsiteY4" fmla="*/ 0 h 670560"/>
                  <a:gd name="connsiteX0" fmla="*/ 0 w 1798320"/>
                  <a:gd name="connsiteY0" fmla="*/ 0 h 670560"/>
                  <a:gd name="connsiteX1" fmla="*/ 1783080 w 1798320"/>
                  <a:gd name="connsiteY1" fmla="*/ 45720 h 670560"/>
                  <a:gd name="connsiteX2" fmla="*/ 1798320 w 1798320"/>
                  <a:gd name="connsiteY2" fmla="*/ 670560 h 670560"/>
                  <a:gd name="connsiteX3" fmla="*/ 60960 w 1798320"/>
                  <a:gd name="connsiteY3" fmla="*/ 579120 h 670560"/>
                  <a:gd name="connsiteX4" fmla="*/ 0 w 1798320"/>
                  <a:gd name="connsiteY4" fmla="*/ 0 h 670560"/>
                  <a:gd name="connsiteX0" fmla="*/ 0 w 1798320"/>
                  <a:gd name="connsiteY0" fmla="*/ 0 h 744714"/>
                  <a:gd name="connsiteX1" fmla="*/ 1783080 w 1798320"/>
                  <a:gd name="connsiteY1" fmla="*/ 45720 h 744714"/>
                  <a:gd name="connsiteX2" fmla="*/ 1798320 w 1798320"/>
                  <a:gd name="connsiteY2" fmla="*/ 670560 h 744714"/>
                  <a:gd name="connsiteX3" fmla="*/ 60960 w 1798320"/>
                  <a:gd name="connsiteY3" fmla="*/ 579120 h 744714"/>
                  <a:gd name="connsiteX4" fmla="*/ 0 w 1798320"/>
                  <a:gd name="connsiteY4" fmla="*/ 0 h 744714"/>
                  <a:gd name="connsiteX0" fmla="*/ 0 w 1798320"/>
                  <a:gd name="connsiteY0" fmla="*/ 0 h 670560"/>
                  <a:gd name="connsiteX1" fmla="*/ 1783080 w 1798320"/>
                  <a:gd name="connsiteY1" fmla="*/ 45720 h 670560"/>
                  <a:gd name="connsiteX2" fmla="*/ 1798320 w 1798320"/>
                  <a:gd name="connsiteY2" fmla="*/ 670560 h 670560"/>
                  <a:gd name="connsiteX3" fmla="*/ 60960 w 1798320"/>
                  <a:gd name="connsiteY3" fmla="*/ 579120 h 670560"/>
                  <a:gd name="connsiteX4" fmla="*/ 0 w 1798320"/>
                  <a:gd name="connsiteY4" fmla="*/ 0 h 670560"/>
                  <a:gd name="connsiteX0" fmla="*/ 0 w 1798320"/>
                  <a:gd name="connsiteY0" fmla="*/ 0 h 670560"/>
                  <a:gd name="connsiteX1" fmla="*/ 1783080 w 1798320"/>
                  <a:gd name="connsiteY1" fmla="*/ 45720 h 670560"/>
                  <a:gd name="connsiteX2" fmla="*/ 1798320 w 1798320"/>
                  <a:gd name="connsiteY2" fmla="*/ 670560 h 670560"/>
                  <a:gd name="connsiteX3" fmla="*/ 60960 w 1798320"/>
                  <a:gd name="connsiteY3" fmla="*/ 579120 h 670560"/>
                  <a:gd name="connsiteX4" fmla="*/ 0 w 1798320"/>
                  <a:gd name="connsiteY4" fmla="*/ 0 h 670560"/>
                  <a:gd name="connsiteX0" fmla="*/ 0 w 1798320"/>
                  <a:gd name="connsiteY0" fmla="*/ 0 h 812979"/>
                  <a:gd name="connsiteX1" fmla="*/ 1783080 w 1798320"/>
                  <a:gd name="connsiteY1" fmla="*/ 45720 h 812979"/>
                  <a:gd name="connsiteX2" fmla="*/ 1798320 w 1798320"/>
                  <a:gd name="connsiteY2" fmla="*/ 670560 h 812979"/>
                  <a:gd name="connsiteX3" fmla="*/ 60960 w 1798320"/>
                  <a:gd name="connsiteY3" fmla="*/ 579120 h 812979"/>
                  <a:gd name="connsiteX4" fmla="*/ 0 w 1798320"/>
                  <a:gd name="connsiteY4" fmla="*/ 0 h 812979"/>
                  <a:gd name="connsiteX0" fmla="*/ 0 w 1798320"/>
                  <a:gd name="connsiteY0" fmla="*/ 0 h 894528"/>
                  <a:gd name="connsiteX1" fmla="*/ 1783080 w 1798320"/>
                  <a:gd name="connsiteY1" fmla="*/ 45720 h 894528"/>
                  <a:gd name="connsiteX2" fmla="*/ 1798320 w 1798320"/>
                  <a:gd name="connsiteY2" fmla="*/ 670560 h 894528"/>
                  <a:gd name="connsiteX3" fmla="*/ 60960 w 1798320"/>
                  <a:gd name="connsiteY3" fmla="*/ 579120 h 894528"/>
                  <a:gd name="connsiteX4" fmla="*/ 0 w 1798320"/>
                  <a:gd name="connsiteY4" fmla="*/ 0 h 894528"/>
                  <a:gd name="connsiteX0" fmla="*/ 0 w 1798320"/>
                  <a:gd name="connsiteY0" fmla="*/ 0 h 894528"/>
                  <a:gd name="connsiteX1" fmla="*/ 1783080 w 1798320"/>
                  <a:gd name="connsiteY1" fmla="*/ 45720 h 894528"/>
                  <a:gd name="connsiteX2" fmla="*/ 1798320 w 1798320"/>
                  <a:gd name="connsiteY2" fmla="*/ 670560 h 894528"/>
                  <a:gd name="connsiteX3" fmla="*/ 60960 w 1798320"/>
                  <a:gd name="connsiteY3" fmla="*/ 579120 h 894528"/>
                  <a:gd name="connsiteX4" fmla="*/ 0 w 1798320"/>
                  <a:gd name="connsiteY4" fmla="*/ 0 h 894528"/>
                  <a:gd name="connsiteX0" fmla="*/ 0 w 1798320"/>
                  <a:gd name="connsiteY0" fmla="*/ 0 h 894528"/>
                  <a:gd name="connsiteX1" fmla="*/ 1783080 w 1798320"/>
                  <a:gd name="connsiteY1" fmla="*/ 45720 h 894528"/>
                  <a:gd name="connsiteX2" fmla="*/ 1798320 w 1798320"/>
                  <a:gd name="connsiteY2" fmla="*/ 670560 h 894528"/>
                  <a:gd name="connsiteX3" fmla="*/ 60960 w 1798320"/>
                  <a:gd name="connsiteY3" fmla="*/ 579120 h 894528"/>
                  <a:gd name="connsiteX4" fmla="*/ 0 w 1798320"/>
                  <a:gd name="connsiteY4" fmla="*/ 0 h 89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8320" h="894528">
                    <a:moveTo>
                      <a:pt x="0" y="0"/>
                    </a:moveTo>
                    <a:cubicBezTo>
                      <a:pt x="826135" y="447040"/>
                      <a:pt x="1271270" y="344805"/>
                      <a:pt x="1783080" y="45720"/>
                    </a:cubicBezTo>
                    <a:lnTo>
                      <a:pt x="1798320" y="670560"/>
                    </a:lnTo>
                    <a:cubicBezTo>
                      <a:pt x="1254125" y="903605"/>
                      <a:pt x="855980" y="1063625"/>
                      <a:pt x="60960" y="57912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59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79" name="椭圆 178">
              <a:extLst>
                <a:ext uri="{FF2B5EF4-FFF2-40B4-BE49-F238E27FC236}">
                  <a16:creationId xmlns:a16="http://schemas.microsoft.com/office/drawing/2014/main" id="{45C225B5-EB7C-439E-8DF2-906C027A312A}"/>
                </a:ext>
              </a:extLst>
            </p:cNvPr>
            <p:cNvSpPr/>
            <p:nvPr/>
          </p:nvSpPr>
          <p:spPr>
            <a:xfrm>
              <a:off x="2694257" y="3027958"/>
              <a:ext cx="394915" cy="394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3" name="组合 182">
            <a:extLst>
              <a:ext uri="{FF2B5EF4-FFF2-40B4-BE49-F238E27FC236}">
                <a16:creationId xmlns:a16="http://schemas.microsoft.com/office/drawing/2014/main" id="{1FFEFF66-2179-4C71-BAE2-14471C44C072}"/>
              </a:ext>
            </a:extLst>
          </p:cNvPr>
          <p:cNvGrpSpPr/>
          <p:nvPr/>
        </p:nvGrpSpPr>
        <p:grpSpPr>
          <a:xfrm>
            <a:off x="3780766" y="1761715"/>
            <a:ext cx="2252661" cy="1543473"/>
            <a:chOff x="3780766" y="2639844"/>
            <a:chExt cx="2252661" cy="1543473"/>
          </a:xfrm>
        </p:grpSpPr>
        <p:grpSp>
          <p:nvGrpSpPr>
            <p:cNvPr id="184" name="组合 183">
              <a:extLst>
                <a:ext uri="{FF2B5EF4-FFF2-40B4-BE49-F238E27FC236}">
                  <a16:creationId xmlns:a16="http://schemas.microsoft.com/office/drawing/2014/main" id="{FC73F450-AC69-4414-B128-61E26F01B3CB}"/>
                </a:ext>
              </a:extLst>
            </p:cNvPr>
            <p:cNvGrpSpPr/>
            <p:nvPr/>
          </p:nvGrpSpPr>
          <p:grpSpPr>
            <a:xfrm>
              <a:off x="3780766" y="2639844"/>
              <a:ext cx="2252661" cy="1543473"/>
              <a:chOff x="4114800" y="1361652"/>
              <a:chExt cx="2252661" cy="1543473"/>
            </a:xfrm>
            <a:effectLst>
              <a:outerShdw blurRad="101600" dist="63500" dir="5400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186" name="任意多边形 6">
                <a:extLst>
                  <a:ext uri="{FF2B5EF4-FFF2-40B4-BE49-F238E27FC236}">
                    <a16:creationId xmlns:a16="http://schemas.microsoft.com/office/drawing/2014/main" id="{2B7915DE-B192-4460-94EE-1380B8551590}"/>
                  </a:ext>
                </a:extLst>
              </p:cNvPr>
              <p:cNvSpPr/>
              <p:nvPr/>
            </p:nvSpPr>
            <p:spPr>
              <a:xfrm>
                <a:off x="5895762" y="1724024"/>
                <a:ext cx="471699" cy="1181101"/>
              </a:xfrm>
              <a:custGeom>
                <a:avLst/>
                <a:gdLst>
                  <a:gd name="connsiteX0" fmla="*/ 0 w 461963"/>
                  <a:gd name="connsiteY0" fmla="*/ 1166813 h 1166813"/>
                  <a:gd name="connsiteX1" fmla="*/ 295275 w 461963"/>
                  <a:gd name="connsiteY1" fmla="*/ 928688 h 1166813"/>
                  <a:gd name="connsiteX2" fmla="*/ 461963 w 461963"/>
                  <a:gd name="connsiteY2" fmla="*/ 442913 h 1166813"/>
                  <a:gd name="connsiteX3" fmla="*/ 447675 w 461963"/>
                  <a:gd name="connsiteY3" fmla="*/ 242888 h 1166813"/>
                  <a:gd name="connsiteX4" fmla="*/ 295275 w 461963"/>
                  <a:gd name="connsiteY4" fmla="*/ 0 h 1166813"/>
                  <a:gd name="connsiteX5" fmla="*/ 4763 w 461963"/>
                  <a:gd name="connsiteY5" fmla="*/ 576263 h 1166813"/>
                  <a:gd name="connsiteX6" fmla="*/ 0 w 461963"/>
                  <a:gd name="connsiteY6" fmla="*/ 1166813 h 1166813"/>
                  <a:gd name="connsiteX0" fmla="*/ 0 w 466726"/>
                  <a:gd name="connsiteY0" fmla="*/ 1181101 h 1181101"/>
                  <a:gd name="connsiteX1" fmla="*/ 300038 w 466726"/>
                  <a:gd name="connsiteY1" fmla="*/ 928688 h 1181101"/>
                  <a:gd name="connsiteX2" fmla="*/ 466726 w 466726"/>
                  <a:gd name="connsiteY2" fmla="*/ 442913 h 1181101"/>
                  <a:gd name="connsiteX3" fmla="*/ 452438 w 466726"/>
                  <a:gd name="connsiteY3" fmla="*/ 242888 h 1181101"/>
                  <a:gd name="connsiteX4" fmla="*/ 300038 w 466726"/>
                  <a:gd name="connsiteY4" fmla="*/ 0 h 1181101"/>
                  <a:gd name="connsiteX5" fmla="*/ 9526 w 466726"/>
                  <a:gd name="connsiteY5" fmla="*/ 576263 h 1181101"/>
                  <a:gd name="connsiteX6" fmla="*/ 0 w 466726"/>
                  <a:gd name="connsiteY6" fmla="*/ 1181101 h 1181101"/>
                  <a:gd name="connsiteX0" fmla="*/ 4973 w 471699"/>
                  <a:gd name="connsiteY0" fmla="*/ 1181101 h 1181101"/>
                  <a:gd name="connsiteX1" fmla="*/ 305011 w 471699"/>
                  <a:gd name="connsiteY1" fmla="*/ 928688 h 1181101"/>
                  <a:gd name="connsiteX2" fmla="*/ 471699 w 471699"/>
                  <a:gd name="connsiteY2" fmla="*/ 442913 h 1181101"/>
                  <a:gd name="connsiteX3" fmla="*/ 457411 w 471699"/>
                  <a:gd name="connsiteY3" fmla="*/ 242888 h 1181101"/>
                  <a:gd name="connsiteX4" fmla="*/ 305011 w 471699"/>
                  <a:gd name="connsiteY4" fmla="*/ 0 h 1181101"/>
                  <a:gd name="connsiteX5" fmla="*/ 211 w 471699"/>
                  <a:gd name="connsiteY5" fmla="*/ 595313 h 1181101"/>
                  <a:gd name="connsiteX6" fmla="*/ 4973 w 471699"/>
                  <a:gd name="connsiteY6" fmla="*/ 1181101 h 1181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1699" h="1181101">
                    <a:moveTo>
                      <a:pt x="4973" y="1181101"/>
                    </a:moveTo>
                    <a:lnTo>
                      <a:pt x="305011" y="928688"/>
                    </a:lnTo>
                    <a:lnTo>
                      <a:pt x="471699" y="442913"/>
                    </a:lnTo>
                    <a:lnTo>
                      <a:pt x="457411" y="242888"/>
                    </a:lnTo>
                    <a:lnTo>
                      <a:pt x="305011" y="0"/>
                    </a:lnTo>
                    <a:lnTo>
                      <a:pt x="211" y="595313"/>
                    </a:lnTo>
                    <a:cubicBezTo>
                      <a:pt x="-1377" y="793750"/>
                      <a:pt x="6561" y="987426"/>
                      <a:pt x="4973" y="118110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7" name="任意多边形 7">
                <a:extLst>
                  <a:ext uri="{FF2B5EF4-FFF2-40B4-BE49-F238E27FC236}">
                    <a16:creationId xmlns:a16="http://schemas.microsoft.com/office/drawing/2014/main" id="{6DC47A9E-B87E-4054-925D-C0893F6D7015}"/>
                  </a:ext>
                </a:extLst>
              </p:cNvPr>
              <p:cNvSpPr/>
              <p:nvPr/>
            </p:nvSpPr>
            <p:spPr>
              <a:xfrm>
                <a:off x="4114800" y="1361652"/>
                <a:ext cx="2092325" cy="1011525"/>
              </a:xfrm>
              <a:custGeom>
                <a:avLst/>
                <a:gdLst>
                  <a:gd name="connsiteX0" fmla="*/ 0 w 2092325"/>
                  <a:gd name="connsiteY0" fmla="*/ 644525 h 895350"/>
                  <a:gd name="connsiteX1" fmla="*/ 336550 w 2092325"/>
                  <a:gd name="connsiteY1" fmla="*/ 0 h 895350"/>
                  <a:gd name="connsiteX2" fmla="*/ 1298575 w 2092325"/>
                  <a:gd name="connsiteY2" fmla="*/ 69850 h 895350"/>
                  <a:gd name="connsiteX3" fmla="*/ 2092325 w 2092325"/>
                  <a:gd name="connsiteY3" fmla="*/ 301625 h 895350"/>
                  <a:gd name="connsiteX4" fmla="*/ 1784350 w 2092325"/>
                  <a:gd name="connsiteY4" fmla="*/ 895350 h 895350"/>
                  <a:gd name="connsiteX5" fmla="*/ 0 w 2092325"/>
                  <a:gd name="connsiteY5" fmla="*/ 644525 h 895350"/>
                  <a:gd name="connsiteX0" fmla="*/ 0 w 2092325"/>
                  <a:gd name="connsiteY0" fmla="*/ 673975 h 924800"/>
                  <a:gd name="connsiteX1" fmla="*/ 336550 w 2092325"/>
                  <a:gd name="connsiteY1" fmla="*/ 29450 h 924800"/>
                  <a:gd name="connsiteX2" fmla="*/ 1298575 w 2092325"/>
                  <a:gd name="connsiteY2" fmla="*/ 99300 h 924800"/>
                  <a:gd name="connsiteX3" fmla="*/ 2092325 w 2092325"/>
                  <a:gd name="connsiteY3" fmla="*/ 331075 h 924800"/>
                  <a:gd name="connsiteX4" fmla="*/ 1784350 w 2092325"/>
                  <a:gd name="connsiteY4" fmla="*/ 924800 h 924800"/>
                  <a:gd name="connsiteX5" fmla="*/ 0 w 2092325"/>
                  <a:gd name="connsiteY5" fmla="*/ 673975 h 924800"/>
                  <a:gd name="connsiteX0" fmla="*/ 0 w 2092325"/>
                  <a:gd name="connsiteY0" fmla="*/ 673975 h 924800"/>
                  <a:gd name="connsiteX1" fmla="*/ 336550 w 2092325"/>
                  <a:gd name="connsiteY1" fmla="*/ 29450 h 924800"/>
                  <a:gd name="connsiteX2" fmla="*/ 1298575 w 2092325"/>
                  <a:gd name="connsiteY2" fmla="*/ 99300 h 924800"/>
                  <a:gd name="connsiteX3" fmla="*/ 2092325 w 2092325"/>
                  <a:gd name="connsiteY3" fmla="*/ 331075 h 924800"/>
                  <a:gd name="connsiteX4" fmla="*/ 1784350 w 2092325"/>
                  <a:gd name="connsiteY4" fmla="*/ 924800 h 924800"/>
                  <a:gd name="connsiteX5" fmla="*/ 0 w 2092325"/>
                  <a:gd name="connsiteY5" fmla="*/ 673975 h 924800"/>
                  <a:gd name="connsiteX0" fmla="*/ 0 w 2092325"/>
                  <a:gd name="connsiteY0" fmla="*/ 686326 h 937151"/>
                  <a:gd name="connsiteX1" fmla="*/ 336550 w 2092325"/>
                  <a:gd name="connsiteY1" fmla="*/ 41801 h 937151"/>
                  <a:gd name="connsiteX2" fmla="*/ 1298575 w 2092325"/>
                  <a:gd name="connsiteY2" fmla="*/ 111651 h 937151"/>
                  <a:gd name="connsiteX3" fmla="*/ 2092325 w 2092325"/>
                  <a:gd name="connsiteY3" fmla="*/ 343426 h 937151"/>
                  <a:gd name="connsiteX4" fmla="*/ 1784350 w 2092325"/>
                  <a:gd name="connsiteY4" fmla="*/ 937151 h 937151"/>
                  <a:gd name="connsiteX5" fmla="*/ 0 w 2092325"/>
                  <a:gd name="connsiteY5" fmla="*/ 686326 h 937151"/>
                  <a:gd name="connsiteX0" fmla="*/ 0 w 2092325"/>
                  <a:gd name="connsiteY0" fmla="*/ 692984 h 943809"/>
                  <a:gd name="connsiteX1" fmla="*/ 336550 w 2092325"/>
                  <a:gd name="connsiteY1" fmla="*/ 48459 h 943809"/>
                  <a:gd name="connsiteX2" fmla="*/ 1254125 w 2092325"/>
                  <a:gd name="connsiteY2" fmla="*/ 92909 h 943809"/>
                  <a:gd name="connsiteX3" fmla="*/ 2092325 w 2092325"/>
                  <a:gd name="connsiteY3" fmla="*/ 350084 h 943809"/>
                  <a:gd name="connsiteX4" fmla="*/ 1784350 w 2092325"/>
                  <a:gd name="connsiteY4" fmla="*/ 943809 h 943809"/>
                  <a:gd name="connsiteX5" fmla="*/ 0 w 2092325"/>
                  <a:gd name="connsiteY5" fmla="*/ 692984 h 943809"/>
                  <a:gd name="connsiteX0" fmla="*/ 0 w 2092325"/>
                  <a:gd name="connsiteY0" fmla="*/ 708447 h 959272"/>
                  <a:gd name="connsiteX1" fmla="*/ 336550 w 2092325"/>
                  <a:gd name="connsiteY1" fmla="*/ 63922 h 959272"/>
                  <a:gd name="connsiteX2" fmla="*/ 1254125 w 2092325"/>
                  <a:gd name="connsiteY2" fmla="*/ 108372 h 959272"/>
                  <a:gd name="connsiteX3" fmla="*/ 2092325 w 2092325"/>
                  <a:gd name="connsiteY3" fmla="*/ 365547 h 959272"/>
                  <a:gd name="connsiteX4" fmla="*/ 1784350 w 2092325"/>
                  <a:gd name="connsiteY4" fmla="*/ 959272 h 959272"/>
                  <a:gd name="connsiteX5" fmla="*/ 0 w 2092325"/>
                  <a:gd name="connsiteY5" fmla="*/ 708447 h 959272"/>
                  <a:gd name="connsiteX0" fmla="*/ 0 w 2092325"/>
                  <a:gd name="connsiteY0" fmla="*/ 708447 h 959272"/>
                  <a:gd name="connsiteX1" fmla="*/ 336550 w 2092325"/>
                  <a:gd name="connsiteY1" fmla="*/ 63922 h 959272"/>
                  <a:gd name="connsiteX2" fmla="*/ 1254125 w 2092325"/>
                  <a:gd name="connsiteY2" fmla="*/ 108372 h 959272"/>
                  <a:gd name="connsiteX3" fmla="*/ 2092325 w 2092325"/>
                  <a:gd name="connsiteY3" fmla="*/ 365547 h 959272"/>
                  <a:gd name="connsiteX4" fmla="*/ 1784350 w 2092325"/>
                  <a:gd name="connsiteY4" fmla="*/ 959272 h 959272"/>
                  <a:gd name="connsiteX5" fmla="*/ 0 w 2092325"/>
                  <a:gd name="connsiteY5" fmla="*/ 708447 h 959272"/>
                  <a:gd name="connsiteX0" fmla="*/ 0 w 2092325"/>
                  <a:gd name="connsiteY0" fmla="*/ 708447 h 959272"/>
                  <a:gd name="connsiteX1" fmla="*/ 336550 w 2092325"/>
                  <a:gd name="connsiteY1" fmla="*/ 63922 h 959272"/>
                  <a:gd name="connsiteX2" fmla="*/ 1254125 w 2092325"/>
                  <a:gd name="connsiteY2" fmla="*/ 108372 h 959272"/>
                  <a:gd name="connsiteX3" fmla="*/ 2092325 w 2092325"/>
                  <a:gd name="connsiteY3" fmla="*/ 365547 h 959272"/>
                  <a:gd name="connsiteX4" fmla="*/ 1803400 w 2092325"/>
                  <a:gd name="connsiteY4" fmla="*/ 959272 h 959272"/>
                  <a:gd name="connsiteX5" fmla="*/ 0 w 2092325"/>
                  <a:gd name="connsiteY5" fmla="*/ 708447 h 959272"/>
                  <a:gd name="connsiteX0" fmla="*/ 0 w 2092325"/>
                  <a:gd name="connsiteY0" fmla="*/ 708447 h 1011525"/>
                  <a:gd name="connsiteX1" fmla="*/ 336550 w 2092325"/>
                  <a:gd name="connsiteY1" fmla="*/ 63922 h 1011525"/>
                  <a:gd name="connsiteX2" fmla="*/ 1254125 w 2092325"/>
                  <a:gd name="connsiteY2" fmla="*/ 108372 h 1011525"/>
                  <a:gd name="connsiteX3" fmla="*/ 2092325 w 2092325"/>
                  <a:gd name="connsiteY3" fmla="*/ 365547 h 1011525"/>
                  <a:gd name="connsiteX4" fmla="*/ 1803400 w 2092325"/>
                  <a:gd name="connsiteY4" fmla="*/ 959272 h 1011525"/>
                  <a:gd name="connsiteX5" fmla="*/ 0 w 2092325"/>
                  <a:gd name="connsiteY5" fmla="*/ 708447 h 101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92325" h="1011525">
                    <a:moveTo>
                      <a:pt x="0" y="708447"/>
                    </a:moveTo>
                    <a:lnTo>
                      <a:pt x="336550" y="63922"/>
                    </a:lnTo>
                    <a:cubicBezTo>
                      <a:pt x="781579" y="-66782"/>
                      <a:pt x="989542" y="31114"/>
                      <a:pt x="1254125" y="108372"/>
                    </a:cubicBezTo>
                    <a:cubicBezTo>
                      <a:pt x="1518708" y="185630"/>
                      <a:pt x="1754717" y="402589"/>
                      <a:pt x="2092325" y="365547"/>
                    </a:cubicBezTo>
                    <a:lnTo>
                      <a:pt x="1803400" y="959272"/>
                    </a:lnTo>
                    <a:cubicBezTo>
                      <a:pt x="1678517" y="1142364"/>
                      <a:pt x="601133" y="792055"/>
                      <a:pt x="0" y="708447"/>
                    </a:cubicBezTo>
                    <a:close/>
                  </a:path>
                </a:pathLst>
              </a:custGeom>
              <a:solidFill>
                <a:srgbClr val="FEA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9" name="任意多边形 8">
                <a:extLst>
                  <a:ext uri="{FF2B5EF4-FFF2-40B4-BE49-F238E27FC236}">
                    <a16:creationId xmlns:a16="http://schemas.microsoft.com/office/drawing/2014/main" id="{C819BBD8-2CFB-4A45-AC7D-0AFECB954A70}"/>
                  </a:ext>
                </a:extLst>
              </p:cNvPr>
              <p:cNvSpPr/>
              <p:nvPr/>
            </p:nvSpPr>
            <p:spPr>
              <a:xfrm>
                <a:off x="4117657" y="1991410"/>
                <a:ext cx="1798320" cy="911809"/>
              </a:xfrm>
              <a:custGeom>
                <a:avLst/>
                <a:gdLst>
                  <a:gd name="connsiteX0" fmla="*/ 7620 w 1798320"/>
                  <a:gd name="connsiteY0" fmla="*/ 617220 h 830580"/>
                  <a:gd name="connsiteX1" fmla="*/ 0 w 1798320"/>
                  <a:gd name="connsiteY1" fmla="*/ 0 h 830580"/>
                  <a:gd name="connsiteX2" fmla="*/ 982980 w 1798320"/>
                  <a:gd name="connsiteY2" fmla="*/ 15240 h 830580"/>
                  <a:gd name="connsiteX3" fmla="*/ 1798320 w 1798320"/>
                  <a:gd name="connsiteY3" fmla="*/ 251460 h 830580"/>
                  <a:gd name="connsiteX4" fmla="*/ 1790700 w 1798320"/>
                  <a:gd name="connsiteY4" fmla="*/ 830580 h 830580"/>
                  <a:gd name="connsiteX5" fmla="*/ 906780 w 1798320"/>
                  <a:gd name="connsiteY5" fmla="*/ 548640 h 830580"/>
                  <a:gd name="connsiteX6" fmla="*/ 7620 w 1798320"/>
                  <a:gd name="connsiteY6" fmla="*/ 617220 h 830580"/>
                  <a:gd name="connsiteX0" fmla="*/ 7620 w 1798320"/>
                  <a:gd name="connsiteY0" fmla="*/ 673660 h 887020"/>
                  <a:gd name="connsiteX1" fmla="*/ 0 w 1798320"/>
                  <a:gd name="connsiteY1" fmla="*/ 56440 h 887020"/>
                  <a:gd name="connsiteX2" fmla="*/ 982980 w 1798320"/>
                  <a:gd name="connsiteY2" fmla="*/ 71680 h 887020"/>
                  <a:gd name="connsiteX3" fmla="*/ 1798320 w 1798320"/>
                  <a:gd name="connsiteY3" fmla="*/ 307900 h 887020"/>
                  <a:gd name="connsiteX4" fmla="*/ 1790700 w 1798320"/>
                  <a:gd name="connsiteY4" fmla="*/ 887020 h 887020"/>
                  <a:gd name="connsiteX5" fmla="*/ 906780 w 1798320"/>
                  <a:gd name="connsiteY5" fmla="*/ 605080 h 887020"/>
                  <a:gd name="connsiteX6" fmla="*/ 7620 w 1798320"/>
                  <a:gd name="connsiteY6" fmla="*/ 673660 h 887020"/>
                  <a:gd name="connsiteX0" fmla="*/ 7620 w 1798320"/>
                  <a:gd name="connsiteY0" fmla="*/ 695675 h 909035"/>
                  <a:gd name="connsiteX1" fmla="*/ 0 w 1798320"/>
                  <a:gd name="connsiteY1" fmla="*/ 78455 h 909035"/>
                  <a:gd name="connsiteX2" fmla="*/ 982980 w 1798320"/>
                  <a:gd name="connsiteY2" fmla="*/ 93695 h 909035"/>
                  <a:gd name="connsiteX3" fmla="*/ 1798320 w 1798320"/>
                  <a:gd name="connsiteY3" fmla="*/ 329915 h 909035"/>
                  <a:gd name="connsiteX4" fmla="*/ 1790700 w 1798320"/>
                  <a:gd name="connsiteY4" fmla="*/ 909035 h 909035"/>
                  <a:gd name="connsiteX5" fmla="*/ 906780 w 1798320"/>
                  <a:gd name="connsiteY5" fmla="*/ 627095 h 909035"/>
                  <a:gd name="connsiteX6" fmla="*/ 7620 w 1798320"/>
                  <a:gd name="connsiteY6" fmla="*/ 695675 h 909035"/>
                  <a:gd name="connsiteX0" fmla="*/ 7620 w 1798320"/>
                  <a:gd name="connsiteY0" fmla="*/ 695675 h 909035"/>
                  <a:gd name="connsiteX1" fmla="*/ 0 w 1798320"/>
                  <a:gd name="connsiteY1" fmla="*/ 78455 h 909035"/>
                  <a:gd name="connsiteX2" fmla="*/ 982980 w 1798320"/>
                  <a:gd name="connsiteY2" fmla="*/ 93695 h 909035"/>
                  <a:gd name="connsiteX3" fmla="*/ 1798320 w 1798320"/>
                  <a:gd name="connsiteY3" fmla="*/ 329915 h 909035"/>
                  <a:gd name="connsiteX4" fmla="*/ 1790700 w 1798320"/>
                  <a:gd name="connsiteY4" fmla="*/ 909035 h 909035"/>
                  <a:gd name="connsiteX5" fmla="*/ 906780 w 1798320"/>
                  <a:gd name="connsiteY5" fmla="*/ 627095 h 909035"/>
                  <a:gd name="connsiteX6" fmla="*/ 7620 w 1798320"/>
                  <a:gd name="connsiteY6" fmla="*/ 695675 h 909035"/>
                  <a:gd name="connsiteX0" fmla="*/ 7620 w 1798320"/>
                  <a:gd name="connsiteY0" fmla="*/ 678137 h 891497"/>
                  <a:gd name="connsiteX1" fmla="*/ 0 w 1798320"/>
                  <a:gd name="connsiteY1" fmla="*/ 60917 h 891497"/>
                  <a:gd name="connsiteX2" fmla="*/ 982980 w 1798320"/>
                  <a:gd name="connsiteY2" fmla="*/ 76157 h 891497"/>
                  <a:gd name="connsiteX3" fmla="*/ 1798320 w 1798320"/>
                  <a:gd name="connsiteY3" fmla="*/ 312377 h 891497"/>
                  <a:gd name="connsiteX4" fmla="*/ 1790700 w 1798320"/>
                  <a:gd name="connsiteY4" fmla="*/ 891497 h 891497"/>
                  <a:gd name="connsiteX5" fmla="*/ 906780 w 1798320"/>
                  <a:gd name="connsiteY5" fmla="*/ 609557 h 891497"/>
                  <a:gd name="connsiteX6" fmla="*/ 7620 w 1798320"/>
                  <a:gd name="connsiteY6" fmla="*/ 678137 h 891497"/>
                  <a:gd name="connsiteX0" fmla="*/ 7620 w 1798320"/>
                  <a:gd name="connsiteY0" fmla="*/ 698449 h 911809"/>
                  <a:gd name="connsiteX1" fmla="*/ 0 w 1798320"/>
                  <a:gd name="connsiteY1" fmla="*/ 81229 h 911809"/>
                  <a:gd name="connsiteX2" fmla="*/ 982980 w 1798320"/>
                  <a:gd name="connsiteY2" fmla="*/ 96469 h 911809"/>
                  <a:gd name="connsiteX3" fmla="*/ 1798320 w 1798320"/>
                  <a:gd name="connsiteY3" fmla="*/ 332689 h 911809"/>
                  <a:gd name="connsiteX4" fmla="*/ 1790700 w 1798320"/>
                  <a:gd name="connsiteY4" fmla="*/ 911809 h 911809"/>
                  <a:gd name="connsiteX5" fmla="*/ 906780 w 1798320"/>
                  <a:gd name="connsiteY5" fmla="*/ 629869 h 911809"/>
                  <a:gd name="connsiteX6" fmla="*/ 7620 w 1798320"/>
                  <a:gd name="connsiteY6" fmla="*/ 698449 h 911809"/>
                  <a:gd name="connsiteX0" fmla="*/ 7620 w 1798320"/>
                  <a:gd name="connsiteY0" fmla="*/ 698449 h 911809"/>
                  <a:gd name="connsiteX1" fmla="*/ 0 w 1798320"/>
                  <a:gd name="connsiteY1" fmla="*/ 81229 h 911809"/>
                  <a:gd name="connsiteX2" fmla="*/ 982980 w 1798320"/>
                  <a:gd name="connsiteY2" fmla="*/ 96469 h 911809"/>
                  <a:gd name="connsiteX3" fmla="*/ 1798320 w 1798320"/>
                  <a:gd name="connsiteY3" fmla="*/ 332689 h 911809"/>
                  <a:gd name="connsiteX4" fmla="*/ 1790700 w 1798320"/>
                  <a:gd name="connsiteY4" fmla="*/ 911809 h 911809"/>
                  <a:gd name="connsiteX5" fmla="*/ 906780 w 1798320"/>
                  <a:gd name="connsiteY5" fmla="*/ 629869 h 911809"/>
                  <a:gd name="connsiteX6" fmla="*/ 7620 w 1798320"/>
                  <a:gd name="connsiteY6" fmla="*/ 698449 h 911809"/>
                  <a:gd name="connsiteX0" fmla="*/ 7620 w 1798320"/>
                  <a:gd name="connsiteY0" fmla="*/ 698449 h 911809"/>
                  <a:gd name="connsiteX1" fmla="*/ 0 w 1798320"/>
                  <a:gd name="connsiteY1" fmla="*/ 81229 h 911809"/>
                  <a:gd name="connsiteX2" fmla="*/ 982980 w 1798320"/>
                  <a:gd name="connsiteY2" fmla="*/ 96469 h 911809"/>
                  <a:gd name="connsiteX3" fmla="*/ 1798320 w 1798320"/>
                  <a:gd name="connsiteY3" fmla="*/ 332689 h 911809"/>
                  <a:gd name="connsiteX4" fmla="*/ 1790700 w 1798320"/>
                  <a:gd name="connsiteY4" fmla="*/ 911809 h 911809"/>
                  <a:gd name="connsiteX5" fmla="*/ 906780 w 1798320"/>
                  <a:gd name="connsiteY5" fmla="*/ 629869 h 911809"/>
                  <a:gd name="connsiteX6" fmla="*/ 7620 w 1798320"/>
                  <a:gd name="connsiteY6" fmla="*/ 698449 h 911809"/>
                  <a:gd name="connsiteX0" fmla="*/ 7620 w 1798320"/>
                  <a:gd name="connsiteY0" fmla="*/ 698449 h 911809"/>
                  <a:gd name="connsiteX1" fmla="*/ 0 w 1798320"/>
                  <a:gd name="connsiteY1" fmla="*/ 81229 h 911809"/>
                  <a:gd name="connsiteX2" fmla="*/ 982980 w 1798320"/>
                  <a:gd name="connsiteY2" fmla="*/ 96469 h 911809"/>
                  <a:gd name="connsiteX3" fmla="*/ 1798320 w 1798320"/>
                  <a:gd name="connsiteY3" fmla="*/ 332689 h 911809"/>
                  <a:gd name="connsiteX4" fmla="*/ 1790700 w 1798320"/>
                  <a:gd name="connsiteY4" fmla="*/ 911809 h 911809"/>
                  <a:gd name="connsiteX5" fmla="*/ 906780 w 1798320"/>
                  <a:gd name="connsiteY5" fmla="*/ 629869 h 911809"/>
                  <a:gd name="connsiteX6" fmla="*/ 7620 w 1798320"/>
                  <a:gd name="connsiteY6" fmla="*/ 698449 h 911809"/>
                  <a:gd name="connsiteX0" fmla="*/ 7620 w 1798320"/>
                  <a:gd name="connsiteY0" fmla="*/ 698449 h 911809"/>
                  <a:gd name="connsiteX1" fmla="*/ 0 w 1798320"/>
                  <a:gd name="connsiteY1" fmla="*/ 81229 h 911809"/>
                  <a:gd name="connsiteX2" fmla="*/ 982980 w 1798320"/>
                  <a:gd name="connsiteY2" fmla="*/ 96469 h 911809"/>
                  <a:gd name="connsiteX3" fmla="*/ 1798320 w 1798320"/>
                  <a:gd name="connsiteY3" fmla="*/ 332689 h 911809"/>
                  <a:gd name="connsiteX4" fmla="*/ 1790700 w 1798320"/>
                  <a:gd name="connsiteY4" fmla="*/ 911809 h 911809"/>
                  <a:gd name="connsiteX5" fmla="*/ 906780 w 1798320"/>
                  <a:gd name="connsiteY5" fmla="*/ 629869 h 911809"/>
                  <a:gd name="connsiteX6" fmla="*/ 7620 w 1798320"/>
                  <a:gd name="connsiteY6" fmla="*/ 698449 h 911809"/>
                  <a:gd name="connsiteX0" fmla="*/ 7620 w 1798320"/>
                  <a:gd name="connsiteY0" fmla="*/ 698449 h 911809"/>
                  <a:gd name="connsiteX1" fmla="*/ 0 w 1798320"/>
                  <a:gd name="connsiteY1" fmla="*/ 81229 h 911809"/>
                  <a:gd name="connsiteX2" fmla="*/ 982980 w 1798320"/>
                  <a:gd name="connsiteY2" fmla="*/ 96469 h 911809"/>
                  <a:gd name="connsiteX3" fmla="*/ 1798320 w 1798320"/>
                  <a:gd name="connsiteY3" fmla="*/ 332689 h 911809"/>
                  <a:gd name="connsiteX4" fmla="*/ 1790700 w 1798320"/>
                  <a:gd name="connsiteY4" fmla="*/ 911809 h 911809"/>
                  <a:gd name="connsiteX5" fmla="*/ 906780 w 1798320"/>
                  <a:gd name="connsiteY5" fmla="*/ 629869 h 911809"/>
                  <a:gd name="connsiteX6" fmla="*/ 7620 w 1798320"/>
                  <a:gd name="connsiteY6" fmla="*/ 698449 h 911809"/>
                  <a:gd name="connsiteX0" fmla="*/ 7620 w 1798320"/>
                  <a:gd name="connsiteY0" fmla="*/ 698449 h 917520"/>
                  <a:gd name="connsiteX1" fmla="*/ 0 w 1798320"/>
                  <a:gd name="connsiteY1" fmla="*/ 81229 h 917520"/>
                  <a:gd name="connsiteX2" fmla="*/ 982980 w 1798320"/>
                  <a:gd name="connsiteY2" fmla="*/ 96469 h 917520"/>
                  <a:gd name="connsiteX3" fmla="*/ 1798320 w 1798320"/>
                  <a:gd name="connsiteY3" fmla="*/ 332689 h 917520"/>
                  <a:gd name="connsiteX4" fmla="*/ 1790700 w 1798320"/>
                  <a:gd name="connsiteY4" fmla="*/ 911809 h 917520"/>
                  <a:gd name="connsiteX5" fmla="*/ 906780 w 1798320"/>
                  <a:gd name="connsiteY5" fmla="*/ 629869 h 917520"/>
                  <a:gd name="connsiteX6" fmla="*/ 7620 w 1798320"/>
                  <a:gd name="connsiteY6" fmla="*/ 698449 h 917520"/>
                  <a:gd name="connsiteX0" fmla="*/ 7620 w 1798320"/>
                  <a:gd name="connsiteY0" fmla="*/ 698449 h 911809"/>
                  <a:gd name="connsiteX1" fmla="*/ 0 w 1798320"/>
                  <a:gd name="connsiteY1" fmla="*/ 81229 h 911809"/>
                  <a:gd name="connsiteX2" fmla="*/ 982980 w 1798320"/>
                  <a:gd name="connsiteY2" fmla="*/ 96469 h 911809"/>
                  <a:gd name="connsiteX3" fmla="*/ 1798320 w 1798320"/>
                  <a:gd name="connsiteY3" fmla="*/ 332689 h 911809"/>
                  <a:gd name="connsiteX4" fmla="*/ 1790700 w 1798320"/>
                  <a:gd name="connsiteY4" fmla="*/ 911809 h 911809"/>
                  <a:gd name="connsiteX5" fmla="*/ 906780 w 1798320"/>
                  <a:gd name="connsiteY5" fmla="*/ 629869 h 911809"/>
                  <a:gd name="connsiteX6" fmla="*/ 7620 w 1798320"/>
                  <a:gd name="connsiteY6" fmla="*/ 698449 h 911809"/>
                  <a:gd name="connsiteX0" fmla="*/ 7620 w 1798320"/>
                  <a:gd name="connsiteY0" fmla="*/ 698449 h 911809"/>
                  <a:gd name="connsiteX1" fmla="*/ 0 w 1798320"/>
                  <a:gd name="connsiteY1" fmla="*/ 81229 h 911809"/>
                  <a:gd name="connsiteX2" fmla="*/ 982980 w 1798320"/>
                  <a:gd name="connsiteY2" fmla="*/ 96469 h 911809"/>
                  <a:gd name="connsiteX3" fmla="*/ 1798320 w 1798320"/>
                  <a:gd name="connsiteY3" fmla="*/ 332689 h 911809"/>
                  <a:gd name="connsiteX4" fmla="*/ 1790700 w 1798320"/>
                  <a:gd name="connsiteY4" fmla="*/ 911809 h 911809"/>
                  <a:gd name="connsiteX5" fmla="*/ 906780 w 1798320"/>
                  <a:gd name="connsiteY5" fmla="*/ 629869 h 911809"/>
                  <a:gd name="connsiteX6" fmla="*/ 7620 w 1798320"/>
                  <a:gd name="connsiteY6" fmla="*/ 698449 h 911809"/>
                  <a:gd name="connsiteX0" fmla="*/ 7620 w 1798320"/>
                  <a:gd name="connsiteY0" fmla="*/ 698449 h 911809"/>
                  <a:gd name="connsiteX1" fmla="*/ 0 w 1798320"/>
                  <a:gd name="connsiteY1" fmla="*/ 81229 h 911809"/>
                  <a:gd name="connsiteX2" fmla="*/ 982980 w 1798320"/>
                  <a:gd name="connsiteY2" fmla="*/ 96469 h 911809"/>
                  <a:gd name="connsiteX3" fmla="*/ 1798320 w 1798320"/>
                  <a:gd name="connsiteY3" fmla="*/ 332689 h 911809"/>
                  <a:gd name="connsiteX4" fmla="*/ 1790700 w 1798320"/>
                  <a:gd name="connsiteY4" fmla="*/ 911809 h 911809"/>
                  <a:gd name="connsiteX5" fmla="*/ 906780 w 1798320"/>
                  <a:gd name="connsiteY5" fmla="*/ 629869 h 911809"/>
                  <a:gd name="connsiteX6" fmla="*/ 7620 w 1798320"/>
                  <a:gd name="connsiteY6" fmla="*/ 698449 h 911809"/>
                  <a:gd name="connsiteX0" fmla="*/ 7620 w 1798320"/>
                  <a:gd name="connsiteY0" fmla="*/ 698449 h 911809"/>
                  <a:gd name="connsiteX1" fmla="*/ 0 w 1798320"/>
                  <a:gd name="connsiteY1" fmla="*/ 81229 h 911809"/>
                  <a:gd name="connsiteX2" fmla="*/ 982980 w 1798320"/>
                  <a:gd name="connsiteY2" fmla="*/ 96469 h 911809"/>
                  <a:gd name="connsiteX3" fmla="*/ 1798320 w 1798320"/>
                  <a:gd name="connsiteY3" fmla="*/ 332689 h 911809"/>
                  <a:gd name="connsiteX4" fmla="*/ 1790700 w 1798320"/>
                  <a:gd name="connsiteY4" fmla="*/ 911809 h 911809"/>
                  <a:gd name="connsiteX5" fmla="*/ 906780 w 1798320"/>
                  <a:gd name="connsiteY5" fmla="*/ 629869 h 911809"/>
                  <a:gd name="connsiteX6" fmla="*/ 7620 w 1798320"/>
                  <a:gd name="connsiteY6" fmla="*/ 698449 h 911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8320" h="911809">
                    <a:moveTo>
                      <a:pt x="7620" y="698449"/>
                    </a:moveTo>
                    <a:lnTo>
                      <a:pt x="0" y="81229"/>
                    </a:lnTo>
                    <a:cubicBezTo>
                      <a:pt x="391160" y="-66726"/>
                      <a:pt x="711200" y="17729"/>
                      <a:pt x="982980" y="96469"/>
                    </a:cubicBezTo>
                    <a:cubicBezTo>
                      <a:pt x="1254760" y="175209"/>
                      <a:pt x="1455102" y="339675"/>
                      <a:pt x="1798320" y="332689"/>
                    </a:cubicBezTo>
                    <a:lnTo>
                      <a:pt x="1790700" y="911809"/>
                    </a:lnTo>
                    <a:cubicBezTo>
                      <a:pt x="1346835" y="894664"/>
                      <a:pt x="1152525" y="686384"/>
                      <a:pt x="906780" y="629869"/>
                    </a:cubicBezTo>
                    <a:cubicBezTo>
                      <a:pt x="661035" y="573354"/>
                      <a:pt x="407352" y="572402"/>
                      <a:pt x="7620" y="698449"/>
                    </a:cubicBezTo>
                    <a:close/>
                  </a:path>
                </a:pathLst>
              </a:custGeom>
              <a:solidFill>
                <a:srgbClr val="C796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85" name="椭圆 184">
              <a:extLst>
                <a:ext uri="{FF2B5EF4-FFF2-40B4-BE49-F238E27FC236}">
                  <a16:creationId xmlns:a16="http://schemas.microsoft.com/office/drawing/2014/main" id="{C539D450-92BB-4791-8FE6-7D34C2A052AE}"/>
                </a:ext>
              </a:extLst>
            </p:cNvPr>
            <p:cNvSpPr/>
            <p:nvPr/>
          </p:nvSpPr>
          <p:spPr>
            <a:xfrm>
              <a:off x="4527342" y="2823718"/>
              <a:ext cx="394915" cy="394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B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0" name="组合 189">
            <a:extLst>
              <a:ext uri="{FF2B5EF4-FFF2-40B4-BE49-F238E27FC236}">
                <a16:creationId xmlns:a16="http://schemas.microsoft.com/office/drawing/2014/main" id="{F53E4B3A-2F5E-4F2A-AB6E-1E93F8B888F4}"/>
              </a:ext>
            </a:extLst>
          </p:cNvPr>
          <p:cNvGrpSpPr/>
          <p:nvPr/>
        </p:nvGrpSpPr>
        <p:grpSpPr>
          <a:xfrm>
            <a:off x="5706700" y="1853617"/>
            <a:ext cx="2066925" cy="1475515"/>
            <a:chOff x="5740426" y="2731746"/>
            <a:chExt cx="2066925" cy="1475515"/>
          </a:xfrm>
        </p:grpSpPr>
        <p:grpSp>
          <p:nvGrpSpPr>
            <p:cNvPr id="191" name="组合 190">
              <a:extLst>
                <a:ext uri="{FF2B5EF4-FFF2-40B4-BE49-F238E27FC236}">
                  <a16:creationId xmlns:a16="http://schemas.microsoft.com/office/drawing/2014/main" id="{3C6CE4E7-25A6-4CA7-AFED-452E7B1FD7AC}"/>
                </a:ext>
              </a:extLst>
            </p:cNvPr>
            <p:cNvGrpSpPr/>
            <p:nvPr/>
          </p:nvGrpSpPr>
          <p:grpSpPr>
            <a:xfrm>
              <a:off x="5740426" y="2731746"/>
              <a:ext cx="2066925" cy="1475515"/>
              <a:chOff x="6029325" y="1447483"/>
              <a:chExt cx="2066925" cy="1475515"/>
            </a:xfrm>
            <a:effectLst>
              <a:outerShdw blurRad="101600" dist="63500" dir="5400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193" name="任意多边形 10">
                <a:extLst>
                  <a:ext uri="{FF2B5EF4-FFF2-40B4-BE49-F238E27FC236}">
                    <a16:creationId xmlns:a16="http://schemas.microsoft.com/office/drawing/2014/main" id="{5CA62104-6D9B-4C21-A3DB-3005AAECC148}"/>
                  </a:ext>
                </a:extLst>
              </p:cNvPr>
              <p:cNvSpPr/>
              <p:nvPr/>
            </p:nvSpPr>
            <p:spPr>
              <a:xfrm>
                <a:off x="6029325" y="1447483"/>
                <a:ext cx="1900238" cy="976630"/>
              </a:xfrm>
              <a:custGeom>
                <a:avLst/>
                <a:gdLst>
                  <a:gd name="connsiteX0" fmla="*/ 0 w 1900238"/>
                  <a:gd name="connsiteY0" fmla="*/ 819150 h 914400"/>
                  <a:gd name="connsiteX1" fmla="*/ 304800 w 1900238"/>
                  <a:gd name="connsiteY1" fmla="*/ 209550 h 914400"/>
                  <a:gd name="connsiteX2" fmla="*/ 1038225 w 1900238"/>
                  <a:gd name="connsiteY2" fmla="*/ 0 h 914400"/>
                  <a:gd name="connsiteX3" fmla="*/ 1900238 w 1900238"/>
                  <a:gd name="connsiteY3" fmla="*/ 33337 h 914400"/>
                  <a:gd name="connsiteX4" fmla="*/ 1695450 w 1900238"/>
                  <a:gd name="connsiteY4" fmla="*/ 466725 h 914400"/>
                  <a:gd name="connsiteX5" fmla="*/ 842963 w 1900238"/>
                  <a:gd name="connsiteY5" fmla="*/ 842962 h 914400"/>
                  <a:gd name="connsiteX6" fmla="*/ 142875 w 1900238"/>
                  <a:gd name="connsiteY6" fmla="*/ 914400 h 914400"/>
                  <a:gd name="connsiteX7" fmla="*/ 0 w 1900238"/>
                  <a:gd name="connsiteY7" fmla="*/ 819150 h 914400"/>
                  <a:gd name="connsiteX0" fmla="*/ 0 w 1900238"/>
                  <a:gd name="connsiteY0" fmla="*/ 842962 h 938212"/>
                  <a:gd name="connsiteX1" fmla="*/ 304800 w 1900238"/>
                  <a:gd name="connsiteY1" fmla="*/ 233362 h 938212"/>
                  <a:gd name="connsiteX2" fmla="*/ 1038225 w 1900238"/>
                  <a:gd name="connsiteY2" fmla="*/ 23812 h 938212"/>
                  <a:gd name="connsiteX3" fmla="*/ 1900238 w 1900238"/>
                  <a:gd name="connsiteY3" fmla="*/ 57149 h 938212"/>
                  <a:gd name="connsiteX4" fmla="*/ 1695450 w 1900238"/>
                  <a:gd name="connsiteY4" fmla="*/ 490537 h 938212"/>
                  <a:gd name="connsiteX5" fmla="*/ 842963 w 1900238"/>
                  <a:gd name="connsiteY5" fmla="*/ 866774 h 938212"/>
                  <a:gd name="connsiteX6" fmla="*/ 142875 w 1900238"/>
                  <a:gd name="connsiteY6" fmla="*/ 938212 h 938212"/>
                  <a:gd name="connsiteX7" fmla="*/ 0 w 1900238"/>
                  <a:gd name="connsiteY7" fmla="*/ 842962 h 938212"/>
                  <a:gd name="connsiteX0" fmla="*/ 0 w 1900238"/>
                  <a:gd name="connsiteY0" fmla="*/ 865144 h 960394"/>
                  <a:gd name="connsiteX1" fmla="*/ 304800 w 1900238"/>
                  <a:gd name="connsiteY1" fmla="*/ 255544 h 960394"/>
                  <a:gd name="connsiteX2" fmla="*/ 1038225 w 1900238"/>
                  <a:gd name="connsiteY2" fmla="*/ 45994 h 960394"/>
                  <a:gd name="connsiteX3" fmla="*/ 1900238 w 1900238"/>
                  <a:gd name="connsiteY3" fmla="*/ 79331 h 960394"/>
                  <a:gd name="connsiteX4" fmla="*/ 1695450 w 1900238"/>
                  <a:gd name="connsiteY4" fmla="*/ 512719 h 960394"/>
                  <a:gd name="connsiteX5" fmla="*/ 842963 w 1900238"/>
                  <a:gd name="connsiteY5" fmla="*/ 888956 h 960394"/>
                  <a:gd name="connsiteX6" fmla="*/ 142875 w 1900238"/>
                  <a:gd name="connsiteY6" fmla="*/ 960394 h 960394"/>
                  <a:gd name="connsiteX7" fmla="*/ 0 w 1900238"/>
                  <a:gd name="connsiteY7" fmla="*/ 865144 h 960394"/>
                  <a:gd name="connsiteX0" fmla="*/ 0 w 1900238"/>
                  <a:gd name="connsiteY0" fmla="*/ 865144 h 960394"/>
                  <a:gd name="connsiteX1" fmla="*/ 304800 w 1900238"/>
                  <a:gd name="connsiteY1" fmla="*/ 255544 h 960394"/>
                  <a:gd name="connsiteX2" fmla="*/ 1038225 w 1900238"/>
                  <a:gd name="connsiteY2" fmla="*/ 45994 h 960394"/>
                  <a:gd name="connsiteX3" fmla="*/ 1900238 w 1900238"/>
                  <a:gd name="connsiteY3" fmla="*/ 79331 h 960394"/>
                  <a:gd name="connsiteX4" fmla="*/ 1695450 w 1900238"/>
                  <a:gd name="connsiteY4" fmla="*/ 512719 h 960394"/>
                  <a:gd name="connsiteX5" fmla="*/ 842963 w 1900238"/>
                  <a:gd name="connsiteY5" fmla="*/ 888956 h 960394"/>
                  <a:gd name="connsiteX6" fmla="*/ 142875 w 1900238"/>
                  <a:gd name="connsiteY6" fmla="*/ 960394 h 960394"/>
                  <a:gd name="connsiteX7" fmla="*/ 0 w 1900238"/>
                  <a:gd name="connsiteY7" fmla="*/ 865144 h 960394"/>
                  <a:gd name="connsiteX0" fmla="*/ 0 w 1900238"/>
                  <a:gd name="connsiteY0" fmla="*/ 875490 h 970740"/>
                  <a:gd name="connsiteX1" fmla="*/ 304800 w 1900238"/>
                  <a:gd name="connsiteY1" fmla="*/ 265890 h 970740"/>
                  <a:gd name="connsiteX2" fmla="*/ 1038225 w 1900238"/>
                  <a:gd name="connsiteY2" fmla="*/ 56340 h 970740"/>
                  <a:gd name="connsiteX3" fmla="*/ 1900238 w 1900238"/>
                  <a:gd name="connsiteY3" fmla="*/ 89677 h 970740"/>
                  <a:gd name="connsiteX4" fmla="*/ 1695450 w 1900238"/>
                  <a:gd name="connsiteY4" fmla="*/ 523065 h 970740"/>
                  <a:gd name="connsiteX5" fmla="*/ 842963 w 1900238"/>
                  <a:gd name="connsiteY5" fmla="*/ 899302 h 970740"/>
                  <a:gd name="connsiteX6" fmla="*/ 142875 w 1900238"/>
                  <a:gd name="connsiteY6" fmla="*/ 970740 h 970740"/>
                  <a:gd name="connsiteX7" fmla="*/ 0 w 1900238"/>
                  <a:gd name="connsiteY7" fmla="*/ 875490 h 970740"/>
                  <a:gd name="connsiteX0" fmla="*/ 0 w 1900238"/>
                  <a:gd name="connsiteY0" fmla="*/ 875490 h 970740"/>
                  <a:gd name="connsiteX1" fmla="*/ 304800 w 1900238"/>
                  <a:gd name="connsiteY1" fmla="*/ 265890 h 970740"/>
                  <a:gd name="connsiteX2" fmla="*/ 1038225 w 1900238"/>
                  <a:gd name="connsiteY2" fmla="*/ 56340 h 970740"/>
                  <a:gd name="connsiteX3" fmla="*/ 1900238 w 1900238"/>
                  <a:gd name="connsiteY3" fmla="*/ 89677 h 970740"/>
                  <a:gd name="connsiteX4" fmla="*/ 1695450 w 1900238"/>
                  <a:gd name="connsiteY4" fmla="*/ 523065 h 970740"/>
                  <a:gd name="connsiteX5" fmla="*/ 842963 w 1900238"/>
                  <a:gd name="connsiteY5" fmla="*/ 899302 h 970740"/>
                  <a:gd name="connsiteX6" fmla="*/ 142875 w 1900238"/>
                  <a:gd name="connsiteY6" fmla="*/ 970740 h 970740"/>
                  <a:gd name="connsiteX7" fmla="*/ 0 w 1900238"/>
                  <a:gd name="connsiteY7" fmla="*/ 875490 h 970740"/>
                  <a:gd name="connsiteX0" fmla="*/ 0 w 1900238"/>
                  <a:gd name="connsiteY0" fmla="*/ 875490 h 970740"/>
                  <a:gd name="connsiteX1" fmla="*/ 304800 w 1900238"/>
                  <a:gd name="connsiteY1" fmla="*/ 265890 h 970740"/>
                  <a:gd name="connsiteX2" fmla="*/ 1038225 w 1900238"/>
                  <a:gd name="connsiteY2" fmla="*/ 56340 h 970740"/>
                  <a:gd name="connsiteX3" fmla="*/ 1900238 w 1900238"/>
                  <a:gd name="connsiteY3" fmla="*/ 89677 h 970740"/>
                  <a:gd name="connsiteX4" fmla="*/ 1695450 w 1900238"/>
                  <a:gd name="connsiteY4" fmla="*/ 523065 h 970740"/>
                  <a:gd name="connsiteX5" fmla="*/ 842963 w 1900238"/>
                  <a:gd name="connsiteY5" fmla="*/ 899302 h 970740"/>
                  <a:gd name="connsiteX6" fmla="*/ 142875 w 1900238"/>
                  <a:gd name="connsiteY6" fmla="*/ 970740 h 970740"/>
                  <a:gd name="connsiteX7" fmla="*/ 0 w 1900238"/>
                  <a:gd name="connsiteY7" fmla="*/ 875490 h 970740"/>
                  <a:gd name="connsiteX0" fmla="*/ 0 w 1900238"/>
                  <a:gd name="connsiteY0" fmla="*/ 860525 h 955775"/>
                  <a:gd name="connsiteX1" fmla="*/ 304800 w 1900238"/>
                  <a:gd name="connsiteY1" fmla="*/ 250925 h 955775"/>
                  <a:gd name="connsiteX2" fmla="*/ 1038225 w 1900238"/>
                  <a:gd name="connsiteY2" fmla="*/ 41375 h 955775"/>
                  <a:gd name="connsiteX3" fmla="*/ 1900238 w 1900238"/>
                  <a:gd name="connsiteY3" fmla="*/ 74712 h 955775"/>
                  <a:gd name="connsiteX4" fmla="*/ 1695450 w 1900238"/>
                  <a:gd name="connsiteY4" fmla="*/ 508100 h 955775"/>
                  <a:gd name="connsiteX5" fmla="*/ 842963 w 1900238"/>
                  <a:gd name="connsiteY5" fmla="*/ 884337 h 955775"/>
                  <a:gd name="connsiteX6" fmla="*/ 142875 w 1900238"/>
                  <a:gd name="connsiteY6" fmla="*/ 955775 h 955775"/>
                  <a:gd name="connsiteX7" fmla="*/ 0 w 1900238"/>
                  <a:gd name="connsiteY7" fmla="*/ 860525 h 955775"/>
                  <a:gd name="connsiteX0" fmla="*/ 0 w 1900238"/>
                  <a:gd name="connsiteY0" fmla="*/ 881380 h 976630"/>
                  <a:gd name="connsiteX1" fmla="*/ 304800 w 1900238"/>
                  <a:gd name="connsiteY1" fmla="*/ 271780 h 976630"/>
                  <a:gd name="connsiteX2" fmla="*/ 1038225 w 1900238"/>
                  <a:gd name="connsiteY2" fmla="*/ 62230 h 976630"/>
                  <a:gd name="connsiteX3" fmla="*/ 1900238 w 1900238"/>
                  <a:gd name="connsiteY3" fmla="*/ 95567 h 976630"/>
                  <a:gd name="connsiteX4" fmla="*/ 1695450 w 1900238"/>
                  <a:gd name="connsiteY4" fmla="*/ 528955 h 976630"/>
                  <a:gd name="connsiteX5" fmla="*/ 842963 w 1900238"/>
                  <a:gd name="connsiteY5" fmla="*/ 905192 h 976630"/>
                  <a:gd name="connsiteX6" fmla="*/ 142875 w 1900238"/>
                  <a:gd name="connsiteY6" fmla="*/ 976630 h 976630"/>
                  <a:gd name="connsiteX7" fmla="*/ 0 w 1900238"/>
                  <a:gd name="connsiteY7" fmla="*/ 881380 h 97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0238" h="976630">
                    <a:moveTo>
                      <a:pt x="0" y="881380"/>
                    </a:moveTo>
                    <a:lnTo>
                      <a:pt x="304800" y="271780"/>
                    </a:lnTo>
                    <a:cubicBezTo>
                      <a:pt x="463550" y="311469"/>
                      <a:pt x="810418" y="105887"/>
                      <a:pt x="1038225" y="62230"/>
                    </a:cubicBezTo>
                    <a:cubicBezTo>
                      <a:pt x="1266032" y="18573"/>
                      <a:pt x="1657352" y="-67944"/>
                      <a:pt x="1900238" y="95567"/>
                    </a:cubicBezTo>
                    <a:lnTo>
                      <a:pt x="1695450" y="528955"/>
                    </a:lnTo>
                    <a:lnTo>
                      <a:pt x="842963" y="905192"/>
                    </a:lnTo>
                    <a:lnTo>
                      <a:pt x="142875" y="976630"/>
                    </a:lnTo>
                    <a:lnTo>
                      <a:pt x="0" y="881380"/>
                    </a:lnTo>
                    <a:close/>
                  </a:path>
                </a:pathLst>
              </a:custGeom>
              <a:solidFill>
                <a:srgbClr val="CCF4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4" name="任意多边形 11">
                <a:extLst>
                  <a:ext uri="{FF2B5EF4-FFF2-40B4-BE49-F238E27FC236}">
                    <a16:creationId xmlns:a16="http://schemas.microsoft.com/office/drawing/2014/main" id="{1F2BEE54-7C87-4620-A88E-FF176D322A23}"/>
                  </a:ext>
                </a:extLst>
              </p:cNvPr>
              <p:cNvSpPr/>
              <p:nvPr/>
            </p:nvSpPr>
            <p:spPr>
              <a:xfrm>
                <a:off x="7710487" y="1547813"/>
                <a:ext cx="385763" cy="995362"/>
              </a:xfrm>
              <a:custGeom>
                <a:avLst/>
                <a:gdLst>
                  <a:gd name="connsiteX0" fmla="*/ 28575 w 385763"/>
                  <a:gd name="connsiteY0" fmla="*/ 995362 h 995362"/>
                  <a:gd name="connsiteX1" fmla="*/ 361950 w 385763"/>
                  <a:gd name="connsiteY1" fmla="*/ 742950 h 995362"/>
                  <a:gd name="connsiteX2" fmla="*/ 385763 w 385763"/>
                  <a:gd name="connsiteY2" fmla="*/ 195262 h 995362"/>
                  <a:gd name="connsiteX3" fmla="*/ 314325 w 385763"/>
                  <a:gd name="connsiteY3" fmla="*/ 161925 h 995362"/>
                  <a:gd name="connsiteX4" fmla="*/ 223838 w 385763"/>
                  <a:gd name="connsiteY4" fmla="*/ 0 h 995362"/>
                  <a:gd name="connsiteX5" fmla="*/ 0 w 385763"/>
                  <a:gd name="connsiteY5" fmla="*/ 433387 h 995362"/>
                  <a:gd name="connsiteX6" fmla="*/ 28575 w 385763"/>
                  <a:gd name="connsiteY6" fmla="*/ 995362 h 995362"/>
                  <a:gd name="connsiteX0" fmla="*/ 28575 w 385763"/>
                  <a:gd name="connsiteY0" fmla="*/ 995362 h 995362"/>
                  <a:gd name="connsiteX1" fmla="*/ 361950 w 385763"/>
                  <a:gd name="connsiteY1" fmla="*/ 742950 h 995362"/>
                  <a:gd name="connsiteX2" fmla="*/ 385763 w 385763"/>
                  <a:gd name="connsiteY2" fmla="*/ 195262 h 995362"/>
                  <a:gd name="connsiteX3" fmla="*/ 314325 w 385763"/>
                  <a:gd name="connsiteY3" fmla="*/ 161925 h 995362"/>
                  <a:gd name="connsiteX4" fmla="*/ 219076 w 385763"/>
                  <a:gd name="connsiteY4" fmla="*/ 0 h 995362"/>
                  <a:gd name="connsiteX5" fmla="*/ 0 w 385763"/>
                  <a:gd name="connsiteY5" fmla="*/ 433387 h 995362"/>
                  <a:gd name="connsiteX6" fmla="*/ 28575 w 385763"/>
                  <a:gd name="connsiteY6" fmla="*/ 995362 h 995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5763" h="995362">
                    <a:moveTo>
                      <a:pt x="28575" y="995362"/>
                    </a:moveTo>
                    <a:lnTo>
                      <a:pt x="361950" y="742950"/>
                    </a:lnTo>
                    <a:lnTo>
                      <a:pt x="385763" y="195262"/>
                    </a:lnTo>
                    <a:lnTo>
                      <a:pt x="314325" y="161925"/>
                    </a:lnTo>
                    <a:lnTo>
                      <a:pt x="219076" y="0"/>
                    </a:lnTo>
                    <a:lnTo>
                      <a:pt x="0" y="433387"/>
                    </a:lnTo>
                    <a:lnTo>
                      <a:pt x="28575" y="995362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5" name="任意多边形 12">
                <a:extLst>
                  <a:ext uri="{FF2B5EF4-FFF2-40B4-BE49-F238E27FC236}">
                    <a16:creationId xmlns:a16="http://schemas.microsoft.com/office/drawing/2014/main" id="{E854A678-5956-4D39-8D5A-4C0F1C53726E}"/>
                  </a:ext>
                </a:extLst>
              </p:cNvPr>
              <p:cNvSpPr/>
              <p:nvPr/>
            </p:nvSpPr>
            <p:spPr>
              <a:xfrm>
                <a:off x="6034088" y="1947223"/>
                <a:ext cx="1709737" cy="975775"/>
              </a:xfrm>
              <a:custGeom>
                <a:avLst/>
                <a:gdLst>
                  <a:gd name="connsiteX0" fmla="*/ 19050 w 1709737"/>
                  <a:gd name="connsiteY0" fmla="*/ 952500 h 952500"/>
                  <a:gd name="connsiteX1" fmla="*/ 0 w 1709737"/>
                  <a:gd name="connsiteY1" fmla="*/ 352425 h 952500"/>
                  <a:gd name="connsiteX2" fmla="*/ 795337 w 1709737"/>
                  <a:gd name="connsiteY2" fmla="*/ 123825 h 952500"/>
                  <a:gd name="connsiteX3" fmla="*/ 1690687 w 1709737"/>
                  <a:gd name="connsiteY3" fmla="*/ 0 h 952500"/>
                  <a:gd name="connsiteX4" fmla="*/ 1709737 w 1709737"/>
                  <a:gd name="connsiteY4" fmla="*/ 571500 h 952500"/>
                  <a:gd name="connsiteX5" fmla="*/ 876300 w 1709737"/>
                  <a:gd name="connsiteY5" fmla="*/ 695325 h 952500"/>
                  <a:gd name="connsiteX6" fmla="*/ 19050 w 1709737"/>
                  <a:gd name="connsiteY6" fmla="*/ 952500 h 952500"/>
                  <a:gd name="connsiteX0" fmla="*/ 19050 w 1709737"/>
                  <a:gd name="connsiteY0" fmla="*/ 952500 h 952500"/>
                  <a:gd name="connsiteX1" fmla="*/ 0 w 1709737"/>
                  <a:gd name="connsiteY1" fmla="*/ 352425 h 952500"/>
                  <a:gd name="connsiteX2" fmla="*/ 795337 w 1709737"/>
                  <a:gd name="connsiteY2" fmla="*/ 123825 h 952500"/>
                  <a:gd name="connsiteX3" fmla="*/ 1690687 w 1709737"/>
                  <a:gd name="connsiteY3" fmla="*/ 0 h 952500"/>
                  <a:gd name="connsiteX4" fmla="*/ 1709737 w 1709737"/>
                  <a:gd name="connsiteY4" fmla="*/ 571500 h 952500"/>
                  <a:gd name="connsiteX5" fmla="*/ 876300 w 1709737"/>
                  <a:gd name="connsiteY5" fmla="*/ 695325 h 952500"/>
                  <a:gd name="connsiteX6" fmla="*/ 19050 w 1709737"/>
                  <a:gd name="connsiteY6" fmla="*/ 952500 h 952500"/>
                  <a:gd name="connsiteX0" fmla="*/ 19050 w 1709737"/>
                  <a:gd name="connsiteY0" fmla="*/ 968269 h 968269"/>
                  <a:gd name="connsiteX1" fmla="*/ 0 w 1709737"/>
                  <a:gd name="connsiteY1" fmla="*/ 368194 h 968269"/>
                  <a:gd name="connsiteX2" fmla="*/ 795337 w 1709737"/>
                  <a:gd name="connsiteY2" fmla="*/ 139594 h 968269"/>
                  <a:gd name="connsiteX3" fmla="*/ 1690687 w 1709737"/>
                  <a:gd name="connsiteY3" fmla="*/ 15769 h 968269"/>
                  <a:gd name="connsiteX4" fmla="*/ 1709737 w 1709737"/>
                  <a:gd name="connsiteY4" fmla="*/ 587269 h 968269"/>
                  <a:gd name="connsiteX5" fmla="*/ 876300 w 1709737"/>
                  <a:gd name="connsiteY5" fmla="*/ 711094 h 968269"/>
                  <a:gd name="connsiteX6" fmla="*/ 19050 w 1709737"/>
                  <a:gd name="connsiteY6" fmla="*/ 968269 h 968269"/>
                  <a:gd name="connsiteX0" fmla="*/ 19050 w 1709737"/>
                  <a:gd name="connsiteY0" fmla="*/ 968269 h 968269"/>
                  <a:gd name="connsiteX1" fmla="*/ 0 w 1709737"/>
                  <a:gd name="connsiteY1" fmla="*/ 368194 h 968269"/>
                  <a:gd name="connsiteX2" fmla="*/ 795337 w 1709737"/>
                  <a:gd name="connsiteY2" fmla="*/ 139594 h 968269"/>
                  <a:gd name="connsiteX3" fmla="*/ 1690687 w 1709737"/>
                  <a:gd name="connsiteY3" fmla="*/ 15769 h 968269"/>
                  <a:gd name="connsiteX4" fmla="*/ 1709737 w 1709737"/>
                  <a:gd name="connsiteY4" fmla="*/ 587269 h 968269"/>
                  <a:gd name="connsiteX5" fmla="*/ 876300 w 1709737"/>
                  <a:gd name="connsiteY5" fmla="*/ 711094 h 968269"/>
                  <a:gd name="connsiteX6" fmla="*/ 19050 w 1709737"/>
                  <a:gd name="connsiteY6" fmla="*/ 968269 h 968269"/>
                  <a:gd name="connsiteX0" fmla="*/ 19050 w 1709737"/>
                  <a:gd name="connsiteY0" fmla="*/ 972189 h 972189"/>
                  <a:gd name="connsiteX1" fmla="*/ 0 w 1709737"/>
                  <a:gd name="connsiteY1" fmla="*/ 372114 h 972189"/>
                  <a:gd name="connsiteX2" fmla="*/ 795337 w 1709737"/>
                  <a:gd name="connsiteY2" fmla="*/ 143514 h 972189"/>
                  <a:gd name="connsiteX3" fmla="*/ 1690687 w 1709737"/>
                  <a:gd name="connsiteY3" fmla="*/ 19689 h 972189"/>
                  <a:gd name="connsiteX4" fmla="*/ 1709737 w 1709737"/>
                  <a:gd name="connsiteY4" fmla="*/ 591189 h 972189"/>
                  <a:gd name="connsiteX5" fmla="*/ 876300 w 1709737"/>
                  <a:gd name="connsiteY5" fmla="*/ 715014 h 972189"/>
                  <a:gd name="connsiteX6" fmla="*/ 19050 w 1709737"/>
                  <a:gd name="connsiteY6" fmla="*/ 972189 h 972189"/>
                  <a:gd name="connsiteX0" fmla="*/ 19050 w 1709737"/>
                  <a:gd name="connsiteY0" fmla="*/ 972189 h 972189"/>
                  <a:gd name="connsiteX1" fmla="*/ 0 w 1709737"/>
                  <a:gd name="connsiteY1" fmla="*/ 372114 h 972189"/>
                  <a:gd name="connsiteX2" fmla="*/ 795337 w 1709737"/>
                  <a:gd name="connsiteY2" fmla="*/ 143514 h 972189"/>
                  <a:gd name="connsiteX3" fmla="*/ 1690687 w 1709737"/>
                  <a:gd name="connsiteY3" fmla="*/ 19689 h 972189"/>
                  <a:gd name="connsiteX4" fmla="*/ 1709737 w 1709737"/>
                  <a:gd name="connsiteY4" fmla="*/ 591189 h 972189"/>
                  <a:gd name="connsiteX5" fmla="*/ 876300 w 1709737"/>
                  <a:gd name="connsiteY5" fmla="*/ 715014 h 972189"/>
                  <a:gd name="connsiteX6" fmla="*/ 19050 w 1709737"/>
                  <a:gd name="connsiteY6" fmla="*/ 972189 h 972189"/>
                  <a:gd name="connsiteX0" fmla="*/ 19050 w 1709737"/>
                  <a:gd name="connsiteY0" fmla="*/ 972189 h 980590"/>
                  <a:gd name="connsiteX1" fmla="*/ 0 w 1709737"/>
                  <a:gd name="connsiteY1" fmla="*/ 372114 h 980590"/>
                  <a:gd name="connsiteX2" fmla="*/ 795337 w 1709737"/>
                  <a:gd name="connsiteY2" fmla="*/ 143514 h 980590"/>
                  <a:gd name="connsiteX3" fmla="*/ 1690687 w 1709737"/>
                  <a:gd name="connsiteY3" fmla="*/ 19689 h 980590"/>
                  <a:gd name="connsiteX4" fmla="*/ 1709737 w 1709737"/>
                  <a:gd name="connsiteY4" fmla="*/ 591189 h 980590"/>
                  <a:gd name="connsiteX5" fmla="*/ 876300 w 1709737"/>
                  <a:gd name="connsiteY5" fmla="*/ 715014 h 980590"/>
                  <a:gd name="connsiteX6" fmla="*/ 19050 w 1709737"/>
                  <a:gd name="connsiteY6" fmla="*/ 972189 h 980590"/>
                  <a:gd name="connsiteX0" fmla="*/ 19050 w 1709737"/>
                  <a:gd name="connsiteY0" fmla="*/ 972189 h 975511"/>
                  <a:gd name="connsiteX1" fmla="*/ 0 w 1709737"/>
                  <a:gd name="connsiteY1" fmla="*/ 372114 h 975511"/>
                  <a:gd name="connsiteX2" fmla="*/ 795337 w 1709737"/>
                  <a:gd name="connsiteY2" fmla="*/ 143514 h 975511"/>
                  <a:gd name="connsiteX3" fmla="*/ 1690687 w 1709737"/>
                  <a:gd name="connsiteY3" fmla="*/ 19689 h 975511"/>
                  <a:gd name="connsiteX4" fmla="*/ 1709737 w 1709737"/>
                  <a:gd name="connsiteY4" fmla="*/ 591189 h 975511"/>
                  <a:gd name="connsiteX5" fmla="*/ 876300 w 1709737"/>
                  <a:gd name="connsiteY5" fmla="*/ 715014 h 975511"/>
                  <a:gd name="connsiteX6" fmla="*/ 19050 w 1709737"/>
                  <a:gd name="connsiteY6" fmla="*/ 972189 h 975511"/>
                  <a:gd name="connsiteX0" fmla="*/ 19050 w 1709737"/>
                  <a:gd name="connsiteY0" fmla="*/ 972189 h 975775"/>
                  <a:gd name="connsiteX1" fmla="*/ 0 w 1709737"/>
                  <a:gd name="connsiteY1" fmla="*/ 372114 h 975775"/>
                  <a:gd name="connsiteX2" fmla="*/ 795337 w 1709737"/>
                  <a:gd name="connsiteY2" fmla="*/ 143514 h 975775"/>
                  <a:gd name="connsiteX3" fmla="*/ 1690687 w 1709737"/>
                  <a:gd name="connsiteY3" fmla="*/ 19689 h 975775"/>
                  <a:gd name="connsiteX4" fmla="*/ 1709737 w 1709737"/>
                  <a:gd name="connsiteY4" fmla="*/ 591189 h 975775"/>
                  <a:gd name="connsiteX5" fmla="*/ 876300 w 1709737"/>
                  <a:gd name="connsiteY5" fmla="*/ 715014 h 975775"/>
                  <a:gd name="connsiteX6" fmla="*/ 19050 w 1709737"/>
                  <a:gd name="connsiteY6" fmla="*/ 972189 h 975775"/>
                  <a:gd name="connsiteX0" fmla="*/ 19050 w 1709737"/>
                  <a:gd name="connsiteY0" fmla="*/ 972189 h 975775"/>
                  <a:gd name="connsiteX1" fmla="*/ 0 w 1709737"/>
                  <a:gd name="connsiteY1" fmla="*/ 372114 h 975775"/>
                  <a:gd name="connsiteX2" fmla="*/ 795337 w 1709737"/>
                  <a:gd name="connsiteY2" fmla="*/ 143514 h 975775"/>
                  <a:gd name="connsiteX3" fmla="*/ 1690687 w 1709737"/>
                  <a:gd name="connsiteY3" fmla="*/ 19689 h 975775"/>
                  <a:gd name="connsiteX4" fmla="*/ 1709737 w 1709737"/>
                  <a:gd name="connsiteY4" fmla="*/ 591189 h 975775"/>
                  <a:gd name="connsiteX5" fmla="*/ 876300 w 1709737"/>
                  <a:gd name="connsiteY5" fmla="*/ 715014 h 975775"/>
                  <a:gd name="connsiteX6" fmla="*/ 19050 w 1709737"/>
                  <a:gd name="connsiteY6" fmla="*/ 972189 h 97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09737" h="975775">
                    <a:moveTo>
                      <a:pt x="19050" y="972189"/>
                    </a:moveTo>
                    <a:lnTo>
                      <a:pt x="0" y="372114"/>
                    </a:lnTo>
                    <a:cubicBezTo>
                      <a:pt x="272256" y="424502"/>
                      <a:pt x="592137" y="227652"/>
                      <a:pt x="795337" y="143514"/>
                    </a:cubicBezTo>
                    <a:cubicBezTo>
                      <a:pt x="998537" y="59376"/>
                      <a:pt x="1301749" y="-43811"/>
                      <a:pt x="1690687" y="19689"/>
                    </a:cubicBezTo>
                    <a:lnTo>
                      <a:pt x="1709737" y="591189"/>
                    </a:lnTo>
                    <a:cubicBezTo>
                      <a:pt x="1426368" y="578488"/>
                      <a:pt x="1143793" y="632464"/>
                      <a:pt x="876300" y="715014"/>
                    </a:cubicBezTo>
                    <a:cubicBezTo>
                      <a:pt x="608807" y="797564"/>
                      <a:pt x="460375" y="1005527"/>
                      <a:pt x="19050" y="972189"/>
                    </a:cubicBezTo>
                    <a:close/>
                  </a:path>
                </a:pathLst>
              </a:custGeom>
              <a:solidFill>
                <a:srgbClr val="43D8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92" name="椭圆 191">
              <a:extLst>
                <a:ext uri="{FF2B5EF4-FFF2-40B4-BE49-F238E27FC236}">
                  <a16:creationId xmlns:a16="http://schemas.microsoft.com/office/drawing/2014/main" id="{FB26F718-2DDE-4D4E-8264-9D9FAB44F794}"/>
                </a:ext>
              </a:extLst>
            </p:cNvPr>
            <p:cNvSpPr/>
            <p:nvPr/>
          </p:nvSpPr>
          <p:spPr>
            <a:xfrm>
              <a:off x="6472688" y="2885766"/>
              <a:ext cx="394915" cy="394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6" name="组合 195">
            <a:extLst>
              <a:ext uri="{FF2B5EF4-FFF2-40B4-BE49-F238E27FC236}">
                <a16:creationId xmlns:a16="http://schemas.microsoft.com/office/drawing/2014/main" id="{1F4A67CD-9CF0-49EE-939A-4A3E7F769748}"/>
              </a:ext>
            </a:extLst>
          </p:cNvPr>
          <p:cNvGrpSpPr/>
          <p:nvPr/>
        </p:nvGrpSpPr>
        <p:grpSpPr>
          <a:xfrm>
            <a:off x="7525406" y="1651013"/>
            <a:ext cx="2616200" cy="1485900"/>
            <a:chOff x="7583462" y="2529142"/>
            <a:chExt cx="2616200" cy="1485900"/>
          </a:xfrm>
        </p:grpSpPr>
        <p:grpSp>
          <p:nvGrpSpPr>
            <p:cNvPr id="197" name="组合 196">
              <a:extLst>
                <a:ext uri="{FF2B5EF4-FFF2-40B4-BE49-F238E27FC236}">
                  <a16:creationId xmlns:a16="http://schemas.microsoft.com/office/drawing/2014/main" id="{4DA41684-36A7-4ECC-9AE3-B4E078F2B68E}"/>
                </a:ext>
              </a:extLst>
            </p:cNvPr>
            <p:cNvGrpSpPr/>
            <p:nvPr/>
          </p:nvGrpSpPr>
          <p:grpSpPr>
            <a:xfrm>
              <a:off x="7583462" y="2529142"/>
              <a:ext cx="2616200" cy="1485900"/>
              <a:chOff x="7835900" y="1250950"/>
              <a:chExt cx="2616200" cy="1485900"/>
            </a:xfrm>
            <a:effectLst>
              <a:outerShdw blurRad="101600" dist="63500" dir="5400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199" name="任意多边形 14">
                <a:extLst>
                  <a:ext uri="{FF2B5EF4-FFF2-40B4-BE49-F238E27FC236}">
                    <a16:creationId xmlns:a16="http://schemas.microsoft.com/office/drawing/2014/main" id="{93B7211D-1476-44B7-A188-6A67FD66C5CF}"/>
                  </a:ext>
                </a:extLst>
              </p:cNvPr>
              <p:cNvSpPr/>
              <p:nvPr/>
            </p:nvSpPr>
            <p:spPr>
              <a:xfrm>
                <a:off x="7835900" y="1751331"/>
                <a:ext cx="1631950" cy="896886"/>
              </a:xfrm>
              <a:custGeom>
                <a:avLst/>
                <a:gdLst>
                  <a:gd name="connsiteX0" fmla="*/ 19050 w 1631950"/>
                  <a:gd name="connsiteY0" fmla="*/ 717550 h 717550"/>
                  <a:gd name="connsiteX1" fmla="*/ 0 w 1631950"/>
                  <a:gd name="connsiteY1" fmla="*/ 146050 h 717550"/>
                  <a:gd name="connsiteX2" fmla="*/ 1593850 w 1631950"/>
                  <a:gd name="connsiteY2" fmla="*/ 0 h 717550"/>
                  <a:gd name="connsiteX3" fmla="*/ 1631950 w 1631950"/>
                  <a:gd name="connsiteY3" fmla="*/ 590550 h 717550"/>
                  <a:gd name="connsiteX4" fmla="*/ 19050 w 1631950"/>
                  <a:gd name="connsiteY4" fmla="*/ 717550 h 717550"/>
                  <a:gd name="connsiteX0" fmla="*/ 19050 w 1631950"/>
                  <a:gd name="connsiteY0" fmla="*/ 717550 h 801167"/>
                  <a:gd name="connsiteX1" fmla="*/ 0 w 1631950"/>
                  <a:gd name="connsiteY1" fmla="*/ 146050 h 801167"/>
                  <a:gd name="connsiteX2" fmla="*/ 1593850 w 1631950"/>
                  <a:gd name="connsiteY2" fmla="*/ 0 h 801167"/>
                  <a:gd name="connsiteX3" fmla="*/ 1631950 w 1631950"/>
                  <a:gd name="connsiteY3" fmla="*/ 590550 h 801167"/>
                  <a:gd name="connsiteX4" fmla="*/ 19050 w 1631950"/>
                  <a:gd name="connsiteY4" fmla="*/ 717550 h 801167"/>
                  <a:gd name="connsiteX0" fmla="*/ 19050 w 1631950"/>
                  <a:gd name="connsiteY0" fmla="*/ 717550 h 813066"/>
                  <a:gd name="connsiteX1" fmla="*/ 0 w 1631950"/>
                  <a:gd name="connsiteY1" fmla="*/ 146050 h 813066"/>
                  <a:gd name="connsiteX2" fmla="*/ 1593850 w 1631950"/>
                  <a:gd name="connsiteY2" fmla="*/ 0 h 813066"/>
                  <a:gd name="connsiteX3" fmla="*/ 1631950 w 1631950"/>
                  <a:gd name="connsiteY3" fmla="*/ 590550 h 813066"/>
                  <a:gd name="connsiteX4" fmla="*/ 19050 w 1631950"/>
                  <a:gd name="connsiteY4" fmla="*/ 717550 h 813066"/>
                  <a:gd name="connsiteX0" fmla="*/ 19050 w 1631950"/>
                  <a:gd name="connsiteY0" fmla="*/ 717550 h 813066"/>
                  <a:gd name="connsiteX1" fmla="*/ 0 w 1631950"/>
                  <a:gd name="connsiteY1" fmla="*/ 146050 h 813066"/>
                  <a:gd name="connsiteX2" fmla="*/ 1593850 w 1631950"/>
                  <a:gd name="connsiteY2" fmla="*/ 0 h 813066"/>
                  <a:gd name="connsiteX3" fmla="*/ 1631950 w 1631950"/>
                  <a:gd name="connsiteY3" fmla="*/ 590550 h 813066"/>
                  <a:gd name="connsiteX4" fmla="*/ 19050 w 1631950"/>
                  <a:gd name="connsiteY4" fmla="*/ 717550 h 813066"/>
                  <a:gd name="connsiteX0" fmla="*/ 19050 w 1631950"/>
                  <a:gd name="connsiteY0" fmla="*/ 717550 h 813066"/>
                  <a:gd name="connsiteX1" fmla="*/ 0 w 1631950"/>
                  <a:gd name="connsiteY1" fmla="*/ 146050 h 813066"/>
                  <a:gd name="connsiteX2" fmla="*/ 1593850 w 1631950"/>
                  <a:gd name="connsiteY2" fmla="*/ 0 h 813066"/>
                  <a:gd name="connsiteX3" fmla="*/ 1631950 w 1631950"/>
                  <a:gd name="connsiteY3" fmla="*/ 590550 h 813066"/>
                  <a:gd name="connsiteX4" fmla="*/ 19050 w 1631950"/>
                  <a:gd name="connsiteY4" fmla="*/ 717550 h 813066"/>
                  <a:gd name="connsiteX0" fmla="*/ 19050 w 1631950"/>
                  <a:gd name="connsiteY0" fmla="*/ 717550 h 813066"/>
                  <a:gd name="connsiteX1" fmla="*/ 0 w 1631950"/>
                  <a:gd name="connsiteY1" fmla="*/ 146050 h 813066"/>
                  <a:gd name="connsiteX2" fmla="*/ 1593850 w 1631950"/>
                  <a:gd name="connsiteY2" fmla="*/ 0 h 813066"/>
                  <a:gd name="connsiteX3" fmla="*/ 1631950 w 1631950"/>
                  <a:gd name="connsiteY3" fmla="*/ 590550 h 813066"/>
                  <a:gd name="connsiteX4" fmla="*/ 19050 w 1631950"/>
                  <a:gd name="connsiteY4" fmla="*/ 717550 h 813066"/>
                  <a:gd name="connsiteX0" fmla="*/ 19050 w 1631950"/>
                  <a:gd name="connsiteY0" fmla="*/ 793750 h 889266"/>
                  <a:gd name="connsiteX1" fmla="*/ 0 w 1631950"/>
                  <a:gd name="connsiteY1" fmla="*/ 222250 h 889266"/>
                  <a:gd name="connsiteX2" fmla="*/ 1578610 w 1631950"/>
                  <a:gd name="connsiteY2" fmla="*/ 0 h 889266"/>
                  <a:gd name="connsiteX3" fmla="*/ 1631950 w 1631950"/>
                  <a:gd name="connsiteY3" fmla="*/ 666750 h 889266"/>
                  <a:gd name="connsiteX4" fmla="*/ 19050 w 1631950"/>
                  <a:gd name="connsiteY4" fmla="*/ 793750 h 889266"/>
                  <a:gd name="connsiteX0" fmla="*/ 19050 w 1631950"/>
                  <a:gd name="connsiteY0" fmla="*/ 793750 h 889266"/>
                  <a:gd name="connsiteX1" fmla="*/ 0 w 1631950"/>
                  <a:gd name="connsiteY1" fmla="*/ 222250 h 889266"/>
                  <a:gd name="connsiteX2" fmla="*/ 1578610 w 1631950"/>
                  <a:gd name="connsiteY2" fmla="*/ 0 h 889266"/>
                  <a:gd name="connsiteX3" fmla="*/ 1631950 w 1631950"/>
                  <a:gd name="connsiteY3" fmla="*/ 666750 h 889266"/>
                  <a:gd name="connsiteX4" fmla="*/ 19050 w 1631950"/>
                  <a:gd name="connsiteY4" fmla="*/ 793750 h 889266"/>
                  <a:gd name="connsiteX0" fmla="*/ 19050 w 1631950"/>
                  <a:gd name="connsiteY0" fmla="*/ 801370 h 896886"/>
                  <a:gd name="connsiteX1" fmla="*/ 0 w 1631950"/>
                  <a:gd name="connsiteY1" fmla="*/ 229870 h 896886"/>
                  <a:gd name="connsiteX2" fmla="*/ 1593850 w 1631950"/>
                  <a:gd name="connsiteY2" fmla="*/ 0 h 896886"/>
                  <a:gd name="connsiteX3" fmla="*/ 1631950 w 1631950"/>
                  <a:gd name="connsiteY3" fmla="*/ 674370 h 896886"/>
                  <a:gd name="connsiteX4" fmla="*/ 19050 w 1631950"/>
                  <a:gd name="connsiteY4" fmla="*/ 801370 h 896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1950" h="896886">
                    <a:moveTo>
                      <a:pt x="19050" y="801370"/>
                    </a:moveTo>
                    <a:lnTo>
                      <a:pt x="0" y="229870"/>
                    </a:lnTo>
                    <a:cubicBezTo>
                      <a:pt x="519853" y="298027"/>
                      <a:pt x="1081617" y="105833"/>
                      <a:pt x="1593850" y="0"/>
                    </a:cubicBezTo>
                    <a:lnTo>
                      <a:pt x="1631950" y="674370"/>
                    </a:lnTo>
                    <a:cubicBezTo>
                      <a:pt x="1087967" y="786553"/>
                      <a:pt x="340783" y="1032087"/>
                      <a:pt x="19050" y="801370"/>
                    </a:cubicBezTo>
                    <a:close/>
                  </a:path>
                </a:pathLst>
              </a:custGeom>
              <a:solidFill>
                <a:srgbClr val="3A65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0" name="任意多边形 15">
                <a:extLst>
                  <a:ext uri="{FF2B5EF4-FFF2-40B4-BE49-F238E27FC236}">
                    <a16:creationId xmlns:a16="http://schemas.microsoft.com/office/drawing/2014/main" id="{871113EE-FF68-421D-994D-29561A1D5C30}"/>
                  </a:ext>
                </a:extLst>
              </p:cNvPr>
              <p:cNvSpPr/>
              <p:nvPr/>
            </p:nvSpPr>
            <p:spPr>
              <a:xfrm>
                <a:off x="7835900" y="1250950"/>
                <a:ext cx="2552700" cy="901700"/>
              </a:xfrm>
              <a:custGeom>
                <a:avLst/>
                <a:gdLst>
                  <a:gd name="connsiteX0" fmla="*/ 0 w 2552700"/>
                  <a:gd name="connsiteY0" fmla="*/ 742950 h 901700"/>
                  <a:gd name="connsiteX1" fmla="*/ 203200 w 2552700"/>
                  <a:gd name="connsiteY1" fmla="*/ 304800 h 901700"/>
                  <a:gd name="connsiteX2" fmla="*/ 1085850 w 2552700"/>
                  <a:gd name="connsiteY2" fmla="*/ 254000 h 901700"/>
                  <a:gd name="connsiteX3" fmla="*/ 1079500 w 2552700"/>
                  <a:gd name="connsiteY3" fmla="*/ 0 h 901700"/>
                  <a:gd name="connsiteX4" fmla="*/ 2552700 w 2552700"/>
                  <a:gd name="connsiteY4" fmla="*/ 203200 h 901700"/>
                  <a:gd name="connsiteX5" fmla="*/ 1606550 w 2552700"/>
                  <a:gd name="connsiteY5" fmla="*/ 901700 h 901700"/>
                  <a:gd name="connsiteX6" fmla="*/ 1593850 w 2552700"/>
                  <a:gd name="connsiteY6" fmla="*/ 584200 h 901700"/>
                  <a:gd name="connsiteX7" fmla="*/ 0 w 2552700"/>
                  <a:gd name="connsiteY7" fmla="*/ 742950 h 901700"/>
                  <a:gd name="connsiteX0" fmla="*/ 0 w 2552700"/>
                  <a:gd name="connsiteY0" fmla="*/ 742950 h 901700"/>
                  <a:gd name="connsiteX1" fmla="*/ 203200 w 2552700"/>
                  <a:gd name="connsiteY1" fmla="*/ 304800 h 901700"/>
                  <a:gd name="connsiteX2" fmla="*/ 1085850 w 2552700"/>
                  <a:gd name="connsiteY2" fmla="*/ 254000 h 901700"/>
                  <a:gd name="connsiteX3" fmla="*/ 1079500 w 2552700"/>
                  <a:gd name="connsiteY3" fmla="*/ 0 h 901700"/>
                  <a:gd name="connsiteX4" fmla="*/ 2552700 w 2552700"/>
                  <a:gd name="connsiteY4" fmla="*/ 203200 h 901700"/>
                  <a:gd name="connsiteX5" fmla="*/ 1606550 w 2552700"/>
                  <a:gd name="connsiteY5" fmla="*/ 901700 h 901700"/>
                  <a:gd name="connsiteX6" fmla="*/ 1593850 w 2552700"/>
                  <a:gd name="connsiteY6" fmla="*/ 584200 h 901700"/>
                  <a:gd name="connsiteX7" fmla="*/ 0 w 2552700"/>
                  <a:gd name="connsiteY7" fmla="*/ 742950 h 901700"/>
                  <a:gd name="connsiteX0" fmla="*/ 0 w 2552700"/>
                  <a:gd name="connsiteY0" fmla="*/ 742950 h 901700"/>
                  <a:gd name="connsiteX1" fmla="*/ 203200 w 2552700"/>
                  <a:gd name="connsiteY1" fmla="*/ 304800 h 901700"/>
                  <a:gd name="connsiteX2" fmla="*/ 1085850 w 2552700"/>
                  <a:gd name="connsiteY2" fmla="*/ 254000 h 901700"/>
                  <a:gd name="connsiteX3" fmla="*/ 1079500 w 2552700"/>
                  <a:gd name="connsiteY3" fmla="*/ 0 h 901700"/>
                  <a:gd name="connsiteX4" fmla="*/ 2552700 w 2552700"/>
                  <a:gd name="connsiteY4" fmla="*/ 203200 h 901700"/>
                  <a:gd name="connsiteX5" fmla="*/ 1606550 w 2552700"/>
                  <a:gd name="connsiteY5" fmla="*/ 901700 h 901700"/>
                  <a:gd name="connsiteX6" fmla="*/ 1593850 w 2552700"/>
                  <a:gd name="connsiteY6" fmla="*/ 584200 h 901700"/>
                  <a:gd name="connsiteX7" fmla="*/ 0 w 2552700"/>
                  <a:gd name="connsiteY7" fmla="*/ 742950 h 901700"/>
                  <a:gd name="connsiteX0" fmla="*/ 0 w 2552700"/>
                  <a:gd name="connsiteY0" fmla="*/ 742950 h 901700"/>
                  <a:gd name="connsiteX1" fmla="*/ 203200 w 2552700"/>
                  <a:gd name="connsiteY1" fmla="*/ 304800 h 901700"/>
                  <a:gd name="connsiteX2" fmla="*/ 1085850 w 2552700"/>
                  <a:gd name="connsiteY2" fmla="*/ 254000 h 901700"/>
                  <a:gd name="connsiteX3" fmla="*/ 1079500 w 2552700"/>
                  <a:gd name="connsiteY3" fmla="*/ 0 h 901700"/>
                  <a:gd name="connsiteX4" fmla="*/ 2552700 w 2552700"/>
                  <a:gd name="connsiteY4" fmla="*/ 203200 h 901700"/>
                  <a:gd name="connsiteX5" fmla="*/ 1606550 w 2552700"/>
                  <a:gd name="connsiteY5" fmla="*/ 901700 h 901700"/>
                  <a:gd name="connsiteX6" fmla="*/ 1593850 w 2552700"/>
                  <a:gd name="connsiteY6" fmla="*/ 584200 h 901700"/>
                  <a:gd name="connsiteX7" fmla="*/ 0 w 2552700"/>
                  <a:gd name="connsiteY7" fmla="*/ 742950 h 901700"/>
                  <a:gd name="connsiteX0" fmla="*/ 0 w 2552700"/>
                  <a:gd name="connsiteY0" fmla="*/ 742950 h 901700"/>
                  <a:gd name="connsiteX1" fmla="*/ 203200 w 2552700"/>
                  <a:gd name="connsiteY1" fmla="*/ 304800 h 901700"/>
                  <a:gd name="connsiteX2" fmla="*/ 1085850 w 2552700"/>
                  <a:gd name="connsiteY2" fmla="*/ 254000 h 901700"/>
                  <a:gd name="connsiteX3" fmla="*/ 1079500 w 2552700"/>
                  <a:gd name="connsiteY3" fmla="*/ 0 h 901700"/>
                  <a:gd name="connsiteX4" fmla="*/ 2552700 w 2552700"/>
                  <a:gd name="connsiteY4" fmla="*/ 203200 h 901700"/>
                  <a:gd name="connsiteX5" fmla="*/ 1606550 w 2552700"/>
                  <a:gd name="connsiteY5" fmla="*/ 901700 h 901700"/>
                  <a:gd name="connsiteX6" fmla="*/ 1593850 w 2552700"/>
                  <a:gd name="connsiteY6" fmla="*/ 584200 h 901700"/>
                  <a:gd name="connsiteX7" fmla="*/ 0 w 2552700"/>
                  <a:gd name="connsiteY7" fmla="*/ 742950 h 90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52700" h="901700">
                    <a:moveTo>
                      <a:pt x="0" y="742950"/>
                    </a:moveTo>
                    <a:lnTo>
                      <a:pt x="203200" y="304800"/>
                    </a:lnTo>
                    <a:cubicBezTo>
                      <a:pt x="554567" y="370417"/>
                      <a:pt x="797983" y="296333"/>
                      <a:pt x="1085850" y="254000"/>
                    </a:cubicBezTo>
                    <a:lnTo>
                      <a:pt x="1079500" y="0"/>
                    </a:lnTo>
                    <a:lnTo>
                      <a:pt x="2552700" y="203200"/>
                    </a:lnTo>
                    <a:lnTo>
                      <a:pt x="1606550" y="901700"/>
                    </a:lnTo>
                    <a:lnTo>
                      <a:pt x="1593850" y="584200"/>
                    </a:lnTo>
                    <a:cubicBezTo>
                      <a:pt x="1075267" y="687917"/>
                      <a:pt x="594783" y="937683"/>
                      <a:pt x="0" y="742950"/>
                    </a:cubicBezTo>
                    <a:close/>
                  </a:path>
                </a:pathLst>
              </a:custGeom>
              <a:solidFill>
                <a:srgbClr val="2E6B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1" name="任意多边形 16">
                <a:extLst>
                  <a:ext uri="{FF2B5EF4-FFF2-40B4-BE49-F238E27FC236}">
                    <a16:creationId xmlns:a16="http://schemas.microsoft.com/office/drawing/2014/main" id="{00D338A9-C2F7-404C-A0FD-1926FD40AC2A}"/>
                  </a:ext>
                </a:extLst>
              </p:cNvPr>
              <p:cNvSpPr/>
              <p:nvPr/>
            </p:nvSpPr>
            <p:spPr>
              <a:xfrm>
                <a:off x="9442450" y="1454150"/>
                <a:ext cx="1009650" cy="1282700"/>
              </a:xfrm>
              <a:custGeom>
                <a:avLst/>
                <a:gdLst>
                  <a:gd name="connsiteX0" fmla="*/ 31750 w 1009650"/>
                  <a:gd name="connsiteY0" fmla="*/ 1282700 h 1282700"/>
                  <a:gd name="connsiteX1" fmla="*/ 0 w 1009650"/>
                  <a:gd name="connsiteY1" fmla="*/ 698500 h 1282700"/>
                  <a:gd name="connsiteX2" fmla="*/ 939800 w 1009650"/>
                  <a:gd name="connsiteY2" fmla="*/ 0 h 1282700"/>
                  <a:gd name="connsiteX3" fmla="*/ 1009650 w 1009650"/>
                  <a:gd name="connsiteY3" fmla="*/ 615950 h 1282700"/>
                  <a:gd name="connsiteX4" fmla="*/ 31750 w 1009650"/>
                  <a:gd name="connsiteY4" fmla="*/ 1282700 h 1282700"/>
                  <a:gd name="connsiteX0" fmla="*/ 46990 w 1024890"/>
                  <a:gd name="connsiteY0" fmla="*/ 1282700 h 1282700"/>
                  <a:gd name="connsiteX1" fmla="*/ 0 w 1024890"/>
                  <a:gd name="connsiteY1" fmla="*/ 706120 h 1282700"/>
                  <a:gd name="connsiteX2" fmla="*/ 955040 w 1024890"/>
                  <a:gd name="connsiteY2" fmla="*/ 0 h 1282700"/>
                  <a:gd name="connsiteX3" fmla="*/ 1024890 w 1024890"/>
                  <a:gd name="connsiteY3" fmla="*/ 615950 h 1282700"/>
                  <a:gd name="connsiteX4" fmla="*/ 46990 w 1024890"/>
                  <a:gd name="connsiteY4" fmla="*/ 1282700 h 1282700"/>
                  <a:gd name="connsiteX0" fmla="*/ 31750 w 1009650"/>
                  <a:gd name="connsiteY0" fmla="*/ 1282700 h 1282700"/>
                  <a:gd name="connsiteX1" fmla="*/ 0 w 1009650"/>
                  <a:gd name="connsiteY1" fmla="*/ 713740 h 1282700"/>
                  <a:gd name="connsiteX2" fmla="*/ 939800 w 1009650"/>
                  <a:gd name="connsiteY2" fmla="*/ 0 h 1282700"/>
                  <a:gd name="connsiteX3" fmla="*/ 1009650 w 1009650"/>
                  <a:gd name="connsiteY3" fmla="*/ 615950 h 1282700"/>
                  <a:gd name="connsiteX4" fmla="*/ 31750 w 1009650"/>
                  <a:gd name="connsiteY4" fmla="*/ 1282700 h 1282700"/>
                  <a:gd name="connsiteX0" fmla="*/ 31750 w 1009650"/>
                  <a:gd name="connsiteY0" fmla="*/ 1282700 h 1282700"/>
                  <a:gd name="connsiteX1" fmla="*/ 0 w 1009650"/>
                  <a:gd name="connsiteY1" fmla="*/ 698500 h 1282700"/>
                  <a:gd name="connsiteX2" fmla="*/ 939800 w 1009650"/>
                  <a:gd name="connsiteY2" fmla="*/ 0 h 1282700"/>
                  <a:gd name="connsiteX3" fmla="*/ 1009650 w 1009650"/>
                  <a:gd name="connsiteY3" fmla="*/ 615950 h 1282700"/>
                  <a:gd name="connsiteX4" fmla="*/ 31750 w 1009650"/>
                  <a:gd name="connsiteY4" fmla="*/ 1282700 h 128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9650" h="1282700">
                    <a:moveTo>
                      <a:pt x="31750" y="1282700"/>
                    </a:moveTo>
                    <a:lnTo>
                      <a:pt x="0" y="698500"/>
                    </a:lnTo>
                    <a:lnTo>
                      <a:pt x="939800" y="0"/>
                    </a:lnTo>
                    <a:lnTo>
                      <a:pt x="1009650" y="615950"/>
                    </a:lnTo>
                    <a:lnTo>
                      <a:pt x="31750" y="1282700"/>
                    </a:lnTo>
                    <a:close/>
                  </a:path>
                </a:pathLst>
              </a:custGeom>
              <a:solidFill>
                <a:srgbClr val="0735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98" name="椭圆 197">
              <a:extLst>
                <a:ext uri="{FF2B5EF4-FFF2-40B4-BE49-F238E27FC236}">
                  <a16:creationId xmlns:a16="http://schemas.microsoft.com/office/drawing/2014/main" id="{32825316-3A29-4406-92B3-B4BE37846F57}"/>
                </a:ext>
              </a:extLst>
            </p:cNvPr>
            <p:cNvSpPr/>
            <p:nvPr/>
          </p:nvSpPr>
          <p:spPr>
            <a:xfrm>
              <a:off x="8175147" y="2885766"/>
              <a:ext cx="394915" cy="394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D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2" name="组合 201">
            <a:extLst>
              <a:ext uri="{FF2B5EF4-FFF2-40B4-BE49-F238E27FC236}">
                <a16:creationId xmlns:a16="http://schemas.microsoft.com/office/drawing/2014/main" id="{9866B910-81FA-439B-819D-0ABF832DE786}"/>
              </a:ext>
            </a:extLst>
          </p:cNvPr>
          <p:cNvGrpSpPr/>
          <p:nvPr/>
        </p:nvGrpSpPr>
        <p:grpSpPr>
          <a:xfrm>
            <a:off x="2416093" y="3373741"/>
            <a:ext cx="748145" cy="1118386"/>
            <a:chOff x="2416093" y="4426911"/>
            <a:chExt cx="748145" cy="1118386"/>
          </a:xfrm>
        </p:grpSpPr>
        <p:cxnSp>
          <p:nvCxnSpPr>
            <p:cNvPr id="205" name="直接连接符 204">
              <a:extLst>
                <a:ext uri="{FF2B5EF4-FFF2-40B4-BE49-F238E27FC236}">
                  <a16:creationId xmlns:a16="http://schemas.microsoft.com/office/drawing/2014/main" id="{8A554A0B-8A23-4A99-BE3B-CBE95F8803F6}"/>
                </a:ext>
              </a:extLst>
            </p:cNvPr>
            <p:cNvCxnSpPr/>
            <p:nvPr/>
          </p:nvCxnSpPr>
          <p:spPr>
            <a:xfrm>
              <a:off x="2793340" y="4426911"/>
              <a:ext cx="0" cy="450386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椭圆 202">
              <a:extLst>
                <a:ext uri="{FF2B5EF4-FFF2-40B4-BE49-F238E27FC236}">
                  <a16:creationId xmlns:a16="http://schemas.microsoft.com/office/drawing/2014/main" id="{2F2F1721-9EEB-4B75-8B16-275B39FB7683}"/>
                </a:ext>
              </a:extLst>
            </p:cNvPr>
            <p:cNvSpPr/>
            <p:nvPr/>
          </p:nvSpPr>
          <p:spPr>
            <a:xfrm>
              <a:off x="2416093" y="4797152"/>
              <a:ext cx="748145" cy="748145"/>
            </a:xfrm>
            <a:prstGeom prst="ellipse">
              <a:avLst/>
            </a:prstGeom>
            <a:solidFill>
              <a:srgbClr val="CF66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06" name="组合 205">
              <a:extLst>
                <a:ext uri="{FF2B5EF4-FFF2-40B4-BE49-F238E27FC236}">
                  <a16:creationId xmlns:a16="http://schemas.microsoft.com/office/drawing/2014/main" id="{D9F30148-920C-4584-8578-953086CD4F54}"/>
                </a:ext>
              </a:extLst>
            </p:cNvPr>
            <p:cNvGrpSpPr/>
            <p:nvPr/>
          </p:nvGrpSpPr>
          <p:grpSpPr>
            <a:xfrm>
              <a:off x="2628460" y="4998041"/>
              <a:ext cx="323412" cy="320968"/>
              <a:chOff x="7078908" y="5461438"/>
              <a:chExt cx="430461" cy="427208"/>
            </a:xfrm>
            <a:solidFill>
              <a:schemeClr val="bg1"/>
            </a:solidFill>
          </p:grpSpPr>
          <p:sp>
            <p:nvSpPr>
              <p:cNvPr id="207" name="Freeform 236">
                <a:extLst>
                  <a:ext uri="{FF2B5EF4-FFF2-40B4-BE49-F238E27FC236}">
                    <a16:creationId xmlns:a16="http://schemas.microsoft.com/office/drawing/2014/main" id="{4955CB3C-3B08-4FD2-A99E-B9E7DA601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8908" y="5461438"/>
                <a:ext cx="418534" cy="417450"/>
              </a:xfrm>
              <a:custGeom>
                <a:avLst/>
                <a:gdLst>
                  <a:gd name="T0" fmla="*/ 84 w 163"/>
                  <a:gd name="T1" fmla="*/ 129 h 163"/>
                  <a:gd name="T2" fmla="*/ 46 w 163"/>
                  <a:gd name="T3" fmla="*/ 50 h 163"/>
                  <a:gd name="T4" fmla="*/ 81 w 163"/>
                  <a:gd name="T5" fmla="*/ 34 h 163"/>
                  <a:gd name="T6" fmla="*/ 127 w 163"/>
                  <a:gd name="T7" fmla="*/ 89 h 163"/>
                  <a:gd name="T8" fmla="*/ 147 w 163"/>
                  <a:gd name="T9" fmla="*/ 94 h 163"/>
                  <a:gd name="T10" fmla="*/ 162 w 163"/>
                  <a:gd name="T11" fmla="*/ 86 h 163"/>
                  <a:gd name="T12" fmla="*/ 162 w 163"/>
                  <a:gd name="T13" fmla="*/ 70 h 163"/>
                  <a:gd name="T14" fmla="*/ 144 w 163"/>
                  <a:gd name="T15" fmla="*/ 59 h 163"/>
                  <a:gd name="T16" fmla="*/ 154 w 163"/>
                  <a:gd name="T17" fmla="*/ 45 h 163"/>
                  <a:gd name="T18" fmla="*/ 145 w 163"/>
                  <a:gd name="T19" fmla="*/ 32 h 163"/>
                  <a:gd name="T20" fmla="*/ 125 w 163"/>
                  <a:gd name="T21" fmla="*/ 30 h 163"/>
                  <a:gd name="T22" fmla="*/ 126 w 163"/>
                  <a:gd name="T23" fmla="*/ 13 h 163"/>
                  <a:gd name="T24" fmla="*/ 112 w 163"/>
                  <a:gd name="T25" fmla="*/ 6 h 163"/>
                  <a:gd name="T26" fmla="*/ 93 w 163"/>
                  <a:gd name="T27" fmla="*/ 15 h 163"/>
                  <a:gd name="T28" fmla="*/ 86 w 163"/>
                  <a:gd name="T29" fmla="*/ 0 h 163"/>
                  <a:gd name="T30" fmla="*/ 70 w 163"/>
                  <a:gd name="T31" fmla="*/ 1 h 163"/>
                  <a:gd name="T32" fmla="*/ 58 w 163"/>
                  <a:gd name="T33" fmla="*/ 18 h 163"/>
                  <a:gd name="T34" fmla="*/ 44 w 163"/>
                  <a:gd name="T35" fmla="*/ 9 h 163"/>
                  <a:gd name="T36" fmla="*/ 31 w 163"/>
                  <a:gd name="T37" fmla="*/ 17 h 163"/>
                  <a:gd name="T38" fmla="*/ 31 w 163"/>
                  <a:gd name="T39" fmla="*/ 36 h 163"/>
                  <a:gd name="T40" fmla="*/ 15 w 163"/>
                  <a:gd name="T41" fmla="*/ 33 h 163"/>
                  <a:gd name="T42" fmla="*/ 8 w 163"/>
                  <a:gd name="T43" fmla="*/ 47 h 163"/>
                  <a:gd name="T44" fmla="*/ 18 w 163"/>
                  <a:gd name="T45" fmla="*/ 59 h 163"/>
                  <a:gd name="T46" fmla="*/ 0 w 163"/>
                  <a:gd name="T47" fmla="*/ 73 h 163"/>
                  <a:gd name="T48" fmla="*/ 0 w 163"/>
                  <a:gd name="T49" fmla="*/ 88 h 163"/>
                  <a:gd name="T50" fmla="*/ 15 w 163"/>
                  <a:gd name="T51" fmla="*/ 94 h 163"/>
                  <a:gd name="T52" fmla="*/ 6 w 163"/>
                  <a:gd name="T53" fmla="*/ 114 h 163"/>
                  <a:gd name="T54" fmla="*/ 15 w 163"/>
                  <a:gd name="T55" fmla="*/ 128 h 163"/>
                  <a:gd name="T56" fmla="*/ 30 w 163"/>
                  <a:gd name="T57" fmla="*/ 125 h 163"/>
                  <a:gd name="T58" fmla="*/ 33 w 163"/>
                  <a:gd name="T59" fmla="*/ 148 h 163"/>
                  <a:gd name="T60" fmla="*/ 47 w 163"/>
                  <a:gd name="T61" fmla="*/ 155 h 163"/>
                  <a:gd name="T62" fmla="*/ 59 w 163"/>
                  <a:gd name="T63" fmla="*/ 145 h 163"/>
                  <a:gd name="T64" fmla="*/ 72 w 163"/>
                  <a:gd name="T65" fmla="*/ 163 h 163"/>
                  <a:gd name="T66" fmla="*/ 88 w 163"/>
                  <a:gd name="T67" fmla="*/ 162 h 163"/>
                  <a:gd name="T68" fmla="*/ 94 w 163"/>
                  <a:gd name="T69" fmla="*/ 148 h 163"/>
                  <a:gd name="T70" fmla="*/ 89 w 163"/>
                  <a:gd name="T71" fmla="*/ 128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3" h="163">
                    <a:moveTo>
                      <a:pt x="89" y="128"/>
                    </a:moveTo>
                    <a:cubicBezTo>
                      <a:pt x="88" y="128"/>
                      <a:pt x="86" y="129"/>
                      <a:pt x="84" y="129"/>
                    </a:cubicBezTo>
                    <a:cubicBezTo>
                      <a:pt x="58" y="130"/>
                      <a:pt x="36" y="110"/>
                      <a:pt x="35" y="84"/>
                    </a:cubicBezTo>
                    <a:cubicBezTo>
                      <a:pt x="34" y="71"/>
                      <a:pt x="38" y="59"/>
                      <a:pt x="46" y="50"/>
                    </a:cubicBezTo>
                    <a:cubicBezTo>
                      <a:pt x="55" y="40"/>
                      <a:pt x="66" y="35"/>
                      <a:pt x="79" y="34"/>
                    </a:cubicBezTo>
                    <a:cubicBezTo>
                      <a:pt x="79" y="34"/>
                      <a:pt x="80" y="34"/>
                      <a:pt x="81" y="34"/>
                    </a:cubicBezTo>
                    <a:cubicBezTo>
                      <a:pt x="106" y="34"/>
                      <a:pt x="127" y="54"/>
                      <a:pt x="128" y="79"/>
                    </a:cubicBezTo>
                    <a:cubicBezTo>
                      <a:pt x="128" y="82"/>
                      <a:pt x="128" y="85"/>
                      <a:pt x="127" y="89"/>
                    </a:cubicBezTo>
                    <a:cubicBezTo>
                      <a:pt x="144" y="105"/>
                      <a:pt x="144" y="105"/>
                      <a:pt x="144" y="105"/>
                    </a:cubicBezTo>
                    <a:cubicBezTo>
                      <a:pt x="145" y="101"/>
                      <a:pt x="146" y="97"/>
                      <a:pt x="147" y="94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62" y="86"/>
                      <a:pt x="162" y="86"/>
                      <a:pt x="162" y="86"/>
                    </a:cubicBezTo>
                    <a:cubicBezTo>
                      <a:pt x="162" y="75"/>
                      <a:pt x="162" y="75"/>
                      <a:pt x="162" y="75"/>
                    </a:cubicBezTo>
                    <a:cubicBezTo>
                      <a:pt x="162" y="70"/>
                      <a:pt x="162" y="70"/>
                      <a:pt x="162" y="70"/>
                    </a:cubicBezTo>
                    <a:cubicBezTo>
                      <a:pt x="147" y="69"/>
                      <a:pt x="147" y="69"/>
                      <a:pt x="147" y="69"/>
                    </a:cubicBezTo>
                    <a:cubicBezTo>
                      <a:pt x="146" y="66"/>
                      <a:pt x="145" y="62"/>
                      <a:pt x="144" y="59"/>
                    </a:cubicBezTo>
                    <a:cubicBezTo>
                      <a:pt x="156" y="48"/>
                      <a:pt x="156" y="48"/>
                      <a:pt x="156" y="48"/>
                    </a:cubicBezTo>
                    <a:cubicBezTo>
                      <a:pt x="154" y="45"/>
                      <a:pt x="154" y="45"/>
                      <a:pt x="154" y="45"/>
                    </a:cubicBezTo>
                    <a:cubicBezTo>
                      <a:pt x="148" y="35"/>
                      <a:pt x="148" y="35"/>
                      <a:pt x="148" y="35"/>
                    </a:cubicBezTo>
                    <a:cubicBezTo>
                      <a:pt x="145" y="32"/>
                      <a:pt x="145" y="32"/>
                      <a:pt x="145" y="32"/>
                    </a:cubicBezTo>
                    <a:cubicBezTo>
                      <a:pt x="132" y="38"/>
                      <a:pt x="132" y="38"/>
                      <a:pt x="132" y="38"/>
                    </a:cubicBezTo>
                    <a:cubicBezTo>
                      <a:pt x="130" y="35"/>
                      <a:pt x="127" y="32"/>
                      <a:pt x="125" y="30"/>
                    </a:cubicBezTo>
                    <a:cubicBezTo>
                      <a:pt x="130" y="15"/>
                      <a:pt x="130" y="15"/>
                      <a:pt x="130" y="15"/>
                    </a:cubicBezTo>
                    <a:cubicBezTo>
                      <a:pt x="126" y="13"/>
                      <a:pt x="126" y="13"/>
                      <a:pt x="126" y="13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2" y="6"/>
                      <a:pt x="112" y="6"/>
                      <a:pt x="112" y="6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0" y="17"/>
                      <a:pt x="97" y="16"/>
                      <a:pt x="93" y="15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75" y="1"/>
                      <a:pt x="75" y="1"/>
                      <a:pt x="75" y="1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65" y="16"/>
                      <a:pt x="62" y="17"/>
                      <a:pt x="58" y="18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5" y="32"/>
                      <a:pt x="33" y="34"/>
                      <a:pt x="31" y="36"/>
                    </a:cubicBezTo>
                    <a:cubicBezTo>
                      <a:pt x="31" y="37"/>
                      <a:pt x="30" y="37"/>
                      <a:pt x="30" y="38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7" y="63"/>
                      <a:pt x="16" y="66"/>
                      <a:pt x="15" y="69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1" y="92"/>
                      <a:pt x="1" y="92"/>
                      <a:pt x="1" y="92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16" y="97"/>
                      <a:pt x="17" y="101"/>
                      <a:pt x="18" y="104"/>
                    </a:cubicBezTo>
                    <a:cubicBezTo>
                      <a:pt x="6" y="114"/>
                      <a:pt x="6" y="114"/>
                      <a:pt x="6" y="114"/>
                    </a:cubicBezTo>
                    <a:cubicBezTo>
                      <a:pt x="9" y="118"/>
                      <a:pt x="9" y="118"/>
                      <a:pt x="9" y="118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17" y="131"/>
                      <a:pt x="17" y="131"/>
                      <a:pt x="17" y="131"/>
                    </a:cubicBezTo>
                    <a:cubicBezTo>
                      <a:pt x="30" y="125"/>
                      <a:pt x="30" y="125"/>
                      <a:pt x="30" y="125"/>
                    </a:cubicBezTo>
                    <a:cubicBezTo>
                      <a:pt x="33" y="128"/>
                      <a:pt x="35" y="130"/>
                      <a:pt x="38" y="133"/>
                    </a:cubicBezTo>
                    <a:cubicBezTo>
                      <a:pt x="33" y="148"/>
                      <a:pt x="33" y="148"/>
                      <a:pt x="33" y="148"/>
                    </a:cubicBezTo>
                    <a:cubicBezTo>
                      <a:pt x="37" y="150"/>
                      <a:pt x="37" y="150"/>
                      <a:pt x="37" y="150"/>
                    </a:cubicBezTo>
                    <a:cubicBezTo>
                      <a:pt x="47" y="155"/>
                      <a:pt x="47" y="155"/>
                      <a:pt x="47" y="155"/>
                    </a:cubicBezTo>
                    <a:cubicBezTo>
                      <a:pt x="51" y="157"/>
                      <a:pt x="51" y="157"/>
                      <a:pt x="51" y="157"/>
                    </a:cubicBezTo>
                    <a:cubicBezTo>
                      <a:pt x="59" y="145"/>
                      <a:pt x="59" y="145"/>
                      <a:pt x="59" y="145"/>
                    </a:cubicBezTo>
                    <a:cubicBezTo>
                      <a:pt x="62" y="146"/>
                      <a:pt x="66" y="147"/>
                      <a:pt x="69" y="148"/>
                    </a:cubicBezTo>
                    <a:cubicBezTo>
                      <a:pt x="72" y="163"/>
                      <a:pt x="72" y="163"/>
                      <a:pt x="72" y="163"/>
                    </a:cubicBezTo>
                    <a:cubicBezTo>
                      <a:pt x="77" y="163"/>
                      <a:pt x="77" y="163"/>
                      <a:pt x="77" y="163"/>
                    </a:cubicBezTo>
                    <a:cubicBezTo>
                      <a:pt x="88" y="162"/>
                      <a:pt x="88" y="162"/>
                      <a:pt x="88" y="162"/>
                    </a:cubicBezTo>
                    <a:cubicBezTo>
                      <a:pt x="92" y="162"/>
                      <a:pt x="92" y="162"/>
                      <a:pt x="92" y="162"/>
                    </a:cubicBezTo>
                    <a:cubicBezTo>
                      <a:pt x="94" y="148"/>
                      <a:pt x="94" y="148"/>
                      <a:pt x="94" y="148"/>
                    </a:cubicBezTo>
                    <a:cubicBezTo>
                      <a:pt x="98" y="147"/>
                      <a:pt x="102" y="146"/>
                      <a:pt x="105" y="144"/>
                    </a:cubicBezTo>
                    <a:lnTo>
                      <a:pt x="89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8" name="Freeform 237">
                <a:extLst>
                  <a:ext uri="{FF2B5EF4-FFF2-40B4-BE49-F238E27FC236}">
                    <a16:creationId xmlns:a16="http://schemas.microsoft.com/office/drawing/2014/main" id="{F1F56A51-993F-4678-92BC-A80424A76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7095" y="5576372"/>
                <a:ext cx="312274" cy="312274"/>
              </a:xfrm>
              <a:custGeom>
                <a:avLst/>
                <a:gdLst>
                  <a:gd name="T0" fmla="*/ 122 w 122"/>
                  <a:gd name="T1" fmla="*/ 101 h 122"/>
                  <a:gd name="T2" fmla="*/ 119 w 122"/>
                  <a:gd name="T3" fmla="*/ 94 h 122"/>
                  <a:gd name="T4" fmla="*/ 67 w 122"/>
                  <a:gd name="T5" fmla="*/ 43 h 122"/>
                  <a:gd name="T6" fmla="*/ 58 w 122"/>
                  <a:gd name="T7" fmla="*/ 12 h 122"/>
                  <a:gd name="T8" fmla="*/ 23 w 122"/>
                  <a:gd name="T9" fmla="*/ 5 h 122"/>
                  <a:gd name="T10" fmla="*/ 41 w 122"/>
                  <a:gd name="T11" fmla="*/ 23 h 122"/>
                  <a:gd name="T12" fmla="*/ 41 w 122"/>
                  <a:gd name="T13" fmla="*/ 29 h 122"/>
                  <a:gd name="T14" fmla="*/ 29 w 122"/>
                  <a:gd name="T15" fmla="*/ 41 h 122"/>
                  <a:gd name="T16" fmla="*/ 23 w 122"/>
                  <a:gd name="T17" fmla="*/ 41 h 122"/>
                  <a:gd name="T18" fmla="*/ 5 w 122"/>
                  <a:gd name="T19" fmla="*/ 23 h 122"/>
                  <a:gd name="T20" fmla="*/ 12 w 122"/>
                  <a:gd name="T21" fmla="*/ 58 h 122"/>
                  <a:gd name="T22" fmla="*/ 43 w 122"/>
                  <a:gd name="T23" fmla="*/ 67 h 122"/>
                  <a:gd name="T24" fmla="*/ 94 w 122"/>
                  <a:gd name="T25" fmla="*/ 119 h 122"/>
                  <a:gd name="T26" fmla="*/ 101 w 122"/>
                  <a:gd name="T27" fmla="*/ 122 h 122"/>
                  <a:gd name="T28" fmla="*/ 122 w 122"/>
                  <a:gd name="T29" fmla="*/ 10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2" h="122">
                    <a:moveTo>
                      <a:pt x="122" y="101"/>
                    </a:moveTo>
                    <a:cubicBezTo>
                      <a:pt x="122" y="99"/>
                      <a:pt x="121" y="95"/>
                      <a:pt x="119" y="94"/>
                    </a:cubicBezTo>
                    <a:cubicBezTo>
                      <a:pt x="102" y="77"/>
                      <a:pt x="84" y="60"/>
                      <a:pt x="67" y="43"/>
                    </a:cubicBezTo>
                    <a:cubicBezTo>
                      <a:pt x="69" y="32"/>
                      <a:pt x="66" y="21"/>
                      <a:pt x="58" y="12"/>
                    </a:cubicBezTo>
                    <a:cubicBezTo>
                      <a:pt x="49" y="3"/>
                      <a:pt x="35" y="0"/>
                      <a:pt x="23" y="5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2" y="25"/>
                      <a:pt x="42" y="27"/>
                      <a:pt x="41" y="29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7" y="43"/>
                      <a:pt x="25" y="43"/>
                      <a:pt x="23" y="41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0" y="35"/>
                      <a:pt x="3" y="49"/>
                      <a:pt x="12" y="58"/>
                    </a:cubicBezTo>
                    <a:cubicBezTo>
                      <a:pt x="20" y="66"/>
                      <a:pt x="32" y="69"/>
                      <a:pt x="43" y="67"/>
                    </a:cubicBezTo>
                    <a:cubicBezTo>
                      <a:pt x="60" y="84"/>
                      <a:pt x="77" y="102"/>
                      <a:pt x="94" y="119"/>
                    </a:cubicBezTo>
                    <a:cubicBezTo>
                      <a:pt x="95" y="121"/>
                      <a:pt x="98" y="122"/>
                      <a:pt x="101" y="122"/>
                    </a:cubicBezTo>
                    <a:cubicBezTo>
                      <a:pt x="111" y="120"/>
                      <a:pt x="120" y="112"/>
                      <a:pt x="122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9" name="组合 208">
            <a:extLst>
              <a:ext uri="{FF2B5EF4-FFF2-40B4-BE49-F238E27FC236}">
                <a16:creationId xmlns:a16="http://schemas.microsoft.com/office/drawing/2014/main" id="{8985C25E-63B0-4340-BA11-0CA80AB1867F}"/>
              </a:ext>
            </a:extLst>
          </p:cNvPr>
          <p:cNvGrpSpPr/>
          <p:nvPr/>
        </p:nvGrpSpPr>
        <p:grpSpPr>
          <a:xfrm>
            <a:off x="4350727" y="3171596"/>
            <a:ext cx="748145" cy="1320531"/>
            <a:chOff x="4350727" y="4224766"/>
            <a:chExt cx="748145" cy="1320531"/>
          </a:xfrm>
        </p:grpSpPr>
        <p:cxnSp>
          <p:nvCxnSpPr>
            <p:cNvPr id="212" name="直接连接符 211">
              <a:extLst>
                <a:ext uri="{FF2B5EF4-FFF2-40B4-BE49-F238E27FC236}">
                  <a16:creationId xmlns:a16="http://schemas.microsoft.com/office/drawing/2014/main" id="{563B34EA-DB75-4D5F-8812-4252561DFA5E}"/>
                </a:ext>
              </a:extLst>
            </p:cNvPr>
            <p:cNvCxnSpPr/>
            <p:nvPr/>
          </p:nvCxnSpPr>
          <p:spPr>
            <a:xfrm>
              <a:off x="4724798" y="4224766"/>
              <a:ext cx="0" cy="659412"/>
            </a:xfrm>
            <a:prstGeom prst="line">
              <a:avLst/>
            </a:prstGeom>
            <a:ln w="15875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椭圆 209">
              <a:extLst>
                <a:ext uri="{FF2B5EF4-FFF2-40B4-BE49-F238E27FC236}">
                  <a16:creationId xmlns:a16="http://schemas.microsoft.com/office/drawing/2014/main" id="{503F25EF-E4C3-4364-9212-26CD2034B450}"/>
                </a:ext>
              </a:extLst>
            </p:cNvPr>
            <p:cNvSpPr/>
            <p:nvPr/>
          </p:nvSpPr>
          <p:spPr>
            <a:xfrm>
              <a:off x="4350727" y="4797152"/>
              <a:ext cx="748145" cy="748145"/>
            </a:xfrm>
            <a:prstGeom prst="ellipse">
              <a:avLst/>
            </a:prstGeom>
            <a:solidFill>
              <a:srgbClr val="FEA5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13" name="组合 212">
              <a:extLst>
                <a:ext uri="{FF2B5EF4-FFF2-40B4-BE49-F238E27FC236}">
                  <a16:creationId xmlns:a16="http://schemas.microsoft.com/office/drawing/2014/main" id="{F3FCE2E4-A7A2-4330-A1BA-E4405CFBBA96}"/>
                </a:ext>
              </a:extLst>
            </p:cNvPr>
            <p:cNvGrpSpPr/>
            <p:nvPr/>
          </p:nvGrpSpPr>
          <p:grpSpPr>
            <a:xfrm>
              <a:off x="4542727" y="4949570"/>
              <a:ext cx="364144" cy="417910"/>
              <a:chOff x="2733098" y="4187405"/>
              <a:chExt cx="484675" cy="556238"/>
            </a:xfrm>
            <a:solidFill>
              <a:schemeClr val="bg1"/>
            </a:solidFill>
          </p:grpSpPr>
          <p:sp>
            <p:nvSpPr>
              <p:cNvPr id="214" name="Oval 302">
                <a:extLst>
                  <a:ext uri="{FF2B5EF4-FFF2-40B4-BE49-F238E27FC236}">
                    <a16:creationId xmlns:a16="http://schemas.microsoft.com/office/drawing/2014/main" id="{93EF5702-4781-4BC0-AF0C-F07993EE2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117" y="4187405"/>
                <a:ext cx="84574" cy="10734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5" name="Freeform 303">
                <a:extLst>
                  <a:ext uri="{FF2B5EF4-FFF2-40B4-BE49-F238E27FC236}">
                    <a16:creationId xmlns:a16="http://schemas.microsoft.com/office/drawing/2014/main" id="{19D11874-E241-4F45-92DA-55CCC76E61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33098" y="4304508"/>
                <a:ext cx="310105" cy="439135"/>
              </a:xfrm>
              <a:custGeom>
                <a:avLst/>
                <a:gdLst>
                  <a:gd name="T0" fmla="*/ 121 w 121"/>
                  <a:gd name="T1" fmla="*/ 26 h 171"/>
                  <a:gd name="T2" fmla="*/ 120 w 121"/>
                  <a:gd name="T3" fmla="*/ 26 h 171"/>
                  <a:gd name="T4" fmla="*/ 114 w 121"/>
                  <a:gd name="T5" fmla="*/ 21 h 171"/>
                  <a:gd name="T6" fmla="*/ 90 w 121"/>
                  <a:gd name="T7" fmla="*/ 3 h 171"/>
                  <a:gd name="T8" fmla="*/ 84 w 121"/>
                  <a:gd name="T9" fmla="*/ 1 h 171"/>
                  <a:gd name="T10" fmla="*/ 76 w 121"/>
                  <a:gd name="T11" fmla="*/ 1 h 171"/>
                  <a:gd name="T12" fmla="*/ 74 w 121"/>
                  <a:gd name="T13" fmla="*/ 11 h 171"/>
                  <a:gd name="T14" fmla="*/ 67 w 121"/>
                  <a:gd name="T15" fmla="*/ 42 h 171"/>
                  <a:gd name="T16" fmla="*/ 67 w 121"/>
                  <a:gd name="T17" fmla="*/ 7 h 171"/>
                  <a:gd name="T18" fmla="*/ 58 w 121"/>
                  <a:gd name="T19" fmla="*/ 0 h 171"/>
                  <a:gd name="T20" fmla="*/ 58 w 121"/>
                  <a:gd name="T21" fmla="*/ 9 h 171"/>
                  <a:gd name="T22" fmla="*/ 45 w 121"/>
                  <a:gd name="T23" fmla="*/ 18 h 171"/>
                  <a:gd name="T24" fmla="*/ 40 w 121"/>
                  <a:gd name="T25" fmla="*/ 7 h 171"/>
                  <a:gd name="T26" fmla="*/ 47 w 121"/>
                  <a:gd name="T27" fmla="*/ 0 h 171"/>
                  <a:gd name="T28" fmla="*/ 38 w 121"/>
                  <a:gd name="T29" fmla="*/ 1 h 171"/>
                  <a:gd name="T30" fmla="*/ 3 w 121"/>
                  <a:gd name="T31" fmla="*/ 35 h 171"/>
                  <a:gd name="T32" fmla="*/ 3 w 121"/>
                  <a:gd name="T33" fmla="*/ 36 h 171"/>
                  <a:gd name="T34" fmla="*/ 1 w 121"/>
                  <a:gd name="T35" fmla="*/ 48 h 171"/>
                  <a:gd name="T36" fmla="*/ 2 w 121"/>
                  <a:gd name="T37" fmla="*/ 48 h 171"/>
                  <a:gd name="T38" fmla="*/ 2 w 121"/>
                  <a:gd name="T39" fmla="*/ 50 h 171"/>
                  <a:gd name="T40" fmla="*/ 6 w 121"/>
                  <a:gd name="T41" fmla="*/ 57 h 171"/>
                  <a:gd name="T42" fmla="*/ 20 w 121"/>
                  <a:gd name="T43" fmla="*/ 85 h 171"/>
                  <a:gd name="T44" fmla="*/ 33 w 121"/>
                  <a:gd name="T45" fmla="*/ 90 h 171"/>
                  <a:gd name="T46" fmla="*/ 35 w 121"/>
                  <a:gd name="T47" fmla="*/ 90 h 171"/>
                  <a:gd name="T48" fmla="*/ 60 w 121"/>
                  <a:gd name="T49" fmla="*/ 171 h 171"/>
                  <a:gd name="T50" fmla="*/ 56 w 121"/>
                  <a:gd name="T51" fmla="*/ 110 h 171"/>
                  <a:gd name="T52" fmla="*/ 89 w 121"/>
                  <a:gd name="T53" fmla="*/ 33 h 171"/>
                  <a:gd name="T54" fmla="*/ 93 w 121"/>
                  <a:gd name="T55" fmla="*/ 31 h 171"/>
                  <a:gd name="T56" fmla="*/ 75 w 121"/>
                  <a:gd name="T57" fmla="*/ 45 h 171"/>
                  <a:gd name="T58" fmla="*/ 89 w 121"/>
                  <a:gd name="T59" fmla="*/ 33 h 171"/>
                  <a:gd name="T60" fmla="*/ 30 w 121"/>
                  <a:gd name="T61" fmla="*/ 55 h 171"/>
                  <a:gd name="T62" fmla="*/ 24 w 121"/>
                  <a:gd name="T63" fmla="*/ 44 h 171"/>
                  <a:gd name="T64" fmla="*/ 33 w 121"/>
                  <a:gd name="T65" fmla="*/ 6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1" h="171">
                    <a:moveTo>
                      <a:pt x="120" y="42"/>
                    </a:moveTo>
                    <a:cubicBezTo>
                      <a:pt x="120" y="35"/>
                      <a:pt x="121" y="24"/>
                      <a:pt x="121" y="26"/>
                    </a:cubicBezTo>
                    <a:cubicBezTo>
                      <a:pt x="121" y="26"/>
                      <a:pt x="121" y="26"/>
                      <a:pt x="121" y="26"/>
                    </a:cubicBezTo>
                    <a:cubicBezTo>
                      <a:pt x="120" y="26"/>
                      <a:pt x="120" y="26"/>
                      <a:pt x="120" y="26"/>
                    </a:cubicBezTo>
                    <a:cubicBezTo>
                      <a:pt x="118" y="24"/>
                      <a:pt x="118" y="24"/>
                      <a:pt x="118" y="24"/>
                    </a:cubicBezTo>
                    <a:cubicBezTo>
                      <a:pt x="114" y="21"/>
                      <a:pt x="114" y="21"/>
                      <a:pt x="114" y="21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88" y="2"/>
                      <a:pt x="86" y="1"/>
                      <a:pt x="84" y="1"/>
                    </a:cubicBezTo>
                    <a:cubicBezTo>
                      <a:pt x="84" y="1"/>
                      <a:pt x="84" y="1"/>
                      <a:pt x="84" y="1"/>
                    </a:cubicBezTo>
                    <a:cubicBezTo>
                      <a:pt x="81" y="1"/>
                      <a:pt x="78" y="1"/>
                      <a:pt x="76" y="0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74" y="11"/>
                      <a:pt x="74" y="11"/>
                      <a:pt x="74" y="11"/>
                    </a:cubicBezTo>
                    <a:cubicBezTo>
                      <a:pt x="78" y="18"/>
                      <a:pt x="78" y="18"/>
                      <a:pt x="78" y="18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5" y="1"/>
                      <a:pt x="42" y="1"/>
                      <a:pt x="39" y="1"/>
                    </a:cubicBezTo>
                    <a:cubicBezTo>
                      <a:pt x="39" y="1"/>
                      <a:pt x="39" y="1"/>
                      <a:pt x="38" y="1"/>
                    </a:cubicBezTo>
                    <a:cubicBezTo>
                      <a:pt x="36" y="2"/>
                      <a:pt x="33" y="3"/>
                      <a:pt x="31" y="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0" y="60"/>
                      <a:pt x="2" y="42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11" y="66"/>
                      <a:pt x="11" y="66"/>
                      <a:pt x="11" y="66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24" y="82"/>
                      <a:pt x="29" y="80"/>
                      <a:pt x="33" y="78"/>
                    </a:cubicBezTo>
                    <a:cubicBezTo>
                      <a:pt x="33" y="82"/>
                      <a:pt x="33" y="86"/>
                      <a:pt x="33" y="90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33" y="90"/>
                      <a:pt x="34" y="90"/>
                      <a:pt x="35" y="90"/>
                    </a:cubicBezTo>
                    <a:cubicBezTo>
                      <a:pt x="37" y="171"/>
                      <a:pt x="37" y="171"/>
                      <a:pt x="37" y="171"/>
                    </a:cubicBezTo>
                    <a:cubicBezTo>
                      <a:pt x="60" y="171"/>
                      <a:pt x="60" y="171"/>
                      <a:pt x="60" y="171"/>
                    </a:cubicBezTo>
                    <a:cubicBezTo>
                      <a:pt x="61" y="161"/>
                      <a:pt x="61" y="148"/>
                      <a:pt x="61" y="134"/>
                    </a:cubicBezTo>
                    <a:cubicBezTo>
                      <a:pt x="58" y="127"/>
                      <a:pt x="56" y="118"/>
                      <a:pt x="56" y="110"/>
                    </a:cubicBezTo>
                    <a:cubicBezTo>
                      <a:pt x="56" y="74"/>
                      <a:pt x="84" y="44"/>
                      <a:pt x="120" y="42"/>
                    </a:cubicBezTo>
                    <a:close/>
                    <a:moveTo>
                      <a:pt x="89" y="33"/>
                    </a:moveTo>
                    <a:cubicBezTo>
                      <a:pt x="89" y="31"/>
                      <a:pt x="89" y="29"/>
                      <a:pt x="89" y="27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96" y="33"/>
                      <a:pt x="96" y="33"/>
                      <a:pt x="96" y="33"/>
                    </a:cubicBezTo>
                    <a:cubicBezTo>
                      <a:pt x="75" y="45"/>
                      <a:pt x="75" y="45"/>
                      <a:pt x="75" y="45"/>
                    </a:cubicBezTo>
                    <a:cubicBezTo>
                      <a:pt x="74" y="42"/>
                      <a:pt x="74" y="42"/>
                      <a:pt x="74" y="42"/>
                    </a:cubicBezTo>
                    <a:lnTo>
                      <a:pt x="89" y="33"/>
                    </a:lnTo>
                    <a:close/>
                    <a:moveTo>
                      <a:pt x="33" y="60"/>
                    </a:moveTo>
                    <a:cubicBezTo>
                      <a:pt x="30" y="55"/>
                      <a:pt x="30" y="55"/>
                      <a:pt x="30" y="55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41"/>
                      <a:pt x="33" y="50"/>
                      <a:pt x="33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6" name="Freeform 304">
                <a:extLst>
                  <a:ext uri="{FF2B5EF4-FFF2-40B4-BE49-F238E27FC236}">
                    <a16:creationId xmlns:a16="http://schemas.microsoft.com/office/drawing/2014/main" id="{E445FEF0-9793-4D17-BD96-B6A06346E3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909" y="4668827"/>
                <a:ext cx="60720" cy="74816"/>
              </a:xfrm>
              <a:custGeom>
                <a:avLst/>
                <a:gdLst>
                  <a:gd name="T0" fmla="*/ 0 w 24"/>
                  <a:gd name="T1" fmla="*/ 0 h 29"/>
                  <a:gd name="T2" fmla="*/ 1 w 24"/>
                  <a:gd name="T3" fmla="*/ 29 h 29"/>
                  <a:gd name="T4" fmla="*/ 24 w 24"/>
                  <a:gd name="T5" fmla="*/ 29 h 29"/>
                  <a:gd name="T6" fmla="*/ 24 w 24"/>
                  <a:gd name="T7" fmla="*/ 26 h 29"/>
                  <a:gd name="T8" fmla="*/ 0 w 24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9">
                    <a:moveTo>
                      <a:pt x="0" y="0"/>
                    </a:moveTo>
                    <a:cubicBezTo>
                      <a:pt x="1" y="29"/>
                      <a:pt x="1" y="29"/>
                      <a:pt x="1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8"/>
                      <a:pt x="24" y="27"/>
                      <a:pt x="24" y="26"/>
                    </a:cubicBezTo>
                    <a:cubicBezTo>
                      <a:pt x="14" y="19"/>
                      <a:pt x="6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7" name="Freeform 305">
                <a:extLst>
                  <a:ext uri="{FF2B5EF4-FFF2-40B4-BE49-F238E27FC236}">
                    <a16:creationId xmlns:a16="http://schemas.microsoft.com/office/drawing/2014/main" id="{546A660E-7550-4145-9A20-1E8B280EA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614" y="4422694"/>
                <a:ext cx="54214" cy="41203"/>
              </a:xfrm>
              <a:custGeom>
                <a:avLst/>
                <a:gdLst>
                  <a:gd name="T0" fmla="*/ 43 w 50"/>
                  <a:gd name="T1" fmla="*/ 0 h 38"/>
                  <a:gd name="T2" fmla="*/ 36 w 50"/>
                  <a:gd name="T3" fmla="*/ 0 h 38"/>
                  <a:gd name="T4" fmla="*/ 14 w 50"/>
                  <a:gd name="T5" fmla="*/ 0 h 38"/>
                  <a:gd name="T6" fmla="*/ 7 w 50"/>
                  <a:gd name="T7" fmla="*/ 0 h 38"/>
                  <a:gd name="T8" fmla="*/ 0 w 50"/>
                  <a:gd name="T9" fmla="*/ 38 h 38"/>
                  <a:gd name="T10" fmla="*/ 14 w 50"/>
                  <a:gd name="T11" fmla="*/ 38 h 38"/>
                  <a:gd name="T12" fmla="*/ 36 w 50"/>
                  <a:gd name="T13" fmla="*/ 38 h 38"/>
                  <a:gd name="T14" fmla="*/ 50 w 50"/>
                  <a:gd name="T15" fmla="*/ 38 h 38"/>
                  <a:gd name="T16" fmla="*/ 43 w 50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8">
                    <a:moveTo>
                      <a:pt x="43" y="0"/>
                    </a:moveTo>
                    <a:lnTo>
                      <a:pt x="36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38"/>
                    </a:lnTo>
                    <a:lnTo>
                      <a:pt x="14" y="38"/>
                    </a:lnTo>
                    <a:lnTo>
                      <a:pt x="36" y="38"/>
                    </a:lnTo>
                    <a:lnTo>
                      <a:pt x="50" y="38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8" name="Freeform 306">
                <a:extLst>
                  <a:ext uri="{FF2B5EF4-FFF2-40B4-BE49-F238E27FC236}">
                    <a16:creationId xmlns:a16="http://schemas.microsoft.com/office/drawing/2014/main" id="{6C3D5468-116A-404C-9A8D-CB2DC1344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4051" y="4430285"/>
                <a:ext cx="61805" cy="59636"/>
              </a:xfrm>
              <a:custGeom>
                <a:avLst/>
                <a:gdLst>
                  <a:gd name="T0" fmla="*/ 33 w 57"/>
                  <a:gd name="T1" fmla="*/ 0 h 55"/>
                  <a:gd name="T2" fmla="*/ 26 w 57"/>
                  <a:gd name="T3" fmla="*/ 5 h 55"/>
                  <a:gd name="T4" fmla="*/ 7 w 57"/>
                  <a:gd name="T5" fmla="*/ 14 h 55"/>
                  <a:gd name="T6" fmla="*/ 0 w 57"/>
                  <a:gd name="T7" fmla="*/ 19 h 55"/>
                  <a:gd name="T8" fmla="*/ 14 w 57"/>
                  <a:gd name="T9" fmla="*/ 55 h 55"/>
                  <a:gd name="T10" fmla="*/ 28 w 57"/>
                  <a:gd name="T11" fmla="*/ 47 h 55"/>
                  <a:gd name="T12" fmla="*/ 45 w 57"/>
                  <a:gd name="T13" fmla="*/ 38 h 55"/>
                  <a:gd name="T14" fmla="*/ 57 w 57"/>
                  <a:gd name="T15" fmla="*/ 31 h 55"/>
                  <a:gd name="T16" fmla="*/ 33 w 57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5">
                    <a:moveTo>
                      <a:pt x="33" y="0"/>
                    </a:moveTo>
                    <a:lnTo>
                      <a:pt x="26" y="5"/>
                    </a:lnTo>
                    <a:lnTo>
                      <a:pt x="7" y="14"/>
                    </a:lnTo>
                    <a:lnTo>
                      <a:pt x="0" y="19"/>
                    </a:lnTo>
                    <a:lnTo>
                      <a:pt x="14" y="55"/>
                    </a:lnTo>
                    <a:lnTo>
                      <a:pt x="28" y="47"/>
                    </a:lnTo>
                    <a:lnTo>
                      <a:pt x="45" y="38"/>
                    </a:lnTo>
                    <a:lnTo>
                      <a:pt x="57" y="31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9" name="Freeform 307">
                <a:extLst>
                  <a:ext uri="{FF2B5EF4-FFF2-40B4-BE49-F238E27FC236}">
                    <a16:creationId xmlns:a16="http://schemas.microsoft.com/office/drawing/2014/main" id="{DC640876-1E5E-4E90-93F8-5570415080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9837" y="4479077"/>
                <a:ext cx="61805" cy="61805"/>
              </a:xfrm>
              <a:custGeom>
                <a:avLst/>
                <a:gdLst>
                  <a:gd name="T0" fmla="*/ 19 w 57"/>
                  <a:gd name="T1" fmla="*/ 0 h 57"/>
                  <a:gd name="T2" fmla="*/ 15 w 57"/>
                  <a:gd name="T3" fmla="*/ 7 h 57"/>
                  <a:gd name="T4" fmla="*/ 5 w 57"/>
                  <a:gd name="T5" fmla="*/ 26 h 57"/>
                  <a:gd name="T6" fmla="*/ 0 w 57"/>
                  <a:gd name="T7" fmla="*/ 33 h 57"/>
                  <a:gd name="T8" fmla="*/ 31 w 57"/>
                  <a:gd name="T9" fmla="*/ 57 h 57"/>
                  <a:gd name="T10" fmla="*/ 38 w 57"/>
                  <a:gd name="T11" fmla="*/ 45 h 57"/>
                  <a:gd name="T12" fmla="*/ 50 w 57"/>
                  <a:gd name="T13" fmla="*/ 26 h 57"/>
                  <a:gd name="T14" fmla="*/ 57 w 57"/>
                  <a:gd name="T15" fmla="*/ 14 h 57"/>
                  <a:gd name="T16" fmla="*/ 19 w 57"/>
                  <a:gd name="T1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19" y="0"/>
                    </a:moveTo>
                    <a:lnTo>
                      <a:pt x="15" y="7"/>
                    </a:lnTo>
                    <a:lnTo>
                      <a:pt x="5" y="26"/>
                    </a:lnTo>
                    <a:lnTo>
                      <a:pt x="0" y="33"/>
                    </a:lnTo>
                    <a:lnTo>
                      <a:pt x="31" y="57"/>
                    </a:lnTo>
                    <a:lnTo>
                      <a:pt x="38" y="45"/>
                    </a:lnTo>
                    <a:lnTo>
                      <a:pt x="50" y="26"/>
                    </a:lnTo>
                    <a:lnTo>
                      <a:pt x="57" y="14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0" name="Freeform 308">
                <a:extLst>
                  <a:ext uri="{FF2B5EF4-FFF2-40B4-BE49-F238E27FC236}">
                    <a16:creationId xmlns:a16="http://schemas.microsoft.com/office/drawing/2014/main" id="{AEA7E923-A8F1-43CF-902A-D840B77A1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909" y="4550640"/>
                <a:ext cx="40119" cy="52046"/>
              </a:xfrm>
              <a:custGeom>
                <a:avLst/>
                <a:gdLst>
                  <a:gd name="T0" fmla="*/ 0 w 37"/>
                  <a:gd name="T1" fmla="*/ 5 h 48"/>
                  <a:gd name="T2" fmla="*/ 0 w 37"/>
                  <a:gd name="T3" fmla="*/ 14 h 48"/>
                  <a:gd name="T4" fmla="*/ 0 w 37"/>
                  <a:gd name="T5" fmla="*/ 33 h 48"/>
                  <a:gd name="T6" fmla="*/ 0 w 37"/>
                  <a:gd name="T7" fmla="*/ 43 h 48"/>
                  <a:gd name="T8" fmla="*/ 37 w 37"/>
                  <a:gd name="T9" fmla="*/ 48 h 48"/>
                  <a:gd name="T10" fmla="*/ 37 w 37"/>
                  <a:gd name="T11" fmla="*/ 33 h 48"/>
                  <a:gd name="T12" fmla="*/ 37 w 37"/>
                  <a:gd name="T13" fmla="*/ 14 h 48"/>
                  <a:gd name="T14" fmla="*/ 37 w 37"/>
                  <a:gd name="T15" fmla="*/ 0 h 48"/>
                  <a:gd name="T16" fmla="*/ 0 w 37"/>
                  <a:gd name="T17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48">
                    <a:moveTo>
                      <a:pt x="0" y="5"/>
                    </a:moveTo>
                    <a:lnTo>
                      <a:pt x="0" y="14"/>
                    </a:lnTo>
                    <a:lnTo>
                      <a:pt x="0" y="33"/>
                    </a:lnTo>
                    <a:lnTo>
                      <a:pt x="0" y="43"/>
                    </a:lnTo>
                    <a:lnTo>
                      <a:pt x="37" y="48"/>
                    </a:lnTo>
                    <a:lnTo>
                      <a:pt x="37" y="33"/>
                    </a:lnTo>
                    <a:lnTo>
                      <a:pt x="37" y="14"/>
                    </a:lnTo>
                    <a:lnTo>
                      <a:pt x="37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1" name="Freeform 309">
                <a:extLst>
                  <a:ext uri="{FF2B5EF4-FFF2-40B4-BE49-F238E27FC236}">
                    <a16:creationId xmlns:a16="http://schemas.microsoft.com/office/drawing/2014/main" id="{DB55C296-7C94-45E2-ACC6-C0AB414BB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5500" y="4612444"/>
                <a:ext cx="58551" cy="61805"/>
              </a:xfrm>
              <a:custGeom>
                <a:avLst/>
                <a:gdLst>
                  <a:gd name="T0" fmla="*/ 0 w 54"/>
                  <a:gd name="T1" fmla="*/ 26 h 57"/>
                  <a:gd name="T2" fmla="*/ 4 w 54"/>
                  <a:gd name="T3" fmla="*/ 33 h 57"/>
                  <a:gd name="T4" fmla="*/ 14 w 54"/>
                  <a:gd name="T5" fmla="*/ 50 h 57"/>
                  <a:gd name="T6" fmla="*/ 19 w 54"/>
                  <a:gd name="T7" fmla="*/ 57 h 57"/>
                  <a:gd name="T8" fmla="*/ 54 w 54"/>
                  <a:gd name="T9" fmla="*/ 43 h 57"/>
                  <a:gd name="T10" fmla="*/ 47 w 54"/>
                  <a:gd name="T11" fmla="*/ 31 h 57"/>
                  <a:gd name="T12" fmla="*/ 37 w 54"/>
                  <a:gd name="T13" fmla="*/ 14 h 57"/>
                  <a:gd name="T14" fmla="*/ 30 w 54"/>
                  <a:gd name="T15" fmla="*/ 0 h 57"/>
                  <a:gd name="T16" fmla="*/ 0 w 54"/>
                  <a:gd name="T17" fmla="*/ 2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57">
                    <a:moveTo>
                      <a:pt x="0" y="26"/>
                    </a:moveTo>
                    <a:lnTo>
                      <a:pt x="4" y="33"/>
                    </a:lnTo>
                    <a:lnTo>
                      <a:pt x="14" y="50"/>
                    </a:lnTo>
                    <a:lnTo>
                      <a:pt x="19" y="57"/>
                    </a:lnTo>
                    <a:lnTo>
                      <a:pt x="54" y="43"/>
                    </a:lnTo>
                    <a:lnTo>
                      <a:pt x="47" y="31"/>
                    </a:lnTo>
                    <a:lnTo>
                      <a:pt x="37" y="14"/>
                    </a:lnTo>
                    <a:lnTo>
                      <a:pt x="30" y="0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2" name="Freeform 310">
                <a:extLst>
                  <a:ext uri="{FF2B5EF4-FFF2-40B4-BE49-F238E27FC236}">
                    <a16:creationId xmlns:a16="http://schemas.microsoft.com/office/drawing/2014/main" id="{97D0D9CC-D558-46C4-8288-E5480E254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292" y="4668827"/>
                <a:ext cx="60720" cy="58551"/>
              </a:xfrm>
              <a:custGeom>
                <a:avLst/>
                <a:gdLst>
                  <a:gd name="T0" fmla="*/ 0 w 56"/>
                  <a:gd name="T1" fmla="*/ 35 h 54"/>
                  <a:gd name="T2" fmla="*/ 7 w 56"/>
                  <a:gd name="T3" fmla="*/ 40 h 54"/>
                  <a:gd name="T4" fmla="*/ 26 w 56"/>
                  <a:gd name="T5" fmla="*/ 50 h 54"/>
                  <a:gd name="T6" fmla="*/ 30 w 56"/>
                  <a:gd name="T7" fmla="*/ 54 h 54"/>
                  <a:gd name="T8" fmla="*/ 56 w 56"/>
                  <a:gd name="T9" fmla="*/ 24 h 54"/>
                  <a:gd name="T10" fmla="*/ 45 w 56"/>
                  <a:gd name="T11" fmla="*/ 17 h 54"/>
                  <a:gd name="T12" fmla="*/ 26 w 56"/>
                  <a:gd name="T13" fmla="*/ 7 h 54"/>
                  <a:gd name="T14" fmla="*/ 14 w 56"/>
                  <a:gd name="T15" fmla="*/ 0 h 54"/>
                  <a:gd name="T16" fmla="*/ 0 w 56"/>
                  <a:gd name="T17" fmla="*/ 3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54">
                    <a:moveTo>
                      <a:pt x="0" y="35"/>
                    </a:moveTo>
                    <a:lnTo>
                      <a:pt x="7" y="40"/>
                    </a:lnTo>
                    <a:lnTo>
                      <a:pt x="26" y="50"/>
                    </a:lnTo>
                    <a:lnTo>
                      <a:pt x="30" y="54"/>
                    </a:lnTo>
                    <a:lnTo>
                      <a:pt x="56" y="24"/>
                    </a:lnTo>
                    <a:lnTo>
                      <a:pt x="45" y="17"/>
                    </a:lnTo>
                    <a:lnTo>
                      <a:pt x="26" y="7"/>
                    </a:lnTo>
                    <a:lnTo>
                      <a:pt x="14" y="0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3" name="Freeform 311">
                <a:extLst>
                  <a:ext uri="{FF2B5EF4-FFF2-40B4-BE49-F238E27FC236}">
                    <a16:creationId xmlns:a16="http://schemas.microsoft.com/office/drawing/2014/main" id="{E3D6D75D-1863-4A17-A264-13B442538B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602" y="4699187"/>
                <a:ext cx="54214" cy="44456"/>
              </a:xfrm>
              <a:custGeom>
                <a:avLst/>
                <a:gdLst>
                  <a:gd name="T0" fmla="*/ 8 w 50"/>
                  <a:gd name="T1" fmla="*/ 41 h 41"/>
                  <a:gd name="T2" fmla="*/ 15 w 50"/>
                  <a:gd name="T3" fmla="*/ 41 h 41"/>
                  <a:gd name="T4" fmla="*/ 36 w 50"/>
                  <a:gd name="T5" fmla="*/ 41 h 41"/>
                  <a:gd name="T6" fmla="*/ 43 w 50"/>
                  <a:gd name="T7" fmla="*/ 41 h 41"/>
                  <a:gd name="T8" fmla="*/ 50 w 50"/>
                  <a:gd name="T9" fmla="*/ 0 h 41"/>
                  <a:gd name="T10" fmla="*/ 36 w 50"/>
                  <a:gd name="T11" fmla="*/ 0 h 41"/>
                  <a:gd name="T12" fmla="*/ 15 w 50"/>
                  <a:gd name="T13" fmla="*/ 0 h 41"/>
                  <a:gd name="T14" fmla="*/ 0 w 50"/>
                  <a:gd name="T15" fmla="*/ 0 h 41"/>
                  <a:gd name="T16" fmla="*/ 8 w 50"/>
                  <a:gd name="T1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41">
                    <a:moveTo>
                      <a:pt x="8" y="41"/>
                    </a:moveTo>
                    <a:lnTo>
                      <a:pt x="15" y="41"/>
                    </a:lnTo>
                    <a:lnTo>
                      <a:pt x="36" y="41"/>
                    </a:lnTo>
                    <a:lnTo>
                      <a:pt x="43" y="41"/>
                    </a:lnTo>
                    <a:lnTo>
                      <a:pt x="50" y="0"/>
                    </a:lnTo>
                    <a:lnTo>
                      <a:pt x="36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8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4" name="Freeform 312">
                <a:extLst>
                  <a:ext uri="{FF2B5EF4-FFF2-40B4-BE49-F238E27FC236}">
                    <a16:creationId xmlns:a16="http://schemas.microsoft.com/office/drawing/2014/main" id="{3F11BDE0-8752-4282-BB5E-33D3CC2D7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659" y="4674248"/>
                <a:ext cx="60720" cy="58551"/>
              </a:xfrm>
              <a:custGeom>
                <a:avLst/>
                <a:gdLst>
                  <a:gd name="T0" fmla="*/ 26 w 56"/>
                  <a:gd name="T1" fmla="*/ 54 h 54"/>
                  <a:gd name="T2" fmla="*/ 30 w 56"/>
                  <a:gd name="T3" fmla="*/ 52 h 54"/>
                  <a:gd name="T4" fmla="*/ 49 w 56"/>
                  <a:gd name="T5" fmla="*/ 40 h 54"/>
                  <a:gd name="T6" fmla="*/ 56 w 56"/>
                  <a:gd name="T7" fmla="*/ 38 h 54"/>
                  <a:gd name="T8" fmla="*/ 42 w 56"/>
                  <a:gd name="T9" fmla="*/ 0 h 54"/>
                  <a:gd name="T10" fmla="*/ 30 w 56"/>
                  <a:gd name="T11" fmla="*/ 7 h 54"/>
                  <a:gd name="T12" fmla="*/ 11 w 56"/>
                  <a:gd name="T13" fmla="*/ 19 h 54"/>
                  <a:gd name="T14" fmla="*/ 0 w 56"/>
                  <a:gd name="T15" fmla="*/ 26 h 54"/>
                  <a:gd name="T16" fmla="*/ 26 w 56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54">
                    <a:moveTo>
                      <a:pt x="26" y="54"/>
                    </a:moveTo>
                    <a:lnTo>
                      <a:pt x="30" y="52"/>
                    </a:lnTo>
                    <a:lnTo>
                      <a:pt x="49" y="40"/>
                    </a:lnTo>
                    <a:lnTo>
                      <a:pt x="56" y="38"/>
                    </a:lnTo>
                    <a:lnTo>
                      <a:pt x="42" y="0"/>
                    </a:lnTo>
                    <a:lnTo>
                      <a:pt x="30" y="7"/>
                    </a:lnTo>
                    <a:lnTo>
                      <a:pt x="11" y="19"/>
                    </a:lnTo>
                    <a:lnTo>
                      <a:pt x="0" y="26"/>
                    </a:lnTo>
                    <a:lnTo>
                      <a:pt x="26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5" name="Freeform 313">
                <a:extLst>
                  <a:ext uri="{FF2B5EF4-FFF2-40B4-BE49-F238E27FC236}">
                    <a16:creationId xmlns:a16="http://schemas.microsoft.com/office/drawing/2014/main" id="{BF9D2469-BF15-4837-B481-FD5A5636D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042" y="4625456"/>
                <a:ext cx="58551" cy="58551"/>
              </a:xfrm>
              <a:custGeom>
                <a:avLst/>
                <a:gdLst>
                  <a:gd name="T0" fmla="*/ 35 w 54"/>
                  <a:gd name="T1" fmla="*/ 54 h 54"/>
                  <a:gd name="T2" fmla="*/ 40 w 54"/>
                  <a:gd name="T3" fmla="*/ 47 h 54"/>
                  <a:gd name="T4" fmla="*/ 49 w 54"/>
                  <a:gd name="T5" fmla="*/ 31 h 54"/>
                  <a:gd name="T6" fmla="*/ 54 w 54"/>
                  <a:gd name="T7" fmla="*/ 23 h 54"/>
                  <a:gd name="T8" fmla="*/ 23 w 54"/>
                  <a:gd name="T9" fmla="*/ 0 h 54"/>
                  <a:gd name="T10" fmla="*/ 16 w 54"/>
                  <a:gd name="T11" fmla="*/ 12 h 54"/>
                  <a:gd name="T12" fmla="*/ 7 w 54"/>
                  <a:gd name="T13" fmla="*/ 28 h 54"/>
                  <a:gd name="T14" fmla="*/ 0 w 54"/>
                  <a:gd name="T15" fmla="*/ 40 h 54"/>
                  <a:gd name="T16" fmla="*/ 35 w 54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54">
                    <a:moveTo>
                      <a:pt x="35" y="54"/>
                    </a:moveTo>
                    <a:lnTo>
                      <a:pt x="40" y="47"/>
                    </a:lnTo>
                    <a:lnTo>
                      <a:pt x="49" y="31"/>
                    </a:lnTo>
                    <a:lnTo>
                      <a:pt x="54" y="23"/>
                    </a:lnTo>
                    <a:lnTo>
                      <a:pt x="23" y="0"/>
                    </a:lnTo>
                    <a:lnTo>
                      <a:pt x="16" y="12"/>
                    </a:lnTo>
                    <a:lnTo>
                      <a:pt x="7" y="28"/>
                    </a:lnTo>
                    <a:lnTo>
                      <a:pt x="0" y="40"/>
                    </a:lnTo>
                    <a:lnTo>
                      <a:pt x="35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6" name="Freeform 314">
                <a:extLst>
                  <a:ext uri="{FF2B5EF4-FFF2-40B4-BE49-F238E27FC236}">
                    <a16:creationId xmlns:a16="http://schemas.microsoft.com/office/drawing/2014/main" id="{B2BAD365-88A5-440B-AEBE-39C8FAAA76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4402" y="4563651"/>
                <a:ext cx="43371" cy="50962"/>
              </a:xfrm>
              <a:custGeom>
                <a:avLst/>
                <a:gdLst>
                  <a:gd name="T0" fmla="*/ 40 w 40"/>
                  <a:gd name="T1" fmla="*/ 43 h 47"/>
                  <a:gd name="T2" fmla="*/ 40 w 40"/>
                  <a:gd name="T3" fmla="*/ 33 h 47"/>
                  <a:gd name="T4" fmla="*/ 40 w 40"/>
                  <a:gd name="T5" fmla="*/ 14 h 47"/>
                  <a:gd name="T6" fmla="*/ 40 w 40"/>
                  <a:gd name="T7" fmla="*/ 5 h 47"/>
                  <a:gd name="T8" fmla="*/ 0 w 40"/>
                  <a:gd name="T9" fmla="*/ 0 h 47"/>
                  <a:gd name="T10" fmla="*/ 0 w 40"/>
                  <a:gd name="T11" fmla="*/ 14 h 47"/>
                  <a:gd name="T12" fmla="*/ 0 w 40"/>
                  <a:gd name="T13" fmla="*/ 33 h 47"/>
                  <a:gd name="T14" fmla="*/ 0 w 40"/>
                  <a:gd name="T15" fmla="*/ 47 h 47"/>
                  <a:gd name="T16" fmla="*/ 40 w 40"/>
                  <a:gd name="T17" fmla="*/ 4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47">
                    <a:moveTo>
                      <a:pt x="40" y="43"/>
                    </a:moveTo>
                    <a:lnTo>
                      <a:pt x="40" y="33"/>
                    </a:lnTo>
                    <a:lnTo>
                      <a:pt x="40" y="14"/>
                    </a:lnTo>
                    <a:lnTo>
                      <a:pt x="40" y="5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0" y="33"/>
                    </a:lnTo>
                    <a:lnTo>
                      <a:pt x="0" y="47"/>
                    </a:lnTo>
                    <a:lnTo>
                      <a:pt x="4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7" name="Freeform 315">
                <a:extLst>
                  <a:ext uri="{FF2B5EF4-FFF2-40B4-BE49-F238E27FC236}">
                    <a16:creationId xmlns:a16="http://schemas.microsoft.com/office/drawing/2014/main" id="{0BA0F915-3F5A-4720-8488-DA1C07F61C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8379" y="4492088"/>
                <a:ext cx="59636" cy="58551"/>
              </a:xfrm>
              <a:custGeom>
                <a:avLst/>
                <a:gdLst>
                  <a:gd name="T0" fmla="*/ 55 w 55"/>
                  <a:gd name="T1" fmla="*/ 31 h 54"/>
                  <a:gd name="T2" fmla="*/ 52 w 55"/>
                  <a:gd name="T3" fmla="*/ 24 h 54"/>
                  <a:gd name="T4" fmla="*/ 40 w 55"/>
                  <a:gd name="T5" fmla="*/ 7 h 54"/>
                  <a:gd name="T6" fmla="*/ 38 w 55"/>
                  <a:gd name="T7" fmla="*/ 0 h 54"/>
                  <a:gd name="T8" fmla="*/ 0 w 55"/>
                  <a:gd name="T9" fmla="*/ 14 h 54"/>
                  <a:gd name="T10" fmla="*/ 7 w 55"/>
                  <a:gd name="T11" fmla="*/ 26 h 54"/>
                  <a:gd name="T12" fmla="*/ 17 w 55"/>
                  <a:gd name="T13" fmla="*/ 42 h 54"/>
                  <a:gd name="T14" fmla="*/ 24 w 55"/>
                  <a:gd name="T15" fmla="*/ 54 h 54"/>
                  <a:gd name="T16" fmla="*/ 55 w 55"/>
                  <a:gd name="T17" fmla="*/ 3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54">
                    <a:moveTo>
                      <a:pt x="55" y="31"/>
                    </a:moveTo>
                    <a:lnTo>
                      <a:pt x="52" y="24"/>
                    </a:lnTo>
                    <a:lnTo>
                      <a:pt x="40" y="7"/>
                    </a:lnTo>
                    <a:lnTo>
                      <a:pt x="38" y="0"/>
                    </a:lnTo>
                    <a:lnTo>
                      <a:pt x="0" y="14"/>
                    </a:lnTo>
                    <a:lnTo>
                      <a:pt x="7" y="26"/>
                    </a:lnTo>
                    <a:lnTo>
                      <a:pt x="17" y="42"/>
                    </a:lnTo>
                    <a:lnTo>
                      <a:pt x="24" y="54"/>
                    </a:lnTo>
                    <a:lnTo>
                      <a:pt x="55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8" name="Freeform 316">
                <a:extLst>
                  <a:ext uri="{FF2B5EF4-FFF2-40B4-BE49-F238E27FC236}">
                    <a16:creationId xmlns:a16="http://schemas.microsoft.com/office/drawing/2014/main" id="{46AEBE0E-3634-4D3A-9502-5559FE5F1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7418" y="4437874"/>
                <a:ext cx="61805" cy="59636"/>
              </a:xfrm>
              <a:custGeom>
                <a:avLst/>
                <a:gdLst>
                  <a:gd name="T0" fmla="*/ 57 w 57"/>
                  <a:gd name="T1" fmla="*/ 17 h 55"/>
                  <a:gd name="T2" fmla="*/ 50 w 57"/>
                  <a:gd name="T3" fmla="*/ 14 h 55"/>
                  <a:gd name="T4" fmla="*/ 33 w 57"/>
                  <a:gd name="T5" fmla="*/ 3 h 55"/>
                  <a:gd name="T6" fmla="*/ 26 w 57"/>
                  <a:gd name="T7" fmla="*/ 0 h 55"/>
                  <a:gd name="T8" fmla="*/ 0 w 57"/>
                  <a:gd name="T9" fmla="*/ 31 h 55"/>
                  <a:gd name="T10" fmla="*/ 14 w 57"/>
                  <a:gd name="T11" fmla="*/ 38 h 55"/>
                  <a:gd name="T12" fmla="*/ 31 w 57"/>
                  <a:gd name="T13" fmla="*/ 48 h 55"/>
                  <a:gd name="T14" fmla="*/ 43 w 57"/>
                  <a:gd name="T15" fmla="*/ 55 h 55"/>
                  <a:gd name="T16" fmla="*/ 57 w 57"/>
                  <a:gd name="T17" fmla="*/ 1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5">
                    <a:moveTo>
                      <a:pt x="57" y="17"/>
                    </a:moveTo>
                    <a:lnTo>
                      <a:pt x="50" y="14"/>
                    </a:lnTo>
                    <a:lnTo>
                      <a:pt x="33" y="3"/>
                    </a:lnTo>
                    <a:lnTo>
                      <a:pt x="26" y="0"/>
                    </a:lnTo>
                    <a:lnTo>
                      <a:pt x="0" y="31"/>
                    </a:lnTo>
                    <a:lnTo>
                      <a:pt x="14" y="38"/>
                    </a:lnTo>
                    <a:lnTo>
                      <a:pt x="31" y="48"/>
                    </a:lnTo>
                    <a:lnTo>
                      <a:pt x="43" y="55"/>
                    </a:lnTo>
                    <a:lnTo>
                      <a:pt x="57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9" name="Freeform 317">
                <a:extLst>
                  <a:ext uri="{FF2B5EF4-FFF2-40B4-BE49-F238E27FC236}">
                    <a16:creationId xmlns:a16="http://schemas.microsoft.com/office/drawing/2014/main" id="{E46BFDF1-C8B3-47A5-9544-04DF9C54D9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26101" y="4448717"/>
                <a:ext cx="263481" cy="266734"/>
              </a:xfrm>
              <a:custGeom>
                <a:avLst/>
                <a:gdLst>
                  <a:gd name="T0" fmla="*/ 51 w 103"/>
                  <a:gd name="T1" fmla="*/ 104 h 104"/>
                  <a:gd name="T2" fmla="*/ 0 w 103"/>
                  <a:gd name="T3" fmla="*/ 52 h 104"/>
                  <a:gd name="T4" fmla="*/ 51 w 103"/>
                  <a:gd name="T5" fmla="*/ 0 h 104"/>
                  <a:gd name="T6" fmla="*/ 103 w 103"/>
                  <a:gd name="T7" fmla="*/ 52 h 104"/>
                  <a:gd name="T8" fmla="*/ 51 w 103"/>
                  <a:gd name="T9" fmla="*/ 104 h 104"/>
                  <a:gd name="T10" fmla="*/ 51 w 103"/>
                  <a:gd name="T11" fmla="*/ 16 h 104"/>
                  <a:gd name="T12" fmla="*/ 15 w 103"/>
                  <a:gd name="T13" fmla="*/ 52 h 104"/>
                  <a:gd name="T14" fmla="*/ 51 w 103"/>
                  <a:gd name="T15" fmla="*/ 89 h 104"/>
                  <a:gd name="T16" fmla="*/ 87 w 103"/>
                  <a:gd name="T17" fmla="*/ 52 h 104"/>
                  <a:gd name="T18" fmla="*/ 51 w 103"/>
                  <a:gd name="T19" fmla="*/ 1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" h="104">
                    <a:moveTo>
                      <a:pt x="51" y="104"/>
                    </a:moveTo>
                    <a:cubicBezTo>
                      <a:pt x="23" y="104"/>
                      <a:pt x="0" y="81"/>
                      <a:pt x="0" y="52"/>
                    </a:cubicBezTo>
                    <a:cubicBezTo>
                      <a:pt x="0" y="24"/>
                      <a:pt x="23" y="0"/>
                      <a:pt x="51" y="0"/>
                    </a:cubicBezTo>
                    <a:cubicBezTo>
                      <a:pt x="80" y="0"/>
                      <a:pt x="103" y="24"/>
                      <a:pt x="103" y="52"/>
                    </a:cubicBezTo>
                    <a:cubicBezTo>
                      <a:pt x="103" y="81"/>
                      <a:pt x="80" y="104"/>
                      <a:pt x="51" y="104"/>
                    </a:cubicBezTo>
                    <a:close/>
                    <a:moveTo>
                      <a:pt x="51" y="16"/>
                    </a:moveTo>
                    <a:cubicBezTo>
                      <a:pt x="31" y="16"/>
                      <a:pt x="15" y="32"/>
                      <a:pt x="15" y="52"/>
                    </a:cubicBezTo>
                    <a:cubicBezTo>
                      <a:pt x="15" y="73"/>
                      <a:pt x="31" y="89"/>
                      <a:pt x="51" y="89"/>
                    </a:cubicBezTo>
                    <a:cubicBezTo>
                      <a:pt x="71" y="89"/>
                      <a:pt x="87" y="73"/>
                      <a:pt x="87" y="52"/>
                    </a:cubicBezTo>
                    <a:cubicBezTo>
                      <a:pt x="87" y="32"/>
                      <a:pt x="71" y="16"/>
                      <a:pt x="5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0" name="Oval 318">
                <a:extLst>
                  <a:ext uri="{FF2B5EF4-FFF2-40B4-BE49-F238E27FC236}">
                    <a16:creationId xmlns:a16="http://schemas.microsoft.com/office/drawing/2014/main" id="{B69DE2C1-277F-450C-B7F8-8D7F4E50F4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9832" y="4525702"/>
                <a:ext cx="112766" cy="11276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31" name="组合 230">
            <a:extLst>
              <a:ext uri="{FF2B5EF4-FFF2-40B4-BE49-F238E27FC236}">
                <a16:creationId xmlns:a16="http://schemas.microsoft.com/office/drawing/2014/main" id="{62383CBF-8B70-4633-B478-63AC61890D4D}"/>
              </a:ext>
            </a:extLst>
          </p:cNvPr>
          <p:cNvGrpSpPr/>
          <p:nvPr/>
        </p:nvGrpSpPr>
        <p:grpSpPr>
          <a:xfrm>
            <a:off x="6285360" y="3227762"/>
            <a:ext cx="748145" cy="1264365"/>
            <a:chOff x="6285360" y="4280932"/>
            <a:chExt cx="748145" cy="1264365"/>
          </a:xfrm>
        </p:grpSpPr>
        <p:cxnSp>
          <p:nvCxnSpPr>
            <p:cNvPr id="234" name="直接连接符 233">
              <a:extLst>
                <a:ext uri="{FF2B5EF4-FFF2-40B4-BE49-F238E27FC236}">
                  <a16:creationId xmlns:a16="http://schemas.microsoft.com/office/drawing/2014/main" id="{3CCA790A-0B1E-4CF6-982D-6F54BCAAD783}"/>
                </a:ext>
              </a:extLst>
            </p:cNvPr>
            <p:cNvCxnSpPr/>
            <p:nvPr/>
          </p:nvCxnSpPr>
          <p:spPr>
            <a:xfrm>
              <a:off x="6659432" y="4280932"/>
              <a:ext cx="0" cy="599465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椭圆 231">
              <a:extLst>
                <a:ext uri="{FF2B5EF4-FFF2-40B4-BE49-F238E27FC236}">
                  <a16:creationId xmlns:a16="http://schemas.microsoft.com/office/drawing/2014/main" id="{936CBC03-D973-4133-AFC7-F1B06420D957}"/>
                </a:ext>
              </a:extLst>
            </p:cNvPr>
            <p:cNvSpPr/>
            <p:nvPr/>
          </p:nvSpPr>
          <p:spPr>
            <a:xfrm>
              <a:off x="6285360" y="4797152"/>
              <a:ext cx="748145" cy="748145"/>
            </a:xfrm>
            <a:prstGeom prst="ellipse">
              <a:avLst/>
            </a:prstGeom>
            <a:solidFill>
              <a:srgbClr val="CCF4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35" name="组合 234">
              <a:extLst>
                <a:ext uri="{FF2B5EF4-FFF2-40B4-BE49-F238E27FC236}">
                  <a16:creationId xmlns:a16="http://schemas.microsoft.com/office/drawing/2014/main" id="{2C561FEF-9400-4175-A226-F7D8D637E22B}"/>
                </a:ext>
              </a:extLst>
            </p:cNvPr>
            <p:cNvGrpSpPr/>
            <p:nvPr/>
          </p:nvGrpSpPr>
          <p:grpSpPr>
            <a:xfrm>
              <a:off x="6444775" y="5012297"/>
              <a:ext cx="429315" cy="292455"/>
              <a:chOff x="4895160" y="4287159"/>
              <a:chExt cx="571418" cy="389258"/>
            </a:xfrm>
            <a:solidFill>
              <a:schemeClr val="bg1"/>
            </a:solidFill>
          </p:grpSpPr>
          <p:sp>
            <p:nvSpPr>
              <p:cNvPr id="236" name="Freeform 327">
                <a:extLst>
                  <a:ext uri="{FF2B5EF4-FFF2-40B4-BE49-F238E27FC236}">
                    <a16:creationId xmlns:a16="http://schemas.microsoft.com/office/drawing/2014/main" id="{5ECD9F79-5CF6-49B8-888C-571E92E84B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95160" y="4287159"/>
                <a:ext cx="438051" cy="389258"/>
              </a:xfrm>
              <a:custGeom>
                <a:avLst/>
                <a:gdLst>
                  <a:gd name="T0" fmla="*/ 166 w 171"/>
                  <a:gd name="T1" fmla="*/ 0 h 152"/>
                  <a:gd name="T2" fmla="*/ 5 w 171"/>
                  <a:gd name="T3" fmla="*/ 0 h 152"/>
                  <a:gd name="T4" fmla="*/ 0 w 171"/>
                  <a:gd name="T5" fmla="*/ 5 h 152"/>
                  <a:gd name="T6" fmla="*/ 0 w 171"/>
                  <a:gd name="T7" fmla="*/ 146 h 152"/>
                  <a:gd name="T8" fmla="*/ 5 w 171"/>
                  <a:gd name="T9" fmla="*/ 152 h 152"/>
                  <a:gd name="T10" fmla="*/ 166 w 171"/>
                  <a:gd name="T11" fmla="*/ 152 h 152"/>
                  <a:gd name="T12" fmla="*/ 171 w 171"/>
                  <a:gd name="T13" fmla="*/ 146 h 152"/>
                  <a:gd name="T14" fmla="*/ 171 w 171"/>
                  <a:gd name="T15" fmla="*/ 5 h 152"/>
                  <a:gd name="T16" fmla="*/ 166 w 171"/>
                  <a:gd name="T17" fmla="*/ 0 h 152"/>
                  <a:gd name="T18" fmla="*/ 132 w 171"/>
                  <a:gd name="T19" fmla="*/ 12 h 152"/>
                  <a:gd name="T20" fmla="*/ 139 w 171"/>
                  <a:gd name="T21" fmla="*/ 19 h 152"/>
                  <a:gd name="T22" fmla="*/ 132 w 171"/>
                  <a:gd name="T23" fmla="*/ 26 h 152"/>
                  <a:gd name="T24" fmla="*/ 124 w 171"/>
                  <a:gd name="T25" fmla="*/ 19 h 152"/>
                  <a:gd name="T26" fmla="*/ 132 w 171"/>
                  <a:gd name="T27" fmla="*/ 12 h 152"/>
                  <a:gd name="T28" fmla="*/ 110 w 171"/>
                  <a:gd name="T29" fmla="*/ 12 h 152"/>
                  <a:gd name="T30" fmla="*/ 118 w 171"/>
                  <a:gd name="T31" fmla="*/ 19 h 152"/>
                  <a:gd name="T32" fmla="*/ 110 w 171"/>
                  <a:gd name="T33" fmla="*/ 26 h 152"/>
                  <a:gd name="T34" fmla="*/ 103 w 171"/>
                  <a:gd name="T35" fmla="*/ 19 h 152"/>
                  <a:gd name="T36" fmla="*/ 110 w 171"/>
                  <a:gd name="T37" fmla="*/ 12 h 152"/>
                  <a:gd name="T38" fmla="*/ 160 w 171"/>
                  <a:gd name="T39" fmla="*/ 141 h 152"/>
                  <a:gd name="T40" fmla="*/ 11 w 171"/>
                  <a:gd name="T41" fmla="*/ 141 h 152"/>
                  <a:gd name="T42" fmla="*/ 11 w 171"/>
                  <a:gd name="T43" fmla="*/ 38 h 152"/>
                  <a:gd name="T44" fmla="*/ 160 w 171"/>
                  <a:gd name="T45" fmla="*/ 38 h 152"/>
                  <a:gd name="T46" fmla="*/ 160 w 171"/>
                  <a:gd name="T47" fmla="*/ 141 h 152"/>
                  <a:gd name="T48" fmla="*/ 153 w 171"/>
                  <a:gd name="T49" fmla="*/ 26 h 152"/>
                  <a:gd name="T50" fmla="*/ 146 w 171"/>
                  <a:gd name="T51" fmla="*/ 19 h 152"/>
                  <a:gd name="T52" fmla="*/ 153 w 171"/>
                  <a:gd name="T53" fmla="*/ 12 h 152"/>
                  <a:gd name="T54" fmla="*/ 160 w 171"/>
                  <a:gd name="T55" fmla="*/ 19 h 152"/>
                  <a:gd name="T56" fmla="*/ 153 w 171"/>
                  <a:gd name="T57" fmla="*/ 2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1" h="152">
                    <a:moveTo>
                      <a:pt x="16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9"/>
                      <a:pt x="2" y="152"/>
                      <a:pt x="5" y="152"/>
                    </a:cubicBezTo>
                    <a:cubicBezTo>
                      <a:pt x="166" y="152"/>
                      <a:pt x="166" y="152"/>
                      <a:pt x="166" y="152"/>
                    </a:cubicBezTo>
                    <a:cubicBezTo>
                      <a:pt x="169" y="152"/>
                      <a:pt x="171" y="149"/>
                      <a:pt x="171" y="146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1" y="2"/>
                      <a:pt x="169" y="0"/>
                      <a:pt x="166" y="0"/>
                    </a:cubicBezTo>
                    <a:close/>
                    <a:moveTo>
                      <a:pt x="132" y="12"/>
                    </a:moveTo>
                    <a:cubicBezTo>
                      <a:pt x="136" y="12"/>
                      <a:pt x="139" y="15"/>
                      <a:pt x="139" y="19"/>
                    </a:cubicBezTo>
                    <a:cubicBezTo>
                      <a:pt x="139" y="23"/>
                      <a:pt x="136" y="26"/>
                      <a:pt x="132" y="26"/>
                    </a:cubicBezTo>
                    <a:cubicBezTo>
                      <a:pt x="128" y="26"/>
                      <a:pt x="124" y="23"/>
                      <a:pt x="124" y="19"/>
                    </a:cubicBezTo>
                    <a:cubicBezTo>
                      <a:pt x="124" y="15"/>
                      <a:pt x="128" y="12"/>
                      <a:pt x="132" y="12"/>
                    </a:cubicBezTo>
                    <a:close/>
                    <a:moveTo>
                      <a:pt x="110" y="12"/>
                    </a:moveTo>
                    <a:cubicBezTo>
                      <a:pt x="114" y="12"/>
                      <a:pt x="118" y="15"/>
                      <a:pt x="118" y="19"/>
                    </a:cubicBezTo>
                    <a:cubicBezTo>
                      <a:pt x="118" y="23"/>
                      <a:pt x="114" y="26"/>
                      <a:pt x="110" y="26"/>
                    </a:cubicBezTo>
                    <a:cubicBezTo>
                      <a:pt x="106" y="26"/>
                      <a:pt x="103" y="23"/>
                      <a:pt x="103" y="19"/>
                    </a:cubicBezTo>
                    <a:cubicBezTo>
                      <a:pt x="103" y="15"/>
                      <a:pt x="106" y="12"/>
                      <a:pt x="110" y="12"/>
                    </a:cubicBezTo>
                    <a:close/>
                    <a:moveTo>
                      <a:pt x="160" y="141"/>
                    </a:moveTo>
                    <a:cubicBezTo>
                      <a:pt x="11" y="141"/>
                      <a:pt x="11" y="141"/>
                      <a:pt x="11" y="141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60" y="38"/>
                      <a:pt x="160" y="38"/>
                      <a:pt x="160" y="38"/>
                    </a:cubicBezTo>
                    <a:lnTo>
                      <a:pt x="160" y="141"/>
                    </a:lnTo>
                    <a:close/>
                    <a:moveTo>
                      <a:pt x="153" y="26"/>
                    </a:moveTo>
                    <a:cubicBezTo>
                      <a:pt x="149" y="26"/>
                      <a:pt x="146" y="23"/>
                      <a:pt x="146" y="19"/>
                    </a:cubicBezTo>
                    <a:cubicBezTo>
                      <a:pt x="146" y="15"/>
                      <a:pt x="149" y="12"/>
                      <a:pt x="153" y="12"/>
                    </a:cubicBezTo>
                    <a:cubicBezTo>
                      <a:pt x="157" y="12"/>
                      <a:pt x="160" y="15"/>
                      <a:pt x="160" y="19"/>
                    </a:cubicBezTo>
                    <a:cubicBezTo>
                      <a:pt x="160" y="23"/>
                      <a:pt x="157" y="26"/>
                      <a:pt x="15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7" name="Rectangle 328">
                <a:extLst>
                  <a:ext uri="{FF2B5EF4-FFF2-40B4-BE49-F238E27FC236}">
                    <a16:creationId xmlns:a16="http://schemas.microsoft.com/office/drawing/2014/main" id="{6C8D63EF-B773-4CDC-9B90-7083D7823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3712" y="4417273"/>
                <a:ext cx="315527" cy="5963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8" name="Rectangle 329">
                <a:extLst>
                  <a:ext uri="{FF2B5EF4-FFF2-40B4-BE49-F238E27FC236}">
                    <a16:creationId xmlns:a16="http://schemas.microsoft.com/office/drawing/2014/main" id="{2390C4D1-E691-4001-B1E9-F3859A0093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3712" y="4501847"/>
                <a:ext cx="99754" cy="1051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9" name="Rectangle 330">
                <a:extLst>
                  <a:ext uri="{FF2B5EF4-FFF2-40B4-BE49-F238E27FC236}">
                    <a16:creationId xmlns:a16="http://schemas.microsoft.com/office/drawing/2014/main" id="{B870C894-CA38-4180-BDC8-7168C1BDD5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1899" y="4505100"/>
                <a:ext cx="107344" cy="130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0" name="Rectangle 331">
                <a:extLst>
                  <a:ext uri="{FF2B5EF4-FFF2-40B4-BE49-F238E27FC236}">
                    <a16:creationId xmlns:a16="http://schemas.microsoft.com/office/drawing/2014/main" id="{07D4779F-9AFC-4389-9531-B165F4237C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1899" y="4548471"/>
                <a:ext cx="107344" cy="130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1" name="Rectangle 332">
                <a:extLst>
                  <a:ext uri="{FF2B5EF4-FFF2-40B4-BE49-F238E27FC236}">
                    <a16:creationId xmlns:a16="http://schemas.microsoft.com/office/drawing/2014/main" id="{508CDB73-1050-4516-9D26-C4E3383360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1899" y="4589674"/>
                <a:ext cx="107344" cy="151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2" name="Freeform 333">
                <a:extLst>
                  <a:ext uri="{FF2B5EF4-FFF2-40B4-BE49-F238E27FC236}">
                    <a16:creationId xmlns:a16="http://schemas.microsoft.com/office/drawing/2014/main" id="{9332CC4E-082A-4BCC-B899-3CD7A0683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5867" y="4569073"/>
                <a:ext cx="40119" cy="41203"/>
              </a:xfrm>
              <a:custGeom>
                <a:avLst/>
                <a:gdLst>
                  <a:gd name="T0" fmla="*/ 11 w 37"/>
                  <a:gd name="T1" fmla="*/ 0 h 38"/>
                  <a:gd name="T2" fmla="*/ 11 w 37"/>
                  <a:gd name="T3" fmla="*/ 2 h 38"/>
                  <a:gd name="T4" fmla="*/ 0 w 37"/>
                  <a:gd name="T5" fmla="*/ 38 h 38"/>
                  <a:gd name="T6" fmla="*/ 35 w 37"/>
                  <a:gd name="T7" fmla="*/ 26 h 38"/>
                  <a:gd name="T8" fmla="*/ 37 w 37"/>
                  <a:gd name="T9" fmla="*/ 26 h 38"/>
                  <a:gd name="T10" fmla="*/ 11 w 37"/>
                  <a:gd name="T1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">
                    <a:moveTo>
                      <a:pt x="11" y="0"/>
                    </a:moveTo>
                    <a:lnTo>
                      <a:pt x="11" y="2"/>
                    </a:lnTo>
                    <a:lnTo>
                      <a:pt x="0" y="38"/>
                    </a:lnTo>
                    <a:lnTo>
                      <a:pt x="35" y="26"/>
                    </a:lnTo>
                    <a:lnTo>
                      <a:pt x="37" y="26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3" name="Freeform 334">
                <a:extLst>
                  <a:ext uri="{FF2B5EF4-FFF2-40B4-BE49-F238E27FC236}">
                    <a16:creationId xmlns:a16="http://schemas.microsoft.com/office/drawing/2014/main" id="{A122219E-5005-4638-933D-91C1FF60B7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9594" y="4366311"/>
                <a:ext cx="76984" cy="79153"/>
              </a:xfrm>
              <a:custGeom>
                <a:avLst/>
                <a:gdLst>
                  <a:gd name="T0" fmla="*/ 23 w 30"/>
                  <a:gd name="T1" fmla="*/ 31 h 31"/>
                  <a:gd name="T2" fmla="*/ 28 w 30"/>
                  <a:gd name="T3" fmla="*/ 25 h 31"/>
                  <a:gd name="T4" fmla="*/ 28 w 30"/>
                  <a:gd name="T5" fmla="*/ 18 h 31"/>
                  <a:gd name="T6" fmla="*/ 13 w 30"/>
                  <a:gd name="T7" fmla="*/ 2 h 31"/>
                  <a:gd name="T8" fmla="*/ 6 w 30"/>
                  <a:gd name="T9" fmla="*/ 2 h 31"/>
                  <a:gd name="T10" fmla="*/ 0 w 30"/>
                  <a:gd name="T11" fmla="*/ 8 h 31"/>
                  <a:gd name="T12" fmla="*/ 23 w 30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1">
                    <a:moveTo>
                      <a:pt x="23" y="31"/>
                    </a:moveTo>
                    <a:cubicBezTo>
                      <a:pt x="28" y="25"/>
                      <a:pt x="28" y="25"/>
                      <a:pt x="28" y="25"/>
                    </a:cubicBezTo>
                    <a:cubicBezTo>
                      <a:pt x="30" y="23"/>
                      <a:pt x="30" y="20"/>
                      <a:pt x="28" y="18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0"/>
                      <a:pt x="8" y="0"/>
                      <a:pt x="6" y="2"/>
                    </a:cubicBezTo>
                    <a:cubicBezTo>
                      <a:pt x="0" y="8"/>
                      <a:pt x="0" y="8"/>
                      <a:pt x="0" y="8"/>
                    </a:cubicBezTo>
                    <a:lnTo>
                      <a:pt x="23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4" name="Freeform 335">
                <a:extLst>
                  <a:ext uri="{FF2B5EF4-FFF2-40B4-BE49-F238E27FC236}">
                    <a16:creationId xmlns:a16="http://schemas.microsoft.com/office/drawing/2014/main" id="{9DE65DCF-CA89-4002-8464-26039CC8B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8396" y="4394503"/>
                <a:ext cx="182160" cy="182160"/>
              </a:xfrm>
              <a:custGeom>
                <a:avLst/>
                <a:gdLst>
                  <a:gd name="T0" fmla="*/ 49 w 71"/>
                  <a:gd name="T1" fmla="*/ 0 h 71"/>
                  <a:gd name="T2" fmla="*/ 48 w 71"/>
                  <a:gd name="T3" fmla="*/ 0 h 71"/>
                  <a:gd name="T4" fmla="*/ 2 w 71"/>
                  <a:gd name="T5" fmla="*/ 47 h 71"/>
                  <a:gd name="T6" fmla="*/ 2 w 71"/>
                  <a:gd name="T7" fmla="*/ 54 h 71"/>
                  <a:gd name="T8" fmla="*/ 2 w 71"/>
                  <a:gd name="T9" fmla="*/ 55 h 71"/>
                  <a:gd name="T10" fmla="*/ 8 w 71"/>
                  <a:gd name="T11" fmla="*/ 56 h 71"/>
                  <a:gd name="T12" fmla="*/ 9 w 71"/>
                  <a:gd name="T13" fmla="*/ 62 h 71"/>
                  <a:gd name="T14" fmla="*/ 9 w 71"/>
                  <a:gd name="T15" fmla="*/ 62 h 71"/>
                  <a:gd name="T16" fmla="*/ 15 w 71"/>
                  <a:gd name="T17" fmla="*/ 63 h 71"/>
                  <a:gd name="T18" fmla="*/ 16 w 71"/>
                  <a:gd name="T19" fmla="*/ 69 h 71"/>
                  <a:gd name="T20" fmla="*/ 17 w 71"/>
                  <a:gd name="T21" fmla="*/ 69 h 71"/>
                  <a:gd name="T22" fmla="*/ 24 w 71"/>
                  <a:gd name="T23" fmla="*/ 69 h 71"/>
                  <a:gd name="T24" fmla="*/ 71 w 71"/>
                  <a:gd name="T25" fmla="*/ 23 h 71"/>
                  <a:gd name="T26" fmla="*/ 71 w 71"/>
                  <a:gd name="T27" fmla="*/ 22 h 71"/>
                  <a:gd name="T28" fmla="*/ 49 w 71"/>
                  <a:gd name="T2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71">
                    <a:moveTo>
                      <a:pt x="49" y="0"/>
                    </a:moveTo>
                    <a:cubicBezTo>
                      <a:pt x="49" y="0"/>
                      <a:pt x="48" y="0"/>
                      <a:pt x="48" y="0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0" y="49"/>
                      <a:pt x="0" y="52"/>
                      <a:pt x="2" y="54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4" y="56"/>
                      <a:pt x="6" y="57"/>
                      <a:pt x="8" y="56"/>
                    </a:cubicBezTo>
                    <a:cubicBezTo>
                      <a:pt x="7" y="58"/>
                      <a:pt x="7" y="60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11" y="64"/>
                      <a:pt x="13" y="64"/>
                      <a:pt x="15" y="63"/>
                    </a:cubicBezTo>
                    <a:cubicBezTo>
                      <a:pt x="14" y="65"/>
                      <a:pt x="15" y="67"/>
                      <a:pt x="16" y="69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9" y="71"/>
                      <a:pt x="22" y="71"/>
                      <a:pt x="24" y="69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3"/>
                      <a:pt x="71" y="22"/>
                      <a:pt x="71" y="22"/>
                    </a:cubicBezTo>
                    <a:lnTo>
                      <a:pt x="4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03FB859E-506E-41C3-8DDE-8609DC42CC66}"/>
              </a:ext>
            </a:extLst>
          </p:cNvPr>
          <p:cNvGrpSpPr/>
          <p:nvPr/>
        </p:nvGrpSpPr>
        <p:grpSpPr>
          <a:xfrm>
            <a:off x="8219993" y="3107668"/>
            <a:ext cx="748145" cy="1384459"/>
            <a:chOff x="8219993" y="4160838"/>
            <a:chExt cx="748145" cy="1384459"/>
          </a:xfrm>
        </p:grpSpPr>
        <p:cxnSp>
          <p:nvCxnSpPr>
            <p:cNvPr id="248" name="直接连接符 247">
              <a:extLst>
                <a:ext uri="{FF2B5EF4-FFF2-40B4-BE49-F238E27FC236}">
                  <a16:creationId xmlns:a16="http://schemas.microsoft.com/office/drawing/2014/main" id="{2C8C600A-E4AD-48CA-BE29-A4C217533EC9}"/>
                </a:ext>
              </a:extLst>
            </p:cNvPr>
            <p:cNvCxnSpPr/>
            <p:nvPr/>
          </p:nvCxnSpPr>
          <p:spPr>
            <a:xfrm>
              <a:off x="8594065" y="4160838"/>
              <a:ext cx="0" cy="725353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椭圆 245">
              <a:extLst>
                <a:ext uri="{FF2B5EF4-FFF2-40B4-BE49-F238E27FC236}">
                  <a16:creationId xmlns:a16="http://schemas.microsoft.com/office/drawing/2014/main" id="{7188CE9E-2B99-4C46-AE9E-5F3D7511E329}"/>
                </a:ext>
              </a:extLst>
            </p:cNvPr>
            <p:cNvSpPr/>
            <p:nvPr/>
          </p:nvSpPr>
          <p:spPr>
            <a:xfrm>
              <a:off x="8219993" y="4797152"/>
              <a:ext cx="748145" cy="748145"/>
            </a:xfrm>
            <a:prstGeom prst="ellipse">
              <a:avLst/>
            </a:prstGeom>
            <a:solidFill>
              <a:srgbClr val="2E6B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49" name="组合 248">
              <a:extLst>
                <a:ext uri="{FF2B5EF4-FFF2-40B4-BE49-F238E27FC236}">
                  <a16:creationId xmlns:a16="http://schemas.microsoft.com/office/drawing/2014/main" id="{4CCC69B0-E032-4740-B095-CBF41FA438FC}"/>
                </a:ext>
              </a:extLst>
            </p:cNvPr>
            <p:cNvGrpSpPr/>
            <p:nvPr/>
          </p:nvGrpSpPr>
          <p:grpSpPr>
            <a:xfrm>
              <a:off x="8408328" y="4981341"/>
              <a:ext cx="371476" cy="354368"/>
              <a:chOff x="8145843" y="5425657"/>
              <a:chExt cx="494435" cy="471664"/>
            </a:xfrm>
            <a:solidFill>
              <a:schemeClr val="bg1"/>
            </a:solidFill>
          </p:grpSpPr>
          <p:sp>
            <p:nvSpPr>
              <p:cNvPr id="250" name="Freeform 850">
                <a:extLst>
                  <a:ext uri="{FF2B5EF4-FFF2-40B4-BE49-F238E27FC236}">
                    <a16:creationId xmlns:a16="http://schemas.microsoft.com/office/drawing/2014/main" id="{18D2F113-CE9A-4CD7-BA6A-D2DB19158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4391" y="5425657"/>
                <a:ext cx="89996" cy="101923"/>
              </a:xfrm>
              <a:custGeom>
                <a:avLst/>
                <a:gdLst>
                  <a:gd name="T0" fmla="*/ 9 w 35"/>
                  <a:gd name="T1" fmla="*/ 35 h 40"/>
                  <a:gd name="T2" fmla="*/ 5 w 35"/>
                  <a:gd name="T3" fmla="*/ 13 h 40"/>
                  <a:gd name="T4" fmla="*/ 27 w 35"/>
                  <a:gd name="T5" fmla="*/ 4 h 40"/>
                  <a:gd name="T6" fmla="*/ 30 w 35"/>
                  <a:gd name="T7" fmla="*/ 27 h 40"/>
                  <a:gd name="T8" fmla="*/ 9 w 35"/>
                  <a:gd name="T9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0">
                    <a:moveTo>
                      <a:pt x="9" y="35"/>
                    </a:moveTo>
                    <a:cubicBezTo>
                      <a:pt x="2" y="31"/>
                      <a:pt x="0" y="21"/>
                      <a:pt x="5" y="13"/>
                    </a:cubicBezTo>
                    <a:cubicBezTo>
                      <a:pt x="10" y="4"/>
                      <a:pt x="20" y="0"/>
                      <a:pt x="27" y="4"/>
                    </a:cubicBezTo>
                    <a:cubicBezTo>
                      <a:pt x="34" y="8"/>
                      <a:pt x="35" y="19"/>
                      <a:pt x="30" y="27"/>
                    </a:cubicBezTo>
                    <a:cubicBezTo>
                      <a:pt x="25" y="36"/>
                      <a:pt x="16" y="40"/>
                      <a:pt x="9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1" name="Freeform 851">
                <a:extLst>
                  <a:ext uri="{FF2B5EF4-FFF2-40B4-BE49-F238E27FC236}">
                    <a16:creationId xmlns:a16="http://schemas.microsoft.com/office/drawing/2014/main" id="{56FFE971-9980-461B-AEC5-671F429CCA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5843" y="5499388"/>
                <a:ext cx="489012" cy="397933"/>
              </a:xfrm>
              <a:custGeom>
                <a:avLst/>
                <a:gdLst>
                  <a:gd name="T0" fmla="*/ 3 w 191"/>
                  <a:gd name="T1" fmla="*/ 12 h 155"/>
                  <a:gd name="T2" fmla="*/ 4 w 191"/>
                  <a:gd name="T3" fmla="*/ 12 h 155"/>
                  <a:gd name="T4" fmla="*/ 10 w 191"/>
                  <a:gd name="T5" fmla="*/ 10 h 155"/>
                  <a:gd name="T6" fmla="*/ 35 w 191"/>
                  <a:gd name="T7" fmla="*/ 1 h 155"/>
                  <a:gd name="T8" fmla="*/ 58 w 191"/>
                  <a:gd name="T9" fmla="*/ 6 h 155"/>
                  <a:gd name="T10" fmla="*/ 52 w 191"/>
                  <a:gd name="T11" fmla="*/ 9 h 155"/>
                  <a:gd name="T12" fmla="*/ 50 w 191"/>
                  <a:gd name="T13" fmla="*/ 19 h 155"/>
                  <a:gd name="T14" fmla="*/ 60 w 191"/>
                  <a:gd name="T15" fmla="*/ 14 h 155"/>
                  <a:gd name="T16" fmla="*/ 64 w 191"/>
                  <a:gd name="T17" fmla="*/ 7 h 155"/>
                  <a:gd name="T18" fmla="*/ 65 w 191"/>
                  <a:gd name="T19" fmla="*/ 15 h 155"/>
                  <a:gd name="T20" fmla="*/ 53 w 191"/>
                  <a:gd name="T21" fmla="*/ 41 h 155"/>
                  <a:gd name="T22" fmla="*/ 65 w 191"/>
                  <a:gd name="T23" fmla="*/ 20 h 155"/>
                  <a:gd name="T24" fmla="*/ 70 w 191"/>
                  <a:gd name="T25" fmla="*/ 19 h 155"/>
                  <a:gd name="T26" fmla="*/ 75 w 191"/>
                  <a:gd name="T27" fmla="*/ 50 h 155"/>
                  <a:gd name="T28" fmla="*/ 95 w 191"/>
                  <a:gd name="T29" fmla="*/ 63 h 155"/>
                  <a:gd name="T30" fmla="*/ 130 w 191"/>
                  <a:gd name="T31" fmla="*/ 35 h 155"/>
                  <a:gd name="T32" fmla="*/ 191 w 191"/>
                  <a:gd name="T33" fmla="*/ 79 h 155"/>
                  <a:gd name="T34" fmla="*/ 183 w 191"/>
                  <a:gd name="T35" fmla="*/ 81 h 155"/>
                  <a:gd name="T36" fmla="*/ 92 w 191"/>
                  <a:gd name="T37" fmla="*/ 81 h 155"/>
                  <a:gd name="T38" fmla="*/ 77 w 191"/>
                  <a:gd name="T39" fmla="*/ 79 h 155"/>
                  <a:gd name="T40" fmla="*/ 71 w 191"/>
                  <a:gd name="T41" fmla="*/ 71 h 155"/>
                  <a:gd name="T42" fmla="*/ 61 w 191"/>
                  <a:gd name="T43" fmla="*/ 63 h 155"/>
                  <a:gd name="T44" fmla="*/ 61 w 191"/>
                  <a:gd name="T45" fmla="*/ 63 h 155"/>
                  <a:gd name="T46" fmla="*/ 61 w 191"/>
                  <a:gd name="T47" fmla="*/ 63 h 155"/>
                  <a:gd name="T48" fmla="*/ 57 w 191"/>
                  <a:gd name="T49" fmla="*/ 57 h 155"/>
                  <a:gd name="T50" fmla="*/ 57 w 191"/>
                  <a:gd name="T51" fmla="*/ 55 h 155"/>
                  <a:gd name="T52" fmla="*/ 56 w 191"/>
                  <a:gd name="T53" fmla="*/ 50 h 155"/>
                  <a:gd name="T54" fmla="*/ 60 w 191"/>
                  <a:gd name="T55" fmla="*/ 94 h 155"/>
                  <a:gd name="T56" fmla="*/ 46 w 191"/>
                  <a:gd name="T57" fmla="*/ 155 h 155"/>
                  <a:gd name="T58" fmla="*/ 41 w 191"/>
                  <a:gd name="T59" fmla="*/ 105 h 155"/>
                  <a:gd name="T60" fmla="*/ 40 w 191"/>
                  <a:gd name="T61" fmla="*/ 104 h 155"/>
                  <a:gd name="T62" fmla="*/ 32 w 191"/>
                  <a:gd name="T63" fmla="*/ 87 h 155"/>
                  <a:gd name="T64" fmla="*/ 5 w 191"/>
                  <a:gd name="T65" fmla="*/ 152 h 155"/>
                  <a:gd name="T66" fmla="*/ 2 w 191"/>
                  <a:gd name="T67" fmla="*/ 66 h 155"/>
                  <a:gd name="T68" fmla="*/ 15 w 191"/>
                  <a:gd name="T69" fmla="*/ 40 h 155"/>
                  <a:gd name="T70" fmla="*/ 1 w 191"/>
                  <a:gd name="T71" fmla="*/ 29 h 155"/>
                  <a:gd name="T72" fmla="*/ 0 w 191"/>
                  <a:gd name="T73" fmla="*/ 28 h 155"/>
                  <a:gd name="T74" fmla="*/ 3 w 191"/>
                  <a:gd name="T75" fmla="*/ 1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1" h="155">
                    <a:moveTo>
                      <a:pt x="3" y="12"/>
                    </a:move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7" y="0"/>
                      <a:pt x="44" y="0"/>
                      <a:pt x="46" y="1"/>
                    </a:cubicBezTo>
                    <a:cubicBezTo>
                      <a:pt x="51" y="2"/>
                      <a:pt x="54" y="4"/>
                      <a:pt x="58" y="6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65" y="26"/>
                      <a:pt x="65" y="26"/>
                      <a:pt x="65" y="26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69" y="19"/>
                      <a:pt x="69" y="19"/>
                      <a:pt x="70" y="19"/>
                    </a:cubicBezTo>
                    <a:cubicBezTo>
                      <a:pt x="75" y="50"/>
                      <a:pt x="75" y="50"/>
                      <a:pt x="75" y="50"/>
                    </a:cubicBezTo>
                    <a:cubicBezTo>
                      <a:pt x="75" y="50"/>
                      <a:pt x="75" y="50"/>
                      <a:pt x="75" y="50"/>
                    </a:cubicBezTo>
                    <a:cubicBezTo>
                      <a:pt x="82" y="55"/>
                      <a:pt x="82" y="55"/>
                      <a:pt x="82" y="55"/>
                    </a:cubicBezTo>
                    <a:cubicBezTo>
                      <a:pt x="95" y="63"/>
                      <a:pt x="95" y="63"/>
                      <a:pt x="95" y="63"/>
                    </a:cubicBezTo>
                    <a:cubicBezTo>
                      <a:pt x="95" y="64"/>
                      <a:pt x="95" y="64"/>
                      <a:pt x="95" y="64"/>
                    </a:cubicBezTo>
                    <a:cubicBezTo>
                      <a:pt x="130" y="35"/>
                      <a:pt x="130" y="35"/>
                      <a:pt x="130" y="35"/>
                    </a:cubicBezTo>
                    <a:cubicBezTo>
                      <a:pt x="132" y="33"/>
                      <a:pt x="136" y="33"/>
                      <a:pt x="138" y="35"/>
                    </a:cubicBezTo>
                    <a:cubicBezTo>
                      <a:pt x="191" y="79"/>
                      <a:pt x="191" y="79"/>
                      <a:pt x="191" y="79"/>
                    </a:cubicBezTo>
                    <a:cubicBezTo>
                      <a:pt x="190" y="80"/>
                      <a:pt x="189" y="81"/>
                      <a:pt x="187" y="81"/>
                    </a:cubicBezTo>
                    <a:cubicBezTo>
                      <a:pt x="183" y="81"/>
                      <a:pt x="183" y="81"/>
                      <a:pt x="183" y="81"/>
                    </a:cubicBezTo>
                    <a:cubicBezTo>
                      <a:pt x="94" y="67"/>
                      <a:pt x="94" y="67"/>
                      <a:pt x="94" y="67"/>
                    </a:cubicBezTo>
                    <a:cubicBezTo>
                      <a:pt x="92" y="81"/>
                      <a:pt x="92" y="81"/>
                      <a:pt x="92" y="81"/>
                    </a:cubicBezTo>
                    <a:cubicBezTo>
                      <a:pt x="80" y="81"/>
                      <a:pt x="80" y="81"/>
                      <a:pt x="80" y="81"/>
                    </a:cubicBezTo>
                    <a:cubicBezTo>
                      <a:pt x="79" y="81"/>
                      <a:pt x="78" y="80"/>
                      <a:pt x="77" y="79"/>
                    </a:cubicBezTo>
                    <a:cubicBezTo>
                      <a:pt x="79" y="77"/>
                      <a:pt x="79" y="77"/>
                      <a:pt x="79" y="77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65" y="66"/>
                      <a:pt x="65" y="66"/>
                      <a:pt x="65" y="66"/>
                    </a:cubicBezTo>
                    <a:cubicBezTo>
                      <a:pt x="61" y="63"/>
                      <a:pt x="61" y="63"/>
                      <a:pt x="61" y="63"/>
                    </a:cubicBezTo>
                    <a:cubicBezTo>
                      <a:pt x="61" y="63"/>
                      <a:pt x="61" y="63"/>
                      <a:pt x="61" y="63"/>
                    </a:cubicBezTo>
                    <a:cubicBezTo>
                      <a:pt x="61" y="63"/>
                      <a:pt x="61" y="63"/>
                      <a:pt x="61" y="63"/>
                    </a:cubicBezTo>
                    <a:cubicBezTo>
                      <a:pt x="61" y="63"/>
                      <a:pt x="61" y="63"/>
                      <a:pt x="61" y="63"/>
                    </a:cubicBezTo>
                    <a:cubicBezTo>
                      <a:pt x="61" y="63"/>
                      <a:pt x="61" y="63"/>
                      <a:pt x="61" y="63"/>
                    </a:cubicBezTo>
                    <a:cubicBezTo>
                      <a:pt x="53" y="50"/>
                      <a:pt x="59" y="59"/>
                      <a:pt x="57" y="57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54" y="56"/>
                      <a:pt x="51" y="63"/>
                      <a:pt x="49" y="71"/>
                    </a:cubicBezTo>
                    <a:cubicBezTo>
                      <a:pt x="51" y="76"/>
                      <a:pt x="55" y="85"/>
                      <a:pt x="60" y="94"/>
                    </a:cubicBezTo>
                    <a:cubicBezTo>
                      <a:pt x="65" y="120"/>
                      <a:pt x="64" y="137"/>
                      <a:pt x="65" y="154"/>
                    </a:cubicBezTo>
                    <a:cubicBezTo>
                      <a:pt x="46" y="155"/>
                      <a:pt x="46" y="155"/>
                      <a:pt x="46" y="155"/>
                    </a:cubicBezTo>
                    <a:cubicBezTo>
                      <a:pt x="41" y="111"/>
                      <a:pt x="41" y="111"/>
                      <a:pt x="41" y="111"/>
                    </a:cubicBezTo>
                    <a:cubicBezTo>
                      <a:pt x="41" y="105"/>
                      <a:pt x="41" y="105"/>
                      <a:pt x="41" y="105"/>
                    </a:cubicBezTo>
                    <a:cubicBezTo>
                      <a:pt x="41" y="105"/>
                      <a:pt x="41" y="105"/>
                      <a:pt x="41" y="105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35" y="94"/>
                      <a:pt x="35" y="94"/>
                      <a:pt x="35" y="94"/>
                    </a:cubicBezTo>
                    <a:cubicBezTo>
                      <a:pt x="32" y="87"/>
                      <a:pt x="32" y="87"/>
                      <a:pt x="32" y="87"/>
                    </a:cubicBezTo>
                    <a:cubicBezTo>
                      <a:pt x="31" y="106"/>
                      <a:pt x="28" y="136"/>
                      <a:pt x="25" y="154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8" y="124"/>
                      <a:pt x="10" y="98"/>
                      <a:pt x="11" y="70"/>
                    </a:cubicBezTo>
                    <a:cubicBezTo>
                      <a:pt x="8" y="69"/>
                      <a:pt x="5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6" y="57"/>
                      <a:pt x="11" y="49"/>
                      <a:pt x="15" y="40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3" y="8"/>
                      <a:pt x="3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2" name="Freeform 852">
                <a:extLst>
                  <a:ext uri="{FF2B5EF4-FFF2-40B4-BE49-F238E27FC236}">
                    <a16:creationId xmlns:a16="http://schemas.microsoft.com/office/drawing/2014/main" id="{8B6C7828-C392-4287-B99A-09F8D396B6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7762" y="5711908"/>
                <a:ext cx="302516" cy="176739"/>
              </a:xfrm>
              <a:custGeom>
                <a:avLst/>
                <a:gdLst>
                  <a:gd name="T0" fmla="*/ 63 w 118"/>
                  <a:gd name="T1" fmla="*/ 46 h 69"/>
                  <a:gd name="T2" fmla="*/ 118 w 118"/>
                  <a:gd name="T3" fmla="*/ 0 h 69"/>
                  <a:gd name="T4" fmla="*/ 118 w 118"/>
                  <a:gd name="T5" fmla="*/ 63 h 69"/>
                  <a:gd name="T6" fmla="*/ 112 w 118"/>
                  <a:gd name="T7" fmla="*/ 69 h 69"/>
                  <a:gd name="T8" fmla="*/ 5 w 118"/>
                  <a:gd name="T9" fmla="*/ 69 h 69"/>
                  <a:gd name="T10" fmla="*/ 0 w 118"/>
                  <a:gd name="T11" fmla="*/ 63 h 69"/>
                  <a:gd name="T12" fmla="*/ 0 w 118"/>
                  <a:gd name="T13" fmla="*/ 0 h 69"/>
                  <a:gd name="T14" fmla="*/ 55 w 118"/>
                  <a:gd name="T15" fmla="*/ 46 h 69"/>
                  <a:gd name="T16" fmla="*/ 63 w 118"/>
                  <a:gd name="T17" fmla="*/ 46 h 69"/>
                  <a:gd name="T18" fmla="*/ 84 w 118"/>
                  <a:gd name="T19" fmla="*/ 39 h 69"/>
                  <a:gd name="T20" fmla="*/ 110 w 118"/>
                  <a:gd name="T21" fmla="*/ 64 h 69"/>
                  <a:gd name="T22" fmla="*/ 111 w 118"/>
                  <a:gd name="T23" fmla="*/ 64 h 69"/>
                  <a:gd name="T24" fmla="*/ 113 w 118"/>
                  <a:gd name="T25" fmla="*/ 64 h 69"/>
                  <a:gd name="T26" fmla="*/ 113 w 118"/>
                  <a:gd name="T27" fmla="*/ 61 h 69"/>
                  <a:gd name="T28" fmla="*/ 87 w 118"/>
                  <a:gd name="T29" fmla="*/ 36 h 69"/>
                  <a:gd name="T30" fmla="*/ 84 w 118"/>
                  <a:gd name="T31" fmla="*/ 37 h 69"/>
                  <a:gd name="T32" fmla="*/ 84 w 118"/>
                  <a:gd name="T33" fmla="*/ 39 h 69"/>
                  <a:gd name="T34" fmla="*/ 34 w 118"/>
                  <a:gd name="T35" fmla="*/ 37 h 69"/>
                  <a:gd name="T36" fmla="*/ 31 w 118"/>
                  <a:gd name="T37" fmla="*/ 36 h 69"/>
                  <a:gd name="T38" fmla="*/ 5 w 118"/>
                  <a:gd name="T39" fmla="*/ 61 h 69"/>
                  <a:gd name="T40" fmla="*/ 5 w 118"/>
                  <a:gd name="T41" fmla="*/ 64 h 69"/>
                  <a:gd name="T42" fmla="*/ 6 w 118"/>
                  <a:gd name="T43" fmla="*/ 64 h 69"/>
                  <a:gd name="T44" fmla="*/ 8 w 118"/>
                  <a:gd name="T45" fmla="*/ 64 h 69"/>
                  <a:gd name="T46" fmla="*/ 34 w 118"/>
                  <a:gd name="T47" fmla="*/ 39 h 69"/>
                  <a:gd name="T48" fmla="*/ 34 w 118"/>
                  <a:gd name="T49" fmla="*/ 3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8" h="69">
                    <a:moveTo>
                      <a:pt x="63" y="46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63"/>
                      <a:pt x="118" y="63"/>
                      <a:pt x="118" y="63"/>
                    </a:cubicBezTo>
                    <a:cubicBezTo>
                      <a:pt x="118" y="66"/>
                      <a:pt x="116" y="69"/>
                      <a:pt x="112" y="69"/>
                    </a:cubicBezTo>
                    <a:cubicBezTo>
                      <a:pt x="5" y="69"/>
                      <a:pt x="5" y="69"/>
                      <a:pt x="5" y="69"/>
                    </a:cubicBezTo>
                    <a:cubicBezTo>
                      <a:pt x="2" y="69"/>
                      <a:pt x="0" y="66"/>
                      <a:pt x="0" y="6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7" y="47"/>
                      <a:pt x="61" y="47"/>
                      <a:pt x="63" y="46"/>
                    </a:cubicBezTo>
                    <a:close/>
                    <a:moveTo>
                      <a:pt x="84" y="39"/>
                    </a:move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1" y="64"/>
                      <a:pt x="111" y="64"/>
                    </a:cubicBezTo>
                    <a:cubicBezTo>
                      <a:pt x="112" y="64"/>
                      <a:pt x="112" y="64"/>
                      <a:pt x="113" y="64"/>
                    </a:cubicBezTo>
                    <a:cubicBezTo>
                      <a:pt x="113" y="63"/>
                      <a:pt x="113" y="62"/>
                      <a:pt x="113" y="61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86" y="36"/>
                      <a:pt x="85" y="36"/>
                      <a:pt x="84" y="37"/>
                    </a:cubicBezTo>
                    <a:cubicBezTo>
                      <a:pt x="84" y="37"/>
                      <a:pt x="84" y="38"/>
                      <a:pt x="84" y="39"/>
                    </a:cubicBezTo>
                    <a:close/>
                    <a:moveTo>
                      <a:pt x="34" y="37"/>
                    </a:moveTo>
                    <a:cubicBezTo>
                      <a:pt x="33" y="36"/>
                      <a:pt x="32" y="36"/>
                      <a:pt x="31" y="36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4" y="62"/>
                      <a:pt x="4" y="63"/>
                      <a:pt x="5" y="64"/>
                    </a:cubicBezTo>
                    <a:cubicBezTo>
                      <a:pt x="5" y="64"/>
                      <a:pt x="6" y="64"/>
                      <a:pt x="6" y="64"/>
                    </a:cubicBezTo>
                    <a:cubicBezTo>
                      <a:pt x="7" y="64"/>
                      <a:pt x="7" y="64"/>
                      <a:pt x="8" y="64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38"/>
                      <a:pt x="34" y="37"/>
                      <a:pt x="34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3" name="Freeform 853">
                <a:extLst>
                  <a:ext uri="{FF2B5EF4-FFF2-40B4-BE49-F238E27FC236}">
                    <a16:creationId xmlns:a16="http://schemas.microsoft.com/office/drawing/2014/main" id="{218F4CE3-7FCA-4A0B-B054-340427E28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4746" y="5709740"/>
                <a:ext cx="169148" cy="43371"/>
              </a:xfrm>
              <a:custGeom>
                <a:avLst/>
                <a:gdLst>
                  <a:gd name="T0" fmla="*/ 4 w 66"/>
                  <a:gd name="T1" fmla="*/ 1 h 17"/>
                  <a:gd name="T2" fmla="*/ 63 w 66"/>
                  <a:gd name="T3" fmla="*/ 11 h 17"/>
                  <a:gd name="T4" fmla="*/ 66 w 66"/>
                  <a:gd name="T5" fmla="*/ 15 h 17"/>
                  <a:gd name="T6" fmla="*/ 62 w 66"/>
                  <a:gd name="T7" fmla="*/ 17 h 17"/>
                  <a:gd name="T8" fmla="*/ 62 w 66"/>
                  <a:gd name="T9" fmla="*/ 17 h 17"/>
                  <a:gd name="T10" fmla="*/ 2 w 66"/>
                  <a:gd name="T11" fmla="*/ 7 h 17"/>
                  <a:gd name="T12" fmla="*/ 0 w 66"/>
                  <a:gd name="T13" fmla="*/ 3 h 17"/>
                  <a:gd name="T14" fmla="*/ 4 w 66"/>
                  <a:gd name="T15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7">
                    <a:moveTo>
                      <a:pt x="4" y="1"/>
                    </a:moveTo>
                    <a:cubicBezTo>
                      <a:pt x="63" y="11"/>
                      <a:pt x="63" y="11"/>
                      <a:pt x="63" y="11"/>
                    </a:cubicBezTo>
                    <a:cubicBezTo>
                      <a:pt x="65" y="11"/>
                      <a:pt x="66" y="13"/>
                      <a:pt x="66" y="15"/>
                    </a:cubicBezTo>
                    <a:cubicBezTo>
                      <a:pt x="65" y="16"/>
                      <a:pt x="64" y="17"/>
                      <a:pt x="62" y="17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2"/>
                      <a:pt x="2" y="0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4" name="Freeform 854">
                <a:extLst>
                  <a:ext uri="{FF2B5EF4-FFF2-40B4-BE49-F238E27FC236}">
                    <a16:creationId xmlns:a16="http://schemas.microsoft.com/office/drawing/2014/main" id="{A7B932F4-9750-496C-BE6F-D44D603B3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7156" y="5743352"/>
                <a:ext cx="135536" cy="35782"/>
              </a:xfrm>
              <a:custGeom>
                <a:avLst/>
                <a:gdLst>
                  <a:gd name="T0" fmla="*/ 1 w 53"/>
                  <a:gd name="T1" fmla="*/ 3 h 14"/>
                  <a:gd name="T2" fmla="*/ 4 w 53"/>
                  <a:gd name="T3" fmla="*/ 0 h 14"/>
                  <a:gd name="T4" fmla="*/ 50 w 53"/>
                  <a:gd name="T5" fmla="*/ 8 h 14"/>
                  <a:gd name="T6" fmla="*/ 53 w 53"/>
                  <a:gd name="T7" fmla="*/ 12 h 14"/>
                  <a:gd name="T8" fmla="*/ 50 w 53"/>
                  <a:gd name="T9" fmla="*/ 14 h 14"/>
                  <a:gd name="T10" fmla="*/ 49 w 53"/>
                  <a:gd name="T11" fmla="*/ 14 h 14"/>
                  <a:gd name="T12" fmla="*/ 3 w 53"/>
                  <a:gd name="T13" fmla="*/ 7 h 14"/>
                  <a:gd name="T14" fmla="*/ 1 w 53"/>
                  <a:gd name="T15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14">
                    <a:moveTo>
                      <a:pt x="1" y="3"/>
                    </a:moveTo>
                    <a:cubicBezTo>
                      <a:pt x="1" y="1"/>
                      <a:pt x="2" y="0"/>
                      <a:pt x="4" y="0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2" y="8"/>
                      <a:pt x="53" y="10"/>
                      <a:pt x="53" y="12"/>
                    </a:cubicBezTo>
                    <a:cubicBezTo>
                      <a:pt x="53" y="13"/>
                      <a:pt x="51" y="14"/>
                      <a:pt x="50" y="14"/>
                    </a:cubicBezTo>
                    <a:cubicBezTo>
                      <a:pt x="50" y="14"/>
                      <a:pt x="49" y="14"/>
                      <a:pt x="49" y="14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6"/>
                      <a:pt x="0" y="5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5" name="Freeform 855">
                <a:extLst>
                  <a:ext uri="{FF2B5EF4-FFF2-40B4-BE49-F238E27FC236}">
                    <a16:creationId xmlns:a16="http://schemas.microsoft.com/office/drawing/2014/main" id="{39F2CF1F-DD22-433A-B760-87DFEC8B5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0527" y="5784555"/>
                <a:ext cx="61805" cy="22770"/>
              </a:xfrm>
              <a:custGeom>
                <a:avLst/>
                <a:gdLst>
                  <a:gd name="T0" fmla="*/ 21 w 24"/>
                  <a:gd name="T1" fmla="*/ 3 h 9"/>
                  <a:gd name="T2" fmla="*/ 24 w 24"/>
                  <a:gd name="T3" fmla="*/ 6 h 9"/>
                  <a:gd name="T4" fmla="*/ 21 w 24"/>
                  <a:gd name="T5" fmla="*/ 9 h 9"/>
                  <a:gd name="T6" fmla="*/ 20 w 24"/>
                  <a:gd name="T7" fmla="*/ 9 h 9"/>
                  <a:gd name="T8" fmla="*/ 3 w 24"/>
                  <a:gd name="T9" fmla="*/ 6 h 9"/>
                  <a:gd name="T10" fmla="*/ 0 w 24"/>
                  <a:gd name="T11" fmla="*/ 3 h 9"/>
                  <a:gd name="T12" fmla="*/ 4 w 24"/>
                  <a:gd name="T13" fmla="*/ 0 h 9"/>
                  <a:gd name="T14" fmla="*/ 21 w 24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9">
                    <a:moveTo>
                      <a:pt x="21" y="3"/>
                    </a:moveTo>
                    <a:cubicBezTo>
                      <a:pt x="23" y="3"/>
                      <a:pt x="24" y="5"/>
                      <a:pt x="24" y="6"/>
                    </a:cubicBezTo>
                    <a:cubicBezTo>
                      <a:pt x="24" y="8"/>
                      <a:pt x="22" y="9"/>
                      <a:pt x="21" y="9"/>
                    </a:cubicBezTo>
                    <a:cubicBezTo>
                      <a:pt x="21" y="9"/>
                      <a:pt x="21" y="9"/>
                      <a:pt x="20" y="9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lnTo>
                      <a:pt x="21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61" name="任意多边形: 形状 260">
            <a:extLst>
              <a:ext uri="{FF2B5EF4-FFF2-40B4-BE49-F238E27FC236}">
                <a16:creationId xmlns:a16="http://schemas.microsoft.com/office/drawing/2014/main" id="{9A5944C1-96CB-450B-B6DC-7067515ABB28}"/>
              </a:ext>
            </a:extLst>
          </p:cNvPr>
          <p:cNvSpPr/>
          <p:nvPr/>
        </p:nvSpPr>
        <p:spPr>
          <a:xfrm rot="485762">
            <a:off x="8123312" y="-1910051"/>
            <a:ext cx="5116774" cy="3991616"/>
          </a:xfrm>
          <a:custGeom>
            <a:avLst/>
            <a:gdLst>
              <a:gd name="connsiteX0" fmla="*/ 1818490 w 1961881"/>
              <a:gd name="connsiteY0" fmla="*/ 1436818 h 1530472"/>
              <a:gd name="connsiteX1" fmla="*/ 1272522 w 1961881"/>
              <a:gd name="connsiteY1" fmla="*/ 1451461 h 1530472"/>
              <a:gd name="connsiteX2" fmla="*/ 954712 w 1961881"/>
              <a:gd name="connsiteY2" fmla="*/ 1208659 h 1530472"/>
              <a:gd name="connsiteX3" fmla="*/ 413825 w 1961881"/>
              <a:gd name="connsiteY3" fmla="*/ 1169064 h 1530472"/>
              <a:gd name="connsiteX4" fmla="*/ 89441 w 1961881"/>
              <a:gd name="connsiteY4" fmla="*/ 958536 h 1530472"/>
              <a:gd name="connsiteX5" fmla="*/ 2331 w 1961881"/>
              <a:gd name="connsiteY5" fmla="*/ 608004 h 1530472"/>
              <a:gd name="connsiteX6" fmla="*/ 268143 w 1961881"/>
              <a:gd name="connsiteY6" fmla="*/ 138687 h 1530472"/>
              <a:gd name="connsiteX7" fmla="*/ 850121 w 1961881"/>
              <a:gd name="connsiteY7" fmla="*/ 6154 h 1530472"/>
              <a:gd name="connsiteX8" fmla="*/ 1085751 w 1961881"/>
              <a:gd name="connsiteY8" fmla="*/ 56657 h 1530472"/>
              <a:gd name="connsiteX9" fmla="*/ 1673556 w 1961881"/>
              <a:gd name="connsiteY9" fmla="*/ 407189 h 1530472"/>
              <a:gd name="connsiteX10" fmla="*/ 1942356 w 1961881"/>
              <a:gd name="connsiteY10" fmla="*/ 1228382 h 1530472"/>
              <a:gd name="connsiteX11" fmla="*/ 1818490 w 1961881"/>
              <a:gd name="connsiteY11" fmla="*/ 1436818 h 15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61881" h="1530472">
                <a:moveTo>
                  <a:pt x="1818490" y="1436818"/>
                </a:moveTo>
                <a:cubicBezTo>
                  <a:pt x="1689245" y="1549628"/>
                  <a:pt x="1453913" y="1567707"/>
                  <a:pt x="1272522" y="1451461"/>
                </a:cubicBezTo>
                <a:cubicBezTo>
                  <a:pt x="1159563" y="1378994"/>
                  <a:pt x="1075890" y="1264093"/>
                  <a:pt x="954712" y="1208659"/>
                </a:cubicBezTo>
                <a:cubicBezTo>
                  <a:pt x="777803" y="1127974"/>
                  <a:pt x="598055" y="1204924"/>
                  <a:pt x="413825" y="1169064"/>
                </a:cubicBezTo>
                <a:cubicBezTo>
                  <a:pt x="287866" y="1144560"/>
                  <a:pt x="163253" y="1063725"/>
                  <a:pt x="89441" y="958536"/>
                </a:cubicBezTo>
                <a:cubicBezTo>
                  <a:pt x="12491" y="849013"/>
                  <a:pt x="-7530" y="722159"/>
                  <a:pt x="2331" y="608004"/>
                </a:cubicBezTo>
                <a:cubicBezTo>
                  <a:pt x="18767" y="416901"/>
                  <a:pt x="114692" y="247612"/>
                  <a:pt x="268143" y="138687"/>
                </a:cubicBezTo>
                <a:cubicBezTo>
                  <a:pt x="421594" y="29762"/>
                  <a:pt x="631524" y="-18051"/>
                  <a:pt x="850121" y="6154"/>
                </a:cubicBezTo>
                <a:cubicBezTo>
                  <a:pt x="928415" y="14821"/>
                  <a:pt x="1007606" y="32452"/>
                  <a:pt x="1085751" y="56657"/>
                </a:cubicBezTo>
                <a:cubicBezTo>
                  <a:pt x="1302256" y="123596"/>
                  <a:pt x="1513232" y="243876"/>
                  <a:pt x="1673556" y="407189"/>
                </a:cubicBezTo>
                <a:cubicBezTo>
                  <a:pt x="1902761" y="640876"/>
                  <a:pt x="2008697" y="970041"/>
                  <a:pt x="1942356" y="1228382"/>
                </a:cubicBezTo>
                <a:cubicBezTo>
                  <a:pt x="1921588" y="1308918"/>
                  <a:pt x="1881095" y="1382281"/>
                  <a:pt x="1818490" y="1436818"/>
                </a:cubicBezTo>
                <a:close/>
              </a:path>
            </a:pathLst>
          </a:custGeom>
          <a:gradFill>
            <a:gsLst>
              <a:gs pos="100000">
                <a:srgbClr val="FEC3D4"/>
              </a:gs>
              <a:gs pos="0">
                <a:srgbClr val="CCF4FE">
                  <a:alpha val="0"/>
                </a:srgbClr>
              </a:gs>
            </a:gsLst>
            <a:lin ang="5400000" scaled="1"/>
          </a:gradFill>
          <a:ln w="1493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2" name="文本框 261">
            <a:extLst>
              <a:ext uri="{FF2B5EF4-FFF2-40B4-BE49-F238E27FC236}">
                <a16:creationId xmlns:a16="http://schemas.microsoft.com/office/drawing/2014/main" id="{E0E9874D-5B60-44B5-8F13-F982A4ADCFE2}"/>
              </a:ext>
            </a:extLst>
          </p:cNvPr>
          <p:cNvSpPr txBox="1"/>
          <p:nvPr/>
        </p:nvSpPr>
        <p:spPr>
          <a:xfrm>
            <a:off x="377837" y="271618"/>
            <a:ext cx="8771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dirty="0">
                <a:solidFill>
                  <a:schemeClr val="bg1"/>
                </a:solidFill>
                <a:latin typeface="HarmonyOS Sans SC Black" panose="00000A00000000000000" pitchFamily="2" charset="-122"/>
                <a:ea typeface="HarmonyOS Sans SC Black" panose="00000A00000000000000" pitchFamily="2" charset="-122"/>
                <a:cs typeface="+mn-ea"/>
                <a:sym typeface="+mn-lt"/>
              </a:rPr>
              <a:t>01</a:t>
            </a:r>
            <a:endParaRPr kumimoji="1" lang="zh-CN" altLang="en-US" sz="4400" dirty="0">
              <a:solidFill>
                <a:schemeClr val="bg1"/>
              </a:solidFill>
              <a:latin typeface="HarmonyOS Sans SC Black" panose="00000A00000000000000" pitchFamily="2" charset="-122"/>
              <a:ea typeface="HarmonyOS Sans SC Black" panose="00000A00000000000000" pitchFamily="2" charset="-122"/>
              <a:cs typeface="+mn-ea"/>
              <a:sym typeface="+mn-lt"/>
            </a:endParaRPr>
          </a:p>
        </p:txBody>
      </p:sp>
      <p:sp>
        <p:nvSpPr>
          <p:cNvPr id="263" name="文本框 262">
            <a:extLst>
              <a:ext uri="{FF2B5EF4-FFF2-40B4-BE49-F238E27FC236}">
                <a16:creationId xmlns:a16="http://schemas.microsoft.com/office/drawing/2014/main" id="{6EF01E55-605C-479A-B7A2-9CA74185755C}"/>
              </a:ext>
            </a:extLst>
          </p:cNvPr>
          <p:cNvSpPr txBox="1"/>
          <p:nvPr/>
        </p:nvSpPr>
        <p:spPr>
          <a:xfrm>
            <a:off x="3855374" y="4640955"/>
            <a:ext cx="1798320" cy="117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Click here to add text content, such as keywords, some brief introductions, etc.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... ...</a:t>
            </a:r>
          </a:p>
        </p:txBody>
      </p:sp>
      <p:sp>
        <p:nvSpPr>
          <p:cNvPr id="264" name="文本框 263">
            <a:extLst>
              <a:ext uri="{FF2B5EF4-FFF2-40B4-BE49-F238E27FC236}">
                <a16:creationId xmlns:a16="http://schemas.microsoft.com/office/drawing/2014/main" id="{78AAF960-AAFB-4087-857D-0CBB8C6C8748}"/>
              </a:ext>
            </a:extLst>
          </p:cNvPr>
          <p:cNvSpPr txBox="1"/>
          <p:nvPr/>
        </p:nvSpPr>
        <p:spPr>
          <a:xfrm>
            <a:off x="5738496" y="4640955"/>
            <a:ext cx="1798320" cy="117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Click here to add text content, such as keywords, some brief introductions, etc.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... ...</a:t>
            </a:r>
          </a:p>
        </p:txBody>
      </p:sp>
      <p:sp>
        <p:nvSpPr>
          <p:cNvPr id="265" name="文本框 264">
            <a:extLst>
              <a:ext uri="{FF2B5EF4-FFF2-40B4-BE49-F238E27FC236}">
                <a16:creationId xmlns:a16="http://schemas.microsoft.com/office/drawing/2014/main" id="{E8E546CD-7543-45F3-9449-BE9679A81A09}"/>
              </a:ext>
            </a:extLst>
          </p:cNvPr>
          <p:cNvSpPr txBox="1"/>
          <p:nvPr/>
        </p:nvSpPr>
        <p:spPr>
          <a:xfrm>
            <a:off x="7694905" y="4640955"/>
            <a:ext cx="1798320" cy="117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Click here to add text content, such as keywords, some brief introductions, etc.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... ...</a:t>
            </a:r>
          </a:p>
        </p:txBody>
      </p:sp>
    </p:spTree>
    <p:extLst>
      <p:ext uri="{BB962C8B-B14F-4D97-AF65-F5344CB8AC3E}">
        <p14:creationId xmlns:p14="http://schemas.microsoft.com/office/powerpoint/2010/main" val="67262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椭圆 2"/>
          <p:cNvSpPr>
            <a:spLocks noChangeArrowheads="1"/>
          </p:cNvSpPr>
          <p:nvPr/>
        </p:nvSpPr>
        <p:spPr bwMode="auto">
          <a:xfrm>
            <a:off x="4549130" y="2198346"/>
            <a:ext cx="3006112" cy="3006111"/>
          </a:xfrm>
          <a:prstGeom prst="ellipse">
            <a:avLst/>
          </a:prstGeom>
          <a:ln w="15875" cap="rnd">
            <a:solidFill>
              <a:schemeClr val="bg1">
                <a:lumMod val="75000"/>
              </a:schemeClr>
            </a:solidFill>
            <a:prstDash val="sysDash"/>
            <a:bevel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5" name="组合 30"/>
          <p:cNvGrpSpPr>
            <a:grpSpLocks/>
          </p:cNvGrpSpPr>
          <p:nvPr/>
        </p:nvGrpSpPr>
        <p:grpSpPr bwMode="auto">
          <a:xfrm>
            <a:off x="5084764" y="2371996"/>
            <a:ext cx="1906241" cy="536145"/>
            <a:chOff x="0" y="0"/>
            <a:chExt cx="1764170" cy="536235"/>
          </a:xfrm>
        </p:grpSpPr>
        <p:sp>
          <p:nvSpPr>
            <p:cNvPr id="16" name="任意多边形 3"/>
            <p:cNvSpPr>
              <a:spLocks noChangeArrowheads="1"/>
            </p:cNvSpPr>
            <p:nvPr/>
          </p:nvSpPr>
          <p:spPr bwMode="auto">
            <a:xfrm>
              <a:off x="0" y="0"/>
              <a:ext cx="1764170" cy="536235"/>
            </a:xfrm>
            <a:custGeom>
              <a:avLst/>
              <a:gdLst>
                <a:gd name="T0" fmla="*/ 403514 w 2608353"/>
                <a:gd name="T1" fmla="*/ 0 h 792832"/>
                <a:gd name="T2" fmla="*/ 805401 w 2608353"/>
                <a:gd name="T3" fmla="*/ 166468 h 792832"/>
                <a:gd name="T4" fmla="*/ 807028 w 2608353"/>
                <a:gd name="T5" fmla="*/ 168257 h 792832"/>
                <a:gd name="T6" fmla="*/ 805117 w 2608353"/>
                <a:gd name="T7" fmla="*/ 169515 h 792832"/>
                <a:gd name="T8" fmla="*/ 403514 w 2608353"/>
                <a:gd name="T9" fmla="*/ 245303 h 792832"/>
                <a:gd name="T10" fmla="*/ 1911 w 2608353"/>
                <a:gd name="T11" fmla="*/ 169515 h 792832"/>
                <a:gd name="T12" fmla="*/ 0 w 2608353"/>
                <a:gd name="T13" fmla="*/ 168257 h 792832"/>
                <a:gd name="T14" fmla="*/ 1627 w 2608353"/>
                <a:gd name="T15" fmla="*/ 166468 h 792832"/>
                <a:gd name="T16" fmla="*/ 403514 w 2608353"/>
                <a:gd name="T17" fmla="*/ 0 h 7928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08353"/>
                <a:gd name="T28" fmla="*/ 0 h 792832"/>
                <a:gd name="T29" fmla="*/ 2608353 w 2608353"/>
                <a:gd name="T30" fmla="*/ 792832 h 7928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08353" h="792832">
                  <a:moveTo>
                    <a:pt x="1304176" y="0"/>
                  </a:moveTo>
                  <a:cubicBezTo>
                    <a:pt x="1811435" y="0"/>
                    <a:pt x="2270672" y="205608"/>
                    <a:pt x="2603094" y="538030"/>
                  </a:cubicBezTo>
                  <a:lnTo>
                    <a:pt x="2608353" y="543815"/>
                  </a:lnTo>
                  <a:lnTo>
                    <a:pt x="2602175" y="547882"/>
                  </a:lnTo>
                  <a:cubicBezTo>
                    <a:pt x="2352203" y="693785"/>
                    <a:pt x="1864670" y="792832"/>
                    <a:pt x="1304176" y="792832"/>
                  </a:cubicBezTo>
                  <a:cubicBezTo>
                    <a:pt x="743683" y="792832"/>
                    <a:pt x="256150" y="693785"/>
                    <a:pt x="6177" y="547882"/>
                  </a:cubicBezTo>
                  <a:lnTo>
                    <a:pt x="0" y="543815"/>
                  </a:lnTo>
                  <a:lnTo>
                    <a:pt x="5258" y="538030"/>
                  </a:lnTo>
                  <a:cubicBezTo>
                    <a:pt x="337680" y="205608"/>
                    <a:pt x="796917" y="0"/>
                    <a:pt x="1304176" y="0"/>
                  </a:cubicBezTo>
                  <a:close/>
                </a:path>
              </a:pathLst>
            </a:custGeom>
            <a:solidFill>
              <a:srgbClr val="2E6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1153"/>
            <p:cNvSpPr>
              <a:spLocks noChangeArrowheads="1"/>
            </p:cNvSpPr>
            <p:nvPr/>
          </p:nvSpPr>
          <p:spPr bwMode="auto">
            <a:xfrm>
              <a:off x="474982" y="37284"/>
              <a:ext cx="839536" cy="346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>
                <a:buFont typeface="Arial" pitchFamily="34" charset="0"/>
                <a:buNone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29"/>
          <p:cNvGrpSpPr>
            <a:grpSpLocks/>
          </p:cNvGrpSpPr>
          <p:nvPr/>
        </p:nvGrpSpPr>
        <p:grpSpPr bwMode="auto">
          <a:xfrm>
            <a:off x="4757715" y="2793672"/>
            <a:ext cx="2613130" cy="874468"/>
            <a:chOff x="0" y="0"/>
            <a:chExt cx="2418375" cy="874615"/>
          </a:xfrm>
        </p:grpSpPr>
        <p:sp>
          <p:nvSpPr>
            <p:cNvPr id="14" name="任意多边形 4"/>
            <p:cNvSpPr>
              <a:spLocks noChangeArrowheads="1"/>
            </p:cNvSpPr>
            <p:nvPr/>
          </p:nvSpPr>
          <p:spPr bwMode="auto">
            <a:xfrm>
              <a:off x="0" y="0"/>
              <a:ext cx="2418375" cy="874615"/>
            </a:xfrm>
            <a:custGeom>
              <a:avLst/>
              <a:gdLst>
                <a:gd name="T0" fmla="*/ 956662 w 3575607"/>
                <a:gd name="T1" fmla="*/ 0 h 1293132"/>
                <a:gd name="T2" fmla="*/ 991717 w 3575607"/>
                <a:gd name="T3" fmla="*/ 38571 h 1293132"/>
                <a:gd name="T4" fmla="*/ 1101815 w 3575607"/>
                <a:gd name="T5" fmla="*/ 251263 h 1293132"/>
                <a:gd name="T6" fmla="*/ 1106297 w 3575607"/>
                <a:gd name="T7" fmla="*/ 271256 h 1293132"/>
                <a:gd name="T8" fmla="*/ 1077499 w 3575607"/>
                <a:gd name="T9" fmla="*/ 288617 h 1293132"/>
                <a:gd name="T10" fmla="*/ 553148 w 3575607"/>
                <a:gd name="T11" fmla="*/ 400097 h 1293132"/>
                <a:gd name="T12" fmla="*/ 28798 w 3575607"/>
                <a:gd name="T13" fmla="*/ 288617 h 1293132"/>
                <a:gd name="T14" fmla="*/ 0 w 3575607"/>
                <a:gd name="T15" fmla="*/ 271256 h 1293132"/>
                <a:gd name="T16" fmla="*/ 4482 w 3575607"/>
                <a:gd name="T17" fmla="*/ 251263 h 1293132"/>
                <a:gd name="T18" fmla="*/ 114579 w 3575607"/>
                <a:gd name="T19" fmla="*/ 38571 h 1293132"/>
                <a:gd name="T20" fmla="*/ 149635 w 3575607"/>
                <a:gd name="T21" fmla="*/ 1 h 1293132"/>
                <a:gd name="T22" fmla="*/ 151546 w 3575607"/>
                <a:gd name="T23" fmla="*/ 1259 h 1293132"/>
                <a:gd name="T24" fmla="*/ 553148 w 3575607"/>
                <a:gd name="T25" fmla="*/ 77046 h 1293132"/>
                <a:gd name="T26" fmla="*/ 954751 w 3575607"/>
                <a:gd name="T27" fmla="*/ 1259 h 12931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75607"/>
                <a:gd name="T43" fmla="*/ 0 h 1293132"/>
                <a:gd name="T44" fmla="*/ 3575607 w 3575607"/>
                <a:gd name="T45" fmla="*/ 1293132 h 12931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75607" h="1293132">
                  <a:moveTo>
                    <a:pt x="3091980" y="0"/>
                  </a:moveTo>
                  <a:lnTo>
                    <a:pt x="3205281" y="124664"/>
                  </a:lnTo>
                  <a:cubicBezTo>
                    <a:pt x="3369063" y="323122"/>
                    <a:pt x="3491973" y="556562"/>
                    <a:pt x="3561124" y="812095"/>
                  </a:cubicBezTo>
                  <a:lnTo>
                    <a:pt x="3575607" y="876712"/>
                  </a:lnTo>
                  <a:lnTo>
                    <a:pt x="3482532" y="932824"/>
                  </a:lnTo>
                  <a:cubicBezTo>
                    <a:pt x="3079708" y="1152873"/>
                    <a:pt x="2470089" y="1293132"/>
                    <a:pt x="1787803" y="1293132"/>
                  </a:cubicBezTo>
                  <a:cubicBezTo>
                    <a:pt x="1105518" y="1293132"/>
                    <a:pt x="495898" y="1152873"/>
                    <a:pt x="93075" y="932824"/>
                  </a:cubicBezTo>
                  <a:lnTo>
                    <a:pt x="0" y="876712"/>
                  </a:lnTo>
                  <a:lnTo>
                    <a:pt x="14483" y="812095"/>
                  </a:lnTo>
                  <a:cubicBezTo>
                    <a:pt x="83633" y="556562"/>
                    <a:pt x="206543" y="323122"/>
                    <a:pt x="370325" y="124664"/>
                  </a:cubicBezTo>
                  <a:lnTo>
                    <a:pt x="483627" y="1"/>
                  </a:lnTo>
                  <a:lnTo>
                    <a:pt x="489804" y="4067"/>
                  </a:lnTo>
                  <a:cubicBezTo>
                    <a:pt x="739777" y="149970"/>
                    <a:pt x="1227310" y="249017"/>
                    <a:pt x="1787803" y="249017"/>
                  </a:cubicBezTo>
                  <a:cubicBezTo>
                    <a:pt x="2348296" y="249017"/>
                    <a:pt x="2835829" y="149970"/>
                    <a:pt x="3085802" y="4067"/>
                  </a:cubicBezTo>
                  <a:lnTo>
                    <a:pt x="3091980" y="0"/>
                  </a:lnTo>
                  <a:close/>
                </a:path>
              </a:pathLst>
            </a:custGeom>
            <a:solidFill>
              <a:srgbClr val="CCF4FE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39"/>
            <p:cNvSpPr>
              <a:spLocks noChangeArrowheads="1"/>
            </p:cNvSpPr>
            <p:nvPr/>
          </p:nvSpPr>
          <p:spPr bwMode="auto">
            <a:xfrm>
              <a:off x="802085" y="317868"/>
              <a:ext cx="839536" cy="346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>
                <a:buFont typeface="Arial" pitchFamily="34" charset="0"/>
                <a:buNone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28"/>
          <p:cNvGrpSpPr>
            <a:grpSpLocks/>
          </p:cNvGrpSpPr>
          <p:nvPr/>
        </p:nvGrpSpPr>
        <p:grpSpPr bwMode="auto">
          <a:xfrm>
            <a:off x="4724481" y="3452116"/>
            <a:ext cx="2684963" cy="955577"/>
            <a:chOff x="0" y="0"/>
            <a:chExt cx="2484854" cy="955737"/>
          </a:xfrm>
        </p:grpSpPr>
        <p:sp>
          <p:nvSpPr>
            <p:cNvPr id="12" name="任意多边形 5"/>
            <p:cNvSpPr>
              <a:spLocks noChangeArrowheads="1"/>
            </p:cNvSpPr>
            <p:nvPr/>
          </p:nvSpPr>
          <p:spPr bwMode="auto">
            <a:xfrm>
              <a:off x="0" y="0"/>
              <a:ext cx="2484854" cy="955737"/>
            </a:xfrm>
            <a:custGeom>
              <a:avLst/>
              <a:gdLst>
                <a:gd name="T0" fmla="*/ 15205 w 3673896"/>
                <a:gd name="T1" fmla="*/ 0 h 1413072"/>
                <a:gd name="T2" fmla="*/ 44002 w 3673896"/>
                <a:gd name="T3" fmla="*/ 17361 h 1413072"/>
                <a:gd name="T4" fmla="*/ 568354 w 3673896"/>
                <a:gd name="T5" fmla="*/ 128841 h 1413072"/>
                <a:gd name="T6" fmla="*/ 1092705 w 3673896"/>
                <a:gd name="T7" fmla="*/ 17361 h 1413072"/>
                <a:gd name="T8" fmla="*/ 1121502 w 3673896"/>
                <a:gd name="T9" fmla="*/ 0 h 1413072"/>
                <a:gd name="T10" fmla="*/ 1127831 w 3673896"/>
                <a:gd name="T11" fmla="*/ 28233 h 1413072"/>
                <a:gd name="T12" fmla="*/ 1136708 w 3673896"/>
                <a:gd name="T13" fmla="*/ 128841 h 1413072"/>
                <a:gd name="T14" fmla="*/ 1111156 w 3673896"/>
                <a:gd name="T15" fmla="*/ 297853 h 1413072"/>
                <a:gd name="T16" fmla="*/ 1094759 w 3673896"/>
                <a:gd name="T17" fmla="*/ 342651 h 1413072"/>
                <a:gd name="T18" fmla="*/ 1041705 w 3673896"/>
                <a:gd name="T19" fmla="*/ 363009 h 1413072"/>
                <a:gd name="T20" fmla="*/ 568354 w 3673896"/>
                <a:gd name="T21" fmla="*/ 437207 h 1413072"/>
                <a:gd name="T22" fmla="*/ 95003 w 3673896"/>
                <a:gd name="T23" fmla="*/ 363009 h 1413072"/>
                <a:gd name="T24" fmla="*/ 41949 w 3673896"/>
                <a:gd name="T25" fmla="*/ 342651 h 1413072"/>
                <a:gd name="T26" fmla="*/ 25552 w 3673896"/>
                <a:gd name="T27" fmla="*/ 297853 h 1413072"/>
                <a:gd name="T28" fmla="*/ 0 w 3673896"/>
                <a:gd name="T29" fmla="*/ 128841 h 1413072"/>
                <a:gd name="T30" fmla="*/ 8877 w 3673896"/>
                <a:gd name="T31" fmla="*/ 28233 h 14130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73896"/>
                <a:gd name="T49" fmla="*/ 0 h 1413072"/>
                <a:gd name="T50" fmla="*/ 3673896 w 3673896"/>
                <a:gd name="T51" fmla="*/ 1413072 h 141307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73896" h="1413072">
                  <a:moveTo>
                    <a:pt x="49144" y="0"/>
                  </a:moveTo>
                  <a:lnTo>
                    <a:pt x="142219" y="56112"/>
                  </a:lnTo>
                  <a:cubicBezTo>
                    <a:pt x="545043" y="276161"/>
                    <a:pt x="1154663" y="416420"/>
                    <a:pt x="1836948" y="416420"/>
                  </a:cubicBezTo>
                  <a:cubicBezTo>
                    <a:pt x="2519233" y="416420"/>
                    <a:pt x="3128853" y="276161"/>
                    <a:pt x="3531677" y="56112"/>
                  </a:cubicBezTo>
                  <a:lnTo>
                    <a:pt x="3624752" y="0"/>
                  </a:lnTo>
                  <a:lnTo>
                    <a:pt x="3645205" y="91251"/>
                  </a:lnTo>
                  <a:cubicBezTo>
                    <a:pt x="3664057" y="196794"/>
                    <a:pt x="3673896" y="305458"/>
                    <a:pt x="3673896" y="416421"/>
                  </a:cubicBezTo>
                  <a:cubicBezTo>
                    <a:pt x="3673896" y="606643"/>
                    <a:pt x="3644982" y="790112"/>
                    <a:pt x="3591310" y="962673"/>
                  </a:cubicBezTo>
                  <a:lnTo>
                    <a:pt x="3538316" y="1107464"/>
                  </a:lnTo>
                  <a:lnTo>
                    <a:pt x="3366842" y="1173264"/>
                  </a:lnTo>
                  <a:cubicBezTo>
                    <a:pt x="2930125" y="1324667"/>
                    <a:pt x="2403655" y="1413072"/>
                    <a:pt x="1836948" y="1413072"/>
                  </a:cubicBezTo>
                  <a:cubicBezTo>
                    <a:pt x="1270241" y="1413072"/>
                    <a:pt x="743772" y="1324667"/>
                    <a:pt x="307055" y="1173264"/>
                  </a:cubicBezTo>
                  <a:lnTo>
                    <a:pt x="135580" y="1107464"/>
                  </a:lnTo>
                  <a:lnTo>
                    <a:pt x="82586" y="962673"/>
                  </a:lnTo>
                  <a:cubicBezTo>
                    <a:pt x="28914" y="790112"/>
                    <a:pt x="0" y="606643"/>
                    <a:pt x="0" y="416421"/>
                  </a:cubicBezTo>
                  <a:cubicBezTo>
                    <a:pt x="0" y="305458"/>
                    <a:pt x="9839" y="196794"/>
                    <a:pt x="28691" y="91251"/>
                  </a:cubicBezTo>
                  <a:lnTo>
                    <a:pt x="49144" y="0"/>
                  </a:lnTo>
                  <a:close/>
                </a:path>
              </a:pathLst>
            </a:custGeom>
            <a:solidFill>
              <a:srgbClr val="FEA5B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文本框 40"/>
            <p:cNvSpPr>
              <a:spLocks noChangeArrowheads="1"/>
            </p:cNvSpPr>
            <p:nvPr/>
          </p:nvSpPr>
          <p:spPr bwMode="auto">
            <a:xfrm>
              <a:off x="835324" y="373297"/>
              <a:ext cx="839536" cy="346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>
                <a:buFont typeface="Arial" pitchFamily="34" charset="0"/>
                <a:buNone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4816167" y="4261385"/>
            <a:ext cx="2486794" cy="774907"/>
            <a:chOff x="0" y="0"/>
            <a:chExt cx="2301454" cy="775037"/>
          </a:xfrm>
          <a:solidFill>
            <a:srgbClr val="CF66E0"/>
          </a:solidFill>
        </p:grpSpPr>
        <p:sp>
          <p:nvSpPr>
            <p:cNvPr id="9" name="任意多边形 6"/>
            <p:cNvSpPr>
              <a:spLocks noChangeArrowheads="1"/>
            </p:cNvSpPr>
            <p:nvPr/>
          </p:nvSpPr>
          <p:spPr bwMode="auto">
            <a:xfrm>
              <a:off x="0" y="0"/>
              <a:ext cx="2301454" cy="775037"/>
            </a:xfrm>
            <a:custGeom>
              <a:avLst/>
              <a:gdLst>
                <a:gd name="T0" fmla="*/ 1052811 w 3402736"/>
                <a:gd name="T1" fmla="*/ 0 h 1145905"/>
                <a:gd name="T2" fmla="*/ 1050096 w 3402736"/>
                <a:gd name="T3" fmla="*/ 7420 h 1145905"/>
                <a:gd name="T4" fmla="*/ 526406 w 3402736"/>
                <a:gd name="T5" fmla="*/ 354544 h 1145905"/>
                <a:gd name="T6" fmla="*/ 2716 w 3402736"/>
                <a:gd name="T7" fmla="*/ 7420 h 1145905"/>
                <a:gd name="T8" fmla="*/ 0 w 3402736"/>
                <a:gd name="T9" fmla="*/ 0 h 1145905"/>
                <a:gd name="T10" fmla="*/ 53055 w 3402736"/>
                <a:gd name="T11" fmla="*/ 20358 h 1145905"/>
                <a:gd name="T12" fmla="*/ 526406 w 3402736"/>
                <a:gd name="T13" fmla="*/ 94556 h 1145905"/>
                <a:gd name="T14" fmla="*/ 999757 w 3402736"/>
                <a:gd name="T15" fmla="*/ 20358 h 11459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02736"/>
                <a:gd name="T25" fmla="*/ 0 h 1145905"/>
                <a:gd name="T26" fmla="*/ 3402736 w 3402736"/>
                <a:gd name="T27" fmla="*/ 1145905 h 11459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02736" h="1145905">
                  <a:moveTo>
                    <a:pt x="3402736" y="0"/>
                  </a:moveTo>
                  <a:lnTo>
                    <a:pt x="3393959" y="23980"/>
                  </a:lnTo>
                  <a:cubicBezTo>
                    <a:pt x="3115096" y="683288"/>
                    <a:pt x="2462256" y="1145905"/>
                    <a:pt x="1701368" y="1145905"/>
                  </a:cubicBezTo>
                  <a:cubicBezTo>
                    <a:pt x="940480" y="1145905"/>
                    <a:pt x="287641" y="683288"/>
                    <a:pt x="8777" y="23980"/>
                  </a:cubicBezTo>
                  <a:lnTo>
                    <a:pt x="0" y="0"/>
                  </a:lnTo>
                  <a:lnTo>
                    <a:pt x="171474" y="65800"/>
                  </a:lnTo>
                  <a:cubicBezTo>
                    <a:pt x="608191" y="217203"/>
                    <a:pt x="1134661" y="305608"/>
                    <a:pt x="1701368" y="305608"/>
                  </a:cubicBezTo>
                  <a:cubicBezTo>
                    <a:pt x="2268075" y="305608"/>
                    <a:pt x="2794545" y="217203"/>
                    <a:pt x="3231262" y="65800"/>
                  </a:cubicBezTo>
                  <a:lnTo>
                    <a:pt x="34027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文本框 41"/>
            <p:cNvSpPr>
              <a:spLocks noChangeArrowheads="1"/>
            </p:cNvSpPr>
            <p:nvPr/>
          </p:nvSpPr>
          <p:spPr bwMode="auto">
            <a:xfrm>
              <a:off x="743624" y="272655"/>
              <a:ext cx="839536" cy="34630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/>
            <a:p>
              <a:pPr algn="ctr">
                <a:buFont typeface="Arial" pitchFamily="34" charset="0"/>
                <a:buNone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任意多边形 14"/>
          <p:cNvSpPr>
            <a:spLocks/>
          </p:cNvSpPr>
          <p:nvPr/>
        </p:nvSpPr>
        <p:spPr bwMode="auto">
          <a:xfrm>
            <a:off x="2413487" y="4932256"/>
            <a:ext cx="2501495" cy="431800"/>
          </a:xfrm>
          <a:custGeom>
            <a:avLst/>
            <a:gdLst>
              <a:gd name="T0" fmla="*/ 1211759 w 1935480"/>
              <a:gd name="T1" fmla="*/ 0 h 392430"/>
              <a:gd name="T2" fmla="*/ 966068 w 1935480"/>
              <a:gd name="T3" fmla="*/ 522786 h 392430"/>
              <a:gd name="T4" fmla="*/ 0 w 1935480"/>
              <a:gd name="T5" fmla="*/ 522786 h 392430"/>
              <a:gd name="T6" fmla="*/ 0 60000 65536"/>
              <a:gd name="T7" fmla="*/ 0 60000 65536"/>
              <a:gd name="T8" fmla="*/ 0 60000 65536"/>
              <a:gd name="T9" fmla="*/ 0 w 1935480"/>
              <a:gd name="T10" fmla="*/ 0 h 392430"/>
              <a:gd name="T11" fmla="*/ 1935480 w 1935480"/>
              <a:gd name="T12" fmla="*/ 392430 h 3924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35480" h="392430">
                <a:moveTo>
                  <a:pt x="1935480" y="0"/>
                </a:moveTo>
                <a:lnTo>
                  <a:pt x="1543050" y="392430"/>
                </a:lnTo>
                <a:lnTo>
                  <a:pt x="0" y="392430"/>
                </a:lnTo>
              </a:path>
            </a:pathLst>
          </a:custGeom>
          <a:noFill/>
          <a:ln w="15875" cap="rnd" cmpd="sng">
            <a:solidFill>
              <a:schemeClr val="bg1">
                <a:lumMod val="75000"/>
              </a:schemeClr>
            </a:solidFill>
            <a:prstDash val="sysDash"/>
            <a:bevel/>
            <a:headEnd type="oval" w="sm" len="sm"/>
            <a:tailEnd type="oval" w="sm" len="sm"/>
          </a:ln>
        </p:spPr>
        <p:txBody>
          <a:bodyPr lIns="68580" tIns="34290" rIns="68580" bIns="3429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任意多边形 15"/>
          <p:cNvSpPr>
            <a:spLocks/>
          </p:cNvSpPr>
          <p:nvPr/>
        </p:nvSpPr>
        <p:spPr bwMode="auto">
          <a:xfrm>
            <a:off x="2293575" y="2826633"/>
            <a:ext cx="2320130" cy="190500"/>
          </a:xfrm>
          <a:custGeom>
            <a:avLst/>
            <a:gdLst>
              <a:gd name="T0" fmla="*/ 1000387 w 1625600"/>
              <a:gd name="T1" fmla="*/ 0 h 254000"/>
              <a:gd name="T2" fmla="*/ 851892 w 1625600"/>
              <a:gd name="T3" fmla="*/ 107156 h 254000"/>
              <a:gd name="T4" fmla="*/ 0 w 1625600"/>
              <a:gd name="T5" fmla="*/ 107156 h 254000"/>
              <a:gd name="T6" fmla="*/ 0 60000 65536"/>
              <a:gd name="T7" fmla="*/ 0 60000 65536"/>
              <a:gd name="T8" fmla="*/ 0 60000 65536"/>
              <a:gd name="T9" fmla="*/ 0 w 1625600"/>
              <a:gd name="T10" fmla="*/ 0 h 254000"/>
              <a:gd name="T11" fmla="*/ 1625600 w 1625600"/>
              <a:gd name="T12" fmla="*/ 254000 h 254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5600" h="254000">
                <a:moveTo>
                  <a:pt x="1625600" y="0"/>
                </a:moveTo>
                <a:lnTo>
                  <a:pt x="1384300" y="254000"/>
                </a:lnTo>
                <a:lnTo>
                  <a:pt x="0" y="254000"/>
                </a:lnTo>
              </a:path>
            </a:pathLst>
          </a:custGeom>
          <a:noFill/>
          <a:ln w="15875" cap="rnd" cmpd="sng">
            <a:solidFill>
              <a:schemeClr val="bg1">
                <a:lumMod val="75000"/>
              </a:schemeClr>
            </a:solidFill>
            <a:prstDash val="sysDash"/>
            <a:bevel/>
            <a:headEnd type="oval" w="sm" len="sm"/>
            <a:tailEnd type="oval" w="sm" len="sm"/>
          </a:ln>
        </p:spPr>
        <p:txBody>
          <a:bodyPr lIns="68580" tIns="34290" rIns="68580" bIns="3429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Freeform 24"/>
          <p:cNvSpPr>
            <a:spLocks noEditPoints="1" noChangeArrowheads="1"/>
          </p:cNvSpPr>
          <p:nvPr/>
        </p:nvSpPr>
        <p:spPr bwMode="auto">
          <a:xfrm flipH="1">
            <a:off x="1858252" y="5010123"/>
            <a:ext cx="463550" cy="492125"/>
          </a:xfrm>
          <a:custGeom>
            <a:avLst/>
            <a:gdLst>
              <a:gd name="T0" fmla="*/ 2147483647 w 358"/>
              <a:gd name="T1" fmla="*/ 2147483647 h 382"/>
              <a:gd name="T2" fmla="*/ 2147483647 w 358"/>
              <a:gd name="T3" fmla="*/ 2147483647 h 382"/>
              <a:gd name="T4" fmla="*/ 2147483647 w 358"/>
              <a:gd name="T5" fmla="*/ 2147483647 h 382"/>
              <a:gd name="T6" fmla="*/ 2147483647 w 358"/>
              <a:gd name="T7" fmla="*/ 2147483647 h 382"/>
              <a:gd name="T8" fmla="*/ 2147483647 w 358"/>
              <a:gd name="T9" fmla="*/ 2147483647 h 382"/>
              <a:gd name="T10" fmla="*/ 2147483647 w 358"/>
              <a:gd name="T11" fmla="*/ 2147483647 h 382"/>
              <a:gd name="T12" fmla="*/ 2147483647 w 358"/>
              <a:gd name="T13" fmla="*/ 2147483647 h 382"/>
              <a:gd name="T14" fmla="*/ 2147483647 w 358"/>
              <a:gd name="T15" fmla="*/ 2147483647 h 382"/>
              <a:gd name="T16" fmla="*/ 2147483647 w 358"/>
              <a:gd name="T17" fmla="*/ 2147483647 h 382"/>
              <a:gd name="T18" fmla="*/ 2147483647 w 358"/>
              <a:gd name="T19" fmla="*/ 2147483647 h 382"/>
              <a:gd name="T20" fmla="*/ 2147483647 w 358"/>
              <a:gd name="T21" fmla="*/ 2147483647 h 382"/>
              <a:gd name="T22" fmla="*/ 2147483647 w 358"/>
              <a:gd name="T23" fmla="*/ 2147483647 h 382"/>
              <a:gd name="T24" fmla="*/ 2147483647 w 358"/>
              <a:gd name="T25" fmla="*/ 2147483647 h 382"/>
              <a:gd name="T26" fmla="*/ 2147483647 w 358"/>
              <a:gd name="T27" fmla="*/ 2147483647 h 382"/>
              <a:gd name="T28" fmla="*/ 2147483647 w 358"/>
              <a:gd name="T29" fmla="*/ 2147483647 h 382"/>
              <a:gd name="T30" fmla="*/ 2147483647 w 358"/>
              <a:gd name="T31" fmla="*/ 2147483647 h 382"/>
              <a:gd name="T32" fmla="*/ 2147483647 w 358"/>
              <a:gd name="T33" fmla="*/ 2147483647 h 382"/>
              <a:gd name="T34" fmla="*/ 2147483647 w 358"/>
              <a:gd name="T35" fmla="*/ 2147483647 h 382"/>
              <a:gd name="T36" fmla="*/ 2147483647 w 358"/>
              <a:gd name="T37" fmla="*/ 2147483647 h 382"/>
              <a:gd name="T38" fmla="*/ 2147483647 w 358"/>
              <a:gd name="T39" fmla="*/ 2147483647 h 382"/>
              <a:gd name="T40" fmla="*/ 2147483647 w 358"/>
              <a:gd name="T41" fmla="*/ 2147483647 h 382"/>
              <a:gd name="T42" fmla="*/ 2147483647 w 358"/>
              <a:gd name="T43" fmla="*/ 2147483647 h 382"/>
              <a:gd name="T44" fmla="*/ 2147483647 w 358"/>
              <a:gd name="T45" fmla="*/ 2147483647 h 382"/>
              <a:gd name="T46" fmla="*/ 2147483647 w 358"/>
              <a:gd name="T47" fmla="*/ 2147483647 h 382"/>
              <a:gd name="T48" fmla="*/ 2147483647 w 358"/>
              <a:gd name="T49" fmla="*/ 2147483647 h 382"/>
              <a:gd name="T50" fmla="*/ 2147483647 w 358"/>
              <a:gd name="T51" fmla="*/ 2147483647 h 382"/>
              <a:gd name="T52" fmla="*/ 2147483647 w 358"/>
              <a:gd name="T53" fmla="*/ 2147483647 h 382"/>
              <a:gd name="T54" fmla="*/ 2147483647 w 358"/>
              <a:gd name="T55" fmla="*/ 2147483647 h 382"/>
              <a:gd name="T56" fmla="*/ 2147483647 w 358"/>
              <a:gd name="T57" fmla="*/ 2147483647 h 382"/>
              <a:gd name="T58" fmla="*/ 2147483647 w 358"/>
              <a:gd name="T59" fmla="*/ 2147483647 h 382"/>
              <a:gd name="T60" fmla="*/ 2147483647 w 358"/>
              <a:gd name="T61" fmla="*/ 2147483647 h 382"/>
              <a:gd name="T62" fmla="*/ 2147483647 w 358"/>
              <a:gd name="T63" fmla="*/ 2147483647 h 382"/>
              <a:gd name="T64" fmla="*/ 2147483647 w 358"/>
              <a:gd name="T65" fmla="*/ 2147483647 h 382"/>
              <a:gd name="T66" fmla="*/ 2147483647 w 358"/>
              <a:gd name="T67" fmla="*/ 2147483647 h 38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58"/>
              <a:gd name="T103" fmla="*/ 0 h 382"/>
              <a:gd name="T104" fmla="*/ 358 w 358"/>
              <a:gd name="T105" fmla="*/ 382 h 38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58" h="382">
                <a:moveTo>
                  <a:pt x="131" y="382"/>
                </a:moveTo>
                <a:cubicBezTo>
                  <a:pt x="135" y="352"/>
                  <a:pt x="135" y="320"/>
                  <a:pt x="127" y="292"/>
                </a:cubicBezTo>
                <a:cubicBezTo>
                  <a:pt x="0" y="220"/>
                  <a:pt x="34" y="56"/>
                  <a:pt x="140" y="23"/>
                </a:cubicBezTo>
                <a:cubicBezTo>
                  <a:pt x="196" y="0"/>
                  <a:pt x="272" y="14"/>
                  <a:pt x="322" y="63"/>
                </a:cubicBezTo>
                <a:cubicBezTo>
                  <a:pt x="358" y="99"/>
                  <a:pt x="340" y="109"/>
                  <a:pt x="340" y="109"/>
                </a:cubicBezTo>
                <a:cubicBezTo>
                  <a:pt x="333" y="113"/>
                  <a:pt x="333" y="113"/>
                  <a:pt x="333" y="113"/>
                </a:cubicBezTo>
                <a:cubicBezTo>
                  <a:pt x="337" y="130"/>
                  <a:pt x="345" y="162"/>
                  <a:pt x="344" y="166"/>
                </a:cubicBezTo>
                <a:cubicBezTo>
                  <a:pt x="342" y="172"/>
                  <a:pt x="336" y="178"/>
                  <a:pt x="336" y="178"/>
                </a:cubicBezTo>
                <a:cubicBezTo>
                  <a:pt x="354" y="239"/>
                  <a:pt x="354" y="239"/>
                  <a:pt x="354" y="239"/>
                </a:cubicBezTo>
                <a:cubicBezTo>
                  <a:pt x="338" y="245"/>
                  <a:pt x="338" y="245"/>
                  <a:pt x="338" y="245"/>
                </a:cubicBezTo>
                <a:cubicBezTo>
                  <a:pt x="341" y="265"/>
                  <a:pt x="343" y="281"/>
                  <a:pt x="341" y="300"/>
                </a:cubicBezTo>
                <a:cubicBezTo>
                  <a:pt x="341" y="304"/>
                  <a:pt x="330" y="313"/>
                  <a:pt x="321" y="314"/>
                </a:cubicBezTo>
                <a:cubicBezTo>
                  <a:pt x="267" y="317"/>
                  <a:pt x="267" y="317"/>
                  <a:pt x="267" y="317"/>
                </a:cubicBezTo>
                <a:cubicBezTo>
                  <a:pt x="271" y="382"/>
                  <a:pt x="271" y="382"/>
                  <a:pt x="271" y="382"/>
                </a:cubicBezTo>
                <a:cubicBezTo>
                  <a:pt x="131" y="382"/>
                  <a:pt x="131" y="382"/>
                  <a:pt x="131" y="382"/>
                </a:cubicBezTo>
                <a:close/>
                <a:moveTo>
                  <a:pt x="172" y="226"/>
                </a:moveTo>
                <a:cubicBezTo>
                  <a:pt x="132" y="196"/>
                  <a:pt x="132" y="196"/>
                  <a:pt x="132" y="196"/>
                </a:cubicBezTo>
                <a:cubicBezTo>
                  <a:pt x="129" y="193"/>
                  <a:pt x="125" y="194"/>
                  <a:pt x="123" y="197"/>
                </a:cubicBezTo>
                <a:cubicBezTo>
                  <a:pt x="123" y="197"/>
                  <a:pt x="123" y="197"/>
                  <a:pt x="123" y="197"/>
                </a:cubicBezTo>
                <a:cubicBezTo>
                  <a:pt x="121" y="201"/>
                  <a:pt x="122" y="205"/>
                  <a:pt x="125" y="208"/>
                </a:cubicBezTo>
                <a:cubicBezTo>
                  <a:pt x="165" y="238"/>
                  <a:pt x="165" y="238"/>
                  <a:pt x="165" y="238"/>
                </a:cubicBezTo>
                <a:cubicBezTo>
                  <a:pt x="168" y="240"/>
                  <a:pt x="172" y="239"/>
                  <a:pt x="174" y="236"/>
                </a:cubicBezTo>
                <a:cubicBezTo>
                  <a:pt x="174" y="236"/>
                  <a:pt x="174" y="236"/>
                  <a:pt x="174" y="236"/>
                </a:cubicBezTo>
                <a:cubicBezTo>
                  <a:pt x="176" y="233"/>
                  <a:pt x="175" y="228"/>
                  <a:pt x="172" y="226"/>
                </a:cubicBezTo>
                <a:close/>
                <a:moveTo>
                  <a:pt x="263" y="136"/>
                </a:moveTo>
                <a:cubicBezTo>
                  <a:pt x="288" y="136"/>
                  <a:pt x="288" y="136"/>
                  <a:pt x="288" y="136"/>
                </a:cubicBezTo>
                <a:cubicBezTo>
                  <a:pt x="288" y="125"/>
                  <a:pt x="288" y="125"/>
                  <a:pt x="288" y="125"/>
                </a:cubicBezTo>
                <a:cubicBezTo>
                  <a:pt x="263" y="125"/>
                  <a:pt x="263" y="125"/>
                  <a:pt x="263" y="125"/>
                </a:cubicBezTo>
                <a:cubicBezTo>
                  <a:pt x="263" y="136"/>
                  <a:pt x="263" y="136"/>
                  <a:pt x="263" y="136"/>
                </a:cubicBezTo>
                <a:close/>
                <a:moveTo>
                  <a:pt x="171" y="70"/>
                </a:moveTo>
                <a:cubicBezTo>
                  <a:pt x="158" y="48"/>
                  <a:pt x="158" y="48"/>
                  <a:pt x="158" y="48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71" y="70"/>
                  <a:pt x="171" y="70"/>
                  <a:pt x="171" y="70"/>
                </a:cubicBezTo>
                <a:close/>
                <a:moveTo>
                  <a:pt x="204" y="64"/>
                </a:moveTo>
                <a:cubicBezTo>
                  <a:pt x="204" y="39"/>
                  <a:pt x="204" y="39"/>
                  <a:pt x="204" y="39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3" y="64"/>
                  <a:pt x="193" y="64"/>
                  <a:pt x="193" y="64"/>
                </a:cubicBezTo>
                <a:cubicBezTo>
                  <a:pt x="204" y="64"/>
                  <a:pt x="204" y="64"/>
                  <a:pt x="204" y="64"/>
                </a:cubicBezTo>
                <a:close/>
                <a:moveTo>
                  <a:pt x="258" y="103"/>
                </a:moveTo>
                <a:cubicBezTo>
                  <a:pt x="279" y="90"/>
                  <a:pt x="279" y="90"/>
                  <a:pt x="279" y="90"/>
                </a:cubicBezTo>
                <a:cubicBezTo>
                  <a:pt x="274" y="80"/>
                  <a:pt x="274" y="80"/>
                  <a:pt x="274" y="80"/>
                </a:cubicBezTo>
                <a:cubicBezTo>
                  <a:pt x="252" y="93"/>
                  <a:pt x="252" y="93"/>
                  <a:pt x="252" y="93"/>
                </a:cubicBezTo>
                <a:cubicBezTo>
                  <a:pt x="258" y="103"/>
                  <a:pt x="258" y="103"/>
                  <a:pt x="258" y="103"/>
                </a:cubicBezTo>
                <a:close/>
                <a:moveTo>
                  <a:pt x="236" y="76"/>
                </a:moveTo>
                <a:cubicBezTo>
                  <a:pt x="249" y="55"/>
                  <a:pt x="249" y="55"/>
                  <a:pt x="249" y="55"/>
                </a:cubicBezTo>
                <a:cubicBezTo>
                  <a:pt x="239" y="49"/>
                  <a:pt x="239" y="49"/>
                  <a:pt x="239" y="49"/>
                </a:cubicBezTo>
                <a:cubicBezTo>
                  <a:pt x="226" y="71"/>
                  <a:pt x="226" y="71"/>
                  <a:pt x="226" y="71"/>
                </a:cubicBezTo>
                <a:cubicBezTo>
                  <a:pt x="236" y="76"/>
                  <a:pt x="236" y="76"/>
                  <a:pt x="236" y="76"/>
                </a:cubicBezTo>
                <a:close/>
                <a:moveTo>
                  <a:pt x="182" y="209"/>
                </a:moveTo>
                <a:cubicBezTo>
                  <a:pt x="142" y="178"/>
                  <a:pt x="142" y="178"/>
                  <a:pt x="142" y="178"/>
                </a:cubicBezTo>
                <a:cubicBezTo>
                  <a:pt x="139" y="176"/>
                  <a:pt x="135" y="177"/>
                  <a:pt x="133" y="180"/>
                </a:cubicBezTo>
                <a:cubicBezTo>
                  <a:pt x="133" y="180"/>
                  <a:pt x="133" y="180"/>
                  <a:pt x="133" y="180"/>
                </a:cubicBezTo>
                <a:cubicBezTo>
                  <a:pt x="131" y="183"/>
                  <a:pt x="132" y="188"/>
                  <a:pt x="135" y="190"/>
                </a:cubicBezTo>
                <a:cubicBezTo>
                  <a:pt x="175" y="221"/>
                  <a:pt x="175" y="221"/>
                  <a:pt x="175" y="221"/>
                </a:cubicBezTo>
                <a:cubicBezTo>
                  <a:pt x="178" y="223"/>
                  <a:pt x="182" y="222"/>
                  <a:pt x="184" y="219"/>
                </a:cubicBezTo>
                <a:cubicBezTo>
                  <a:pt x="184" y="219"/>
                  <a:pt x="184" y="219"/>
                  <a:pt x="184" y="219"/>
                </a:cubicBezTo>
                <a:cubicBezTo>
                  <a:pt x="186" y="216"/>
                  <a:pt x="185" y="211"/>
                  <a:pt x="182" y="209"/>
                </a:cubicBezTo>
                <a:close/>
                <a:moveTo>
                  <a:pt x="222" y="90"/>
                </a:moveTo>
                <a:cubicBezTo>
                  <a:pt x="198" y="76"/>
                  <a:pt x="169" y="83"/>
                  <a:pt x="157" y="104"/>
                </a:cubicBezTo>
                <a:cubicBezTo>
                  <a:pt x="144" y="126"/>
                  <a:pt x="160" y="151"/>
                  <a:pt x="149" y="174"/>
                </a:cubicBezTo>
                <a:cubicBezTo>
                  <a:pt x="186" y="195"/>
                  <a:pt x="186" y="195"/>
                  <a:pt x="186" y="195"/>
                </a:cubicBezTo>
                <a:cubicBezTo>
                  <a:pt x="200" y="174"/>
                  <a:pt x="229" y="176"/>
                  <a:pt x="242" y="154"/>
                </a:cubicBezTo>
                <a:cubicBezTo>
                  <a:pt x="255" y="132"/>
                  <a:pt x="245" y="104"/>
                  <a:pt x="222" y="90"/>
                </a:cubicBezTo>
                <a:close/>
                <a:moveTo>
                  <a:pt x="129" y="216"/>
                </a:moveTo>
                <a:cubicBezTo>
                  <a:pt x="125" y="224"/>
                  <a:pt x="128" y="233"/>
                  <a:pt x="136" y="238"/>
                </a:cubicBezTo>
                <a:cubicBezTo>
                  <a:pt x="142" y="241"/>
                  <a:pt x="150" y="240"/>
                  <a:pt x="155" y="236"/>
                </a:cubicBezTo>
                <a:lnTo>
                  <a:pt x="129" y="216"/>
                </a:lnTo>
                <a:close/>
              </a:path>
            </a:pathLst>
          </a:custGeom>
          <a:solidFill>
            <a:srgbClr val="CF66E0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25"/>
          <p:cNvSpPr>
            <a:spLocks noEditPoints="1" noChangeArrowheads="1"/>
          </p:cNvSpPr>
          <p:nvPr/>
        </p:nvSpPr>
        <p:spPr bwMode="auto">
          <a:xfrm flipH="1">
            <a:off x="1580922" y="2746145"/>
            <a:ext cx="464024" cy="437356"/>
          </a:xfrm>
          <a:custGeom>
            <a:avLst/>
            <a:gdLst>
              <a:gd name="T0" fmla="*/ 2147483647 w 376"/>
              <a:gd name="T1" fmla="*/ 2147483647 h 355"/>
              <a:gd name="T2" fmla="*/ 2147483647 w 376"/>
              <a:gd name="T3" fmla="*/ 2147483647 h 355"/>
              <a:gd name="T4" fmla="*/ 2147483647 w 376"/>
              <a:gd name="T5" fmla="*/ 2147483647 h 355"/>
              <a:gd name="T6" fmla="*/ 2147483647 w 376"/>
              <a:gd name="T7" fmla="*/ 2147483647 h 355"/>
              <a:gd name="T8" fmla="*/ 2147483647 w 376"/>
              <a:gd name="T9" fmla="*/ 2147483647 h 355"/>
              <a:gd name="T10" fmla="*/ 2147483647 w 376"/>
              <a:gd name="T11" fmla="*/ 2147483647 h 355"/>
              <a:gd name="T12" fmla="*/ 2147483647 w 376"/>
              <a:gd name="T13" fmla="*/ 2147483647 h 355"/>
              <a:gd name="T14" fmla="*/ 2147483647 w 376"/>
              <a:gd name="T15" fmla="*/ 2147483647 h 355"/>
              <a:gd name="T16" fmla="*/ 2147483647 w 376"/>
              <a:gd name="T17" fmla="*/ 2147483647 h 355"/>
              <a:gd name="T18" fmla="*/ 2147483647 w 376"/>
              <a:gd name="T19" fmla="*/ 2147483647 h 355"/>
              <a:gd name="T20" fmla="*/ 2147483647 w 376"/>
              <a:gd name="T21" fmla="*/ 2147483647 h 355"/>
              <a:gd name="T22" fmla="*/ 2147483647 w 376"/>
              <a:gd name="T23" fmla="*/ 2147483647 h 355"/>
              <a:gd name="T24" fmla="*/ 2147483647 w 376"/>
              <a:gd name="T25" fmla="*/ 2147483647 h 355"/>
              <a:gd name="T26" fmla="*/ 2147483647 w 376"/>
              <a:gd name="T27" fmla="*/ 2147483647 h 355"/>
              <a:gd name="T28" fmla="*/ 2147483647 w 376"/>
              <a:gd name="T29" fmla="*/ 2147483647 h 355"/>
              <a:gd name="T30" fmla="*/ 0 w 376"/>
              <a:gd name="T31" fmla="*/ 2147483647 h 355"/>
              <a:gd name="T32" fmla="*/ 2147483647 w 376"/>
              <a:gd name="T33" fmla="*/ 2147483647 h 355"/>
              <a:gd name="T34" fmla="*/ 2147483647 w 376"/>
              <a:gd name="T35" fmla="*/ 2147483647 h 355"/>
              <a:gd name="T36" fmla="*/ 2147483647 w 376"/>
              <a:gd name="T37" fmla="*/ 2147483647 h 355"/>
              <a:gd name="T38" fmla="*/ 2147483647 w 376"/>
              <a:gd name="T39" fmla="*/ 2147483647 h 355"/>
              <a:gd name="T40" fmla="*/ 2147483647 w 376"/>
              <a:gd name="T41" fmla="*/ 2147483647 h 355"/>
              <a:gd name="T42" fmla="*/ 2147483647 w 376"/>
              <a:gd name="T43" fmla="*/ 2147483647 h 355"/>
              <a:gd name="T44" fmla="*/ 2147483647 w 376"/>
              <a:gd name="T45" fmla="*/ 2147483647 h 355"/>
              <a:gd name="T46" fmla="*/ 2147483647 w 376"/>
              <a:gd name="T47" fmla="*/ 2147483647 h 355"/>
              <a:gd name="T48" fmla="*/ 2147483647 w 376"/>
              <a:gd name="T49" fmla="*/ 2147483647 h 355"/>
              <a:gd name="T50" fmla="*/ 2147483647 w 376"/>
              <a:gd name="T51" fmla="*/ 2147483647 h 355"/>
              <a:gd name="T52" fmla="*/ 2147483647 w 376"/>
              <a:gd name="T53" fmla="*/ 2147483647 h 355"/>
              <a:gd name="T54" fmla="*/ 2147483647 w 376"/>
              <a:gd name="T55" fmla="*/ 2147483647 h 355"/>
              <a:gd name="T56" fmla="*/ 2147483647 w 376"/>
              <a:gd name="T57" fmla="*/ 2147483647 h 355"/>
              <a:gd name="T58" fmla="*/ 2147483647 w 376"/>
              <a:gd name="T59" fmla="*/ 2147483647 h 355"/>
              <a:gd name="T60" fmla="*/ 2147483647 w 376"/>
              <a:gd name="T61" fmla="*/ 2147483647 h 355"/>
              <a:gd name="T62" fmla="*/ 2147483647 w 376"/>
              <a:gd name="T63" fmla="*/ 2147483647 h 355"/>
              <a:gd name="T64" fmla="*/ 2147483647 w 376"/>
              <a:gd name="T65" fmla="*/ 2147483647 h 355"/>
              <a:gd name="T66" fmla="*/ 2147483647 w 376"/>
              <a:gd name="T67" fmla="*/ 2147483647 h 355"/>
              <a:gd name="T68" fmla="*/ 2147483647 w 376"/>
              <a:gd name="T69" fmla="*/ 2147483647 h 355"/>
              <a:gd name="T70" fmla="*/ 2147483647 w 376"/>
              <a:gd name="T71" fmla="*/ 2147483647 h 355"/>
              <a:gd name="T72" fmla="*/ 2147483647 w 376"/>
              <a:gd name="T73" fmla="*/ 2147483647 h 355"/>
              <a:gd name="T74" fmla="*/ 2147483647 w 376"/>
              <a:gd name="T75" fmla="*/ 2147483647 h 355"/>
              <a:gd name="T76" fmla="*/ 2147483647 w 376"/>
              <a:gd name="T77" fmla="*/ 2147483647 h 355"/>
              <a:gd name="T78" fmla="*/ 2147483647 w 376"/>
              <a:gd name="T79" fmla="*/ 2147483647 h 355"/>
              <a:gd name="T80" fmla="*/ 2147483647 w 376"/>
              <a:gd name="T81" fmla="*/ 2147483647 h 355"/>
              <a:gd name="T82" fmla="*/ 2147483647 w 376"/>
              <a:gd name="T83" fmla="*/ 2147483647 h 355"/>
              <a:gd name="T84" fmla="*/ 2147483647 w 376"/>
              <a:gd name="T85" fmla="*/ 2147483647 h 355"/>
              <a:gd name="T86" fmla="*/ 2147483647 w 376"/>
              <a:gd name="T87" fmla="*/ 2147483647 h 355"/>
              <a:gd name="T88" fmla="*/ 2147483647 w 376"/>
              <a:gd name="T89" fmla="*/ 2147483647 h 355"/>
              <a:gd name="T90" fmla="*/ 2147483647 w 376"/>
              <a:gd name="T91" fmla="*/ 2147483647 h 355"/>
              <a:gd name="T92" fmla="*/ 2147483647 w 376"/>
              <a:gd name="T93" fmla="*/ 2147483647 h 355"/>
              <a:gd name="T94" fmla="*/ 2147483647 w 376"/>
              <a:gd name="T95" fmla="*/ 2147483647 h 355"/>
              <a:gd name="T96" fmla="*/ 2147483647 w 376"/>
              <a:gd name="T97" fmla="*/ 2147483647 h 3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76"/>
              <a:gd name="T148" fmla="*/ 0 h 355"/>
              <a:gd name="T149" fmla="*/ 376 w 376"/>
              <a:gd name="T150" fmla="*/ 355 h 3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76" h="355">
                <a:moveTo>
                  <a:pt x="90" y="0"/>
                </a:moveTo>
                <a:cubicBezTo>
                  <a:pt x="104" y="0"/>
                  <a:pt x="115" y="12"/>
                  <a:pt x="115" y="26"/>
                </a:cubicBezTo>
                <a:cubicBezTo>
                  <a:pt x="115" y="40"/>
                  <a:pt x="104" y="52"/>
                  <a:pt x="90" y="52"/>
                </a:cubicBezTo>
                <a:cubicBezTo>
                  <a:pt x="75" y="52"/>
                  <a:pt x="64" y="40"/>
                  <a:pt x="64" y="26"/>
                </a:cubicBezTo>
                <a:cubicBezTo>
                  <a:pt x="64" y="12"/>
                  <a:pt x="75" y="0"/>
                  <a:pt x="90" y="0"/>
                </a:cubicBezTo>
                <a:close/>
                <a:moveTo>
                  <a:pt x="37" y="264"/>
                </a:moveTo>
                <a:cubicBezTo>
                  <a:pt x="95" y="264"/>
                  <a:pt x="95" y="264"/>
                  <a:pt x="95" y="264"/>
                </a:cubicBezTo>
                <a:cubicBezTo>
                  <a:pt x="108" y="264"/>
                  <a:pt x="118" y="274"/>
                  <a:pt x="118" y="287"/>
                </a:cubicBezTo>
                <a:cubicBezTo>
                  <a:pt x="118" y="310"/>
                  <a:pt x="118" y="310"/>
                  <a:pt x="118" y="310"/>
                </a:cubicBezTo>
                <a:cubicBezTo>
                  <a:pt x="120" y="310"/>
                  <a:pt x="120" y="310"/>
                  <a:pt x="120" y="310"/>
                </a:cubicBezTo>
                <a:cubicBezTo>
                  <a:pt x="131" y="310"/>
                  <a:pt x="131" y="310"/>
                  <a:pt x="131" y="310"/>
                </a:cubicBezTo>
                <a:cubicBezTo>
                  <a:pt x="134" y="310"/>
                  <a:pt x="134" y="310"/>
                  <a:pt x="134" y="310"/>
                </a:cubicBezTo>
                <a:cubicBezTo>
                  <a:pt x="134" y="287"/>
                  <a:pt x="134" y="287"/>
                  <a:pt x="134" y="287"/>
                </a:cubicBezTo>
                <a:cubicBezTo>
                  <a:pt x="134" y="274"/>
                  <a:pt x="144" y="264"/>
                  <a:pt x="156" y="264"/>
                </a:cubicBezTo>
                <a:cubicBezTo>
                  <a:pt x="215" y="264"/>
                  <a:pt x="215" y="264"/>
                  <a:pt x="215" y="264"/>
                </a:cubicBezTo>
                <a:cubicBezTo>
                  <a:pt x="227" y="264"/>
                  <a:pt x="237" y="274"/>
                  <a:pt x="237" y="287"/>
                </a:cubicBezTo>
                <a:cubicBezTo>
                  <a:pt x="237" y="310"/>
                  <a:pt x="237" y="310"/>
                  <a:pt x="237" y="310"/>
                </a:cubicBezTo>
                <a:cubicBezTo>
                  <a:pt x="241" y="310"/>
                  <a:pt x="241" y="310"/>
                  <a:pt x="241" y="310"/>
                </a:cubicBezTo>
                <a:cubicBezTo>
                  <a:pt x="250" y="310"/>
                  <a:pt x="250" y="310"/>
                  <a:pt x="250" y="310"/>
                </a:cubicBezTo>
                <a:cubicBezTo>
                  <a:pt x="255" y="310"/>
                  <a:pt x="255" y="310"/>
                  <a:pt x="255" y="310"/>
                </a:cubicBezTo>
                <a:cubicBezTo>
                  <a:pt x="255" y="287"/>
                  <a:pt x="255" y="287"/>
                  <a:pt x="255" y="287"/>
                </a:cubicBezTo>
                <a:cubicBezTo>
                  <a:pt x="255" y="274"/>
                  <a:pt x="265" y="264"/>
                  <a:pt x="278" y="264"/>
                </a:cubicBezTo>
                <a:cubicBezTo>
                  <a:pt x="336" y="264"/>
                  <a:pt x="336" y="264"/>
                  <a:pt x="336" y="264"/>
                </a:cubicBezTo>
                <a:cubicBezTo>
                  <a:pt x="348" y="264"/>
                  <a:pt x="358" y="274"/>
                  <a:pt x="358" y="287"/>
                </a:cubicBezTo>
                <a:cubicBezTo>
                  <a:pt x="358" y="310"/>
                  <a:pt x="358" y="310"/>
                  <a:pt x="358" y="310"/>
                </a:cubicBezTo>
                <a:cubicBezTo>
                  <a:pt x="362" y="310"/>
                  <a:pt x="362" y="310"/>
                  <a:pt x="362" y="310"/>
                </a:cubicBezTo>
                <a:cubicBezTo>
                  <a:pt x="371" y="310"/>
                  <a:pt x="371" y="310"/>
                  <a:pt x="371" y="310"/>
                </a:cubicBezTo>
                <a:cubicBezTo>
                  <a:pt x="376" y="310"/>
                  <a:pt x="376" y="310"/>
                  <a:pt x="376" y="310"/>
                </a:cubicBezTo>
                <a:cubicBezTo>
                  <a:pt x="376" y="323"/>
                  <a:pt x="376" y="323"/>
                  <a:pt x="376" y="323"/>
                </a:cubicBezTo>
                <a:cubicBezTo>
                  <a:pt x="371" y="323"/>
                  <a:pt x="371" y="323"/>
                  <a:pt x="371" y="323"/>
                </a:cubicBezTo>
                <a:cubicBezTo>
                  <a:pt x="362" y="323"/>
                  <a:pt x="362" y="323"/>
                  <a:pt x="362" y="323"/>
                </a:cubicBezTo>
                <a:cubicBezTo>
                  <a:pt x="358" y="323"/>
                  <a:pt x="358" y="323"/>
                  <a:pt x="358" y="323"/>
                </a:cubicBezTo>
                <a:cubicBezTo>
                  <a:pt x="358" y="355"/>
                  <a:pt x="358" y="355"/>
                  <a:pt x="358" y="355"/>
                </a:cubicBezTo>
                <a:cubicBezTo>
                  <a:pt x="255" y="355"/>
                  <a:pt x="255" y="355"/>
                  <a:pt x="255" y="355"/>
                </a:cubicBezTo>
                <a:cubicBezTo>
                  <a:pt x="255" y="323"/>
                  <a:pt x="255" y="323"/>
                  <a:pt x="255" y="323"/>
                </a:cubicBezTo>
                <a:cubicBezTo>
                  <a:pt x="250" y="323"/>
                  <a:pt x="250" y="323"/>
                  <a:pt x="250" y="323"/>
                </a:cubicBezTo>
                <a:cubicBezTo>
                  <a:pt x="241" y="323"/>
                  <a:pt x="241" y="323"/>
                  <a:pt x="241" y="323"/>
                </a:cubicBezTo>
                <a:cubicBezTo>
                  <a:pt x="237" y="323"/>
                  <a:pt x="237" y="323"/>
                  <a:pt x="237" y="323"/>
                </a:cubicBezTo>
                <a:cubicBezTo>
                  <a:pt x="237" y="355"/>
                  <a:pt x="237" y="355"/>
                  <a:pt x="237" y="355"/>
                </a:cubicBezTo>
                <a:cubicBezTo>
                  <a:pt x="134" y="355"/>
                  <a:pt x="134" y="355"/>
                  <a:pt x="134" y="355"/>
                </a:cubicBezTo>
                <a:cubicBezTo>
                  <a:pt x="134" y="323"/>
                  <a:pt x="134" y="323"/>
                  <a:pt x="134" y="323"/>
                </a:cubicBezTo>
                <a:cubicBezTo>
                  <a:pt x="131" y="323"/>
                  <a:pt x="131" y="323"/>
                  <a:pt x="131" y="323"/>
                </a:cubicBezTo>
                <a:cubicBezTo>
                  <a:pt x="120" y="323"/>
                  <a:pt x="120" y="323"/>
                  <a:pt x="120" y="323"/>
                </a:cubicBezTo>
                <a:cubicBezTo>
                  <a:pt x="118" y="323"/>
                  <a:pt x="118" y="323"/>
                  <a:pt x="118" y="323"/>
                </a:cubicBezTo>
                <a:cubicBezTo>
                  <a:pt x="118" y="355"/>
                  <a:pt x="118" y="355"/>
                  <a:pt x="118" y="355"/>
                </a:cubicBezTo>
                <a:cubicBezTo>
                  <a:pt x="14" y="355"/>
                  <a:pt x="14" y="355"/>
                  <a:pt x="14" y="355"/>
                </a:cubicBezTo>
                <a:cubicBezTo>
                  <a:pt x="14" y="323"/>
                  <a:pt x="14" y="323"/>
                  <a:pt x="14" y="323"/>
                </a:cubicBezTo>
                <a:cubicBezTo>
                  <a:pt x="0" y="323"/>
                  <a:pt x="0" y="323"/>
                  <a:pt x="0" y="323"/>
                </a:cubicBezTo>
                <a:cubicBezTo>
                  <a:pt x="0" y="310"/>
                  <a:pt x="0" y="310"/>
                  <a:pt x="0" y="310"/>
                </a:cubicBezTo>
                <a:cubicBezTo>
                  <a:pt x="14" y="310"/>
                  <a:pt x="14" y="310"/>
                  <a:pt x="14" y="310"/>
                </a:cubicBezTo>
                <a:cubicBezTo>
                  <a:pt x="14" y="287"/>
                  <a:pt x="14" y="287"/>
                  <a:pt x="14" y="287"/>
                </a:cubicBezTo>
                <a:cubicBezTo>
                  <a:pt x="14" y="274"/>
                  <a:pt x="24" y="264"/>
                  <a:pt x="37" y="264"/>
                </a:cubicBezTo>
                <a:close/>
                <a:moveTo>
                  <a:pt x="307" y="220"/>
                </a:moveTo>
                <a:cubicBezTo>
                  <a:pt x="323" y="220"/>
                  <a:pt x="336" y="232"/>
                  <a:pt x="336" y="248"/>
                </a:cubicBezTo>
                <a:cubicBezTo>
                  <a:pt x="336" y="251"/>
                  <a:pt x="335" y="255"/>
                  <a:pt x="334" y="258"/>
                </a:cubicBezTo>
                <a:cubicBezTo>
                  <a:pt x="281" y="258"/>
                  <a:pt x="281" y="258"/>
                  <a:pt x="281" y="258"/>
                </a:cubicBezTo>
                <a:cubicBezTo>
                  <a:pt x="280" y="255"/>
                  <a:pt x="279" y="251"/>
                  <a:pt x="279" y="248"/>
                </a:cubicBezTo>
                <a:cubicBezTo>
                  <a:pt x="279" y="232"/>
                  <a:pt x="292" y="220"/>
                  <a:pt x="307" y="220"/>
                </a:cubicBezTo>
                <a:close/>
                <a:moveTo>
                  <a:pt x="186" y="220"/>
                </a:moveTo>
                <a:cubicBezTo>
                  <a:pt x="202" y="220"/>
                  <a:pt x="215" y="232"/>
                  <a:pt x="215" y="248"/>
                </a:cubicBezTo>
                <a:cubicBezTo>
                  <a:pt x="215" y="251"/>
                  <a:pt x="214" y="255"/>
                  <a:pt x="213" y="258"/>
                </a:cubicBezTo>
                <a:cubicBezTo>
                  <a:pt x="160" y="258"/>
                  <a:pt x="160" y="258"/>
                  <a:pt x="160" y="258"/>
                </a:cubicBezTo>
                <a:cubicBezTo>
                  <a:pt x="159" y="255"/>
                  <a:pt x="158" y="251"/>
                  <a:pt x="158" y="248"/>
                </a:cubicBezTo>
                <a:cubicBezTo>
                  <a:pt x="158" y="232"/>
                  <a:pt x="171" y="220"/>
                  <a:pt x="186" y="220"/>
                </a:cubicBezTo>
                <a:close/>
                <a:moveTo>
                  <a:pt x="67" y="220"/>
                </a:moveTo>
                <a:cubicBezTo>
                  <a:pt x="82" y="220"/>
                  <a:pt x="95" y="232"/>
                  <a:pt x="95" y="248"/>
                </a:cubicBezTo>
                <a:cubicBezTo>
                  <a:pt x="95" y="251"/>
                  <a:pt x="94" y="255"/>
                  <a:pt x="93" y="258"/>
                </a:cubicBezTo>
                <a:cubicBezTo>
                  <a:pt x="40" y="258"/>
                  <a:pt x="40" y="258"/>
                  <a:pt x="40" y="258"/>
                </a:cubicBezTo>
                <a:cubicBezTo>
                  <a:pt x="39" y="255"/>
                  <a:pt x="38" y="251"/>
                  <a:pt x="38" y="248"/>
                </a:cubicBezTo>
                <a:cubicBezTo>
                  <a:pt x="38" y="232"/>
                  <a:pt x="51" y="220"/>
                  <a:pt x="67" y="220"/>
                </a:cubicBezTo>
                <a:close/>
                <a:moveTo>
                  <a:pt x="307" y="130"/>
                </a:moveTo>
                <a:cubicBezTo>
                  <a:pt x="307" y="147"/>
                  <a:pt x="307" y="147"/>
                  <a:pt x="307" y="147"/>
                </a:cubicBezTo>
                <a:cubicBezTo>
                  <a:pt x="293" y="147"/>
                  <a:pt x="293" y="147"/>
                  <a:pt x="293" y="147"/>
                </a:cubicBezTo>
                <a:cubicBezTo>
                  <a:pt x="308" y="201"/>
                  <a:pt x="308" y="201"/>
                  <a:pt x="308" y="201"/>
                </a:cubicBezTo>
                <a:cubicBezTo>
                  <a:pt x="289" y="201"/>
                  <a:pt x="289" y="201"/>
                  <a:pt x="289" y="201"/>
                </a:cubicBezTo>
                <a:cubicBezTo>
                  <a:pt x="273" y="147"/>
                  <a:pt x="273" y="147"/>
                  <a:pt x="273" y="147"/>
                </a:cubicBezTo>
                <a:cubicBezTo>
                  <a:pt x="216" y="147"/>
                  <a:pt x="216" y="147"/>
                  <a:pt x="216" y="147"/>
                </a:cubicBezTo>
                <a:cubicBezTo>
                  <a:pt x="201" y="201"/>
                  <a:pt x="201" y="201"/>
                  <a:pt x="201" y="201"/>
                </a:cubicBezTo>
                <a:cubicBezTo>
                  <a:pt x="181" y="201"/>
                  <a:pt x="181" y="201"/>
                  <a:pt x="181" y="201"/>
                </a:cubicBezTo>
                <a:cubicBezTo>
                  <a:pt x="197" y="147"/>
                  <a:pt x="197" y="147"/>
                  <a:pt x="197" y="147"/>
                </a:cubicBezTo>
                <a:cubicBezTo>
                  <a:pt x="181" y="147"/>
                  <a:pt x="181" y="147"/>
                  <a:pt x="181" y="147"/>
                </a:cubicBezTo>
                <a:cubicBezTo>
                  <a:pt x="181" y="130"/>
                  <a:pt x="181" y="130"/>
                  <a:pt x="181" y="130"/>
                </a:cubicBezTo>
                <a:cubicBezTo>
                  <a:pt x="307" y="130"/>
                  <a:pt x="307" y="130"/>
                  <a:pt x="307" y="130"/>
                </a:cubicBezTo>
                <a:close/>
                <a:moveTo>
                  <a:pt x="180" y="16"/>
                </a:moveTo>
                <a:cubicBezTo>
                  <a:pt x="175" y="16"/>
                  <a:pt x="170" y="18"/>
                  <a:pt x="166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63" y="25"/>
                  <a:pt x="161" y="30"/>
                  <a:pt x="161" y="35"/>
                </a:cubicBezTo>
                <a:cubicBezTo>
                  <a:pt x="161" y="72"/>
                  <a:pt x="161" y="72"/>
                  <a:pt x="161" y="72"/>
                </a:cubicBezTo>
                <a:cubicBezTo>
                  <a:pt x="155" y="73"/>
                  <a:pt x="155" y="73"/>
                  <a:pt x="155" y="73"/>
                </a:cubicBezTo>
                <a:cubicBezTo>
                  <a:pt x="155" y="67"/>
                  <a:pt x="155" y="67"/>
                  <a:pt x="155" y="67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09" y="55"/>
                  <a:pt x="109" y="55"/>
                  <a:pt x="109" y="55"/>
                </a:cubicBezTo>
                <a:cubicBezTo>
                  <a:pt x="63" y="55"/>
                  <a:pt x="117" y="55"/>
                  <a:pt x="66" y="55"/>
                </a:cubicBezTo>
                <a:cubicBezTo>
                  <a:pt x="57" y="55"/>
                  <a:pt x="50" y="63"/>
                  <a:pt x="50" y="71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66" y="122"/>
                  <a:pt x="66" y="122"/>
                  <a:pt x="66" y="122"/>
                </a:cubicBezTo>
                <a:cubicBezTo>
                  <a:pt x="66" y="85"/>
                  <a:pt x="66" y="85"/>
                  <a:pt x="66" y="85"/>
                </a:cubicBezTo>
                <a:cubicBezTo>
                  <a:pt x="69" y="85"/>
                  <a:pt x="69" y="85"/>
                  <a:pt x="69" y="85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69" y="132"/>
                  <a:pt x="69" y="132"/>
                  <a:pt x="69" y="132"/>
                </a:cubicBezTo>
                <a:cubicBezTo>
                  <a:pt x="69" y="199"/>
                  <a:pt x="69" y="199"/>
                  <a:pt x="69" y="199"/>
                </a:cubicBezTo>
                <a:cubicBezTo>
                  <a:pt x="87" y="199"/>
                  <a:pt x="87" y="199"/>
                  <a:pt x="87" y="199"/>
                </a:cubicBezTo>
                <a:cubicBezTo>
                  <a:pt x="87" y="143"/>
                  <a:pt x="87" y="143"/>
                  <a:pt x="87" y="143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91" y="199"/>
                  <a:pt x="91" y="199"/>
                  <a:pt x="91" y="199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9" y="132"/>
                  <a:pt x="109" y="132"/>
                  <a:pt x="109" y="132"/>
                </a:cubicBezTo>
                <a:cubicBezTo>
                  <a:pt x="109" y="122"/>
                  <a:pt x="109" y="122"/>
                  <a:pt x="109" y="122"/>
                </a:cubicBezTo>
                <a:cubicBezTo>
                  <a:pt x="109" y="85"/>
                  <a:pt x="109" y="85"/>
                  <a:pt x="109" y="85"/>
                </a:cubicBezTo>
                <a:cubicBezTo>
                  <a:pt x="109" y="75"/>
                  <a:pt x="109" y="75"/>
                  <a:pt x="109" y="75"/>
                </a:cubicBezTo>
                <a:cubicBezTo>
                  <a:pt x="128" y="85"/>
                  <a:pt x="128" y="85"/>
                  <a:pt x="128" y="85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5" y="80"/>
                  <a:pt x="155" y="80"/>
                  <a:pt x="155" y="80"/>
                </a:cubicBezTo>
                <a:cubicBezTo>
                  <a:pt x="161" y="79"/>
                  <a:pt x="161" y="79"/>
                  <a:pt x="161" y="79"/>
                </a:cubicBezTo>
                <a:cubicBezTo>
                  <a:pt x="161" y="107"/>
                  <a:pt x="161" y="107"/>
                  <a:pt x="161" y="107"/>
                </a:cubicBezTo>
                <a:cubicBezTo>
                  <a:pt x="161" y="112"/>
                  <a:pt x="163" y="117"/>
                  <a:pt x="166" y="120"/>
                </a:cubicBezTo>
                <a:cubicBezTo>
                  <a:pt x="166" y="120"/>
                  <a:pt x="166" y="120"/>
                  <a:pt x="166" y="120"/>
                </a:cubicBezTo>
                <a:cubicBezTo>
                  <a:pt x="166" y="120"/>
                  <a:pt x="166" y="120"/>
                  <a:pt x="166" y="120"/>
                </a:cubicBezTo>
                <a:cubicBezTo>
                  <a:pt x="170" y="124"/>
                  <a:pt x="175" y="126"/>
                  <a:pt x="180" y="126"/>
                </a:cubicBezTo>
                <a:cubicBezTo>
                  <a:pt x="304" y="126"/>
                  <a:pt x="304" y="126"/>
                  <a:pt x="304" y="126"/>
                </a:cubicBezTo>
                <a:cubicBezTo>
                  <a:pt x="309" y="126"/>
                  <a:pt x="314" y="124"/>
                  <a:pt x="317" y="120"/>
                </a:cubicBezTo>
                <a:cubicBezTo>
                  <a:pt x="317" y="120"/>
                  <a:pt x="317" y="120"/>
                  <a:pt x="317" y="120"/>
                </a:cubicBezTo>
                <a:cubicBezTo>
                  <a:pt x="321" y="117"/>
                  <a:pt x="323" y="112"/>
                  <a:pt x="323" y="107"/>
                </a:cubicBezTo>
                <a:cubicBezTo>
                  <a:pt x="323" y="35"/>
                  <a:pt x="323" y="35"/>
                  <a:pt x="323" y="35"/>
                </a:cubicBezTo>
                <a:cubicBezTo>
                  <a:pt x="323" y="30"/>
                  <a:pt x="321" y="25"/>
                  <a:pt x="317" y="21"/>
                </a:cubicBezTo>
                <a:cubicBezTo>
                  <a:pt x="314" y="18"/>
                  <a:pt x="309" y="16"/>
                  <a:pt x="304" y="16"/>
                </a:cubicBezTo>
                <a:cubicBezTo>
                  <a:pt x="180" y="16"/>
                  <a:pt x="180" y="16"/>
                  <a:pt x="180" y="16"/>
                </a:cubicBezTo>
                <a:close/>
                <a:moveTo>
                  <a:pt x="304" y="31"/>
                </a:moveTo>
                <a:cubicBezTo>
                  <a:pt x="305" y="31"/>
                  <a:pt x="306" y="31"/>
                  <a:pt x="307" y="32"/>
                </a:cubicBezTo>
                <a:cubicBezTo>
                  <a:pt x="307" y="33"/>
                  <a:pt x="308" y="34"/>
                  <a:pt x="308" y="35"/>
                </a:cubicBezTo>
                <a:cubicBezTo>
                  <a:pt x="308" y="107"/>
                  <a:pt x="308" y="107"/>
                  <a:pt x="308" y="107"/>
                </a:cubicBezTo>
                <a:cubicBezTo>
                  <a:pt x="308" y="108"/>
                  <a:pt x="307" y="109"/>
                  <a:pt x="307" y="109"/>
                </a:cubicBezTo>
                <a:cubicBezTo>
                  <a:pt x="307" y="110"/>
                  <a:pt x="307" y="110"/>
                  <a:pt x="307" y="110"/>
                </a:cubicBezTo>
                <a:cubicBezTo>
                  <a:pt x="306" y="110"/>
                  <a:pt x="305" y="111"/>
                  <a:pt x="304" y="111"/>
                </a:cubicBezTo>
                <a:cubicBezTo>
                  <a:pt x="180" y="111"/>
                  <a:pt x="180" y="111"/>
                  <a:pt x="180" y="111"/>
                </a:cubicBezTo>
                <a:cubicBezTo>
                  <a:pt x="179" y="111"/>
                  <a:pt x="178" y="110"/>
                  <a:pt x="177" y="110"/>
                </a:cubicBezTo>
                <a:cubicBezTo>
                  <a:pt x="177" y="109"/>
                  <a:pt x="177" y="109"/>
                  <a:pt x="177" y="109"/>
                </a:cubicBezTo>
                <a:cubicBezTo>
                  <a:pt x="176" y="109"/>
                  <a:pt x="176" y="108"/>
                  <a:pt x="176" y="107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238" y="63"/>
                  <a:pt x="238" y="63"/>
                  <a:pt x="238" y="63"/>
                </a:cubicBezTo>
                <a:cubicBezTo>
                  <a:pt x="237" y="62"/>
                  <a:pt x="237" y="62"/>
                  <a:pt x="237" y="62"/>
                </a:cubicBezTo>
                <a:cubicBezTo>
                  <a:pt x="176" y="70"/>
                  <a:pt x="176" y="70"/>
                  <a:pt x="176" y="70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76" y="34"/>
                  <a:pt x="176" y="33"/>
                  <a:pt x="177" y="32"/>
                </a:cubicBezTo>
                <a:cubicBezTo>
                  <a:pt x="177" y="32"/>
                  <a:pt x="177" y="32"/>
                  <a:pt x="177" y="32"/>
                </a:cubicBezTo>
                <a:cubicBezTo>
                  <a:pt x="178" y="31"/>
                  <a:pt x="179" y="31"/>
                  <a:pt x="180" y="31"/>
                </a:cubicBezTo>
                <a:lnTo>
                  <a:pt x="304" y="31"/>
                </a:lnTo>
                <a:close/>
              </a:path>
            </a:pathLst>
          </a:custGeom>
          <a:solidFill>
            <a:srgbClr val="2E6BF2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73"/>
          <p:cNvSpPr>
            <a:spLocks noEditPoints="1" noChangeArrowheads="1"/>
          </p:cNvSpPr>
          <p:nvPr/>
        </p:nvSpPr>
        <p:spPr bwMode="auto">
          <a:xfrm>
            <a:off x="9649796" y="4908077"/>
            <a:ext cx="412369" cy="336076"/>
          </a:xfrm>
          <a:custGeom>
            <a:avLst/>
            <a:gdLst>
              <a:gd name="T0" fmla="*/ 2147483647 w 126"/>
              <a:gd name="T1" fmla="*/ 0 h 103"/>
              <a:gd name="T2" fmla="*/ 2147483647 w 126"/>
              <a:gd name="T3" fmla="*/ 2147483647 h 103"/>
              <a:gd name="T4" fmla="*/ 2147483647 w 126"/>
              <a:gd name="T5" fmla="*/ 2147483647 h 103"/>
              <a:gd name="T6" fmla="*/ 2147483647 w 126"/>
              <a:gd name="T7" fmla="*/ 2147483647 h 103"/>
              <a:gd name="T8" fmla="*/ 2147483647 w 126"/>
              <a:gd name="T9" fmla="*/ 2147483647 h 103"/>
              <a:gd name="T10" fmla="*/ 2147483647 w 126"/>
              <a:gd name="T11" fmla="*/ 2147483647 h 103"/>
              <a:gd name="T12" fmla="*/ 2147483647 w 126"/>
              <a:gd name="T13" fmla="*/ 2147483647 h 103"/>
              <a:gd name="T14" fmla="*/ 2147483647 w 126"/>
              <a:gd name="T15" fmla="*/ 2147483647 h 103"/>
              <a:gd name="T16" fmla="*/ 2147483647 w 126"/>
              <a:gd name="T17" fmla="*/ 2147483647 h 103"/>
              <a:gd name="T18" fmla="*/ 2147483647 w 126"/>
              <a:gd name="T19" fmla="*/ 2147483647 h 103"/>
              <a:gd name="T20" fmla="*/ 2147483647 w 126"/>
              <a:gd name="T21" fmla="*/ 2147483647 h 103"/>
              <a:gd name="T22" fmla="*/ 2147483647 w 126"/>
              <a:gd name="T23" fmla="*/ 2147483647 h 103"/>
              <a:gd name="T24" fmla="*/ 2147483647 w 126"/>
              <a:gd name="T25" fmla="*/ 2147483647 h 103"/>
              <a:gd name="T26" fmla="*/ 2147483647 w 126"/>
              <a:gd name="T27" fmla="*/ 2147483647 h 103"/>
              <a:gd name="T28" fmla="*/ 2147483647 w 126"/>
              <a:gd name="T29" fmla="*/ 2147483647 h 103"/>
              <a:gd name="T30" fmla="*/ 2147483647 w 126"/>
              <a:gd name="T31" fmla="*/ 2147483647 h 103"/>
              <a:gd name="T32" fmla="*/ 2147483647 w 126"/>
              <a:gd name="T33" fmla="*/ 2147483647 h 103"/>
              <a:gd name="T34" fmla="*/ 2147483647 w 126"/>
              <a:gd name="T35" fmla="*/ 2147483647 h 103"/>
              <a:gd name="T36" fmla="*/ 2147483647 w 126"/>
              <a:gd name="T37" fmla="*/ 2147483647 h 103"/>
              <a:gd name="T38" fmla="*/ 2147483647 w 126"/>
              <a:gd name="T39" fmla="*/ 2147483647 h 103"/>
              <a:gd name="T40" fmla="*/ 2147483647 w 126"/>
              <a:gd name="T41" fmla="*/ 2147483647 h 103"/>
              <a:gd name="T42" fmla="*/ 2147483647 w 126"/>
              <a:gd name="T43" fmla="*/ 2147483647 h 103"/>
              <a:gd name="T44" fmla="*/ 2147483647 w 126"/>
              <a:gd name="T45" fmla="*/ 2147483647 h 103"/>
              <a:gd name="T46" fmla="*/ 2147483647 w 126"/>
              <a:gd name="T47" fmla="*/ 2147483647 h 103"/>
              <a:gd name="T48" fmla="*/ 2147483647 w 126"/>
              <a:gd name="T49" fmla="*/ 2147483647 h 103"/>
              <a:gd name="T50" fmla="*/ 2147483647 w 126"/>
              <a:gd name="T51" fmla="*/ 2147483647 h 103"/>
              <a:gd name="T52" fmla="*/ 2147483647 w 126"/>
              <a:gd name="T53" fmla="*/ 2147483647 h 103"/>
              <a:gd name="T54" fmla="*/ 2147483647 w 126"/>
              <a:gd name="T55" fmla="*/ 2147483647 h 103"/>
              <a:gd name="T56" fmla="*/ 2147483647 w 126"/>
              <a:gd name="T57" fmla="*/ 2147483647 h 103"/>
              <a:gd name="T58" fmla="*/ 2147483647 w 126"/>
              <a:gd name="T59" fmla="*/ 2147483647 h 103"/>
              <a:gd name="T60" fmla="*/ 2147483647 w 126"/>
              <a:gd name="T61" fmla="*/ 2147483647 h 103"/>
              <a:gd name="T62" fmla="*/ 2147483647 w 126"/>
              <a:gd name="T63" fmla="*/ 2147483647 h 103"/>
              <a:gd name="T64" fmla="*/ 2147483647 w 126"/>
              <a:gd name="T65" fmla="*/ 2147483647 h 103"/>
              <a:gd name="T66" fmla="*/ 2147483647 w 126"/>
              <a:gd name="T67" fmla="*/ 2147483647 h 103"/>
              <a:gd name="T68" fmla="*/ 2147483647 w 126"/>
              <a:gd name="T69" fmla="*/ 2147483647 h 103"/>
              <a:gd name="T70" fmla="*/ 2147483647 w 126"/>
              <a:gd name="T71" fmla="*/ 2147483647 h 103"/>
              <a:gd name="T72" fmla="*/ 2147483647 w 126"/>
              <a:gd name="T73" fmla="*/ 2147483647 h 103"/>
              <a:gd name="T74" fmla="*/ 2147483647 w 126"/>
              <a:gd name="T75" fmla="*/ 2147483647 h 103"/>
              <a:gd name="T76" fmla="*/ 0 w 126"/>
              <a:gd name="T77" fmla="*/ 2147483647 h 103"/>
              <a:gd name="T78" fmla="*/ 2147483647 w 126"/>
              <a:gd name="T79" fmla="*/ 2147483647 h 103"/>
              <a:gd name="T80" fmla="*/ 2147483647 w 126"/>
              <a:gd name="T81" fmla="*/ 2147483647 h 103"/>
              <a:gd name="T82" fmla="*/ 2147483647 w 126"/>
              <a:gd name="T83" fmla="*/ 2147483647 h 103"/>
              <a:gd name="T84" fmla="*/ 2147483647 w 126"/>
              <a:gd name="T85" fmla="*/ 2147483647 h 103"/>
              <a:gd name="T86" fmla="*/ 2147483647 w 126"/>
              <a:gd name="T87" fmla="*/ 2147483647 h 103"/>
              <a:gd name="T88" fmla="*/ 2147483647 w 126"/>
              <a:gd name="T89" fmla="*/ 2147483647 h 103"/>
              <a:gd name="T90" fmla="*/ 2147483647 w 126"/>
              <a:gd name="T91" fmla="*/ 2147483647 h 103"/>
              <a:gd name="T92" fmla="*/ 2147483647 w 126"/>
              <a:gd name="T93" fmla="*/ 2147483647 h 103"/>
              <a:gd name="T94" fmla="*/ 2147483647 w 126"/>
              <a:gd name="T95" fmla="*/ 2147483647 h 103"/>
              <a:gd name="T96" fmla="*/ 2147483647 w 126"/>
              <a:gd name="T97" fmla="*/ 2147483647 h 103"/>
              <a:gd name="T98" fmla="*/ 2147483647 w 126"/>
              <a:gd name="T99" fmla="*/ 2147483647 h 103"/>
              <a:gd name="T100" fmla="*/ 2147483647 w 126"/>
              <a:gd name="T101" fmla="*/ 2147483647 h 103"/>
              <a:gd name="T102" fmla="*/ 2147483647 w 126"/>
              <a:gd name="T103" fmla="*/ 2147483647 h 103"/>
              <a:gd name="T104" fmla="*/ 2147483647 w 126"/>
              <a:gd name="T105" fmla="*/ 2147483647 h 103"/>
              <a:gd name="T106" fmla="*/ 2147483647 w 126"/>
              <a:gd name="T107" fmla="*/ 2147483647 h 103"/>
              <a:gd name="T108" fmla="*/ 2147483647 w 126"/>
              <a:gd name="T109" fmla="*/ 2147483647 h 103"/>
              <a:gd name="T110" fmla="*/ 2147483647 w 126"/>
              <a:gd name="T111" fmla="*/ 2147483647 h 103"/>
              <a:gd name="T112" fmla="*/ 2147483647 w 126"/>
              <a:gd name="T113" fmla="*/ 2147483647 h 103"/>
              <a:gd name="T114" fmla="*/ 2147483647 w 126"/>
              <a:gd name="T115" fmla="*/ 2147483647 h 103"/>
              <a:gd name="T116" fmla="*/ 2147483647 w 126"/>
              <a:gd name="T117" fmla="*/ 2147483647 h 103"/>
              <a:gd name="T118" fmla="*/ 2147483647 w 126"/>
              <a:gd name="T119" fmla="*/ 2147483647 h 103"/>
              <a:gd name="T120" fmla="*/ 2147483647 w 126"/>
              <a:gd name="T121" fmla="*/ 2147483647 h 103"/>
              <a:gd name="T122" fmla="*/ 2147483647 w 126"/>
              <a:gd name="T123" fmla="*/ 2147483647 h 103"/>
              <a:gd name="T124" fmla="*/ 2147483647 w 126"/>
              <a:gd name="T125" fmla="*/ 2147483647 h 10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6"/>
              <a:gd name="T190" fmla="*/ 0 h 103"/>
              <a:gd name="T191" fmla="*/ 126 w 126"/>
              <a:gd name="T192" fmla="*/ 103 h 10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6" h="103">
                <a:moveTo>
                  <a:pt x="11" y="64"/>
                </a:moveTo>
                <a:cubicBezTo>
                  <a:pt x="11" y="56"/>
                  <a:pt x="11" y="56"/>
                  <a:pt x="11" y="5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0"/>
                  <a:pt x="11" y="0"/>
                  <a:pt x="11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8" y="6"/>
                  <a:pt x="118" y="6"/>
                  <a:pt x="118" y="6"/>
                </a:cubicBezTo>
                <a:cubicBezTo>
                  <a:pt x="118" y="56"/>
                  <a:pt x="118" y="56"/>
                  <a:pt x="118" y="56"/>
                </a:cubicBezTo>
                <a:cubicBezTo>
                  <a:pt x="118" y="64"/>
                  <a:pt x="118" y="64"/>
                  <a:pt x="118" y="64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11" y="64"/>
                  <a:pt x="11" y="64"/>
                  <a:pt x="11" y="64"/>
                </a:cubicBezTo>
                <a:close/>
                <a:moveTo>
                  <a:pt x="90" y="27"/>
                </a:moveTo>
                <a:cubicBezTo>
                  <a:pt x="90" y="29"/>
                  <a:pt x="90" y="29"/>
                  <a:pt x="90" y="29"/>
                </a:cubicBezTo>
                <a:cubicBezTo>
                  <a:pt x="90" y="29"/>
                  <a:pt x="90" y="29"/>
                  <a:pt x="91" y="29"/>
                </a:cubicBezTo>
                <a:cubicBezTo>
                  <a:pt x="92" y="30"/>
                  <a:pt x="93" y="31"/>
                  <a:pt x="93" y="32"/>
                </a:cubicBezTo>
                <a:cubicBezTo>
                  <a:pt x="94" y="33"/>
                  <a:pt x="94" y="34"/>
                  <a:pt x="93" y="35"/>
                </a:cubicBezTo>
                <a:cubicBezTo>
                  <a:pt x="93" y="36"/>
                  <a:pt x="93" y="36"/>
                  <a:pt x="93" y="36"/>
                </a:cubicBezTo>
                <a:cubicBezTo>
                  <a:pt x="95" y="37"/>
                  <a:pt x="95" y="37"/>
                  <a:pt x="95" y="37"/>
                </a:cubicBezTo>
                <a:cubicBezTo>
                  <a:pt x="95" y="36"/>
                  <a:pt x="95" y="36"/>
                  <a:pt x="95" y="36"/>
                </a:cubicBezTo>
                <a:cubicBezTo>
                  <a:pt x="96" y="34"/>
                  <a:pt x="96" y="32"/>
                  <a:pt x="95" y="31"/>
                </a:cubicBezTo>
                <a:cubicBezTo>
                  <a:pt x="95" y="30"/>
                  <a:pt x="93" y="28"/>
                  <a:pt x="91" y="27"/>
                </a:cubicBezTo>
                <a:cubicBezTo>
                  <a:pt x="91" y="27"/>
                  <a:pt x="91" y="27"/>
                  <a:pt x="90" y="27"/>
                </a:cubicBezTo>
                <a:close/>
                <a:moveTo>
                  <a:pt x="92" y="45"/>
                </a:moveTo>
                <a:cubicBezTo>
                  <a:pt x="94" y="45"/>
                  <a:pt x="94" y="45"/>
                  <a:pt x="94" y="45"/>
                </a:cubicBezTo>
                <a:cubicBezTo>
                  <a:pt x="93" y="42"/>
                  <a:pt x="90" y="38"/>
                  <a:pt x="90" y="38"/>
                </a:cubicBezTo>
                <a:cubicBezTo>
                  <a:pt x="89" y="38"/>
                  <a:pt x="89" y="38"/>
                  <a:pt x="89" y="38"/>
                </a:cubicBezTo>
                <a:cubicBezTo>
                  <a:pt x="88" y="39"/>
                  <a:pt x="88" y="39"/>
                  <a:pt x="88" y="39"/>
                </a:cubicBezTo>
                <a:cubicBezTo>
                  <a:pt x="88" y="39"/>
                  <a:pt x="88" y="39"/>
                  <a:pt x="88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6" y="40"/>
                  <a:pt x="86" y="40"/>
                  <a:pt x="86" y="40"/>
                </a:cubicBezTo>
                <a:cubicBezTo>
                  <a:pt x="84" y="37"/>
                  <a:pt x="84" y="36"/>
                  <a:pt x="82" y="33"/>
                </a:cubicBezTo>
                <a:cubicBezTo>
                  <a:pt x="84" y="32"/>
                  <a:pt x="84" y="32"/>
                  <a:pt x="84" y="32"/>
                </a:cubicBezTo>
                <a:cubicBezTo>
                  <a:pt x="85" y="31"/>
                  <a:pt x="85" y="31"/>
                  <a:pt x="85" y="31"/>
                </a:cubicBezTo>
                <a:cubicBezTo>
                  <a:pt x="86" y="31"/>
                  <a:pt x="86" y="31"/>
                  <a:pt x="86" y="31"/>
                </a:cubicBezTo>
                <a:cubicBezTo>
                  <a:pt x="86" y="30"/>
                  <a:pt x="84" y="25"/>
                  <a:pt x="83" y="24"/>
                </a:cubicBezTo>
                <a:cubicBezTo>
                  <a:pt x="82" y="24"/>
                  <a:pt x="82" y="24"/>
                  <a:pt x="82" y="24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0" y="25"/>
                  <a:pt x="80" y="25"/>
                  <a:pt x="80" y="25"/>
                </a:cubicBezTo>
                <a:cubicBezTo>
                  <a:pt x="78" y="26"/>
                  <a:pt x="78" y="27"/>
                  <a:pt x="78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79" y="36"/>
                  <a:pt x="82" y="41"/>
                  <a:pt x="86" y="46"/>
                </a:cubicBezTo>
                <a:cubicBezTo>
                  <a:pt x="87" y="47"/>
                  <a:pt x="89" y="47"/>
                  <a:pt x="91" y="46"/>
                </a:cubicBezTo>
                <a:cubicBezTo>
                  <a:pt x="91" y="46"/>
                  <a:pt x="91" y="46"/>
                  <a:pt x="91" y="46"/>
                </a:cubicBezTo>
                <a:cubicBezTo>
                  <a:pt x="92" y="45"/>
                  <a:pt x="92" y="45"/>
                  <a:pt x="92" y="45"/>
                </a:cubicBezTo>
                <a:cubicBezTo>
                  <a:pt x="92" y="45"/>
                  <a:pt x="92" y="45"/>
                  <a:pt x="92" y="45"/>
                </a:cubicBezTo>
                <a:close/>
                <a:moveTo>
                  <a:pt x="90" y="32"/>
                </a:moveTo>
                <a:cubicBezTo>
                  <a:pt x="89" y="32"/>
                  <a:pt x="88" y="32"/>
                  <a:pt x="88" y="33"/>
                </a:cubicBezTo>
                <a:cubicBezTo>
                  <a:pt x="87" y="34"/>
                  <a:pt x="88" y="35"/>
                  <a:pt x="89" y="36"/>
                </a:cubicBezTo>
                <a:cubicBezTo>
                  <a:pt x="90" y="36"/>
                  <a:pt x="91" y="35"/>
                  <a:pt x="91" y="34"/>
                </a:cubicBezTo>
                <a:cubicBezTo>
                  <a:pt x="91" y="33"/>
                  <a:pt x="91" y="32"/>
                  <a:pt x="90" y="32"/>
                </a:cubicBezTo>
                <a:close/>
                <a:moveTo>
                  <a:pt x="92" y="23"/>
                </a:moveTo>
                <a:cubicBezTo>
                  <a:pt x="91" y="25"/>
                  <a:pt x="91" y="25"/>
                  <a:pt x="91" y="25"/>
                </a:cubicBezTo>
                <a:cubicBezTo>
                  <a:pt x="91" y="25"/>
                  <a:pt x="92" y="25"/>
                  <a:pt x="92" y="25"/>
                </a:cubicBezTo>
                <a:cubicBezTo>
                  <a:pt x="94" y="26"/>
                  <a:pt x="96" y="27"/>
                  <a:pt x="97" y="29"/>
                </a:cubicBezTo>
                <a:cubicBezTo>
                  <a:pt x="98" y="31"/>
                  <a:pt x="98" y="33"/>
                  <a:pt x="98" y="36"/>
                </a:cubicBezTo>
                <a:cubicBezTo>
                  <a:pt x="98" y="36"/>
                  <a:pt x="97" y="37"/>
                  <a:pt x="97" y="37"/>
                </a:cubicBezTo>
                <a:cubicBezTo>
                  <a:pt x="99" y="38"/>
                  <a:pt x="99" y="38"/>
                  <a:pt x="99" y="38"/>
                </a:cubicBezTo>
                <a:cubicBezTo>
                  <a:pt x="99" y="37"/>
                  <a:pt x="100" y="37"/>
                  <a:pt x="100" y="36"/>
                </a:cubicBezTo>
                <a:cubicBezTo>
                  <a:pt x="100" y="33"/>
                  <a:pt x="100" y="30"/>
                  <a:pt x="99" y="28"/>
                </a:cubicBezTo>
                <a:cubicBezTo>
                  <a:pt x="97" y="26"/>
                  <a:pt x="95" y="24"/>
                  <a:pt x="93" y="23"/>
                </a:cubicBezTo>
                <a:cubicBezTo>
                  <a:pt x="92" y="23"/>
                  <a:pt x="92" y="23"/>
                  <a:pt x="92" y="23"/>
                </a:cubicBezTo>
                <a:close/>
                <a:moveTo>
                  <a:pt x="51" y="14"/>
                </a:moveTo>
                <a:cubicBezTo>
                  <a:pt x="49" y="14"/>
                  <a:pt x="48" y="15"/>
                  <a:pt x="47" y="16"/>
                </a:cubicBezTo>
                <a:cubicBezTo>
                  <a:pt x="46" y="17"/>
                  <a:pt x="46" y="18"/>
                  <a:pt x="46" y="19"/>
                </a:cubicBezTo>
                <a:cubicBezTo>
                  <a:pt x="46" y="20"/>
                  <a:pt x="46" y="20"/>
                  <a:pt x="46" y="20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19"/>
                  <a:pt x="49" y="18"/>
                  <a:pt x="49" y="18"/>
                </a:cubicBezTo>
                <a:cubicBezTo>
                  <a:pt x="49" y="17"/>
                  <a:pt x="50" y="17"/>
                  <a:pt x="51" y="17"/>
                </a:cubicBezTo>
                <a:cubicBezTo>
                  <a:pt x="68" y="17"/>
                  <a:pt x="68" y="17"/>
                  <a:pt x="68" y="17"/>
                </a:cubicBezTo>
                <a:cubicBezTo>
                  <a:pt x="69" y="17"/>
                  <a:pt x="69" y="17"/>
                  <a:pt x="70" y="18"/>
                </a:cubicBezTo>
                <a:cubicBezTo>
                  <a:pt x="70" y="18"/>
                  <a:pt x="70" y="19"/>
                  <a:pt x="70" y="19"/>
                </a:cubicBezTo>
                <a:cubicBezTo>
                  <a:pt x="70" y="30"/>
                  <a:pt x="70" y="30"/>
                  <a:pt x="70" y="30"/>
                </a:cubicBezTo>
                <a:cubicBezTo>
                  <a:pt x="70" y="31"/>
                  <a:pt x="70" y="31"/>
                  <a:pt x="70" y="32"/>
                </a:cubicBezTo>
                <a:cubicBezTo>
                  <a:pt x="69" y="32"/>
                  <a:pt x="69" y="32"/>
                  <a:pt x="68" y="32"/>
                </a:cubicBez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33"/>
                  <a:pt x="64" y="33"/>
                  <a:pt x="64" y="33"/>
                </a:cubicBezTo>
                <a:cubicBezTo>
                  <a:pt x="62" y="34"/>
                  <a:pt x="62" y="34"/>
                  <a:pt x="62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3" y="32"/>
                  <a:pt x="63" y="32"/>
                  <a:pt x="63" y="32"/>
                </a:cubicBezTo>
                <a:cubicBezTo>
                  <a:pt x="61" y="32"/>
                  <a:pt x="61" y="32"/>
                  <a:pt x="61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4" y="33"/>
                  <a:pt x="53" y="33"/>
                  <a:pt x="53" y="34"/>
                </a:cubicBezTo>
                <a:cubicBezTo>
                  <a:pt x="53" y="34"/>
                  <a:pt x="53" y="34"/>
                  <a:pt x="52" y="35"/>
                </a:cubicBezTo>
                <a:cubicBezTo>
                  <a:pt x="60" y="35"/>
                  <a:pt x="60" y="35"/>
                  <a:pt x="60" y="35"/>
                </a:cubicBezTo>
                <a:cubicBezTo>
                  <a:pt x="59" y="37"/>
                  <a:pt x="59" y="37"/>
                  <a:pt x="59" y="37"/>
                </a:cubicBezTo>
                <a:cubicBezTo>
                  <a:pt x="59" y="38"/>
                  <a:pt x="59" y="38"/>
                  <a:pt x="59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1" y="39"/>
                  <a:pt x="61" y="39"/>
                  <a:pt x="61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5" y="35"/>
                  <a:pt x="65" y="35"/>
                  <a:pt x="65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70" y="35"/>
                  <a:pt x="71" y="34"/>
                  <a:pt x="72" y="33"/>
                </a:cubicBezTo>
                <a:cubicBezTo>
                  <a:pt x="73" y="33"/>
                  <a:pt x="73" y="31"/>
                  <a:pt x="73" y="30"/>
                </a:cubicBezTo>
                <a:cubicBezTo>
                  <a:pt x="73" y="19"/>
                  <a:pt x="73" y="19"/>
                  <a:pt x="73" y="19"/>
                </a:cubicBezTo>
                <a:cubicBezTo>
                  <a:pt x="73" y="18"/>
                  <a:pt x="73" y="17"/>
                  <a:pt x="72" y="16"/>
                </a:cubicBezTo>
                <a:cubicBezTo>
                  <a:pt x="71" y="15"/>
                  <a:pt x="70" y="14"/>
                  <a:pt x="68" y="14"/>
                </a:cubicBezTo>
                <a:cubicBezTo>
                  <a:pt x="51" y="14"/>
                  <a:pt x="51" y="14"/>
                  <a:pt x="51" y="14"/>
                </a:cubicBezTo>
                <a:close/>
                <a:moveTo>
                  <a:pt x="55" y="27"/>
                </a:moveTo>
                <a:cubicBezTo>
                  <a:pt x="55" y="29"/>
                  <a:pt x="55" y="29"/>
                  <a:pt x="55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27"/>
                  <a:pt x="68" y="27"/>
                  <a:pt x="68" y="27"/>
                </a:cubicBezTo>
                <a:cubicBezTo>
                  <a:pt x="55" y="27"/>
                  <a:pt x="55" y="27"/>
                  <a:pt x="55" y="27"/>
                </a:cubicBezTo>
                <a:close/>
                <a:moveTo>
                  <a:pt x="55" y="23"/>
                </a:moveTo>
                <a:cubicBezTo>
                  <a:pt x="55" y="25"/>
                  <a:pt x="55" y="25"/>
                  <a:pt x="55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3"/>
                  <a:pt x="68" y="23"/>
                  <a:pt x="68" y="23"/>
                </a:cubicBezTo>
                <a:cubicBezTo>
                  <a:pt x="55" y="23"/>
                  <a:pt x="55" y="23"/>
                  <a:pt x="55" y="23"/>
                </a:cubicBezTo>
                <a:close/>
                <a:moveTo>
                  <a:pt x="54" y="20"/>
                </a:moveTo>
                <a:cubicBezTo>
                  <a:pt x="54" y="21"/>
                  <a:pt x="54" y="21"/>
                  <a:pt x="54" y="21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20"/>
                  <a:pt x="68" y="20"/>
                  <a:pt x="68" y="20"/>
                </a:cubicBezTo>
                <a:cubicBezTo>
                  <a:pt x="54" y="20"/>
                  <a:pt x="54" y="20"/>
                  <a:pt x="54" y="20"/>
                </a:cubicBezTo>
                <a:close/>
                <a:moveTo>
                  <a:pt x="35" y="40"/>
                </a:moveTo>
                <a:cubicBezTo>
                  <a:pt x="32" y="42"/>
                  <a:pt x="31" y="48"/>
                  <a:pt x="31" y="51"/>
                </a:cubicBezTo>
                <a:cubicBezTo>
                  <a:pt x="34" y="54"/>
                  <a:pt x="54" y="54"/>
                  <a:pt x="58" y="51"/>
                </a:cubicBezTo>
                <a:cubicBezTo>
                  <a:pt x="59" y="47"/>
                  <a:pt x="57" y="42"/>
                  <a:pt x="54" y="39"/>
                </a:cubicBezTo>
                <a:cubicBezTo>
                  <a:pt x="53" y="39"/>
                  <a:pt x="53" y="39"/>
                  <a:pt x="52" y="39"/>
                </a:cubicBezTo>
                <a:cubicBezTo>
                  <a:pt x="51" y="39"/>
                  <a:pt x="50" y="39"/>
                  <a:pt x="50" y="39"/>
                </a:cubicBezTo>
                <a:cubicBezTo>
                  <a:pt x="49" y="39"/>
                  <a:pt x="49" y="38"/>
                  <a:pt x="49" y="37"/>
                </a:cubicBezTo>
                <a:cubicBezTo>
                  <a:pt x="49" y="36"/>
                  <a:pt x="50" y="35"/>
                  <a:pt x="50" y="34"/>
                </a:cubicBezTo>
                <a:cubicBezTo>
                  <a:pt x="51" y="34"/>
                  <a:pt x="51" y="33"/>
                  <a:pt x="51" y="33"/>
                </a:cubicBezTo>
                <a:cubicBezTo>
                  <a:pt x="51" y="32"/>
                  <a:pt x="52" y="31"/>
                  <a:pt x="52" y="31"/>
                </a:cubicBezTo>
                <a:cubicBezTo>
                  <a:pt x="52" y="30"/>
                  <a:pt x="52" y="30"/>
                  <a:pt x="52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7"/>
                  <a:pt x="51" y="25"/>
                  <a:pt x="49" y="23"/>
                </a:cubicBezTo>
                <a:cubicBezTo>
                  <a:pt x="47" y="21"/>
                  <a:pt x="42" y="22"/>
                  <a:pt x="40" y="24"/>
                </a:cubicBezTo>
                <a:cubicBezTo>
                  <a:pt x="38" y="25"/>
                  <a:pt x="38" y="26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8" y="32"/>
                  <a:pt x="38" y="33"/>
                </a:cubicBezTo>
                <a:cubicBezTo>
                  <a:pt x="38" y="33"/>
                  <a:pt x="39" y="34"/>
                  <a:pt x="39" y="34"/>
                </a:cubicBezTo>
                <a:cubicBezTo>
                  <a:pt x="39" y="35"/>
                  <a:pt x="40" y="36"/>
                  <a:pt x="41" y="37"/>
                </a:cubicBezTo>
                <a:cubicBezTo>
                  <a:pt x="41" y="38"/>
                  <a:pt x="40" y="38"/>
                  <a:pt x="40" y="39"/>
                </a:cubicBezTo>
                <a:cubicBezTo>
                  <a:pt x="39" y="39"/>
                  <a:pt x="39" y="40"/>
                  <a:pt x="38" y="40"/>
                </a:cubicBezTo>
                <a:cubicBezTo>
                  <a:pt x="37" y="40"/>
                  <a:pt x="36" y="40"/>
                  <a:pt x="35" y="40"/>
                </a:cubicBezTo>
                <a:close/>
                <a:moveTo>
                  <a:pt x="106" y="56"/>
                </a:moveTo>
                <a:cubicBezTo>
                  <a:pt x="106" y="10"/>
                  <a:pt x="106" y="10"/>
                  <a:pt x="106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56"/>
                  <a:pt x="22" y="56"/>
                  <a:pt x="22" y="56"/>
                </a:cubicBezTo>
                <a:cubicBezTo>
                  <a:pt x="106" y="56"/>
                  <a:pt x="106" y="56"/>
                  <a:pt x="106" y="56"/>
                </a:cubicBezTo>
                <a:close/>
                <a:moveTo>
                  <a:pt x="118" y="67"/>
                </a:moveTo>
                <a:cubicBezTo>
                  <a:pt x="126" y="87"/>
                  <a:pt x="126" y="87"/>
                  <a:pt x="126" y="87"/>
                </a:cubicBezTo>
                <a:cubicBezTo>
                  <a:pt x="126" y="99"/>
                  <a:pt x="126" y="99"/>
                  <a:pt x="126" y="99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6" y="103"/>
                  <a:pt x="6" y="103"/>
                  <a:pt x="6" y="103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87"/>
                  <a:pt x="0" y="87"/>
                  <a:pt x="0" y="87"/>
                </a:cubicBezTo>
                <a:cubicBezTo>
                  <a:pt x="11" y="67"/>
                  <a:pt x="11" y="67"/>
                  <a:pt x="11" y="67"/>
                </a:cubicBezTo>
                <a:cubicBezTo>
                  <a:pt x="22" y="67"/>
                  <a:pt x="22" y="67"/>
                  <a:pt x="22" y="67"/>
                </a:cubicBezTo>
                <a:cubicBezTo>
                  <a:pt x="106" y="67"/>
                  <a:pt x="106" y="67"/>
                  <a:pt x="106" y="67"/>
                </a:cubicBezTo>
                <a:cubicBezTo>
                  <a:pt x="118" y="67"/>
                  <a:pt x="118" y="67"/>
                  <a:pt x="118" y="67"/>
                </a:cubicBezTo>
                <a:close/>
                <a:moveTo>
                  <a:pt x="45" y="72"/>
                </a:moveTo>
                <a:cubicBezTo>
                  <a:pt x="44" y="73"/>
                  <a:pt x="44" y="73"/>
                  <a:pt x="44" y="74"/>
                </a:cubicBezTo>
                <a:cubicBezTo>
                  <a:pt x="47" y="74"/>
                  <a:pt x="50" y="74"/>
                  <a:pt x="54" y="74"/>
                </a:cubicBezTo>
                <a:cubicBezTo>
                  <a:pt x="54" y="73"/>
                  <a:pt x="54" y="73"/>
                  <a:pt x="54" y="72"/>
                </a:cubicBezTo>
                <a:cubicBezTo>
                  <a:pt x="51" y="72"/>
                  <a:pt x="48" y="72"/>
                  <a:pt x="45" y="72"/>
                </a:cubicBezTo>
                <a:close/>
                <a:moveTo>
                  <a:pt x="42" y="82"/>
                </a:moveTo>
                <a:cubicBezTo>
                  <a:pt x="41" y="83"/>
                  <a:pt x="41" y="84"/>
                  <a:pt x="41" y="85"/>
                </a:cubicBezTo>
                <a:cubicBezTo>
                  <a:pt x="45" y="85"/>
                  <a:pt x="48" y="85"/>
                  <a:pt x="52" y="85"/>
                </a:cubicBezTo>
                <a:cubicBezTo>
                  <a:pt x="52" y="84"/>
                  <a:pt x="52" y="83"/>
                  <a:pt x="52" y="82"/>
                </a:cubicBezTo>
                <a:cubicBezTo>
                  <a:pt x="49" y="82"/>
                  <a:pt x="45" y="82"/>
                  <a:pt x="42" y="82"/>
                </a:cubicBezTo>
                <a:close/>
                <a:moveTo>
                  <a:pt x="25" y="82"/>
                </a:moveTo>
                <a:cubicBezTo>
                  <a:pt x="25" y="83"/>
                  <a:pt x="25" y="84"/>
                  <a:pt x="24" y="85"/>
                </a:cubicBezTo>
                <a:cubicBezTo>
                  <a:pt x="28" y="85"/>
                  <a:pt x="31" y="85"/>
                  <a:pt x="35" y="85"/>
                </a:cubicBezTo>
                <a:cubicBezTo>
                  <a:pt x="35" y="84"/>
                  <a:pt x="36" y="83"/>
                  <a:pt x="36" y="82"/>
                </a:cubicBezTo>
                <a:cubicBezTo>
                  <a:pt x="33" y="82"/>
                  <a:pt x="29" y="82"/>
                  <a:pt x="25" y="82"/>
                </a:cubicBezTo>
                <a:close/>
                <a:moveTo>
                  <a:pt x="58" y="82"/>
                </a:moveTo>
                <a:cubicBezTo>
                  <a:pt x="58" y="83"/>
                  <a:pt x="58" y="84"/>
                  <a:pt x="58" y="85"/>
                </a:cubicBezTo>
                <a:cubicBezTo>
                  <a:pt x="61" y="85"/>
                  <a:pt x="65" y="85"/>
                  <a:pt x="69" y="85"/>
                </a:cubicBezTo>
                <a:cubicBezTo>
                  <a:pt x="69" y="84"/>
                  <a:pt x="69" y="83"/>
                  <a:pt x="69" y="82"/>
                </a:cubicBezTo>
                <a:cubicBezTo>
                  <a:pt x="65" y="82"/>
                  <a:pt x="62" y="82"/>
                  <a:pt x="58" y="82"/>
                </a:cubicBezTo>
                <a:close/>
                <a:moveTo>
                  <a:pt x="75" y="82"/>
                </a:moveTo>
                <a:cubicBezTo>
                  <a:pt x="75" y="83"/>
                  <a:pt x="75" y="84"/>
                  <a:pt x="75" y="85"/>
                </a:cubicBezTo>
                <a:cubicBezTo>
                  <a:pt x="78" y="85"/>
                  <a:pt x="82" y="85"/>
                  <a:pt x="86" y="85"/>
                </a:cubicBezTo>
                <a:cubicBezTo>
                  <a:pt x="85" y="84"/>
                  <a:pt x="85" y="83"/>
                  <a:pt x="85" y="82"/>
                </a:cubicBezTo>
                <a:cubicBezTo>
                  <a:pt x="82" y="82"/>
                  <a:pt x="78" y="82"/>
                  <a:pt x="75" y="82"/>
                </a:cubicBezTo>
                <a:close/>
                <a:moveTo>
                  <a:pt x="91" y="82"/>
                </a:moveTo>
                <a:cubicBezTo>
                  <a:pt x="91" y="83"/>
                  <a:pt x="91" y="84"/>
                  <a:pt x="91" y="85"/>
                </a:cubicBezTo>
                <a:cubicBezTo>
                  <a:pt x="95" y="85"/>
                  <a:pt x="99" y="85"/>
                  <a:pt x="102" y="85"/>
                </a:cubicBezTo>
                <a:cubicBezTo>
                  <a:pt x="102" y="84"/>
                  <a:pt x="102" y="83"/>
                  <a:pt x="102" y="82"/>
                </a:cubicBezTo>
                <a:cubicBezTo>
                  <a:pt x="98" y="82"/>
                  <a:pt x="95" y="82"/>
                  <a:pt x="91" y="82"/>
                </a:cubicBezTo>
                <a:close/>
                <a:moveTo>
                  <a:pt x="39" y="76"/>
                </a:moveTo>
                <a:cubicBezTo>
                  <a:pt x="39" y="77"/>
                  <a:pt x="39" y="78"/>
                  <a:pt x="38" y="79"/>
                </a:cubicBezTo>
                <a:cubicBezTo>
                  <a:pt x="42" y="79"/>
                  <a:pt x="45" y="79"/>
                  <a:pt x="49" y="79"/>
                </a:cubicBezTo>
                <a:cubicBezTo>
                  <a:pt x="49" y="78"/>
                  <a:pt x="49" y="77"/>
                  <a:pt x="49" y="76"/>
                </a:cubicBezTo>
                <a:cubicBezTo>
                  <a:pt x="46" y="76"/>
                  <a:pt x="43" y="76"/>
                  <a:pt x="39" y="76"/>
                </a:cubicBezTo>
                <a:close/>
                <a:moveTo>
                  <a:pt x="28" y="76"/>
                </a:moveTo>
                <a:cubicBezTo>
                  <a:pt x="27" y="77"/>
                  <a:pt x="27" y="78"/>
                  <a:pt x="26" y="79"/>
                </a:cubicBezTo>
                <a:cubicBezTo>
                  <a:pt x="29" y="79"/>
                  <a:pt x="31" y="79"/>
                  <a:pt x="33" y="79"/>
                </a:cubicBezTo>
                <a:cubicBezTo>
                  <a:pt x="33" y="78"/>
                  <a:pt x="33" y="77"/>
                  <a:pt x="34" y="76"/>
                </a:cubicBezTo>
                <a:cubicBezTo>
                  <a:pt x="32" y="76"/>
                  <a:pt x="30" y="76"/>
                  <a:pt x="28" y="76"/>
                </a:cubicBezTo>
                <a:close/>
                <a:moveTo>
                  <a:pt x="55" y="76"/>
                </a:moveTo>
                <a:cubicBezTo>
                  <a:pt x="55" y="77"/>
                  <a:pt x="54" y="78"/>
                  <a:pt x="54" y="79"/>
                </a:cubicBezTo>
                <a:cubicBezTo>
                  <a:pt x="58" y="79"/>
                  <a:pt x="61" y="79"/>
                  <a:pt x="65" y="79"/>
                </a:cubicBezTo>
                <a:cubicBezTo>
                  <a:pt x="65" y="78"/>
                  <a:pt x="65" y="77"/>
                  <a:pt x="65" y="76"/>
                </a:cubicBezTo>
                <a:cubicBezTo>
                  <a:pt x="62" y="76"/>
                  <a:pt x="58" y="76"/>
                  <a:pt x="55" y="76"/>
                </a:cubicBezTo>
                <a:close/>
                <a:moveTo>
                  <a:pt x="70" y="76"/>
                </a:moveTo>
                <a:cubicBezTo>
                  <a:pt x="70" y="77"/>
                  <a:pt x="70" y="78"/>
                  <a:pt x="70" y="79"/>
                </a:cubicBezTo>
                <a:cubicBezTo>
                  <a:pt x="74" y="79"/>
                  <a:pt x="77" y="79"/>
                  <a:pt x="81" y="79"/>
                </a:cubicBezTo>
                <a:cubicBezTo>
                  <a:pt x="81" y="78"/>
                  <a:pt x="81" y="77"/>
                  <a:pt x="81" y="76"/>
                </a:cubicBezTo>
                <a:cubicBezTo>
                  <a:pt x="77" y="76"/>
                  <a:pt x="74" y="76"/>
                  <a:pt x="70" y="76"/>
                </a:cubicBezTo>
                <a:close/>
                <a:moveTo>
                  <a:pt x="87" y="76"/>
                </a:moveTo>
                <a:cubicBezTo>
                  <a:pt x="87" y="77"/>
                  <a:pt x="87" y="78"/>
                  <a:pt x="87" y="79"/>
                </a:cubicBezTo>
                <a:cubicBezTo>
                  <a:pt x="92" y="79"/>
                  <a:pt x="96" y="79"/>
                  <a:pt x="101" y="79"/>
                </a:cubicBezTo>
                <a:cubicBezTo>
                  <a:pt x="101" y="78"/>
                  <a:pt x="101" y="77"/>
                  <a:pt x="100" y="76"/>
                </a:cubicBezTo>
                <a:cubicBezTo>
                  <a:pt x="96" y="76"/>
                  <a:pt x="91" y="76"/>
                  <a:pt x="87" y="76"/>
                </a:cubicBezTo>
                <a:close/>
                <a:moveTo>
                  <a:pt x="30" y="72"/>
                </a:moveTo>
                <a:cubicBezTo>
                  <a:pt x="29" y="73"/>
                  <a:pt x="29" y="73"/>
                  <a:pt x="28" y="74"/>
                </a:cubicBezTo>
                <a:cubicBezTo>
                  <a:pt x="32" y="74"/>
                  <a:pt x="35" y="74"/>
                  <a:pt x="38" y="74"/>
                </a:cubicBezTo>
                <a:cubicBezTo>
                  <a:pt x="39" y="73"/>
                  <a:pt x="39" y="73"/>
                  <a:pt x="39" y="72"/>
                </a:cubicBezTo>
                <a:cubicBezTo>
                  <a:pt x="36" y="72"/>
                  <a:pt x="33" y="72"/>
                  <a:pt x="30" y="72"/>
                </a:cubicBezTo>
                <a:close/>
                <a:moveTo>
                  <a:pt x="59" y="72"/>
                </a:moveTo>
                <a:cubicBezTo>
                  <a:pt x="59" y="73"/>
                  <a:pt x="59" y="73"/>
                  <a:pt x="59" y="74"/>
                </a:cubicBezTo>
                <a:cubicBezTo>
                  <a:pt x="62" y="74"/>
                  <a:pt x="66" y="74"/>
                  <a:pt x="69" y="74"/>
                </a:cubicBezTo>
                <a:cubicBezTo>
                  <a:pt x="69" y="73"/>
                  <a:pt x="69" y="73"/>
                  <a:pt x="69" y="72"/>
                </a:cubicBezTo>
                <a:cubicBezTo>
                  <a:pt x="66" y="72"/>
                  <a:pt x="63" y="72"/>
                  <a:pt x="59" y="72"/>
                </a:cubicBezTo>
                <a:close/>
                <a:moveTo>
                  <a:pt x="74" y="72"/>
                </a:moveTo>
                <a:cubicBezTo>
                  <a:pt x="74" y="73"/>
                  <a:pt x="74" y="73"/>
                  <a:pt x="74" y="74"/>
                </a:cubicBezTo>
                <a:cubicBezTo>
                  <a:pt x="78" y="74"/>
                  <a:pt x="81" y="74"/>
                  <a:pt x="85" y="74"/>
                </a:cubicBezTo>
                <a:cubicBezTo>
                  <a:pt x="84" y="73"/>
                  <a:pt x="84" y="73"/>
                  <a:pt x="84" y="72"/>
                </a:cubicBezTo>
                <a:cubicBezTo>
                  <a:pt x="81" y="72"/>
                  <a:pt x="78" y="72"/>
                  <a:pt x="74" y="72"/>
                </a:cubicBezTo>
                <a:close/>
                <a:moveTo>
                  <a:pt x="89" y="72"/>
                </a:moveTo>
                <a:cubicBezTo>
                  <a:pt x="90" y="73"/>
                  <a:pt x="90" y="73"/>
                  <a:pt x="90" y="74"/>
                </a:cubicBezTo>
                <a:cubicBezTo>
                  <a:pt x="93" y="74"/>
                  <a:pt x="97" y="74"/>
                  <a:pt x="100" y="74"/>
                </a:cubicBezTo>
                <a:cubicBezTo>
                  <a:pt x="100" y="73"/>
                  <a:pt x="99" y="73"/>
                  <a:pt x="99" y="72"/>
                </a:cubicBezTo>
                <a:cubicBezTo>
                  <a:pt x="96" y="72"/>
                  <a:pt x="93" y="72"/>
                  <a:pt x="89" y="72"/>
                </a:cubicBezTo>
                <a:close/>
                <a:moveTo>
                  <a:pt x="10" y="91"/>
                </a:moveTo>
                <a:cubicBezTo>
                  <a:pt x="10" y="96"/>
                  <a:pt x="10" y="96"/>
                  <a:pt x="10" y="96"/>
                </a:cubicBezTo>
                <a:cubicBezTo>
                  <a:pt x="20" y="96"/>
                  <a:pt x="20" y="96"/>
                  <a:pt x="20" y="96"/>
                </a:cubicBezTo>
                <a:cubicBezTo>
                  <a:pt x="20" y="91"/>
                  <a:pt x="20" y="91"/>
                  <a:pt x="20" y="91"/>
                </a:cubicBezTo>
                <a:cubicBezTo>
                  <a:pt x="10" y="91"/>
                  <a:pt x="10" y="91"/>
                  <a:pt x="10" y="91"/>
                </a:cubicBezTo>
                <a:close/>
                <a:moveTo>
                  <a:pt x="106" y="91"/>
                </a:moveTo>
                <a:cubicBezTo>
                  <a:pt x="106" y="96"/>
                  <a:pt x="106" y="96"/>
                  <a:pt x="106" y="96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16" y="91"/>
                  <a:pt x="116" y="91"/>
                  <a:pt x="116" y="91"/>
                </a:cubicBezTo>
                <a:cubicBezTo>
                  <a:pt x="106" y="91"/>
                  <a:pt x="106" y="91"/>
                  <a:pt x="106" y="91"/>
                </a:cubicBezTo>
                <a:close/>
                <a:moveTo>
                  <a:pt x="39" y="91"/>
                </a:moveTo>
                <a:cubicBezTo>
                  <a:pt x="39" y="96"/>
                  <a:pt x="39" y="96"/>
                  <a:pt x="39" y="96"/>
                </a:cubicBezTo>
                <a:cubicBezTo>
                  <a:pt x="49" y="96"/>
                  <a:pt x="49" y="96"/>
                  <a:pt x="49" y="96"/>
                </a:cubicBezTo>
                <a:cubicBezTo>
                  <a:pt x="49" y="91"/>
                  <a:pt x="49" y="91"/>
                  <a:pt x="49" y="91"/>
                </a:cubicBezTo>
                <a:cubicBezTo>
                  <a:pt x="39" y="91"/>
                  <a:pt x="39" y="91"/>
                  <a:pt x="39" y="91"/>
                </a:cubicBezTo>
                <a:close/>
                <a:moveTo>
                  <a:pt x="25" y="91"/>
                </a:moveTo>
                <a:cubicBezTo>
                  <a:pt x="25" y="96"/>
                  <a:pt x="25" y="96"/>
                  <a:pt x="2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1"/>
                  <a:pt x="35" y="91"/>
                  <a:pt x="35" y="91"/>
                </a:cubicBezTo>
                <a:lnTo>
                  <a:pt x="25" y="91"/>
                </a:lnTo>
                <a:close/>
              </a:path>
            </a:pathLst>
          </a:custGeom>
          <a:solidFill>
            <a:srgbClr val="FEA5BF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Freeform 48"/>
          <p:cNvSpPr>
            <a:spLocks noEditPoints="1" noChangeArrowheads="1"/>
          </p:cNvSpPr>
          <p:nvPr/>
        </p:nvSpPr>
        <p:spPr bwMode="auto">
          <a:xfrm>
            <a:off x="9631621" y="2312895"/>
            <a:ext cx="424025" cy="348754"/>
          </a:xfrm>
          <a:custGeom>
            <a:avLst/>
            <a:gdLst>
              <a:gd name="T0" fmla="*/ 2147483647 w 139"/>
              <a:gd name="T1" fmla="*/ 2147483647 h 114"/>
              <a:gd name="T2" fmla="*/ 2147483647 w 139"/>
              <a:gd name="T3" fmla="*/ 2147483647 h 114"/>
              <a:gd name="T4" fmla="*/ 0 w 139"/>
              <a:gd name="T5" fmla="*/ 2147483647 h 114"/>
              <a:gd name="T6" fmla="*/ 2147483647 w 139"/>
              <a:gd name="T7" fmla="*/ 2147483647 h 114"/>
              <a:gd name="T8" fmla="*/ 2147483647 w 139"/>
              <a:gd name="T9" fmla="*/ 2147483647 h 114"/>
              <a:gd name="T10" fmla="*/ 2147483647 w 139"/>
              <a:gd name="T11" fmla="*/ 2147483647 h 114"/>
              <a:gd name="T12" fmla="*/ 2147483647 w 139"/>
              <a:gd name="T13" fmla="*/ 2147483647 h 114"/>
              <a:gd name="T14" fmla="*/ 2147483647 w 139"/>
              <a:gd name="T15" fmla="*/ 2147483647 h 114"/>
              <a:gd name="T16" fmla="*/ 2147483647 w 139"/>
              <a:gd name="T17" fmla="*/ 2147483647 h 114"/>
              <a:gd name="T18" fmla="*/ 2147483647 w 139"/>
              <a:gd name="T19" fmla="*/ 2147483647 h 114"/>
              <a:gd name="T20" fmla="*/ 2147483647 w 139"/>
              <a:gd name="T21" fmla="*/ 2147483647 h 114"/>
              <a:gd name="T22" fmla="*/ 2147483647 w 139"/>
              <a:gd name="T23" fmla="*/ 2147483647 h 114"/>
              <a:gd name="T24" fmla="*/ 2147483647 w 139"/>
              <a:gd name="T25" fmla="*/ 2147483647 h 114"/>
              <a:gd name="T26" fmla="*/ 2147483647 w 139"/>
              <a:gd name="T27" fmla="*/ 2147483647 h 114"/>
              <a:gd name="T28" fmla="*/ 2147483647 w 139"/>
              <a:gd name="T29" fmla="*/ 2147483647 h 114"/>
              <a:gd name="T30" fmla="*/ 2147483647 w 139"/>
              <a:gd name="T31" fmla="*/ 2147483647 h 114"/>
              <a:gd name="T32" fmla="*/ 2147483647 w 139"/>
              <a:gd name="T33" fmla="*/ 2147483647 h 114"/>
              <a:gd name="T34" fmla="*/ 2147483647 w 139"/>
              <a:gd name="T35" fmla="*/ 2147483647 h 114"/>
              <a:gd name="T36" fmla="*/ 2147483647 w 139"/>
              <a:gd name="T37" fmla="*/ 2147483647 h 114"/>
              <a:gd name="T38" fmla="*/ 2147483647 w 139"/>
              <a:gd name="T39" fmla="*/ 2147483647 h 114"/>
              <a:gd name="T40" fmla="*/ 2147483647 w 139"/>
              <a:gd name="T41" fmla="*/ 2147483647 h 114"/>
              <a:gd name="T42" fmla="*/ 2147483647 w 139"/>
              <a:gd name="T43" fmla="*/ 2147483647 h 114"/>
              <a:gd name="T44" fmla="*/ 2147483647 w 139"/>
              <a:gd name="T45" fmla="*/ 2147483647 h 114"/>
              <a:gd name="T46" fmla="*/ 2147483647 w 139"/>
              <a:gd name="T47" fmla="*/ 2147483647 h 114"/>
              <a:gd name="T48" fmla="*/ 2147483647 w 139"/>
              <a:gd name="T49" fmla="*/ 2147483647 h 114"/>
              <a:gd name="T50" fmla="*/ 2147483647 w 139"/>
              <a:gd name="T51" fmla="*/ 2147483647 h 114"/>
              <a:gd name="T52" fmla="*/ 2147483647 w 139"/>
              <a:gd name="T53" fmla="*/ 2147483647 h 114"/>
              <a:gd name="T54" fmla="*/ 2147483647 w 139"/>
              <a:gd name="T55" fmla="*/ 2147483647 h 114"/>
              <a:gd name="T56" fmla="*/ 2147483647 w 139"/>
              <a:gd name="T57" fmla="*/ 2147483647 h 114"/>
              <a:gd name="T58" fmla="*/ 2147483647 w 139"/>
              <a:gd name="T59" fmla="*/ 2147483647 h 114"/>
              <a:gd name="T60" fmla="*/ 2147483647 w 139"/>
              <a:gd name="T61" fmla="*/ 2147483647 h 114"/>
              <a:gd name="T62" fmla="*/ 2147483647 w 139"/>
              <a:gd name="T63" fmla="*/ 2147483647 h 114"/>
              <a:gd name="T64" fmla="*/ 2147483647 w 139"/>
              <a:gd name="T65" fmla="*/ 2147483647 h 114"/>
              <a:gd name="T66" fmla="*/ 2147483647 w 139"/>
              <a:gd name="T67" fmla="*/ 2147483647 h 114"/>
              <a:gd name="T68" fmla="*/ 2147483647 w 139"/>
              <a:gd name="T69" fmla="*/ 2147483647 h 114"/>
              <a:gd name="T70" fmla="*/ 2147483647 w 139"/>
              <a:gd name="T71" fmla="*/ 2147483647 h 114"/>
              <a:gd name="T72" fmla="*/ 2147483647 w 139"/>
              <a:gd name="T73" fmla="*/ 2147483647 h 1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39"/>
              <a:gd name="T112" fmla="*/ 0 h 114"/>
              <a:gd name="T113" fmla="*/ 139 w 139"/>
              <a:gd name="T114" fmla="*/ 114 h 1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39" h="114">
                <a:moveTo>
                  <a:pt x="39" y="72"/>
                </a:moveTo>
                <a:cubicBezTo>
                  <a:pt x="37" y="75"/>
                  <a:pt x="35" y="77"/>
                  <a:pt x="33" y="79"/>
                </a:cubicBezTo>
                <a:cubicBezTo>
                  <a:pt x="33" y="82"/>
                  <a:pt x="34" y="83"/>
                  <a:pt x="35" y="85"/>
                </a:cubicBezTo>
                <a:cubicBezTo>
                  <a:pt x="36" y="85"/>
                  <a:pt x="48" y="85"/>
                  <a:pt x="49" y="87"/>
                </a:cubicBezTo>
                <a:cubicBezTo>
                  <a:pt x="53" y="92"/>
                  <a:pt x="53" y="101"/>
                  <a:pt x="52" y="105"/>
                </a:cubicBezTo>
                <a:cubicBezTo>
                  <a:pt x="40" y="111"/>
                  <a:pt x="13" y="111"/>
                  <a:pt x="0" y="105"/>
                </a:cubicBezTo>
                <a:cubicBezTo>
                  <a:pt x="0" y="101"/>
                  <a:pt x="0" y="92"/>
                  <a:pt x="4" y="87"/>
                </a:cubicBezTo>
                <a:cubicBezTo>
                  <a:pt x="5" y="85"/>
                  <a:pt x="16" y="85"/>
                  <a:pt x="18" y="85"/>
                </a:cubicBezTo>
                <a:cubicBezTo>
                  <a:pt x="19" y="83"/>
                  <a:pt x="19" y="81"/>
                  <a:pt x="19" y="79"/>
                </a:cubicBezTo>
                <a:cubicBezTo>
                  <a:pt x="17" y="77"/>
                  <a:pt x="15" y="75"/>
                  <a:pt x="14" y="72"/>
                </a:cubicBezTo>
                <a:cubicBezTo>
                  <a:pt x="12" y="72"/>
                  <a:pt x="9" y="72"/>
                  <a:pt x="8" y="72"/>
                </a:cubicBezTo>
                <a:cubicBezTo>
                  <a:pt x="7" y="62"/>
                  <a:pt x="9" y="48"/>
                  <a:pt x="13" y="45"/>
                </a:cubicBezTo>
                <a:cubicBezTo>
                  <a:pt x="19" y="40"/>
                  <a:pt x="33" y="40"/>
                  <a:pt x="39" y="44"/>
                </a:cubicBezTo>
                <a:cubicBezTo>
                  <a:pt x="43" y="47"/>
                  <a:pt x="46" y="63"/>
                  <a:pt x="44" y="72"/>
                </a:cubicBezTo>
                <a:cubicBezTo>
                  <a:pt x="44" y="72"/>
                  <a:pt x="39" y="72"/>
                  <a:pt x="39" y="72"/>
                </a:cubicBezTo>
                <a:close/>
                <a:moveTo>
                  <a:pt x="87" y="40"/>
                </a:moveTo>
                <a:cubicBezTo>
                  <a:pt x="89" y="40"/>
                  <a:pt x="92" y="40"/>
                  <a:pt x="94" y="40"/>
                </a:cubicBezTo>
                <a:cubicBezTo>
                  <a:pt x="96" y="41"/>
                  <a:pt x="97" y="40"/>
                  <a:pt x="98" y="39"/>
                </a:cubicBezTo>
                <a:cubicBezTo>
                  <a:pt x="99" y="38"/>
                  <a:pt x="99" y="36"/>
                  <a:pt x="100" y="34"/>
                </a:cubicBezTo>
                <a:cubicBezTo>
                  <a:pt x="98" y="32"/>
                  <a:pt x="97" y="30"/>
                  <a:pt x="96" y="28"/>
                </a:cubicBezTo>
                <a:cubicBezTo>
                  <a:pt x="95" y="27"/>
                  <a:pt x="94" y="26"/>
                  <a:pt x="94" y="25"/>
                </a:cubicBezTo>
                <a:cubicBezTo>
                  <a:pt x="94" y="24"/>
                  <a:pt x="93" y="22"/>
                  <a:pt x="93" y="21"/>
                </a:cubicBezTo>
                <a:cubicBezTo>
                  <a:pt x="93" y="20"/>
                  <a:pt x="93" y="20"/>
                  <a:pt x="93" y="20"/>
                </a:cubicBezTo>
                <a:cubicBezTo>
                  <a:pt x="94" y="20"/>
                  <a:pt x="94" y="20"/>
                  <a:pt x="94" y="20"/>
                </a:cubicBezTo>
                <a:cubicBezTo>
                  <a:pt x="94" y="20"/>
                  <a:pt x="94" y="19"/>
                  <a:pt x="94" y="19"/>
                </a:cubicBezTo>
                <a:cubicBezTo>
                  <a:pt x="93" y="11"/>
                  <a:pt x="94" y="8"/>
                  <a:pt x="97" y="5"/>
                </a:cubicBezTo>
                <a:cubicBezTo>
                  <a:pt x="103" y="0"/>
                  <a:pt x="113" y="0"/>
                  <a:pt x="119" y="4"/>
                </a:cubicBezTo>
                <a:cubicBezTo>
                  <a:pt x="123" y="7"/>
                  <a:pt x="124" y="12"/>
                  <a:pt x="123" y="19"/>
                </a:cubicBezTo>
                <a:cubicBezTo>
                  <a:pt x="123" y="19"/>
                  <a:pt x="123" y="19"/>
                  <a:pt x="123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24" y="22"/>
                  <a:pt x="124" y="24"/>
                  <a:pt x="123" y="25"/>
                </a:cubicBezTo>
                <a:cubicBezTo>
                  <a:pt x="123" y="26"/>
                  <a:pt x="122" y="27"/>
                  <a:pt x="121" y="28"/>
                </a:cubicBezTo>
                <a:cubicBezTo>
                  <a:pt x="121" y="30"/>
                  <a:pt x="119" y="32"/>
                  <a:pt x="118" y="34"/>
                </a:cubicBezTo>
                <a:cubicBezTo>
                  <a:pt x="118" y="36"/>
                  <a:pt x="119" y="38"/>
                  <a:pt x="120" y="40"/>
                </a:cubicBezTo>
                <a:cubicBezTo>
                  <a:pt x="121" y="40"/>
                  <a:pt x="123" y="40"/>
                  <a:pt x="124" y="40"/>
                </a:cubicBezTo>
                <a:cubicBezTo>
                  <a:pt x="126" y="40"/>
                  <a:pt x="128" y="40"/>
                  <a:pt x="130" y="40"/>
                </a:cubicBezTo>
                <a:cubicBezTo>
                  <a:pt x="136" y="45"/>
                  <a:pt x="139" y="58"/>
                  <a:pt x="139" y="66"/>
                </a:cubicBezTo>
                <a:cubicBezTo>
                  <a:pt x="129" y="72"/>
                  <a:pt x="85" y="73"/>
                  <a:pt x="79" y="66"/>
                </a:cubicBezTo>
                <a:cubicBezTo>
                  <a:pt x="79" y="59"/>
                  <a:pt x="80" y="47"/>
                  <a:pt x="87" y="40"/>
                </a:cubicBezTo>
                <a:close/>
                <a:moveTo>
                  <a:pt x="108" y="41"/>
                </a:moveTo>
                <a:cubicBezTo>
                  <a:pt x="106" y="44"/>
                  <a:pt x="106" y="44"/>
                  <a:pt x="106" y="44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3" y="44"/>
                  <a:pt x="113" y="44"/>
                  <a:pt x="113" y="44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08" y="41"/>
                  <a:pt x="108" y="41"/>
                  <a:pt x="108" y="41"/>
                </a:cubicBezTo>
                <a:close/>
                <a:moveTo>
                  <a:pt x="68" y="114"/>
                </a:moveTo>
                <a:cubicBezTo>
                  <a:pt x="57" y="86"/>
                  <a:pt x="57" y="86"/>
                  <a:pt x="57" y="86"/>
                </a:cubicBezTo>
                <a:cubicBezTo>
                  <a:pt x="88" y="83"/>
                  <a:pt x="88" y="83"/>
                  <a:pt x="88" y="83"/>
                </a:cubicBezTo>
                <a:cubicBezTo>
                  <a:pt x="82" y="92"/>
                  <a:pt x="82" y="92"/>
                  <a:pt x="82" y="92"/>
                </a:cubicBezTo>
                <a:cubicBezTo>
                  <a:pt x="92" y="97"/>
                  <a:pt x="103" y="94"/>
                  <a:pt x="110" y="85"/>
                </a:cubicBezTo>
                <a:cubicBezTo>
                  <a:pt x="111" y="83"/>
                  <a:pt x="112" y="81"/>
                  <a:pt x="112" y="78"/>
                </a:cubicBezTo>
                <a:cubicBezTo>
                  <a:pt x="117" y="80"/>
                  <a:pt x="117" y="80"/>
                  <a:pt x="117" y="80"/>
                </a:cubicBezTo>
                <a:cubicBezTo>
                  <a:pt x="117" y="85"/>
                  <a:pt x="115" y="91"/>
                  <a:pt x="112" y="96"/>
                </a:cubicBezTo>
                <a:cubicBezTo>
                  <a:pt x="103" y="109"/>
                  <a:pt x="86" y="113"/>
                  <a:pt x="73" y="106"/>
                </a:cubicBezTo>
                <a:cubicBezTo>
                  <a:pt x="68" y="114"/>
                  <a:pt x="68" y="114"/>
                  <a:pt x="68" y="114"/>
                </a:cubicBezTo>
                <a:close/>
                <a:moveTo>
                  <a:pt x="72" y="1"/>
                </a:moveTo>
                <a:cubicBezTo>
                  <a:pt x="67" y="9"/>
                  <a:pt x="67" y="9"/>
                  <a:pt x="67" y="9"/>
                </a:cubicBezTo>
                <a:cubicBezTo>
                  <a:pt x="53" y="2"/>
                  <a:pt x="36" y="6"/>
                  <a:pt x="28" y="19"/>
                </a:cubicBezTo>
                <a:cubicBezTo>
                  <a:pt x="24" y="24"/>
                  <a:pt x="23" y="30"/>
                  <a:pt x="23" y="35"/>
                </a:cubicBezTo>
                <a:cubicBezTo>
                  <a:pt x="27" y="37"/>
                  <a:pt x="27" y="37"/>
                  <a:pt x="27" y="37"/>
                </a:cubicBezTo>
                <a:cubicBezTo>
                  <a:pt x="28" y="34"/>
                  <a:pt x="29" y="32"/>
                  <a:pt x="30" y="30"/>
                </a:cubicBezTo>
                <a:cubicBezTo>
                  <a:pt x="36" y="21"/>
                  <a:pt x="48" y="18"/>
                  <a:pt x="58" y="23"/>
                </a:cubicBezTo>
                <a:cubicBezTo>
                  <a:pt x="51" y="32"/>
                  <a:pt x="51" y="32"/>
                  <a:pt x="51" y="32"/>
                </a:cubicBezTo>
                <a:cubicBezTo>
                  <a:pt x="83" y="29"/>
                  <a:pt x="83" y="29"/>
                  <a:pt x="83" y="29"/>
                </a:cubicBezTo>
                <a:lnTo>
                  <a:pt x="72" y="1"/>
                </a:lnTo>
                <a:close/>
              </a:path>
            </a:pathLst>
          </a:custGeom>
          <a:solidFill>
            <a:srgbClr val="CCF4FE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2358030" y="1682241"/>
            <a:ext cx="2249291" cy="1386719"/>
            <a:chOff x="3694181" y="1830402"/>
            <a:chExt cx="2249291" cy="1386719"/>
          </a:xfrm>
        </p:grpSpPr>
        <p:sp>
          <p:nvSpPr>
            <p:cNvPr id="35" name="TextBox 37"/>
            <p:cNvSpPr txBox="1"/>
            <p:nvPr/>
          </p:nvSpPr>
          <p:spPr>
            <a:xfrm>
              <a:off x="3694181" y="2258717"/>
              <a:ext cx="2249291" cy="9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etc.... ...</a:t>
              </a:r>
            </a:p>
            <a:p>
              <a:pPr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MH_Text_1"/>
            <p:cNvSpPr txBox="1"/>
            <p:nvPr>
              <p:custDataLst>
                <p:tags r:id="rId4"/>
              </p:custDataLst>
            </p:nvPr>
          </p:nvSpPr>
          <p:spPr>
            <a:xfrm>
              <a:off x="3696733" y="1830402"/>
              <a:ext cx="1833436" cy="58450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eaLnBrk="1" hangingPunct="1"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任意多边形 12"/>
          <p:cNvSpPr>
            <a:spLocks/>
          </p:cNvSpPr>
          <p:nvPr/>
        </p:nvSpPr>
        <p:spPr bwMode="auto">
          <a:xfrm>
            <a:off x="7450844" y="2495467"/>
            <a:ext cx="2006552" cy="342485"/>
          </a:xfrm>
          <a:custGeom>
            <a:avLst/>
            <a:gdLst>
              <a:gd name="T0" fmla="*/ 0 w 776287"/>
              <a:gd name="T1" fmla="*/ 58979 h 133350"/>
              <a:gd name="T2" fmla="*/ 373971 w 776287"/>
              <a:gd name="T3" fmla="*/ 0 h 133350"/>
              <a:gd name="T4" fmla="*/ 2257682 w 776287"/>
              <a:gd name="T5" fmla="*/ 0 h 133350"/>
              <a:gd name="T6" fmla="*/ 0 60000 65536"/>
              <a:gd name="T7" fmla="*/ 0 60000 65536"/>
              <a:gd name="T8" fmla="*/ 0 60000 65536"/>
              <a:gd name="T9" fmla="*/ 0 w 776287"/>
              <a:gd name="T10" fmla="*/ 0 h 133350"/>
              <a:gd name="T11" fmla="*/ 776287 w 776287"/>
              <a:gd name="T12" fmla="*/ 133350 h 1333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6287" h="133350">
                <a:moveTo>
                  <a:pt x="0" y="133350"/>
                </a:moveTo>
                <a:lnTo>
                  <a:pt x="128587" y="0"/>
                </a:lnTo>
                <a:lnTo>
                  <a:pt x="776287" y="0"/>
                </a:lnTo>
              </a:path>
            </a:pathLst>
          </a:custGeom>
          <a:noFill/>
          <a:ln w="15875" cap="rnd" cmpd="sng">
            <a:solidFill>
              <a:schemeClr val="bg1">
                <a:lumMod val="75000"/>
              </a:schemeClr>
            </a:solidFill>
            <a:prstDash val="sysDash"/>
            <a:bevel/>
            <a:headEnd type="oval" w="sm" len="sm"/>
            <a:tailEnd type="oval" w="sm" len="sm"/>
          </a:ln>
        </p:spPr>
        <p:txBody>
          <a:bodyPr lIns="68580" tIns="34290" rIns="68580" bIns="3429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任意多边形 13"/>
          <p:cNvSpPr>
            <a:spLocks/>
          </p:cNvSpPr>
          <p:nvPr/>
        </p:nvSpPr>
        <p:spPr bwMode="auto">
          <a:xfrm>
            <a:off x="7761275" y="3846039"/>
            <a:ext cx="1663700" cy="1219200"/>
          </a:xfrm>
          <a:custGeom>
            <a:avLst/>
            <a:gdLst>
              <a:gd name="T0" fmla="*/ 0 w 1393825"/>
              <a:gd name="T1" fmla="*/ 0 h 1371600"/>
              <a:gd name="T2" fmla="*/ 383356 w 1393825"/>
              <a:gd name="T3" fmla="*/ 169473 h 1371600"/>
              <a:gd name="T4" fmla="*/ 383356 w 1393825"/>
              <a:gd name="T5" fmla="*/ 963318 h 1371600"/>
              <a:gd name="T6" fmla="*/ 2370329 w 1393825"/>
              <a:gd name="T7" fmla="*/ 963318 h 1371600"/>
              <a:gd name="T8" fmla="*/ 0 60000 65536"/>
              <a:gd name="T9" fmla="*/ 0 60000 65536"/>
              <a:gd name="T10" fmla="*/ 0 60000 65536"/>
              <a:gd name="T11" fmla="*/ 0 60000 65536"/>
              <a:gd name="T12" fmla="*/ 0 w 1393825"/>
              <a:gd name="T13" fmla="*/ 0 h 1371600"/>
              <a:gd name="T14" fmla="*/ 1393825 w 1393825"/>
              <a:gd name="T15" fmla="*/ 1371600 h 137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3825" h="1371600">
                <a:moveTo>
                  <a:pt x="0" y="0"/>
                </a:moveTo>
                <a:lnTo>
                  <a:pt x="225425" y="241300"/>
                </a:lnTo>
                <a:lnTo>
                  <a:pt x="225425" y="1371600"/>
                </a:lnTo>
                <a:lnTo>
                  <a:pt x="1393825" y="1371600"/>
                </a:lnTo>
              </a:path>
            </a:pathLst>
          </a:custGeom>
          <a:noFill/>
          <a:ln w="15875" cap="rnd" cmpd="sng">
            <a:solidFill>
              <a:schemeClr val="bg1">
                <a:lumMod val="75000"/>
              </a:schemeClr>
            </a:solidFill>
            <a:prstDash val="sysDash"/>
            <a:bevel/>
            <a:headEnd type="oval" w="sm" len="sm"/>
            <a:tailEnd type="oval" w="sm" len="sm"/>
          </a:ln>
        </p:spPr>
        <p:txBody>
          <a:bodyPr lIns="68580" tIns="34290" rIns="68580" bIns="3429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9009C0C1-561A-40C2-9F06-11A99066F6F6}"/>
              </a:ext>
            </a:extLst>
          </p:cNvPr>
          <p:cNvSpPr txBox="1"/>
          <p:nvPr/>
        </p:nvSpPr>
        <p:spPr>
          <a:xfrm>
            <a:off x="1371707" y="405132"/>
            <a:ext cx="3954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+mn-ea"/>
              </a:rPr>
              <a:t>Add title text here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7931CD70-143E-4D43-9F06-72B51571A9DE}"/>
              </a:ext>
            </a:extLst>
          </p:cNvPr>
          <p:cNvSpPr txBox="1"/>
          <p:nvPr/>
        </p:nvSpPr>
        <p:spPr>
          <a:xfrm>
            <a:off x="377837" y="271618"/>
            <a:ext cx="8771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dirty="0">
                <a:solidFill>
                  <a:schemeClr val="bg1"/>
                </a:solidFill>
                <a:latin typeface="HarmonyOS Sans SC Black" panose="00000A00000000000000" pitchFamily="2" charset="-122"/>
                <a:ea typeface="HarmonyOS Sans SC Black" panose="00000A00000000000000" pitchFamily="2" charset="-122"/>
                <a:cs typeface="+mn-ea"/>
                <a:sym typeface="+mn-lt"/>
              </a:rPr>
              <a:t>01</a:t>
            </a:r>
            <a:endParaRPr kumimoji="1" lang="zh-CN" altLang="en-US" sz="4400" dirty="0">
              <a:solidFill>
                <a:schemeClr val="bg1"/>
              </a:solidFill>
              <a:latin typeface="HarmonyOS Sans SC Black" panose="00000A00000000000000" pitchFamily="2" charset="-122"/>
              <a:ea typeface="HarmonyOS Sans SC Black" panose="00000A00000000000000" pitchFamily="2" charset="-122"/>
              <a:cs typeface="+mn-ea"/>
              <a:sym typeface="+mn-lt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EA58AF87-F7B9-4E9B-ABD6-650F23C7C130}"/>
              </a:ext>
            </a:extLst>
          </p:cNvPr>
          <p:cNvGrpSpPr/>
          <p:nvPr/>
        </p:nvGrpSpPr>
        <p:grpSpPr>
          <a:xfrm>
            <a:off x="2346286" y="4022079"/>
            <a:ext cx="2249291" cy="1386719"/>
            <a:chOff x="3694181" y="1830402"/>
            <a:chExt cx="2249291" cy="1386719"/>
          </a:xfrm>
        </p:grpSpPr>
        <p:sp>
          <p:nvSpPr>
            <p:cNvPr id="51" name="TextBox 37">
              <a:extLst>
                <a:ext uri="{FF2B5EF4-FFF2-40B4-BE49-F238E27FC236}">
                  <a16:creationId xmlns:a16="http://schemas.microsoft.com/office/drawing/2014/main" id="{74D029C6-A0A1-4200-885D-4DF90FABB4F1}"/>
                </a:ext>
              </a:extLst>
            </p:cNvPr>
            <p:cNvSpPr txBox="1"/>
            <p:nvPr/>
          </p:nvSpPr>
          <p:spPr>
            <a:xfrm>
              <a:off x="3694181" y="2258717"/>
              <a:ext cx="2249291" cy="9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etc.... ...</a:t>
              </a:r>
            </a:p>
            <a:p>
              <a:pPr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MH_Text_1">
              <a:extLst>
                <a:ext uri="{FF2B5EF4-FFF2-40B4-BE49-F238E27FC236}">
                  <a16:creationId xmlns:a16="http://schemas.microsoft.com/office/drawing/2014/main" id="{7F9C4925-FEA5-47A5-B4A7-DFACAADE49DA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3696733" y="1830402"/>
              <a:ext cx="1833436" cy="58450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eaLnBrk="1" hangingPunct="1"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975E3D6C-F18E-4A96-A938-94F0FEBE73A1}"/>
              </a:ext>
            </a:extLst>
          </p:cNvPr>
          <p:cNvGrpSpPr/>
          <p:nvPr/>
        </p:nvGrpSpPr>
        <p:grpSpPr>
          <a:xfrm>
            <a:off x="7773141" y="1174707"/>
            <a:ext cx="2249291" cy="1386719"/>
            <a:chOff x="3694181" y="1830402"/>
            <a:chExt cx="2249291" cy="1386719"/>
          </a:xfrm>
        </p:grpSpPr>
        <p:sp>
          <p:nvSpPr>
            <p:cNvPr id="54" name="TextBox 37">
              <a:extLst>
                <a:ext uri="{FF2B5EF4-FFF2-40B4-BE49-F238E27FC236}">
                  <a16:creationId xmlns:a16="http://schemas.microsoft.com/office/drawing/2014/main" id="{B06D0DCC-0A02-4761-8573-F846835FC6A0}"/>
                </a:ext>
              </a:extLst>
            </p:cNvPr>
            <p:cNvSpPr txBox="1"/>
            <p:nvPr/>
          </p:nvSpPr>
          <p:spPr>
            <a:xfrm>
              <a:off x="3694181" y="2258717"/>
              <a:ext cx="2249291" cy="9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etc.... ...</a:t>
              </a:r>
            </a:p>
            <a:p>
              <a:pPr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MH_Text_1">
              <a:extLst>
                <a:ext uri="{FF2B5EF4-FFF2-40B4-BE49-F238E27FC236}">
                  <a16:creationId xmlns:a16="http://schemas.microsoft.com/office/drawing/2014/main" id="{4AFBF635-8E61-4E40-9B88-29FC8625867E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696733" y="1830402"/>
              <a:ext cx="1833436" cy="58450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eaLnBrk="1" hangingPunct="1"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6085D009-315D-4592-8B0E-BD29D0C555C5}"/>
              </a:ext>
            </a:extLst>
          </p:cNvPr>
          <p:cNvGrpSpPr/>
          <p:nvPr/>
        </p:nvGrpSpPr>
        <p:grpSpPr>
          <a:xfrm>
            <a:off x="8144154" y="3714333"/>
            <a:ext cx="2249291" cy="1386719"/>
            <a:chOff x="3694181" y="1830402"/>
            <a:chExt cx="2249291" cy="1386719"/>
          </a:xfrm>
        </p:grpSpPr>
        <p:sp>
          <p:nvSpPr>
            <p:cNvPr id="57" name="TextBox 37">
              <a:extLst>
                <a:ext uri="{FF2B5EF4-FFF2-40B4-BE49-F238E27FC236}">
                  <a16:creationId xmlns:a16="http://schemas.microsoft.com/office/drawing/2014/main" id="{58E95E18-3929-4DC6-826A-E3651DE36430}"/>
                </a:ext>
              </a:extLst>
            </p:cNvPr>
            <p:cNvSpPr txBox="1"/>
            <p:nvPr/>
          </p:nvSpPr>
          <p:spPr>
            <a:xfrm>
              <a:off x="3694181" y="2258717"/>
              <a:ext cx="2249291" cy="9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etc.... ...</a:t>
              </a:r>
            </a:p>
            <a:p>
              <a:pPr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MH_Text_1">
              <a:extLst>
                <a:ext uri="{FF2B5EF4-FFF2-40B4-BE49-F238E27FC236}">
                  <a16:creationId xmlns:a16="http://schemas.microsoft.com/office/drawing/2014/main" id="{22E3A6C7-EDBF-4595-A980-098C18904B1F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696733" y="1830402"/>
              <a:ext cx="1833436" cy="58450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eaLnBrk="1" hangingPunct="1"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87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250955" y="5115200"/>
            <a:ext cx="5054419" cy="246566"/>
          </a:xfrm>
          <a:prstGeom prst="ellipse">
            <a:avLst/>
          </a:prstGeom>
          <a:gradFill flip="none" rotWithShape="1">
            <a:gsLst>
              <a:gs pos="50000">
                <a:schemeClr val="tx1">
                  <a:lumMod val="50000"/>
                  <a:lumOff val="50000"/>
                  <a:alpha val="33000"/>
                </a:schemeClr>
              </a:gs>
              <a:gs pos="0">
                <a:schemeClr val="tx1">
                  <a:lumMod val="65000"/>
                  <a:lumOff val="35000"/>
                  <a:alpha val="50000"/>
                </a:schemeClr>
              </a:gs>
              <a:gs pos="100000">
                <a:srgbClr val="FAFAFC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4299818" y="1754392"/>
            <a:ext cx="4121755" cy="2761575"/>
            <a:chOff x="4299818" y="1754392"/>
            <a:chExt cx="4121755" cy="2761575"/>
          </a:xfrm>
        </p:grpSpPr>
        <p:sp>
          <p:nvSpPr>
            <p:cNvPr id="6" name="椭圆形标注 5"/>
            <p:cNvSpPr/>
            <p:nvPr/>
          </p:nvSpPr>
          <p:spPr>
            <a:xfrm>
              <a:off x="4299818" y="1754392"/>
              <a:ext cx="4121755" cy="2761575"/>
            </a:xfrm>
            <a:prstGeom prst="wedgeEllipseCallout">
              <a:avLst>
                <a:gd name="adj1" fmla="val 35828"/>
                <a:gd name="adj2" fmla="val 75095"/>
              </a:avLst>
            </a:prstGeom>
            <a:solidFill>
              <a:srgbClr val="2E6BF2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Freeform 449"/>
            <p:cNvSpPr>
              <a:spLocks noEditPoints="1"/>
            </p:cNvSpPr>
            <p:nvPr/>
          </p:nvSpPr>
          <p:spPr bwMode="auto">
            <a:xfrm>
              <a:off x="6495907" y="1965452"/>
              <a:ext cx="564513" cy="517859"/>
            </a:xfrm>
            <a:custGeom>
              <a:avLst/>
              <a:gdLst>
                <a:gd name="T0" fmla="*/ 93 w 121"/>
                <a:gd name="T1" fmla="*/ 0 h 111"/>
                <a:gd name="T2" fmla="*/ 99 w 121"/>
                <a:gd name="T3" fmla="*/ 6 h 111"/>
                <a:gd name="T4" fmla="*/ 90 w 121"/>
                <a:gd name="T5" fmla="*/ 32 h 111"/>
                <a:gd name="T6" fmla="*/ 22 w 121"/>
                <a:gd name="T7" fmla="*/ 10 h 111"/>
                <a:gd name="T8" fmla="*/ 27 w 121"/>
                <a:gd name="T9" fmla="*/ 15 h 111"/>
                <a:gd name="T10" fmla="*/ 35 w 121"/>
                <a:gd name="T11" fmla="*/ 21 h 111"/>
                <a:gd name="T12" fmla="*/ 22 w 121"/>
                <a:gd name="T13" fmla="*/ 26 h 111"/>
                <a:gd name="T14" fmla="*/ 27 w 121"/>
                <a:gd name="T15" fmla="*/ 30 h 111"/>
                <a:gd name="T16" fmla="*/ 35 w 121"/>
                <a:gd name="T17" fmla="*/ 37 h 111"/>
                <a:gd name="T18" fmla="*/ 22 w 121"/>
                <a:gd name="T19" fmla="*/ 43 h 111"/>
                <a:gd name="T20" fmla="*/ 27 w 121"/>
                <a:gd name="T21" fmla="*/ 46 h 111"/>
                <a:gd name="T22" fmla="*/ 35 w 121"/>
                <a:gd name="T23" fmla="*/ 52 h 111"/>
                <a:gd name="T24" fmla="*/ 22 w 121"/>
                <a:gd name="T25" fmla="*/ 57 h 111"/>
                <a:gd name="T26" fmla="*/ 27 w 121"/>
                <a:gd name="T27" fmla="*/ 61 h 111"/>
                <a:gd name="T28" fmla="*/ 35 w 121"/>
                <a:gd name="T29" fmla="*/ 68 h 111"/>
                <a:gd name="T30" fmla="*/ 22 w 121"/>
                <a:gd name="T31" fmla="*/ 74 h 111"/>
                <a:gd name="T32" fmla="*/ 27 w 121"/>
                <a:gd name="T33" fmla="*/ 78 h 111"/>
                <a:gd name="T34" fmla="*/ 35 w 121"/>
                <a:gd name="T35" fmla="*/ 85 h 111"/>
                <a:gd name="T36" fmla="*/ 22 w 121"/>
                <a:gd name="T37" fmla="*/ 90 h 111"/>
                <a:gd name="T38" fmla="*/ 22 w 121"/>
                <a:gd name="T39" fmla="*/ 101 h 111"/>
                <a:gd name="T40" fmla="*/ 90 w 121"/>
                <a:gd name="T41" fmla="*/ 79 h 111"/>
                <a:gd name="T42" fmla="*/ 99 w 121"/>
                <a:gd name="T43" fmla="*/ 105 h 111"/>
                <a:gd name="T44" fmla="*/ 93 w 121"/>
                <a:gd name="T45" fmla="*/ 111 h 111"/>
                <a:gd name="T46" fmla="*/ 13 w 121"/>
                <a:gd name="T47" fmla="*/ 111 h 111"/>
                <a:gd name="T48" fmla="*/ 13 w 121"/>
                <a:gd name="T49" fmla="*/ 98 h 111"/>
                <a:gd name="T50" fmla="*/ 0 w 121"/>
                <a:gd name="T51" fmla="*/ 89 h 111"/>
                <a:gd name="T52" fmla="*/ 13 w 121"/>
                <a:gd name="T53" fmla="*/ 81 h 111"/>
                <a:gd name="T54" fmla="*/ 0 w 121"/>
                <a:gd name="T55" fmla="*/ 72 h 111"/>
                <a:gd name="T56" fmla="*/ 13 w 121"/>
                <a:gd name="T57" fmla="*/ 67 h 111"/>
                <a:gd name="T58" fmla="*/ 0 w 121"/>
                <a:gd name="T59" fmla="*/ 57 h 111"/>
                <a:gd name="T60" fmla="*/ 13 w 121"/>
                <a:gd name="T61" fmla="*/ 50 h 111"/>
                <a:gd name="T62" fmla="*/ 0 w 121"/>
                <a:gd name="T63" fmla="*/ 41 h 111"/>
                <a:gd name="T64" fmla="*/ 13 w 121"/>
                <a:gd name="T65" fmla="*/ 35 h 111"/>
                <a:gd name="T66" fmla="*/ 0 w 121"/>
                <a:gd name="T67" fmla="*/ 26 h 111"/>
                <a:gd name="T68" fmla="*/ 13 w 121"/>
                <a:gd name="T69" fmla="*/ 6 h 111"/>
                <a:gd name="T70" fmla="*/ 18 w 121"/>
                <a:gd name="T71" fmla="*/ 0 h 111"/>
                <a:gd name="T72" fmla="*/ 44 w 121"/>
                <a:gd name="T73" fmla="*/ 54 h 111"/>
                <a:gd name="T74" fmla="*/ 57 w 121"/>
                <a:gd name="T75" fmla="*/ 59 h 111"/>
                <a:gd name="T76" fmla="*/ 44 w 121"/>
                <a:gd name="T77" fmla="*/ 54 h 111"/>
                <a:gd name="T78" fmla="*/ 44 w 121"/>
                <a:gd name="T79" fmla="*/ 43 h 111"/>
                <a:gd name="T80" fmla="*/ 66 w 121"/>
                <a:gd name="T81" fmla="*/ 46 h 111"/>
                <a:gd name="T82" fmla="*/ 44 w 121"/>
                <a:gd name="T83" fmla="*/ 43 h 111"/>
                <a:gd name="T84" fmla="*/ 44 w 121"/>
                <a:gd name="T85" fmla="*/ 30 h 111"/>
                <a:gd name="T86" fmla="*/ 77 w 121"/>
                <a:gd name="T87" fmla="*/ 35 h 111"/>
                <a:gd name="T88" fmla="*/ 44 w 121"/>
                <a:gd name="T89" fmla="*/ 30 h 111"/>
                <a:gd name="T90" fmla="*/ 44 w 121"/>
                <a:gd name="T91" fmla="*/ 19 h 111"/>
                <a:gd name="T92" fmla="*/ 77 w 121"/>
                <a:gd name="T93" fmla="*/ 24 h 111"/>
                <a:gd name="T94" fmla="*/ 44 w 121"/>
                <a:gd name="T95" fmla="*/ 19 h 111"/>
                <a:gd name="T96" fmla="*/ 57 w 121"/>
                <a:gd name="T97" fmla="*/ 89 h 111"/>
                <a:gd name="T98" fmla="*/ 71 w 121"/>
                <a:gd name="T99" fmla="*/ 87 h 111"/>
                <a:gd name="T100" fmla="*/ 58 w 121"/>
                <a:gd name="T101" fmla="*/ 74 h 111"/>
                <a:gd name="T102" fmla="*/ 57 w 121"/>
                <a:gd name="T103" fmla="*/ 89 h 111"/>
                <a:gd name="T104" fmla="*/ 108 w 121"/>
                <a:gd name="T105" fmla="*/ 24 h 111"/>
                <a:gd name="T106" fmla="*/ 77 w 121"/>
                <a:gd name="T107" fmla="*/ 81 h 111"/>
                <a:gd name="T108" fmla="*/ 108 w 121"/>
                <a:gd name="T109" fmla="*/ 2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" h="111">
                  <a:moveTo>
                    <a:pt x="18" y="0"/>
                  </a:moveTo>
                  <a:lnTo>
                    <a:pt x="93" y="0"/>
                  </a:lnTo>
                  <a:lnTo>
                    <a:pt x="99" y="0"/>
                  </a:lnTo>
                  <a:lnTo>
                    <a:pt x="99" y="6"/>
                  </a:lnTo>
                  <a:lnTo>
                    <a:pt x="99" y="22"/>
                  </a:lnTo>
                  <a:lnTo>
                    <a:pt x="90" y="32"/>
                  </a:lnTo>
                  <a:lnTo>
                    <a:pt x="90" y="10"/>
                  </a:lnTo>
                  <a:lnTo>
                    <a:pt x="22" y="10"/>
                  </a:lnTo>
                  <a:lnTo>
                    <a:pt x="22" y="17"/>
                  </a:lnTo>
                  <a:lnTo>
                    <a:pt x="27" y="15"/>
                  </a:lnTo>
                  <a:lnTo>
                    <a:pt x="31" y="13"/>
                  </a:lnTo>
                  <a:lnTo>
                    <a:pt x="35" y="21"/>
                  </a:lnTo>
                  <a:lnTo>
                    <a:pt x="31" y="22"/>
                  </a:lnTo>
                  <a:lnTo>
                    <a:pt x="22" y="26"/>
                  </a:lnTo>
                  <a:lnTo>
                    <a:pt x="22" y="32"/>
                  </a:lnTo>
                  <a:lnTo>
                    <a:pt x="27" y="30"/>
                  </a:lnTo>
                  <a:lnTo>
                    <a:pt x="31" y="28"/>
                  </a:lnTo>
                  <a:lnTo>
                    <a:pt x="35" y="37"/>
                  </a:lnTo>
                  <a:lnTo>
                    <a:pt x="31" y="39"/>
                  </a:lnTo>
                  <a:lnTo>
                    <a:pt x="22" y="43"/>
                  </a:lnTo>
                  <a:lnTo>
                    <a:pt x="22" y="48"/>
                  </a:lnTo>
                  <a:lnTo>
                    <a:pt x="27" y="46"/>
                  </a:lnTo>
                  <a:lnTo>
                    <a:pt x="31" y="45"/>
                  </a:lnTo>
                  <a:lnTo>
                    <a:pt x="35" y="52"/>
                  </a:lnTo>
                  <a:lnTo>
                    <a:pt x="31" y="54"/>
                  </a:lnTo>
                  <a:lnTo>
                    <a:pt x="22" y="57"/>
                  </a:lnTo>
                  <a:lnTo>
                    <a:pt x="22" y="63"/>
                  </a:lnTo>
                  <a:lnTo>
                    <a:pt x="27" y="61"/>
                  </a:lnTo>
                  <a:lnTo>
                    <a:pt x="31" y="59"/>
                  </a:lnTo>
                  <a:lnTo>
                    <a:pt x="35" y="68"/>
                  </a:lnTo>
                  <a:lnTo>
                    <a:pt x="31" y="70"/>
                  </a:lnTo>
                  <a:lnTo>
                    <a:pt x="22" y="74"/>
                  </a:lnTo>
                  <a:lnTo>
                    <a:pt x="22" y="79"/>
                  </a:lnTo>
                  <a:lnTo>
                    <a:pt x="27" y="78"/>
                  </a:lnTo>
                  <a:lnTo>
                    <a:pt x="31" y="76"/>
                  </a:lnTo>
                  <a:lnTo>
                    <a:pt x="35" y="85"/>
                  </a:lnTo>
                  <a:lnTo>
                    <a:pt x="31" y="87"/>
                  </a:lnTo>
                  <a:lnTo>
                    <a:pt x="22" y="90"/>
                  </a:lnTo>
                  <a:lnTo>
                    <a:pt x="22" y="98"/>
                  </a:lnTo>
                  <a:lnTo>
                    <a:pt x="22" y="101"/>
                  </a:lnTo>
                  <a:lnTo>
                    <a:pt x="90" y="101"/>
                  </a:lnTo>
                  <a:lnTo>
                    <a:pt x="90" y="79"/>
                  </a:lnTo>
                  <a:lnTo>
                    <a:pt x="99" y="70"/>
                  </a:lnTo>
                  <a:lnTo>
                    <a:pt x="99" y="105"/>
                  </a:lnTo>
                  <a:lnTo>
                    <a:pt x="99" y="111"/>
                  </a:lnTo>
                  <a:lnTo>
                    <a:pt x="93" y="111"/>
                  </a:lnTo>
                  <a:lnTo>
                    <a:pt x="18" y="111"/>
                  </a:lnTo>
                  <a:lnTo>
                    <a:pt x="13" y="111"/>
                  </a:lnTo>
                  <a:lnTo>
                    <a:pt x="13" y="105"/>
                  </a:lnTo>
                  <a:lnTo>
                    <a:pt x="13" y="98"/>
                  </a:lnTo>
                  <a:lnTo>
                    <a:pt x="2" y="98"/>
                  </a:lnTo>
                  <a:lnTo>
                    <a:pt x="0" y="89"/>
                  </a:lnTo>
                  <a:lnTo>
                    <a:pt x="13" y="85"/>
                  </a:lnTo>
                  <a:lnTo>
                    <a:pt x="13" y="81"/>
                  </a:lnTo>
                  <a:lnTo>
                    <a:pt x="2" y="81"/>
                  </a:lnTo>
                  <a:lnTo>
                    <a:pt x="0" y="72"/>
                  </a:lnTo>
                  <a:lnTo>
                    <a:pt x="13" y="67"/>
                  </a:lnTo>
                  <a:lnTo>
                    <a:pt x="13" y="67"/>
                  </a:lnTo>
                  <a:lnTo>
                    <a:pt x="2" y="67"/>
                  </a:lnTo>
                  <a:lnTo>
                    <a:pt x="0" y="57"/>
                  </a:lnTo>
                  <a:lnTo>
                    <a:pt x="13" y="52"/>
                  </a:lnTo>
                  <a:lnTo>
                    <a:pt x="13" y="50"/>
                  </a:lnTo>
                  <a:lnTo>
                    <a:pt x="2" y="50"/>
                  </a:lnTo>
                  <a:lnTo>
                    <a:pt x="0" y="41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2" y="35"/>
                  </a:lnTo>
                  <a:lnTo>
                    <a:pt x="0" y="26"/>
                  </a:lnTo>
                  <a:lnTo>
                    <a:pt x="13" y="21"/>
                  </a:lnTo>
                  <a:lnTo>
                    <a:pt x="13" y="6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44" y="54"/>
                  </a:moveTo>
                  <a:lnTo>
                    <a:pt x="44" y="59"/>
                  </a:lnTo>
                  <a:lnTo>
                    <a:pt x="57" y="59"/>
                  </a:lnTo>
                  <a:lnTo>
                    <a:pt x="57" y="54"/>
                  </a:lnTo>
                  <a:lnTo>
                    <a:pt x="44" y="54"/>
                  </a:lnTo>
                  <a:lnTo>
                    <a:pt x="44" y="54"/>
                  </a:lnTo>
                  <a:close/>
                  <a:moveTo>
                    <a:pt x="44" y="43"/>
                  </a:moveTo>
                  <a:lnTo>
                    <a:pt x="44" y="46"/>
                  </a:lnTo>
                  <a:lnTo>
                    <a:pt x="66" y="46"/>
                  </a:lnTo>
                  <a:lnTo>
                    <a:pt x="66" y="43"/>
                  </a:lnTo>
                  <a:lnTo>
                    <a:pt x="44" y="43"/>
                  </a:lnTo>
                  <a:lnTo>
                    <a:pt x="44" y="43"/>
                  </a:lnTo>
                  <a:close/>
                  <a:moveTo>
                    <a:pt x="44" y="30"/>
                  </a:moveTo>
                  <a:lnTo>
                    <a:pt x="44" y="35"/>
                  </a:lnTo>
                  <a:lnTo>
                    <a:pt x="77" y="35"/>
                  </a:lnTo>
                  <a:lnTo>
                    <a:pt x="77" y="30"/>
                  </a:lnTo>
                  <a:lnTo>
                    <a:pt x="44" y="30"/>
                  </a:lnTo>
                  <a:lnTo>
                    <a:pt x="44" y="30"/>
                  </a:lnTo>
                  <a:close/>
                  <a:moveTo>
                    <a:pt x="44" y="19"/>
                  </a:moveTo>
                  <a:lnTo>
                    <a:pt x="44" y="24"/>
                  </a:lnTo>
                  <a:lnTo>
                    <a:pt x="77" y="24"/>
                  </a:lnTo>
                  <a:lnTo>
                    <a:pt x="77" y="19"/>
                  </a:lnTo>
                  <a:lnTo>
                    <a:pt x="44" y="19"/>
                  </a:lnTo>
                  <a:lnTo>
                    <a:pt x="44" y="19"/>
                  </a:lnTo>
                  <a:close/>
                  <a:moveTo>
                    <a:pt x="57" y="89"/>
                  </a:moveTo>
                  <a:lnTo>
                    <a:pt x="64" y="89"/>
                  </a:lnTo>
                  <a:lnTo>
                    <a:pt x="71" y="87"/>
                  </a:lnTo>
                  <a:lnTo>
                    <a:pt x="64" y="79"/>
                  </a:lnTo>
                  <a:lnTo>
                    <a:pt x="58" y="74"/>
                  </a:lnTo>
                  <a:lnTo>
                    <a:pt x="57" y="81"/>
                  </a:lnTo>
                  <a:lnTo>
                    <a:pt x="57" y="89"/>
                  </a:lnTo>
                  <a:lnTo>
                    <a:pt x="57" y="89"/>
                  </a:lnTo>
                  <a:close/>
                  <a:moveTo>
                    <a:pt x="108" y="24"/>
                  </a:moveTo>
                  <a:lnTo>
                    <a:pt x="64" y="67"/>
                  </a:lnTo>
                  <a:lnTo>
                    <a:pt x="77" y="81"/>
                  </a:lnTo>
                  <a:lnTo>
                    <a:pt x="121" y="39"/>
                  </a:lnTo>
                  <a:lnTo>
                    <a:pt x="108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044905" y="2372688"/>
            <a:ext cx="3403467" cy="2280323"/>
            <a:chOff x="3044905" y="2372688"/>
            <a:chExt cx="3403467" cy="2280323"/>
          </a:xfrm>
        </p:grpSpPr>
        <p:sp>
          <p:nvSpPr>
            <p:cNvPr id="9" name="椭圆形标注 8"/>
            <p:cNvSpPr/>
            <p:nvPr/>
          </p:nvSpPr>
          <p:spPr>
            <a:xfrm>
              <a:off x="3044905" y="2372688"/>
              <a:ext cx="3403467" cy="2280323"/>
            </a:xfrm>
            <a:prstGeom prst="wedgeEllipseCallout">
              <a:avLst>
                <a:gd name="adj1" fmla="val 35828"/>
                <a:gd name="adj2" fmla="val 75095"/>
              </a:avLst>
            </a:prstGeom>
            <a:solidFill>
              <a:srgbClr val="CCF4FE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Freeform 455"/>
            <p:cNvSpPr>
              <a:spLocks noEditPoints="1"/>
            </p:cNvSpPr>
            <p:nvPr/>
          </p:nvSpPr>
          <p:spPr bwMode="auto">
            <a:xfrm>
              <a:off x="3650639" y="3174402"/>
              <a:ext cx="513191" cy="573845"/>
            </a:xfrm>
            <a:custGeom>
              <a:avLst/>
              <a:gdLst>
                <a:gd name="T0" fmla="*/ 33 w 110"/>
                <a:gd name="T1" fmla="*/ 9 h 123"/>
                <a:gd name="T2" fmla="*/ 32 w 110"/>
                <a:gd name="T3" fmla="*/ 20 h 123"/>
                <a:gd name="T4" fmla="*/ 33 w 110"/>
                <a:gd name="T5" fmla="*/ 29 h 123"/>
                <a:gd name="T6" fmla="*/ 32 w 110"/>
                <a:gd name="T7" fmla="*/ 39 h 123"/>
                <a:gd name="T8" fmla="*/ 28 w 110"/>
                <a:gd name="T9" fmla="*/ 39 h 123"/>
                <a:gd name="T10" fmla="*/ 22 w 110"/>
                <a:gd name="T11" fmla="*/ 29 h 123"/>
                <a:gd name="T12" fmla="*/ 21 w 110"/>
                <a:gd name="T13" fmla="*/ 20 h 123"/>
                <a:gd name="T14" fmla="*/ 28 w 110"/>
                <a:gd name="T15" fmla="*/ 2 h 123"/>
                <a:gd name="T16" fmla="*/ 32 w 110"/>
                <a:gd name="T17" fmla="*/ 0 h 123"/>
                <a:gd name="T18" fmla="*/ 103 w 110"/>
                <a:gd name="T19" fmla="*/ 9 h 123"/>
                <a:gd name="T20" fmla="*/ 8 w 110"/>
                <a:gd name="T21" fmla="*/ 110 h 123"/>
                <a:gd name="T22" fmla="*/ 94 w 110"/>
                <a:gd name="T23" fmla="*/ 108 h 123"/>
                <a:gd name="T24" fmla="*/ 8 w 110"/>
                <a:gd name="T25" fmla="*/ 105 h 123"/>
                <a:gd name="T26" fmla="*/ 94 w 110"/>
                <a:gd name="T27" fmla="*/ 103 h 123"/>
                <a:gd name="T28" fmla="*/ 8 w 110"/>
                <a:gd name="T29" fmla="*/ 99 h 123"/>
                <a:gd name="T30" fmla="*/ 94 w 110"/>
                <a:gd name="T31" fmla="*/ 97 h 123"/>
                <a:gd name="T32" fmla="*/ 99 w 110"/>
                <a:gd name="T33" fmla="*/ 85 h 123"/>
                <a:gd name="T34" fmla="*/ 103 w 110"/>
                <a:gd name="T35" fmla="*/ 86 h 123"/>
                <a:gd name="T36" fmla="*/ 109 w 110"/>
                <a:gd name="T37" fmla="*/ 96 h 123"/>
                <a:gd name="T38" fmla="*/ 110 w 110"/>
                <a:gd name="T39" fmla="*/ 105 h 123"/>
                <a:gd name="T40" fmla="*/ 103 w 110"/>
                <a:gd name="T41" fmla="*/ 121 h 123"/>
                <a:gd name="T42" fmla="*/ 99 w 110"/>
                <a:gd name="T43" fmla="*/ 123 h 123"/>
                <a:gd name="T44" fmla="*/ 98 w 110"/>
                <a:gd name="T45" fmla="*/ 112 h 123"/>
                <a:gd name="T46" fmla="*/ 99 w 110"/>
                <a:gd name="T47" fmla="*/ 105 h 123"/>
                <a:gd name="T48" fmla="*/ 99 w 110"/>
                <a:gd name="T49" fmla="*/ 99 h 123"/>
                <a:gd name="T50" fmla="*/ 0 w 110"/>
                <a:gd name="T51" fmla="*/ 94 h 123"/>
                <a:gd name="T52" fmla="*/ 19 w 110"/>
                <a:gd name="T53" fmla="*/ 68 h 123"/>
                <a:gd name="T54" fmla="*/ 79 w 110"/>
                <a:gd name="T55" fmla="*/ 66 h 123"/>
                <a:gd name="T56" fmla="*/ 19 w 110"/>
                <a:gd name="T57" fmla="*/ 63 h 123"/>
                <a:gd name="T58" fmla="*/ 79 w 110"/>
                <a:gd name="T59" fmla="*/ 61 h 123"/>
                <a:gd name="T60" fmla="*/ 19 w 110"/>
                <a:gd name="T61" fmla="*/ 57 h 123"/>
                <a:gd name="T62" fmla="*/ 79 w 110"/>
                <a:gd name="T63" fmla="*/ 55 h 123"/>
                <a:gd name="T64" fmla="*/ 85 w 110"/>
                <a:gd name="T65" fmla="*/ 42 h 123"/>
                <a:gd name="T66" fmla="*/ 88 w 110"/>
                <a:gd name="T67" fmla="*/ 44 h 123"/>
                <a:gd name="T68" fmla="*/ 94 w 110"/>
                <a:gd name="T69" fmla="*/ 53 h 123"/>
                <a:gd name="T70" fmla="*/ 96 w 110"/>
                <a:gd name="T71" fmla="*/ 63 h 123"/>
                <a:gd name="T72" fmla="*/ 88 w 110"/>
                <a:gd name="T73" fmla="*/ 79 h 123"/>
                <a:gd name="T74" fmla="*/ 85 w 110"/>
                <a:gd name="T75" fmla="*/ 81 h 123"/>
                <a:gd name="T76" fmla="*/ 81 w 110"/>
                <a:gd name="T77" fmla="*/ 72 h 123"/>
                <a:gd name="T78" fmla="*/ 85 w 110"/>
                <a:gd name="T79" fmla="*/ 63 h 123"/>
                <a:gd name="T80" fmla="*/ 85 w 110"/>
                <a:gd name="T81" fmla="*/ 57 h 123"/>
                <a:gd name="T82" fmla="*/ 11 w 110"/>
                <a:gd name="T83" fmla="*/ 52 h 123"/>
                <a:gd name="T84" fmla="*/ 98 w 110"/>
                <a:gd name="T85" fmla="*/ 26 h 123"/>
                <a:gd name="T86" fmla="*/ 37 w 110"/>
                <a:gd name="T87" fmla="*/ 24 h 123"/>
                <a:gd name="T88" fmla="*/ 98 w 110"/>
                <a:gd name="T89" fmla="*/ 22 h 123"/>
                <a:gd name="T90" fmla="*/ 37 w 110"/>
                <a:gd name="T91" fmla="*/ 18 h 123"/>
                <a:gd name="T92" fmla="*/ 98 w 110"/>
                <a:gd name="T93" fmla="*/ 1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0" h="123">
                  <a:moveTo>
                    <a:pt x="103" y="9"/>
                  </a:moveTo>
                  <a:lnTo>
                    <a:pt x="33" y="9"/>
                  </a:lnTo>
                  <a:lnTo>
                    <a:pt x="33" y="9"/>
                  </a:lnTo>
                  <a:lnTo>
                    <a:pt x="32" y="15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24"/>
                  </a:lnTo>
                  <a:lnTo>
                    <a:pt x="33" y="29"/>
                  </a:lnTo>
                  <a:lnTo>
                    <a:pt x="105" y="29"/>
                  </a:lnTo>
                  <a:lnTo>
                    <a:pt x="105" y="39"/>
                  </a:lnTo>
                  <a:lnTo>
                    <a:pt x="32" y="39"/>
                  </a:lnTo>
                  <a:lnTo>
                    <a:pt x="30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2" y="29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2" y="11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103" y="0"/>
                  </a:lnTo>
                  <a:lnTo>
                    <a:pt x="103" y="9"/>
                  </a:lnTo>
                  <a:lnTo>
                    <a:pt x="103" y="9"/>
                  </a:lnTo>
                  <a:close/>
                  <a:moveTo>
                    <a:pt x="94" y="108"/>
                  </a:moveTo>
                  <a:lnTo>
                    <a:pt x="8" y="108"/>
                  </a:lnTo>
                  <a:lnTo>
                    <a:pt x="8" y="110"/>
                  </a:lnTo>
                  <a:lnTo>
                    <a:pt x="94" y="110"/>
                  </a:lnTo>
                  <a:lnTo>
                    <a:pt x="94" y="108"/>
                  </a:lnTo>
                  <a:lnTo>
                    <a:pt x="94" y="108"/>
                  </a:lnTo>
                  <a:close/>
                  <a:moveTo>
                    <a:pt x="94" y="103"/>
                  </a:moveTo>
                  <a:lnTo>
                    <a:pt x="8" y="103"/>
                  </a:lnTo>
                  <a:lnTo>
                    <a:pt x="8" y="105"/>
                  </a:lnTo>
                  <a:lnTo>
                    <a:pt x="94" y="105"/>
                  </a:lnTo>
                  <a:lnTo>
                    <a:pt x="94" y="103"/>
                  </a:lnTo>
                  <a:lnTo>
                    <a:pt x="94" y="103"/>
                  </a:lnTo>
                  <a:close/>
                  <a:moveTo>
                    <a:pt x="94" y="97"/>
                  </a:moveTo>
                  <a:lnTo>
                    <a:pt x="8" y="97"/>
                  </a:lnTo>
                  <a:lnTo>
                    <a:pt x="8" y="99"/>
                  </a:lnTo>
                  <a:lnTo>
                    <a:pt x="94" y="99"/>
                  </a:lnTo>
                  <a:lnTo>
                    <a:pt x="94" y="97"/>
                  </a:lnTo>
                  <a:lnTo>
                    <a:pt x="94" y="97"/>
                  </a:lnTo>
                  <a:close/>
                  <a:moveTo>
                    <a:pt x="0" y="94"/>
                  </a:moveTo>
                  <a:lnTo>
                    <a:pt x="0" y="85"/>
                  </a:lnTo>
                  <a:lnTo>
                    <a:pt x="99" y="85"/>
                  </a:lnTo>
                  <a:lnTo>
                    <a:pt x="101" y="85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9" y="96"/>
                  </a:lnTo>
                  <a:lnTo>
                    <a:pt x="110" y="105"/>
                  </a:lnTo>
                  <a:lnTo>
                    <a:pt x="110" y="105"/>
                  </a:lnTo>
                  <a:lnTo>
                    <a:pt x="110" y="105"/>
                  </a:lnTo>
                  <a:lnTo>
                    <a:pt x="109" y="114"/>
                  </a:lnTo>
                  <a:lnTo>
                    <a:pt x="103" y="121"/>
                  </a:lnTo>
                  <a:lnTo>
                    <a:pt x="103" y="121"/>
                  </a:lnTo>
                  <a:lnTo>
                    <a:pt x="103" y="121"/>
                  </a:lnTo>
                  <a:lnTo>
                    <a:pt x="101" y="123"/>
                  </a:lnTo>
                  <a:lnTo>
                    <a:pt x="99" y="123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98" y="112"/>
                  </a:lnTo>
                  <a:lnTo>
                    <a:pt x="98" y="112"/>
                  </a:lnTo>
                  <a:lnTo>
                    <a:pt x="99" y="108"/>
                  </a:lnTo>
                  <a:lnTo>
                    <a:pt x="99" y="105"/>
                  </a:lnTo>
                  <a:lnTo>
                    <a:pt x="99" y="105"/>
                  </a:lnTo>
                  <a:lnTo>
                    <a:pt x="99" y="105"/>
                  </a:lnTo>
                  <a:lnTo>
                    <a:pt x="99" y="99"/>
                  </a:lnTo>
                  <a:lnTo>
                    <a:pt x="98" y="94"/>
                  </a:lnTo>
                  <a:lnTo>
                    <a:pt x="0" y="94"/>
                  </a:lnTo>
                  <a:lnTo>
                    <a:pt x="0" y="94"/>
                  </a:lnTo>
                  <a:close/>
                  <a:moveTo>
                    <a:pt x="79" y="66"/>
                  </a:moveTo>
                  <a:lnTo>
                    <a:pt x="19" y="66"/>
                  </a:lnTo>
                  <a:lnTo>
                    <a:pt x="19" y="68"/>
                  </a:lnTo>
                  <a:lnTo>
                    <a:pt x="79" y="68"/>
                  </a:lnTo>
                  <a:lnTo>
                    <a:pt x="79" y="66"/>
                  </a:lnTo>
                  <a:lnTo>
                    <a:pt x="79" y="66"/>
                  </a:lnTo>
                  <a:close/>
                  <a:moveTo>
                    <a:pt x="79" y="61"/>
                  </a:moveTo>
                  <a:lnTo>
                    <a:pt x="19" y="61"/>
                  </a:lnTo>
                  <a:lnTo>
                    <a:pt x="19" y="63"/>
                  </a:lnTo>
                  <a:lnTo>
                    <a:pt x="79" y="63"/>
                  </a:lnTo>
                  <a:lnTo>
                    <a:pt x="79" y="61"/>
                  </a:lnTo>
                  <a:lnTo>
                    <a:pt x="79" y="61"/>
                  </a:lnTo>
                  <a:close/>
                  <a:moveTo>
                    <a:pt x="79" y="55"/>
                  </a:moveTo>
                  <a:lnTo>
                    <a:pt x="19" y="55"/>
                  </a:lnTo>
                  <a:lnTo>
                    <a:pt x="19" y="57"/>
                  </a:lnTo>
                  <a:lnTo>
                    <a:pt x="79" y="57"/>
                  </a:lnTo>
                  <a:lnTo>
                    <a:pt x="79" y="55"/>
                  </a:lnTo>
                  <a:lnTo>
                    <a:pt x="79" y="55"/>
                  </a:lnTo>
                  <a:close/>
                  <a:moveTo>
                    <a:pt x="11" y="52"/>
                  </a:moveTo>
                  <a:lnTo>
                    <a:pt x="11" y="42"/>
                  </a:lnTo>
                  <a:lnTo>
                    <a:pt x="85" y="42"/>
                  </a:lnTo>
                  <a:lnTo>
                    <a:pt x="87" y="42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94" y="53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4" y="72"/>
                  </a:lnTo>
                  <a:lnTo>
                    <a:pt x="88" y="79"/>
                  </a:lnTo>
                  <a:lnTo>
                    <a:pt x="88" y="79"/>
                  </a:lnTo>
                  <a:lnTo>
                    <a:pt x="87" y="79"/>
                  </a:lnTo>
                  <a:lnTo>
                    <a:pt x="87" y="81"/>
                  </a:lnTo>
                  <a:lnTo>
                    <a:pt x="85" y="81"/>
                  </a:lnTo>
                  <a:lnTo>
                    <a:pt x="11" y="81"/>
                  </a:lnTo>
                  <a:lnTo>
                    <a:pt x="11" y="72"/>
                  </a:lnTo>
                  <a:lnTo>
                    <a:pt x="81" y="72"/>
                  </a:lnTo>
                  <a:lnTo>
                    <a:pt x="81" y="72"/>
                  </a:lnTo>
                  <a:lnTo>
                    <a:pt x="85" y="66"/>
                  </a:lnTo>
                  <a:lnTo>
                    <a:pt x="85" y="63"/>
                  </a:lnTo>
                  <a:lnTo>
                    <a:pt x="85" y="63"/>
                  </a:lnTo>
                  <a:lnTo>
                    <a:pt x="85" y="63"/>
                  </a:lnTo>
                  <a:lnTo>
                    <a:pt x="85" y="57"/>
                  </a:lnTo>
                  <a:lnTo>
                    <a:pt x="81" y="52"/>
                  </a:lnTo>
                  <a:lnTo>
                    <a:pt x="11" y="52"/>
                  </a:lnTo>
                  <a:lnTo>
                    <a:pt x="11" y="52"/>
                  </a:lnTo>
                  <a:close/>
                  <a:moveTo>
                    <a:pt x="37" y="24"/>
                  </a:moveTo>
                  <a:lnTo>
                    <a:pt x="37" y="26"/>
                  </a:lnTo>
                  <a:lnTo>
                    <a:pt x="98" y="26"/>
                  </a:lnTo>
                  <a:lnTo>
                    <a:pt x="98" y="24"/>
                  </a:lnTo>
                  <a:lnTo>
                    <a:pt x="37" y="24"/>
                  </a:lnTo>
                  <a:lnTo>
                    <a:pt x="37" y="24"/>
                  </a:lnTo>
                  <a:close/>
                  <a:moveTo>
                    <a:pt x="37" y="18"/>
                  </a:moveTo>
                  <a:lnTo>
                    <a:pt x="37" y="22"/>
                  </a:lnTo>
                  <a:lnTo>
                    <a:pt x="98" y="22"/>
                  </a:lnTo>
                  <a:lnTo>
                    <a:pt x="98" y="18"/>
                  </a:lnTo>
                  <a:lnTo>
                    <a:pt x="37" y="18"/>
                  </a:lnTo>
                  <a:lnTo>
                    <a:pt x="37" y="18"/>
                  </a:lnTo>
                  <a:close/>
                  <a:moveTo>
                    <a:pt x="37" y="13"/>
                  </a:moveTo>
                  <a:lnTo>
                    <a:pt x="37" y="17"/>
                  </a:lnTo>
                  <a:lnTo>
                    <a:pt x="98" y="17"/>
                  </a:lnTo>
                  <a:lnTo>
                    <a:pt x="98" y="13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2E6B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4661002" y="2664946"/>
            <a:ext cx="3054040" cy="2046207"/>
            <a:chOff x="4661002" y="2664946"/>
            <a:chExt cx="3054040" cy="2046207"/>
          </a:xfrm>
        </p:grpSpPr>
        <p:sp>
          <p:nvSpPr>
            <p:cNvPr id="13" name="椭圆形标注 12"/>
            <p:cNvSpPr/>
            <p:nvPr/>
          </p:nvSpPr>
          <p:spPr>
            <a:xfrm>
              <a:off x="4661002" y="2664946"/>
              <a:ext cx="3054040" cy="2046207"/>
            </a:xfrm>
            <a:prstGeom prst="wedgeEllipseCallout">
              <a:avLst>
                <a:gd name="adj1" fmla="val 35828"/>
                <a:gd name="adj2" fmla="val 75095"/>
              </a:avLst>
            </a:prstGeom>
            <a:solidFill>
              <a:srgbClr val="FEA5BF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Freeform 312"/>
            <p:cNvSpPr>
              <a:spLocks noEditPoints="1"/>
            </p:cNvSpPr>
            <p:nvPr/>
          </p:nvSpPr>
          <p:spPr bwMode="auto">
            <a:xfrm>
              <a:off x="6947331" y="3129174"/>
              <a:ext cx="522227" cy="515309"/>
            </a:xfrm>
            <a:custGeom>
              <a:avLst/>
              <a:gdLst>
                <a:gd name="T0" fmla="*/ 28 w 151"/>
                <a:gd name="T1" fmla="*/ 72 h 149"/>
                <a:gd name="T2" fmla="*/ 76 w 151"/>
                <a:gd name="T3" fmla="*/ 31 h 149"/>
                <a:gd name="T4" fmla="*/ 123 w 151"/>
                <a:gd name="T5" fmla="*/ 72 h 149"/>
                <a:gd name="T6" fmla="*/ 123 w 151"/>
                <a:gd name="T7" fmla="*/ 149 h 149"/>
                <a:gd name="T8" fmla="*/ 107 w 151"/>
                <a:gd name="T9" fmla="*/ 149 h 149"/>
                <a:gd name="T10" fmla="*/ 107 w 151"/>
                <a:gd name="T11" fmla="*/ 107 h 149"/>
                <a:gd name="T12" fmla="*/ 70 w 151"/>
                <a:gd name="T13" fmla="*/ 107 h 149"/>
                <a:gd name="T14" fmla="*/ 70 w 151"/>
                <a:gd name="T15" fmla="*/ 149 h 149"/>
                <a:gd name="T16" fmla="*/ 28 w 151"/>
                <a:gd name="T17" fmla="*/ 149 h 149"/>
                <a:gd name="T18" fmla="*/ 28 w 151"/>
                <a:gd name="T19" fmla="*/ 72 h 149"/>
                <a:gd name="T20" fmla="*/ 28 w 151"/>
                <a:gd name="T21" fmla="*/ 72 h 149"/>
                <a:gd name="T22" fmla="*/ 0 w 151"/>
                <a:gd name="T23" fmla="*/ 63 h 149"/>
                <a:gd name="T24" fmla="*/ 10 w 151"/>
                <a:gd name="T25" fmla="*/ 76 h 149"/>
                <a:gd name="T26" fmla="*/ 76 w 151"/>
                <a:gd name="T27" fmla="*/ 19 h 149"/>
                <a:gd name="T28" fmla="*/ 142 w 151"/>
                <a:gd name="T29" fmla="*/ 76 h 149"/>
                <a:gd name="T30" fmla="*/ 151 w 151"/>
                <a:gd name="T31" fmla="*/ 63 h 149"/>
                <a:gd name="T32" fmla="*/ 76 w 151"/>
                <a:gd name="T33" fmla="*/ 0 h 149"/>
                <a:gd name="T34" fmla="*/ 76 w 151"/>
                <a:gd name="T35" fmla="*/ 0 h 149"/>
                <a:gd name="T36" fmla="*/ 0 w 151"/>
                <a:gd name="T37" fmla="*/ 6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149">
                  <a:moveTo>
                    <a:pt x="28" y="72"/>
                  </a:moveTo>
                  <a:lnTo>
                    <a:pt x="76" y="31"/>
                  </a:lnTo>
                  <a:lnTo>
                    <a:pt x="123" y="72"/>
                  </a:lnTo>
                  <a:lnTo>
                    <a:pt x="123" y="149"/>
                  </a:lnTo>
                  <a:lnTo>
                    <a:pt x="107" y="149"/>
                  </a:lnTo>
                  <a:lnTo>
                    <a:pt x="107" y="107"/>
                  </a:lnTo>
                  <a:lnTo>
                    <a:pt x="70" y="107"/>
                  </a:lnTo>
                  <a:lnTo>
                    <a:pt x="70" y="149"/>
                  </a:lnTo>
                  <a:lnTo>
                    <a:pt x="28" y="149"/>
                  </a:lnTo>
                  <a:lnTo>
                    <a:pt x="28" y="72"/>
                  </a:lnTo>
                  <a:lnTo>
                    <a:pt x="28" y="72"/>
                  </a:lnTo>
                  <a:close/>
                  <a:moveTo>
                    <a:pt x="0" y="63"/>
                  </a:moveTo>
                  <a:lnTo>
                    <a:pt x="10" y="76"/>
                  </a:lnTo>
                  <a:lnTo>
                    <a:pt x="76" y="19"/>
                  </a:lnTo>
                  <a:lnTo>
                    <a:pt x="142" y="76"/>
                  </a:lnTo>
                  <a:lnTo>
                    <a:pt x="151" y="63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474100" y="3129174"/>
            <a:ext cx="2493818" cy="1670858"/>
            <a:chOff x="4474100" y="3129174"/>
            <a:chExt cx="2493818" cy="1670858"/>
          </a:xfrm>
        </p:grpSpPr>
        <p:sp>
          <p:nvSpPr>
            <p:cNvPr id="16" name="椭圆形标注 15"/>
            <p:cNvSpPr/>
            <p:nvPr/>
          </p:nvSpPr>
          <p:spPr>
            <a:xfrm>
              <a:off x="4474100" y="3129174"/>
              <a:ext cx="2493818" cy="1670858"/>
            </a:xfrm>
            <a:prstGeom prst="wedgeEllipseCallout">
              <a:avLst>
                <a:gd name="adj1" fmla="val 35828"/>
                <a:gd name="adj2" fmla="val 75095"/>
              </a:avLst>
            </a:prstGeom>
            <a:solidFill>
              <a:srgbClr val="CF66E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Freeform 288"/>
            <p:cNvSpPr>
              <a:spLocks noEditPoints="1"/>
            </p:cNvSpPr>
            <p:nvPr/>
          </p:nvSpPr>
          <p:spPr bwMode="auto">
            <a:xfrm>
              <a:off x="5376383" y="3534476"/>
              <a:ext cx="718469" cy="741797"/>
            </a:xfrm>
            <a:custGeom>
              <a:avLst/>
              <a:gdLst>
                <a:gd name="T0" fmla="*/ 68 w 154"/>
                <a:gd name="T1" fmla="*/ 0 h 159"/>
                <a:gd name="T2" fmla="*/ 86 w 154"/>
                <a:gd name="T3" fmla="*/ 11 h 159"/>
                <a:gd name="T4" fmla="*/ 95 w 154"/>
                <a:gd name="T5" fmla="*/ 27 h 159"/>
                <a:gd name="T6" fmla="*/ 95 w 154"/>
                <a:gd name="T7" fmla="*/ 42 h 159"/>
                <a:gd name="T8" fmla="*/ 86 w 154"/>
                <a:gd name="T9" fmla="*/ 58 h 159"/>
                <a:gd name="T10" fmla="*/ 68 w 154"/>
                <a:gd name="T11" fmla="*/ 69 h 159"/>
                <a:gd name="T12" fmla="*/ 55 w 154"/>
                <a:gd name="T13" fmla="*/ 69 h 159"/>
                <a:gd name="T14" fmla="*/ 37 w 154"/>
                <a:gd name="T15" fmla="*/ 58 h 159"/>
                <a:gd name="T16" fmla="*/ 27 w 154"/>
                <a:gd name="T17" fmla="*/ 42 h 159"/>
                <a:gd name="T18" fmla="*/ 27 w 154"/>
                <a:gd name="T19" fmla="*/ 27 h 159"/>
                <a:gd name="T20" fmla="*/ 37 w 154"/>
                <a:gd name="T21" fmla="*/ 11 h 159"/>
                <a:gd name="T22" fmla="*/ 55 w 154"/>
                <a:gd name="T23" fmla="*/ 0 h 159"/>
                <a:gd name="T24" fmla="*/ 79 w 154"/>
                <a:gd name="T25" fmla="*/ 93 h 159"/>
                <a:gd name="T26" fmla="*/ 88 w 154"/>
                <a:gd name="T27" fmla="*/ 86 h 159"/>
                <a:gd name="T28" fmla="*/ 99 w 154"/>
                <a:gd name="T29" fmla="*/ 82 h 159"/>
                <a:gd name="T30" fmla="*/ 117 w 154"/>
                <a:gd name="T31" fmla="*/ 86 h 159"/>
                <a:gd name="T32" fmla="*/ 126 w 154"/>
                <a:gd name="T33" fmla="*/ 95 h 159"/>
                <a:gd name="T34" fmla="*/ 134 w 154"/>
                <a:gd name="T35" fmla="*/ 112 h 159"/>
                <a:gd name="T36" fmla="*/ 128 w 154"/>
                <a:gd name="T37" fmla="*/ 130 h 159"/>
                <a:gd name="T38" fmla="*/ 154 w 154"/>
                <a:gd name="T39" fmla="*/ 148 h 159"/>
                <a:gd name="T40" fmla="*/ 126 w 154"/>
                <a:gd name="T41" fmla="*/ 139 h 159"/>
                <a:gd name="T42" fmla="*/ 114 w 154"/>
                <a:gd name="T43" fmla="*/ 143 h 159"/>
                <a:gd name="T44" fmla="*/ 97 w 154"/>
                <a:gd name="T45" fmla="*/ 146 h 159"/>
                <a:gd name="T46" fmla="*/ 81 w 154"/>
                <a:gd name="T47" fmla="*/ 137 h 159"/>
                <a:gd name="T48" fmla="*/ 73 w 154"/>
                <a:gd name="T49" fmla="*/ 128 h 159"/>
                <a:gd name="T50" fmla="*/ 70 w 154"/>
                <a:gd name="T51" fmla="*/ 117 h 159"/>
                <a:gd name="T52" fmla="*/ 75 w 154"/>
                <a:gd name="T53" fmla="*/ 99 h 159"/>
                <a:gd name="T54" fmla="*/ 101 w 154"/>
                <a:gd name="T55" fmla="*/ 93 h 159"/>
                <a:gd name="T56" fmla="*/ 86 w 154"/>
                <a:gd name="T57" fmla="*/ 101 h 159"/>
                <a:gd name="T58" fmla="*/ 81 w 154"/>
                <a:gd name="T59" fmla="*/ 115 h 159"/>
                <a:gd name="T60" fmla="*/ 88 w 154"/>
                <a:gd name="T61" fmla="*/ 130 h 159"/>
                <a:gd name="T62" fmla="*/ 103 w 154"/>
                <a:gd name="T63" fmla="*/ 135 h 159"/>
                <a:gd name="T64" fmla="*/ 117 w 154"/>
                <a:gd name="T65" fmla="*/ 128 h 159"/>
                <a:gd name="T66" fmla="*/ 123 w 154"/>
                <a:gd name="T67" fmla="*/ 113 h 159"/>
                <a:gd name="T68" fmla="*/ 115 w 154"/>
                <a:gd name="T69" fmla="*/ 99 h 159"/>
                <a:gd name="T70" fmla="*/ 101 w 154"/>
                <a:gd name="T71" fmla="*/ 93 h 159"/>
                <a:gd name="T72" fmla="*/ 88 w 154"/>
                <a:gd name="T73" fmla="*/ 156 h 159"/>
                <a:gd name="T74" fmla="*/ 73 w 154"/>
                <a:gd name="T75" fmla="*/ 148 h 159"/>
                <a:gd name="T76" fmla="*/ 59 w 154"/>
                <a:gd name="T77" fmla="*/ 126 h 159"/>
                <a:gd name="T78" fmla="*/ 59 w 154"/>
                <a:gd name="T79" fmla="*/ 110 h 159"/>
                <a:gd name="T80" fmla="*/ 31 w 154"/>
                <a:gd name="T81" fmla="*/ 82 h 159"/>
                <a:gd name="T82" fmla="*/ 11 w 154"/>
                <a:gd name="T83" fmla="*/ 102 h 159"/>
                <a:gd name="T84" fmla="*/ 2 w 154"/>
                <a:gd name="T85" fmla="*/ 134 h 159"/>
                <a:gd name="T86" fmla="*/ 24 w 154"/>
                <a:gd name="T87" fmla="*/ 154 h 159"/>
                <a:gd name="T88" fmla="*/ 88 w 154"/>
                <a:gd name="T89" fmla="*/ 15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4" h="159">
                  <a:moveTo>
                    <a:pt x="62" y="0"/>
                  </a:moveTo>
                  <a:lnTo>
                    <a:pt x="62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1" y="5"/>
                  </a:lnTo>
                  <a:lnTo>
                    <a:pt x="86" y="11"/>
                  </a:lnTo>
                  <a:lnTo>
                    <a:pt x="90" y="14"/>
                  </a:lnTo>
                  <a:lnTo>
                    <a:pt x="93" y="22"/>
                  </a:lnTo>
                  <a:lnTo>
                    <a:pt x="95" y="27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5" y="42"/>
                  </a:lnTo>
                  <a:lnTo>
                    <a:pt x="93" y="47"/>
                  </a:lnTo>
                  <a:lnTo>
                    <a:pt x="90" y="55"/>
                  </a:lnTo>
                  <a:lnTo>
                    <a:pt x="86" y="58"/>
                  </a:lnTo>
                  <a:lnTo>
                    <a:pt x="81" y="64"/>
                  </a:lnTo>
                  <a:lnTo>
                    <a:pt x="75" y="68"/>
                  </a:lnTo>
                  <a:lnTo>
                    <a:pt x="68" y="69"/>
                  </a:lnTo>
                  <a:lnTo>
                    <a:pt x="62" y="69"/>
                  </a:lnTo>
                  <a:lnTo>
                    <a:pt x="62" y="69"/>
                  </a:lnTo>
                  <a:lnTo>
                    <a:pt x="55" y="69"/>
                  </a:lnTo>
                  <a:lnTo>
                    <a:pt x="48" y="68"/>
                  </a:lnTo>
                  <a:lnTo>
                    <a:pt x="42" y="64"/>
                  </a:lnTo>
                  <a:lnTo>
                    <a:pt x="37" y="58"/>
                  </a:lnTo>
                  <a:lnTo>
                    <a:pt x="33" y="55"/>
                  </a:lnTo>
                  <a:lnTo>
                    <a:pt x="29" y="47"/>
                  </a:lnTo>
                  <a:lnTo>
                    <a:pt x="27" y="42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27" y="27"/>
                  </a:lnTo>
                  <a:lnTo>
                    <a:pt x="29" y="22"/>
                  </a:lnTo>
                  <a:lnTo>
                    <a:pt x="33" y="14"/>
                  </a:lnTo>
                  <a:lnTo>
                    <a:pt x="37" y="11"/>
                  </a:lnTo>
                  <a:lnTo>
                    <a:pt x="42" y="5"/>
                  </a:lnTo>
                  <a:lnTo>
                    <a:pt x="48" y="3"/>
                  </a:lnTo>
                  <a:lnTo>
                    <a:pt x="55" y="0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79" y="93"/>
                  </a:moveTo>
                  <a:lnTo>
                    <a:pt x="79" y="93"/>
                  </a:lnTo>
                  <a:lnTo>
                    <a:pt x="82" y="90"/>
                  </a:lnTo>
                  <a:lnTo>
                    <a:pt x="88" y="86"/>
                  </a:lnTo>
                  <a:lnTo>
                    <a:pt x="93" y="84"/>
                  </a:lnTo>
                  <a:lnTo>
                    <a:pt x="99" y="82"/>
                  </a:lnTo>
                  <a:lnTo>
                    <a:pt x="99" y="82"/>
                  </a:lnTo>
                  <a:lnTo>
                    <a:pt x="106" y="82"/>
                  </a:lnTo>
                  <a:lnTo>
                    <a:pt x="112" y="84"/>
                  </a:lnTo>
                  <a:lnTo>
                    <a:pt x="117" y="86"/>
                  </a:lnTo>
                  <a:lnTo>
                    <a:pt x="123" y="90"/>
                  </a:lnTo>
                  <a:lnTo>
                    <a:pt x="123" y="90"/>
                  </a:lnTo>
                  <a:lnTo>
                    <a:pt x="126" y="95"/>
                  </a:lnTo>
                  <a:lnTo>
                    <a:pt x="130" y="101"/>
                  </a:lnTo>
                  <a:lnTo>
                    <a:pt x="132" y="106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32" y="123"/>
                  </a:lnTo>
                  <a:lnTo>
                    <a:pt x="128" y="130"/>
                  </a:lnTo>
                  <a:lnTo>
                    <a:pt x="132" y="134"/>
                  </a:lnTo>
                  <a:lnTo>
                    <a:pt x="134" y="132"/>
                  </a:lnTo>
                  <a:lnTo>
                    <a:pt x="154" y="148"/>
                  </a:lnTo>
                  <a:lnTo>
                    <a:pt x="145" y="159"/>
                  </a:lnTo>
                  <a:lnTo>
                    <a:pt x="125" y="143"/>
                  </a:lnTo>
                  <a:lnTo>
                    <a:pt x="126" y="139"/>
                  </a:lnTo>
                  <a:lnTo>
                    <a:pt x="125" y="137"/>
                  </a:lnTo>
                  <a:lnTo>
                    <a:pt x="125" y="137"/>
                  </a:lnTo>
                  <a:lnTo>
                    <a:pt x="114" y="143"/>
                  </a:lnTo>
                  <a:lnTo>
                    <a:pt x="104" y="146"/>
                  </a:lnTo>
                  <a:lnTo>
                    <a:pt x="104" y="146"/>
                  </a:lnTo>
                  <a:lnTo>
                    <a:pt x="97" y="146"/>
                  </a:lnTo>
                  <a:lnTo>
                    <a:pt x="92" y="145"/>
                  </a:lnTo>
                  <a:lnTo>
                    <a:pt x="86" y="141"/>
                  </a:lnTo>
                  <a:lnTo>
                    <a:pt x="81" y="137"/>
                  </a:lnTo>
                  <a:lnTo>
                    <a:pt x="81" y="137"/>
                  </a:lnTo>
                  <a:lnTo>
                    <a:pt x="77" y="134"/>
                  </a:lnTo>
                  <a:lnTo>
                    <a:pt x="73" y="128"/>
                  </a:lnTo>
                  <a:lnTo>
                    <a:pt x="71" y="123"/>
                  </a:lnTo>
                  <a:lnTo>
                    <a:pt x="70" y="117"/>
                  </a:lnTo>
                  <a:lnTo>
                    <a:pt x="70" y="117"/>
                  </a:lnTo>
                  <a:lnTo>
                    <a:pt x="70" y="110"/>
                  </a:lnTo>
                  <a:lnTo>
                    <a:pt x="71" y="104"/>
                  </a:lnTo>
                  <a:lnTo>
                    <a:pt x="75" y="99"/>
                  </a:lnTo>
                  <a:lnTo>
                    <a:pt x="79" y="93"/>
                  </a:lnTo>
                  <a:lnTo>
                    <a:pt x="79" y="93"/>
                  </a:lnTo>
                  <a:close/>
                  <a:moveTo>
                    <a:pt x="101" y="93"/>
                  </a:moveTo>
                  <a:lnTo>
                    <a:pt x="101" y="93"/>
                  </a:lnTo>
                  <a:lnTo>
                    <a:pt x="92" y="95"/>
                  </a:lnTo>
                  <a:lnTo>
                    <a:pt x="86" y="101"/>
                  </a:lnTo>
                  <a:lnTo>
                    <a:pt x="86" y="101"/>
                  </a:lnTo>
                  <a:lnTo>
                    <a:pt x="82" y="108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82" y="124"/>
                  </a:lnTo>
                  <a:lnTo>
                    <a:pt x="88" y="130"/>
                  </a:lnTo>
                  <a:lnTo>
                    <a:pt x="88" y="130"/>
                  </a:lnTo>
                  <a:lnTo>
                    <a:pt x="95" y="135"/>
                  </a:lnTo>
                  <a:lnTo>
                    <a:pt x="103" y="135"/>
                  </a:lnTo>
                  <a:lnTo>
                    <a:pt x="103" y="135"/>
                  </a:lnTo>
                  <a:lnTo>
                    <a:pt x="112" y="134"/>
                  </a:lnTo>
                  <a:lnTo>
                    <a:pt x="117" y="128"/>
                  </a:lnTo>
                  <a:lnTo>
                    <a:pt x="117" y="128"/>
                  </a:lnTo>
                  <a:lnTo>
                    <a:pt x="123" y="121"/>
                  </a:lnTo>
                  <a:lnTo>
                    <a:pt x="123" y="113"/>
                  </a:lnTo>
                  <a:lnTo>
                    <a:pt x="123" y="113"/>
                  </a:lnTo>
                  <a:lnTo>
                    <a:pt x="121" y="104"/>
                  </a:lnTo>
                  <a:lnTo>
                    <a:pt x="115" y="99"/>
                  </a:lnTo>
                  <a:lnTo>
                    <a:pt x="115" y="99"/>
                  </a:lnTo>
                  <a:lnTo>
                    <a:pt x="108" y="93"/>
                  </a:lnTo>
                  <a:lnTo>
                    <a:pt x="101" y="93"/>
                  </a:lnTo>
                  <a:lnTo>
                    <a:pt x="101" y="93"/>
                  </a:lnTo>
                  <a:close/>
                  <a:moveTo>
                    <a:pt x="88" y="156"/>
                  </a:moveTo>
                  <a:lnTo>
                    <a:pt x="88" y="156"/>
                  </a:lnTo>
                  <a:lnTo>
                    <a:pt x="81" y="152"/>
                  </a:lnTo>
                  <a:lnTo>
                    <a:pt x="73" y="148"/>
                  </a:lnTo>
                  <a:lnTo>
                    <a:pt x="73" y="148"/>
                  </a:lnTo>
                  <a:lnTo>
                    <a:pt x="68" y="141"/>
                  </a:lnTo>
                  <a:lnTo>
                    <a:pt x="62" y="134"/>
                  </a:lnTo>
                  <a:lnTo>
                    <a:pt x="59" y="126"/>
                  </a:lnTo>
                  <a:lnTo>
                    <a:pt x="59" y="117"/>
                  </a:lnTo>
                  <a:lnTo>
                    <a:pt x="59" y="117"/>
                  </a:lnTo>
                  <a:lnTo>
                    <a:pt x="59" y="110"/>
                  </a:lnTo>
                  <a:lnTo>
                    <a:pt x="40" y="79"/>
                  </a:lnTo>
                  <a:lnTo>
                    <a:pt x="40" y="79"/>
                  </a:lnTo>
                  <a:lnTo>
                    <a:pt x="31" y="82"/>
                  </a:lnTo>
                  <a:lnTo>
                    <a:pt x="24" y="88"/>
                  </a:lnTo>
                  <a:lnTo>
                    <a:pt x="18" y="95"/>
                  </a:lnTo>
                  <a:lnTo>
                    <a:pt x="11" y="102"/>
                  </a:lnTo>
                  <a:lnTo>
                    <a:pt x="7" y="112"/>
                  </a:lnTo>
                  <a:lnTo>
                    <a:pt x="4" y="121"/>
                  </a:lnTo>
                  <a:lnTo>
                    <a:pt x="2" y="134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24" y="154"/>
                  </a:lnTo>
                  <a:lnTo>
                    <a:pt x="46" y="157"/>
                  </a:lnTo>
                  <a:lnTo>
                    <a:pt x="66" y="157"/>
                  </a:lnTo>
                  <a:lnTo>
                    <a:pt x="88" y="156"/>
                  </a:lnTo>
                  <a:lnTo>
                    <a:pt x="88" y="1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5" name="任意多边形 54"/>
          <p:cNvSpPr/>
          <p:nvPr/>
        </p:nvSpPr>
        <p:spPr>
          <a:xfrm>
            <a:off x="7590666" y="1639875"/>
            <a:ext cx="1168836" cy="831581"/>
          </a:xfrm>
          <a:custGeom>
            <a:avLst/>
            <a:gdLst>
              <a:gd name="connsiteX0" fmla="*/ 0 w 2714172"/>
              <a:gd name="connsiteY0" fmla="*/ 406400 h 406400"/>
              <a:gd name="connsiteX1" fmla="*/ 406400 w 2714172"/>
              <a:gd name="connsiteY1" fmla="*/ 0 h 406400"/>
              <a:gd name="connsiteX2" fmla="*/ 2714172 w 2714172"/>
              <a:gd name="connsiteY2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4172" h="406400">
                <a:moveTo>
                  <a:pt x="0" y="406400"/>
                </a:moveTo>
                <a:lnTo>
                  <a:pt x="406400" y="0"/>
                </a:lnTo>
                <a:lnTo>
                  <a:pt x="27141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任意多边形 55"/>
          <p:cNvSpPr/>
          <p:nvPr/>
        </p:nvSpPr>
        <p:spPr>
          <a:xfrm flipV="1">
            <a:off x="7590666" y="3828034"/>
            <a:ext cx="1168836" cy="640361"/>
          </a:xfrm>
          <a:custGeom>
            <a:avLst/>
            <a:gdLst>
              <a:gd name="connsiteX0" fmla="*/ 0 w 2714172"/>
              <a:gd name="connsiteY0" fmla="*/ 406400 h 406400"/>
              <a:gd name="connsiteX1" fmla="*/ 406400 w 2714172"/>
              <a:gd name="connsiteY1" fmla="*/ 0 h 406400"/>
              <a:gd name="connsiteX2" fmla="*/ 2714172 w 2714172"/>
              <a:gd name="connsiteY2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4172" h="406400">
                <a:moveTo>
                  <a:pt x="0" y="406400"/>
                </a:moveTo>
                <a:lnTo>
                  <a:pt x="406400" y="0"/>
                </a:lnTo>
                <a:lnTo>
                  <a:pt x="27141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任意多边形 56"/>
          <p:cNvSpPr/>
          <p:nvPr/>
        </p:nvSpPr>
        <p:spPr>
          <a:xfrm flipH="1" flipV="1">
            <a:off x="3441146" y="4276273"/>
            <a:ext cx="1445367" cy="692696"/>
          </a:xfrm>
          <a:custGeom>
            <a:avLst/>
            <a:gdLst>
              <a:gd name="connsiteX0" fmla="*/ 0 w 2714172"/>
              <a:gd name="connsiteY0" fmla="*/ 406400 h 406400"/>
              <a:gd name="connsiteX1" fmla="*/ 406400 w 2714172"/>
              <a:gd name="connsiteY1" fmla="*/ 0 h 406400"/>
              <a:gd name="connsiteX2" fmla="*/ 2714172 w 2714172"/>
              <a:gd name="connsiteY2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4172" h="406400">
                <a:moveTo>
                  <a:pt x="0" y="406400"/>
                </a:moveTo>
                <a:lnTo>
                  <a:pt x="406400" y="0"/>
                </a:lnTo>
                <a:lnTo>
                  <a:pt x="27141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任意多边形 57"/>
          <p:cNvSpPr/>
          <p:nvPr/>
        </p:nvSpPr>
        <p:spPr>
          <a:xfrm flipH="1">
            <a:off x="3133774" y="2099527"/>
            <a:ext cx="1273308" cy="669773"/>
          </a:xfrm>
          <a:custGeom>
            <a:avLst/>
            <a:gdLst>
              <a:gd name="connsiteX0" fmla="*/ 0 w 2714172"/>
              <a:gd name="connsiteY0" fmla="*/ 406400 h 406400"/>
              <a:gd name="connsiteX1" fmla="*/ 406400 w 2714172"/>
              <a:gd name="connsiteY1" fmla="*/ 0 h 406400"/>
              <a:gd name="connsiteX2" fmla="*/ 2714172 w 2714172"/>
              <a:gd name="connsiteY2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4172" h="406400">
                <a:moveTo>
                  <a:pt x="0" y="406400"/>
                </a:moveTo>
                <a:lnTo>
                  <a:pt x="406400" y="0"/>
                </a:lnTo>
                <a:lnTo>
                  <a:pt x="27141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FB95F11D-8A98-44EB-87AF-DAA389D70952}"/>
              </a:ext>
            </a:extLst>
          </p:cNvPr>
          <p:cNvSpPr txBox="1"/>
          <p:nvPr/>
        </p:nvSpPr>
        <p:spPr>
          <a:xfrm>
            <a:off x="1371707" y="405132"/>
            <a:ext cx="3954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+mn-ea"/>
              </a:rPr>
              <a:t>Add title text here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B23474B5-BC0B-458E-93DD-FD8A05972630}"/>
              </a:ext>
            </a:extLst>
          </p:cNvPr>
          <p:cNvSpPr txBox="1"/>
          <p:nvPr/>
        </p:nvSpPr>
        <p:spPr>
          <a:xfrm>
            <a:off x="377837" y="271618"/>
            <a:ext cx="8771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dirty="0">
                <a:solidFill>
                  <a:schemeClr val="bg1"/>
                </a:solidFill>
                <a:latin typeface="HarmonyOS Sans SC Black" panose="00000A00000000000000" pitchFamily="2" charset="-122"/>
                <a:ea typeface="HarmonyOS Sans SC Black" panose="00000A00000000000000" pitchFamily="2" charset="-122"/>
                <a:cs typeface="+mn-ea"/>
                <a:sym typeface="+mn-lt"/>
              </a:rPr>
              <a:t>01</a:t>
            </a:r>
            <a:endParaRPr kumimoji="1" lang="zh-CN" altLang="en-US" sz="4400" dirty="0">
              <a:solidFill>
                <a:schemeClr val="bg1"/>
              </a:solidFill>
              <a:latin typeface="HarmonyOS Sans SC Black" panose="00000A00000000000000" pitchFamily="2" charset="-122"/>
              <a:ea typeface="HarmonyOS Sans SC Black" panose="00000A00000000000000" pitchFamily="2" charset="-122"/>
              <a:cs typeface="+mn-ea"/>
              <a:sym typeface="+mn-lt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72DC7475-492B-4821-AD52-AD7D234F1D04}"/>
              </a:ext>
            </a:extLst>
          </p:cNvPr>
          <p:cNvGrpSpPr/>
          <p:nvPr/>
        </p:nvGrpSpPr>
        <p:grpSpPr>
          <a:xfrm>
            <a:off x="1634719" y="1742455"/>
            <a:ext cx="2249291" cy="1386719"/>
            <a:chOff x="3694181" y="1830402"/>
            <a:chExt cx="2249291" cy="1386719"/>
          </a:xfrm>
        </p:grpSpPr>
        <p:sp>
          <p:nvSpPr>
            <p:cNvPr id="43" name="TextBox 37">
              <a:extLst>
                <a:ext uri="{FF2B5EF4-FFF2-40B4-BE49-F238E27FC236}">
                  <a16:creationId xmlns:a16="http://schemas.microsoft.com/office/drawing/2014/main" id="{F4C273B6-915F-4168-9A73-1C60E905734E}"/>
                </a:ext>
              </a:extLst>
            </p:cNvPr>
            <p:cNvSpPr txBox="1"/>
            <p:nvPr/>
          </p:nvSpPr>
          <p:spPr>
            <a:xfrm>
              <a:off x="3694181" y="2258717"/>
              <a:ext cx="2249291" cy="9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etc.... ...</a:t>
              </a:r>
            </a:p>
            <a:p>
              <a:pPr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MH_Text_1">
              <a:extLst>
                <a:ext uri="{FF2B5EF4-FFF2-40B4-BE49-F238E27FC236}">
                  <a16:creationId xmlns:a16="http://schemas.microsoft.com/office/drawing/2014/main" id="{8BC76369-459D-4A95-A8E1-DA8C24432F1B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3696733" y="1830402"/>
              <a:ext cx="1833436" cy="58450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eaLnBrk="1" hangingPunct="1"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EFFE7918-4591-46D2-BE57-5F9FE0CEDDB4}"/>
              </a:ext>
            </a:extLst>
          </p:cNvPr>
          <p:cNvGrpSpPr/>
          <p:nvPr/>
        </p:nvGrpSpPr>
        <p:grpSpPr>
          <a:xfrm>
            <a:off x="1912752" y="4653136"/>
            <a:ext cx="2249291" cy="1386719"/>
            <a:chOff x="3694181" y="1830402"/>
            <a:chExt cx="2249291" cy="1386719"/>
          </a:xfrm>
        </p:grpSpPr>
        <p:sp>
          <p:nvSpPr>
            <p:cNvPr id="46" name="TextBox 37">
              <a:extLst>
                <a:ext uri="{FF2B5EF4-FFF2-40B4-BE49-F238E27FC236}">
                  <a16:creationId xmlns:a16="http://schemas.microsoft.com/office/drawing/2014/main" id="{02632479-56F4-4780-802E-706BDD67A96F}"/>
                </a:ext>
              </a:extLst>
            </p:cNvPr>
            <p:cNvSpPr txBox="1"/>
            <p:nvPr/>
          </p:nvSpPr>
          <p:spPr>
            <a:xfrm>
              <a:off x="3694181" y="2258717"/>
              <a:ext cx="2249291" cy="9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etc.... ...</a:t>
              </a:r>
            </a:p>
            <a:p>
              <a:pPr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MH_Text_1">
              <a:extLst>
                <a:ext uri="{FF2B5EF4-FFF2-40B4-BE49-F238E27FC236}">
                  <a16:creationId xmlns:a16="http://schemas.microsoft.com/office/drawing/2014/main" id="{F5DFB2E8-0C35-4758-AAF4-EB2C0B4EEE11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3696733" y="1830402"/>
              <a:ext cx="1833436" cy="58450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eaLnBrk="1" hangingPunct="1"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52F2F0DA-9DC2-4F55-8106-5F983B447E4F}"/>
              </a:ext>
            </a:extLst>
          </p:cNvPr>
          <p:cNvGrpSpPr/>
          <p:nvPr/>
        </p:nvGrpSpPr>
        <p:grpSpPr>
          <a:xfrm>
            <a:off x="8885001" y="1196752"/>
            <a:ext cx="2249291" cy="1386719"/>
            <a:chOff x="3694181" y="1830402"/>
            <a:chExt cx="2249291" cy="1386719"/>
          </a:xfrm>
        </p:grpSpPr>
        <p:sp>
          <p:nvSpPr>
            <p:cNvPr id="49" name="TextBox 37">
              <a:extLst>
                <a:ext uri="{FF2B5EF4-FFF2-40B4-BE49-F238E27FC236}">
                  <a16:creationId xmlns:a16="http://schemas.microsoft.com/office/drawing/2014/main" id="{0A155CBE-D64C-4290-A2E0-1C7022FA2DE4}"/>
                </a:ext>
              </a:extLst>
            </p:cNvPr>
            <p:cNvSpPr txBox="1"/>
            <p:nvPr/>
          </p:nvSpPr>
          <p:spPr>
            <a:xfrm>
              <a:off x="3694181" y="2258717"/>
              <a:ext cx="2249291" cy="9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etc.... ...</a:t>
              </a:r>
            </a:p>
            <a:p>
              <a:pPr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MH_Text_1">
              <a:extLst>
                <a:ext uri="{FF2B5EF4-FFF2-40B4-BE49-F238E27FC236}">
                  <a16:creationId xmlns:a16="http://schemas.microsoft.com/office/drawing/2014/main" id="{92BD7E1C-BC8A-40E4-A24F-91BF817CD344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696733" y="1830402"/>
              <a:ext cx="1833436" cy="58450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eaLnBrk="1" hangingPunct="1"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4BA93AF7-2FFF-4A36-B1C2-257F191C8956}"/>
              </a:ext>
            </a:extLst>
          </p:cNvPr>
          <p:cNvGrpSpPr/>
          <p:nvPr/>
        </p:nvGrpSpPr>
        <p:grpSpPr>
          <a:xfrm>
            <a:off x="8860515" y="4017793"/>
            <a:ext cx="2249291" cy="1386719"/>
            <a:chOff x="3694181" y="1830402"/>
            <a:chExt cx="2249291" cy="1386719"/>
          </a:xfrm>
        </p:grpSpPr>
        <p:sp>
          <p:nvSpPr>
            <p:cNvPr id="52" name="TextBox 37">
              <a:extLst>
                <a:ext uri="{FF2B5EF4-FFF2-40B4-BE49-F238E27FC236}">
                  <a16:creationId xmlns:a16="http://schemas.microsoft.com/office/drawing/2014/main" id="{F01F41D9-1DDC-490A-AA03-836B48563762}"/>
                </a:ext>
              </a:extLst>
            </p:cNvPr>
            <p:cNvSpPr txBox="1"/>
            <p:nvPr/>
          </p:nvSpPr>
          <p:spPr>
            <a:xfrm>
              <a:off x="3694181" y="2258717"/>
              <a:ext cx="2249291" cy="9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etc.... ...</a:t>
              </a:r>
            </a:p>
            <a:p>
              <a:pPr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MH_Text_1">
              <a:extLst>
                <a:ext uri="{FF2B5EF4-FFF2-40B4-BE49-F238E27FC236}">
                  <a16:creationId xmlns:a16="http://schemas.microsoft.com/office/drawing/2014/main" id="{0AB25C69-C663-4181-86E3-44FF697DBF3A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696733" y="1830402"/>
              <a:ext cx="1833436" cy="58450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eaLnBrk="1" hangingPunct="1"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879048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 rot="20941406">
            <a:off x="1510548" y="1340037"/>
            <a:ext cx="2469597" cy="3082780"/>
            <a:chOff x="2211166" y="2555512"/>
            <a:chExt cx="2469597" cy="3082780"/>
          </a:xfrm>
        </p:grpSpPr>
        <p:sp>
          <p:nvSpPr>
            <p:cNvPr id="17" name="矩形 16"/>
            <p:cNvSpPr/>
            <p:nvPr/>
          </p:nvSpPr>
          <p:spPr>
            <a:xfrm rot="20406723">
              <a:off x="2211166" y="2555512"/>
              <a:ext cx="2469597" cy="3082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317500" dir="684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20419204">
              <a:off x="2303815" y="2778477"/>
              <a:ext cx="2212333" cy="2404839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A487AB30-B1FF-4CCA-87FB-D464B33E12D4}"/>
              </a:ext>
            </a:extLst>
          </p:cNvPr>
          <p:cNvSpPr txBox="1"/>
          <p:nvPr/>
        </p:nvSpPr>
        <p:spPr>
          <a:xfrm>
            <a:off x="1371707" y="405132"/>
            <a:ext cx="3954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+mn-ea"/>
              </a:rPr>
              <a:t>Add title text here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8E74BE4-4687-4264-A14A-9E086EA01097}"/>
              </a:ext>
            </a:extLst>
          </p:cNvPr>
          <p:cNvSpPr txBox="1"/>
          <p:nvPr/>
        </p:nvSpPr>
        <p:spPr>
          <a:xfrm>
            <a:off x="377837" y="271618"/>
            <a:ext cx="8771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dirty="0">
                <a:solidFill>
                  <a:schemeClr val="bg1"/>
                </a:solidFill>
                <a:latin typeface="HarmonyOS Sans SC Black" panose="00000A00000000000000" pitchFamily="2" charset="-122"/>
                <a:ea typeface="HarmonyOS Sans SC Black" panose="00000A00000000000000" pitchFamily="2" charset="-122"/>
                <a:cs typeface="+mn-ea"/>
                <a:sym typeface="+mn-lt"/>
              </a:rPr>
              <a:t>01</a:t>
            </a:r>
            <a:endParaRPr kumimoji="1" lang="zh-CN" altLang="en-US" sz="4400" dirty="0">
              <a:solidFill>
                <a:schemeClr val="bg1"/>
              </a:solidFill>
              <a:latin typeface="HarmonyOS Sans SC Black" panose="00000A00000000000000" pitchFamily="2" charset="-122"/>
              <a:ea typeface="HarmonyOS Sans SC Black" panose="00000A00000000000000" pitchFamily="2" charset="-122"/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ECCB3049-4366-41CE-81CF-448377FD08CF}"/>
              </a:ext>
            </a:extLst>
          </p:cNvPr>
          <p:cNvGrpSpPr/>
          <p:nvPr/>
        </p:nvGrpSpPr>
        <p:grpSpPr>
          <a:xfrm rot="570002">
            <a:off x="3732181" y="1210458"/>
            <a:ext cx="2469597" cy="3082780"/>
            <a:chOff x="2211166" y="2555512"/>
            <a:chExt cx="2469597" cy="3082780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CC1D07D4-2AFB-4D36-ADA8-9AA72F9680C0}"/>
                </a:ext>
              </a:extLst>
            </p:cNvPr>
            <p:cNvSpPr/>
            <p:nvPr/>
          </p:nvSpPr>
          <p:spPr>
            <a:xfrm rot="20406723">
              <a:off x="2211166" y="2555512"/>
              <a:ext cx="2469597" cy="3082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317500" dir="684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AD0E0990-C33C-4EA1-AFE5-C1B90DACA75C}"/>
                </a:ext>
              </a:extLst>
            </p:cNvPr>
            <p:cNvSpPr/>
            <p:nvPr/>
          </p:nvSpPr>
          <p:spPr>
            <a:xfrm rot="20419204">
              <a:off x="2303815" y="2778477"/>
              <a:ext cx="2212333" cy="2404839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775180D1-2DDD-4E7A-9434-4F190458EC00}"/>
              </a:ext>
            </a:extLst>
          </p:cNvPr>
          <p:cNvGrpSpPr/>
          <p:nvPr/>
        </p:nvGrpSpPr>
        <p:grpSpPr>
          <a:xfrm rot="1942128">
            <a:off x="5788815" y="1458617"/>
            <a:ext cx="2469597" cy="3082780"/>
            <a:chOff x="2211166" y="2555512"/>
            <a:chExt cx="2469597" cy="3082780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FA50AE5D-4610-4CC5-9ABB-DC9F248DE248}"/>
                </a:ext>
              </a:extLst>
            </p:cNvPr>
            <p:cNvSpPr/>
            <p:nvPr/>
          </p:nvSpPr>
          <p:spPr>
            <a:xfrm rot="20406723">
              <a:off x="2211166" y="2555512"/>
              <a:ext cx="2469597" cy="3082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317500" dir="684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BE907097-04C2-4525-A110-F181B07A96E5}"/>
                </a:ext>
              </a:extLst>
            </p:cNvPr>
            <p:cNvSpPr/>
            <p:nvPr/>
          </p:nvSpPr>
          <p:spPr>
            <a:xfrm rot="20419204">
              <a:off x="2303815" y="2778477"/>
              <a:ext cx="2212333" cy="2404839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9528BE69-DC00-412D-8A85-E09E2E392E14}"/>
              </a:ext>
            </a:extLst>
          </p:cNvPr>
          <p:cNvGrpSpPr/>
          <p:nvPr/>
        </p:nvGrpSpPr>
        <p:grpSpPr>
          <a:xfrm rot="504766">
            <a:off x="7963615" y="1090104"/>
            <a:ext cx="2469597" cy="3082780"/>
            <a:chOff x="2211166" y="2555512"/>
            <a:chExt cx="2469597" cy="308278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A557E607-CF7D-405B-B6BC-54BF88723C51}"/>
                </a:ext>
              </a:extLst>
            </p:cNvPr>
            <p:cNvSpPr/>
            <p:nvPr/>
          </p:nvSpPr>
          <p:spPr>
            <a:xfrm rot="20406723">
              <a:off x="2211166" y="2555512"/>
              <a:ext cx="2469597" cy="3082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317500" dir="684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5F387405-D8A5-4331-B8C0-6CC33806D2E0}"/>
                </a:ext>
              </a:extLst>
            </p:cNvPr>
            <p:cNvSpPr/>
            <p:nvPr/>
          </p:nvSpPr>
          <p:spPr>
            <a:xfrm rot="20419204">
              <a:off x="2303815" y="2778477"/>
              <a:ext cx="2212333" cy="2404839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AC30CDF7-5C4E-4C06-B41C-021ADF9D63E9}"/>
              </a:ext>
            </a:extLst>
          </p:cNvPr>
          <p:cNvSpPr txBox="1"/>
          <p:nvPr/>
        </p:nvSpPr>
        <p:spPr>
          <a:xfrm>
            <a:off x="2011585" y="5010374"/>
            <a:ext cx="8168830" cy="1154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/>
              <a:t>Click here to add text content, such as keywords, some brief introductions, etc. Click here to add text content, such as keywords, some brief introductions, etc.</a:t>
            </a:r>
            <a:endParaRPr lang="zh-CN" altLang="en-US" sz="1600" dirty="0"/>
          </a:p>
          <a:p>
            <a:pPr>
              <a:lnSpc>
                <a:spcPct val="150000"/>
              </a:lnSpc>
            </a:pP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4687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74"/>
          <p:cNvSpPr>
            <a:spLocks noChangeAspect="1"/>
          </p:cNvSpPr>
          <p:nvPr/>
        </p:nvSpPr>
        <p:spPr bwMode="auto">
          <a:xfrm flipH="1" flipV="1">
            <a:off x="4652963" y="3535452"/>
            <a:ext cx="2128837" cy="1800225"/>
          </a:xfrm>
          <a:custGeom>
            <a:avLst/>
            <a:gdLst>
              <a:gd name="T0" fmla="*/ 717825 w 175"/>
              <a:gd name="T1" fmla="*/ 352703 h 148"/>
              <a:gd name="T2" fmla="*/ 717825 w 175"/>
              <a:gd name="T3" fmla="*/ 0 h 148"/>
              <a:gd name="T4" fmla="*/ 0 w 175"/>
              <a:gd name="T5" fmla="*/ 595946 h 148"/>
              <a:gd name="T6" fmla="*/ 717825 w 175"/>
              <a:gd name="T7" fmla="*/ 1204054 h 148"/>
              <a:gd name="T8" fmla="*/ 717825 w 175"/>
              <a:gd name="T9" fmla="*/ 863514 h 148"/>
              <a:gd name="T10" fmla="*/ 717825 w 175"/>
              <a:gd name="T11" fmla="*/ 1800000 h 148"/>
              <a:gd name="T12" fmla="*/ 717825 w 175"/>
              <a:gd name="T13" fmla="*/ 352703 h 1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5"/>
              <a:gd name="T22" fmla="*/ 0 h 148"/>
              <a:gd name="T23" fmla="*/ 175 w 175"/>
              <a:gd name="T24" fmla="*/ 148 h 1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5" h="148">
                <a:moveTo>
                  <a:pt x="59" y="29"/>
                </a:moveTo>
                <a:cubicBezTo>
                  <a:pt x="59" y="0"/>
                  <a:pt x="59" y="0"/>
                  <a:pt x="59" y="0"/>
                </a:cubicBezTo>
                <a:cubicBezTo>
                  <a:pt x="0" y="49"/>
                  <a:pt x="0" y="49"/>
                  <a:pt x="0" y="49"/>
                </a:cubicBezTo>
                <a:cubicBezTo>
                  <a:pt x="59" y="99"/>
                  <a:pt x="59" y="99"/>
                  <a:pt x="59" y="99"/>
                </a:cubicBezTo>
                <a:cubicBezTo>
                  <a:pt x="59" y="71"/>
                  <a:pt x="59" y="71"/>
                  <a:pt x="59" y="71"/>
                </a:cubicBezTo>
                <a:cubicBezTo>
                  <a:pt x="118" y="79"/>
                  <a:pt x="92" y="114"/>
                  <a:pt x="59" y="148"/>
                </a:cubicBezTo>
                <a:cubicBezTo>
                  <a:pt x="175" y="72"/>
                  <a:pt x="106" y="37"/>
                  <a:pt x="59" y="29"/>
                </a:cubicBezTo>
                <a:close/>
              </a:path>
            </a:pathLst>
          </a:custGeom>
          <a:solidFill>
            <a:srgbClr val="2E6B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587090" y="1628800"/>
            <a:ext cx="3500004" cy="645739"/>
          </a:xfrm>
          <a:prstGeom prst="roundRect">
            <a:avLst/>
          </a:prstGeom>
          <a:solidFill>
            <a:srgbClr val="CF66E0"/>
          </a:solidFill>
          <a:ln>
            <a:solidFill>
              <a:schemeClr val="bg1"/>
            </a:solidFill>
          </a:ln>
          <a:effectLst>
            <a:outerShdw blurRad="1778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 text here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887294" y="5012807"/>
            <a:ext cx="3500004" cy="645739"/>
          </a:xfrm>
          <a:prstGeom prst="roundRect">
            <a:avLst/>
          </a:prstGeom>
          <a:solidFill>
            <a:srgbClr val="2E6BF2"/>
          </a:solidFill>
          <a:ln>
            <a:solidFill>
              <a:schemeClr val="bg1"/>
            </a:solidFill>
          </a:ln>
          <a:effectLst>
            <a:outerShdw blurRad="1778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 here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1742718" y="2530665"/>
            <a:ext cx="3174762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7" name="TextBox 16"/>
          <p:cNvSpPr txBox="1"/>
          <p:nvPr/>
        </p:nvSpPr>
        <p:spPr>
          <a:xfrm>
            <a:off x="7168916" y="2979703"/>
            <a:ext cx="3174762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0" name="Freeform 874"/>
          <p:cNvSpPr>
            <a:spLocks noChangeAspect="1"/>
          </p:cNvSpPr>
          <p:nvPr/>
        </p:nvSpPr>
        <p:spPr bwMode="auto">
          <a:xfrm>
            <a:off x="5341216" y="1735227"/>
            <a:ext cx="2128837" cy="1800225"/>
          </a:xfrm>
          <a:custGeom>
            <a:avLst/>
            <a:gdLst>
              <a:gd name="T0" fmla="*/ 717825 w 175"/>
              <a:gd name="T1" fmla="*/ 352703 h 148"/>
              <a:gd name="T2" fmla="*/ 717825 w 175"/>
              <a:gd name="T3" fmla="*/ 0 h 148"/>
              <a:gd name="T4" fmla="*/ 0 w 175"/>
              <a:gd name="T5" fmla="*/ 595946 h 148"/>
              <a:gd name="T6" fmla="*/ 717825 w 175"/>
              <a:gd name="T7" fmla="*/ 1204054 h 148"/>
              <a:gd name="T8" fmla="*/ 717825 w 175"/>
              <a:gd name="T9" fmla="*/ 863514 h 148"/>
              <a:gd name="T10" fmla="*/ 717825 w 175"/>
              <a:gd name="T11" fmla="*/ 1800000 h 148"/>
              <a:gd name="T12" fmla="*/ 717825 w 175"/>
              <a:gd name="T13" fmla="*/ 352703 h 1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5"/>
              <a:gd name="T22" fmla="*/ 0 h 148"/>
              <a:gd name="T23" fmla="*/ 175 w 175"/>
              <a:gd name="T24" fmla="*/ 148 h 1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5" h="148">
                <a:moveTo>
                  <a:pt x="59" y="29"/>
                </a:moveTo>
                <a:cubicBezTo>
                  <a:pt x="59" y="0"/>
                  <a:pt x="59" y="0"/>
                  <a:pt x="59" y="0"/>
                </a:cubicBezTo>
                <a:cubicBezTo>
                  <a:pt x="0" y="49"/>
                  <a:pt x="0" y="49"/>
                  <a:pt x="0" y="49"/>
                </a:cubicBezTo>
                <a:cubicBezTo>
                  <a:pt x="59" y="99"/>
                  <a:pt x="59" y="99"/>
                  <a:pt x="59" y="99"/>
                </a:cubicBezTo>
                <a:cubicBezTo>
                  <a:pt x="59" y="71"/>
                  <a:pt x="59" y="71"/>
                  <a:pt x="59" y="71"/>
                </a:cubicBezTo>
                <a:cubicBezTo>
                  <a:pt x="118" y="79"/>
                  <a:pt x="92" y="114"/>
                  <a:pt x="59" y="148"/>
                </a:cubicBezTo>
                <a:cubicBezTo>
                  <a:pt x="175" y="72"/>
                  <a:pt x="106" y="37"/>
                  <a:pt x="59" y="29"/>
                </a:cubicBezTo>
                <a:close/>
              </a:path>
            </a:pathLst>
          </a:custGeom>
          <a:solidFill>
            <a:srgbClr val="CF66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12E9F3F-37EB-478B-BC5D-F93EEA832B2B}"/>
              </a:ext>
            </a:extLst>
          </p:cNvPr>
          <p:cNvSpPr txBox="1"/>
          <p:nvPr/>
        </p:nvSpPr>
        <p:spPr>
          <a:xfrm>
            <a:off x="1371707" y="405132"/>
            <a:ext cx="3954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+mn-ea"/>
              </a:rPr>
              <a:t>Add title text here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4CC2A5F-23D0-492C-8712-A80B2083B81B}"/>
              </a:ext>
            </a:extLst>
          </p:cNvPr>
          <p:cNvSpPr txBox="1"/>
          <p:nvPr/>
        </p:nvSpPr>
        <p:spPr>
          <a:xfrm>
            <a:off x="377837" y="271618"/>
            <a:ext cx="8771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dirty="0">
                <a:solidFill>
                  <a:schemeClr val="bg1"/>
                </a:solidFill>
                <a:latin typeface="HarmonyOS Sans SC Black" panose="00000A00000000000000" pitchFamily="2" charset="-122"/>
                <a:ea typeface="HarmonyOS Sans SC Black" panose="00000A00000000000000" pitchFamily="2" charset="-122"/>
                <a:cs typeface="+mn-ea"/>
                <a:sym typeface="+mn-lt"/>
              </a:rPr>
              <a:t>01</a:t>
            </a:r>
            <a:endParaRPr kumimoji="1" lang="zh-CN" altLang="en-US" sz="4400" dirty="0">
              <a:solidFill>
                <a:schemeClr val="bg1"/>
              </a:solidFill>
              <a:latin typeface="HarmonyOS Sans SC Black" panose="00000A00000000000000" pitchFamily="2" charset="-122"/>
              <a:ea typeface="HarmonyOS Sans SC Black" panose="00000A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87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空心弧 1"/>
          <p:cNvSpPr>
            <a:spLocks noChangeArrowheads="1"/>
          </p:cNvSpPr>
          <p:nvPr/>
        </p:nvSpPr>
        <p:spPr bwMode="auto">
          <a:xfrm rot="5400000">
            <a:off x="7319342" y="2486344"/>
            <a:ext cx="2548210" cy="2548210"/>
          </a:xfrm>
          <a:custGeom>
            <a:avLst/>
            <a:gdLst>
              <a:gd name="T0" fmla="*/ 2147483647 w 21600"/>
              <a:gd name="T1" fmla="*/ 0 h 21600"/>
              <a:gd name="T2" fmla="*/ 380163691 w 21600"/>
              <a:gd name="T3" fmla="*/ 2147483647 h 21600"/>
              <a:gd name="T4" fmla="*/ 2147483647 w 21600"/>
              <a:gd name="T5" fmla="*/ 754692466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4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74" y="10550"/>
                </a:moveTo>
                <a:cubicBezTo>
                  <a:pt x="809" y="5055"/>
                  <a:pt x="5303" y="671"/>
                  <a:pt x="10799" y="671"/>
                </a:cubicBezTo>
                <a:cubicBezTo>
                  <a:pt x="16296" y="670"/>
                  <a:pt x="20790" y="5055"/>
                  <a:pt x="20925" y="10550"/>
                </a:cubicBezTo>
                <a:lnTo>
                  <a:pt x="21596" y="10533"/>
                </a:lnTo>
                <a:cubicBezTo>
                  <a:pt x="21452" y="4674"/>
                  <a:pt x="16660" y="0"/>
                  <a:pt x="10800" y="0"/>
                </a:cubicBezTo>
                <a:cubicBezTo>
                  <a:pt x="4939" y="-1"/>
                  <a:pt x="147" y="4674"/>
                  <a:pt x="3" y="10533"/>
                </a:cubicBezTo>
                <a:lnTo>
                  <a:pt x="674" y="10550"/>
                </a:lnTo>
                <a:close/>
              </a:path>
            </a:pathLst>
          </a:custGeom>
          <a:solidFill>
            <a:schemeClr val="bg1">
              <a:lumMod val="65000"/>
              <a:alpha val="79999"/>
            </a:schemeClr>
          </a:solidFill>
          <a:ln>
            <a:noFill/>
          </a:ln>
          <a:effectLst/>
        </p:spPr>
        <p:txBody>
          <a:bodyPr lIns="68580" tIns="34290" rIns="68580" bIns="3429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右箭头 50"/>
          <p:cNvSpPr>
            <a:spLocks noChangeArrowheads="1"/>
          </p:cNvSpPr>
          <p:nvPr/>
        </p:nvSpPr>
        <p:spPr bwMode="auto">
          <a:xfrm flipH="1">
            <a:off x="6246032" y="4894088"/>
            <a:ext cx="1602761" cy="126060"/>
          </a:xfrm>
          <a:prstGeom prst="rightArrow">
            <a:avLst>
              <a:gd name="adj1" fmla="val 50000"/>
              <a:gd name="adj2" fmla="val 72224"/>
            </a:avLst>
          </a:prstGeom>
          <a:solidFill>
            <a:schemeClr val="bg1">
              <a:lumMod val="65000"/>
              <a:alpha val="79999"/>
            </a:schemeClr>
          </a:solidFill>
          <a:ln>
            <a:noFill/>
          </a:ln>
          <a:effectLst/>
        </p:spPr>
        <p:txBody>
          <a:bodyPr lIns="68580" tIns="34290" rIns="68580" bIns="3429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endParaRPr lang="zh-CN" altLang="zh-CN" sz="16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右箭头 51"/>
          <p:cNvSpPr>
            <a:spLocks noChangeArrowheads="1"/>
          </p:cNvSpPr>
          <p:nvPr/>
        </p:nvSpPr>
        <p:spPr bwMode="auto">
          <a:xfrm>
            <a:off x="6173998" y="2527764"/>
            <a:ext cx="1602761" cy="126060"/>
          </a:xfrm>
          <a:prstGeom prst="rightArrow">
            <a:avLst>
              <a:gd name="adj1" fmla="val 50000"/>
              <a:gd name="adj2" fmla="val 72224"/>
            </a:avLst>
          </a:prstGeom>
          <a:solidFill>
            <a:schemeClr val="bg1">
              <a:lumMod val="65000"/>
              <a:alpha val="79999"/>
            </a:schemeClr>
          </a:solidFill>
          <a:ln>
            <a:noFill/>
          </a:ln>
          <a:effectLst/>
        </p:spPr>
        <p:txBody>
          <a:bodyPr lIns="68580" tIns="34290" rIns="68580" bIns="3429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endParaRPr lang="zh-CN" altLang="zh-CN" sz="16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右箭头 52"/>
          <p:cNvSpPr>
            <a:spLocks noChangeArrowheads="1"/>
          </p:cNvSpPr>
          <p:nvPr/>
        </p:nvSpPr>
        <p:spPr bwMode="auto">
          <a:xfrm flipH="1">
            <a:off x="3728437" y="4903091"/>
            <a:ext cx="1602761" cy="126060"/>
          </a:xfrm>
          <a:prstGeom prst="rightArrow">
            <a:avLst>
              <a:gd name="adj1" fmla="val 50000"/>
              <a:gd name="adj2" fmla="val 72224"/>
            </a:avLst>
          </a:prstGeom>
          <a:solidFill>
            <a:schemeClr val="bg1">
              <a:lumMod val="65000"/>
              <a:alpha val="79999"/>
            </a:schemeClr>
          </a:solidFill>
          <a:ln>
            <a:noFill/>
          </a:ln>
          <a:effectLst/>
        </p:spPr>
        <p:txBody>
          <a:bodyPr lIns="68580" tIns="34290" rIns="68580" bIns="3429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endParaRPr lang="zh-CN" altLang="zh-CN" sz="16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右箭头 53"/>
          <p:cNvSpPr>
            <a:spLocks noChangeArrowheads="1"/>
          </p:cNvSpPr>
          <p:nvPr/>
        </p:nvSpPr>
        <p:spPr bwMode="auto">
          <a:xfrm>
            <a:off x="3620385" y="2518760"/>
            <a:ext cx="1602761" cy="126060"/>
          </a:xfrm>
          <a:prstGeom prst="rightArrow">
            <a:avLst>
              <a:gd name="adj1" fmla="val 50000"/>
              <a:gd name="adj2" fmla="val 72224"/>
            </a:avLst>
          </a:prstGeom>
          <a:solidFill>
            <a:schemeClr val="bg1">
              <a:lumMod val="65000"/>
              <a:alpha val="79999"/>
            </a:schemeClr>
          </a:solidFill>
          <a:ln>
            <a:noFill/>
          </a:ln>
          <a:effectLst/>
        </p:spPr>
        <p:txBody>
          <a:bodyPr lIns="68580" tIns="34290" rIns="68580" bIns="3429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endParaRPr lang="zh-CN" altLang="zh-CN" sz="16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7830784" y="2115368"/>
            <a:ext cx="952653" cy="952653"/>
            <a:chOff x="7830784" y="1761880"/>
            <a:chExt cx="952653" cy="952653"/>
          </a:xfrm>
        </p:grpSpPr>
        <p:sp>
          <p:nvSpPr>
            <p:cNvPr id="56" name="椭圆 55"/>
            <p:cNvSpPr>
              <a:spLocks noChangeArrowheads="1"/>
            </p:cNvSpPr>
            <p:nvPr/>
          </p:nvSpPr>
          <p:spPr bwMode="auto">
            <a:xfrm>
              <a:off x="7830784" y="1761880"/>
              <a:ext cx="952653" cy="952653"/>
            </a:xfrm>
            <a:prstGeom prst="ellipse">
              <a:avLst/>
            </a:prstGeom>
            <a:solidFill>
              <a:srgbClr val="C796E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57" name="组合 56"/>
            <p:cNvGrpSpPr>
              <a:grpSpLocks/>
            </p:cNvGrpSpPr>
            <p:nvPr/>
          </p:nvGrpSpPr>
          <p:grpSpPr bwMode="auto">
            <a:xfrm>
              <a:off x="8101697" y="2048877"/>
              <a:ext cx="410826" cy="409918"/>
              <a:chOff x="0" y="0"/>
              <a:chExt cx="482923" cy="481855"/>
            </a:xfrm>
          </p:grpSpPr>
          <p:sp>
            <p:nvSpPr>
              <p:cNvPr id="58" name="Freeform 9"/>
              <p:cNvSpPr>
                <a:spLocks noChangeArrowheads="1"/>
              </p:cNvSpPr>
              <p:nvPr/>
            </p:nvSpPr>
            <p:spPr bwMode="auto">
              <a:xfrm>
                <a:off x="290609" y="292745"/>
                <a:ext cx="192314" cy="189110"/>
              </a:xfrm>
              <a:custGeom>
                <a:avLst/>
                <a:gdLst>
                  <a:gd name="T0" fmla="*/ 2147483647 w 75"/>
                  <a:gd name="T1" fmla="*/ 2147483647 h 74"/>
                  <a:gd name="T2" fmla="*/ 2147483647 w 75"/>
                  <a:gd name="T3" fmla="*/ 0 h 74"/>
                  <a:gd name="T4" fmla="*/ 0 w 75"/>
                  <a:gd name="T5" fmla="*/ 2147483647 h 74"/>
                  <a:gd name="T6" fmla="*/ 2147483647 w 75"/>
                  <a:gd name="T7" fmla="*/ 2147483647 h 74"/>
                  <a:gd name="T8" fmla="*/ 2147483647 w 75"/>
                  <a:gd name="T9" fmla="*/ 2147483647 h 74"/>
                  <a:gd name="T10" fmla="*/ 2147483647 w 75"/>
                  <a:gd name="T11" fmla="*/ 2147483647 h 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"/>
                  <a:gd name="T19" fmla="*/ 0 h 74"/>
                  <a:gd name="T20" fmla="*/ 75 w 75"/>
                  <a:gd name="T21" fmla="*/ 74 h 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" h="74">
                    <a:moveTo>
                      <a:pt x="68" y="42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9" y="10"/>
                      <a:pt x="10" y="18"/>
                      <a:pt x="0" y="24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50" y="74"/>
                      <a:pt x="61" y="74"/>
                      <a:pt x="68" y="67"/>
                    </a:cubicBezTo>
                    <a:cubicBezTo>
                      <a:pt x="75" y="60"/>
                      <a:pt x="75" y="49"/>
                      <a:pt x="68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" name="Freeform 10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56850" cy="358987"/>
              </a:xfrm>
              <a:custGeom>
                <a:avLst/>
                <a:gdLst>
                  <a:gd name="T0" fmla="*/ 2147483647 w 139"/>
                  <a:gd name="T1" fmla="*/ 2147483647 h 140"/>
                  <a:gd name="T2" fmla="*/ 2147483647 w 139"/>
                  <a:gd name="T3" fmla="*/ 0 h 140"/>
                  <a:gd name="T4" fmla="*/ 0 w 139"/>
                  <a:gd name="T5" fmla="*/ 2147483647 h 140"/>
                  <a:gd name="T6" fmla="*/ 2147483647 w 139"/>
                  <a:gd name="T7" fmla="*/ 2147483647 h 140"/>
                  <a:gd name="T8" fmla="*/ 2147483647 w 139"/>
                  <a:gd name="T9" fmla="*/ 2147483647 h 140"/>
                  <a:gd name="T10" fmla="*/ 2147483647 w 139"/>
                  <a:gd name="T11" fmla="*/ 2147483647 h 140"/>
                  <a:gd name="T12" fmla="*/ 2147483647 w 139"/>
                  <a:gd name="T13" fmla="*/ 2147483647 h 140"/>
                  <a:gd name="T14" fmla="*/ 2147483647 w 139"/>
                  <a:gd name="T15" fmla="*/ 2147483647 h 140"/>
                  <a:gd name="T16" fmla="*/ 2147483647 w 139"/>
                  <a:gd name="T17" fmla="*/ 2147483647 h 140"/>
                  <a:gd name="T18" fmla="*/ 2147483647 w 139"/>
                  <a:gd name="T19" fmla="*/ 2147483647 h 1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9"/>
                  <a:gd name="T31" fmla="*/ 0 h 140"/>
                  <a:gd name="T32" fmla="*/ 139 w 139"/>
                  <a:gd name="T33" fmla="*/ 140 h 1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9" h="140">
                    <a:moveTo>
                      <a:pt x="139" y="70"/>
                    </a:moveTo>
                    <a:cubicBezTo>
                      <a:pt x="139" y="31"/>
                      <a:pt x="10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ubicBezTo>
                      <a:pt x="108" y="140"/>
                      <a:pt x="139" y="108"/>
                      <a:pt x="139" y="70"/>
                    </a:cubicBezTo>
                    <a:close/>
                    <a:moveTo>
                      <a:pt x="70" y="122"/>
                    </a:moveTo>
                    <a:cubicBezTo>
                      <a:pt x="41" y="122"/>
                      <a:pt x="17" y="99"/>
                      <a:pt x="17" y="70"/>
                    </a:cubicBezTo>
                    <a:cubicBezTo>
                      <a:pt x="17" y="41"/>
                      <a:pt x="41" y="17"/>
                      <a:pt x="70" y="17"/>
                    </a:cubicBezTo>
                    <a:cubicBezTo>
                      <a:pt x="98" y="17"/>
                      <a:pt x="122" y="41"/>
                      <a:pt x="122" y="70"/>
                    </a:cubicBezTo>
                    <a:cubicBezTo>
                      <a:pt x="122" y="99"/>
                      <a:pt x="98" y="122"/>
                      <a:pt x="70" y="1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" name="Freeform 11"/>
              <p:cNvSpPr>
                <a:spLocks noChangeArrowheads="1"/>
              </p:cNvSpPr>
              <p:nvPr/>
            </p:nvSpPr>
            <p:spPr bwMode="auto">
              <a:xfrm>
                <a:off x="74789" y="74789"/>
                <a:ext cx="105773" cy="104705"/>
              </a:xfrm>
              <a:custGeom>
                <a:avLst/>
                <a:gdLst>
                  <a:gd name="T0" fmla="*/ 0 w 41"/>
                  <a:gd name="T1" fmla="*/ 2147483647 h 41"/>
                  <a:gd name="T2" fmla="*/ 2147483647 w 41"/>
                  <a:gd name="T3" fmla="*/ 2147483647 h 41"/>
                  <a:gd name="T4" fmla="*/ 2147483647 w 41"/>
                  <a:gd name="T5" fmla="*/ 2147483647 h 41"/>
                  <a:gd name="T6" fmla="*/ 2147483647 w 41"/>
                  <a:gd name="T7" fmla="*/ 0 h 41"/>
                  <a:gd name="T8" fmla="*/ 0 w 41"/>
                  <a:gd name="T9" fmla="*/ 2147483647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41"/>
                  <a:gd name="T17" fmla="*/ 41 w 41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41">
                    <a:moveTo>
                      <a:pt x="0" y="41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7830784" y="4425865"/>
            <a:ext cx="952653" cy="952652"/>
            <a:chOff x="7830784" y="4072377"/>
            <a:chExt cx="952653" cy="952652"/>
          </a:xfrm>
        </p:grpSpPr>
        <p:sp>
          <p:nvSpPr>
            <p:cNvPr id="62" name="椭圆 61"/>
            <p:cNvSpPr>
              <a:spLocks noChangeArrowheads="1"/>
            </p:cNvSpPr>
            <p:nvPr/>
          </p:nvSpPr>
          <p:spPr bwMode="auto">
            <a:xfrm>
              <a:off x="7830784" y="4072377"/>
              <a:ext cx="952653" cy="952652"/>
            </a:xfrm>
            <a:prstGeom prst="ellipse">
              <a:avLst/>
            </a:prstGeom>
            <a:solidFill>
              <a:srgbClr val="43D8F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7"/>
            <p:cNvSpPr>
              <a:spLocks noEditPoints="1" noChangeArrowheads="1"/>
            </p:cNvSpPr>
            <p:nvPr/>
          </p:nvSpPr>
          <p:spPr bwMode="auto">
            <a:xfrm>
              <a:off x="8101697" y="4336200"/>
              <a:ext cx="405578" cy="441105"/>
            </a:xfrm>
            <a:custGeom>
              <a:avLst/>
              <a:gdLst>
                <a:gd name="T0" fmla="*/ 2147483647 w 100"/>
                <a:gd name="T1" fmla="*/ 2147483647 h 132"/>
                <a:gd name="T2" fmla="*/ 2147483647 w 100"/>
                <a:gd name="T3" fmla="*/ 2147483647 h 132"/>
                <a:gd name="T4" fmla="*/ 2147483647 w 100"/>
                <a:gd name="T5" fmla="*/ 2147483647 h 132"/>
                <a:gd name="T6" fmla="*/ 2147483647 w 100"/>
                <a:gd name="T7" fmla="*/ 2147483647 h 132"/>
                <a:gd name="T8" fmla="*/ 2147483647 w 100"/>
                <a:gd name="T9" fmla="*/ 2147483647 h 132"/>
                <a:gd name="T10" fmla="*/ 2147483647 w 100"/>
                <a:gd name="T11" fmla="*/ 2147483647 h 132"/>
                <a:gd name="T12" fmla="*/ 2147483647 w 100"/>
                <a:gd name="T13" fmla="*/ 2147483647 h 132"/>
                <a:gd name="T14" fmla="*/ 2147483647 w 100"/>
                <a:gd name="T15" fmla="*/ 2147483647 h 132"/>
                <a:gd name="T16" fmla="*/ 2147483647 w 100"/>
                <a:gd name="T17" fmla="*/ 2147483647 h 132"/>
                <a:gd name="T18" fmla="*/ 2147483647 w 100"/>
                <a:gd name="T19" fmla="*/ 2147483647 h 132"/>
                <a:gd name="T20" fmla="*/ 2147483647 w 100"/>
                <a:gd name="T21" fmla="*/ 2147483647 h 132"/>
                <a:gd name="T22" fmla="*/ 2147483647 w 100"/>
                <a:gd name="T23" fmla="*/ 2147483647 h 132"/>
                <a:gd name="T24" fmla="*/ 2147483647 w 100"/>
                <a:gd name="T25" fmla="*/ 2147483647 h 132"/>
                <a:gd name="T26" fmla="*/ 2147483647 w 100"/>
                <a:gd name="T27" fmla="*/ 2147483647 h 132"/>
                <a:gd name="T28" fmla="*/ 2147483647 w 100"/>
                <a:gd name="T29" fmla="*/ 2147483647 h 132"/>
                <a:gd name="T30" fmla="*/ 2147483647 w 100"/>
                <a:gd name="T31" fmla="*/ 2147483647 h 132"/>
                <a:gd name="T32" fmla="*/ 2147483647 w 100"/>
                <a:gd name="T33" fmla="*/ 0 h 132"/>
                <a:gd name="T34" fmla="*/ 2147483647 w 100"/>
                <a:gd name="T35" fmla="*/ 2147483647 h 132"/>
                <a:gd name="T36" fmla="*/ 2147483647 w 100"/>
                <a:gd name="T37" fmla="*/ 2147483647 h 132"/>
                <a:gd name="T38" fmla="*/ 0 w 100"/>
                <a:gd name="T39" fmla="*/ 2147483647 h 132"/>
                <a:gd name="T40" fmla="*/ 0 w 100"/>
                <a:gd name="T41" fmla="*/ 2147483647 h 132"/>
                <a:gd name="T42" fmla="*/ 2147483647 w 100"/>
                <a:gd name="T43" fmla="*/ 2147483647 h 132"/>
                <a:gd name="T44" fmla="*/ 2147483647 w 100"/>
                <a:gd name="T45" fmla="*/ 2147483647 h 132"/>
                <a:gd name="T46" fmla="*/ 2147483647 w 100"/>
                <a:gd name="T47" fmla="*/ 2147483647 h 132"/>
                <a:gd name="T48" fmla="*/ 2147483647 w 100"/>
                <a:gd name="T49" fmla="*/ 2147483647 h 132"/>
                <a:gd name="T50" fmla="*/ 2147483647 w 100"/>
                <a:gd name="T51" fmla="*/ 2147483647 h 132"/>
                <a:gd name="T52" fmla="*/ 2147483647 w 100"/>
                <a:gd name="T53" fmla="*/ 2147483647 h 132"/>
                <a:gd name="T54" fmla="*/ 2147483647 w 100"/>
                <a:gd name="T55" fmla="*/ 2147483647 h 132"/>
                <a:gd name="T56" fmla="*/ 2147483647 w 100"/>
                <a:gd name="T57" fmla="*/ 2147483647 h 132"/>
                <a:gd name="T58" fmla="*/ 2147483647 w 100"/>
                <a:gd name="T59" fmla="*/ 2147483647 h 132"/>
                <a:gd name="T60" fmla="*/ 2147483647 w 100"/>
                <a:gd name="T61" fmla="*/ 2147483647 h 132"/>
                <a:gd name="T62" fmla="*/ 2147483647 w 100"/>
                <a:gd name="T63" fmla="*/ 2147483647 h 132"/>
                <a:gd name="T64" fmla="*/ 2147483647 w 100"/>
                <a:gd name="T65" fmla="*/ 2147483647 h 132"/>
                <a:gd name="T66" fmla="*/ 2147483647 w 100"/>
                <a:gd name="T67" fmla="*/ 2147483647 h 132"/>
                <a:gd name="T68" fmla="*/ 2147483647 w 100"/>
                <a:gd name="T69" fmla="*/ 2147483647 h 132"/>
                <a:gd name="T70" fmla="*/ 2147483647 w 100"/>
                <a:gd name="T71" fmla="*/ 2147483647 h 132"/>
                <a:gd name="T72" fmla="*/ 2147483647 w 100"/>
                <a:gd name="T73" fmla="*/ 2147483647 h 1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0"/>
                <a:gd name="T112" fmla="*/ 0 h 132"/>
                <a:gd name="T113" fmla="*/ 100 w 100"/>
                <a:gd name="T114" fmla="*/ 132 h 1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0" h="132">
                  <a:moveTo>
                    <a:pt x="50" y="70"/>
                  </a:moveTo>
                  <a:cubicBezTo>
                    <a:pt x="39" y="70"/>
                    <a:pt x="30" y="79"/>
                    <a:pt x="30" y="90"/>
                  </a:cubicBezTo>
                  <a:cubicBezTo>
                    <a:pt x="30" y="102"/>
                    <a:pt x="39" y="111"/>
                    <a:pt x="50" y="111"/>
                  </a:cubicBezTo>
                  <a:cubicBezTo>
                    <a:pt x="61" y="111"/>
                    <a:pt x="70" y="102"/>
                    <a:pt x="70" y="90"/>
                  </a:cubicBezTo>
                  <a:cubicBezTo>
                    <a:pt x="70" y="79"/>
                    <a:pt x="61" y="70"/>
                    <a:pt x="50" y="70"/>
                  </a:cubicBezTo>
                  <a:close/>
                  <a:moveTo>
                    <a:pt x="53" y="93"/>
                  </a:moveTo>
                  <a:cubicBezTo>
                    <a:pt x="53" y="102"/>
                    <a:pt x="53" y="102"/>
                    <a:pt x="53" y="102"/>
                  </a:cubicBezTo>
                  <a:cubicBezTo>
                    <a:pt x="53" y="104"/>
                    <a:pt x="52" y="105"/>
                    <a:pt x="50" y="105"/>
                  </a:cubicBezTo>
                  <a:cubicBezTo>
                    <a:pt x="48" y="105"/>
                    <a:pt x="47" y="104"/>
                    <a:pt x="47" y="102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4" y="91"/>
                    <a:pt x="41" y="88"/>
                    <a:pt x="41" y="84"/>
                  </a:cubicBezTo>
                  <a:cubicBezTo>
                    <a:pt x="41" y="80"/>
                    <a:pt x="45" y="76"/>
                    <a:pt x="50" y="76"/>
                  </a:cubicBezTo>
                  <a:cubicBezTo>
                    <a:pt x="55" y="76"/>
                    <a:pt x="59" y="80"/>
                    <a:pt x="59" y="84"/>
                  </a:cubicBezTo>
                  <a:cubicBezTo>
                    <a:pt x="59" y="88"/>
                    <a:pt x="56" y="91"/>
                    <a:pt x="53" y="93"/>
                  </a:cubicBezTo>
                  <a:close/>
                  <a:moveTo>
                    <a:pt x="86" y="50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86" y="16"/>
                    <a:pt x="70" y="0"/>
                    <a:pt x="50" y="0"/>
                  </a:cubicBezTo>
                  <a:cubicBezTo>
                    <a:pt x="30" y="0"/>
                    <a:pt x="14" y="16"/>
                    <a:pt x="14" y="36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6" y="53"/>
                    <a:pt x="0" y="60"/>
                    <a:pt x="0" y="6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3"/>
                    <a:pt x="9" y="132"/>
                    <a:pt x="20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91" y="132"/>
                    <a:pt x="100" y="123"/>
                    <a:pt x="100" y="112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00" y="60"/>
                    <a:pt x="94" y="53"/>
                    <a:pt x="86" y="50"/>
                  </a:cubicBezTo>
                  <a:close/>
                  <a:moveTo>
                    <a:pt x="50" y="115"/>
                  </a:moveTo>
                  <a:cubicBezTo>
                    <a:pt x="36" y="115"/>
                    <a:pt x="25" y="104"/>
                    <a:pt x="25" y="90"/>
                  </a:cubicBezTo>
                  <a:cubicBezTo>
                    <a:pt x="25" y="77"/>
                    <a:pt x="36" y="66"/>
                    <a:pt x="50" y="66"/>
                  </a:cubicBezTo>
                  <a:cubicBezTo>
                    <a:pt x="64" y="66"/>
                    <a:pt x="75" y="77"/>
                    <a:pt x="75" y="90"/>
                  </a:cubicBezTo>
                  <a:cubicBezTo>
                    <a:pt x="75" y="104"/>
                    <a:pt x="64" y="115"/>
                    <a:pt x="50" y="115"/>
                  </a:cubicBezTo>
                  <a:close/>
                  <a:moveTo>
                    <a:pt x="76" y="49"/>
                  </a:moveTo>
                  <a:cubicBezTo>
                    <a:pt x="24" y="49"/>
                    <a:pt x="24" y="49"/>
                    <a:pt x="24" y="49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22"/>
                    <a:pt x="36" y="11"/>
                    <a:pt x="50" y="11"/>
                  </a:cubicBezTo>
                  <a:cubicBezTo>
                    <a:pt x="64" y="11"/>
                    <a:pt x="76" y="22"/>
                    <a:pt x="76" y="36"/>
                  </a:cubicBezTo>
                  <a:lnTo>
                    <a:pt x="7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4" name="文本框 49"/>
          <p:cNvSpPr>
            <a:spLocks noChangeArrowheads="1"/>
          </p:cNvSpPr>
          <p:nvPr/>
        </p:nvSpPr>
        <p:spPr bwMode="auto">
          <a:xfrm>
            <a:off x="2797395" y="3216998"/>
            <a:ext cx="1222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step 1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5" name="文本框 53"/>
          <p:cNvSpPr>
            <a:spLocks noChangeArrowheads="1"/>
          </p:cNvSpPr>
          <p:nvPr/>
        </p:nvSpPr>
        <p:spPr bwMode="auto">
          <a:xfrm>
            <a:off x="5329397" y="3216998"/>
            <a:ext cx="12245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step 2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6" name="文本框 56"/>
          <p:cNvSpPr>
            <a:spLocks noChangeArrowheads="1"/>
          </p:cNvSpPr>
          <p:nvPr/>
        </p:nvSpPr>
        <p:spPr bwMode="auto">
          <a:xfrm>
            <a:off x="7942437" y="3235007"/>
            <a:ext cx="12245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step 3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7" name="文本框 59"/>
          <p:cNvSpPr>
            <a:spLocks noChangeArrowheads="1"/>
          </p:cNvSpPr>
          <p:nvPr/>
        </p:nvSpPr>
        <p:spPr bwMode="auto">
          <a:xfrm>
            <a:off x="2823024" y="4033445"/>
            <a:ext cx="12227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step 6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8" name="文本框 62"/>
          <p:cNvSpPr>
            <a:spLocks noChangeArrowheads="1"/>
          </p:cNvSpPr>
          <p:nvPr/>
        </p:nvSpPr>
        <p:spPr bwMode="auto">
          <a:xfrm>
            <a:off x="5376637" y="4015436"/>
            <a:ext cx="12245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step 5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9" name="文本框 65"/>
          <p:cNvSpPr>
            <a:spLocks noChangeArrowheads="1"/>
          </p:cNvSpPr>
          <p:nvPr/>
        </p:nvSpPr>
        <p:spPr bwMode="auto">
          <a:xfrm>
            <a:off x="7991478" y="4015436"/>
            <a:ext cx="12245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step 4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322483" y="1264301"/>
            <a:ext cx="1747601" cy="744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……</a:t>
            </a:r>
          </a:p>
        </p:txBody>
      </p:sp>
      <p:sp>
        <p:nvSpPr>
          <p:cNvPr id="71" name="矩形 70"/>
          <p:cNvSpPr/>
          <p:nvPr/>
        </p:nvSpPr>
        <p:spPr>
          <a:xfrm>
            <a:off x="4895237" y="1264301"/>
            <a:ext cx="174760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……</a:t>
            </a:r>
          </a:p>
        </p:txBody>
      </p:sp>
      <p:sp>
        <p:nvSpPr>
          <p:cNvPr id="72" name="矩形 71"/>
          <p:cNvSpPr/>
          <p:nvPr/>
        </p:nvSpPr>
        <p:spPr>
          <a:xfrm>
            <a:off x="7531471" y="1264301"/>
            <a:ext cx="174760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……</a:t>
            </a:r>
          </a:p>
        </p:txBody>
      </p:sp>
      <p:sp>
        <p:nvSpPr>
          <p:cNvPr id="73" name="矩形 72"/>
          <p:cNvSpPr/>
          <p:nvPr/>
        </p:nvSpPr>
        <p:spPr>
          <a:xfrm>
            <a:off x="7639528" y="5524249"/>
            <a:ext cx="174760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……</a:t>
            </a:r>
          </a:p>
        </p:txBody>
      </p:sp>
      <p:sp>
        <p:nvSpPr>
          <p:cNvPr id="74" name="矩形 73"/>
          <p:cNvSpPr/>
          <p:nvPr/>
        </p:nvSpPr>
        <p:spPr>
          <a:xfrm>
            <a:off x="4991641" y="5527849"/>
            <a:ext cx="174760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……</a:t>
            </a:r>
          </a:p>
        </p:txBody>
      </p:sp>
      <p:sp>
        <p:nvSpPr>
          <p:cNvPr id="75" name="矩形 74"/>
          <p:cNvSpPr/>
          <p:nvPr/>
        </p:nvSpPr>
        <p:spPr>
          <a:xfrm>
            <a:off x="2343754" y="5558734"/>
            <a:ext cx="174760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……</a:t>
            </a:r>
          </a:p>
        </p:txBody>
      </p:sp>
      <p:grpSp>
        <p:nvGrpSpPr>
          <p:cNvPr id="76" name="组合 75"/>
          <p:cNvGrpSpPr/>
          <p:nvPr/>
        </p:nvGrpSpPr>
        <p:grpSpPr>
          <a:xfrm>
            <a:off x="2703751" y="2133377"/>
            <a:ext cx="952652" cy="952653"/>
            <a:chOff x="2703751" y="1779889"/>
            <a:chExt cx="952652" cy="952653"/>
          </a:xfrm>
        </p:grpSpPr>
        <p:sp>
          <p:nvSpPr>
            <p:cNvPr id="77" name="椭圆 76"/>
            <p:cNvSpPr>
              <a:spLocks noChangeArrowheads="1"/>
            </p:cNvSpPr>
            <p:nvPr/>
          </p:nvSpPr>
          <p:spPr bwMode="auto">
            <a:xfrm>
              <a:off x="2703751" y="1779889"/>
              <a:ext cx="952652" cy="952653"/>
            </a:xfrm>
            <a:prstGeom prst="ellipse">
              <a:avLst/>
            </a:prstGeom>
            <a:solidFill>
              <a:srgbClr val="CF66E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334"/>
            <p:cNvSpPr>
              <a:spLocks noEditPoints="1"/>
            </p:cNvSpPr>
            <p:nvPr/>
          </p:nvSpPr>
          <p:spPr bwMode="auto">
            <a:xfrm>
              <a:off x="2955894" y="2005712"/>
              <a:ext cx="472810" cy="445179"/>
            </a:xfrm>
            <a:custGeom>
              <a:avLst/>
              <a:gdLst>
                <a:gd name="T0" fmla="*/ 83 w 154"/>
                <a:gd name="T1" fmla="*/ 36 h 145"/>
                <a:gd name="T2" fmla="*/ 51 w 154"/>
                <a:gd name="T3" fmla="*/ 66 h 145"/>
                <a:gd name="T4" fmla="*/ 26 w 154"/>
                <a:gd name="T5" fmla="*/ 73 h 145"/>
                <a:gd name="T6" fmla="*/ 22 w 154"/>
                <a:gd name="T7" fmla="*/ 35 h 145"/>
                <a:gd name="T8" fmla="*/ 50 w 154"/>
                <a:gd name="T9" fmla="*/ 18 h 145"/>
                <a:gd name="T10" fmla="*/ 37 w 154"/>
                <a:gd name="T11" fmla="*/ 145 h 145"/>
                <a:gd name="T12" fmla="*/ 154 w 154"/>
                <a:gd name="T13" fmla="*/ 123 h 145"/>
                <a:gd name="T14" fmla="*/ 121 w 154"/>
                <a:gd name="T15" fmla="*/ 106 h 145"/>
                <a:gd name="T16" fmla="*/ 143 w 154"/>
                <a:gd name="T17" fmla="*/ 103 h 145"/>
                <a:gd name="T18" fmla="*/ 140 w 154"/>
                <a:gd name="T19" fmla="*/ 82 h 145"/>
                <a:gd name="T20" fmla="*/ 107 w 154"/>
                <a:gd name="T21" fmla="*/ 55 h 145"/>
                <a:gd name="T22" fmla="*/ 75 w 154"/>
                <a:gd name="T23" fmla="*/ 58 h 145"/>
                <a:gd name="T24" fmla="*/ 53 w 154"/>
                <a:gd name="T25" fmla="*/ 86 h 145"/>
                <a:gd name="T26" fmla="*/ 31 w 154"/>
                <a:gd name="T27" fmla="*/ 95 h 145"/>
                <a:gd name="T28" fmla="*/ 22 w 154"/>
                <a:gd name="T29" fmla="*/ 117 h 145"/>
                <a:gd name="T30" fmla="*/ 37 w 154"/>
                <a:gd name="T31" fmla="*/ 145 h 145"/>
                <a:gd name="T32" fmla="*/ 29 w 154"/>
                <a:gd name="T33" fmla="*/ 117 h 145"/>
                <a:gd name="T34" fmla="*/ 48 w 154"/>
                <a:gd name="T35" fmla="*/ 92 h 145"/>
                <a:gd name="T36" fmla="*/ 33 w 154"/>
                <a:gd name="T37" fmla="*/ 123 h 145"/>
                <a:gd name="T38" fmla="*/ 66 w 154"/>
                <a:gd name="T39" fmla="*/ 103 h 145"/>
                <a:gd name="T40" fmla="*/ 77 w 154"/>
                <a:gd name="T41" fmla="*/ 69 h 145"/>
                <a:gd name="T42" fmla="*/ 70 w 154"/>
                <a:gd name="T43" fmla="*/ 71 h 145"/>
                <a:gd name="T44" fmla="*/ 66 w 154"/>
                <a:gd name="T45" fmla="*/ 103 h 145"/>
                <a:gd name="T46" fmla="*/ 28 w 154"/>
                <a:gd name="T47" fmla="*/ 11 h 145"/>
                <a:gd name="T48" fmla="*/ 35 w 154"/>
                <a:gd name="T49" fmla="*/ 16 h 145"/>
                <a:gd name="T50" fmla="*/ 33 w 154"/>
                <a:gd name="T51" fmla="*/ 3 h 145"/>
                <a:gd name="T52" fmla="*/ 4 w 154"/>
                <a:gd name="T53" fmla="*/ 36 h 145"/>
                <a:gd name="T54" fmla="*/ 15 w 154"/>
                <a:gd name="T55" fmla="*/ 38 h 145"/>
                <a:gd name="T56" fmla="*/ 9 w 154"/>
                <a:gd name="T57" fmla="*/ 29 h 145"/>
                <a:gd name="T58" fmla="*/ 2 w 154"/>
                <a:gd name="T59" fmla="*/ 75 h 145"/>
                <a:gd name="T60" fmla="*/ 20 w 154"/>
                <a:gd name="T61" fmla="*/ 75 h 145"/>
                <a:gd name="T62" fmla="*/ 9 w 154"/>
                <a:gd name="T63" fmla="*/ 64 h 145"/>
                <a:gd name="T64" fmla="*/ 101 w 154"/>
                <a:gd name="T65" fmla="*/ 27 h 145"/>
                <a:gd name="T66" fmla="*/ 83 w 154"/>
                <a:gd name="T67" fmla="*/ 29 h 145"/>
                <a:gd name="T68" fmla="*/ 90 w 154"/>
                <a:gd name="T69" fmla="*/ 40 h 145"/>
                <a:gd name="T70" fmla="*/ 101 w 154"/>
                <a:gd name="T71" fmla="*/ 27 h 145"/>
                <a:gd name="T72" fmla="*/ 22 w 154"/>
                <a:gd name="T73" fmla="*/ 25 h 145"/>
                <a:gd name="T74" fmla="*/ 13 w 154"/>
                <a:gd name="T75" fmla="*/ 49 h 145"/>
                <a:gd name="T76" fmla="*/ 4 w 154"/>
                <a:gd name="T77" fmla="*/ 55 h 145"/>
                <a:gd name="T78" fmla="*/ 26 w 154"/>
                <a:gd name="T79" fmla="*/ 81 h 145"/>
                <a:gd name="T80" fmla="*/ 85 w 154"/>
                <a:gd name="T81" fmla="*/ 14 h 145"/>
                <a:gd name="T82" fmla="*/ 81 w 154"/>
                <a:gd name="T83" fmla="*/ 25 h 145"/>
                <a:gd name="T84" fmla="*/ 53 w 154"/>
                <a:gd name="T85" fmla="*/ 13 h 145"/>
                <a:gd name="T86" fmla="*/ 48 w 154"/>
                <a:gd name="T87" fmla="*/ 3 h 145"/>
                <a:gd name="T88" fmla="*/ 61 w 154"/>
                <a:gd name="T89" fmla="*/ 9 h 145"/>
                <a:gd name="T90" fmla="*/ 72 w 154"/>
                <a:gd name="T91" fmla="*/ 18 h 145"/>
                <a:gd name="T92" fmla="*/ 70 w 154"/>
                <a:gd name="T93" fmla="*/ 0 h 145"/>
                <a:gd name="T94" fmla="*/ 42 w 154"/>
                <a:gd name="T95" fmla="*/ 31 h 145"/>
                <a:gd name="T96" fmla="*/ 79 w 154"/>
                <a:gd name="T97" fmla="*/ 38 h 145"/>
                <a:gd name="T98" fmla="*/ 46 w 154"/>
                <a:gd name="T99" fmla="*/ 24 h 145"/>
                <a:gd name="T100" fmla="*/ 39 w 154"/>
                <a:gd name="T101" fmla="*/ 75 h 145"/>
                <a:gd name="T102" fmla="*/ 22 w 154"/>
                <a:gd name="T103" fmla="*/ 53 h 145"/>
                <a:gd name="T104" fmla="*/ 39 w 154"/>
                <a:gd name="T105" fmla="*/ 75 h 145"/>
                <a:gd name="T106" fmla="*/ 28 w 154"/>
                <a:gd name="T107" fmla="*/ 40 h 145"/>
                <a:gd name="T108" fmla="*/ 22 w 154"/>
                <a:gd name="T109" fmla="*/ 4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4" h="145">
                  <a:moveTo>
                    <a:pt x="62" y="20"/>
                  </a:moveTo>
                  <a:lnTo>
                    <a:pt x="62" y="20"/>
                  </a:lnTo>
                  <a:lnTo>
                    <a:pt x="72" y="24"/>
                  </a:lnTo>
                  <a:lnTo>
                    <a:pt x="77" y="29"/>
                  </a:lnTo>
                  <a:lnTo>
                    <a:pt x="83" y="36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72" y="49"/>
                  </a:lnTo>
                  <a:lnTo>
                    <a:pt x="61" y="57"/>
                  </a:lnTo>
                  <a:lnTo>
                    <a:pt x="51" y="66"/>
                  </a:lnTo>
                  <a:lnTo>
                    <a:pt x="46" y="77"/>
                  </a:lnTo>
                  <a:lnTo>
                    <a:pt x="46" y="77"/>
                  </a:lnTo>
                  <a:lnTo>
                    <a:pt x="35" y="81"/>
                  </a:lnTo>
                  <a:lnTo>
                    <a:pt x="35" y="81"/>
                  </a:lnTo>
                  <a:lnTo>
                    <a:pt x="26" y="73"/>
                  </a:lnTo>
                  <a:lnTo>
                    <a:pt x="20" y="64"/>
                  </a:lnTo>
                  <a:lnTo>
                    <a:pt x="18" y="51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2" y="35"/>
                  </a:lnTo>
                  <a:lnTo>
                    <a:pt x="26" y="29"/>
                  </a:lnTo>
                  <a:lnTo>
                    <a:pt x="31" y="24"/>
                  </a:lnTo>
                  <a:lnTo>
                    <a:pt x="37" y="20"/>
                  </a:lnTo>
                  <a:lnTo>
                    <a:pt x="44" y="18"/>
                  </a:lnTo>
                  <a:lnTo>
                    <a:pt x="50" y="18"/>
                  </a:lnTo>
                  <a:lnTo>
                    <a:pt x="57" y="18"/>
                  </a:lnTo>
                  <a:lnTo>
                    <a:pt x="62" y="20"/>
                  </a:lnTo>
                  <a:lnTo>
                    <a:pt x="62" y="20"/>
                  </a:lnTo>
                  <a:close/>
                  <a:moveTo>
                    <a:pt x="37" y="145"/>
                  </a:moveTo>
                  <a:lnTo>
                    <a:pt x="37" y="145"/>
                  </a:lnTo>
                  <a:lnTo>
                    <a:pt x="147" y="145"/>
                  </a:lnTo>
                  <a:lnTo>
                    <a:pt x="147" y="145"/>
                  </a:lnTo>
                  <a:lnTo>
                    <a:pt x="152" y="137"/>
                  </a:lnTo>
                  <a:lnTo>
                    <a:pt x="154" y="130"/>
                  </a:lnTo>
                  <a:lnTo>
                    <a:pt x="154" y="123"/>
                  </a:lnTo>
                  <a:lnTo>
                    <a:pt x="152" y="117"/>
                  </a:lnTo>
                  <a:lnTo>
                    <a:pt x="147" y="112"/>
                  </a:lnTo>
                  <a:lnTo>
                    <a:pt x="141" y="108"/>
                  </a:lnTo>
                  <a:lnTo>
                    <a:pt x="132" y="106"/>
                  </a:lnTo>
                  <a:lnTo>
                    <a:pt x="121" y="106"/>
                  </a:lnTo>
                  <a:lnTo>
                    <a:pt x="121" y="106"/>
                  </a:lnTo>
                  <a:lnTo>
                    <a:pt x="127" y="104"/>
                  </a:lnTo>
                  <a:lnTo>
                    <a:pt x="132" y="103"/>
                  </a:lnTo>
                  <a:lnTo>
                    <a:pt x="138" y="103"/>
                  </a:lnTo>
                  <a:lnTo>
                    <a:pt x="143" y="103"/>
                  </a:lnTo>
                  <a:lnTo>
                    <a:pt x="143" y="103"/>
                  </a:lnTo>
                  <a:lnTo>
                    <a:pt x="143" y="99"/>
                  </a:lnTo>
                  <a:lnTo>
                    <a:pt x="143" y="99"/>
                  </a:lnTo>
                  <a:lnTo>
                    <a:pt x="141" y="90"/>
                  </a:lnTo>
                  <a:lnTo>
                    <a:pt x="140" y="82"/>
                  </a:lnTo>
                  <a:lnTo>
                    <a:pt x="134" y="73"/>
                  </a:lnTo>
                  <a:lnTo>
                    <a:pt x="129" y="68"/>
                  </a:lnTo>
                  <a:lnTo>
                    <a:pt x="123" y="62"/>
                  </a:lnTo>
                  <a:lnTo>
                    <a:pt x="114" y="57"/>
                  </a:lnTo>
                  <a:lnTo>
                    <a:pt x="107" y="55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88" y="55"/>
                  </a:lnTo>
                  <a:lnTo>
                    <a:pt x="83" y="57"/>
                  </a:lnTo>
                  <a:lnTo>
                    <a:pt x="75" y="58"/>
                  </a:lnTo>
                  <a:lnTo>
                    <a:pt x="70" y="62"/>
                  </a:lnTo>
                  <a:lnTo>
                    <a:pt x="64" y="68"/>
                  </a:lnTo>
                  <a:lnTo>
                    <a:pt x="59" y="73"/>
                  </a:lnTo>
                  <a:lnTo>
                    <a:pt x="55" y="79"/>
                  </a:lnTo>
                  <a:lnTo>
                    <a:pt x="53" y="86"/>
                  </a:lnTo>
                  <a:lnTo>
                    <a:pt x="53" y="86"/>
                  </a:lnTo>
                  <a:lnTo>
                    <a:pt x="46" y="86"/>
                  </a:lnTo>
                  <a:lnTo>
                    <a:pt x="40" y="88"/>
                  </a:lnTo>
                  <a:lnTo>
                    <a:pt x="35" y="92"/>
                  </a:lnTo>
                  <a:lnTo>
                    <a:pt x="31" y="95"/>
                  </a:lnTo>
                  <a:lnTo>
                    <a:pt x="26" y="101"/>
                  </a:lnTo>
                  <a:lnTo>
                    <a:pt x="24" y="106"/>
                  </a:lnTo>
                  <a:lnTo>
                    <a:pt x="22" y="112"/>
                  </a:lnTo>
                  <a:lnTo>
                    <a:pt x="22" y="117"/>
                  </a:lnTo>
                  <a:lnTo>
                    <a:pt x="22" y="117"/>
                  </a:lnTo>
                  <a:lnTo>
                    <a:pt x="22" y="126"/>
                  </a:lnTo>
                  <a:lnTo>
                    <a:pt x="26" y="134"/>
                  </a:lnTo>
                  <a:lnTo>
                    <a:pt x="31" y="141"/>
                  </a:lnTo>
                  <a:lnTo>
                    <a:pt x="37" y="145"/>
                  </a:lnTo>
                  <a:lnTo>
                    <a:pt x="37" y="145"/>
                  </a:lnTo>
                  <a:close/>
                  <a:moveTo>
                    <a:pt x="37" y="136"/>
                  </a:moveTo>
                  <a:lnTo>
                    <a:pt x="37" y="136"/>
                  </a:lnTo>
                  <a:lnTo>
                    <a:pt x="31" y="130"/>
                  </a:lnTo>
                  <a:lnTo>
                    <a:pt x="29" y="123"/>
                  </a:lnTo>
                  <a:lnTo>
                    <a:pt x="29" y="117"/>
                  </a:lnTo>
                  <a:lnTo>
                    <a:pt x="29" y="110"/>
                  </a:lnTo>
                  <a:lnTo>
                    <a:pt x="33" y="104"/>
                  </a:lnTo>
                  <a:lnTo>
                    <a:pt x="37" y="99"/>
                  </a:lnTo>
                  <a:lnTo>
                    <a:pt x="42" y="95"/>
                  </a:lnTo>
                  <a:lnTo>
                    <a:pt x="48" y="92"/>
                  </a:lnTo>
                  <a:lnTo>
                    <a:pt x="48" y="92"/>
                  </a:lnTo>
                  <a:lnTo>
                    <a:pt x="40" y="101"/>
                  </a:lnTo>
                  <a:lnTo>
                    <a:pt x="35" y="110"/>
                  </a:lnTo>
                  <a:lnTo>
                    <a:pt x="33" y="115"/>
                  </a:lnTo>
                  <a:lnTo>
                    <a:pt x="33" y="123"/>
                  </a:lnTo>
                  <a:lnTo>
                    <a:pt x="35" y="128"/>
                  </a:lnTo>
                  <a:lnTo>
                    <a:pt x="37" y="136"/>
                  </a:lnTo>
                  <a:lnTo>
                    <a:pt x="37" y="136"/>
                  </a:lnTo>
                  <a:close/>
                  <a:moveTo>
                    <a:pt x="66" y="103"/>
                  </a:moveTo>
                  <a:lnTo>
                    <a:pt x="66" y="103"/>
                  </a:lnTo>
                  <a:lnTo>
                    <a:pt x="64" y="95"/>
                  </a:lnTo>
                  <a:lnTo>
                    <a:pt x="66" y="88"/>
                  </a:lnTo>
                  <a:lnTo>
                    <a:pt x="66" y="82"/>
                  </a:lnTo>
                  <a:lnTo>
                    <a:pt x="70" y="77"/>
                  </a:lnTo>
                  <a:lnTo>
                    <a:pt x="77" y="69"/>
                  </a:lnTo>
                  <a:lnTo>
                    <a:pt x="86" y="62"/>
                  </a:lnTo>
                  <a:lnTo>
                    <a:pt x="86" y="62"/>
                  </a:lnTo>
                  <a:lnTo>
                    <a:pt x="81" y="64"/>
                  </a:lnTo>
                  <a:lnTo>
                    <a:pt x="73" y="68"/>
                  </a:lnTo>
                  <a:lnTo>
                    <a:pt x="70" y="71"/>
                  </a:lnTo>
                  <a:lnTo>
                    <a:pt x="64" y="77"/>
                  </a:lnTo>
                  <a:lnTo>
                    <a:pt x="62" y="82"/>
                  </a:lnTo>
                  <a:lnTo>
                    <a:pt x="61" y="90"/>
                  </a:lnTo>
                  <a:lnTo>
                    <a:pt x="62" y="95"/>
                  </a:lnTo>
                  <a:lnTo>
                    <a:pt x="66" y="103"/>
                  </a:lnTo>
                  <a:lnTo>
                    <a:pt x="66" y="103"/>
                  </a:lnTo>
                  <a:close/>
                  <a:moveTo>
                    <a:pt x="28" y="2"/>
                  </a:moveTo>
                  <a:lnTo>
                    <a:pt x="28" y="2"/>
                  </a:lnTo>
                  <a:lnTo>
                    <a:pt x="29" y="5"/>
                  </a:lnTo>
                  <a:lnTo>
                    <a:pt x="28" y="11"/>
                  </a:lnTo>
                  <a:lnTo>
                    <a:pt x="28" y="14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0" y="9"/>
                  </a:lnTo>
                  <a:lnTo>
                    <a:pt x="37" y="5"/>
                  </a:lnTo>
                  <a:lnTo>
                    <a:pt x="33" y="3"/>
                  </a:lnTo>
                  <a:lnTo>
                    <a:pt x="28" y="2"/>
                  </a:lnTo>
                  <a:lnTo>
                    <a:pt x="28" y="2"/>
                  </a:lnTo>
                  <a:close/>
                  <a:moveTo>
                    <a:pt x="0" y="33"/>
                  </a:moveTo>
                  <a:lnTo>
                    <a:pt x="0" y="33"/>
                  </a:lnTo>
                  <a:lnTo>
                    <a:pt x="4" y="36"/>
                  </a:lnTo>
                  <a:lnTo>
                    <a:pt x="6" y="40"/>
                  </a:lnTo>
                  <a:lnTo>
                    <a:pt x="9" y="42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5" y="31"/>
                  </a:lnTo>
                  <a:lnTo>
                    <a:pt x="9" y="29"/>
                  </a:lnTo>
                  <a:lnTo>
                    <a:pt x="4" y="31"/>
                  </a:lnTo>
                  <a:lnTo>
                    <a:pt x="0" y="33"/>
                  </a:lnTo>
                  <a:lnTo>
                    <a:pt x="0" y="33"/>
                  </a:lnTo>
                  <a:close/>
                  <a:moveTo>
                    <a:pt x="2" y="75"/>
                  </a:moveTo>
                  <a:lnTo>
                    <a:pt x="2" y="75"/>
                  </a:lnTo>
                  <a:lnTo>
                    <a:pt x="6" y="75"/>
                  </a:lnTo>
                  <a:lnTo>
                    <a:pt x="11" y="75"/>
                  </a:lnTo>
                  <a:lnTo>
                    <a:pt x="15" y="75"/>
                  </a:lnTo>
                  <a:lnTo>
                    <a:pt x="20" y="75"/>
                  </a:lnTo>
                  <a:lnTo>
                    <a:pt x="20" y="75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9" y="64"/>
                  </a:lnTo>
                  <a:lnTo>
                    <a:pt x="6" y="66"/>
                  </a:lnTo>
                  <a:lnTo>
                    <a:pt x="4" y="69"/>
                  </a:lnTo>
                  <a:lnTo>
                    <a:pt x="2" y="75"/>
                  </a:lnTo>
                  <a:lnTo>
                    <a:pt x="2" y="75"/>
                  </a:lnTo>
                  <a:close/>
                  <a:moveTo>
                    <a:pt x="101" y="27"/>
                  </a:moveTo>
                  <a:lnTo>
                    <a:pt x="101" y="27"/>
                  </a:lnTo>
                  <a:lnTo>
                    <a:pt x="97" y="27"/>
                  </a:lnTo>
                  <a:lnTo>
                    <a:pt x="92" y="27"/>
                  </a:lnTo>
                  <a:lnTo>
                    <a:pt x="88" y="27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6" y="35"/>
                  </a:lnTo>
                  <a:lnTo>
                    <a:pt x="86" y="35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94" y="40"/>
                  </a:lnTo>
                  <a:lnTo>
                    <a:pt x="97" y="36"/>
                  </a:lnTo>
                  <a:lnTo>
                    <a:pt x="101" y="33"/>
                  </a:lnTo>
                  <a:lnTo>
                    <a:pt x="101" y="27"/>
                  </a:lnTo>
                  <a:lnTo>
                    <a:pt x="101" y="27"/>
                  </a:lnTo>
                  <a:close/>
                  <a:moveTo>
                    <a:pt x="15" y="20"/>
                  </a:moveTo>
                  <a:lnTo>
                    <a:pt x="20" y="29"/>
                  </a:lnTo>
                  <a:lnTo>
                    <a:pt x="20" y="29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6" y="24"/>
                  </a:lnTo>
                  <a:lnTo>
                    <a:pt x="15" y="20"/>
                  </a:lnTo>
                  <a:lnTo>
                    <a:pt x="15" y="20"/>
                  </a:lnTo>
                  <a:close/>
                  <a:moveTo>
                    <a:pt x="4" y="55"/>
                  </a:moveTo>
                  <a:lnTo>
                    <a:pt x="13" y="49"/>
                  </a:lnTo>
                  <a:lnTo>
                    <a:pt x="13" y="49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3" y="58"/>
                  </a:lnTo>
                  <a:lnTo>
                    <a:pt x="4" y="55"/>
                  </a:lnTo>
                  <a:lnTo>
                    <a:pt x="4" y="55"/>
                  </a:lnTo>
                  <a:close/>
                  <a:moveTo>
                    <a:pt x="20" y="88"/>
                  </a:moveTo>
                  <a:lnTo>
                    <a:pt x="29" y="82"/>
                  </a:lnTo>
                  <a:lnTo>
                    <a:pt x="29" y="82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4" y="77"/>
                  </a:lnTo>
                  <a:lnTo>
                    <a:pt x="20" y="88"/>
                  </a:lnTo>
                  <a:lnTo>
                    <a:pt x="20" y="88"/>
                  </a:lnTo>
                  <a:close/>
                  <a:moveTo>
                    <a:pt x="85" y="14"/>
                  </a:moveTo>
                  <a:lnTo>
                    <a:pt x="73" y="20"/>
                  </a:lnTo>
                  <a:lnTo>
                    <a:pt x="73" y="20"/>
                  </a:lnTo>
                  <a:lnTo>
                    <a:pt x="77" y="22"/>
                  </a:lnTo>
                  <a:lnTo>
                    <a:pt x="77" y="22"/>
                  </a:lnTo>
                  <a:lnTo>
                    <a:pt x="81" y="25"/>
                  </a:lnTo>
                  <a:lnTo>
                    <a:pt x="85" y="14"/>
                  </a:lnTo>
                  <a:lnTo>
                    <a:pt x="85" y="14"/>
                  </a:lnTo>
                  <a:close/>
                  <a:moveTo>
                    <a:pt x="48" y="3"/>
                  </a:moveTo>
                  <a:lnTo>
                    <a:pt x="53" y="13"/>
                  </a:lnTo>
                  <a:lnTo>
                    <a:pt x="53" y="13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46" y="13"/>
                  </a:lnTo>
                  <a:lnTo>
                    <a:pt x="48" y="3"/>
                  </a:lnTo>
                  <a:lnTo>
                    <a:pt x="48" y="3"/>
                  </a:lnTo>
                  <a:close/>
                  <a:moveTo>
                    <a:pt x="70" y="0"/>
                  </a:moveTo>
                  <a:lnTo>
                    <a:pt x="70" y="0"/>
                  </a:lnTo>
                  <a:lnTo>
                    <a:pt x="68" y="3"/>
                  </a:lnTo>
                  <a:lnTo>
                    <a:pt x="64" y="5"/>
                  </a:lnTo>
                  <a:lnTo>
                    <a:pt x="61" y="9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73" y="13"/>
                  </a:lnTo>
                  <a:lnTo>
                    <a:pt x="73" y="9"/>
                  </a:lnTo>
                  <a:lnTo>
                    <a:pt x="73" y="3"/>
                  </a:lnTo>
                  <a:lnTo>
                    <a:pt x="70" y="0"/>
                  </a:lnTo>
                  <a:lnTo>
                    <a:pt x="70" y="0"/>
                  </a:lnTo>
                  <a:close/>
                  <a:moveTo>
                    <a:pt x="31" y="38"/>
                  </a:moveTo>
                  <a:lnTo>
                    <a:pt x="31" y="38"/>
                  </a:lnTo>
                  <a:lnTo>
                    <a:pt x="37" y="33"/>
                  </a:lnTo>
                  <a:lnTo>
                    <a:pt x="42" y="31"/>
                  </a:lnTo>
                  <a:lnTo>
                    <a:pt x="48" y="29"/>
                  </a:lnTo>
                  <a:lnTo>
                    <a:pt x="53" y="29"/>
                  </a:lnTo>
                  <a:lnTo>
                    <a:pt x="66" y="31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73" y="31"/>
                  </a:lnTo>
                  <a:lnTo>
                    <a:pt x="68" y="27"/>
                  </a:lnTo>
                  <a:lnTo>
                    <a:pt x="61" y="24"/>
                  </a:lnTo>
                  <a:lnTo>
                    <a:pt x="53" y="22"/>
                  </a:lnTo>
                  <a:lnTo>
                    <a:pt x="46" y="24"/>
                  </a:lnTo>
                  <a:lnTo>
                    <a:pt x="40" y="25"/>
                  </a:lnTo>
                  <a:lnTo>
                    <a:pt x="35" y="31"/>
                  </a:lnTo>
                  <a:lnTo>
                    <a:pt x="31" y="38"/>
                  </a:lnTo>
                  <a:lnTo>
                    <a:pt x="31" y="38"/>
                  </a:lnTo>
                  <a:close/>
                  <a:moveTo>
                    <a:pt x="39" y="75"/>
                  </a:moveTo>
                  <a:lnTo>
                    <a:pt x="39" y="75"/>
                  </a:lnTo>
                  <a:lnTo>
                    <a:pt x="31" y="69"/>
                  </a:lnTo>
                  <a:lnTo>
                    <a:pt x="28" y="62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8"/>
                  </a:lnTo>
                  <a:lnTo>
                    <a:pt x="26" y="66"/>
                  </a:lnTo>
                  <a:lnTo>
                    <a:pt x="31" y="71"/>
                  </a:lnTo>
                  <a:lnTo>
                    <a:pt x="35" y="75"/>
                  </a:lnTo>
                  <a:lnTo>
                    <a:pt x="39" y="75"/>
                  </a:lnTo>
                  <a:lnTo>
                    <a:pt x="39" y="75"/>
                  </a:lnTo>
                  <a:close/>
                  <a:moveTo>
                    <a:pt x="26" y="57"/>
                  </a:moveTo>
                  <a:lnTo>
                    <a:pt x="26" y="57"/>
                  </a:lnTo>
                  <a:lnTo>
                    <a:pt x="26" y="47"/>
                  </a:lnTo>
                  <a:lnTo>
                    <a:pt x="28" y="40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28" y="33"/>
                  </a:lnTo>
                  <a:lnTo>
                    <a:pt x="24" y="40"/>
                  </a:lnTo>
                  <a:lnTo>
                    <a:pt x="22" y="49"/>
                  </a:lnTo>
                  <a:lnTo>
                    <a:pt x="24" y="53"/>
                  </a:lnTo>
                  <a:lnTo>
                    <a:pt x="26" y="57"/>
                  </a:lnTo>
                  <a:lnTo>
                    <a:pt x="2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5275372" y="4425865"/>
            <a:ext cx="952652" cy="952652"/>
            <a:chOff x="5275372" y="4072377"/>
            <a:chExt cx="952652" cy="952652"/>
          </a:xfrm>
        </p:grpSpPr>
        <p:sp>
          <p:nvSpPr>
            <p:cNvPr id="80" name="椭圆 79"/>
            <p:cNvSpPr>
              <a:spLocks noChangeArrowheads="1"/>
            </p:cNvSpPr>
            <p:nvPr/>
          </p:nvSpPr>
          <p:spPr bwMode="auto">
            <a:xfrm>
              <a:off x="5275372" y="4072377"/>
              <a:ext cx="952652" cy="952652"/>
            </a:xfrm>
            <a:prstGeom prst="ellipse">
              <a:avLst/>
            </a:prstGeom>
            <a:solidFill>
              <a:srgbClr val="CCF4F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360"/>
            <p:cNvSpPr>
              <a:spLocks noEditPoints="1"/>
            </p:cNvSpPr>
            <p:nvPr/>
          </p:nvSpPr>
          <p:spPr bwMode="auto">
            <a:xfrm>
              <a:off x="5558968" y="4346069"/>
              <a:ext cx="445180" cy="405267"/>
            </a:xfrm>
            <a:custGeom>
              <a:avLst/>
              <a:gdLst>
                <a:gd name="T0" fmla="*/ 60 w 145"/>
                <a:gd name="T1" fmla="*/ 62 h 132"/>
                <a:gd name="T2" fmla="*/ 57 w 145"/>
                <a:gd name="T3" fmla="*/ 40 h 132"/>
                <a:gd name="T4" fmla="*/ 55 w 145"/>
                <a:gd name="T5" fmla="*/ 22 h 132"/>
                <a:gd name="T6" fmla="*/ 68 w 145"/>
                <a:gd name="T7" fmla="*/ 5 h 132"/>
                <a:gd name="T8" fmla="*/ 91 w 145"/>
                <a:gd name="T9" fmla="*/ 1 h 132"/>
                <a:gd name="T10" fmla="*/ 104 w 145"/>
                <a:gd name="T11" fmla="*/ 9 h 132"/>
                <a:gd name="T12" fmla="*/ 112 w 145"/>
                <a:gd name="T13" fmla="*/ 22 h 132"/>
                <a:gd name="T14" fmla="*/ 97 w 145"/>
                <a:gd name="T15" fmla="*/ 40 h 132"/>
                <a:gd name="T16" fmla="*/ 77 w 145"/>
                <a:gd name="T17" fmla="*/ 53 h 132"/>
                <a:gd name="T18" fmla="*/ 75 w 145"/>
                <a:gd name="T19" fmla="*/ 62 h 132"/>
                <a:gd name="T20" fmla="*/ 88 w 145"/>
                <a:gd name="T21" fmla="*/ 62 h 132"/>
                <a:gd name="T22" fmla="*/ 121 w 145"/>
                <a:gd name="T23" fmla="*/ 49 h 132"/>
                <a:gd name="T24" fmla="*/ 139 w 145"/>
                <a:gd name="T25" fmla="*/ 55 h 132"/>
                <a:gd name="T26" fmla="*/ 145 w 145"/>
                <a:gd name="T27" fmla="*/ 71 h 132"/>
                <a:gd name="T28" fmla="*/ 130 w 145"/>
                <a:gd name="T29" fmla="*/ 80 h 132"/>
                <a:gd name="T30" fmla="*/ 99 w 145"/>
                <a:gd name="T31" fmla="*/ 82 h 132"/>
                <a:gd name="T32" fmla="*/ 88 w 145"/>
                <a:gd name="T33" fmla="*/ 88 h 132"/>
                <a:gd name="T34" fmla="*/ 95 w 145"/>
                <a:gd name="T35" fmla="*/ 101 h 132"/>
                <a:gd name="T36" fmla="*/ 104 w 145"/>
                <a:gd name="T37" fmla="*/ 108 h 132"/>
                <a:gd name="T38" fmla="*/ 104 w 145"/>
                <a:gd name="T39" fmla="*/ 117 h 132"/>
                <a:gd name="T40" fmla="*/ 95 w 145"/>
                <a:gd name="T41" fmla="*/ 128 h 132"/>
                <a:gd name="T42" fmla="*/ 77 w 145"/>
                <a:gd name="T43" fmla="*/ 130 h 132"/>
                <a:gd name="T44" fmla="*/ 69 w 145"/>
                <a:gd name="T45" fmla="*/ 124 h 132"/>
                <a:gd name="T46" fmla="*/ 69 w 145"/>
                <a:gd name="T47" fmla="*/ 104 h 132"/>
                <a:gd name="T48" fmla="*/ 68 w 145"/>
                <a:gd name="T49" fmla="*/ 93 h 132"/>
                <a:gd name="T50" fmla="*/ 58 w 145"/>
                <a:gd name="T51" fmla="*/ 91 h 132"/>
                <a:gd name="T52" fmla="*/ 47 w 145"/>
                <a:gd name="T53" fmla="*/ 110 h 132"/>
                <a:gd name="T54" fmla="*/ 38 w 145"/>
                <a:gd name="T55" fmla="*/ 117 h 132"/>
                <a:gd name="T56" fmla="*/ 24 w 145"/>
                <a:gd name="T57" fmla="*/ 115 h 132"/>
                <a:gd name="T58" fmla="*/ 5 w 145"/>
                <a:gd name="T59" fmla="*/ 97 h 132"/>
                <a:gd name="T60" fmla="*/ 9 w 145"/>
                <a:gd name="T61" fmla="*/ 84 h 132"/>
                <a:gd name="T62" fmla="*/ 25 w 145"/>
                <a:gd name="T63" fmla="*/ 80 h 132"/>
                <a:gd name="T64" fmla="*/ 38 w 145"/>
                <a:gd name="T65" fmla="*/ 80 h 132"/>
                <a:gd name="T66" fmla="*/ 42 w 145"/>
                <a:gd name="T67" fmla="*/ 75 h 132"/>
                <a:gd name="T68" fmla="*/ 25 w 145"/>
                <a:gd name="T69" fmla="*/ 71 h 132"/>
                <a:gd name="T70" fmla="*/ 9 w 145"/>
                <a:gd name="T71" fmla="*/ 69 h 132"/>
                <a:gd name="T72" fmla="*/ 0 w 145"/>
                <a:gd name="T73" fmla="*/ 58 h 132"/>
                <a:gd name="T74" fmla="*/ 11 w 145"/>
                <a:gd name="T75" fmla="*/ 46 h 132"/>
                <a:gd name="T76" fmla="*/ 25 w 145"/>
                <a:gd name="T77" fmla="*/ 40 h 132"/>
                <a:gd name="T78" fmla="*/ 46 w 145"/>
                <a:gd name="T79" fmla="*/ 47 h 132"/>
                <a:gd name="T80" fmla="*/ 55 w 145"/>
                <a:gd name="T81" fmla="*/ 64 h 132"/>
                <a:gd name="T82" fmla="*/ 62 w 145"/>
                <a:gd name="T83" fmla="*/ 34 h 132"/>
                <a:gd name="T84" fmla="*/ 68 w 145"/>
                <a:gd name="T85" fmla="*/ 16 h 132"/>
                <a:gd name="T86" fmla="*/ 82 w 145"/>
                <a:gd name="T87" fmla="*/ 9 h 132"/>
                <a:gd name="T88" fmla="*/ 77 w 145"/>
                <a:gd name="T89" fmla="*/ 7 h 132"/>
                <a:gd name="T90" fmla="*/ 66 w 145"/>
                <a:gd name="T91" fmla="*/ 14 h 132"/>
                <a:gd name="T92" fmla="*/ 62 w 145"/>
                <a:gd name="T93" fmla="*/ 34 h 132"/>
                <a:gd name="T94" fmla="*/ 13 w 145"/>
                <a:gd name="T95" fmla="*/ 51 h 132"/>
                <a:gd name="T96" fmla="*/ 5 w 145"/>
                <a:gd name="T97" fmla="*/ 60 h 132"/>
                <a:gd name="T98" fmla="*/ 13 w 145"/>
                <a:gd name="T99" fmla="*/ 66 h 132"/>
                <a:gd name="T100" fmla="*/ 16 w 145"/>
                <a:gd name="T101" fmla="*/ 66 h 132"/>
                <a:gd name="T102" fmla="*/ 13 w 145"/>
                <a:gd name="T103" fmla="*/ 5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5" h="132">
                  <a:moveTo>
                    <a:pt x="58" y="64"/>
                  </a:moveTo>
                  <a:lnTo>
                    <a:pt x="58" y="64"/>
                  </a:lnTo>
                  <a:lnTo>
                    <a:pt x="60" y="62"/>
                  </a:lnTo>
                  <a:lnTo>
                    <a:pt x="60" y="58"/>
                  </a:lnTo>
                  <a:lnTo>
                    <a:pt x="60" y="49"/>
                  </a:lnTo>
                  <a:lnTo>
                    <a:pt x="57" y="40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55" y="22"/>
                  </a:lnTo>
                  <a:lnTo>
                    <a:pt x="57" y="16"/>
                  </a:lnTo>
                  <a:lnTo>
                    <a:pt x="62" y="9"/>
                  </a:lnTo>
                  <a:lnTo>
                    <a:pt x="68" y="5"/>
                  </a:lnTo>
                  <a:lnTo>
                    <a:pt x="75" y="1"/>
                  </a:lnTo>
                  <a:lnTo>
                    <a:pt x="82" y="0"/>
                  </a:lnTo>
                  <a:lnTo>
                    <a:pt x="91" y="1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10" y="16"/>
                  </a:lnTo>
                  <a:lnTo>
                    <a:pt x="112" y="22"/>
                  </a:lnTo>
                  <a:lnTo>
                    <a:pt x="112" y="27"/>
                  </a:lnTo>
                  <a:lnTo>
                    <a:pt x="108" y="31"/>
                  </a:lnTo>
                  <a:lnTo>
                    <a:pt x="97" y="40"/>
                  </a:lnTo>
                  <a:lnTo>
                    <a:pt x="84" y="47"/>
                  </a:lnTo>
                  <a:lnTo>
                    <a:pt x="84" y="47"/>
                  </a:lnTo>
                  <a:lnTo>
                    <a:pt x="77" y="53"/>
                  </a:lnTo>
                  <a:lnTo>
                    <a:pt x="75" y="57"/>
                  </a:lnTo>
                  <a:lnTo>
                    <a:pt x="73" y="60"/>
                  </a:lnTo>
                  <a:lnTo>
                    <a:pt x="75" y="62"/>
                  </a:lnTo>
                  <a:lnTo>
                    <a:pt x="77" y="64"/>
                  </a:lnTo>
                  <a:lnTo>
                    <a:pt x="82" y="64"/>
                  </a:lnTo>
                  <a:lnTo>
                    <a:pt x="88" y="62"/>
                  </a:lnTo>
                  <a:lnTo>
                    <a:pt x="88" y="62"/>
                  </a:lnTo>
                  <a:lnTo>
                    <a:pt x="104" y="55"/>
                  </a:lnTo>
                  <a:lnTo>
                    <a:pt x="121" y="49"/>
                  </a:lnTo>
                  <a:lnTo>
                    <a:pt x="128" y="47"/>
                  </a:lnTo>
                  <a:lnTo>
                    <a:pt x="134" y="49"/>
                  </a:lnTo>
                  <a:lnTo>
                    <a:pt x="139" y="55"/>
                  </a:lnTo>
                  <a:lnTo>
                    <a:pt x="143" y="62"/>
                  </a:lnTo>
                  <a:lnTo>
                    <a:pt x="143" y="62"/>
                  </a:lnTo>
                  <a:lnTo>
                    <a:pt x="145" y="71"/>
                  </a:lnTo>
                  <a:lnTo>
                    <a:pt x="141" y="77"/>
                  </a:lnTo>
                  <a:lnTo>
                    <a:pt x="137" y="79"/>
                  </a:lnTo>
                  <a:lnTo>
                    <a:pt x="130" y="80"/>
                  </a:lnTo>
                  <a:lnTo>
                    <a:pt x="113" y="82"/>
                  </a:lnTo>
                  <a:lnTo>
                    <a:pt x="99" y="82"/>
                  </a:lnTo>
                  <a:lnTo>
                    <a:pt x="99" y="82"/>
                  </a:lnTo>
                  <a:lnTo>
                    <a:pt x="93" y="82"/>
                  </a:lnTo>
                  <a:lnTo>
                    <a:pt x="90" y="84"/>
                  </a:lnTo>
                  <a:lnTo>
                    <a:pt x="88" y="88"/>
                  </a:lnTo>
                  <a:lnTo>
                    <a:pt x="86" y="90"/>
                  </a:lnTo>
                  <a:lnTo>
                    <a:pt x="90" y="95"/>
                  </a:lnTo>
                  <a:lnTo>
                    <a:pt x="95" y="101"/>
                  </a:lnTo>
                  <a:lnTo>
                    <a:pt x="95" y="101"/>
                  </a:lnTo>
                  <a:lnTo>
                    <a:pt x="102" y="106"/>
                  </a:lnTo>
                  <a:lnTo>
                    <a:pt x="104" y="108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4" y="117"/>
                  </a:lnTo>
                  <a:lnTo>
                    <a:pt x="102" y="121"/>
                  </a:lnTo>
                  <a:lnTo>
                    <a:pt x="99" y="124"/>
                  </a:lnTo>
                  <a:lnTo>
                    <a:pt x="95" y="128"/>
                  </a:lnTo>
                  <a:lnTo>
                    <a:pt x="90" y="130"/>
                  </a:lnTo>
                  <a:lnTo>
                    <a:pt x="82" y="132"/>
                  </a:lnTo>
                  <a:lnTo>
                    <a:pt x="77" y="130"/>
                  </a:lnTo>
                  <a:lnTo>
                    <a:pt x="71" y="128"/>
                  </a:lnTo>
                  <a:lnTo>
                    <a:pt x="71" y="128"/>
                  </a:lnTo>
                  <a:lnTo>
                    <a:pt x="69" y="124"/>
                  </a:lnTo>
                  <a:lnTo>
                    <a:pt x="68" y="121"/>
                  </a:lnTo>
                  <a:lnTo>
                    <a:pt x="68" y="113"/>
                  </a:lnTo>
                  <a:lnTo>
                    <a:pt x="69" y="104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68" y="93"/>
                  </a:lnTo>
                  <a:lnTo>
                    <a:pt x="66" y="91"/>
                  </a:lnTo>
                  <a:lnTo>
                    <a:pt x="62" y="91"/>
                  </a:lnTo>
                  <a:lnTo>
                    <a:pt x="58" y="91"/>
                  </a:lnTo>
                  <a:lnTo>
                    <a:pt x="53" y="99"/>
                  </a:lnTo>
                  <a:lnTo>
                    <a:pt x="47" y="110"/>
                  </a:lnTo>
                  <a:lnTo>
                    <a:pt x="47" y="110"/>
                  </a:lnTo>
                  <a:lnTo>
                    <a:pt x="46" y="113"/>
                  </a:lnTo>
                  <a:lnTo>
                    <a:pt x="42" y="115"/>
                  </a:lnTo>
                  <a:lnTo>
                    <a:pt x="38" y="117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24" y="115"/>
                  </a:lnTo>
                  <a:lnTo>
                    <a:pt x="14" y="110"/>
                  </a:lnTo>
                  <a:lnTo>
                    <a:pt x="7" y="102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0"/>
                  </a:lnTo>
                  <a:lnTo>
                    <a:pt x="9" y="84"/>
                  </a:lnTo>
                  <a:lnTo>
                    <a:pt x="16" y="80"/>
                  </a:lnTo>
                  <a:lnTo>
                    <a:pt x="20" y="79"/>
                  </a:lnTo>
                  <a:lnTo>
                    <a:pt x="25" y="80"/>
                  </a:lnTo>
                  <a:lnTo>
                    <a:pt x="25" y="80"/>
                  </a:lnTo>
                  <a:lnTo>
                    <a:pt x="33" y="80"/>
                  </a:lnTo>
                  <a:lnTo>
                    <a:pt x="38" y="80"/>
                  </a:lnTo>
                  <a:lnTo>
                    <a:pt x="42" y="79"/>
                  </a:lnTo>
                  <a:lnTo>
                    <a:pt x="44" y="77"/>
                  </a:lnTo>
                  <a:lnTo>
                    <a:pt x="42" y="75"/>
                  </a:lnTo>
                  <a:lnTo>
                    <a:pt x="40" y="73"/>
                  </a:lnTo>
                  <a:lnTo>
                    <a:pt x="35" y="71"/>
                  </a:lnTo>
                  <a:lnTo>
                    <a:pt x="25" y="71"/>
                  </a:lnTo>
                  <a:lnTo>
                    <a:pt x="25" y="71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3" y="68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2" y="55"/>
                  </a:lnTo>
                  <a:lnTo>
                    <a:pt x="5" y="49"/>
                  </a:lnTo>
                  <a:lnTo>
                    <a:pt x="11" y="46"/>
                  </a:lnTo>
                  <a:lnTo>
                    <a:pt x="18" y="42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33" y="40"/>
                  </a:lnTo>
                  <a:lnTo>
                    <a:pt x="40" y="44"/>
                  </a:lnTo>
                  <a:lnTo>
                    <a:pt x="46" y="47"/>
                  </a:lnTo>
                  <a:lnTo>
                    <a:pt x="47" y="53"/>
                  </a:lnTo>
                  <a:lnTo>
                    <a:pt x="53" y="62"/>
                  </a:lnTo>
                  <a:lnTo>
                    <a:pt x="55" y="64"/>
                  </a:lnTo>
                  <a:lnTo>
                    <a:pt x="58" y="64"/>
                  </a:lnTo>
                  <a:lnTo>
                    <a:pt x="58" y="64"/>
                  </a:lnTo>
                  <a:close/>
                  <a:moveTo>
                    <a:pt x="62" y="34"/>
                  </a:moveTo>
                  <a:lnTo>
                    <a:pt x="62" y="34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1" y="14"/>
                  </a:lnTo>
                  <a:lnTo>
                    <a:pt x="75" y="11"/>
                  </a:lnTo>
                  <a:lnTo>
                    <a:pt x="82" y="9"/>
                  </a:lnTo>
                  <a:lnTo>
                    <a:pt x="90" y="9"/>
                  </a:lnTo>
                  <a:lnTo>
                    <a:pt x="90" y="9"/>
                  </a:lnTo>
                  <a:lnTo>
                    <a:pt x="77" y="7"/>
                  </a:lnTo>
                  <a:lnTo>
                    <a:pt x="73" y="9"/>
                  </a:lnTo>
                  <a:lnTo>
                    <a:pt x="68" y="11"/>
                  </a:lnTo>
                  <a:lnTo>
                    <a:pt x="66" y="14"/>
                  </a:lnTo>
                  <a:lnTo>
                    <a:pt x="62" y="20"/>
                  </a:lnTo>
                  <a:lnTo>
                    <a:pt x="62" y="25"/>
                  </a:lnTo>
                  <a:lnTo>
                    <a:pt x="62" y="34"/>
                  </a:lnTo>
                  <a:lnTo>
                    <a:pt x="62" y="34"/>
                  </a:lnTo>
                  <a:close/>
                  <a:moveTo>
                    <a:pt x="13" y="51"/>
                  </a:moveTo>
                  <a:lnTo>
                    <a:pt x="13" y="51"/>
                  </a:lnTo>
                  <a:lnTo>
                    <a:pt x="7" y="55"/>
                  </a:lnTo>
                  <a:lnTo>
                    <a:pt x="5" y="57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7" y="64"/>
                  </a:lnTo>
                  <a:lnTo>
                    <a:pt x="13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16" y="66"/>
                  </a:lnTo>
                  <a:lnTo>
                    <a:pt x="13" y="62"/>
                  </a:lnTo>
                  <a:lnTo>
                    <a:pt x="11" y="58"/>
                  </a:lnTo>
                  <a:lnTo>
                    <a:pt x="13" y="51"/>
                  </a:lnTo>
                  <a:lnTo>
                    <a:pt x="13" y="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5275372" y="2131576"/>
            <a:ext cx="952652" cy="952652"/>
            <a:chOff x="5275372" y="1778088"/>
            <a:chExt cx="952652" cy="952652"/>
          </a:xfrm>
        </p:grpSpPr>
        <p:sp>
          <p:nvSpPr>
            <p:cNvPr id="83" name="椭圆 82"/>
            <p:cNvSpPr>
              <a:spLocks noChangeArrowheads="1"/>
            </p:cNvSpPr>
            <p:nvPr/>
          </p:nvSpPr>
          <p:spPr bwMode="auto">
            <a:xfrm>
              <a:off x="5275372" y="1778088"/>
              <a:ext cx="952652" cy="952652"/>
            </a:xfrm>
            <a:prstGeom prst="ellipse">
              <a:avLst/>
            </a:prstGeom>
            <a:solidFill>
              <a:srgbClr val="FEA5B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452"/>
            <p:cNvSpPr>
              <a:spLocks noEditPoints="1"/>
            </p:cNvSpPr>
            <p:nvPr/>
          </p:nvSpPr>
          <p:spPr bwMode="auto">
            <a:xfrm>
              <a:off x="5562209" y="2060848"/>
              <a:ext cx="439040" cy="392986"/>
            </a:xfrm>
            <a:custGeom>
              <a:avLst/>
              <a:gdLst>
                <a:gd name="T0" fmla="*/ 88 w 143"/>
                <a:gd name="T1" fmla="*/ 20 h 128"/>
                <a:gd name="T2" fmla="*/ 94 w 143"/>
                <a:gd name="T3" fmla="*/ 25 h 128"/>
                <a:gd name="T4" fmla="*/ 130 w 143"/>
                <a:gd name="T5" fmla="*/ 35 h 128"/>
                <a:gd name="T6" fmla="*/ 136 w 143"/>
                <a:gd name="T7" fmla="*/ 31 h 128"/>
                <a:gd name="T8" fmla="*/ 141 w 143"/>
                <a:gd name="T9" fmla="*/ 38 h 128"/>
                <a:gd name="T10" fmla="*/ 141 w 143"/>
                <a:gd name="T11" fmla="*/ 49 h 128"/>
                <a:gd name="T12" fmla="*/ 138 w 143"/>
                <a:gd name="T13" fmla="*/ 58 h 128"/>
                <a:gd name="T14" fmla="*/ 130 w 143"/>
                <a:gd name="T15" fmla="*/ 62 h 128"/>
                <a:gd name="T16" fmla="*/ 99 w 143"/>
                <a:gd name="T17" fmla="*/ 53 h 128"/>
                <a:gd name="T18" fmla="*/ 90 w 143"/>
                <a:gd name="T19" fmla="*/ 57 h 128"/>
                <a:gd name="T20" fmla="*/ 83 w 143"/>
                <a:gd name="T21" fmla="*/ 64 h 128"/>
                <a:gd name="T22" fmla="*/ 86 w 143"/>
                <a:gd name="T23" fmla="*/ 75 h 128"/>
                <a:gd name="T24" fmla="*/ 81 w 143"/>
                <a:gd name="T25" fmla="*/ 79 h 128"/>
                <a:gd name="T26" fmla="*/ 75 w 143"/>
                <a:gd name="T27" fmla="*/ 84 h 128"/>
                <a:gd name="T28" fmla="*/ 61 w 143"/>
                <a:gd name="T29" fmla="*/ 128 h 128"/>
                <a:gd name="T30" fmla="*/ 46 w 143"/>
                <a:gd name="T31" fmla="*/ 128 h 128"/>
                <a:gd name="T32" fmla="*/ 50 w 143"/>
                <a:gd name="T33" fmla="*/ 75 h 128"/>
                <a:gd name="T34" fmla="*/ 50 w 143"/>
                <a:gd name="T35" fmla="*/ 64 h 128"/>
                <a:gd name="T36" fmla="*/ 46 w 143"/>
                <a:gd name="T37" fmla="*/ 55 h 128"/>
                <a:gd name="T38" fmla="*/ 39 w 143"/>
                <a:gd name="T39" fmla="*/ 46 h 128"/>
                <a:gd name="T40" fmla="*/ 13 w 143"/>
                <a:gd name="T41" fmla="*/ 44 h 128"/>
                <a:gd name="T42" fmla="*/ 4 w 143"/>
                <a:gd name="T43" fmla="*/ 40 h 128"/>
                <a:gd name="T44" fmla="*/ 0 w 143"/>
                <a:gd name="T45" fmla="*/ 27 h 128"/>
                <a:gd name="T46" fmla="*/ 4 w 143"/>
                <a:gd name="T47" fmla="*/ 13 h 128"/>
                <a:gd name="T48" fmla="*/ 13 w 143"/>
                <a:gd name="T49" fmla="*/ 2 h 128"/>
                <a:gd name="T50" fmla="*/ 22 w 143"/>
                <a:gd name="T51" fmla="*/ 3 h 128"/>
                <a:gd name="T52" fmla="*/ 103 w 143"/>
                <a:gd name="T53" fmla="*/ 36 h 128"/>
                <a:gd name="T54" fmla="*/ 128 w 143"/>
                <a:gd name="T55" fmla="*/ 38 h 128"/>
                <a:gd name="T56" fmla="*/ 103 w 143"/>
                <a:gd name="T57" fmla="*/ 36 h 128"/>
                <a:gd name="T58" fmla="*/ 84 w 143"/>
                <a:gd name="T59" fmla="*/ 25 h 128"/>
                <a:gd name="T60" fmla="*/ 26 w 143"/>
                <a:gd name="T61" fmla="*/ 14 h 128"/>
                <a:gd name="T62" fmla="*/ 79 w 143"/>
                <a:gd name="T63" fmla="*/ 31 h 128"/>
                <a:gd name="T64" fmla="*/ 84 w 143"/>
                <a:gd name="T65" fmla="*/ 25 h 128"/>
                <a:gd name="T66" fmla="*/ 94 w 143"/>
                <a:gd name="T67" fmla="*/ 35 h 128"/>
                <a:gd name="T68" fmla="*/ 86 w 143"/>
                <a:gd name="T69" fmla="*/ 35 h 128"/>
                <a:gd name="T70" fmla="*/ 84 w 143"/>
                <a:gd name="T71" fmla="*/ 40 h 128"/>
                <a:gd name="T72" fmla="*/ 90 w 143"/>
                <a:gd name="T73" fmla="*/ 47 h 128"/>
                <a:gd name="T74" fmla="*/ 94 w 143"/>
                <a:gd name="T75" fmla="*/ 46 h 128"/>
                <a:gd name="T76" fmla="*/ 94 w 143"/>
                <a:gd name="T77" fmla="*/ 35 h 128"/>
                <a:gd name="T78" fmla="*/ 134 w 143"/>
                <a:gd name="T79" fmla="*/ 36 h 128"/>
                <a:gd name="T80" fmla="*/ 132 w 143"/>
                <a:gd name="T81" fmla="*/ 53 h 128"/>
                <a:gd name="T82" fmla="*/ 132 w 143"/>
                <a:gd name="T83" fmla="*/ 58 h 128"/>
                <a:gd name="T84" fmla="*/ 134 w 143"/>
                <a:gd name="T85" fmla="*/ 57 h 128"/>
                <a:gd name="T86" fmla="*/ 138 w 143"/>
                <a:gd name="T87" fmla="*/ 38 h 128"/>
                <a:gd name="T88" fmla="*/ 136 w 143"/>
                <a:gd name="T89" fmla="*/ 36 h 128"/>
                <a:gd name="T90" fmla="*/ 134 w 143"/>
                <a:gd name="T91" fmla="*/ 36 h 128"/>
                <a:gd name="T92" fmla="*/ 18 w 143"/>
                <a:gd name="T93" fmla="*/ 9 h 128"/>
                <a:gd name="T94" fmla="*/ 15 w 143"/>
                <a:gd name="T95" fmla="*/ 7 h 128"/>
                <a:gd name="T96" fmla="*/ 9 w 143"/>
                <a:gd name="T97" fmla="*/ 14 h 128"/>
                <a:gd name="T98" fmla="*/ 7 w 143"/>
                <a:gd name="T99" fmla="*/ 27 h 128"/>
                <a:gd name="T100" fmla="*/ 9 w 143"/>
                <a:gd name="T101" fmla="*/ 36 h 128"/>
                <a:gd name="T102" fmla="*/ 13 w 143"/>
                <a:gd name="T103" fmla="*/ 36 h 128"/>
                <a:gd name="T104" fmla="*/ 16 w 143"/>
                <a:gd name="T105" fmla="*/ 29 h 128"/>
                <a:gd name="T106" fmla="*/ 20 w 143"/>
                <a:gd name="T107" fmla="*/ 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3" h="128">
                  <a:moveTo>
                    <a:pt x="26" y="9"/>
                  </a:moveTo>
                  <a:lnTo>
                    <a:pt x="88" y="20"/>
                  </a:lnTo>
                  <a:lnTo>
                    <a:pt x="88" y="20"/>
                  </a:lnTo>
                  <a:lnTo>
                    <a:pt x="90" y="25"/>
                  </a:lnTo>
                  <a:lnTo>
                    <a:pt x="90" y="25"/>
                  </a:lnTo>
                  <a:lnTo>
                    <a:pt x="94" y="25"/>
                  </a:lnTo>
                  <a:lnTo>
                    <a:pt x="97" y="27"/>
                  </a:lnTo>
                  <a:lnTo>
                    <a:pt x="130" y="35"/>
                  </a:lnTo>
                  <a:lnTo>
                    <a:pt x="130" y="35"/>
                  </a:lnTo>
                  <a:lnTo>
                    <a:pt x="132" y="33"/>
                  </a:lnTo>
                  <a:lnTo>
                    <a:pt x="136" y="31"/>
                  </a:lnTo>
                  <a:lnTo>
                    <a:pt x="136" y="31"/>
                  </a:lnTo>
                  <a:lnTo>
                    <a:pt x="139" y="35"/>
                  </a:lnTo>
                  <a:lnTo>
                    <a:pt x="141" y="38"/>
                  </a:lnTo>
                  <a:lnTo>
                    <a:pt x="141" y="38"/>
                  </a:lnTo>
                  <a:lnTo>
                    <a:pt x="143" y="44"/>
                  </a:lnTo>
                  <a:lnTo>
                    <a:pt x="141" y="49"/>
                  </a:lnTo>
                  <a:lnTo>
                    <a:pt x="141" y="49"/>
                  </a:lnTo>
                  <a:lnTo>
                    <a:pt x="141" y="55"/>
                  </a:lnTo>
                  <a:lnTo>
                    <a:pt x="138" y="58"/>
                  </a:lnTo>
                  <a:lnTo>
                    <a:pt x="138" y="58"/>
                  </a:lnTo>
                  <a:lnTo>
                    <a:pt x="134" y="62"/>
                  </a:lnTo>
                  <a:lnTo>
                    <a:pt x="130" y="62"/>
                  </a:lnTo>
                  <a:lnTo>
                    <a:pt x="130" y="62"/>
                  </a:lnTo>
                  <a:lnTo>
                    <a:pt x="127" y="60"/>
                  </a:lnTo>
                  <a:lnTo>
                    <a:pt x="125" y="58"/>
                  </a:lnTo>
                  <a:lnTo>
                    <a:pt x="99" y="53"/>
                  </a:lnTo>
                  <a:lnTo>
                    <a:pt x="99" y="53"/>
                  </a:lnTo>
                  <a:lnTo>
                    <a:pt x="95" y="55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83" y="55"/>
                  </a:lnTo>
                  <a:lnTo>
                    <a:pt x="83" y="64"/>
                  </a:lnTo>
                  <a:lnTo>
                    <a:pt x="86" y="64"/>
                  </a:lnTo>
                  <a:lnTo>
                    <a:pt x="86" y="69"/>
                  </a:lnTo>
                  <a:lnTo>
                    <a:pt x="86" y="75"/>
                  </a:lnTo>
                  <a:lnTo>
                    <a:pt x="81" y="75"/>
                  </a:lnTo>
                  <a:lnTo>
                    <a:pt x="81" y="79"/>
                  </a:lnTo>
                  <a:lnTo>
                    <a:pt x="81" y="79"/>
                  </a:lnTo>
                  <a:lnTo>
                    <a:pt x="94" y="128"/>
                  </a:lnTo>
                  <a:lnTo>
                    <a:pt x="84" y="128"/>
                  </a:lnTo>
                  <a:lnTo>
                    <a:pt x="75" y="84"/>
                  </a:lnTo>
                  <a:lnTo>
                    <a:pt x="72" y="84"/>
                  </a:lnTo>
                  <a:lnTo>
                    <a:pt x="72" y="128"/>
                  </a:lnTo>
                  <a:lnTo>
                    <a:pt x="61" y="128"/>
                  </a:lnTo>
                  <a:lnTo>
                    <a:pt x="61" y="84"/>
                  </a:lnTo>
                  <a:lnTo>
                    <a:pt x="57" y="84"/>
                  </a:lnTo>
                  <a:lnTo>
                    <a:pt x="46" y="128"/>
                  </a:lnTo>
                  <a:lnTo>
                    <a:pt x="39" y="128"/>
                  </a:lnTo>
                  <a:lnTo>
                    <a:pt x="50" y="80"/>
                  </a:lnTo>
                  <a:lnTo>
                    <a:pt x="50" y="75"/>
                  </a:lnTo>
                  <a:lnTo>
                    <a:pt x="44" y="75"/>
                  </a:lnTo>
                  <a:lnTo>
                    <a:pt x="44" y="64"/>
                  </a:lnTo>
                  <a:lnTo>
                    <a:pt x="50" y="64"/>
                  </a:lnTo>
                  <a:lnTo>
                    <a:pt x="50" y="57"/>
                  </a:lnTo>
                  <a:lnTo>
                    <a:pt x="50" y="57"/>
                  </a:lnTo>
                  <a:lnTo>
                    <a:pt x="46" y="55"/>
                  </a:lnTo>
                  <a:lnTo>
                    <a:pt x="42" y="51"/>
                  </a:lnTo>
                  <a:lnTo>
                    <a:pt x="42" y="51"/>
                  </a:lnTo>
                  <a:lnTo>
                    <a:pt x="39" y="4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3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4" y="40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13"/>
                  </a:lnTo>
                  <a:lnTo>
                    <a:pt x="7" y="5"/>
                  </a:lnTo>
                  <a:lnTo>
                    <a:pt x="7" y="5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6" y="9"/>
                  </a:lnTo>
                  <a:lnTo>
                    <a:pt x="26" y="9"/>
                  </a:lnTo>
                  <a:close/>
                  <a:moveTo>
                    <a:pt x="103" y="36"/>
                  </a:moveTo>
                  <a:lnTo>
                    <a:pt x="130" y="42"/>
                  </a:lnTo>
                  <a:lnTo>
                    <a:pt x="130" y="42"/>
                  </a:lnTo>
                  <a:lnTo>
                    <a:pt x="128" y="38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103" y="36"/>
                  </a:lnTo>
                  <a:lnTo>
                    <a:pt x="103" y="36"/>
                  </a:lnTo>
                  <a:close/>
                  <a:moveTo>
                    <a:pt x="84" y="25"/>
                  </a:moveTo>
                  <a:lnTo>
                    <a:pt x="84" y="25"/>
                  </a:lnTo>
                  <a:lnTo>
                    <a:pt x="84" y="25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20"/>
                  </a:lnTo>
                  <a:lnTo>
                    <a:pt x="79" y="31"/>
                  </a:lnTo>
                  <a:lnTo>
                    <a:pt x="79" y="31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84" y="25"/>
                  </a:lnTo>
                  <a:lnTo>
                    <a:pt x="84" y="25"/>
                  </a:lnTo>
                  <a:close/>
                  <a:moveTo>
                    <a:pt x="94" y="35"/>
                  </a:moveTo>
                  <a:lnTo>
                    <a:pt x="94" y="35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86" y="35"/>
                  </a:lnTo>
                  <a:lnTo>
                    <a:pt x="86" y="35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4" y="35"/>
                  </a:lnTo>
                  <a:lnTo>
                    <a:pt x="94" y="35"/>
                  </a:lnTo>
                  <a:close/>
                  <a:moveTo>
                    <a:pt x="134" y="36"/>
                  </a:moveTo>
                  <a:lnTo>
                    <a:pt x="134" y="36"/>
                  </a:lnTo>
                  <a:lnTo>
                    <a:pt x="134" y="42"/>
                  </a:lnTo>
                  <a:lnTo>
                    <a:pt x="134" y="47"/>
                  </a:lnTo>
                  <a:lnTo>
                    <a:pt x="132" y="53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32" y="58"/>
                  </a:lnTo>
                  <a:lnTo>
                    <a:pt x="132" y="58"/>
                  </a:lnTo>
                  <a:lnTo>
                    <a:pt x="134" y="57"/>
                  </a:lnTo>
                  <a:lnTo>
                    <a:pt x="134" y="57"/>
                  </a:lnTo>
                  <a:lnTo>
                    <a:pt x="138" y="47"/>
                  </a:lnTo>
                  <a:lnTo>
                    <a:pt x="138" y="47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6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34" y="36"/>
                  </a:lnTo>
                  <a:close/>
                  <a:moveTo>
                    <a:pt x="18" y="11"/>
                  </a:moveTo>
                  <a:lnTo>
                    <a:pt x="18" y="11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9" y="14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7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6" y="29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16"/>
                  </a:lnTo>
                  <a:lnTo>
                    <a:pt x="18" y="11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2719958" y="4425865"/>
            <a:ext cx="952653" cy="952652"/>
            <a:chOff x="2719958" y="4072377"/>
            <a:chExt cx="952653" cy="952652"/>
          </a:xfrm>
        </p:grpSpPr>
        <p:sp>
          <p:nvSpPr>
            <p:cNvPr id="86" name="椭圆 85"/>
            <p:cNvSpPr>
              <a:spLocks noChangeArrowheads="1"/>
            </p:cNvSpPr>
            <p:nvPr/>
          </p:nvSpPr>
          <p:spPr bwMode="auto">
            <a:xfrm>
              <a:off x="2719958" y="4072377"/>
              <a:ext cx="952653" cy="952652"/>
            </a:xfrm>
            <a:prstGeom prst="ellipse">
              <a:avLst/>
            </a:prstGeom>
            <a:solidFill>
              <a:srgbClr val="2E6B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455"/>
            <p:cNvSpPr>
              <a:spLocks noEditPoints="1"/>
            </p:cNvSpPr>
            <p:nvPr/>
          </p:nvSpPr>
          <p:spPr bwMode="auto">
            <a:xfrm>
              <a:off x="3042848" y="4355250"/>
              <a:ext cx="337721" cy="377636"/>
            </a:xfrm>
            <a:custGeom>
              <a:avLst/>
              <a:gdLst>
                <a:gd name="T0" fmla="*/ 33 w 110"/>
                <a:gd name="T1" fmla="*/ 9 h 123"/>
                <a:gd name="T2" fmla="*/ 32 w 110"/>
                <a:gd name="T3" fmla="*/ 20 h 123"/>
                <a:gd name="T4" fmla="*/ 33 w 110"/>
                <a:gd name="T5" fmla="*/ 29 h 123"/>
                <a:gd name="T6" fmla="*/ 32 w 110"/>
                <a:gd name="T7" fmla="*/ 39 h 123"/>
                <a:gd name="T8" fmla="*/ 28 w 110"/>
                <a:gd name="T9" fmla="*/ 39 h 123"/>
                <a:gd name="T10" fmla="*/ 22 w 110"/>
                <a:gd name="T11" fmla="*/ 29 h 123"/>
                <a:gd name="T12" fmla="*/ 21 w 110"/>
                <a:gd name="T13" fmla="*/ 20 h 123"/>
                <a:gd name="T14" fmla="*/ 28 w 110"/>
                <a:gd name="T15" fmla="*/ 2 h 123"/>
                <a:gd name="T16" fmla="*/ 32 w 110"/>
                <a:gd name="T17" fmla="*/ 0 h 123"/>
                <a:gd name="T18" fmla="*/ 103 w 110"/>
                <a:gd name="T19" fmla="*/ 9 h 123"/>
                <a:gd name="T20" fmla="*/ 8 w 110"/>
                <a:gd name="T21" fmla="*/ 110 h 123"/>
                <a:gd name="T22" fmla="*/ 94 w 110"/>
                <a:gd name="T23" fmla="*/ 108 h 123"/>
                <a:gd name="T24" fmla="*/ 8 w 110"/>
                <a:gd name="T25" fmla="*/ 105 h 123"/>
                <a:gd name="T26" fmla="*/ 94 w 110"/>
                <a:gd name="T27" fmla="*/ 103 h 123"/>
                <a:gd name="T28" fmla="*/ 8 w 110"/>
                <a:gd name="T29" fmla="*/ 99 h 123"/>
                <a:gd name="T30" fmla="*/ 94 w 110"/>
                <a:gd name="T31" fmla="*/ 97 h 123"/>
                <a:gd name="T32" fmla="*/ 99 w 110"/>
                <a:gd name="T33" fmla="*/ 85 h 123"/>
                <a:gd name="T34" fmla="*/ 103 w 110"/>
                <a:gd name="T35" fmla="*/ 86 h 123"/>
                <a:gd name="T36" fmla="*/ 109 w 110"/>
                <a:gd name="T37" fmla="*/ 96 h 123"/>
                <a:gd name="T38" fmla="*/ 110 w 110"/>
                <a:gd name="T39" fmla="*/ 105 h 123"/>
                <a:gd name="T40" fmla="*/ 103 w 110"/>
                <a:gd name="T41" fmla="*/ 121 h 123"/>
                <a:gd name="T42" fmla="*/ 99 w 110"/>
                <a:gd name="T43" fmla="*/ 123 h 123"/>
                <a:gd name="T44" fmla="*/ 98 w 110"/>
                <a:gd name="T45" fmla="*/ 112 h 123"/>
                <a:gd name="T46" fmla="*/ 99 w 110"/>
                <a:gd name="T47" fmla="*/ 105 h 123"/>
                <a:gd name="T48" fmla="*/ 99 w 110"/>
                <a:gd name="T49" fmla="*/ 99 h 123"/>
                <a:gd name="T50" fmla="*/ 0 w 110"/>
                <a:gd name="T51" fmla="*/ 94 h 123"/>
                <a:gd name="T52" fmla="*/ 19 w 110"/>
                <a:gd name="T53" fmla="*/ 68 h 123"/>
                <a:gd name="T54" fmla="*/ 79 w 110"/>
                <a:gd name="T55" fmla="*/ 66 h 123"/>
                <a:gd name="T56" fmla="*/ 19 w 110"/>
                <a:gd name="T57" fmla="*/ 63 h 123"/>
                <a:gd name="T58" fmla="*/ 79 w 110"/>
                <a:gd name="T59" fmla="*/ 61 h 123"/>
                <a:gd name="T60" fmla="*/ 19 w 110"/>
                <a:gd name="T61" fmla="*/ 57 h 123"/>
                <a:gd name="T62" fmla="*/ 79 w 110"/>
                <a:gd name="T63" fmla="*/ 55 h 123"/>
                <a:gd name="T64" fmla="*/ 85 w 110"/>
                <a:gd name="T65" fmla="*/ 42 h 123"/>
                <a:gd name="T66" fmla="*/ 88 w 110"/>
                <a:gd name="T67" fmla="*/ 44 h 123"/>
                <a:gd name="T68" fmla="*/ 94 w 110"/>
                <a:gd name="T69" fmla="*/ 53 h 123"/>
                <a:gd name="T70" fmla="*/ 96 w 110"/>
                <a:gd name="T71" fmla="*/ 63 h 123"/>
                <a:gd name="T72" fmla="*/ 88 w 110"/>
                <a:gd name="T73" fmla="*/ 79 h 123"/>
                <a:gd name="T74" fmla="*/ 85 w 110"/>
                <a:gd name="T75" fmla="*/ 81 h 123"/>
                <a:gd name="T76" fmla="*/ 81 w 110"/>
                <a:gd name="T77" fmla="*/ 72 h 123"/>
                <a:gd name="T78" fmla="*/ 85 w 110"/>
                <a:gd name="T79" fmla="*/ 63 h 123"/>
                <a:gd name="T80" fmla="*/ 85 w 110"/>
                <a:gd name="T81" fmla="*/ 57 h 123"/>
                <a:gd name="T82" fmla="*/ 11 w 110"/>
                <a:gd name="T83" fmla="*/ 52 h 123"/>
                <a:gd name="T84" fmla="*/ 98 w 110"/>
                <a:gd name="T85" fmla="*/ 26 h 123"/>
                <a:gd name="T86" fmla="*/ 37 w 110"/>
                <a:gd name="T87" fmla="*/ 24 h 123"/>
                <a:gd name="T88" fmla="*/ 98 w 110"/>
                <a:gd name="T89" fmla="*/ 22 h 123"/>
                <a:gd name="T90" fmla="*/ 37 w 110"/>
                <a:gd name="T91" fmla="*/ 18 h 123"/>
                <a:gd name="T92" fmla="*/ 98 w 110"/>
                <a:gd name="T93" fmla="*/ 1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0" h="123">
                  <a:moveTo>
                    <a:pt x="103" y="9"/>
                  </a:moveTo>
                  <a:lnTo>
                    <a:pt x="33" y="9"/>
                  </a:lnTo>
                  <a:lnTo>
                    <a:pt x="33" y="9"/>
                  </a:lnTo>
                  <a:lnTo>
                    <a:pt x="32" y="15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24"/>
                  </a:lnTo>
                  <a:lnTo>
                    <a:pt x="33" y="29"/>
                  </a:lnTo>
                  <a:lnTo>
                    <a:pt x="105" y="29"/>
                  </a:lnTo>
                  <a:lnTo>
                    <a:pt x="105" y="39"/>
                  </a:lnTo>
                  <a:lnTo>
                    <a:pt x="32" y="39"/>
                  </a:lnTo>
                  <a:lnTo>
                    <a:pt x="30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2" y="29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2" y="11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103" y="0"/>
                  </a:lnTo>
                  <a:lnTo>
                    <a:pt x="103" y="9"/>
                  </a:lnTo>
                  <a:lnTo>
                    <a:pt x="103" y="9"/>
                  </a:lnTo>
                  <a:close/>
                  <a:moveTo>
                    <a:pt x="94" y="108"/>
                  </a:moveTo>
                  <a:lnTo>
                    <a:pt x="8" y="108"/>
                  </a:lnTo>
                  <a:lnTo>
                    <a:pt x="8" y="110"/>
                  </a:lnTo>
                  <a:lnTo>
                    <a:pt x="94" y="110"/>
                  </a:lnTo>
                  <a:lnTo>
                    <a:pt x="94" y="108"/>
                  </a:lnTo>
                  <a:lnTo>
                    <a:pt x="94" y="108"/>
                  </a:lnTo>
                  <a:close/>
                  <a:moveTo>
                    <a:pt x="94" y="103"/>
                  </a:moveTo>
                  <a:lnTo>
                    <a:pt x="8" y="103"/>
                  </a:lnTo>
                  <a:lnTo>
                    <a:pt x="8" y="105"/>
                  </a:lnTo>
                  <a:lnTo>
                    <a:pt x="94" y="105"/>
                  </a:lnTo>
                  <a:lnTo>
                    <a:pt x="94" y="103"/>
                  </a:lnTo>
                  <a:lnTo>
                    <a:pt x="94" y="103"/>
                  </a:lnTo>
                  <a:close/>
                  <a:moveTo>
                    <a:pt x="94" y="97"/>
                  </a:moveTo>
                  <a:lnTo>
                    <a:pt x="8" y="97"/>
                  </a:lnTo>
                  <a:lnTo>
                    <a:pt x="8" y="99"/>
                  </a:lnTo>
                  <a:lnTo>
                    <a:pt x="94" y="99"/>
                  </a:lnTo>
                  <a:lnTo>
                    <a:pt x="94" y="97"/>
                  </a:lnTo>
                  <a:lnTo>
                    <a:pt x="94" y="97"/>
                  </a:lnTo>
                  <a:close/>
                  <a:moveTo>
                    <a:pt x="0" y="94"/>
                  </a:moveTo>
                  <a:lnTo>
                    <a:pt x="0" y="85"/>
                  </a:lnTo>
                  <a:lnTo>
                    <a:pt x="99" y="85"/>
                  </a:lnTo>
                  <a:lnTo>
                    <a:pt x="101" y="85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9" y="96"/>
                  </a:lnTo>
                  <a:lnTo>
                    <a:pt x="110" y="105"/>
                  </a:lnTo>
                  <a:lnTo>
                    <a:pt x="110" y="105"/>
                  </a:lnTo>
                  <a:lnTo>
                    <a:pt x="110" y="105"/>
                  </a:lnTo>
                  <a:lnTo>
                    <a:pt x="109" y="114"/>
                  </a:lnTo>
                  <a:lnTo>
                    <a:pt x="103" y="121"/>
                  </a:lnTo>
                  <a:lnTo>
                    <a:pt x="103" y="121"/>
                  </a:lnTo>
                  <a:lnTo>
                    <a:pt x="103" y="121"/>
                  </a:lnTo>
                  <a:lnTo>
                    <a:pt x="101" y="123"/>
                  </a:lnTo>
                  <a:lnTo>
                    <a:pt x="99" y="123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98" y="112"/>
                  </a:lnTo>
                  <a:lnTo>
                    <a:pt x="98" y="112"/>
                  </a:lnTo>
                  <a:lnTo>
                    <a:pt x="99" y="108"/>
                  </a:lnTo>
                  <a:lnTo>
                    <a:pt x="99" y="105"/>
                  </a:lnTo>
                  <a:lnTo>
                    <a:pt x="99" y="105"/>
                  </a:lnTo>
                  <a:lnTo>
                    <a:pt x="99" y="105"/>
                  </a:lnTo>
                  <a:lnTo>
                    <a:pt x="99" y="99"/>
                  </a:lnTo>
                  <a:lnTo>
                    <a:pt x="98" y="94"/>
                  </a:lnTo>
                  <a:lnTo>
                    <a:pt x="0" y="94"/>
                  </a:lnTo>
                  <a:lnTo>
                    <a:pt x="0" y="94"/>
                  </a:lnTo>
                  <a:close/>
                  <a:moveTo>
                    <a:pt x="79" y="66"/>
                  </a:moveTo>
                  <a:lnTo>
                    <a:pt x="19" y="66"/>
                  </a:lnTo>
                  <a:lnTo>
                    <a:pt x="19" y="68"/>
                  </a:lnTo>
                  <a:lnTo>
                    <a:pt x="79" y="68"/>
                  </a:lnTo>
                  <a:lnTo>
                    <a:pt x="79" y="66"/>
                  </a:lnTo>
                  <a:lnTo>
                    <a:pt x="79" y="66"/>
                  </a:lnTo>
                  <a:close/>
                  <a:moveTo>
                    <a:pt x="79" y="61"/>
                  </a:moveTo>
                  <a:lnTo>
                    <a:pt x="19" y="61"/>
                  </a:lnTo>
                  <a:lnTo>
                    <a:pt x="19" y="63"/>
                  </a:lnTo>
                  <a:lnTo>
                    <a:pt x="79" y="63"/>
                  </a:lnTo>
                  <a:lnTo>
                    <a:pt x="79" y="61"/>
                  </a:lnTo>
                  <a:lnTo>
                    <a:pt x="79" y="61"/>
                  </a:lnTo>
                  <a:close/>
                  <a:moveTo>
                    <a:pt x="79" y="55"/>
                  </a:moveTo>
                  <a:lnTo>
                    <a:pt x="19" y="55"/>
                  </a:lnTo>
                  <a:lnTo>
                    <a:pt x="19" y="57"/>
                  </a:lnTo>
                  <a:lnTo>
                    <a:pt x="79" y="57"/>
                  </a:lnTo>
                  <a:lnTo>
                    <a:pt x="79" y="55"/>
                  </a:lnTo>
                  <a:lnTo>
                    <a:pt x="79" y="55"/>
                  </a:lnTo>
                  <a:close/>
                  <a:moveTo>
                    <a:pt x="11" y="52"/>
                  </a:moveTo>
                  <a:lnTo>
                    <a:pt x="11" y="42"/>
                  </a:lnTo>
                  <a:lnTo>
                    <a:pt x="85" y="42"/>
                  </a:lnTo>
                  <a:lnTo>
                    <a:pt x="87" y="42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94" y="53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4" y="72"/>
                  </a:lnTo>
                  <a:lnTo>
                    <a:pt x="88" y="79"/>
                  </a:lnTo>
                  <a:lnTo>
                    <a:pt x="88" y="79"/>
                  </a:lnTo>
                  <a:lnTo>
                    <a:pt x="87" y="79"/>
                  </a:lnTo>
                  <a:lnTo>
                    <a:pt x="87" y="81"/>
                  </a:lnTo>
                  <a:lnTo>
                    <a:pt x="85" y="81"/>
                  </a:lnTo>
                  <a:lnTo>
                    <a:pt x="11" y="81"/>
                  </a:lnTo>
                  <a:lnTo>
                    <a:pt x="11" y="72"/>
                  </a:lnTo>
                  <a:lnTo>
                    <a:pt x="81" y="72"/>
                  </a:lnTo>
                  <a:lnTo>
                    <a:pt x="81" y="72"/>
                  </a:lnTo>
                  <a:lnTo>
                    <a:pt x="85" y="66"/>
                  </a:lnTo>
                  <a:lnTo>
                    <a:pt x="85" y="63"/>
                  </a:lnTo>
                  <a:lnTo>
                    <a:pt x="85" y="63"/>
                  </a:lnTo>
                  <a:lnTo>
                    <a:pt x="85" y="63"/>
                  </a:lnTo>
                  <a:lnTo>
                    <a:pt x="85" y="57"/>
                  </a:lnTo>
                  <a:lnTo>
                    <a:pt x="81" y="52"/>
                  </a:lnTo>
                  <a:lnTo>
                    <a:pt x="11" y="52"/>
                  </a:lnTo>
                  <a:lnTo>
                    <a:pt x="11" y="52"/>
                  </a:lnTo>
                  <a:close/>
                  <a:moveTo>
                    <a:pt x="37" y="24"/>
                  </a:moveTo>
                  <a:lnTo>
                    <a:pt x="37" y="26"/>
                  </a:lnTo>
                  <a:lnTo>
                    <a:pt x="98" y="26"/>
                  </a:lnTo>
                  <a:lnTo>
                    <a:pt x="98" y="24"/>
                  </a:lnTo>
                  <a:lnTo>
                    <a:pt x="37" y="24"/>
                  </a:lnTo>
                  <a:lnTo>
                    <a:pt x="37" y="24"/>
                  </a:lnTo>
                  <a:close/>
                  <a:moveTo>
                    <a:pt x="37" y="18"/>
                  </a:moveTo>
                  <a:lnTo>
                    <a:pt x="37" y="22"/>
                  </a:lnTo>
                  <a:lnTo>
                    <a:pt x="98" y="22"/>
                  </a:lnTo>
                  <a:lnTo>
                    <a:pt x="98" y="18"/>
                  </a:lnTo>
                  <a:lnTo>
                    <a:pt x="37" y="18"/>
                  </a:lnTo>
                  <a:lnTo>
                    <a:pt x="37" y="18"/>
                  </a:lnTo>
                  <a:close/>
                  <a:moveTo>
                    <a:pt x="37" y="13"/>
                  </a:moveTo>
                  <a:lnTo>
                    <a:pt x="37" y="17"/>
                  </a:lnTo>
                  <a:lnTo>
                    <a:pt x="98" y="17"/>
                  </a:lnTo>
                  <a:lnTo>
                    <a:pt x="98" y="13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文本框 40">
            <a:extLst>
              <a:ext uri="{FF2B5EF4-FFF2-40B4-BE49-F238E27FC236}">
                <a16:creationId xmlns:a16="http://schemas.microsoft.com/office/drawing/2014/main" id="{DCE16563-A369-476F-9B8B-C32AD0E64ED7}"/>
              </a:ext>
            </a:extLst>
          </p:cNvPr>
          <p:cNvSpPr txBox="1"/>
          <p:nvPr/>
        </p:nvSpPr>
        <p:spPr>
          <a:xfrm>
            <a:off x="1371707" y="405132"/>
            <a:ext cx="3954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+mn-ea"/>
              </a:rPr>
              <a:t>Add title text here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4052197D-F825-4D04-821A-63F491DA1F49}"/>
              </a:ext>
            </a:extLst>
          </p:cNvPr>
          <p:cNvSpPr txBox="1"/>
          <p:nvPr/>
        </p:nvSpPr>
        <p:spPr>
          <a:xfrm>
            <a:off x="377837" y="271618"/>
            <a:ext cx="8771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dirty="0">
                <a:solidFill>
                  <a:schemeClr val="bg1"/>
                </a:solidFill>
                <a:latin typeface="HarmonyOS Sans SC Black" panose="00000A00000000000000" pitchFamily="2" charset="-122"/>
                <a:ea typeface="HarmonyOS Sans SC Black" panose="00000A00000000000000" pitchFamily="2" charset="-122"/>
                <a:cs typeface="+mn-ea"/>
                <a:sym typeface="+mn-lt"/>
              </a:rPr>
              <a:t>01</a:t>
            </a:r>
            <a:endParaRPr kumimoji="1" lang="zh-CN" altLang="en-US" sz="4400" dirty="0">
              <a:solidFill>
                <a:schemeClr val="bg1"/>
              </a:solidFill>
              <a:latin typeface="HarmonyOS Sans SC Black" panose="00000A00000000000000" pitchFamily="2" charset="-122"/>
              <a:ea typeface="HarmonyOS Sans SC Black" panose="00000A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487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51PPT模板网  www.51pptmoban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vjbp4kv">
      <a:majorFont>
        <a:latin typeface="Arial"/>
        <a:ea typeface="阿里巴巴普惠体 2.0 55 Regular"/>
        <a:cs typeface=""/>
      </a:majorFont>
      <a:minorFont>
        <a:latin typeface="Arial"/>
        <a:ea typeface="阿里巴巴普惠体 2.0 55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1801</TotalTime>
  <Words>2215</Words>
  <Application>Microsoft Office PowerPoint</Application>
  <PresentationFormat>自定义</PresentationFormat>
  <Paragraphs>310</Paragraphs>
  <Slides>30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6" baseType="lpstr">
      <vt:lpstr>HarmonyOS Sans SC Black</vt:lpstr>
      <vt:lpstr>阿里巴巴普惠体 2.0 55 Regular</vt:lpstr>
      <vt:lpstr>站酷庆科黄油体</vt:lpstr>
      <vt:lpstr>Arial</vt:lpstr>
      <vt:lpstr>Calibri</vt:lpstr>
      <vt:lpstr>51PPT模板网  www.51pptmoban.com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www.freeppt7.com</cp:keywords>
  <dc:description>www.freeppt7.com</dc:description>
  <cp:lastModifiedBy>之灵</cp:lastModifiedBy>
  <cp:revision>423</cp:revision>
  <dcterms:created xsi:type="dcterms:W3CDTF">2016-04-14T03:39:04Z</dcterms:created>
  <dcterms:modified xsi:type="dcterms:W3CDTF">2022-07-30T11:43:34Z</dcterms:modified>
</cp:coreProperties>
</file>