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63" r:id="rId3"/>
    <p:sldId id="259" r:id="rId4"/>
    <p:sldId id="260" r:id="rId5"/>
    <p:sldId id="261" r:id="rId6"/>
    <p:sldId id="11411" r:id="rId7"/>
    <p:sldId id="11412" r:id="rId8"/>
    <p:sldId id="11413" r:id="rId9"/>
    <p:sldId id="11414" r:id="rId10"/>
    <p:sldId id="11415" r:id="rId11"/>
    <p:sldId id="11416" r:id="rId12"/>
    <p:sldId id="11418" r:id="rId13"/>
    <p:sldId id="11417" r:id="rId14"/>
    <p:sldId id="11419" r:id="rId15"/>
    <p:sldId id="11420" r:id="rId16"/>
    <p:sldId id="11421" r:id="rId17"/>
    <p:sldId id="11422" r:id="rId18"/>
    <p:sldId id="11432" r:id="rId19"/>
    <p:sldId id="11423" r:id="rId20"/>
    <p:sldId id="11424" r:id="rId21"/>
    <p:sldId id="11425" r:id="rId22"/>
    <p:sldId id="11426" r:id="rId23"/>
    <p:sldId id="11430" r:id="rId24"/>
    <p:sldId id="11427" r:id="rId25"/>
    <p:sldId id="11429" r:id="rId26"/>
    <p:sldId id="11433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EAA"/>
    <a:srgbClr val="F9F3E7"/>
    <a:srgbClr val="F0C0C1"/>
    <a:srgbClr val="FECECB"/>
    <a:srgbClr val="DFD5EA"/>
    <a:srgbClr val="EDD9E5"/>
    <a:srgbClr val="2F4675"/>
    <a:srgbClr val="C926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96374" autoAdjust="0"/>
  </p:normalViewPr>
  <p:slideViewPr>
    <p:cSldViewPr snapToGrid="0">
      <p:cViewPr varScale="1">
        <p:scale>
          <a:sx n="68" d="100"/>
          <a:sy n="68" d="100"/>
        </p:scale>
        <p:origin x="70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E1-4F40-A6CC-EFC4DFEDC9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FAEAA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E1-4F40-A6CC-EFC4DFEDC9A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FECECB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E1-4F40-A6CC-EFC4DFEDC9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5280000"/>
        <c:axId val="335281536"/>
      </c:barChart>
      <c:catAx>
        <c:axId val="33528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35281536"/>
        <c:crosses val="autoZero"/>
        <c:auto val="1"/>
        <c:lblAlgn val="ctr"/>
        <c:lblOffset val="100"/>
        <c:noMultiLvlLbl val="0"/>
      </c:catAx>
      <c:valAx>
        <c:axId val="33528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35280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E76B6-FCC6-457C-AB1F-BB133166CD35}" type="datetimeFigureOut">
              <a:rPr lang="zh-CN" altLang="en-US" smtClean="0"/>
              <a:t>2022/7/30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627FC-3844-442F-A098-9FE150A095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006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47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170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423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3700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813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824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474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173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5544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770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807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543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2572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7291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1903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302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8210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955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678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66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527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6020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786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126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627FC-3844-442F-A098-9FE150A095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580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A31E76-53CB-4217-82BE-D0B6BA154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BE2D573-2D89-45D6-83BB-599260D8C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B25633-09E5-48D1-A7C1-34F379060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7259-00A1-450C-BE64-52FA851940CD}" type="datetimeFigureOut">
              <a:rPr lang="zh-CN" altLang="en-US" smtClean="0"/>
              <a:t>2022/7/30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FE0631-FE2A-45B2-B564-D34CAD9E6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81F724-86DE-4432-B943-20E06132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08ED-2C64-4C44-AE57-1149B921B1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66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5A38CE-E0E8-43E8-8530-64A96EBC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331CE84-CACD-4D94-989C-FFF07B949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E2372A-1E0E-42F2-ACD6-58C7BDF58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5DDCAC-5008-4BEB-B192-12D407B7C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7259-00A1-450C-BE64-52FA851940CD}" type="datetimeFigureOut">
              <a:rPr lang="zh-CN" altLang="en-US" smtClean="0"/>
              <a:t>2022/7/30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D58ADC-CF6C-4F06-90BD-C25F61FB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704C41-DA96-4EED-B747-85068C401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08ED-2C64-4C44-AE57-1149B921B1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69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20A89B-9306-445B-A97A-5D0CD6B73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3E48C4-3FAC-40E6-8A1B-B7453B2CD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04775E-C0AB-4920-987A-F13CCFA3D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7259-00A1-450C-BE64-52FA851940CD}" type="datetimeFigureOut">
              <a:rPr lang="zh-CN" altLang="en-US" smtClean="0"/>
              <a:t>2022/7/30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A1FFEE-AA4E-4BDF-9813-69C659278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4ACB32-A56E-40DC-9F0D-92302E0B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08ED-2C64-4C44-AE57-1149B921B1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01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1E74A8D-FDA0-41E3-BCED-C56ADE47FC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CE15F3-F599-442F-B910-2C7432A9C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F311B7-8536-4F61-9A8C-11081490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7259-00A1-450C-BE64-52FA851940CD}" type="datetimeFigureOut">
              <a:rPr lang="zh-CN" altLang="en-US" smtClean="0"/>
              <a:t>2022/7/30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907331-BC47-4A27-8C0C-4B476551F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2F4520-8386-47AB-9BD7-8A20121C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08ED-2C64-4C44-AE57-1149B921B1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32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2022/7/30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29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2022/7/30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53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71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A7436C-B326-432F-8DC8-28F453579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C7E6E7-9CE7-40B7-992C-F0E5B413B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769515-D05F-431C-8D0C-87EA76A09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7259-00A1-450C-BE64-52FA851940CD}" type="datetimeFigureOut">
              <a:rPr lang="zh-CN" altLang="en-US" smtClean="0"/>
              <a:t>2022/7/30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3381D-236C-4DB7-B122-F78D3B536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7A1F73-5BBE-4564-B2EF-391A9DF4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08ED-2C64-4C44-AE57-1149B921B1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814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81621A-582A-470E-9058-3023D1E2B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BA096E-F82E-47AB-A0EE-07D897E40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853A04-DF6B-47CA-AB1F-24D1E6772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7259-00A1-450C-BE64-52FA851940CD}" type="datetimeFigureOut">
              <a:rPr lang="zh-CN" altLang="en-US" smtClean="0"/>
              <a:t>2022/7/30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9EA3CF-A82B-42CB-82CE-AEF742850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851E30-76D4-4A95-AE6C-E6342FDD5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08ED-2C64-4C44-AE57-1149B921B1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51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B12BAB-8898-4D16-88F9-54BD6C649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D1FE90-2D6C-4DF4-AF49-EC0C6B97E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C20E28F-EBF7-4A0D-BDD9-612A6D2E8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2D51A96-C916-44D5-9BB5-2C39DD859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7259-00A1-450C-BE64-52FA851940CD}" type="datetimeFigureOut">
              <a:rPr lang="zh-CN" altLang="en-US" smtClean="0"/>
              <a:t>2022/7/30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3FDB7F8-88B8-453F-848F-C79D00AE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8B49AB-EE65-4525-9A90-9720CF5EB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08ED-2C64-4C44-AE57-1149B921B1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66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02BBDB-9415-4AD1-AF6B-A0F149B49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52478A-67C2-4577-AD51-999919CF6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DE46CBA-294C-4080-A18A-C94929470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29253DF-D2D4-49FD-84A5-4193E5C0A6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8FC8185-477B-4AAF-B3E2-432CFB2726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2DD79B7-DA87-47D5-8A4E-D59307E8B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7259-00A1-450C-BE64-52FA851940CD}" type="datetimeFigureOut">
              <a:rPr lang="zh-CN" altLang="en-US" smtClean="0"/>
              <a:t>2022/7/30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9BBF80E-4B56-401C-A366-5AF7C1178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4EA1D8F-9DB0-4D6F-B22B-94B6CBAB5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08ED-2C64-4C44-AE57-1149B921B1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61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02BBDB-9415-4AD1-AF6B-A0F149B49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52478A-67C2-4577-AD51-999919CF6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DE46CBA-294C-4080-A18A-C94929470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29253DF-D2D4-49FD-84A5-4193E5C0A6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8FC8185-477B-4AAF-B3E2-432CFB2726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2DD79B7-DA87-47D5-8A4E-D59307E8B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7259-00A1-450C-BE64-52FA851940CD}" type="datetimeFigureOut">
              <a:rPr lang="zh-CN" altLang="en-US" smtClean="0"/>
              <a:t>2022/7/30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9BBF80E-4B56-401C-A366-5AF7C1178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4EA1D8F-9DB0-4D6F-B22B-94B6CBAB5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08ED-2C64-4C44-AE57-1149B921B19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790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2975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CAB2F6-E1F0-4080-AED5-0350B1FB9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C62302E-D614-4248-A551-BF5DC305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7259-00A1-450C-BE64-52FA851940CD}" type="datetimeFigureOut">
              <a:rPr lang="zh-CN" altLang="en-US" smtClean="0"/>
              <a:t>2022/7/30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62FA12C-3AC4-4CCA-9B3E-02387BAC3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6AC6BF0-4DCD-40D8-BC8F-C51BDDC0E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08ED-2C64-4C44-AE57-1149B921B1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15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8D9F77C-8FCA-4552-B08C-D8360F1A7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7259-00A1-450C-BE64-52FA851940CD}" type="datetimeFigureOut">
              <a:rPr lang="zh-CN" altLang="en-US" smtClean="0"/>
              <a:t>2022/7/30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C10C3F-0C5A-4DD3-9DEA-D1ED4FC9D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D4C87F-CCF1-4175-B287-4EFA13C37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08ED-2C64-4C44-AE57-1149B921B1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81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33C0BC-7F75-4A62-A9EA-6A93FF9B7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1E0BAB-45B0-42E9-A1B5-9F72AAD33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FCA580E-AD2F-47A7-ADD0-2CF32DCD6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00CE73-355A-426D-BD70-960F37150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7259-00A1-450C-BE64-52FA851940CD}" type="datetimeFigureOut">
              <a:rPr lang="zh-CN" altLang="en-US" smtClean="0"/>
              <a:t>2022/7/30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3DE509E-D5E5-4624-B519-CB7E34085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87CB5F-C41F-4FCC-B77A-20B4E95B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08ED-2C64-4C44-AE57-1149B921B1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92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1F97D19-F739-44A5-9F7C-74DD15F79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BE60DC-67FB-42B5-A615-3AE127051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8212CF-A280-4F39-9DE4-CF48A95E3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07259-00A1-450C-BE64-52FA851940CD}" type="datetimeFigureOut">
              <a:rPr lang="zh-CN" altLang="en-US" smtClean="0"/>
              <a:t>2022/7/30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F09A56-AD64-41D1-98FD-6B34CA5D9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9B7F3B-B81E-4A6A-A581-062ED80CCA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F08ED-2C64-4C44-AE57-1149B921B1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82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:a16="http://schemas.microsoft.com/office/drawing/2014/main"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02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tags" Target="../tags/tag4.xml"/><Relationship Id="rId7" Type="http://schemas.openxmlformats.org/officeDocument/2006/relationships/image" Target="../media/image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8.xml"/><Relationship Id="rId7" Type="http://schemas.openxmlformats.org/officeDocument/2006/relationships/image" Target="../media/image1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3367314" y="0"/>
            <a:ext cx="5484586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7094FADE-9429-4147-B8D8-A89CCA3469BF}"/>
              </a:ext>
            </a:extLst>
          </p:cNvPr>
          <p:cNvSpPr/>
          <p:nvPr/>
        </p:nvSpPr>
        <p:spPr>
          <a:xfrm>
            <a:off x="1422400" y="1136429"/>
            <a:ext cx="9372600" cy="4615847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C4533E1A-02E0-4FF0-8BB6-41F0E89A0C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33382" y="3509127"/>
            <a:ext cx="647277" cy="383902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60265B1-0218-46DB-B7E5-1FEA7D962FB9}"/>
              </a:ext>
            </a:extLst>
          </p:cNvPr>
          <p:cNvSpPr txBox="1"/>
          <p:nvPr/>
        </p:nvSpPr>
        <p:spPr>
          <a:xfrm>
            <a:off x="2429257" y="3693601"/>
            <a:ext cx="7435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DE4CB5E3-0446-45DA-9C8E-9D79B0128D07}"/>
              </a:ext>
            </a:extLst>
          </p:cNvPr>
          <p:cNvSpPr/>
          <p:nvPr/>
        </p:nvSpPr>
        <p:spPr>
          <a:xfrm>
            <a:off x="3953274" y="4799325"/>
            <a:ext cx="4303684" cy="392144"/>
          </a:xfrm>
          <a:prstGeom prst="rect">
            <a:avLst/>
          </a:prstGeom>
          <a:solidFill>
            <a:srgbClr val="FFAEA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Report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freeppt7.com   Time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20XX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055CE907-A9A1-4654-A919-258ACD5B15BB}"/>
              </a:ext>
            </a:extLst>
          </p:cNvPr>
          <p:cNvGrpSpPr/>
          <p:nvPr/>
        </p:nvGrpSpPr>
        <p:grpSpPr>
          <a:xfrm>
            <a:off x="4180700" y="1127482"/>
            <a:ext cx="3867512" cy="1195720"/>
            <a:chOff x="5321299" y="1297916"/>
            <a:chExt cx="3867512" cy="119572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FF97C48-9974-4A1D-9BAB-C4624FB76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321299" y="1306864"/>
              <a:ext cx="2016125" cy="1186772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AE2568CE-2CCA-4AD6-89A2-2DF4FEE74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7172686" y="1297916"/>
              <a:ext cx="2016125" cy="1186772"/>
            </a:xfrm>
            <a:prstGeom prst="rect">
              <a:avLst/>
            </a:prstGeom>
          </p:spPr>
        </p:pic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4EE71092-7C27-4340-8120-966D501012C9}"/>
              </a:ext>
            </a:extLst>
          </p:cNvPr>
          <p:cNvSpPr txBox="1"/>
          <p:nvPr/>
        </p:nvSpPr>
        <p:spPr>
          <a:xfrm>
            <a:off x="2163555" y="2603252"/>
            <a:ext cx="788312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天群行楷 W01" panose="02020400000000000000" pitchFamily="18" charset="-122"/>
                <a:ea typeface="仓耳天群行楷 W01" panose="02020400000000000000" pitchFamily="18" charset="-122"/>
                <a:cs typeface="+mn-ea"/>
                <a:sym typeface="+mn-lt"/>
              </a:rPr>
              <a:t>FREE PPT TEMPLATES</a:t>
            </a:r>
            <a:endParaRPr lang="zh-CN" altLang="en-US" sz="5800" dirty="0">
              <a:solidFill>
                <a:schemeClr val="tx1">
                  <a:lumMod val="75000"/>
                  <a:lumOff val="25000"/>
                </a:schemeClr>
              </a:solidFill>
              <a:latin typeface="仓耳天群行楷 W01" panose="02020400000000000000" pitchFamily="18" charset="-122"/>
              <a:ea typeface="仓耳天群行楷 W01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80D6938E-B7DA-99E5-B023-B3F187EC84A2}"/>
              </a:ext>
            </a:extLst>
          </p:cNvPr>
          <p:cNvSpPr/>
          <p:nvPr/>
        </p:nvSpPr>
        <p:spPr>
          <a:xfrm>
            <a:off x="5262816" y="24354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F0C0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27" name="TextBox 3">
            <a:hlinkClick r:id="rId6"/>
            <a:extLst>
              <a:ext uri="{FF2B5EF4-FFF2-40B4-BE49-F238E27FC236}">
                <a16:creationId xmlns:a16="http://schemas.microsoft.com/office/drawing/2014/main" id="{20428F51-8860-BD2E-EDB5-048EAF29C152}"/>
              </a:ext>
            </a:extLst>
          </p:cNvPr>
          <p:cNvSpPr txBox="1"/>
          <p:nvPr/>
        </p:nvSpPr>
        <p:spPr>
          <a:xfrm>
            <a:off x="3561995" y="654140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FFAEAA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FFAEA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18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15" grpId="0"/>
      <p:bldP spid="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9C9428B-600C-4B62-992C-2D4ABF61D7FF}"/>
              </a:ext>
            </a:extLst>
          </p:cNvPr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ED6BF4FD-0603-44C3-99B3-9FEF3F806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169" y="987349"/>
            <a:ext cx="39282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Font typeface="Arial" panose="020B0604020202020204" pitchFamily="34" charset="0"/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+mn-lt"/>
              </a:rPr>
              <a:t>02 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9CBC1821-4209-4B47-9E84-7BF1D54F2727}"/>
              </a:ext>
            </a:extLst>
          </p:cNvPr>
          <p:cNvSpPr/>
          <p:nvPr/>
        </p:nvSpPr>
        <p:spPr>
          <a:xfrm>
            <a:off x="6143638" y="2963072"/>
            <a:ext cx="584775" cy="584775"/>
          </a:xfrm>
          <a:prstGeom prst="ellipse">
            <a:avLst/>
          </a:prstGeom>
          <a:solidFill>
            <a:srgbClr val="FFA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zh-CN" alt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851BE716-280F-4FCC-87A5-7D79EFF40E59}"/>
              </a:ext>
            </a:extLst>
          </p:cNvPr>
          <p:cNvSpPr/>
          <p:nvPr/>
        </p:nvSpPr>
        <p:spPr>
          <a:xfrm>
            <a:off x="6142753" y="3810134"/>
            <a:ext cx="584775" cy="584775"/>
          </a:xfrm>
          <a:prstGeom prst="ellipse">
            <a:avLst/>
          </a:prstGeom>
          <a:solidFill>
            <a:srgbClr val="FFA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zh-CN" alt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EBC17C8C-C2E3-4FFD-96FE-E2288546DBA2}"/>
              </a:ext>
            </a:extLst>
          </p:cNvPr>
          <p:cNvSpPr/>
          <p:nvPr/>
        </p:nvSpPr>
        <p:spPr>
          <a:xfrm>
            <a:off x="6142753" y="4636408"/>
            <a:ext cx="584775" cy="584775"/>
          </a:xfrm>
          <a:prstGeom prst="ellipse">
            <a:avLst/>
          </a:prstGeom>
          <a:solidFill>
            <a:srgbClr val="FFA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zh-CN" altLang="en-US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47A5A82-B8B9-4DF6-81F0-B9CBFD4AA360}"/>
              </a:ext>
            </a:extLst>
          </p:cNvPr>
          <p:cNvSpPr/>
          <p:nvPr/>
        </p:nvSpPr>
        <p:spPr>
          <a:xfrm>
            <a:off x="6923434" y="2909724"/>
            <a:ext cx="3517056" cy="62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259A66C-8D1D-41DA-96D2-5D2198F520EB}"/>
              </a:ext>
            </a:extLst>
          </p:cNvPr>
          <p:cNvSpPr/>
          <p:nvPr/>
        </p:nvSpPr>
        <p:spPr>
          <a:xfrm>
            <a:off x="6915493" y="3756786"/>
            <a:ext cx="3517056" cy="62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751742E-0180-4D8A-A1DE-D8DA417168CC}"/>
              </a:ext>
            </a:extLst>
          </p:cNvPr>
          <p:cNvSpPr/>
          <p:nvPr/>
        </p:nvSpPr>
        <p:spPr>
          <a:xfrm>
            <a:off x="6915493" y="4577677"/>
            <a:ext cx="3517056" cy="62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AC343718-66B6-40F4-8FAC-B26E42B3A53D}"/>
              </a:ext>
            </a:extLst>
          </p:cNvPr>
          <p:cNvSpPr/>
          <p:nvPr/>
        </p:nvSpPr>
        <p:spPr>
          <a:xfrm>
            <a:off x="1469416" y="2049685"/>
            <a:ext cx="2345225" cy="2345225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4843D9B7-CBEB-4DBC-A6B3-9FCC821F2702}"/>
              </a:ext>
            </a:extLst>
          </p:cNvPr>
          <p:cNvSpPr/>
          <p:nvPr/>
        </p:nvSpPr>
        <p:spPr>
          <a:xfrm>
            <a:off x="3317022" y="2049684"/>
            <a:ext cx="2345225" cy="2345225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3E159CAC-F21F-47B5-B294-58D322956A6E}"/>
              </a:ext>
            </a:extLst>
          </p:cNvPr>
          <p:cNvSpPr/>
          <p:nvPr/>
        </p:nvSpPr>
        <p:spPr>
          <a:xfrm>
            <a:off x="2276193" y="3317154"/>
            <a:ext cx="2345225" cy="2345225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932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5" grpId="0"/>
      <p:bldP spid="13" grpId="0" animBg="1"/>
      <p:bldP spid="16" grpId="0" animBg="1"/>
      <p:bldP spid="19" grpId="0" animBg="1"/>
      <p:bldP spid="21" grpId="0"/>
      <p:bldP spid="22" grpId="0"/>
      <p:bldP spid="23" grpId="0"/>
      <p:bldP spid="2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9C9428B-600C-4B62-992C-2D4ABF61D7FF}"/>
              </a:ext>
            </a:extLst>
          </p:cNvPr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ED6BF4FD-0603-44C3-99B3-9FEF3F806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169" y="987349"/>
            <a:ext cx="37224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Font typeface="Arial" panose="020B0604020202020204" pitchFamily="34" charset="0"/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+mn-lt"/>
              </a:rPr>
              <a:t>02 Add title text</a:t>
            </a:r>
            <a:endParaRPr lang="zh-CN" altLang="en-US" dirty="0"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55E34074-DF2C-4655-A0CE-2AD9A5C11E4D}"/>
              </a:ext>
            </a:extLst>
          </p:cNvPr>
          <p:cNvGrpSpPr/>
          <p:nvPr/>
        </p:nvGrpSpPr>
        <p:grpSpPr>
          <a:xfrm rot="2778831">
            <a:off x="4267203" y="1975474"/>
            <a:ext cx="3657599" cy="3627777"/>
            <a:chOff x="4457038" y="2163762"/>
            <a:chExt cx="3277927" cy="3251201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7EFDA8C5-A3D8-43FF-BD96-448A2F32E33C}"/>
                </a:ext>
              </a:extLst>
            </p:cNvPr>
            <p:cNvGrpSpPr/>
            <p:nvPr/>
          </p:nvGrpSpPr>
          <p:grpSpPr>
            <a:xfrm>
              <a:off x="4457038" y="3635908"/>
              <a:ext cx="3277927" cy="298464"/>
              <a:chOff x="4154127" y="3262305"/>
              <a:chExt cx="3886260" cy="353854"/>
            </a:xfrm>
          </p:grpSpPr>
          <p:sp>
            <p:nvSpPr>
              <p:cNvPr id="38" name="Oval 76">
                <a:extLst>
                  <a:ext uri="{FF2B5EF4-FFF2-40B4-BE49-F238E27FC236}">
                    <a16:creationId xmlns:a16="http://schemas.microsoft.com/office/drawing/2014/main" id="{9C2C1E07-1A1E-4CD5-94C2-946F89C013FF}"/>
                  </a:ext>
                </a:extLst>
              </p:cNvPr>
              <p:cNvSpPr/>
              <p:nvPr/>
            </p:nvSpPr>
            <p:spPr>
              <a:xfrm rot="18821169">
                <a:off x="7707000" y="3262305"/>
                <a:ext cx="333387" cy="333387"/>
              </a:xfrm>
              <a:prstGeom prst="ellipse">
                <a:avLst/>
              </a:prstGeom>
              <a:noFill/>
              <a:ln w="12700">
                <a:solidFill>
                  <a:srgbClr val="FFAE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4</a:t>
                </a:r>
              </a:p>
            </p:txBody>
          </p:sp>
          <p:sp>
            <p:nvSpPr>
              <p:cNvPr id="39" name="Oval 82">
                <a:extLst>
                  <a:ext uri="{FF2B5EF4-FFF2-40B4-BE49-F238E27FC236}">
                    <a16:creationId xmlns:a16="http://schemas.microsoft.com/office/drawing/2014/main" id="{06B0FACF-5333-4342-8982-3AD3C59A7D56}"/>
                  </a:ext>
                </a:extLst>
              </p:cNvPr>
              <p:cNvSpPr/>
              <p:nvPr/>
            </p:nvSpPr>
            <p:spPr>
              <a:xfrm rot="18821169">
                <a:off x="4154127" y="3282772"/>
                <a:ext cx="333387" cy="333387"/>
              </a:xfrm>
              <a:prstGeom prst="ellipse">
                <a:avLst/>
              </a:prstGeom>
              <a:noFill/>
              <a:ln w="12700">
                <a:solidFill>
                  <a:srgbClr val="FFAE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2</a:t>
                </a: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9919BDF0-6794-4223-89FB-34A2EAA0FC57}"/>
                </a:ext>
              </a:extLst>
            </p:cNvPr>
            <p:cNvGrpSpPr/>
            <p:nvPr/>
          </p:nvGrpSpPr>
          <p:grpSpPr>
            <a:xfrm>
              <a:off x="5953658" y="2163762"/>
              <a:ext cx="287304" cy="3251201"/>
              <a:chOff x="5927244" y="1505999"/>
              <a:chExt cx="340623" cy="3854576"/>
            </a:xfrm>
          </p:grpSpPr>
          <p:sp>
            <p:nvSpPr>
              <p:cNvPr id="36" name="Oval 79">
                <a:extLst>
                  <a:ext uri="{FF2B5EF4-FFF2-40B4-BE49-F238E27FC236}">
                    <a16:creationId xmlns:a16="http://schemas.microsoft.com/office/drawing/2014/main" id="{2BA0BEEB-D737-4E72-876E-9B14D6502087}"/>
                  </a:ext>
                </a:extLst>
              </p:cNvPr>
              <p:cNvSpPr/>
              <p:nvPr/>
            </p:nvSpPr>
            <p:spPr>
              <a:xfrm rot="18821169">
                <a:off x="5927243" y="5027188"/>
                <a:ext cx="333388" cy="333386"/>
              </a:xfrm>
              <a:prstGeom prst="ellipse">
                <a:avLst/>
              </a:prstGeom>
              <a:noFill/>
              <a:ln w="12700">
                <a:solidFill>
                  <a:srgbClr val="FFAE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3</a:t>
                </a:r>
              </a:p>
            </p:txBody>
          </p:sp>
          <p:sp>
            <p:nvSpPr>
              <p:cNvPr id="37" name="Oval 85">
                <a:extLst>
                  <a:ext uri="{FF2B5EF4-FFF2-40B4-BE49-F238E27FC236}">
                    <a16:creationId xmlns:a16="http://schemas.microsoft.com/office/drawing/2014/main" id="{78ED337A-787B-43D7-A1AC-34189318AB2A}"/>
                  </a:ext>
                </a:extLst>
              </p:cNvPr>
              <p:cNvSpPr/>
              <p:nvPr/>
            </p:nvSpPr>
            <p:spPr>
              <a:xfrm rot="18821169">
                <a:off x="5934480" y="1506000"/>
                <a:ext cx="333388" cy="333386"/>
              </a:xfrm>
              <a:prstGeom prst="ellipse">
                <a:avLst/>
              </a:prstGeom>
              <a:noFill/>
              <a:ln w="12700">
                <a:solidFill>
                  <a:srgbClr val="FFAE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9560B435-DEE9-4D94-A684-D7DDD8B55018}"/>
                </a:ext>
              </a:extLst>
            </p:cNvPr>
            <p:cNvGrpSpPr/>
            <p:nvPr/>
          </p:nvGrpSpPr>
          <p:grpSpPr>
            <a:xfrm>
              <a:off x="4618991" y="2312354"/>
              <a:ext cx="2954019" cy="2954018"/>
              <a:chOff x="4085387" y="1343400"/>
              <a:chExt cx="4021226" cy="4021226"/>
            </a:xfrm>
          </p:grpSpPr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3AC9BF68-6991-4AAF-BCC0-4D17BC03CB71}"/>
                  </a:ext>
                </a:extLst>
              </p:cNvPr>
              <p:cNvGrpSpPr/>
              <p:nvPr/>
            </p:nvGrpSpPr>
            <p:grpSpPr>
              <a:xfrm>
                <a:off x="4085387" y="1343400"/>
                <a:ext cx="4021226" cy="4021226"/>
                <a:chOff x="4085387" y="1418387"/>
                <a:chExt cx="4021226" cy="4021226"/>
              </a:xfrm>
            </p:grpSpPr>
            <p:sp>
              <p:nvSpPr>
                <p:cNvPr id="34" name="Arc 74">
                  <a:extLst>
                    <a:ext uri="{FF2B5EF4-FFF2-40B4-BE49-F238E27FC236}">
                      <a16:creationId xmlns:a16="http://schemas.microsoft.com/office/drawing/2014/main" id="{1EAA3974-505B-4D47-8977-3648C40F1EE8}"/>
                    </a:ext>
                  </a:extLst>
                </p:cNvPr>
                <p:cNvSpPr/>
                <p:nvPr/>
              </p:nvSpPr>
              <p:spPr>
                <a:xfrm>
                  <a:off x="4085387" y="1418387"/>
                  <a:ext cx="4021226" cy="4021226"/>
                </a:xfrm>
                <a:prstGeom prst="arc">
                  <a:avLst>
                    <a:gd name="adj1" fmla="val 11223297"/>
                    <a:gd name="adj2" fmla="val 15787159"/>
                  </a:avLst>
                </a:prstGeom>
                <a:ln w="9525">
                  <a:solidFill>
                    <a:srgbClr val="FFAEA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Arc 74">
                  <a:extLst>
                    <a:ext uri="{FF2B5EF4-FFF2-40B4-BE49-F238E27FC236}">
                      <a16:creationId xmlns:a16="http://schemas.microsoft.com/office/drawing/2014/main" id="{08DCC68E-BB9D-47BE-B856-DDF8D01E3522}"/>
                    </a:ext>
                  </a:extLst>
                </p:cNvPr>
                <p:cNvSpPr/>
                <p:nvPr/>
              </p:nvSpPr>
              <p:spPr>
                <a:xfrm rot="5400000">
                  <a:off x="4085387" y="1418387"/>
                  <a:ext cx="4021226" cy="4021226"/>
                </a:xfrm>
                <a:prstGeom prst="arc">
                  <a:avLst>
                    <a:gd name="adj1" fmla="val 11223297"/>
                    <a:gd name="adj2" fmla="val 15787159"/>
                  </a:avLst>
                </a:prstGeom>
                <a:ln w="9525">
                  <a:solidFill>
                    <a:srgbClr val="FFAEA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958BE464-3515-4CD9-817F-977495919040}"/>
                  </a:ext>
                </a:extLst>
              </p:cNvPr>
              <p:cNvGrpSpPr/>
              <p:nvPr/>
            </p:nvGrpSpPr>
            <p:grpSpPr>
              <a:xfrm flipV="1">
                <a:off x="4085387" y="1343400"/>
                <a:ext cx="4021226" cy="4021226"/>
                <a:chOff x="4085387" y="1418387"/>
                <a:chExt cx="4021226" cy="4021226"/>
              </a:xfrm>
            </p:grpSpPr>
            <p:sp>
              <p:nvSpPr>
                <p:cNvPr id="32" name="Arc 74">
                  <a:extLst>
                    <a:ext uri="{FF2B5EF4-FFF2-40B4-BE49-F238E27FC236}">
                      <a16:creationId xmlns:a16="http://schemas.microsoft.com/office/drawing/2014/main" id="{422BD706-D615-4217-BB12-803B6BA2726A}"/>
                    </a:ext>
                  </a:extLst>
                </p:cNvPr>
                <p:cNvSpPr/>
                <p:nvPr/>
              </p:nvSpPr>
              <p:spPr>
                <a:xfrm>
                  <a:off x="4085387" y="1418387"/>
                  <a:ext cx="4021226" cy="4021226"/>
                </a:xfrm>
                <a:prstGeom prst="arc">
                  <a:avLst>
                    <a:gd name="adj1" fmla="val 11223297"/>
                    <a:gd name="adj2" fmla="val 15787159"/>
                  </a:avLst>
                </a:prstGeom>
                <a:ln w="9525">
                  <a:solidFill>
                    <a:srgbClr val="FFAEA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Arc 74">
                  <a:extLst>
                    <a:ext uri="{FF2B5EF4-FFF2-40B4-BE49-F238E27FC236}">
                      <a16:creationId xmlns:a16="http://schemas.microsoft.com/office/drawing/2014/main" id="{0BFE6D31-2FAC-4A18-8379-3BA8468F82DF}"/>
                    </a:ext>
                  </a:extLst>
                </p:cNvPr>
                <p:cNvSpPr/>
                <p:nvPr/>
              </p:nvSpPr>
              <p:spPr>
                <a:xfrm rot="5400000">
                  <a:off x="4085387" y="1418387"/>
                  <a:ext cx="4021226" cy="4021226"/>
                </a:xfrm>
                <a:prstGeom prst="arc">
                  <a:avLst>
                    <a:gd name="adj1" fmla="val 11223297"/>
                    <a:gd name="adj2" fmla="val 15787159"/>
                  </a:avLst>
                </a:prstGeom>
                <a:ln w="9525">
                  <a:solidFill>
                    <a:srgbClr val="FFAEAA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3819B83-81D0-4874-A14C-C2ECCC985FEB}"/>
              </a:ext>
            </a:extLst>
          </p:cNvPr>
          <p:cNvGrpSpPr/>
          <p:nvPr/>
        </p:nvGrpSpPr>
        <p:grpSpPr>
          <a:xfrm>
            <a:off x="7926611" y="2272171"/>
            <a:ext cx="2753113" cy="1097219"/>
            <a:chOff x="7523107" y="3331677"/>
            <a:chExt cx="2753113" cy="1097219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5A270E17-55C8-45DA-A4B2-31E4FEB909F6}"/>
                </a:ext>
              </a:extLst>
            </p:cNvPr>
            <p:cNvSpPr/>
            <p:nvPr/>
          </p:nvSpPr>
          <p:spPr>
            <a:xfrm>
              <a:off x="7523108" y="3331677"/>
              <a:ext cx="2241974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629BAC46-1DD9-4955-8364-E8F3FE7084A5}"/>
                </a:ext>
              </a:extLst>
            </p:cNvPr>
            <p:cNvSpPr txBox="1"/>
            <p:nvPr/>
          </p:nvSpPr>
          <p:spPr>
            <a:xfrm>
              <a:off x="7523107" y="3800134"/>
              <a:ext cx="2753113" cy="62876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C7A7E4D-24CA-4FF8-9876-6FDF76CB2FD9}"/>
              </a:ext>
            </a:extLst>
          </p:cNvPr>
          <p:cNvGrpSpPr/>
          <p:nvPr/>
        </p:nvGrpSpPr>
        <p:grpSpPr>
          <a:xfrm>
            <a:off x="7926611" y="4278633"/>
            <a:ext cx="2716693" cy="1067397"/>
            <a:chOff x="7523107" y="3331677"/>
            <a:chExt cx="2716693" cy="1067397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1D54B89-29F3-4913-924D-B335F98ACCB7}"/>
                </a:ext>
              </a:extLst>
            </p:cNvPr>
            <p:cNvSpPr/>
            <p:nvPr/>
          </p:nvSpPr>
          <p:spPr>
            <a:xfrm>
              <a:off x="7523108" y="3331677"/>
              <a:ext cx="2241974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FEBFDC9-10EC-47B7-BEBB-C61EA646CFC6}"/>
                </a:ext>
              </a:extLst>
            </p:cNvPr>
            <p:cNvSpPr txBox="1"/>
            <p:nvPr/>
          </p:nvSpPr>
          <p:spPr>
            <a:xfrm>
              <a:off x="7523107" y="3770312"/>
              <a:ext cx="2716693" cy="62876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ts val="2200"/>
                </a:lnSpc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1329A0C-B703-491E-B635-0E00E2E33930}"/>
              </a:ext>
            </a:extLst>
          </p:cNvPr>
          <p:cNvGrpSpPr/>
          <p:nvPr/>
        </p:nvGrpSpPr>
        <p:grpSpPr>
          <a:xfrm>
            <a:off x="1675865" y="2271260"/>
            <a:ext cx="2706682" cy="1081966"/>
            <a:chOff x="7701796" y="3331677"/>
            <a:chExt cx="2706682" cy="1081966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9468F24-C4D0-4A56-9291-325C4D9961F5}"/>
                </a:ext>
              </a:extLst>
            </p:cNvPr>
            <p:cNvSpPr/>
            <p:nvPr/>
          </p:nvSpPr>
          <p:spPr>
            <a:xfrm>
              <a:off x="8166504" y="3331677"/>
              <a:ext cx="2241974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FBE30BD6-3FCF-4804-B0A1-9CBDB0D20A86}"/>
                </a:ext>
              </a:extLst>
            </p:cNvPr>
            <p:cNvSpPr txBox="1"/>
            <p:nvPr/>
          </p:nvSpPr>
          <p:spPr>
            <a:xfrm>
              <a:off x="7701796" y="3784881"/>
              <a:ext cx="2706682" cy="62876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ts val="2200"/>
                </a:lnSpc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pPr algn="r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B46A365-F1FE-41AB-996C-C890CE87E79F}"/>
              </a:ext>
            </a:extLst>
          </p:cNvPr>
          <p:cNvGrpSpPr/>
          <p:nvPr/>
        </p:nvGrpSpPr>
        <p:grpSpPr>
          <a:xfrm>
            <a:off x="1479546" y="4283247"/>
            <a:ext cx="2861462" cy="1014145"/>
            <a:chOff x="7547016" y="3331677"/>
            <a:chExt cx="2861462" cy="1014145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FCE5DA02-0BA6-47E7-8679-059FB5936CBF}"/>
                </a:ext>
              </a:extLst>
            </p:cNvPr>
            <p:cNvSpPr/>
            <p:nvPr/>
          </p:nvSpPr>
          <p:spPr>
            <a:xfrm>
              <a:off x="8166504" y="3331677"/>
              <a:ext cx="2241974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6A3839E-BFC1-4F03-804D-02814E928778}"/>
                </a:ext>
              </a:extLst>
            </p:cNvPr>
            <p:cNvSpPr txBox="1"/>
            <p:nvPr/>
          </p:nvSpPr>
          <p:spPr>
            <a:xfrm>
              <a:off x="7547016" y="3717060"/>
              <a:ext cx="2861462" cy="62876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r">
                <a:lnSpc>
                  <a:spcPts val="2200"/>
                </a:lnSpc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" name="椭圆 1">
            <a:extLst>
              <a:ext uri="{FF2B5EF4-FFF2-40B4-BE49-F238E27FC236}">
                <a16:creationId xmlns:a16="http://schemas.microsoft.com/office/drawing/2014/main" id="{DB0E4211-0637-415E-B1F3-9F536B0A0C85}"/>
              </a:ext>
            </a:extLst>
          </p:cNvPr>
          <p:cNvSpPr/>
          <p:nvPr/>
        </p:nvSpPr>
        <p:spPr>
          <a:xfrm>
            <a:off x="4661559" y="2318557"/>
            <a:ext cx="2929210" cy="292921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941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5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9C9428B-600C-4B62-992C-2D4ABF61D7FF}"/>
              </a:ext>
            </a:extLst>
          </p:cNvPr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ED6BF4FD-0603-44C3-99B3-9FEF3F806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169" y="987349"/>
            <a:ext cx="3699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Font typeface="Arial" panose="020B0604020202020204" pitchFamily="34" charset="0"/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+mn-lt"/>
              </a:rPr>
              <a:t>02 Add title text</a:t>
            </a:r>
            <a:endParaRPr lang="zh-CN" altLang="en-US" dirty="0"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F3666DDB-91C2-49C2-AB03-B3692B11F241}"/>
              </a:ext>
            </a:extLst>
          </p:cNvPr>
          <p:cNvGrpSpPr/>
          <p:nvPr/>
        </p:nvGrpSpPr>
        <p:grpSpPr>
          <a:xfrm>
            <a:off x="1738973" y="2449330"/>
            <a:ext cx="4637793" cy="2759349"/>
            <a:chOff x="1505914" y="1864752"/>
            <a:chExt cx="5576360" cy="3317768"/>
          </a:xfrm>
        </p:grpSpPr>
        <p:cxnSp>
          <p:nvCxnSpPr>
            <p:cNvPr id="27" name="ExtraShape">
              <a:extLst>
                <a:ext uri="{FF2B5EF4-FFF2-40B4-BE49-F238E27FC236}">
                  <a16:creationId xmlns:a16="http://schemas.microsoft.com/office/drawing/2014/main" id="{7A8F136A-E2AE-49FC-9924-648D6AC1646F}"/>
                </a:ext>
              </a:extLst>
            </p:cNvPr>
            <p:cNvCxnSpPr>
              <a:cxnSpLocks/>
            </p:cNvCxnSpPr>
            <p:nvPr/>
          </p:nvCxnSpPr>
          <p:spPr>
            <a:xfrm>
              <a:off x="1505914" y="5182520"/>
              <a:ext cx="5576360" cy="0"/>
            </a:xfrm>
            <a:prstGeom prst="line">
              <a:avLst/>
            </a:prstGeom>
            <a:ln>
              <a:solidFill>
                <a:srgbClr val="E4BCC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ValueShape1">
              <a:extLst>
                <a:ext uri="{FF2B5EF4-FFF2-40B4-BE49-F238E27FC236}">
                  <a16:creationId xmlns:a16="http://schemas.microsoft.com/office/drawing/2014/main" id="{A534B0D1-7CB8-4068-A0D9-9B42CC0A8FDF}"/>
                </a:ext>
              </a:extLst>
            </p:cNvPr>
            <p:cNvSpPr/>
            <p:nvPr/>
          </p:nvSpPr>
          <p:spPr>
            <a:xfrm>
              <a:off x="1842895" y="3369746"/>
              <a:ext cx="390618" cy="1723036"/>
            </a:xfrm>
            <a:prstGeom prst="rect">
              <a:avLst/>
            </a:prstGeom>
            <a:solidFill>
              <a:srgbClr val="FFAE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ValueShape2">
              <a:extLst>
                <a:ext uri="{FF2B5EF4-FFF2-40B4-BE49-F238E27FC236}">
                  <a16:creationId xmlns:a16="http://schemas.microsoft.com/office/drawing/2014/main" id="{D41677FC-94CB-4CB7-AB3A-AFAC2A3B015D}"/>
                </a:ext>
              </a:extLst>
            </p:cNvPr>
            <p:cNvSpPr/>
            <p:nvPr/>
          </p:nvSpPr>
          <p:spPr>
            <a:xfrm>
              <a:off x="2490595" y="3714352"/>
              <a:ext cx="390618" cy="1378429"/>
            </a:xfrm>
            <a:prstGeom prst="rect">
              <a:avLst/>
            </a:prstGeom>
            <a:solidFill>
              <a:srgbClr val="FECECB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ValueShape3">
              <a:extLst>
                <a:ext uri="{FF2B5EF4-FFF2-40B4-BE49-F238E27FC236}">
                  <a16:creationId xmlns:a16="http://schemas.microsoft.com/office/drawing/2014/main" id="{90940439-11A7-43CD-BDE4-B67BDF433C6B}"/>
                </a:ext>
              </a:extLst>
            </p:cNvPr>
            <p:cNvSpPr/>
            <p:nvPr/>
          </p:nvSpPr>
          <p:spPr>
            <a:xfrm>
              <a:off x="3138295" y="3025138"/>
              <a:ext cx="390618" cy="2067643"/>
            </a:xfrm>
            <a:prstGeom prst="rect">
              <a:avLst/>
            </a:prstGeom>
            <a:solidFill>
              <a:srgbClr val="FFAE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ValueShape4">
              <a:extLst>
                <a:ext uri="{FF2B5EF4-FFF2-40B4-BE49-F238E27FC236}">
                  <a16:creationId xmlns:a16="http://schemas.microsoft.com/office/drawing/2014/main" id="{BFF90293-2865-4D23-A8F9-F1AE8F16C0A9}"/>
                </a:ext>
              </a:extLst>
            </p:cNvPr>
            <p:cNvSpPr/>
            <p:nvPr/>
          </p:nvSpPr>
          <p:spPr>
            <a:xfrm>
              <a:off x="3785996" y="2852832"/>
              <a:ext cx="390618" cy="2239946"/>
            </a:xfrm>
            <a:prstGeom prst="rect">
              <a:avLst/>
            </a:prstGeom>
            <a:solidFill>
              <a:srgbClr val="FECECB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ValueShape5">
              <a:extLst>
                <a:ext uri="{FF2B5EF4-FFF2-40B4-BE49-F238E27FC236}">
                  <a16:creationId xmlns:a16="http://schemas.microsoft.com/office/drawing/2014/main" id="{1D1520EB-FB4D-4D0A-A602-E34410411E60}"/>
                </a:ext>
              </a:extLst>
            </p:cNvPr>
            <p:cNvSpPr/>
            <p:nvPr/>
          </p:nvSpPr>
          <p:spPr>
            <a:xfrm>
              <a:off x="4433695" y="2335923"/>
              <a:ext cx="390618" cy="2756857"/>
            </a:xfrm>
            <a:prstGeom prst="rect">
              <a:avLst/>
            </a:prstGeom>
            <a:solidFill>
              <a:srgbClr val="FFAE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ValueShape6">
              <a:extLst>
                <a:ext uri="{FF2B5EF4-FFF2-40B4-BE49-F238E27FC236}">
                  <a16:creationId xmlns:a16="http://schemas.microsoft.com/office/drawing/2014/main" id="{465FAA5F-6514-4AEC-B748-6EF93907B8A8}"/>
                </a:ext>
              </a:extLst>
            </p:cNvPr>
            <p:cNvSpPr/>
            <p:nvPr/>
          </p:nvSpPr>
          <p:spPr>
            <a:xfrm>
              <a:off x="5081395" y="4058959"/>
              <a:ext cx="390618" cy="1033822"/>
            </a:xfrm>
            <a:prstGeom prst="rect">
              <a:avLst/>
            </a:prstGeom>
            <a:solidFill>
              <a:srgbClr val="FECECB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ValueShape7">
              <a:extLst>
                <a:ext uri="{FF2B5EF4-FFF2-40B4-BE49-F238E27FC236}">
                  <a16:creationId xmlns:a16="http://schemas.microsoft.com/office/drawing/2014/main" id="{B67E6F04-28AB-4D19-853A-5B275C63B911}"/>
                </a:ext>
              </a:extLst>
            </p:cNvPr>
            <p:cNvSpPr/>
            <p:nvPr/>
          </p:nvSpPr>
          <p:spPr>
            <a:xfrm>
              <a:off x="5729095" y="3369745"/>
              <a:ext cx="390618" cy="1723036"/>
            </a:xfrm>
            <a:prstGeom prst="rect">
              <a:avLst/>
            </a:prstGeom>
            <a:solidFill>
              <a:srgbClr val="FFAE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ValueShape8">
              <a:extLst>
                <a:ext uri="{FF2B5EF4-FFF2-40B4-BE49-F238E27FC236}">
                  <a16:creationId xmlns:a16="http://schemas.microsoft.com/office/drawing/2014/main" id="{DB9B44D0-E278-41F5-9869-63B7383673B8}"/>
                </a:ext>
              </a:extLst>
            </p:cNvPr>
            <p:cNvSpPr/>
            <p:nvPr/>
          </p:nvSpPr>
          <p:spPr>
            <a:xfrm>
              <a:off x="6376795" y="2852834"/>
              <a:ext cx="390618" cy="2239946"/>
            </a:xfrm>
            <a:prstGeom prst="rect">
              <a:avLst/>
            </a:prstGeom>
            <a:solidFill>
              <a:srgbClr val="FECECB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8ED1A7B2-2CAF-48B0-B44F-80E5EDC44C17}"/>
                </a:ext>
              </a:extLst>
            </p:cNvPr>
            <p:cNvCxnSpPr/>
            <p:nvPr/>
          </p:nvCxnSpPr>
          <p:spPr>
            <a:xfrm flipV="1">
              <a:off x="1505914" y="1864752"/>
              <a:ext cx="0" cy="3317768"/>
            </a:xfrm>
            <a:prstGeom prst="line">
              <a:avLst/>
            </a:prstGeom>
            <a:ln>
              <a:solidFill>
                <a:srgbClr val="E4BCC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>
            <a:extLst>
              <a:ext uri="{FF2B5EF4-FFF2-40B4-BE49-F238E27FC236}">
                <a16:creationId xmlns:a16="http://schemas.microsoft.com/office/drawing/2014/main" id="{73AD7490-DAB3-4A2D-B616-1F6CC2C24080}"/>
              </a:ext>
            </a:extLst>
          </p:cNvPr>
          <p:cNvSpPr/>
          <p:nvPr/>
        </p:nvSpPr>
        <p:spPr>
          <a:xfrm>
            <a:off x="7047276" y="4285087"/>
            <a:ext cx="2589142" cy="4247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46">
            <a:extLst>
              <a:ext uri="{FF2B5EF4-FFF2-40B4-BE49-F238E27FC236}">
                <a16:creationId xmlns:a16="http://schemas.microsoft.com/office/drawing/2014/main" id="{DF13D201-101D-4C4F-BF26-7CA45AA7BDCC}"/>
              </a:ext>
            </a:extLst>
          </p:cNvPr>
          <p:cNvSpPr txBox="1"/>
          <p:nvPr/>
        </p:nvSpPr>
        <p:spPr>
          <a:xfrm>
            <a:off x="7058107" y="4642348"/>
            <a:ext cx="3726007" cy="6287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CD95ADBB-3014-4910-B598-47A8D387EFDF}"/>
              </a:ext>
            </a:extLst>
          </p:cNvPr>
          <p:cNvSpPr/>
          <p:nvPr/>
        </p:nvSpPr>
        <p:spPr>
          <a:xfrm>
            <a:off x="7066804" y="2816194"/>
            <a:ext cx="2589142" cy="4247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48">
            <a:extLst>
              <a:ext uri="{FF2B5EF4-FFF2-40B4-BE49-F238E27FC236}">
                <a16:creationId xmlns:a16="http://schemas.microsoft.com/office/drawing/2014/main" id="{E906B7DA-95A2-4468-A041-9D73EDDB64F8}"/>
              </a:ext>
            </a:extLst>
          </p:cNvPr>
          <p:cNvSpPr txBox="1"/>
          <p:nvPr/>
        </p:nvSpPr>
        <p:spPr>
          <a:xfrm>
            <a:off x="7069281" y="3199026"/>
            <a:ext cx="3699247" cy="6287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544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5" grpId="0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EE0477DB-04EF-4408-B540-5F44007023F2}"/>
              </a:ext>
            </a:extLst>
          </p:cNvPr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74CF23C-2A2A-429F-8147-08E5324BD4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002" y="1425599"/>
            <a:ext cx="2821645" cy="4342014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9240547-F01C-472A-8EED-326E0D5E7C87}"/>
              </a:ext>
            </a:extLst>
          </p:cNvPr>
          <p:cNvCxnSpPr>
            <a:cxnSpLocks/>
          </p:cNvCxnSpPr>
          <p:nvPr/>
        </p:nvCxnSpPr>
        <p:spPr>
          <a:xfrm>
            <a:off x="5039697" y="1541713"/>
            <a:ext cx="0" cy="3901574"/>
          </a:xfrm>
          <a:prstGeom prst="line">
            <a:avLst/>
          </a:prstGeom>
          <a:ln w="38100">
            <a:gradFill>
              <a:gsLst>
                <a:gs pos="34000">
                  <a:srgbClr val="EFCDD3"/>
                </a:gs>
                <a:gs pos="0">
                  <a:schemeClr val="bg1"/>
                </a:gs>
                <a:gs pos="100000">
                  <a:schemeClr val="bg1"/>
                </a:gs>
                <a:gs pos="71000">
                  <a:srgbClr val="EDD9E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6">
            <a:extLst>
              <a:ext uri="{FF2B5EF4-FFF2-40B4-BE49-F238E27FC236}">
                <a16:creationId xmlns:a16="http://schemas.microsoft.com/office/drawing/2014/main" id="{EC223586-60E7-4210-BBF0-AC0D4B216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3281" y="2165220"/>
            <a:ext cx="347291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PART THREE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314A848-F304-4A6E-828A-17B6E3577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8230" y="3880175"/>
            <a:ext cx="4312324" cy="10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No matter how long the rain lasts, there will be a rainbow in the end. No matter how sad you may be, believe, that happiness is waiting.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6">
            <a:extLst>
              <a:ext uri="{FF2B5EF4-FFF2-40B4-BE49-F238E27FC236}">
                <a16:creationId xmlns:a16="http://schemas.microsoft.com/office/drawing/2014/main" id="{F19F463A-F2B0-4A3D-9750-EC24D9C61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1748" y="3006649"/>
            <a:ext cx="43123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Font typeface="Arial" panose="020B0604020202020204" pitchFamily="34" charset="0"/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662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9" grpId="0"/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9C9428B-600C-4B62-992C-2D4ABF61D7FF}"/>
              </a:ext>
            </a:extLst>
          </p:cNvPr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ED6BF4FD-0603-44C3-99B3-9FEF3F806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169" y="987349"/>
            <a:ext cx="37224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Font typeface="Arial" panose="020B0604020202020204" pitchFamily="34" charset="0"/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+mn-lt"/>
              </a:rPr>
              <a:t>03 Add title text</a:t>
            </a:r>
            <a:endParaRPr lang="zh-CN" altLang="en-US" dirty="0">
              <a:sym typeface="+mn-lt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6520CCC4-5284-443D-B462-28D796AA0C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2538" y="1896769"/>
            <a:ext cx="3190216" cy="3190216"/>
          </a:xfrm>
          <a:custGeom>
            <a:avLst/>
            <a:gdLst>
              <a:gd name="connsiteX0" fmla="*/ 1502229 w 3004458"/>
              <a:gd name="connsiteY0" fmla="*/ 0 h 3004458"/>
              <a:gd name="connsiteX1" fmla="*/ 3004458 w 3004458"/>
              <a:gd name="connsiteY1" fmla="*/ 1502229 h 3004458"/>
              <a:gd name="connsiteX2" fmla="*/ 1502229 w 3004458"/>
              <a:gd name="connsiteY2" fmla="*/ 3004458 h 3004458"/>
              <a:gd name="connsiteX3" fmla="*/ 0 w 3004458"/>
              <a:gd name="connsiteY3" fmla="*/ 1502229 h 3004458"/>
              <a:gd name="connsiteX4" fmla="*/ 1502229 w 3004458"/>
              <a:gd name="connsiteY4" fmla="*/ 0 h 300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4458" h="3004458">
                <a:moveTo>
                  <a:pt x="1502229" y="0"/>
                </a:moveTo>
                <a:cubicBezTo>
                  <a:pt x="2331887" y="0"/>
                  <a:pt x="3004458" y="672571"/>
                  <a:pt x="3004458" y="1502229"/>
                </a:cubicBezTo>
                <a:cubicBezTo>
                  <a:pt x="3004458" y="2331887"/>
                  <a:pt x="2331887" y="3004458"/>
                  <a:pt x="1502229" y="3004458"/>
                </a:cubicBezTo>
                <a:cubicBezTo>
                  <a:pt x="672571" y="3004458"/>
                  <a:pt x="0" y="2331887"/>
                  <a:pt x="0" y="1502229"/>
                </a:cubicBezTo>
                <a:cubicBezTo>
                  <a:pt x="0" y="672571"/>
                  <a:pt x="672571" y="0"/>
                  <a:pt x="1502229" y="0"/>
                </a:cubicBezTo>
                <a:close/>
              </a:path>
            </a:pathLst>
          </a:custGeom>
          <a:ln w="28575">
            <a:solidFill>
              <a:schemeClr val="bg1"/>
            </a:solidFill>
          </a:ln>
        </p:spPr>
      </p:pic>
      <p:sp>
        <p:nvSpPr>
          <p:cNvPr id="48" name="椭圆 47">
            <a:extLst>
              <a:ext uri="{FF2B5EF4-FFF2-40B4-BE49-F238E27FC236}">
                <a16:creationId xmlns:a16="http://schemas.microsoft.com/office/drawing/2014/main" id="{8A31DE67-87A8-4339-8968-6A678353967F}"/>
              </a:ext>
            </a:extLst>
          </p:cNvPr>
          <p:cNvSpPr/>
          <p:nvPr/>
        </p:nvSpPr>
        <p:spPr>
          <a:xfrm>
            <a:off x="2199314" y="2630296"/>
            <a:ext cx="1111304" cy="1111304"/>
          </a:xfrm>
          <a:prstGeom prst="ellipse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15BE64A9-7538-4EF1-9A66-7292CF7C2A94}"/>
              </a:ext>
            </a:extLst>
          </p:cNvPr>
          <p:cNvSpPr/>
          <p:nvPr/>
        </p:nvSpPr>
        <p:spPr>
          <a:xfrm>
            <a:off x="8937571" y="2630296"/>
            <a:ext cx="1111304" cy="1111304"/>
          </a:xfrm>
          <a:prstGeom prst="ellipse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8142DB9C-66D7-444F-98F6-FF94BA4974CC}"/>
              </a:ext>
            </a:extLst>
          </p:cNvPr>
          <p:cNvGrpSpPr/>
          <p:nvPr/>
        </p:nvGrpSpPr>
        <p:grpSpPr>
          <a:xfrm>
            <a:off x="1739900" y="3861253"/>
            <a:ext cx="2083435" cy="1386840"/>
            <a:chOff x="2105" y="2816"/>
            <a:chExt cx="3281" cy="2184"/>
          </a:xfrm>
        </p:grpSpPr>
        <p:sp>
          <p:nvSpPr>
            <p:cNvPr id="54" name="TextBox 45">
              <a:extLst>
                <a:ext uri="{FF2B5EF4-FFF2-40B4-BE49-F238E27FC236}">
                  <a16:creationId xmlns:a16="http://schemas.microsoft.com/office/drawing/2014/main" id="{575A59BC-41D2-4383-A549-A43E0B5AB44B}"/>
                </a:ext>
              </a:extLst>
            </p:cNvPr>
            <p:cNvSpPr txBox="1"/>
            <p:nvPr/>
          </p:nvSpPr>
          <p:spPr>
            <a:xfrm>
              <a:off x="2144" y="2816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en-US" altLang="zh-CN" sz="2400" b="1" kern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kern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TextBox 46">
              <a:extLst>
                <a:ext uri="{FF2B5EF4-FFF2-40B4-BE49-F238E27FC236}">
                  <a16:creationId xmlns:a16="http://schemas.microsoft.com/office/drawing/2014/main" id="{B5B62ED5-1C36-455A-8BA7-4BF1371CDE61}"/>
                </a:ext>
              </a:extLst>
            </p:cNvPr>
            <p:cNvSpPr txBox="1"/>
            <p:nvPr/>
          </p:nvSpPr>
          <p:spPr>
            <a:xfrm>
              <a:off x="2105" y="3522"/>
              <a:ext cx="3281" cy="14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2200"/>
                </a:lnSpc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pPr algn="ctr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94DE8DA6-C8EF-47EF-A934-D98811E49DFC}"/>
              </a:ext>
            </a:extLst>
          </p:cNvPr>
          <p:cNvGrpSpPr/>
          <p:nvPr/>
        </p:nvGrpSpPr>
        <p:grpSpPr>
          <a:xfrm>
            <a:off x="8517875" y="3867835"/>
            <a:ext cx="2072005" cy="1352550"/>
            <a:chOff x="2393" y="3190"/>
            <a:chExt cx="3263" cy="2130"/>
          </a:xfrm>
        </p:grpSpPr>
        <p:sp>
          <p:nvSpPr>
            <p:cNvPr id="57" name="TextBox 45">
              <a:extLst>
                <a:ext uri="{FF2B5EF4-FFF2-40B4-BE49-F238E27FC236}">
                  <a16:creationId xmlns:a16="http://schemas.microsoft.com/office/drawing/2014/main" id="{A6955970-EAA9-4D53-8A5D-456C49BDDDF3}"/>
                </a:ext>
              </a:extLst>
            </p:cNvPr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en-US" altLang="zh-CN" sz="2400" b="1" kern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kern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TextBox 46">
              <a:extLst>
                <a:ext uri="{FF2B5EF4-FFF2-40B4-BE49-F238E27FC236}">
                  <a16:creationId xmlns:a16="http://schemas.microsoft.com/office/drawing/2014/main" id="{8B21EA60-B836-487C-A250-A9EC1F3B6B50}"/>
                </a:ext>
              </a:extLst>
            </p:cNvPr>
            <p:cNvSpPr txBox="1"/>
            <p:nvPr/>
          </p:nvSpPr>
          <p:spPr>
            <a:xfrm>
              <a:off x="2393" y="3842"/>
              <a:ext cx="3263" cy="14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ts val="2200"/>
                </a:lnSpc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0" name="TextBox 45">
            <a:extLst>
              <a:ext uri="{FF2B5EF4-FFF2-40B4-BE49-F238E27FC236}">
                <a16:creationId xmlns:a16="http://schemas.microsoft.com/office/drawing/2014/main" id="{9168CA5D-37F6-496C-9660-14361F626320}"/>
              </a:ext>
            </a:extLst>
          </p:cNvPr>
          <p:cNvSpPr txBox="1"/>
          <p:nvPr/>
        </p:nvSpPr>
        <p:spPr>
          <a:xfrm>
            <a:off x="5270503" y="5223328"/>
            <a:ext cx="1981200" cy="421005"/>
          </a:xfrm>
          <a:prstGeom prst="rect">
            <a:avLst/>
          </a:prstGeom>
        </p:spPr>
        <p:txBody>
          <a:bodyPr vert="horz" wrap="none" lIns="0" tIns="0" rIns="0" bIns="0" anchor="b" anchorCtr="1">
            <a:normAutofit/>
          </a:bodyPr>
          <a:lstStyle/>
          <a:p>
            <a:pPr algn="ctr"/>
            <a:r>
              <a:rPr lang="en-US" altLang="zh-CN" sz="2400" b="1" kern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kern="9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996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5" grpId="0"/>
      <p:bldP spid="48" grpId="0" animBg="1"/>
      <p:bldP spid="51" grpId="0" animBg="1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9C9428B-600C-4B62-992C-2D4ABF61D7FF}"/>
              </a:ext>
            </a:extLst>
          </p:cNvPr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ED6BF4FD-0603-44C3-99B3-9FEF3F806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169" y="987349"/>
            <a:ext cx="37224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Font typeface="Arial" panose="020B0604020202020204" pitchFamily="34" charset="0"/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+mn-lt"/>
              </a:rPr>
              <a:t>03 Add title text</a:t>
            </a:r>
            <a:endParaRPr lang="zh-CN" altLang="en-US" dirty="0"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5D8E24E-EF1A-47DD-84C0-FE0D2A82588E}"/>
              </a:ext>
            </a:extLst>
          </p:cNvPr>
          <p:cNvGrpSpPr/>
          <p:nvPr/>
        </p:nvGrpSpPr>
        <p:grpSpPr>
          <a:xfrm>
            <a:off x="6796475" y="2168362"/>
            <a:ext cx="3989907" cy="3129779"/>
            <a:chOff x="6575612" y="2087680"/>
            <a:chExt cx="3989907" cy="3129779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00FDCA49-8DED-486B-A841-6BCC9147339B}"/>
                </a:ext>
              </a:extLst>
            </p:cNvPr>
            <p:cNvCxnSpPr/>
            <p:nvPr/>
          </p:nvCxnSpPr>
          <p:spPr>
            <a:xfrm>
              <a:off x="6808694" y="2087680"/>
              <a:ext cx="0" cy="3129779"/>
            </a:xfrm>
            <a:prstGeom prst="line">
              <a:avLst/>
            </a:prstGeom>
            <a:ln>
              <a:solidFill>
                <a:srgbClr val="FFAE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BAC3C488-0CDB-4227-8B4B-B1977D2F37E6}"/>
                </a:ext>
              </a:extLst>
            </p:cNvPr>
            <p:cNvGrpSpPr/>
            <p:nvPr/>
          </p:nvGrpSpPr>
          <p:grpSpPr>
            <a:xfrm>
              <a:off x="6575612" y="2159006"/>
              <a:ext cx="3944340" cy="628762"/>
              <a:chOff x="6575612" y="1846033"/>
              <a:chExt cx="3944340" cy="628762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C04B8EDD-BAC5-4D30-B794-88EB59A9884E}"/>
                  </a:ext>
                </a:extLst>
              </p:cNvPr>
              <p:cNvSpPr/>
              <p:nvPr/>
            </p:nvSpPr>
            <p:spPr>
              <a:xfrm>
                <a:off x="6575612" y="1980103"/>
                <a:ext cx="467262" cy="467262"/>
              </a:xfrm>
              <a:prstGeom prst="ellipse">
                <a:avLst/>
              </a:prstGeom>
              <a:solidFill>
                <a:srgbClr val="FECE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1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64B9E84E-46A3-4652-8D22-92DD9ECB93CD}"/>
                  </a:ext>
                </a:extLst>
              </p:cNvPr>
              <p:cNvSpPr/>
              <p:nvPr/>
            </p:nvSpPr>
            <p:spPr>
              <a:xfrm>
                <a:off x="7108718" y="1846033"/>
                <a:ext cx="3411234" cy="628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content, content to match the title.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A854E4C6-6704-42EA-9DC7-C92A12B1E259}"/>
                </a:ext>
              </a:extLst>
            </p:cNvPr>
            <p:cNvGrpSpPr/>
            <p:nvPr/>
          </p:nvGrpSpPr>
          <p:grpSpPr>
            <a:xfrm>
              <a:off x="6575612" y="3308404"/>
              <a:ext cx="3974636" cy="628762"/>
              <a:chOff x="6575612" y="1896980"/>
              <a:chExt cx="3974636" cy="628762"/>
            </a:xfrm>
          </p:grpSpPr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F98C5BFE-2885-4019-AC11-E7A0E4E8514C}"/>
                  </a:ext>
                </a:extLst>
              </p:cNvPr>
              <p:cNvSpPr/>
              <p:nvPr/>
            </p:nvSpPr>
            <p:spPr>
              <a:xfrm>
                <a:off x="6575612" y="1980103"/>
                <a:ext cx="467262" cy="467262"/>
              </a:xfrm>
              <a:prstGeom prst="ellipse">
                <a:avLst/>
              </a:prstGeom>
              <a:solidFill>
                <a:srgbClr val="FECE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2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3A625EAE-34C0-48A0-8AD2-B27117E7BA45}"/>
                  </a:ext>
                </a:extLst>
              </p:cNvPr>
              <p:cNvSpPr/>
              <p:nvPr/>
            </p:nvSpPr>
            <p:spPr>
              <a:xfrm>
                <a:off x="7139014" y="1896980"/>
                <a:ext cx="3411234" cy="628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content, content to match the title.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2E7B8A6F-F0C5-4027-86F7-C1781F7630A5}"/>
                </a:ext>
              </a:extLst>
            </p:cNvPr>
            <p:cNvGrpSpPr/>
            <p:nvPr/>
          </p:nvGrpSpPr>
          <p:grpSpPr>
            <a:xfrm>
              <a:off x="6575612" y="4406855"/>
              <a:ext cx="3989907" cy="628762"/>
              <a:chOff x="6575612" y="1896980"/>
              <a:chExt cx="3989907" cy="628762"/>
            </a:xfrm>
          </p:grpSpPr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C564384F-71C6-4437-9AFE-0CE4648FAE9B}"/>
                  </a:ext>
                </a:extLst>
              </p:cNvPr>
              <p:cNvSpPr/>
              <p:nvPr/>
            </p:nvSpPr>
            <p:spPr>
              <a:xfrm>
                <a:off x="6575612" y="1980103"/>
                <a:ext cx="467262" cy="467262"/>
              </a:xfrm>
              <a:prstGeom prst="ellipse">
                <a:avLst/>
              </a:prstGeom>
              <a:solidFill>
                <a:srgbClr val="FECE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3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91DBA358-9A22-4346-99C8-FDD37194E25E}"/>
                  </a:ext>
                </a:extLst>
              </p:cNvPr>
              <p:cNvSpPr/>
              <p:nvPr/>
            </p:nvSpPr>
            <p:spPr>
              <a:xfrm>
                <a:off x="7154285" y="1896980"/>
                <a:ext cx="3411234" cy="628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200"/>
                  </a:lnSpc>
                </a:pP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content, content to match the title.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椭圆 1">
            <a:extLst>
              <a:ext uri="{FF2B5EF4-FFF2-40B4-BE49-F238E27FC236}">
                <a16:creationId xmlns:a16="http://schemas.microsoft.com/office/drawing/2014/main" id="{CE2F79E0-323F-4742-9221-65471C0F27B5}"/>
              </a:ext>
            </a:extLst>
          </p:cNvPr>
          <p:cNvSpPr/>
          <p:nvPr/>
        </p:nvSpPr>
        <p:spPr>
          <a:xfrm>
            <a:off x="1359013" y="2195257"/>
            <a:ext cx="3129779" cy="312977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D2D5ACB1-4374-4D3D-AA6B-E8669D527D45}"/>
              </a:ext>
            </a:extLst>
          </p:cNvPr>
          <p:cNvSpPr/>
          <p:nvPr/>
        </p:nvSpPr>
        <p:spPr>
          <a:xfrm>
            <a:off x="3238654" y="2195256"/>
            <a:ext cx="3129779" cy="3129779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179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5" grpId="0"/>
      <p:bldP spid="2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9C9428B-600C-4B62-992C-2D4ABF61D7FF}"/>
              </a:ext>
            </a:extLst>
          </p:cNvPr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ED6BF4FD-0603-44C3-99B3-9FEF3F806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169" y="987349"/>
            <a:ext cx="37224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Font typeface="Arial" panose="020B0604020202020204" pitchFamily="34" charset="0"/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+mn-lt"/>
              </a:rPr>
              <a:t>03 Add title text</a:t>
            </a:r>
            <a:endParaRPr lang="zh-CN" altLang="en-US" dirty="0"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62DD8F2-B26C-4A5C-BEAC-C7A6898BB4EA}"/>
              </a:ext>
            </a:extLst>
          </p:cNvPr>
          <p:cNvGrpSpPr/>
          <p:nvPr/>
        </p:nvGrpSpPr>
        <p:grpSpPr>
          <a:xfrm rot="20807596">
            <a:off x="4140652" y="2377534"/>
            <a:ext cx="3914572" cy="2876627"/>
            <a:chOff x="4354148" y="2290698"/>
            <a:chExt cx="3914572" cy="2876627"/>
          </a:xfrm>
        </p:grpSpPr>
        <p:sp>
          <p:nvSpPr>
            <p:cNvPr id="31" name="圆: 空心 30">
              <a:extLst>
                <a:ext uri="{FF2B5EF4-FFF2-40B4-BE49-F238E27FC236}">
                  <a16:creationId xmlns:a16="http://schemas.microsoft.com/office/drawing/2014/main" id="{0026C6F4-7A71-4F13-8646-12DF8230AC6E}"/>
                </a:ext>
              </a:extLst>
            </p:cNvPr>
            <p:cNvSpPr/>
            <p:nvPr/>
          </p:nvSpPr>
          <p:spPr>
            <a:xfrm rot="5453527">
              <a:off x="4354148" y="2290698"/>
              <a:ext cx="1997814" cy="1997814"/>
            </a:xfrm>
            <a:prstGeom prst="donut">
              <a:avLst>
                <a:gd name="adj" fmla="val 6176"/>
              </a:avLst>
            </a:prstGeom>
            <a:solidFill>
              <a:srgbClr val="FEC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圆: 空心 35">
              <a:extLst>
                <a:ext uri="{FF2B5EF4-FFF2-40B4-BE49-F238E27FC236}">
                  <a16:creationId xmlns:a16="http://schemas.microsoft.com/office/drawing/2014/main" id="{223D3540-7D14-4F75-B2DE-FC6B3CE00E4D}"/>
                </a:ext>
              </a:extLst>
            </p:cNvPr>
            <p:cNvSpPr/>
            <p:nvPr/>
          </p:nvSpPr>
          <p:spPr>
            <a:xfrm rot="19556056">
              <a:off x="5526690" y="3322390"/>
              <a:ext cx="1844935" cy="1844935"/>
            </a:xfrm>
            <a:prstGeom prst="donut">
              <a:avLst>
                <a:gd name="adj" fmla="val 6176"/>
              </a:avLst>
            </a:prstGeom>
            <a:solidFill>
              <a:srgbClr val="FEC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圆: 空心 40">
              <a:extLst>
                <a:ext uri="{FF2B5EF4-FFF2-40B4-BE49-F238E27FC236}">
                  <a16:creationId xmlns:a16="http://schemas.microsoft.com/office/drawing/2014/main" id="{1FDCED18-99B5-4260-8F39-4544D1206DC1}"/>
                </a:ext>
              </a:extLst>
            </p:cNvPr>
            <p:cNvSpPr/>
            <p:nvPr/>
          </p:nvSpPr>
          <p:spPr>
            <a:xfrm rot="7497815">
              <a:off x="6423785" y="2567744"/>
              <a:ext cx="1844935" cy="1844935"/>
            </a:xfrm>
            <a:prstGeom prst="donut">
              <a:avLst>
                <a:gd name="adj" fmla="val 6176"/>
              </a:avLst>
            </a:prstGeom>
            <a:solidFill>
              <a:srgbClr val="FEC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FC1F7C17-6A3E-4615-9CD8-1DC86605CF55}"/>
              </a:ext>
            </a:extLst>
          </p:cNvPr>
          <p:cNvGrpSpPr/>
          <p:nvPr/>
        </p:nvGrpSpPr>
        <p:grpSpPr>
          <a:xfrm>
            <a:off x="1382346" y="3007296"/>
            <a:ext cx="2694148" cy="1090426"/>
            <a:chOff x="1063771" y="2085473"/>
            <a:chExt cx="2694148" cy="1090426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21E5D1CA-3167-48DB-8438-E65E481209FC}"/>
                </a:ext>
              </a:extLst>
            </p:cNvPr>
            <p:cNvSpPr txBox="1"/>
            <p:nvPr/>
          </p:nvSpPr>
          <p:spPr>
            <a:xfrm>
              <a:off x="1652214" y="2085473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96EBA1A5-6901-4696-B120-038AF5D87069}"/>
                </a:ext>
              </a:extLst>
            </p:cNvPr>
            <p:cNvSpPr txBox="1"/>
            <p:nvPr/>
          </p:nvSpPr>
          <p:spPr>
            <a:xfrm>
              <a:off x="1063771" y="2547137"/>
              <a:ext cx="2678163" cy="62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2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702AB6DA-076D-429B-B1A2-FED9CA42CB24}"/>
              </a:ext>
            </a:extLst>
          </p:cNvPr>
          <p:cNvGrpSpPr/>
          <p:nvPr/>
        </p:nvGrpSpPr>
        <p:grpSpPr>
          <a:xfrm>
            <a:off x="7874298" y="2018021"/>
            <a:ext cx="3227969" cy="986389"/>
            <a:chOff x="2342147" y="2085473"/>
            <a:chExt cx="3227969" cy="986389"/>
          </a:xfrm>
        </p:grpSpPr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4E352516-4A99-4A63-8B4C-FD334D1ED9FA}"/>
                </a:ext>
              </a:extLst>
            </p:cNvPr>
            <p:cNvSpPr txBox="1"/>
            <p:nvPr/>
          </p:nvSpPr>
          <p:spPr>
            <a:xfrm>
              <a:off x="2342147" y="2085473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9E821BAA-0413-4648-A514-0F62A8EF5083}"/>
                </a:ext>
              </a:extLst>
            </p:cNvPr>
            <p:cNvSpPr txBox="1"/>
            <p:nvPr/>
          </p:nvSpPr>
          <p:spPr>
            <a:xfrm>
              <a:off x="2342147" y="2443100"/>
              <a:ext cx="3227969" cy="62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EEFF70A2-6BDA-4C03-93DC-C4CDF336E739}"/>
              </a:ext>
            </a:extLst>
          </p:cNvPr>
          <p:cNvGrpSpPr/>
          <p:nvPr/>
        </p:nvGrpSpPr>
        <p:grpSpPr>
          <a:xfrm>
            <a:off x="7465803" y="4325520"/>
            <a:ext cx="3227969" cy="986389"/>
            <a:chOff x="2342147" y="2085473"/>
            <a:chExt cx="3227969" cy="986389"/>
          </a:xfrm>
        </p:grpSpPr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866876A4-0D3A-4063-A197-82148B942F5A}"/>
                </a:ext>
              </a:extLst>
            </p:cNvPr>
            <p:cNvSpPr txBox="1"/>
            <p:nvPr/>
          </p:nvSpPr>
          <p:spPr>
            <a:xfrm>
              <a:off x="2342147" y="2085473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6360C0AD-B58D-47C1-812B-076435832821}"/>
                </a:ext>
              </a:extLst>
            </p:cNvPr>
            <p:cNvSpPr txBox="1"/>
            <p:nvPr/>
          </p:nvSpPr>
          <p:spPr>
            <a:xfrm>
              <a:off x="2342147" y="2443100"/>
              <a:ext cx="3227969" cy="62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2" name="文本框 81">
            <a:extLst>
              <a:ext uri="{FF2B5EF4-FFF2-40B4-BE49-F238E27FC236}">
                <a16:creationId xmlns:a16="http://schemas.microsoft.com/office/drawing/2014/main" id="{0C21EA75-17E6-4C85-B2EF-F493D3713881}"/>
              </a:ext>
            </a:extLst>
          </p:cNvPr>
          <p:cNvSpPr txBox="1"/>
          <p:nvPr/>
        </p:nvSpPr>
        <p:spPr>
          <a:xfrm>
            <a:off x="4788866" y="3925848"/>
            <a:ext cx="67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502708AD-BAD1-4BD1-90D1-247429849264}"/>
              </a:ext>
            </a:extLst>
          </p:cNvPr>
          <p:cNvSpPr txBox="1"/>
          <p:nvPr/>
        </p:nvSpPr>
        <p:spPr>
          <a:xfrm>
            <a:off x="6153542" y="4556352"/>
            <a:ext cx="67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AEACA268-5A8B-4F34-AAE2-EDD1CD9AAB3E}"/>
              </a:ext>
            </a:extLst>
          </p:cNvPr>
          <p:cNvSpPr txBox="1"/>
          <p:nvPr/>
        </p:nvSpPr>
        <p:spPr>
          <a:xfrm>
            <a:off x="7192388" y="3379599"/>
            <a:ext cx="67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171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5" grpId="0"/>
      <p:bldP spid="82" grpId="0"/>
      <p:bldP spid="83" grpId="0"/>
      <p:bldP spid="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9C9428B-600C-4B62-992C-2D4ABF61D7FF}"/>
              </a:ext>
            </a:extLst>
          </p:cNvPr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ED6BF4FD-0603-44C3-99B3-9FEF3F806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169" y="987349"/>
            <a:ext cx="3534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Font typeface="Arial" panose="020B0604020202020204" pitchFamily="34" charset="0"/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+mn-lt"/>
              </a:rPr>
              <a:t>03 Add title text</a:t>
            </a:r>
            <a:endParaRPr lang="zh-CN" altLang="en-US" dirty="0"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3089DF4-C2FC-4191-8ABA-E20925ACB0A4}"/>
              </a:ext>
            </a:extLst>
          </p:cNvPr>
          <p:cNvGrpSpPr/>
          <p:nvPr/>
        </p:nvGrpSpPr>
        <p:grpSpPr>
          <a:xfrm>
            <a:off x="2019386" y="1892830"/>
            <a:ext cx="1580145" cy="1594565"/>
            <a:chOff x="2019386" y="1892830"/>
            <a:chExt cx="1580145" cy="1594565"/>
          </a:xfrm>
        </p:grpSpPr>
        <p:sp>
          <p:nvSpPr>
            <p:cNvPr id="25" name="Oval 10">
              <a:extLst>
                <a:ext uri="{FF2B5EF4-FFF2-40B4-BE49-F238E27FC236}">
                  <a16:creationId xmlns:a16="http://schemas.microsoft.com/office/drawing/2014/main" id="{E3A7B160-89A0-467C-98AF-ED98A511D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386" y="1906763"/>
              <a:ext cx="1580145" cy="1580632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p:spPr>
          <p:txBody>
            <a:bodyPr wrap="none" anchor="ctr"/>
            <a:lstStyle/>
            <a:p>
              <a:pPr defTabSz="914377"/>
              <a:endParaRPr lang="zh-CN" altLang="en-US" sz="1867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2" name="Group 24">
              <a:extLst>
                <a:ext uri="{FF2B5EF4-FFF2-40B4-BE49-F238E27FC236}">
                  <a16:creationId xmlns:a16="http://schemas.microsoft.com/office/drawing/2014/main" id="{8D254482-6169-41AF-B5C7-566CD5BD2E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7492" y="1892830"/>
              <a:ext cx="296333" cy="296425"/>
              <a:chOff x="0" y="0"/>
              <a:chExt cx="140" cy="140"/>
            </a:xfrm>
            <a:solidFill>
              <a:srgbClr val="FFAEAA"/>
            </a:solidFill>
          </p:grpSpPr>
          <p:sp>
            <p:nvSpPr>
              <p:cNvPr id="43" name="Oval 25">
                <a:extLst>
                  <a:ext uri="{FF2B5EF4-FFF2-40B4-BE49-F238E27FC236}">
                    <a16:creationId xmlns:a16="http://schemas.microsoft.com/office/drawing/2014/main" id="{9659EC1F-F31A-4850-9019-2E8F26D9A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40" cy="140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/>
                <a:endParaRPr lang="zh-CN" altLang="en-US" sz="1867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Rectangle 26">
                <a:extLst>
                  <a:ext uri="{FF2B5EF4-FFF2-40B4-BE49-F238E27FC236}">
                    <a16:creationId xmlns:a16="http://schemas.microsoft.com/office/drawing/2014/main" id="{20C33954-4B2F-4248-AC7A-01EA106E2D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" y="19"/>
                <a:ext cx="53" cy="10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377"/>
                <a:r>
                  <a:rPr lang="zh-CN" altLang="zh-CN" sz="1467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1</a:t>
                </a:r>
                <a:endParaRPr lang="zh-CN" altLang="zh-CN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5" name="Text Box 27">
            <a:extLst>
              <a:ext uri="{FF2B5EF4-FFF2-40B4-BE49-F238E27FC236}">
                <a16:creationId xmlns:a16="http://schemas.microsoft.com/office/drawing/2014/main" id="{7AD0865D-11F2-45C5-A619-01FE05185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205" y="3964723"/>
            <a:ext cx="2550658" cy="12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defTabSz="914377" eaLnBrk="1" hangingPunct="1"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</a:p>
          <a:p>
            <a:pPr algn="ctr" defTabSz="914377" eaLnBrk="1" hangingPunct="1">
              <a:lnSpc>
                <a:spcPts val="1000"/>
              </a:lnSpc>
            </a:pPr>
            <a:endParaRPr lang="zh-CN" altLang="en-US" sz="1067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Line 28">
            <a:extLst>
              <a:ext uri="{FF2B5EF4-FFF2-40B4-BE49-F238E27FC236}">
                <a16:creationId xmlns:a16="http://schemas.microsoft.com/office/drawing/2014/main" id="{64D085E7-3742-469A-9191-686C431CC4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1625" y="3399478"/>
            <a:ext cx="0" cy="465047"/>
          </a:xfrm>
          <a:prstGeom prst="line">
            <a:avLst/>
          </a:prstGeom>
          <a:noFill/>
          <a:ln w="6350">
            <a:solidFill>
              <a:srgbClr val="1E1C21"/>
            </a:solidFill>
            <a:prstDash val="dash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zh-CN" altLang="en-US" sz="1867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Line 29">
            <a:extLst>
              <a:ext uri="{FF2B5EF4-FFF2-40B4-BE49-F238E27FC236}">
                <a16:creationId xmlns:a16="http://schemas.microsoft.com/office/drawing/2014/main" id="{C8FAEAE0-3E2D-443B-B474-F8C5C5F1491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6176" y="3381003"/>
            <a:ext cx="0" cy="483522"/>
          </a:xfrm>
          <a:prstGeom prst="line">
            <a:avLst/>
          </a:prstGeom>
          <a:noFill/>
          <a:ln w="6350">
            <a:solidFill>
              <a:srgbClr val="1E1C21"/>
            </a:solidFill>
            <a:prstDash val="dash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zh-CN" altLang="en-US" sz="1867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Line 30">
            <a:extLst>
              <a:ext uri="{FF2B5EF4-FFF2-40B4-BE49-F238E27FC236}">
                <a16:creationId xmlns:a16="http://schemas.microsoft.com/office/drawing/2014/main" id="{850D726C-8BAA-4FD4-A678-29C0014CBA4D}"/>
              </a:ext>
            </a:extLst>
          </p:cNvPr>
          <p:cNvSpPr>
            <a:spLocks noChangeShapeType="1"/>
          </p:cNvSpPr>
          <p:nvPr/>
        </p:nvSpPr>
        <p:spPr bwMode="auto">
          <a:xfrm>
            <a:off x="9508759" y="3381003"/>
            <a:ext cx="0" cy="483522"/>
          </a:xfrm>
          <a:prstGeom prst="line">
            <a:avLst/>
          </a:prstGeom>
          <a:noFill/>
          <a:ln w="6350">
            <a:solidFill>
              <a:srgbClr val="1E1C21"/>
            </a:solidFill>
            <a:prstDash val="dash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/>
            <a:endParaRPr lang="zh-CN" altLang="en-US" sz="1867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E17A602-BF66-4A0E-ADFE-8407A6555773}"/>
              </a:ext>
            </a:extLst>
          </p:cNvPr>
          <p:cNvGrpSpPr/>
          <p:nvPr/>
        </p:nvGrpSpPr>
        <p:grpSpPr>
          <a:xfrm>
            <a:off x="5422986" y="1892830"/>
            <a:ext cx="1580145" cy="1594565"/>
            <a:chOff x="5422986" y="1892830"/>
            <a:chExt cx="1580145" cy="1594565"/>
          </a:xfrm>
        </p:grpSpPr>
        <p:sp>
          <p:nvSpPr>
            <p:cNvPr id="53" name="Oval 31">
              <a:extLst>
                <a:ext uri="{FF2B5EF4-FFF2-40B4-BE49-F238E27FC236}">
                  <a16:creationId xmlns:a16="http://schemas.microsoft.com/office/drawing/2014/main" id="{605FF471-F1A6-4570-B469-9AE4AF596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2986" y="1906763"/>
              <a:ext cx="1580145" cy="1580632"/>
            </a:xfrm>
            <a:prstGeom prst="ellipse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p:spPr>
          <p:txBody>
            <a:bodyPr wrap="none" anchor="ctr"/>
            <a:lstStyle/>
            <a:p>
              <a:pPr defTabSz="914377"/>
              <a:endParaRPr lang="zh-CN" altLang="en-US" sz="1867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62" name="Group 40">
              <a:extLst>
                <a:ext uri="{FF2B5EF4-FFF2-40B4-BE49-F238E27FC236}">
                  <a16:creationId xmlns:a16="http://schemas.microsoft.com/office/drawing/2014/main" id="{8CC90EC6-4816-4E2F-9D03-50316F4F13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22043" y="1892830"/>
              <a:ext cx="294216" cy="296425"/>
              <a:chOff x="0" y="0"/>
              <a:chExt cx="139" cy="140"/>
            </a:xfrm>
            <a:solidFill>
              <a:srgbClr val="FFAEAA"/>
            </a:solidFill>
          </p:grpSpPr>
          <p:sp>
            <p:nvSpPr>
              <p:cNvPr id="63" name="Oval 41">
                <a:extLst>
                  <a:ext uri="{FF2B5EF4-FFF2-40B4-BE49-F238E27FC236}">
                    <a16:creationId xmlns:a16="http://schemas.microsoft.com/office/drawing/2014/main" id="{D0BDD3F3-C22A-4DC4-A274-0B387410E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39" cy="140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/>
                <a:endParaRPr lang="zh-CN" altLang="en-US" sz="1867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Rectangle 42">
                <a:extLst>
                  <a:ext uri="{FF2B5EF4-FFF2-40B4-BE49-F238E27FC236}">
                    <a16:creationId xmlns:a16="http://schemas.microsoft.com/office/drawing/2014/main" id="{94AE982E-A009-47C5-9985-90C4515129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" y="19"/>
                <a:ext cx="53" cy="10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377"/>
                <a:r>
                  <a:rPr lang="zh-CN" altLang="zh-CN" sz="1467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2</a:t>
                </a:r>
                <a:endParaRPr lang="zh-CN" altLang="zh-CN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83F03B8A-E7EB-499A-8DD0-CF08FC78979B}"/>
              </a:ext>
            </a:extLst>
          </p:cNvPr>
          <p:cNvGrpSpPr/>
          <p:nvPr/>
        </p:nvGrpSpPr>
        <p:grpSpPr>
          <a:xfrm>
            <a:off x="8724986" y="1892830"/>
            <a:ext cx="1580145" cy="1594565"/>
            <a:chOff x="8724986" y="1892830"/>
            <a:chExt cx="1580145" cy="1594565"/>
          </a:xfrm>
        </p:grpSpPr>
        <p:sp>
          <p:nvSpPr>
            <p:cNvPr id="66" name="Oval 43">
              <a:extLst>
                <a:ext uri="{FF2B5EF4-FFF2-40B4-BE49-F238E27FC236}">
                  <a16:creationId xmlns:a16="http://schemas.microsoft.com/office/drawing/2014/main" id="{1F7E7208-C9DC-4AAF-95A7-6355518C6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4986" y="1906763"/>
              <a:ext cx="1580145" cy="1580632"/>
            </a:xfrm>
            <a:prstGeom prst="ellipse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p:spPr>
          <p:txBody>
            <a:bodyPr wrap="none" anchor="ctr"/>
            <a:lstStyle/>
            <a:p>
              <a:pPr defTabSz="914377"/>
              <a:endParaRPr lang="zh-CN" altLang="en-US" sz="1867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78" name="Group 51">
              <a:extLst>
                <a:ext uri="{FF2B5EF4-FFF2-40B4-BE49-F238E27FC236}">
                  <a16:creationId xmlns:a16="http://schemas.microsoft.com/office/drawing/2014/main" id="{22593376-4F24-4533-A280-8266224CC3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02876" y="1892830"/>
              <a:ext cx="294216" cy="296425"/>
              <a:chOff x="0" y="0"/>
              <a:chExt cx="139" cy="140"/>
            </a:xfrm>
            <a:solidFill>
              <a:srgbClr val="FFAEAA"/>
            </a:solidFill>
          </p:grpSpPr>
          <p:sp>
            <p:nvSpPr>
              <p:cNvPr id="79" name="Oval 52">
                <a:extLst>
                  <a:ext uri="{FF2B5EF4-FFF2-40B4-BE49-F238E27FC236}">
                    <a16:creationId xmlns:a16="http://schemas.microsoft.com/office/drawing/2014/main" id="{03B283E2-1E12-46BD-9A0C-7693EAEBB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39" cy="140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/>
                <a:endParaRPr lang="zh-CN" altLang="en-US" sz="1867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Rectangle 53">
                <a:extLst>
                  <a:ext uri="{FF2B5EF4-FFF2-40B4-BE49-F238E27FC236}">
                    <a16:creationId xmlns:a16="http://schemas.microsoft.com/office/drawing/2014/main" id="{0AF8B935-689F-4FAB-BC0F-51D476BD9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" y="19"/>
                <a:ext cx="53" cy="10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14377"/>
                <a:r>
                  <a:rPr lang="zh-CN" altLang="zh-CN" sz="1467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3</a:t>
                </a:r>
                <a:endParaRPr lang="zh-CN" altLang="zh-CN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86" name="Text Box 27">
            <a:extLst>
              <a:ext uri="{FF2B5EF4-FFF2-40B4-BE49-F238E27FC236}">
                <a16:creationId xmlns:a16="http://schemas.microsoft.com/office/drawing/2014/main" id="{50E6F147-215D-414D-BF5F-EB467482B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423" y="3964723"/>
            <a:ext cx="2550658" cy="12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defTabSz="914377" eaLnBrk="1" hangingPunct="1"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</a:p>
          <a:p>
            <a:pPr algn="ctr" defTabSz="914377" eaLnBrk="1" hangingPunct="1">
              <a:lnSpc>
                <a:spcPts val="1000"/>
              </a:lnSpc>
            </a:pPr>
            <a:endParaRPr lang="zh-CN" altLang="en-US" sz="1067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" name="Text Box 27">
            <a:extLst>
              <a:ext uri="{FF2B5EF4-FFF2-40B4-BE49-F238E27FC236}">
                <a16:creationId xmlns:a16="http://schemas.microsoft.com/office/drawing/2014/main" id="{BBA5E740-972A-4718-B7ED-E19725699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138" y="3960129"/>
            <a:ext cx="2550658" cy="12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defTabSz="914377" eaLnBrk="1" hangingPunct="1">
              <a:lnSpc>
                <a:spcPct val="120000"/>
              </a:lnSpc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</a:p>
          <a:p>
            <a:pPr algn="ctr" defTabSz="914377" eaLnBrk="1" hangingPunct="1">
              <a:lnSpc>
                <a:spcPts val="1000"/>
              </a:lnSpc>
            </a:pPr>
            <a:endParaRPr lang="zh-CN" altLang="en-US" sz="1067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444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ythrough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5" grpId="0"/>
      <p:bldP spid="45" grpId="0"/>
      <p:bldP spid="46" grpId="0" animBg="1"/>
      <p:bldP spid="47" grpId="0" animBg="1"/>
      <p:bldP spid="48" grpId="0" animBg="1"/>
      <p:bldP spid="86" grpId="0"/>
      <p:bldP spid="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9C9428B-600C-4B62-992C-2D4ABF61D7FF}"/>
              </a:ext>
            </a:extLst>
          </p:cNvPr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ED6BF4FD-0603-44C3-99B3-9FEF3F806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169" y="987349"/>
            <a:ext cx="37224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Font typeface="Arial" panose="020B0604020202020204" pitchFamily="34" charset="0"/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+mn-lt"/>
              </a:rPr>
              <a:t>03 Add title text</a:t>
            </a:r>
            <a:endParaRPr lang="zh-CN" altLang="en-US" dirty="0"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8C03E8A-83A4-4956-AAC2-1A31043FDC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3762" y="2007864"/>
            <a:ext cx="3605349" cy="3605349"/>
          </a:xfrm>
          <a:prstGeom prst="ellipse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EB5A97C5-0E0E-4602-81DB-1FBA62816E09}"/>
              </a:ext>
            </a:extLst>
          </p:cNvPr>
          <p:cNvGrpSpPr/>
          <p:nvPr/>
        </p:nvGrpSpPr>
        <p:grpSpPr>
          <a:xfrm>
            <a:off x="1899812" y="2687899"/>
            <a:ext cx="4489721" cy="1021858"/>
            <a:chOff x="2063931" y="2186336"/>
            <a:chExt cx="5493835" cy="1250394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3741B4BE-4792-4C78-B030-D3B4783B961A}"/>
                </a:ext>
              </a:extLst>
            </p:cNvPr>
            <p:cNvSpPr/>
            <p:nvPr/>
          </p:nvSpPr>
          <p:spPr>
            <a:xfrm>
              <a:off x="2063931" y="2194560"/>
              <a:ext cx="849086" cy="849086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FFAE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486D445-165E-4C50-89A8-80D46B63CC76}"/>
                </a:ext>
              </a:extLst>
            </p:cNvPr>
            <p:cNvSpPr txBox="1"/>
            <p:nvPr/>
          </p:nvSpPr>
          <p:spPr>
            <a:xfrm>
              <a:off x="3064622" y="2186336"/>
              <a:ext cx="2882650" cy="564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·Add title·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F6B92400-FE68-4037-948A-3BC45196C336}"/>
                </a:ext>
              </a:extLst>
            </p:cNvPr>
            <p:cNvSpPr/>
            <p:nvPr/>
          </p:nvSpPr>
          <p:spPr>
            <a:xfrm>
              <a:off x="3146090" y="2667347"/>
              <a:ext cx="4411676" cy="769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9D2F03-77D2-4D91-9D9D-FC8058603380}"/>
              </a:ext>
            </a:extLst>
          </p:cNvPr>
          <p:cNvGrpSpPr/>
          <p:nvPr/>
        </p:nvGrpSpPr>
        <p:grpSpPr>
          <a:xfrm>
            <a:off x="1899812" y="4190086"/>
            <a:ext cx="4530567" cy="1033313"/>
            <a:chOff x="2063931" y="2186336"/>
            <a:chExt cx="5543816" cy="1264411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95C430C6-669E-4AD5-B6D3-F66F76327267}"/>
                </a:ext>
              </a:extLst>
            </p:cNvPr>
            <p:cNvSpPr/>
            <p:nvPr/>
          </p:nvSpPr>
          <p:spPr>
            <a:xfrm>
              <a:off x="2063931" y="2194560"/>
              <a:ext cx="849086" cy="849086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FFAE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ED469431-F8B2-429C-8165-1ADD049ACB06}"/>
                </a:ext>
              </a:extLst>
            </p:cNvPr>
            <p:cNvSpPr txBox="1"/>
            <p:nvPr/>
          </p:nvSpPr>
          <p:spPr>
            <a:xfrm>
              <a:off x="3064624" y="2186336"/>
              <a:ext cx="2644703" cy="564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·Add title·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244D687-6E6A-42A6-959B-3CD717E03C75}"/>
                </a:ext>
              </a:extLst>
            </p:cNvPr>
            <p:cNvSpPr/>
            <p:nvPr/>
          </p:nvSpPr>
          <p:spPr>
            <a:xfrm>
              <a:off x="3114605" y="2681364"/>
              <a:ext cx="4493142" cy="769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51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9C9428B-600C-4B62-992C-2D4ABF61D7FF}"/>
              </a:ext>
            </a:extLst>
          </p:cNvPr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ED6BF4FD-0603-44C3-99B3-9FEF3F806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169" y="987349"/>
            <a:ext cx="35826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Font typeface="Arial" panose="020B0604020202020204" pitchFamily="34" charset="0"/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+mn-lt"/>
              </a:rPr>
              <a:t>03 Add title text</a:t>
            </a:r>
            <a:endParaRPr lang="zh-CN" altLang="en-US" dirty="0">
              <a:sym typeface="+mn-lt"/>
            </a:endParaRPr>
          </a:p>
        </p:txBody>
      </p:sp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6B11A790-3086-4918-8314-C849A28A6772}"/>
              </a:ext>
            </a:extLst>
          </p:cNvPr>
          <p:cNvCxnSpPr>
            <a:cxnSpLocks/>
          </p:cNvCxnSpPr>
          <p:nvPr/>
        </p:nvCxnSpPr>
        <p:spPr>
          <a:xfrm>
            <a:off x="2720702" y="2249715"/>
            <a:ext cx="0" cy="373107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7">
            <a:extLst>
              <a:ext uri="{FF2B5EF4-FFF2-40B4-BE49-F238E27FC236}">
                <a16:creationId xmlns:a16="http://schemas.microsoft.com/office/drawing/2014/main" id="{407FF4A0-A9BF-4BC2-AA7A-61D0C9204D6B}"/>
              </a:ext>
            </a:extLst>
          </p:cNvPr>
          <p:cNvSpPr/>
          <p:nvPr/>
        </p:nvSpPr>
        <p:spPr>
          <a:xfrm>
            <a:off x="2662898" y="3020229"/>
            <a:ext cx="115608" cy="115608"/>
          </a:xfrm>
          <a:prstGeom prst="ellipse">
            <a:avLst/>
          </a:prstGeom>
          <a:solidFill>
            <a:srgbClr val="FECECB"/>
          </a:solidFill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9BA67C2A-2BA4-4619-AF33-1798FEDB6E54}"/>
              </a:ext>
            </a:extLst>
          </p:cNvPr>
          <p:cNvSpPr txBox="1"/>
          <p:nvPr/>
        </p:nvSpPr>
        <p:spPr>
          <a:xfrm>
            <a:off x="1594165" y="2812671"/>
            <a:ext cx="968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01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PA_库_文本框 13">
            <a:extLst>
              <a:ext uri="{FF2B5EF4-FFF2-40B4-BE49-F238E27FC236}">
                <a16:creationId xmlns:a16="http://schemas.microsoft.com/office/drawing/2014/main" id="{7BE75157-05BF-4551-946A-566AF1F10F4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559478" y="3159258"/>
            <a:ext cx="6064979" cy="62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</a:t>
            </a:r>
          </a:p>
          <a:p>
            <a:pPr>
              <a:lnSpc>
                <a:spcPts val="2200"/>
              </a:lnSpc>
            </a:pP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PA_库_文本框 15">
            <a:extLst>
              <a:ext uri="{FF2B5EF4-FFF2-40B4-BE49-F238E27FC236}">
                <a16:creationId xmlns:a16="http://schemas.microsoft.com/office/drawing/2014/main" id="{6BB01C27-8F42-4597-81D7-60EFC80AFB7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565771" y="2665461"/>
            <a:ext cx="3008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Oval 21">
            <a:extLst>
              <a:ext uri="{FF2B5EF4-FFF2-40B4-BE49-F238E27FC236}">
                <a16:creationId xmlns:a16="http://schemas.microsoft.com/office/drawing/2014/main" id="{54E1ECFB-E7A9-4B31-A34C-F9688DC12F36}"/>
              </a:ext>
            </a:extLst>
          </p:cNvPr>
          <p:cNvSpPr/>
          <p:nvPr/>
        </p:nvSpPr>
        <p:spPr>
          <a:xfrm>
            <a:off x="2662898" y="4871158"/>
            <a:ext cx="115608" cy="115608"/>
          </a:xfrm>
          <a:prstGeom prst="ellipse">
            <a:avLst/>
          </a:prstGeom>
          <a:solidFill>
            <a:srgbClr val="FECECB"/>
          </a:solidFill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30">
            <a:extLst>
              <a:ext uri="{FF2B5EF4-FFF2-40B4-BE49-F238E27FC236}">
                <a16:creationId xmlns:a16="http://schemas.microsoft.com/office/drawing/2014/main" id="{CF82FD57-D3D5-4054-9A5D-85B4FAE7DD0E}"/>
              </a:ext>
            </a:extLst>
          </p:cNvPr>
          <p:cNvSpPr txBox="1"/>
          <p:nvPr/>
        </p:nvSpPr>
        <p:spPr>
          <a:xfrm>
            <a:off x="1777430" y="4630396"/>
            <a:ext cx="706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2" name="PA_库_文本框 24">
            <a:extLst>
              <a:ext uri="{FF2B5EF4-FFF2-40B4-BE49-F238E27FC236}">
                <a16:creationId xmlns:a16="http://schemas.microsoft.com/office/drawing/2014/main" id="{1E67E427-B2EE-406F-9234-7BD71885DC3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59478" y="4938935"/>
            <a:ext cx="6064979" cy="62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</a:t>
            </a:r>
          </a:p>
          <a:p>
            <a:pPr>
              <a:lnSpc>
                <a:spcPts val="2200"/>
              </a:lnSpc>
            </a:pP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PA_库_文本框 26">
            <a:extLst>
              <a:ext uri="{FF2B5EF4-FFF2-40B4-BE49-F238E27FC236}">
                <a16:creationId xmlns:a16="http://schemas.microsoft.com/office/drawing/2014/main" id="{56F1104F-8EB2-4C00-ABF8-8E9A639BF02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65771" y="4445138"/>
            <a:ext cx="3008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1BF6AF69-BEDC-4CDF-943A-FC3959E8A008}"/>
              </a:ext>
            </a:extLst>
          </p:cNvPr>
          <p:cNvSpPr/>
          <p:nvPr/>
        </p:nvSpPr>
        <p:spPr>
          <a:xfrm>
            <a:off x="3006680" y="2432938"/>
            <a:ext cx="1452641" cy="1452641"/>
          </a:xfrm>
          <a:prstGeom prst="ellipse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F8B15AF9-6625-499F-9C1A-38B9F2C962E4}"/>
              </a:ext>
            </a:extLst>
          </p:cNvPr>
          <p:cNvSpPr/>
          <p:nvPr/>
        </p:nvSpPr>
        <p:spPr>
          <a:xfrm>
            <a:off x="2998813" y="4199311"/>
            <a:ext cx="1452641" cy="1452641"/>
          </a:xfrm>
          <a:prstGeom prst="ellipse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455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25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5" grpId="0"/>
      <p:bldP spid="9" grpId="0" animBg="1"/>
      <p:bldP spid="11" grpId="0"/>
      <p:bldP spid="15" grpId="0"/>
      <p:bldP spid="16" grpId="0"/>
      <p:bldP spid="17" grpId="0" animBg="1"/>
      <p:bldP spid="19" grpId="0"/>
      <p:bldP spid="22" grpId="0"/>
      <p:bldP spid="23" grpId="0"/>
      <p:bldP spid="2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B1F8282E-89B2-499B-88EF-851DCB2825CA}"/>
              </a:ext>
            </a:extLst>
          </p:cNvPr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F5AAA48-10A7-413B-9950-32AE10340CD6}"/>
              </a:ext>
            </a:extLst>
          </p:cNvPr>
          <p:cNvGrpSpPr/>
          <p:nvPr/>
        </p:nvGrpSpPr>
        <p:grpSpPr>
          <a:xfrm>
            <a:off x="2233548" y="3025481"/>
            <a:ext cx="559904" cy="561701"/>
            <a:chOff x="2190198" y="2228556"/>
            <a:chExt cx="559904" cy="561701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E0B3F635-7CCD-4A59-A474-10BBB162C81A}"/>
                </a:ext>
              </a:extLst>
            </p:cNvPr>
            <p:cNvSpPr/>
            <p:nvPr/>
          </p:nvSpPr>
          <p:spPr bwMode="auto">
            <a:xfrm>
              <a:off x="2190198" y="2228556"/>
              <a:ext cx="559904" cy="559904"/>
            </a:xfrm>
            <a:prstGeom prst="ellipse">
              <a:avLst/>
            </a:prstGeom>
            <a:solidFill>
              <a:srgbClr val="FFAEA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249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A671DC7-185C-4162-A134-4B25CF2D1D13}"/>
                </a:ext>
              </a:extLst>
            </p:cNvPr>
            <p:cNvSpPr txBox="1"/>
            <p:nvPr/>
          </p:nvSpPr>
          <p:spPr>
            <a:xfrm>
              <a:off x="2284557" y="2267037"/>
              <a:ext cx="310115" cy="52322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R="0" indent="0" defTabSz="912495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FZKai-Z03S" panose="03000509000000000000" pitchFamily="65" charset="-122"/>
                </a:defRPr>
              </a:lvl1pPr>
            </a:lstStyle>
            <a:p>
              <a:r>
                <a:rPr lang="en-US" altLang="zh-CN" b="1" dirty="0"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F9E35189-A4F1-4301-A244-78DC845C97AC}"/>
              </a:ext>
            </a:extLst>
          </p:cNvPr>
          <p:cNvGrpSpPr/>
          <p:nvPr/>
        </p:nvGrpSpPr>
        <p:grpSpPr>
          <a:xfrm>
            <a:off x="4646423" y="3025481"/>
            <a:ext cx="559904" cy="559904"/>
            <a:chOff x="2190198" y="2228556"/>
            <a:chExt cx="559904" cy="559904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A311637E-BDC3-4612-A4C8-E09C91168448}"/>
                </a:ext>
              </a:extLst>
            </p:cNvPr>
            <p:cNvSpPr/>
            <p:nvPr/>
          </p:nvSpPr>
          <p:spPr bwMode="auto">
            <a:xfrm>
              <a:off x="2190198" y="2228556"/>
              <a:ext cx="559904" cy="559904"/>
            </a:xfrm>
            <a:prstGeom prst="ellipse">
              <a:avLst/>
            </a:prstGeom>
            <a:solidFill>
              <a:srgbClr val="FFAEA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249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58BB7D33-8021-4A26-A1CD-069D5DF066FB}"/>
                </a:ext>
              </a:extLst>
            </p:cNvPr>
            <p:cNvSpPr txBox="1"/>
            <p:nvPr/>
          </p:nvSpPr>
          <p:spPr>
            <a:xfrm>
              <a:off x="2299940" y="2251523"/>
              <a:ext cx="310115" cy="46166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R="0" indent="0" defTabSz="912495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  <a:ea typeface="FZKai-Z03S" panose="03000509000000000000" pitchFamily="65" charset="-122"/>
                </a:defRPr>
              </a:lvl1pPr>
            </a:lstStyle>
            <a:p>
              <a:r>
                <a:rPr lang="en-US" altLang="zh-CN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63ECFC11-2403-4CAA-8AE5-350903DCBE2B}"/>
              </a:ext>
            </a:extLst>
          </p:cNvPr>
          <p:cNvGrpSpPr/>
          <p:nvPr/>
        </p:nvGrpSpPr>
        <p:grpSpPr>
          <a:xfrm>
            <a:off x="7013114" y="3025481"/>
            <a:ext cx="559904" cy="559904"/>
            <a:chOff x="2190198" y="2228556"/>
            <a:chExt cx="559904" cy="559904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8E593399-B5AD-4C4A-A9B8-F8665D9AB0F1}"/>
                </a:ext>
              </a:extLst>
            </p:cNvPr>
            <p:cNvSpPr/>
            <p:nvPr/>
          </p:nvSpPr>
          <p:spPr bwMode="auto">
            <a:xfrm>
              <a:off x="2190198" y="2228556"/>
              <a:ext cx="559904" cy="559904"/>
            </a:xfrm>
            <a:prstGeom prst="ellipse">
              <a:avLst/>
            </a:prstGeom>
            <a:solidFill>
              <a:srgbClr val="FFAEA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249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40A7B50E-9CA0-44A9-90D1-FFABC1B7C732}"/>
                </a:ext>
              </a:extLst>
            </p:cNvPr>
            <p:cNvSpPr txBox="1"/>
            <p:nvPr/>
          </p:nvSpPr>
          <p:spPr>
            <a:xfrm>
              <a:off x="2285790" y="2255641"/>
              <a:ext cx="310115" cy="46166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latin typeface="Arial" panose="020B0604020202020204" pitchFamily="34" charset="0"/>
                  <a:ea typeface="FZKai-Z03S" panose="03000509000000000000" pitchFamily="65" charset="-122"/>
                </a:defRPr>
              </a:lvl1pPr>
            </a:lstStyle>
            <a:p>
              <a:r>
                <a:rPr lang="en-US" altLang="zh-CN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en-US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14AE1C97-1E90-4D33-BDD1-5E9FE4CD6216}"/>
              </a:ext>
            </a:extLst>
          </p:cNvPr>
          <p:cNvGrpSpPr/>
          <p:nvPr/>
        </p:nvGrpSpPr>
        <p:grpSpPr>
          <a:xfrm>
            <a:off x="9379805" y="3025481"/>
            <a:ext cx="559904" cy="559904"/>
            <a:chOff x="2190198" y="2228556"/>
            <a:chExt cx="559904" cy="559904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7756372D-BDE4-4318-AFFB-8FCDA886795C}"/>
                </a:ext>
              </a:extLst>
            </p:cNvPr>
            <p:cNvSpPr/>
            <p:nvPr/>
          </p:nvSpPr>
          <p:spPr bwMode="auto">
            <a:xfrm>
              <a:off x="2190198" y="2228556"/>
              <a:ext cx="559904" cy="559904"/>
            </a:xfrm>
            <a:prstGeom prst="ellipse">
              <a:avLst/>
            </a:prstGeom>
            <a:solidFill>
              <a:srgbClr val="FFAEA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249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8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775D9ED0-7C70-4D6B-9F6A-376CAA2AA664}"/>
                </a:ext>
              </a:extLst>
            </p:cNvPr>
            <p:cNvSpPr txBox="1"/>
            <p:nvPr/>
          </p:nvSpPr>
          <p:spPr>
            <a:xfrm>
              <a:off x="2275370" y="2266902"/>
              <a:ext cx="310115" cy="46166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defTabSz="912495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latin typeface="Arial" panose="020B0604020202020204" pitchFamily="34" charset="0"/>
                  <a:ea typeface="FZKai-Z03S" panose="03000509000000000000" pitchFamily="65" charset="-122"/>
                </a:defRPr>
              </a:lvl1pPr>
            </a:lstStyle>
            <a:p>
              <a:r>
                <a:rPr lang="en-US" altLang="zh-CN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lang="zh-CN" altLang="en-US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9" name="文本框 6">
            <a:extLst>
              <a:ext uri="{FF2B5EF4-FFF2-40B4-BE49-F238E27FC236}">
                <a16:creationId xmlns:a16="http://schemas.microsoft.com/office/drawing/2014/main" id="{669E8522-2AD2-4144-92FF-816B86C6E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806" y="3786758"/>
            <a:ext cx="18206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文本框 6">
            <a:extLst>
              <a:ext uri="{FF2B5EF4-FFF2-40B4-BE49-F238E27FC236}">
                <a16:creationId xmlns:a16="http://schemas.microsoft.com/office/drawing/2014/main" id="{F1919E05-4DCF-4BFF-ADEB-B1A2987FB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731" y="3786758"/>
            <a:ext cx="18206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文本框 6">
            <a:extLst>
              <a:ext uri="{FF2B5EF4-FFF2-40B4-BE49-F238E27FC236}">
                <a16:creationId xmlns:a16="http://schemas.microsoft.com/office/drawing/2014/main" id="{6EC2F944-9F1B-48D7-969C-9AE64D516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7472" y="3786758"/>
            <a:ext cx="18206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文本框 6">
            <a:extLst>
              <a:ext uri="{FF2B5EF4-FFF2-40B4-BE49-F238E27FC236}">
                <a16:creationId xmlns:a16="http://schemas.microsoft.com/office/drawing/2014/main" id="{66051231-ECF9-4F66-BE4D-F8F3D215F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3072" y="3786758"/>
            <a:ext cx="18206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2F5450E-11C9-493D-92AA-E9609D8CB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3832" y="4266098"/>
            <a:ext cx="2197101" cy="61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13D7FF1-85B4-4CCD-8B44-744528E49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388" y="4266098"/>
            <a:ext cx="2084367" cy="61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D324A8B5-6D45-4174-8804-8BA17CA81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833" y="4291361"/>
            <a:ext cx="2084367" cy="61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3744286-B9F8-4C82-BD9C-308332A10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1779" y="4291361"/>
            <a:ext cx="2084367" cy="61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Font typeface="Arial" panose="020B0604020202020204" pitchFamily="34" charset="0"/>
              <a:buNone/>
              <a:defRPr sz="1200">
                <a:latin typeface="仓耳明楷 W03" panose="00000500000000000000" pitchFamily="2" charset="-122"/>
                <a:ea typeface="仓耳明楷 W03" panose="00000500000000000000" pitchFamily="2" charset="-122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EB3EEFC-A4A7-42DF-829F-390284A327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640928" y="-1306141"/>
            <a:ext cx="1160060" cy="6858000"/>
          </a:xfrm>
          <a:prstGeom prst="rect">
            <a:avLst/>
          </a:prstGeom>
        </p:spPr>
      </p:pic>
      <p:sp>
        <p:nvSpPr>
          <p:cNvPr id="15" name="文本框 7">
            <a:extLst>
              <a:ext uri="{FF2B5EF4-FFF2-40B4-BE49-F238E27FC236}">
                <a16:creationId xmlns:a16="http://schemas.microsoft.com/office/drawing/2014/main" id="{EC21D863-2B79-408D-BF17-394BAEC8E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3675" y="1494844"/>
            <a:ext cx="371242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CONTANTS</a:t>
            </a:r>
            <a:endParaRPr lang="zh-CN" altLang="en-US" sz="4400" b="1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544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5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25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3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EE0477DB-04EF-4408-B540-5F44007023F2}"/>
              </a:ext>
            </a:extLst>
          </p:cNvPr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74CF23C-2A2A-429F-8147-08E5324BD4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002" y="1425599"/>
            <a:ext cx="2821645" cy="4342014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9240547-F01C-472A-8EED-326E0D5E7C87}"/>
              </a:ext>
            </a:extLst>
          </p:cNvPr>
          <p:cNvCxnSpPr>
            <a:cxnSpLocks/>
          </p:cNvCxnSpPr>
          <p:nvPr/>
        </p:nvCxnSpPr>
        <p:spPr>
          <a:xfrm>
            <a:off x="5039697" y="1541713"/>
            <a:ext cx="0" cy="3901574"/>
          </a:xfrm>
          <a:prstGeom prst="line">
            <a:avLst/>
          </a:prstGeom>
          <a:ln w="38100">
            <a:gradFill>
              <a:gsLst>
                <a:gs pos="34000">
                  <a:srgbClr val="EFCDD3"/>
                </a:gs>
                <a:gs pos="0">
                  <a:schemeClr val="bg1"/>
                </a:gs>
                <a:gs pos="100000">
                  <a:schemeClr val="bg1"/>
                </a:gs>
                <a:gs pos="71000">
                  <a:srgbClr val="EDD9E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6">
            <a:extLst>
              <a:ext uri="{FF2B5EF4-FFF2-40B4-BE49-F238E27FC236}">
                <a16:creationId xmlns:a16="http://schemas.microsoft.com/office/drawing/2014/main" id="{EC223586-60E7-4210-BBF0-AC0D4B216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3282" y="2165220"/>
            <a:ext cx="35237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PART FOUR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314A848-F304-4A6E-828A-17B6E3577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8230" y="3880175"/>
            <a:ext cx="4312324" cy="10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No matter how long the rain lasts, there will be a rainbow in the end. No matter how sad you may be, believe, that happiness is waiting.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6">
            <a:extLst>
              <a:ext uri="{FF2B5EF4-FFF2-40B4-BE49-F238E27FC236}">
                <a16:creationId xmlns:a16="http://schemas.microsoft.com/office/drawing/2014/main" id="{F19F463A-F2B0-4A3D-9750-EC24D9C61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1748" y="3006649"/>
            <a:ext cx="43123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Font typeface="Arial" panose="020B0604020202020204" pitchFamily="34" charset="0"/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627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9" grpId="0"/>
      <p:bldP spid="10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9C9428B-600C-4B62-992C-2D4ABF61D7FF}"/>
              </a:ext>
            </a:extLst>
          </p:cNvPr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ED6BF4FD-0603-44C3-99B3-9FEF3F806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169" y="987349"/>
            <a:ext cx="37224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Font typeface="Arial" panose="020B0604020202020204" pitchFamily="34" charset="0"/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+mn-lt"/>
              </a:rPr>
              <a:t>04 Add title text</a:t>
            </a:r>
            <a:endParaRPr lang="zh-CN" altLang="en-US" dirty="0">
              <a:sym typeface="+mn-lt"/>
            </a:endParaRPr>
          </a:p>
        </p:txBody>
      </p:sp>
      <p:graphicFrame>
        <p:nvGraphicFramePr>
          <p:cNvPr id="28" name="图表 27">
            <a:extLst>
              <a:ext uri="{FF2B5EF4-FFF2-40B4-BE49-F238E27FC236}">
                <a16:creationId xmlns:a16="http://schemas.microsoft.com/office/drawing/2014/main" id="{296E6515-B9AB-47CC-A116-59C6F40A06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3324217"/>
              </p:ext>
            </p:extLst>
          </p:nvPr>
        </p:nvGraphicFramePr>
        <p:xfrm>
          <a:off x="4542798" y="1968170"/>
          <a:ext cx="6443664" cy="361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7" name="PA_库_文本框 13">
            <a:extLst>
              <a:ext uri="{FF2B5EF4-FFF2-40B4-BE49-F238E27FC236}">
                <a16:creationId xmlns:a16="http://schemas.microsoft.com/office/drawing/2014/main" id="{A84C2AA8-A033-432C-BD13-3FB9A02610B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540506" y="2846964"/>
            <a:ext cx="2479950" cy="62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PA_库_文本框 15">
            <a:extLst>
              <a:ext uri="{FF2B5EF4-FFF2-40B4-BE49-F238E27FC236}">
                <a16:creationId xmlns:a16="http://schemas.microsoft.com/office/drawing/2014/main" id="{9EF2F62A-B3EC-4E5F-8072-55225E7E4E4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571110" y="2385299"/>
            <a:ext cx="2132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PA_库_文本框 13">
            <a:extLst>
              <a:ext uri="{FF2B5EF4-FFF2-40B4-BE49-F238E27FC236}">
                <a16:creationId xmlns:a16="http://schemas.microsoft.com/office/drawing/2014/main" id="{9EF24610-6929-48D2-AC15-CB5A01CE7E3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40506" y="4459864"/>
            <a:ext cx="2479950" cy="62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PA_库_文本框 15">
            <a:extLst>
              <a:ext uri="{FF2B5EF4-FFF2-40B4-BE49-F238E27FC236}">
                <a16:creationId xmlns:a16="http://schemas.microsoft.com/office/drawing/2014/main" id="{D389BC97-C400-42D1-B3D8-D1973C862DB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571110" y="3998199"/>
            <a:ext cx="2132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699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:c="http://schemas.openxmlformats.org/drawingml/2006/chart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5" grpId="0"/>
      <p:bldGraphic spid="28" grpId="0">
        <p:bldAsOne/>
      </p:bldGraphic>
      <p:bldP spid="47" grpId="0" autoUpdateAnimBg="0"/>
      <p:bldP spid="48" grpId="0" autoUpdateAnimBg="0"/>
      <p:bldP spid="49" grpId="0" autoUpdateAnimBg="0"/>
      <p:bldP spid="5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9C9428B-600C-4B62-992C-2D4ABF61D7FF}"/>
              </a:ext>
            </a:extLst>
          </p:cNvPr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ED6BF4FD-0603-44C3-99B3-9FEF3F806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169" y="987349"/>
            <a:ext cx="36361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Font typeface="Arial" panose="020B0604020202020204" pitchFamily="34" charset="0"/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+mn-lt"/>
              </a:rPr>
              <a:t>04 Add title text</a:t>
            </a:r>
            <a:endParaRPr lang="zh-CN" altLang="en-US" dirty="0"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2D8FFF9-5EA9-46C3-A319-16BD021F5039}"/>
              </a:ext>
            </a:extLst>
          </p:cNvPr>
          <p:cNvGrpSpPr/>
          <p:nvPr/>
        </p:nvGrpSpPr>
        <p:grpSpPr>
          <a:xfrm>
            <a:off x="1192316" y="1879805"/>
            <a:ext cx="9763080" cy="3791236"/>
            <a:chOff x="1192316" y="1879805"/>
            <a:chExt cx="9763080" cy="3791236"/>
          </a:xfrm>
        </p:grpSpPr>
        <p:sp>
          <p:nvSpPr>
            <p:cNvPr id="9" name="Oval 42">
              <a:extLst>
                <a:ext uri="{FF2B5EF4-FFF2-40B4-BE49-F238E27FC236}">
                  <a16:creationId xmlns:a16="http://schemas.microsoft.com/office/drawing/2014/main" id="{32D6534D-DEB0-49FF-89CD-841A7ED24427}"/>
                </a:ext>
              </a:extLst>
            </p:cNvPr>
            <p:cNvSpPr/>
            <p:nvPr/>
          </p:nvSpPr>
          <p:spPr>
            <a:xfrm>
              <a:off x="4200382" y="1879805"/>
              <a:ext cx="3791237" cy="3791236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>
              <a:solidFill>
                <a:srgbClr val="FFAEAA"/>
              </a:solidFill>
            </a:ln>
            <a:effectLst>
              <a:outerShdw blurRad="571500" dist="546100" dir="3120000" sx="92000" sy="92000" algn="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E62EC969-46BE-4B52-B4DE-67C8D7A298EC}"/>
                </a:ext>
              </a:extLst>
            </p:cNvPr>
            <p:cNvGrpSpPr/>
            <p:nvPr/>
          </p:nvGrpSpPr>
          <p:grpSpPr>
            <a:xfrm>
              <a:off x="8070025" y="2270825"/>
              <a:ext cx="2885371" cy="1096394"/>
              <a:chOff x="7281186" y="3304255"/>
              <a:chExt cx="2885371" cy="1096394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BFF08CE2-FD1A-40D9-AAC8-9DC063EEAC81}"/>
                  </a:ext>
                </a:extLst>
              </p:cNvPr>
              <p:cNvSpPr/>
              <p:nvPr/>
            </p:nvSpPr>
            <p:spPr>
              <a:xfrm>
                <a:off x="7281187" y="3304255"/>
                <a:ext cx="2241974" cy="49795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85D4945B-E43F-4AAB-965F-86EF483FD3DC}"/>
                  </a:ext>
                </a:extLst>
              </p:cNvPr>
              <p:cNvSpPr txBox="1"/>
              <p:nvPr/>
            </p:nvSpPr>
            <p:spPr>
              <a:xfrm>
                <a:off x="7281186" y="3771887"/>
                <a:ext cx="2885371" cy="628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ts val="2200"/>
                  </a:lnSpc>
                </a:pP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content, content to match the title.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B202EA0-BECA-4CE7-A757-65E0644C51FB}"/>
                </a:ext>
              </a:extLst>
            </p:cNvPr>
            <p:cNvGrpSpPr/>
            <p:nvPr/>
          </p:nvGrpSpPr>
          <p:grpSpPr>
            <a:xfrm>
              <a:off x="1224146" y="2255901"/>
              <a:ext cx="2885371" cy="1099558"/>
              <a:chOff x="1583218" y="1902050"/>
              <a:chExt cx="2885371" cy="1099558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F98D427F-52BA-4C2E-953C-700379B49F6A}"/>
                  </a:ext>
                </a:extLst>
              </p:cNvPr>
              <p:cNvSpPr/>
              <p:nvPr/>
            </p:nvSpPr>
            <p:spPr>
              <a:xfrm>
                <a:off x="2212533" y="1902050"/>
                <a:ext cx="2241974" cy="49795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FFEBE099-14BC-4B46-A33A-E20E3ACDBDDF}"/>
                  </a:ext>
                </a:extLst>
              </p:cNvPr>
              <p:cNvSpPr txBox="1"/>
              <p:nvPr/>
            </p:nvSpPr>
            <p:spPr>
              <a:xfrm>
                <a:off x="1583218" y="2372846"/>
                <a:ext cx="2885371" cy="628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ts val="2200"/>
                  </a:lnSpc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仓耳明楷 W03" panose="00000500000000000000" pitchFamily="2" charset="-122"/>
                    <a:ea typeface="仓耳明楷 W03" panose="00000500000000000000" pitchFamily="2" charset="-122"/>
                  </a:defRPr>
                </a:lvl1pPr>
              </a:lstStyle>
              <a:p>
                <a:pPr algn="r"/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8EC0816E-95F5-452E-B6BD-B2FE919549D4}"/>
                </a:ext>
              </a:extLst>
            </p:cNvPr>
            <p:cNvGrpSpPr/>
            <p:nvPr/>
          </p:nvGrpSpPr>
          <p:grpSpPr>
            <a:xfrm>
              <a:off x="8070024" y="4150153"/>
              <a:ext cx="2885371" cy="1083694"/>
              <a:chOff x="7281185" y="3230350"/>
              <a:chExt cx="2885371" cy="1083694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F34D43E2-43A0-4374-A84E-65612D003EF5}"/>
                  </a:ext>
                </a:extLst>
              </p:cNvPr>
              <p:cNvSpPr/>
              <p:nvPr/>
            </p:nvSpPr>
            <p:spPr>
              <a:xfrm>
                <a:off x="7281186" y="3230350"/>
                <a:ext cx="2241974" cy="49795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817084B-1AC9-47D7-BDB6-C16CD95588F8}"/>
                  </a:ext>
                </a:extLst>
              </p:cNvPr>
              <p:cNvSpPr txBox="1"/>
              <p:nvPr/>
            </p:nvSpPr>
            <p:spPr>
              <a:xfrm>
                <a:off x="7281185" y="3685282"/>
                <a:ext cx="2885371" cy="628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ts val="2200"/>
                  </a:lnSpc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仓耳明楷 W03" panose="00000500000000000000" pitchFamily="2" charset="-122"/>
                    <a:ea typeface="仓耳明楷 W03" panose="00000500000000000000" pitchFamily="2" charset="-122"/>
                  </a:defRPr>
                </a:lvl1pPr>
              </a:lstStyle>
              <a:p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1A53B167-2F3F-4D06-9144-BD767A952E93}"/>
                </a:ext>
              </a:extLst>
            </p:cNvPr>
            <p:cNvGrpSpPr/>
            <p:nvPr/>
          </p:nvGrpSpPr>
          <p:grpSpPr>
            <a:xfrm>
              <a:off x="1192316" y="4150783"/>
              <a:ext cx="2885371" cy="1099558"/>
              <a:chOff x="7720739" y="3230980"/>
              <a:chExt cx="2885371" cy="1099558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096038F7-481C-4ABF-A956-069648478994}"/>
                  </a:ext>
                </a:extLst>
              </p:cNvPr>
              <p:cNvSpPr/>
              <p:nvPr/>
            </p:nvSpPr>
            <p:spPr>
              <a:xfrm>
                <a:off x="8350054" y="3230980"/>
                <a:ext cx="2241974" cy="49795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19D9AF7D-721A-4AEC-A8A5-75721764454E}"/>
                  </a:ext>
                </a:extLst>
              </p:cNvPr>
              <p:cNvSpPr txBox="1"/>
              <p:nvPr/>
            </p:nvSpPr>
            <p:spPr>
              <a:xfrm>
                <a:off x="7720739" y="3701776"/>
                <a:ext cx="2885371" cy="628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algn="r">
                  <a:lnSpc>
                    <a:spcPts val="2200"/>
                  </a:lnSpc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仓耳明楷 W03" panose="00000500000000000000" pitchFamily="2" charset="-122"/>
                    <a:ea typeface="仓耳明楷 W03" panose="00000500000000000000" pitchFamily="2" charset="-122"/>
                  </a:defRPr>
                </a:lvl1pPr>
              </a:lstStyle>
              <a:p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24185CB5-AEDC-403D-AB6A-A9C1190C0354}"/>
              </a:ext>
            </a:extLst>
          </p:cNvPr>
          <p:cNvCxnSpPr/>
          <p:nvPr/>
        </p:nvCxnSpPr>
        <p:spPr>
          <a:xfrm>
            <a:off x="1651000" y="3771900"/>
            <a:ext cx="2534556" cy="0"/>
          </a:xfrm>
          <a:prstGeom prst="line">
            <a:avLst/>
          </a:prstGeom>
          <a:ln>
            <a:solidFill>
              <a:srgbClr val="FFA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5E1B16A3-FEC7-4C7B-BBF9-8E389479E68B}"/>
              </a:ext>
            </a:extLst>
          </p:cNvPr>
          <p:cNvCxnSpPr/>
          <p:nvPr/>
        </p:nvCxnSpPr>
        <p:spPr>
          <a:xfrm>
            <a:off x="7975600" y="3771900"/>
            <a:ext cx="2534556" cy="0"/>
          </a:xfrm>
          <a:prstGeom prst="line">
            <a:avLst/>
          </a:prstGeom>
          <a:ln>
            <a:solidFill>
              <a:srgbClr val="FFA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1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9C9428B-600C-4B62-992C-2D4ABF61D7FF}"/>
              </a:ext>
            </a:extLst>
          </p:cNvPr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ED6BF4FD-0603-44C3-99B3-9FEF3F806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169" y="987349"/>
            <a:ext cx="39239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Font typeface="Arial" panose="020B0604020202020204" pitchFamily="34" charset="0"/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+mn-lt"/>
              </a:rPr>
              <a:t>04 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D0ABA0B8-0ECD-4035-A985-BD3C5EE3C264}"/>
              </a:ext>
            </a:extLst>
          </p:cNvPr>
          <p:cNvSpPr/>
          <p:nvPr/>
        </p:nvSpPr>
        <p:spPr>
          <a:xfrm>
            <a:off x="1617891" y="2034530"/>
            <a:ext cx="2084963" cy="2084963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EC71650D-36DD-4273-A5FB-A3894536FDAA}"/>
              </a:ext>
            </a:extLst>
          </p:cNvPr>
          <p:cNvSpPr/>
          <p:nvPr/>
        </p:nvSpPr>
        <p:spPr>
          <a:xfrm>
            <a:off x="5088911" y="2027060"/>
            <a:ext cx="2084963" cy="2084963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B1B93FF6-EC21-498B-9EA8-7A110BED19EA}"/>
              </a:ext>
            </a:extLst>
          </p:cNvPr>
          <p:cNvSpPr/>
          <p:nvPr/>
        </p:nvSpPr>
        <p:spPr>
          <a:xfrm>
            <a:off x="8517168" y="2034023"/>
            <a:ext cx="2084963" cy="2084963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047E877-AE85-4624-8803-06E7C2236377}"/>
              </a:ext>
            </a:extLst>
          </p:cNvPr>
          <p:cNvGrpSpPr/>
          <p:nvPr/>
        </p:nvGrpSpPr>
        <p:grpSpPr>
          <a:xfrm>
            <a:off x="1625286" y="3683446"/>
            <a:ext cx="2135370" cy="1835922"/>
            <a:chOff x="1458505" y="3685777"/>
            <a:chExt cx="2135370" cy="1835922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6AA8553A-1824-425B-9F08-AD1A794D9E37}"/>
                </a:ext>
              </a:extLst>
            </p:cNvPr>
            <p:cNvSpPr/>
            <p:nvPr/>
          </p:nvSpPr>
          <p:spPr>
            <a:xfrm>
              <a:off x="1458505" y="4582980"/>
              <a:ext cx="2135370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9B82679A-9743-44F6-A941-C92E9353686A}"/>
                </a:ext>
              </a:extLst>
            </p:cNvPr>
            <p:cNvSpPr/>
            <p:nvPr/>
          </p:nvSpPr>
          <p:spPr>
            <a:xfrm>
              <a:off x="2107856" y="3685777"/>
              <a:ext cx="785432" cy="78543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FFAE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F8A1672-8F93-4B19-9FFD-0B95D23982CE}"/>
              </a:ext>
            </a:extLst>
          </p:cNvPr>
          <p:cNvGrpSpPr/>
          <p:nvPr/>
        </p:nvGrpSpPr>
        <p:grpSpPr>
          <a:xfrm>
            <a:off x="5033054" y="3683446"/>
            <a:ext cx="2181372" cy="1850807"/>
            <a:chOff x="1437626" y="3685777"/>
            <a:chExt cx="2181372" cy="1850807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371FF4E8-9ED6-45CC-B674-A2712B8494C8}"/>
                </a:ext>
              </a:extLst>
            </p:cNvPr>
            <p:cNvSpPr/>
            <p:nvPr/>
          </p:nvSpPr>
          <p:spPr>
            <a:xfrm>
              <a:off x="1437626" y="4597865"/>
              <a:ext cx="2181372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35ED0436-D016-44F6-BE12-F7DE2437879C}"/>
                </a:ext>
              </a:extLst>
            </p:cNvPr>
            <p:cNvSpPr/>
            <p:nvPr/>
          </p:nvSpPr>
          <p:spPr>
            <a:xfrm>
              <a:off x="2107856" y="3685777"/>
              <a:ext cx="785432" cy="78543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FFAE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83A4EA8-E126-4457-B856-C14D89517F1F}"/>
              </a:ext>
            </a:extLst>
          </p:cNvPr>
          <p:cNvGrpSpPr/>
          <p:nvPr/>
        </p:nvGrpSpPr>
        <p:grpSpPr>
          <a:xfrm>
            <a:off x="8489393" y="3665471"/>
            <a:ext cx="2084964" cy="1862901"/>
            <a:chOff x="1465319" y="3667802"/>
            <a:chExt cx="2084964" cy="1862901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F75644EA-A547-4AD4-A20A-DB4F75C58BDB}"/>
                </a:ext>
              </a:extLst>
            </p:cNvPr>
            <p:cNvSpPr/>
            <p:nvPr/>
          </p:nvSpPr>
          <p:spPr>
            <a:xfrm>
              <a:off x="1465319" y="4591984"/>
              <a:ext cx="2084964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4AF73E46-7F2D-4304-BAAC-123029C22A69}"/>
                </a:ext>
              </a:extLst>
            </p:cNvPr>
            <p:cNvSpPr/>
            <p:nvPr/>
          </p:nvSpPr>
          <p:spPr>
            <a:xfrm>
              <a:off x="2118003" y="3667802"/>
              <a:ext cx="785432" cy="78543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FFAE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A12517B-D8E6-4602-8868-036FAD57F972}"/>
              </a:ext>
            </a:extLst>
          </p:cNvPr>
          <p:cNvCxnSpPr>
            <a:cxnSpLocks/>
          </p:cNvCxnSpPr>
          <p:nvPr/>
        </p:nvCxnSpPr>
        <p:spPr>
          <a:xfrm>
            <a:off x="4381677" y="2034023"/>
            <a:ext cx="0" cy="3473390"/>
          </a:xfrm>
          <a:prstGeom prst="line">
            <a:avLst/>
          </a:prstGeom>
          <a:ln w="38100">
            <a:gradFill>
              <a:gsLst>
                <a:gs pos="34000">
                  <a:srgbClr val="EFCDD3"/>
                </a:gs>
                <a:gs pos="0">
                  <a:schemeClr val="bg1"/>
                </a:gs>
                <a:gs pos="100000">
                  <a:schemeClr val="bg1"/>
                </a:gs>
                <a:gs pos="71000">
                  <a:srgbClr val="EDD9E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A9B3F77A-5B0B-4228-AC78-72AF759E1723}"/>
              </a:ext>
            </a:extLst>
          </p:cNvPr>
          <p:cNvCxnSpPr>
            <a:cxnSpLocks/>
          </p:cNvCxnSpPr>
          <p:nvPr/>
        </p:nvCxnSpPr>
        <p:spPr>
          <a:xfrm>
            <a:off x="7810324" y="2034023"/>
            <a:ext cx="0" cy="3473390"/>
          </a:xfrm>
          <a:prstGeom prst="line">
            <a:avLst/>
          </a:prstGeom>
          <a:ln w="38100">
            <a:gradFill>
              <a:gsLst>
                <a:gs pos="34000">
                  <a:srgbClr val="EFCDD3"/>
                </a:gs>
                <a:gs pos="0">
                  <a:schemeClr val="bg1"/>
                </a:gs>
                <a:gs pos="100000">
                  <a:schemeClr val="bg1"/>
                </a:gs>
                <a:gs pos="71000">
                  <a:srgbClr val="EDD9E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82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:a14="http://schemas.microsoft.com/office/drawing/2010/main" xmlns:a16="http://schemas.microsoft.com/office/drawing/2014/main"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5" grpId="0"/>
      <p:bldP spid="28" grpId="0" animBg="1"/>
      <p:bldP spid="29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9C9428B-600C-4B62-992C-2D4ABF61D7FF}"/>
              </a:ext>
            </a:extLst>
          </p:cNvPr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ED6BF4FD-0603-44C3-99B3-9FEF3F806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169" y="987349"/>
            <a:ext cx="37224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Font typeface="Arial" panose="020B0604020202020204" pitchFamily="34" charset="0"/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+mn-lt"/>
              </a:rPr>
              <a:t>04 Add title text</a:t>
            </a:r>
            <a:endParaRPr lang="zh-CN" altLang="en-US" dirty="0">
              <a:sym typeface="+mn-lt"/>
            </a:endParaRPr>
          </a:p>
        </p:txBody>
      </p:sp>
      <p:cxnSp>
        <p:nvCxnSpPr>
          <p:cNvPr id="69" name="Straight Connector 1">
            <a:extLst>
              <a:ext uri="{FF2B5EF4-FFF2-40B4-BE49-F238E27FC236}">
                <a16:creationId xmlns:a16="http://schemas.microsoft.com/office/drawing/2014/main" id="{401B9BC9-B854-433F-A3F9-67BE771198D7}"/>
              </a:ext>
            </a:extLst>
          </p:cNvPr>
          <p:cNvCxnSpPr>
            <a:cxnSpLocks/>
          </p:cNvCxnSpPr>
          <p:nvPr/>
        </p:nvCxnSpPr>
        <p:spPr>
          <a:xfrm>
            <a:off x="6099176" y="2162629"/>
            <a:ext cx="1" cy="381816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5">
            <a:extLst>
              <a:ext uri="{FF2B5EF4-FFF2-40B4-BE49-F238E27FC236}">
                <a16:creationId xmlns:a16="http://schemas.microsoft.com/office/drawing/2014/main" id="{1823682F-2CBB-48EE-AB51-BD4E367B4C37}"/>
              </a:ext>
            </a:extLst>
          </p:cNvPr>
          <p:cNvGrpSpPr/>
          <p:nvPr/>
        </p:nvGrpSpPr>
        <p:grpSpPr>
          <a:xfrm>
            <a:off x="5594349" y="2657475"/>
            <a:ext cx="1009651" cy="1009651"/>
            <a:chOff x="4362450" y="4248150"/>
            <a:chExt cx="1162050" cy="1162050"/>
          </a:xfrm>
          <a:effectLst>
            <a:outerShdw blurRad="444500" sx="102000" sy="102000" algn="ctr" rotWithShape="0">
              <a:schemeClr val="bg1">
                <a:lumMod val="75000"/>
                <a:alpha val="40000"/>
              </a:schemeClr>
            </a:outerShdw>
          </a:effectLst>
        </p:grpSpPr>
        <p:sp>
          <p:nvSpPr>
            <p:cNvPr id="74" name="Oval 6">
              <a:extLst>
                <a:ext uri="{FF2B5EF4-FFF2-40B4-BE49-F238E27FC236}">
                  <a16:creationId xmlns:a16="http://schemas.microsoft.com/office/drawing/2014/main" id="{CC27A9BB-80F8-458B-8A07-2844AC944D0D}"/>
                </a:ext>
              </a:extLst>
            </p:cNvPr>
            <p:cNvSpPr/>
            <p:nvPr/>
          </p:nvSpPr>
          <p:spPr>
            <a:xfrm>
              <a:off x="4368800" y="4248150"/>
              <a:ext cx="1155700" cy="11557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Arc 7">
              <a:extLst>
                <a:ext uri="{FF2B5EF4-FFF2-40B4-BE49-F238E27FC236}">
                  <a16:creationId xmlns:a16="http://schemas.microsoft.com/office/drawing/2014/main" id="{C75F1FF7-E20A-4CCF-B342-E555E19085FE}"/>
                </a:ext>
              </a:extLst>
            </p:cNvPr>
            <p:cNvSpPr/>
            <p:nvPr/>
          </p:nvSpPr>
          <p:spPr>
            <a:xfrm>
              <a:off x="4362450" y="4248150"/>
              <a:ext cx="1162050" cy="1162050"/>
            </a:xfrm>
            <a:prstGeom prst="arc">
              <a:avLst>
                <a:gd name="adj1" fmla="val 16166403"/>
                <a:gd name="adj2" fmla="val 10982007"/>
              </a:avLst>
            </a:prstGeom>
            <a:ln w="38100">
              <a:solidFill>
                <a:srgbClr val="FFAEAA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6" name="Group 8">
            <a:extLst>
              <a:ext uri="{FF2B5EF4-FFF2-40B4-BE49-F238E27FC236}">
                <a16:creationId xmlns:a16="http://schemas.microsoft.com/office/drawing/2014/main" id="{CA2C645C-7E7B-40DD-84E7-7291C55E4AE3}"/>
              </a:ext>
            </a:extLst>
          </p:cNvPr>
          <p:cNvGrpSpPr/>
          <p:nvPr/>
        </p:nvGrpSpPr>
        <p:grpSpPr>
          <a:xfrm rot="17100000">
            <a:off x="5594349" y="4581525"/>
            <a:ext cx="1009651" cy="1009651"/>
            <a:chOff x="4362450" y="4248150"/>
            <a:chExt cx="1162050" cy="1162050"/>
          </a:xfrm>
          <a:effectLst>
            <a:outerShdw blurRad="444500" sx="102000" sy="102000" algn="ctr" rotWithShape="0">
              <a:schemeClr val="bg1">
                <a:lumMod val="75000"/>
                <a:alpha val="40000"/>
              </a:schemeClr>
            </a:outerShdw>
          </a:effectLst>
        </p:grpSpPr>
        <p:sp>
          <p:nvSpPr>
            <p:cNvPr id="77" name="Oval 9">
              <a:extLst>
                <a:ext uri="{FF2B5EF4-FFF2-40B4-BE49-F238E27FC236}">
                  <a16:creationId xmlns:a16="http://schemas.microsoft.com/office/drawing/2014/main" id="{DC4A1E1F-7264-4B46-8AD9-CFD0A432CEE6}"/>
                </a:ext>
              </a:extLst>
            </p:cNvPr>
            <p:cNvSpPr/>
            <p:nvPr/>
          </p:nvSpPr>
          <p:spPr>
            <a:xfrm>
              <a:off x="4368800" y="4248150"/>
              <a:ext cx="1155700" cy="11557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Arc 10">
              <a:extLst>
                <a:ext uri="{FF2B5EF4-FFF2-40B4-BE49-F238E27FC236}">
                  <a16:creationId xmlns:a16="http://schemas.microsoft.com/office/drawing/2014/main" id="{87E9E46E-305E-4801-B5B5-52FA5456E51F}"/>
                </a:ext>
              </a:extLst>
            </p:cNvPr>
            <p:cNvSpPr/>
            <p:nvPr/>
          </p:nvSpPr>
          <p:spPr>
            <a:xfrm>
              <a:off x="4362450" y="4248150"/>
              <a:ext cx="1162050" cy="1162050"/>
            </a:xfrm>
            <a:prstGeom prst="arc">
              <a:avLst>
                <a:gd name="adj1" fmla="val 20733423"/>
                <a:gd name="adj2" fmla="val 8023974"/>
              </a:avLst>
            </a:prstGeom>
            <a:ln w="38100">
              <a:solidFill>
                <a:srgbClr val="FFAEAA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0" name="TextBox 12">
            <a:extLst>
              <a:ext uri="{FF2B5EF4-FFF2-40B4-BE49-F238E27FC236}">
                <a16:creationId xmlns:a16="http://schemas.microsoft.com/office/drawing/2014/main" id="{3CFE0149-0335-408D-B8D2-7FE1C2C439A3}"/>
              </a:ext>
            </a:extLst>
          </p:cNvPr>
          <p:cNvSpPr txBox="1"/>
          <p:nvPr/>
        </p:nvSpPr>
        <p:spPr>
          <a:xfrm>
            <a:off x="5519385" y="2905780"/>
            <a:ext cx="1155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01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1" name="TextBox 13">
            <a:extLst>
              <a:ext uri="{FF2B5EF4-FFF2-40B4-BE49-F238E27FC236}">
                <a16:creationId xmlns:a16="http://schemas.microsoft.com/office/drawing/2014/main" id="{51A11927-C569-4F63-ADBF-07356B51DD94}"/>
              </a:ext>
            </a:extLst>
          </p:cNvPr>
          <p:cNvSpPr txBox="1"/>
          <p:nvPr/>
        </p:nvSpPr>
        <p:spPr>
          <a:xfrm>
            <a:off x="5519385" y="4821362"/>
            <a:ext cx="1155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02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A923B6B0-9BE7-4949-B433-84981CF8B4A2}"/>
              </a:ext>
            </a:extLst>
          </p:cNvPr>
          <p:cNvSpPr/>
          <p:nvPr/>
        </p:nvSpPr>
        <p:spPr>
          <a:xfrm>
            <a:off x="6712129" y="2470456"/>
            <a:ext cx="2241974" cy="4979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DE661A45-7A16-48CF-ACB2-14F3F756F607}"/>
              </a:ext>
            </a:extLst>
          </p:cNvPr>
          <p:cNvSpPr txBox="1"/>
          <p:nvPr/>
        </p:nvSpPr>
        <p:spPr>
          <a:xfrm>
            <a:off x="6712128" y="2938088"/>
            <a:ext cx="2885371" cy="6287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AB223BA6-FF39-42BE-B83E-757AC8AA5220}"/>
              </a:ext>
            </a:extLst>
          </p:cNvPr>
          <p:cNvSpPr/>
          <p:nvPr/>
        </p:nvSpPr>
        <p:spPr>
          <a:xfrm>
            <a:off x="3283722" y="4468067"/>
            <a:ext cx="2241974" cy="4979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EC4FA8C4-2626-4D08-94F5-EE74EF447CA4}"/>
              </a:ext>
            </a:extLst>
          </p:cNvPr>
          <p:cNvSpPr txBox="1"/>
          <p:nvPr/>
        </p:nvSpPr>
        <p:spPr>
          <a:xfrm>
            <a:off x="2659142" y="4966985"/>
            <a:ext cx="2885371" cy="6287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4" name="图片 93">
            <a:extLst>
              <a:ext uri="{FF2B5EF4-FFF2-40B4-BE49-F238E27FC236}">
                <a16:creationId xmlns:a16="http://schemas.microsoft.com/office/drawing/2014/main" id="{76937278-CFF1-4353-9383-5688E1338E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5506" y="2657475"/>
            <a:ext cx="1106016" cy="1106016"/>
          </a:xfrm>
          <a:prstGeom prst="rect">
            <a:avLst/>
          </a:prstGeom>
        </p:spPr>
      </p:pic>
      <p:pic>
        <p:nvPicPr>
          <p:cNvPr id="96" name="图片 95">
            <a:extLst>
              <a:ext uri="{FF2B5EF4-FFF2-40B4-BE49-F238E27FC236}">
                <a16:creationId xmlns:a16="http://schemas.microsoft.com/office/drawing/2014/main" id="{87DD59E1-30C9-4610-B87A-7CE6E52F0BC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419" y="2633257"/>
            <a:ext cx="1106016" cy="1106016"/>
          </a:xfrm>
          <a:prstGeom prst="rect">
            <a:avLst/>
          </a:prstGeom>
        </p:spPr>
      </p:pic>
      <p:pic>
        <p:nvPicPr>
          <p:cNvPr id="98" name="图片 97">
            <a:extLst>
              <a:ext uri="{FF2B5EF4-FFF2-40B4-BE49-F238E27FC236}">
                <a16:creationId xmlns:a16="http://schemas.microsoft.com/office/drawing/2014/main" id="{3CB633E9-39FD-4981-B463-F3A0A8A97BC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498" y="2657476"/>
            <a:ext cx="1106016" cy="1106016"/>
          </a:xfrm>
          <a:prstGeom prst="rect">
            <a:avLst/>
          </a:prstGeom>
        </p:spPr>
      </p:pic>
      <p:pic>
        <p:nvPicPr>
          <p:cNvPr id="99" name="图片 98">
            <a:extLst>
              <a:ext uri="{FF2B5EF4-FFF2-40B4-BE49-F238E27FC236}">
                <a16:creationId xmlns:a16="http://schemas.microsoft.com/office/drawing/2014/main" id="{3F23DDDD-FE7B-4A8C-8720-B4DC1CE041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999" y="4446941"/>
            <a:ext cx="1106016" cy="1106016"/>
          </a:xfrm>
          <a:prstGeom prst="rect">
            <a:avLst/>
          </a:prstGeom>
        </p:spPr>
      </p:pic>
      <p:pic>
        <p:nvPicPr>
          <p:cNvPr id="100" name="图片 99">
            <a:extLst>
              <a:ext uri="{FF2B5EF4-FFF2-40B4-BE49-F238E27FC236}">
                <a16:creationId xmlns:a16="http://schemas.microsoft.com/office/drawing/2014/main" id="{5E1B21AB-FF3D-41C8-9945-A91211A6794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912" y="4422723"/>
            <a:ext cx="1106016" cy="1106016"/>
          </a:xfrm>
          <a:prstGeom prst="rect">
            <a:avLst/>
          </a:prstGeom>
        </p:spPr>
      </p:pic>
      <p:pic>
        <p:nvPicPr>
          <p:cNvPr id="101" name="图片 100">
            <a:extLst>
              <a:ext uri="{FF2B5EF4-FFF2-40B4-BE49-F238E27FC236}">
                <a16:creationId xmlns:a16="http://schemas.microsoft.com/office/drawing/2014/main" id="{CA73E372-F38B-414B-9CF7-129CA4BA617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2991" y="4446942"/>
            <a:ext cx="1106016" cy="110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7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5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5" grpId="0"/>
      <p:bldP spid="80" grpId="0"/>
      <p:bldP spid="81" grpId="0"/>
      <p:bldP spid="90" grpId="0"/>
      <p:bldP spid="91" grpId="0"/>
      <p:bldP spid="92" grpId="0"/>
      <p:bldP spid="9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3367314" y="0"/>
            <a:ext cx="5484586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7094FADE-9429-4147-B8D8-A89CCA3469BF}"/>
              </a:ext>
            </a:extLst>
          </p:cNvPr>
          <p:cNvSpPr/>
          <p:nvPr/>
        </p:nvSpPr>
        <p:spPr>
          <a:xfrm>
            <a:off x="1422400" y="1136429"/>
            <a:ext cx="9372600" cy="4615847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C4533E1A-02E0-4FF0-8BB6-41F0E89A0C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33382" y="3509127"/>
            <a:ext cx="647277" cy="383902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055CE907-A9A1-4654-A919-258ACD5B15BB}"/>
              </a:ext>
            </a:extLst>
          </p:cNvPr>
          <p:cNvGrpSpPr/>
          <p:nvPr/>
        </p:nvGrpSpPr>
        <p:grpSpPr>
          <a:xfrm>
            <a:off x="4180700" y="1127482"/>
            <a:ext cx="3867512" cy="1195720"/>
            <a:chOff x="5321299" y="1297916"/>
            <a:chExt cx="3867512" cy="119572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FF97C48-9974-4A1D-9BAB-C4624FB76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321299" y="1306864"/>
              <a:ext cx="2016125" cy="1186772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AE2568CE-2CCA-4AD6-89A2-2DF4FEE74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7172686" y="1297916"/>
              <a:ext cx="2016125" cy="1186772"/>
            </a:xfrm>
            <a:prstGeom prst="rect">
              <a:avLst/>
            </a:prstGeom>
          </p:spPr>
        </p:pic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D7692F43-BA30-CB08-FEE1-9E5B866E31AF}"/>
              </a:ext>
            </a:extLst>
          </p:cNvPr>
          <p:cNvSpPr/>
          <p:nvPr/>
        </p:nvSpPr>
        <p:spPr>
          <a:xfrm>
            <a:off x="3953274" y="4799325"/>
            <a:ext cx="4303684" cy="392144"/>
          </a:xfrm>
          <a:prstGeom prst="rect">
            <a:avLst/>
          </a:prstGeom>
          <a:solidFill>
            <a:srgbClr val="FFAEA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Report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freeppt7.com   Time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20XX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9BCB4A6-36EE-7880-61D3-084C967BE2FD}"/>
              </a:ext>
            </a:extLst>
          </p:cNvPr>
          <p:cNvSpPr txBox="1"/>
          <p:nvPr/>
        </p:nvSpPr>
        <p:spPr>
          <a:xfrm>
            <a:off x="2163554" y="2767279"/>
            <a:ext cx="7883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天群行楷 W01" panose="02020400000000000000" pitchFamily="18" charset="-122"/>
                <a:ea typeface="仓耳天群行楷 W01" panose="02020400000000000000" pitchFamily="18" charset="-122"/>
                <a:cs typeface="+mn-ea"/>
                <a:sym typeface="+mn-lt"/>
              </a:rPr>
              <a:t>THANK YOU</a:t>
            </a:r>
            <a:endParaRPr lang="zh-CN" altLang="en-US" sz="8000" dirty="0">
              <a:solidFill>
                <a:schemeClr val="tx1">
                  <a:lumMod val="75000"/>
                  <a:lumOff val="25000"/>
                </a:schemeClr>
              </a:solidFill>
              <a:latin typeface="仓耳天群行楷 W01" panose="02020400000000000000" pitchFamily="18" charset="-122"/>
              <a:ea typeface="仓耳天群行楷 W01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31" name="Rounded Rectangle 7">
            <a:extLst>
              <a:ext uri="{FF2B5EF4-FFF2-40B4-BE49-F238E27FC236}">
                <a16:creationId xmlns:a16="http://schemas.microsoft.com/office/drawing/2014/main" id="{6328154A-74B7-C07F-147A-8F055869C189}"/>
              </a:ext>
            </a:extLst>
          </p:cNvPr>
          <p:cNvSpPr/>
          <p:nvPr/>
        </p:nvSpPr>
        <p:spPr>
          <a:xfrm>
            <a:off x="5262816" y="24354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F0C0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34" name="TextBox 3">
            <a:hlinkClick r:id="rId6"/>
            <a:extLst>
              <a:ext uri="{FF2B5EF4-FFF2-40B4-BE49-F238E27FC236}">
                <a16:creationId xmlns:a16="http://schemas.microsoft.com/office/drawing/2014/main" id="{A354CE3B-60A3-8DDE-AD0F-042AB5009624}"/>
              </a:ext>
            </a:extLst>
          </p:cNvPr>
          <p:cNvSpPr txBox="1"/>
          <p:nvPr/>
        </p:nvSpPr>
        <p:spPr>
          <a:xfrm>
            <a:off x="3561995" y="654140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FFAEAA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FFAEA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45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EE0477DB-04EF-4408-B540-5F44007023F2}"/>
              </a:ext>
            </a:extLst>
          </p:cNvPr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74CF23C-2A2A-429F-8147-08E5324BD4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002" y="1425599"/>
            <a:ext cx="2821645" cy="4342014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9240547-F01C-472A-8EED-326E0D5E7C87}"/>
              </a:ext>
            </a:extLst>
          </p:cNvPr>
          <p:cNvCxnSpPr>
            <a:cxnSpLocks/>
          </p:cNvCxnSpPr>
          <p:nvPr/>
        </p:nvCxnSpPr>
        <p:spPr>
          <a:xfrm>
            <a:off x="5039697" y="1541713"/>
            <a:ext cx="0" cy="3901574"/>
          </a:xfrm>
          <a:prstGeom prst="line">
            <a:avLst/>
          </a:prstGeom>
          <a:ln w="38100">
            <a:gradFill>
              <a:gsLst>
                <a:gs pos="34000">
                  <a:srgbClr val="EFCDD3"/>
                </a:gs>
                <a:gs pos="0">
                  <a:schemeClr val="bg1"/>
                </a:gs>
                <a:gs pos="100000">
                  <a:schemeClr val="bg1"/>
                </a:gs>
                <a:gs pos="71000">
                  <a:srgbClr val="EDD9E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6">
            <a:extLst>
              <a:ext uri="{FF2B5EF4-FFF2-40B4-BE49-F238E27FC236}">
                <a16:creationId xmlns:a16="http://schemas.microsoft.com/office/drawing/2014/main" id="{EC223586-60E7-4210-BBF0-AC0D4B216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5481" y="2165220"/>
            <a:ext cx="321476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PART ONE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314A848-F304-4A6E-828A-17B6E3577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8230" y="3880175"/>
            <a:ext cx="4312324" cy="10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No matter how long the rain lasts, there will be a rainbow in the end. No matter how sad you may be, believe, that happiness is waiting.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6">
            <a:extLst>
              <a:ext uri="{FF2B5EF4-FFF2-40B4-BE49-F238E27FC236}">
                <a16:creationId xmlns:a16="http://schemas.microsoft.com/office/drawing/2014/main" id="{F19F463A-F2B0-4A3D-9750-EC24D9C61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1748" y="3006649"/>
            <a:ext cx="43123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052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9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9C9428B-600C-4B62-992C-2D4ABF61D7FF}"/>
              </a:ext>
            </a:extLst>
          </p:cNvPr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ED6BF4FD-0603-44C3-99B3-9FEF3F806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169" y="987349"/>
            <a:ext cx="37224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01 Add title text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8CD48C0-CBB0-4F43-8B97-111CB877F4A3}"/>
              </a:ext>
            </a:extLst>
          </p:cNvPr>
          <p:cNvGrpSpPr/>
          <p:nvPr/>
        </p:nvGrpSpPr>
        <p:grpSpPr>
          <a:xfrm>
            <a:off x="6339837" y="3026451"/>
            <a:ext cx="4317572" cy="1049053"/>
            <a:chOff x="1323426" y="4983434"/>
            <a:chExt cx="4317572" cy="1049053"/>
          </a:xfrm>
        </p:grpSpPr>
        <p:grpSp>
          <p:nvGrpSpPr>
            <p:cNvPr id="19" name="Group 35">
              <a:extLst>
                <a:ext uri="{FF2B5EF4-FFF2-40B4-BE49-F238E27FC236}">
                  <a16:creationId xmlns:a16="http://schemas.microsoft.com/office/drawing/2014/main" id="{ED1EEEF3-BE38-498B-90C7-DDA57258553C}"/>
                </a:ext>
              </a:extLst>
            </p:cNvPr>
            <p:cNvGrpSpPr/>
            <p:nvPr/>
          </p:nvGrpSpPr>
          <p:grpSpPr>
            <a:xfrm>
              <a:off x="1323426" y="5243657"/>
              <a:ext cx="590471" cy="590471"/>
              <a:chOff x="633817" y="2071684"/>
              <a:chExt cx="449414" cy="449414"/>
            </a:xfrm>
          </p:grpSpPr>
          <p:sp>
            <p:nvSpPr>
              <p:cNvPr id="22" name="Oval 61">
                <a:extLst>
                  <a:ext uri="{FF2B5EF4-FFF2-40B4-BE49-F238E27FC236}">
                    <a16:creationId xmlns:a16="http://schemas.microsoft.com/office/drawing/2014/main" id="{FA1B2AB1-C7A8-400C-B7AC-96EA805ECF80}"/>
                  </a:ext>
                </a:extLst>
              </p:cNvPr>
              <p:cNvSpPr/>
              <p:nvPr/>
            </p:nvSpPr>
            <p:spPr>
              <a:xfrm>
                <a:off x="633817" y="2071684"/>
                <a:ext cx="449414" cy="44941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65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id="{FA6F4314-5AA7-4350-A2B7-574C0444B7C7}"/>
                  </a:ext>
                </a:extLst>
              </p:cNvPr>
              <p:cNvSpPr/>
              <p:nvPr/>
            </p:nvSpPr>
            <p:spPr bwMode="auto">
              <a:xfrm>
                <a:off x="785786" y="2214560"/>
                <a:ext cx="166924" cy="173116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120140" tIns="60070" rIns="120140" bIns="60070" numCol="1" anchor="t" anchorCtr="0" compatLnSpc="1"/>
              <a:lstStyle/>
              <a:p>
                <a:endParaRPr lang="en-US" sz="236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A31F2E54-CAC7-42D4-8090-2E5FD22F91CA}"/>
                </a:ext>
              </a:extLst>
            </p:cNvPr>
            <p:cNvSpPr txBox="1"/>
            <p:nvPr/>
          </p:nvSpPr>
          <p:spPr>
            <a:xfrm>
              <a:off x="2069836" y="4983434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43211388-0FA5-47AE-B401-016AC03B9964}"/>
                </a:ext>
              </a:extLst>
            </p:cNvPr>
            <p:cNvSpPr/>
            <p:nvPr/>
          </p:nvSpPr>
          <p:spPr>
            <a:xfrm>
              <a:off x="2097522" y="5403725"/>
              <a:ext cx="3543476" cy="6287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4D5EEF56-A368-4B5D-AF1F-0C1056E336D7}"/>
              </a:ext>
            </a:extLst>
          </p:cNvPr>
          <p:cNvGrpSpPr/>
          <p:nvPr/>
        </p:nvGrpSpPr>
        <p:grpSpPr>
          <a:xfrm>
            <a:off x="6339837" y="4421217"/>
            <a:ext cx="4309932" cy="1037516"/>
            <a:chOff x="1323426" y="5031410"/>
            <a:chExt cx="4309932" cy="1037516"/>
          </a:xfrm>
        </p:grpSpPr>
        <p:grpSp>
          <p:nvGrpSpPr>
            <p:cNvPr id="25" name="Group 35">
              <a:extLst>
                <a:ext uri="{FF2B5EF4-FFF2-40B4-BE49-F238E27FC236}">
                  <a16:creationId xmlns:a16="http://schemas.microsoft.com/office/drawing/2014/main" id="{D2DE2872-9ED0-4DB8-BB98-FA150B73FBBC}"/>
                </a:ext>
              </a:extLst>
            </p:cNvPr>
            <p:cNvGrpSpPr/>
            <p:nvPr/>
          </p:nvGrpSpPr>
          <p:grpSpPr>
            <a:xfrm>
              <a:off x="1323426" y="5243657"/>
              <a:ext cx="590471" cy="590471"/>
              <a:chOff x="633817" y="2071684"/>
              <a:chExt cx="449414" cy="449414"/>
            </a:xfrm>
          </p:grpSpPr>
          <p:sp>
            <p:nvSpPr>
              <p:cNvPr id="28" name="Oval 61">
                <a:extLst>
                  <a:ext uri="{FF2B5EF4-FFF2-40B4-BE49-F238E27FC236}">
                    <a16:creationId xmlns:a16="http://schemas.microsoft.com/office/drawing/2014/main" id="{510EDE7B-2A54-47E8-BFFC-49E95FDB25D9}"/>
                  </a:ext>
                </a:extLst>
              </p:cNvPr>
              <p:cNvSpPr/>
              <p:nvPr/>
            </p:nvSpPr>
            <p:spPr>
              <a:xfrm>
                <a:off x="633817" y="2071684"/>
                <a:ext cx="449414" cy="44941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65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26">
                <a:extLst>
                  <a:ext uri="{FF2B5EF4-FFF2-40B4-BE49-F238E27FC236}">
                    <a16:creationId xmlns:a16="http://schemas.microsoft.com/office/drawing/2014/main" id="{C1965C7B-00A8-4BDF-B16C-DB964643AC24}"/>
                  </a:ext>
                </a:extLst>
              </p:cNvPr>
              <p:cNvSpPr/>
              <p:nvPr/>
            </p:nvSpPr>
            <p:spPr bwMode="auto">
              <a:xfrm>
                <a:off x="785786" y="2214560"/>
                <a:ext cx="166924" cy="173116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120140" tIns="60070" rIns="120140" bIns="60070" numCol="1" anchor="t" anchorCtr="0" compatLnSpc="1"/>
              <a:lstStyle/>
              <a:p>
                <a:endParaRPr lang="en-US" sz="236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346F6F31-A108-4492-AE13-ACCAA1C3D42F}"/>
                </a:ext>
              </a:extLst>
            </p:cNvPr>
            <p:cNvSpPr txBox="1"/>
            <p:nvPr/>
          </p:nvSpPr>
          <p:spPr>
            <a:xfrm>
              <a:off x="2086080" y="5031410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35C8921E-D85B-400F-A753-0513B2997E64}"/>
                </a:ext>
              </a:extLst>
            </p:cNvPr>
            <p:cNvSpPr/>
            <p:nvPr/>
          </p:nvSpPr>
          <p:spPr>
            <a:xfrm>
              <a:off x="2089882" y="5440164"/>
              <a:ext cx="3543476" cy="6287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" name="椭圆 3">
            <a:extLst>
              <a:ext uri="{FF2B5EF4-FFF2-40B4-BE49-F238E27FC236}">
                <a16:creationId xmlns:a16="http://schemas.microsoft.com/office/drawing/2014/main" id="{03D66311-CAE5-4FF1-A2B6-E1DC8EB9B6F4}"/>
              </a:ext>
            </a:extLst>
          </p:cNvPr>
          <p:cNvSpPr/>
          <p:nvPr/>
        </p:nvSpPr>
        <p:spPr>
          <a:xfrm>
            <a:off x="1299121" y="1839475"/>
            <a:ext cx="3179048" cy="3179048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0D02E266-94A7-45BD-BA54-E52DE6883E81}"/>
              </a:ext>
            </a:extLst>
          </p:cNvPr>
          <p:cNvSpPr/>
          <p:nvPr/>
        </p:nvSpPr>
        <p:spPr>
          <a:xfrm>
            <a:off x="3212219" y="3217955"/>
            <a:ext cx="2422674" cy="2422674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644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5" grpId="0"/>
      <p:bldP spid="4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9C9428B-600C-4B62-992C-2D4ABF61D7FF}"/>
              </a:ext>
            </a:extLst>
          </p:cNvPr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ED6BF4FD-0603-44C3-99B3-9FEF3F806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169" y="987349"/>
            <a:ext cx="37224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Font typeface="Arial" panose="020B0604020202020204" pitchFamily="34" charset="0"/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+mn-lt"/>
              </a:rPr>
              <a:t>01 Add title text</a:t>
            </a:r>
            <a:endParaRPr lang="zh-CN" altLang="en-US" dirty="0"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C848D16-AEBD-4DC8-A019-B1BFC920DFDF}"/>
              </a:ext>
            </a:extLst>
          </p:cNvPr>
          <p:cNvGrpSpPr/>
          <p:nvPr/>
        </p:nvGrpSpPr>
        <p:grpSpPr>
          <a:xfrm>
            <a:off x="1233851" y="3040836"/>
            <a:ext cx="2958728" cy="1090427"/>
            <a:chOff x="7528009" y="3189580"/>
            <a:chExt cx="2958728" cy="1090427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0AC5B5E7-4ACD-4742-A246-99932AE9BA56}"/>
                </a:ext>
              </a:extLst>
            </p:cNvPr>
            <p:cNvSpPr/>
            <p:nvPr/>
          </p:nvSpPr>
          <p:spPr>
            <a:xfrm>
              <a:off x="8381032" y="3189580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931F0F76-C798-4972-968B-4BF56F0FC9C3}"/>
                </a:ext>
              </a:extLst>
            </p:cNvPr>
            <p:cNvSpPr txBox="1"/>
            <p:nvPr/>
          </p:nvSpPr>
          <p:spPr>
            <a:xfrm>
              <a:off x="7528009" y="3651245"/>
              <a:ext cx="2908961" cy="6287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ts val="2200"/>
                </a:lnSpc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pPr algn="r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D260788-1889-4700-9CDA-1E835A018725}"/>
              </a:ext>
            </a:extLst>
          </p:cNvPr>
          <p:cNvGrpSpPr/>
          <p:nvPr/>
        </p:nvGrpSpPr>
        <p:grpSpPr>
          <a:xfrm>
            <a:off x="7986879" y="4331455"/>
            <a:ext cx="2631283" cy="1044734"/>
            <a:chOff x="7523107" y="3225495"/>
            <a:chExt cx="2631283" cy="1044734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5266C3CC-C959-4F9D-BC93-45428834A35B}"/>
                </a:ext>
              </a:extLst>
            </p:cNvPr>
            <p:cNvSpPr/>
            <p:nvPr/>
          </p:nvSpPr>
          <p:spPr>
            <a:xfrm>
              <a:off x="7523107" y="3225495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EDB59DEC-C5B5-4DA5-9DF5-E518A55026A3}"/>
                </a:ext>
              </a:extLst>
            </p:cNvPr>
            <p:cNvSpPr txBox="1"/>
            <p:nvPr/>
          </p:nvSpPr>
          <p:spPr>
            <a:xfrm>
              <a:off x="7523107" y="3641467"/>
              <a:ext cx="2631283" cy="6287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ts val="2200"/>
                </a:lnSpc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3EBC1146-5F57-4855-A206-2329CD5868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346" y="1847112"/>
            <a:ext cx="3858691" cy="3858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EA74F01B-EF25-4A1A-AA80-50944D2D9436}"/>
              </a:ext>
            </a:extLst>
          </p:cNvPr>
          <p:cNvGrpSpPr/>
          <p:nvPr/>
        </p:nvGrpSpPr>
        <p:grpSpPr>
          <a:xfrm>
            <a:off x="7968722" y="2124074"/>
            <a:ext cx="2903528" cy="1063959"/>
            <a:chOff x="7523108" y="3331677"/>
            <a:chExt cx="2903528" cy="1063959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2C40FCBE-81B9-4619-96C4-D69160458CC2}"/>
                </a:ext>
              </a:extLst>
            </p:cNvPr>
            <p:cNvSpPr/>
            <p:nvPr/>
          </p:nvSpPr>
          <p:spPr>
            <a:xfrm>
              <a:off x="7523108" y="3331677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B1760B1A-9F09-4EB2-87C6-B9740D8A2A8A}"/>
                </a:ext>
              </a:extLst>
            </p:cNvPr>
            <p:cNvSpPr txBox="1"/>
            <p:nvPr/>
          </p:nvSpPr>
          <p:spPr>
            <a:xfrm>
              <a:off x="7541265" y="3766874"/>
              <a:ext cx="2885371" cy="6287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ts val="2200"/>
                </a:lnSpc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191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60891" y="65393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9C9428B-600C-4B62-992C-2D4ABF61D7FF}"/>
              </a:ext>
            </a:extLst>
          </p:cNvPr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ED6BF4FD-0603-44C3-99B3-9FEF3F806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169" y="987349"/>
            <a:ext cx="372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Font typeface="Arial" panose="020B0604020202020204" pitchFamily="34" charset="0"/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+mn-lt"/>
              </a:rPr>
              <a:t>01 Add title text</a:t>
            </a:r>
            <a:endParaRPr lang="zh-CN" altLang="en-US" dirty="0">
              <a:sym typeface="+mn-lt"/>
            </a:endParaRPr>
          </a:p>
        </p:txBody>
      </p:sp>
      <p:cxnSp>
        <p:nvCxnSpPr>
          <p:cNvPr id="6" name="Straight Connector 36">
            <a:extLst>
              <a:ext uri="{FF2B5EF4-FFF2-40B4-BE49-F238E27FC236}">
                <a16:creationId xmlns:a16="http://schemas.microsoft.com/office/drawing/2014/main" id="{C2D4AF48-5C60-41D9-A430-5A5007E32167}"/>
              </a:ext>
            </a:extLst>
          </p:cNvPr>
          <p:cNvCxnSpPr/>
          <p:nvPr/>
        </p:nvCxnSpPr>
        <p:spPr bwMode="auto">
          <a:xfrm>
            <a:off x="4478169" y="1895253"/>
            <a:ext cx="0" cy="3653726"/>
          </a:xfrm>
          <a:prstGeom prst="line">
            <a:avLst/>
          </a:prstGeom>
          <a:ln w="38100">
            <a:gradFill>
              <a:gsLst>
                <a:gs pos="34000">
                  <a:srgbClr val="EFCDD3"/>
                </a:gs>
                <a:gs pos="0">
                  <a:schemeClr val="bg1"/>
                </a:gs>
                <a:gs pos="100000">
                  <a:schemeClr val="bg1"/>
                </a:gs>
                <a:gs pos="71000">
                  <a:srgbClr val="EDD9E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42">
            <a:extLst>
              <a:ext uri="{FF2B5EF4-FFF2-40B4-BE49-F238E27FC236}">
                <a16:creationId xmlns:a16="http://schemas.microsoft.com/office/drawing/2014/main" id="{6149BEEA-DF85-443C-96AD-41036F2D34AE}"/>
              </a:ext>
            </a:extLst>
          </p:cNvPr>
          <p:cNvCxnSpPr/>
          <p:nvPr/>
        </p:nvCxnSpPr>
        <p:spPr bwMode="auto">
          <a:xfrm>
            <a:off x="7732356" y="1748695"/>
            <a:ext cx="0" cy="3653726"/>
          </a:xfrm>
          <a:prstGeom prst="line">
            <a:avLst/>
          </a:prstGeom>
          <a:ln w="38100">
            <a:gradFill>
              <a:gsLst>
                <a:gs pos="34000">
                  <a:srgbClr val="EFCDD3"/>
                </a:gs>
                <a:gs pos="0">
                  <a:schemeClr val="bg1"/>
                </a:gs>
                <a:gs pos="100000">
                  <a:schemeClr val="bg1"/>
                </a:gs>
                <a:gs pos="71000">
                  <a:srgbClr val="EDD9E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6">
            <a:extLst>
              <a:ext uri="{FF2B5EF4-FFF2-40B4-BE49-F238E27FC236}">
                <a16:creationId xmlns:a16="http://schemas.microsoft.com/office/drawing/2014/main" id="{BE974892-C69D-4ED0-98B1-F7F97752449B}"/>
              </a:ext>
            </a:extLst>
          </p:cNvPr>
          <p:cNvSpPr/>
          <p:nvPr/>
        </p:nvSpPr>
        <p:spPr bwMode="auto">
          <a:xfrm>
            <a:off x="1961091" y="2124832"/>
            <a:ext cx="1783877" cy="1783877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 sz="2100" b="1">
              <a:cs typeface="+mn-ea"/>
              <a:sym typeface="+mn-lt"/>
            </a:endParaRPr>
          </a:p>
        </p:txBody>
      </p:sp>
      <p:sp>
        <p:nvSpPr>
          <p:cNvPr id="11" name="Oval 23">
            <a:extLst>
              <a:ext uri="{FF2B5EF4-FFF2-40B4-BE49-F238E27FC236}">
                <a16:creationId xmlns:a16="http://schemas.microsoft.com/office/drawing/2014/main" id="{CF8C8F1B-3105-444E-9B4F-416A0C298D5C}"/>
              </a:ext>
            </a:extLst>
          </p:cNvPr>
          <p:cNvSpPr/>
          <p:nvPr/>
        </p:nvSpPr>
        <p:spPr bwMode="auto">
          <a:xfrm>
            <a:off x="5204061" y="2106486"/>
            <a:ext cx="1783877" cy="1786381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457082" rIns="57151" bIns="457081" numCol="1" spcCol="1270" anchor="t" anchorCtr="0">
            <a:no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50">
              <a:cs typeface="+mn-ea"/>
              <a:sym typeface="+mn-lt"/>
            </a:endParaRPr>
          </a:p>
        </p:txBody>
      </p:sp>
      <p:sp>
        <p:nvSpPr>
          <p:cNvPr id="13" name="Oval 39">
            <a:extLst>
              <a:ext uri="{FF2B5EF4-FFF2-40B4-BE49-F238E27FC236}">
                <a16:creationId xmlns:a16="http://schemas.microsoft.com/office/drawing/2014/main" id="{E7A77C17-8BF3-486F-8F74-F52CDF7B5E2F}"/>
              </a:ext>
            </a:extLst>
          </p:cNvPr>
          <p:cNvSpPr/>
          <p:nvPr/>
        </p:nvSpPr>
        <p:spPr bwMode="auto">
          <a:xfrm>
            <a:off x="8459182" y="2106485"/>
            <a:ext cx="1783877" cy="1786381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 sz="2100" b="1"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E368D04E-364A-4079-811D-B0B66F67415B}"/>
              </a:ext>
            </a:extLst>
          </p:cNvPr>
          <p:cNvGrpSpPr/>
          <p:nvPr/>
        </p:nvGrpSpPr>
        <p:grpSpPr>
          <a:xfrm>
            <a:off x="1637652" y="4000976"/>
            <a:ext cx="2292985" cy="1388110"/>
            <a:chOff x="2408" y="3190"/>
            <a:chExt cx="3120" cy="2186"/>
          </a:xfrm>
        </p:grpSpPr>
        <p:sp>
          <p:nvSpPr>
            <p:cNvPr id="26" name="TextBox 45">
              <a:extLst>
                <a:ext uri="{FF2B5EF4-FFF2-40B4-BE49-F238E27FC236}">
                  <a16:creationId xmlns:a16="http://schemas.microsoft.com/office/drawing/2014/main" id="{CA62AAD3-32EE-46CB-B687-CAE03F64928E}"/>
                </a:ext>
              </a:extLst>
            </p:cNvPr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en-US" altLang="zh-CN" sz="2400" b="1" kern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kern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46">
              <a:extLst>
                <a:ext uri="{FF2B5EF4-FFF2-40B4-BE49-F238E27FC236}">
                  <a16:creationId xmlns:a16="http://schemas.microsoft.com/office/drawing/2014/main" id="{F230300C-B631-483D-A071-A947FCD70EE7}"/>
                </a:ext>
              </a:extLst>
            </p:cNvPr>
            <p:cNvSpPr txBox="1"/>
            <p:nvPr/>
          </p:nvSpPr>
          <p:spPr>
            <a:xfrm>
              <a:off x="2479" y="3898"/>
              <a:ext cx="2977" cy="147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ts val="2200"/>
                </a:lnSpc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pPr algn="ctr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86163DD-0F9B-475E-AC66-465F6CC94BD0}"/>
              </a:ext>
            </a:extLst>
          </p:cNvPr>
          <p:cNvGrpSpPr/>
          <p:nvPr/>
        </p:nvGrpSpPr>
        <p:grpSpPr>
          <a:xfrm>
            <a:off x="5135073" y="4011868"/>
            <a:ext cx="2087245" cy="1375410"/>
            <a:chOff x="2358" y="3190"/>
            <a:chExt cx="3287" cy="2166"/>
          </a:xfrm>
        </p:grpSpPr>
        <p:sp>
          <p:nvSpPr>
            <p:cNvPr id="29" name="TextBox 45">
              <a:extLst>
                <a:ext uri="{FF2B5EF4-FFF2-40B4-BE49-F238E27FC236}">
                  <a16:creationId xmlns:a16="http://schemas.microsoft.com/office/drawing/2014/main" id="{806FC5F0-A1E0-45D1-9EE9-7C9607643BE3}"/>
                </a:ext>
              </a:extLst>
            </p:cNvPr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>
              <a:defPPr>
                <a:defRPr lang="zh-CN"/>
              </a:defPPr>
              <a:lvl1pPr algn="ctr">
                <a:defRPr sz="2400" b="1" kern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  <a:cs typeface="Noto Sans S Chinese Medium" panose="020B0600000000000000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TextBox 46">
              <a:extLst>
                <a:ext uri="{FF2B5EF4-FFF2-40B4-BE49-F238E27FC236}">
                  <a16:creationId xmlns:a16="http://schemas.microsoft.com/office/drawing/2014/main" id="{466C34AD-3D20-431F-8F42-B6D03DD7424E}"/>
                </a:ext>
              </a:extLst>
            </p:cNvPr>
            <p:cNvSpPr txBox="1"/>
            <p:nvPr/>
          </p:nvSpPr>
          <p:spPr>
            <a:xfrm>
              <a:off x="2358" y="3878"/>
              <a:ext cx="3287" cy="147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lnSpc>
                  <a:spcPts val="2200"/>
                </a:lnSpc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20BA1E5C-D12A-44C6-8788-97C05FF5FD0F}"/>
              </a:ext>
            </a:extLst>
          </p:cNvPr>
          <p:cNvGrpSpPr/>
          <p:nvPr/>
        </p:nvGrpSpPr>
        <p:grpSpPr>
          <a:xfrm>
            <a:off x="8230840" y="4011868"/>
            <a:ext cx="2292985" cy="1359535"/>
            <a:chOff x="2408" y="3190"/>
            <a:chExt cx="3120" cy="2141"/>
          </a:xfrm>
        </p:grpSpPr>
        <p:sp>
          <p:nvSpPr>
            <p:cNvPr id="32" name="TextBox 45">
              <a:extLst>
                <a:ext uri="{FF2B5EF4-FFF2-40B4-BE49-F238E27FC236}">
                  <a16:creationId xmlns:a16="http://schemas.microsoft.com/office/drawing/2014/main" id="{D1E23978-4C0D-4152-BE08-95BEE5B9EC6A}"/>
                </a:ext>
              </a:extLst>
            </p:cNvPr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>
              <a:defPPr>
                <a:defRPr lang="zh-CN"/>
              </a:defPPr>
              <a:lvl1pPr algn="ctr">
                <a:defRPr sz="2400" b="1" kern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  <a:cs typeface="Noto Sans S Chinese Medium" panose="020B0600000000000000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TextBox 46">
              <a:extLst>
                <a:ext uri="{FF2B5EF4-FFF2-40B4-BE49-F238E27FC236}">
                  <a16:creationId xmlns:a16="http://schemas.microsoft.com/office/drawing/2014/main" id="{4AD18E06-9034-4E82-AF9A-C60DFC5A616C}"/>
                </a:ext>
              </a:extLst>
            </p:cNvPr>
            <p:cNvSpPr txBox="1"/>
            <p:nvPr/>
          </p:nvSpPr>
          <p:spPr>
            <a:xfrm>
              <a:off x="2408" y="3853"/>
              <a:ext cx="2977" cy="147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lnSpc>
                  <a:spcPts val="2200"/>
                </a:lnSpc>
                <a:defRPr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918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5" grpId="0"/>
      <p:bldP spid="10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9C9428B-600C-4B62-992C-2D4ABF61D7FF}"/>
              </a:ext>
            </a:extLst>
          </p:cNvPr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ED6BF4FD-0603-44C3-99B3-9FEF3F806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169" y="987349"/>
            <a:ext cx="37224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Font typeface="Arial" panose="020B0604020202020204" pitchFamily="34" charset="0"/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+mn-lt"/>
              </a:rPr>
              <a:t>01 Add title text</a:t>
            </a:r>
            <a:endParaRPr lang="zh-CN" altLang="en-US" dirty="0"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97D6333-7F87-4E80-817C-51360C451EA8}"/>
              </a:ext>
            </a:extLst>
          </p:cNvPr>
          <p:cNvGrpSpPr/>
          <p:nvPr/>
        </p:nvGrpSpPr>
        <p:grpSpPr>
          <a:xfrm>
            <a:off x="1982647" y="2267520"/>
            <a:ext cx="4620260" cy="3017875"/>
            <a:chOff x="2258419" y="2438773"/>
            <a:chExt cx="4620260" cy="3017875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F15A9FE2-D0C8-4B10-BBE4-32F0997366B2}"/>
                </a:ext>
              </a:extLst>
            </p:cNvPr>
            <p:cNvSpPr/>
            <p:nvPr/>
          </p:nvSpPr>
          <p:spPr>
            <a:xfrm>
              <a:off x="2634449" y="2465303"/>
              <a:ext cx="605118" cy="605118"/>
            </a:xfrm>
            <a:prstGeom prst="ellipse">
              <a:avLst/>
            </a:prstGeom>
            <a:solidFill>
              <a:srgbClr val="FECECB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Ⅰ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A2496E3A-E02D-42B9-8CEE-66BFB12B1887}"/>
                </a:ext>
              </a:extLst>
            </p:cNvPr>
            <p:cNvSpPr/>
            <p:nvPr/>
          </p:nvSpPr>
          <p:spPr>
            <a:xfrm>
              <a:off x="3352461" y="2438773"/>
              <a:ext cx="3322797" cy="6287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8644CDCB-32A3-4CD3-9E51-FFBF495260BA}"/>
                </a:ext>
              </a:extLst>
            </p:cNvPr>
            <p:cNvSpPr/>
            <p:nvPr/>
          </p:nvSpPr>
          <p:spPr>
            <a:xfrm>
              <a:off x="2641480" y="4851530"/>
              <a:ext cx="605118" cy="605118"/>
            </a:xfrm>
            <a:prstGeom prst="ellipse">
              <a:avLst/>
            </a:prstGeom>
            <a:solidFill>
              <a:srgbClr val="FECECB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Ⅲ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08A429A8-AFA5-4B30-87A4-4B020ED83E13}"/>
                </a:ext>
              </a:extLst>
            </p:cNvPr>
            <p:cNvSpPr/>
            <p:nvPr/>
          </p:nvSpPr>
          <p:spPr>
            <a:xfrm>
              <a:off x="3555882" y="4741956"/>
              <a:ext cx="3322797" cy="6287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A714EC28-712C-4625-8964-F8602C5119B0}"/>
                </a:ext>
              </a:extLst>
            </p:cNvPr>
            <p:cNvSpPr/>
            <p:nvPr/>
          </p:nvSpPr>
          <p:spPr>
            <a:xfrm>
              <a:off x="2962824" y="3645434"/>
              <a:ext cx="3322797" cy="6287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F0E3C54F-70DC-4D19-8911-C80415873306}"/>
                </a:ext>
              </a:extLst>
            </p:cNvPr>
            <p:cNvSpPr/>
            <p:nvPr/>
          </p:nvSpPr>
          <p:spPr>
            <a:xfrm>
              <a:off x="2258419" y="3685100"/>
              <a:ext cx="605118" cy="605118"/>
            </a:xfrm>
            <a:prstGeom prst="ellipse">
              <a:avLst/>
            </a:prstGeom>
            <a:solidFill>
              <a:srgbClr val="FECECB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Ⅱ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椭圆 1">
            <a:extLst>
              <a:ext uri="{FF2B5EF4-FFF2-40B4-BE49-F238E27FC236}">
                <a16:creationId xmlns:a16="http://schemas.microsoft.com/office/drawing/2014/main" id="{4BB17B32-EED6-44F0-99EA-51D432A27562}"/>
              </a:ext>
            </a:extLst>
          </p:cNvPr>
          <p:cNvSpPr/>
          <p:nvPr/>
        </p:nvSpPr>
        <p:spPr>
          <a:xfrm>
            <a:off x="6720333" y="1952493"/>
            <a:ext cx="3562741" cy="3562741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133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5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EE0477DB-04EF-4408-B540-5F44007023F2}"/>
              </a:ext>
            </a:extLst>
          </p:cNvPr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74CF23C-2A2A-429F-8147-08E5324BD4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002" y="1425599"/>
            <a:ext cx="2821645" cy="4342014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9240547-F01C-472A-8EED-326E0D5E7C87}"/>
              </a:ext>
            </a:extLst>
          </p:cNvPr>
          <p:cNvCxnSpPr>
            <a:cxnSpLocks/>
          </p:cNvCxnSpPr>
          <p:nvPr/>
        </p:nvCxnSpPr>
        <p:spPr>
          <a:xfrm>
            <a:off x="5039697" y="1541713"/>
            <a:ext cx="0" cy="3901574"/>
          </a:xfrm>
          <a:prstGeom prst="line">
            <a:avLst/>
          </a:prstGeom>
          <a:ln w="38100">
            <a:gradFill>
              <a:gsLst>
                <a:gs pos="34000">
                  <a:srgbClr val="EFCDD3"/>
                </a:gs>
                <a:gs pos="0">
                  <a:schemeClr val="bg1"/>
                </a:gs>
                <a:gs pos="100000">
                  <a:schemeClr val="bg1"/>
                </a:gs>
                <a:gs pos="71000">
                  <a:srgbClr val="EDD9E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6">
            <a:extLst>
              <a:ext uri="{FF2B5EF4-FFF2-40B4-BE49-F238E27FC236}">
                <a16:creationId xmlns:a16="http://schemas.microsoft.com/office/drawing/2014/main" id="{EC223586-60E7-4210-BBF0-AC0D4B216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5481" y="2165220"/>
            <a:ext cx="321476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PART TWO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314A848-F304-4A6E-828A-17B6E3577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8230" y="3880175"/>
            <a:ext cx="4312324" cy="10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No matter how long the rain lasts, there will be a rainbow in the end. No matter how sad you may be, believe, that happiness is waiting.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6">
            <a:extLst>
              <a:ext uri="{FF2B5EF4-FFF2-40B4-BE49-F238E27FC236}">
                <a16:creationId xmlns:a16="http://schemas.microsoft.com/office/drawing/2014/main" id="{F19F463A-F2B0-4A3D-9750-EC24D9C61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1748" y="3006649"/>
            <a:ext cx="43123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Font typeface="Arial" panose="020B0604020202020204" pitchFamily="34" charset="0"/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478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:a14="http://schemas.microsoft.com/office/drawing/2010/main" xmlns:a16="http://schemas.microsoft.com/office/drawing/2014/main"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9" grpId="0"/>
      <p:bldP spid="10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4C7A16D-E0B2-4357-851B-8B81D444A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17804" y="-2717801"/>
            <a:ext cx="6858000" cy="122936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BBED267-9727-4484-8477-235F5A423449}"/>
              </a:ext>
            </a:extLst>
          </p:cNvPr>
          <p:cNvSpPr/>
          <p:nvPr/>
        </p:nvSpPr>
        <p:spPr>
          <a:xfrm>
            <a:off x="4020456" y="0"/>
            <a:ext cx="4180115" cy="6858000"/>
          </a:xfrm>
          <a:prstGeom prst="rect">
            <a:avLst/>
          </a:prstGeom>
          <a:solidFill>
            <a:srgbClr val="FE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9C9428B-600C-4B62-992C-2D4ABF61D7FF}"/>
              </a:ext>
            </a:extLst>
          </p:cNvPr>
          <p:cNvSpPr/>
          <p:nvPr/>
        </p:nvSpPr>
        <p:spPr>
          <a:xfrm>
            <a:off x="888577" y="877206"/>
            <a:ext cx="10414846" cy="5103586"/>
          </a:xfrm>
          <a:prstGeom prst="roundRect">
            <a:avLst>
              <a:gd name="adj" fmla="val 4836"/>
            </a:avLst>
          </a:prstGeom>
          <a:solidFill>
            <a:schemeClr val="bg1"/>
          </a:solidFill>
          <a:ln>
            <a:noFill/>
          </a:ln>
          <a:effectLst>
            <a:outerShdw blurRad="254000" sx="101000" sy="101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ED6BF4FD-0603-44C3-99B3-9FEF3F806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169" y="987349"/>
            <a:ext cx="37224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buFont typeface="Arial" panose="020B0604020202020204" pitchFamily="34" charset="0"/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  <a:lvl2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ym typeface="+mn-lt"/>
              </a:rPr>
              <a:t>02 Add title text</a:t>
            </a:r>
            <a:endParaRPr lang="zh-CN" altLang="en-US" dirty="0"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8321E81-65DC-4808-A025-E34DD3146885}"/>
              </a:ext>
            </a:extLst>
          </p:cNvPr>
          <p:cNvGrpSpPr/>
          <p:nvPr/>
        </p:nvGrpSpPr>
        <p:grpSpPr>
          <a:xfrm>
            <a:off x="1734510" y="2280027"/>
            <a:ext cx="9312227" cy="2899355"/>
            <a:chOff x="1734510" y="2280027"/>
            <a:chExt cx="9312227" cy="2899355"/>
          </a:xfrm>
        </p:grpSpPr>
        <p:sp>
          <p:nvSpPr>
            <p:cNvPr id="26" name="任意多边形 20">
              <a:extLst>
                <a:ext uri="{FF2B5EF4-FFF2-40B4-BE49-F238E27FC236}">
                  <a16:creationId xmlns:a16="http://schemas.microsoft.com/office/drawing/2014/main" id="{3A1FEB37-508D-4A2B-A9F6-C41F07855482}"/>
                </a:ext>
              </a:extLst>
            </p:cNvPr>
            <p:cNvSpPr/>
            <p:nvPr/>
          </p:nvSpPr>
          <p:spPr>
            <a:xfrm>
              <a:off x="1734510" y="2280027"/>
              <a:ext cx="7789364" cy="2435986"/>
            </a:xfrm>
            <a:custGeom>
              <a:avLst/>
              <a:gdLst>
                <a:gd name="connsiteX0" fmla="*/ 0 w 8024327"/>
                <a:gd name="connsiteY0" fmla="*/ 3004457 h 3954741"/>
                <a:gd name="connsiteX1" fmla="*/ 1315616 w 8024327"/>
                <a:gd name="connsiteY1" fmla="*/ 3946849 h 3954741"/>
                <a:gd name="connsiteX2" fmla="*/ 2855168 w 8024327"/>
                <a:gd name="connsiteY2" fmla="*/ 2537926 h 3954741"/>
                <a:gd name="connsiteX3" fmla="*/ 4021494 w 8024327"/>
                <a:gd name="connsiteY3" fmla="*/ 2230016 h 3954741"/>
                <a:gd name="connsiteX4" fmla="*/ 5934270 w 8024327"/>
                <a:gd name="connsiteY4" fmla="*/ 3013787 h 3954741"/>
                <a:gd name="connsiteX5" fmla="*/ 8024327 w 8024327"/>
                <a:gd name="connsiteY5" fmla="*/ 0 h 3954741"/>
                <a:gd name="connsiteX0" fmla="*/ 0 w 8024327"/>
                <a:gd name="connsiteY0" fmla="*/ 3004457 h 3956164"/>
                <a:gd name="connsiteX1" fmla="*/ 1315616 w 8024327"/>
                <a:gd name="connsiteY1" fmla="*/ 3946849 h 3956164"/>
                <a:gd name="connsiteX2" fmla="*/ 2801725 w 8024327"/>
                <a:gd name="connsiteY2" fmla="*/ 2491519 h 3956164"/>
                <a:gd name="connsiteX3" fmla="*/ 4021494 w 8024327"/>
                <a:gd name="connsiteY3" fmla="*/ 2230016 h 3956164"/>
                <a:gd name="connsiteX4" fmla="*/ 5934270 w 8024327"/>
                <a:gd name="connsiteY4" fmla="*/ 3013787 h 3956164"/>
                <a:gd name="connsiteX5" fmla="*/ 8024327 w 8024327"/>
                <a:gd name="connsiteY5" fmla="*/ 0 h 3956164"/>
                <a:gd name="connsiteX0" fmla="*/ 0 w 8024327"/>
                <a:gd name="connsiteY0" fmla="*/ 3004457 h 3956164"/>
                <a:gd name="connsiteX1" fmla="*/ 1315616 w 8024327"/>
                <a:gd name="connsiteY1" fmla="*/ 3946849 h 3956164"/>
                <a:gd name="connsiteX2" fmla="*/ 2801725 w 8024327"/>
                <a:gd name="connsiteY2" fmla="*/ 2491519 h 3956164"/>
                <a:gd name="connsiteX3" fmla="*/ 4021494 w 8024327"/>
                <a:gd name="connsiteY3" fmla="*/ 2230016 h 3956164"/>
                <a:gd name="connsiteX4" fmla="*/ 5934270 w 8024327"/>
                <a:gd name="connsiteY4" fmla="*/ 3013787 h 3956164"/>
                <a:gd name="connsiteX5" fmla="*/ 8024327 w 8024327"/>
                <a:gd name="connsiteY5" fmla="*/ 0 h 3956164"/>
                <a:gd name="connsiteX0" fmla="*/ 0 w 8024327"/>
                <a:gd name="connsiteY0" fmla="*/ 3004457 h 3956164"/>
                <a:gd name="connsiteX1" fmla="*/ 1315616 w 8024327"/>
                <a:gd name="connsiteY1" fmla="*/ 3946849 h 3956164"/>
                <a:gd name="connsiteX2" fmla="*/ 2801725 w 8024327"/>
                <a:gd name="connsiteY2" fmla="*/ 2491519 h 3956164"/>
                <a:gd name="connsiteX3" fmla="*/ 4021494 w 8024327"/>
                <a:gd name="connsiteY3" fmla="*/ 2230016 h 3956164"/>
                <a:gd name="connsiteX4" fmla="*/ 5934270 w 8024327"/>
                <a:gd name="connsiteY4" fmla="*/ 3013787 h 3956164"/>
                <a:gd name="connsiteX5" fmla="*/ 8024327 w 8024327"/>
                <a:gd name="connsiteY5" fmla="*/ 0 h 3956164"/>
                <a:gd name="connsiteX0" fmla="*/ 0 w 8024327"/>
                <a:gd name="connsiteY0" fmla="*/ 3004457 h 3956164"/>
                <a:gd name="connsiteX1" fmla="*/ 1315616 w 8024327"/>
                <a:gd name="connsiteY1" fmla="*/ 3946849 h 3956164"/>
                <a:gd name="connsiteX2" fmla="*/ 2801725 w 8024327"/>
                <a:gd name="connsiteY2" fmla="*/ 2491519 h 3956164"/>
                <a:gd name="connsiteX3" fmla="*/ 4235267 w 8024327"/>
                <a:gd name="connsiteY3" fmla="*/ 2276423 h 3956164"/>
                <a:gd name="connsiteX4" fmla="*/ 5934270 w 8024327"/>
                <a:gd name="connsiteY4" fmla="*/ 3013787 h 3956164"/>
                <a:gd name="connsiteX5" fmla="*/ 8024327 w 8024327"/>
                <a:gd name="connsiteY5" fmla="*/ 0 h 3956164"/>
                <a:gd name="connsiteX0" fmla="*/ 0 w 8024327"/>
                <a:gd name="connsiteY0" fmla="*/ 3004457 h 3956164"/>
                <a:gd name="connsiteX1" fmla="*/ 1315616 w 8024327"/>
                <a:gd name="connsiteY1" fmla="*/ 3946849 h 3956164"/>
                <a:gd name="connsiteX2" fmla="*/ 2801725 w 8024327"/>
                <a:gd name="connsiteY2" fmla="*/ 2491519 h 3956164"/>
                <a:gd name="connsiteX3" fmla="*/ 4235267 w 8024327"/>
                <a:gd name="connsiteY3" fmla="*/ 2276423 h 3956164"/>
                <a:gd name="connsiteX4" fmla="*/ 5934270 w 8024327"/>
                <a:gd name="connsiteY4" fmla="*/ 3013787 h 3956164"/>
                <a:gd name="connsiteX5" fmla="*/ 8024327 w 8024327"/>
                <a:gd name="connsiteY5" fmla="*/ 0 h 395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24327" h="3956164">
                  <a:moveTo>
                    <a:pt x="0" y="3004457"/>
                  </a:moveTo>
                  <a:cubicBezTo>
                    <a:pt x="419877" y="3514530"/>
                    <a:pt x="848662" y="4032339"/>
                    <a:pt x="1315616" y="3946849"/>
                  </a:cubicBezTo>
                  <a:cubicBezTo>
                    <a:pt x="1782570" y="3861359"/>
                    <a:pt x="2304428" y="2862738"/>
                    <a:pt x="2801725" y="2491519"/>
                  </a:cubicBezTo>
                  <a:cubicBezTo>
                    <a:pt x="3299022" y="2120300"/>
                    <a:pt x="3702488" y="2003750"/>
                    <a:pt x="4235267" y="2276423"/>
                  </a:cubicBezTo>
                  <a:cubicBezTo>
                    <a:pt x="4768046" y="2549096"/>
                    <a:pt x="5267131" y="3385456"/>
                    <a:pt x="5934270" y="3013787"/>
                  </a:cubicBezTo>
                  <a:cubicBezTo>
                    <a:pt x="6601409" y="2642118"/>
                    <a:pt x="8024327" y="0"/>
                    <a:pt x="8024327" y="0"/>
                  </a:cubicBezTo>
                </a:path>
              </a:pathLst>
            </a:cu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2E54DA13-803E-440E-9F4F-386112947FBD}"/>
                </a:ext>
              </a:extLst>
            </p:cNvPr>
            <p:cNvSpPr/>
            <p:nvPr/>
          </p:nvSpPr>
          <p:spPr>
            <a:xfrm>
              <a:off x="2763748" y="4628686"/>
              <a:ext cx="194534" cy="194534"/>
            </a:xfrm>
            <a:prstGeom prst="ellipse">
              <a:avLst/>
            </a:prstGeom>
            <a:solidFill>
              <a:srgbClr val="FEC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58482AC5-75C4-4AC3-9BCD-5085A8ED68DF}"/>
                </a:ext>
              </a:extLst>
            </p:cNvPr>
            <p:cNvGrpSpPr/>
            <p:nvPr/>
          </p:nvGrpSpPr>
          <p:grpSpPr>
            <a:xfrm>
              <a:off x="1890924" y="2966833"/>
              <a:ext cx="2292985" cy="1388110"/>
              <a:chOff x="2408" y="3190"/>
              <a:chExt cx="3120" cy="2186"/>
            </a:xfrm>
          </p:grpSpPr>
          <p:sp>
            <p:nvSpPr>
              <p:cNvPr id="40" name="TextBox 45">
                <a:extLst>
                  <a:ext uri="{FF2B5EF4-FFF2-40B4-BE49-F238E27FC236}">
                    <a16:creationId xmlns:a16="http://schemas.microsoft.com/office/drawing/2014/main" id="{720B7BB3-8023-4E96-84A4-F05B6044CEA5}"/>
                  </a:ext>
                </a:extLst>
              </p:cNvPr>
              <p:cNvSpPr txBox="1"/>
              <p:nvPr/>
            </p:nvSpPr>
            <p:spPr>
              <a:xfrm>
                <a:off x="2408" y="3190"/>
                <a:ext cx="3120" cy="663"/>
              </a:xfrm>
              <a:prstGeom prst="rect">
                <a:avLst/>
              </a:prstGeom>
            </p:spPr>
            <p:txBody>
              <a:bodyPr vert="horz" wrap="none" lIns="0" tIns="0" rIns="0" bIns="0" anchor="b" anchorCtr="1">
                <a:normAutofit/>
              </a:bodyPr>
              <a:lstStyle/>
              <a:p>
                <a:pPr algn="ctr"/>
                <a:r>
                  <a:rPr lang="en-US" altLang="zh-CN" sz="2400" b="1" kern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b="1" kern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TextBox 46">
                <a:extLst>
                  <a:ext uri="{FF2B5EF4-FFF2-40B4-BE49-F238E27FC236}">
                    <a16:creationId xmlns:a16="http://schemas.microsoft.com/office/drawing/2014/main" id="{4020B285-C34D-4919-A9B1-03C4B50A3CE7}"/>
                  </a:ext>
                </a:extLst>
              </p:cNvPr>
              <p:cNvSpPr txBox="1"/>
              <p:nvPr/>
            </p:nvSpPr>
            <p:spPr>
              <a:xfrm>
                <a:off x="2479" y="3898"/>
                <a:ext cx="2977" cy="147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ts val="2200"/>
                  </a:lnSpc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仓耳明楷 W03" panose="00000500000000000000" pitchFamily="2" charset="-122"/>
                    <a:ea typeface="仓耳明楷 W03" panose="00000500000000000000" pitchFamily="2" charset="-122"/>
                  </a:defRPr>
                </a:lvl1pPr>
              </a:lstStyle>
              <a:p>
                <a:pPr algn="ctr"/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B120D88A-F8FF-4EE6-9DC7-1D82F64A40F2}"/>
                </a:ext>
              </a:extLst>
            </p:cNvPr>
            <p:cNvSpPr/>
            <p:nvPr/>
          </p:nvSpPr>
          <p:spPr>
            <a:xfrm>
              <a:off x="5038506" y="3504493"/>
              <a:ext cx="194534" cy="194534"/>
            </a:xfrm>
            <a:prstGeom prst="ellipse">
              <a:avLst/>
            </a:prstGeom>
            <a:solidFill>
              <a:srgbClr val="FEC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019805C0-FB3D-418C-BC81-5221C8EB1C44}"/>
                </a:ext>
              </a:extLst>
            </p:cNvPr>
            <p:cNvSpPr/>
            <p:nvPr/>
          </p:nvSpPr>
          <p:spPr>
            <a:xfrm>
              <a:off x="7143408" y="4076134"/>
              <a:ext cx="194534" cy="194534"/>
            </a:xfrm>
            <a:prstGeom prst="ellipse">
              <a:avLst/>
            </a:prstGeom>
            <a:solidFill>
              <a:srgbClr val="FEC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9971C8B4-ED7D-4942-B8BB-88FEAD25967D}"/>
                </a:ext>
              </a:extLst>
            </p:cNvPr>
            <p:cNvGrpSpPr/>
            <p:nvPr/>
          </p:nvGrpSpPr>
          <p:grpSpPr>
            <a:xfrm>
              <a:off x="4086547" y="3791272"/>
              <a:ext cx="2292985" cy="1388110"/>
              <a:chOff x="2408" y="3190"/>
              <a:chExt cx="3120" cy="2186"/>
            </a:xfrm>
          </p:grpSpPr>
          <p:sp>
            <p:nvSpPr>
              <p:cNvPr id="45" name="TextBox 45">
                <a:extLst>
                  <a:ext uri="{FF2B5EF4-FFF2-40B4-BE49-F238E27FC236}">
                    <a16:creationId xmlns:a16="http://schemas.microsoft.com/office/drawing/2014/main" id="{B615EF98-C1EA-49E8-B667-A97A3954BA7D}"/>
                  </a:ext>
                </a:extLst>
              </p:cNvPr>
              <p:cNvSpPr txBox="1"/>
              <p:nvPr/>
            </p:nvSpPr>
            <p:spPr>
              <a:xfrm>
                <a:off x="2408" y="3190"/>
                <a:ext cx="3120" cy="663"/>
              </a:xfrm>
              <a:prstGeom prst="rect">
                <a:avLst/>
              </a:prstGeom>
            </p:spPr>
            <p:txBody>
              <a:bodyPr vert="horz" wrap="none" lIns="0" tIns="0" rIns="0" bIns="0" anchor="b" anchorCtr="1">
                <a:normAutofit/>
              </a:bodyPr>
              <a:lstStyle/>
              <a:p>
                <a:pPr algn="ctr"/>
                <a:r>
                  <a:rPr lang="en-US" altLang="zh-CN" sz="2400" b="1" kern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b="1" kern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TextBox 46">
                <a:extLst>
                  <a:ext uri="{FF2B5EF4-FFF2-40B4-BE49-F238E27FC236}">
                    <a16:creationId xmlns:a16="http://schemas.microsoft.com/office/drawing/2014/main" id="{64B8E344-DFC7-487E-9289-E79FCCD96502}"/>
                  </a:ext>
                </a:extLst>
              </p:cNvPr>
              <p:cNvSpPr txBox="1"/>
              <p:nvPr/>
            </p:nvSpPr>
            <p:spPr>
              <a:xfrm>
                <a:off x="2479" y="3898"/>
                <a:ext cx="2977" cy="147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ts val="2200"/>
                  </a:lnSpc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仓耳明楷 W03" panose="00000500000000000000" pitchFamily="2" charset="-122"/>
                    <a:ea typeface="仓耳明楷 W03" panose="00000500000000000000" pitchFamily="2" charset="-122"/>
                  </a:defRPr>
                </a:lvl1pPr>
              </a:lstStyle>
              <a:p>
                <a:pPr algn="ctr"/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E34129DA-0756-44C9-9BAD-41B6D4A22673}"/>
                </a:ext>
              </a:extLst>
            </p:cNvPr>
            <p:cNvGrpSpPr/>
            <p:nvPr/>
          </p:nvGrpSpPr>
          <p:grpSpPr>
            <a:xfrm>
              <a:off x="6055855" y="2517253"/>
              <a:ext cx="2292985" cy="1388110"/>
              <a:chOff x="2408" y="3190"/>
              <a:chExt cx="3120" cy="2186"/>
            </a:xfrm>
          </p:grpSpPr>
          <p:sp>
            <p:nvSpPr>
              <p:cNvPr id="48" name="TextBox 45">
                <a:extLst>
                  <a:ext uri="{FF2B5EF4-FFF2-40B4-BE49-F238E27FC236}">
                    <a16:creationId xmlns:a16="http://schemas.microsoft.com/office/drawing/2014/main" id="{0CB27425-E2EF-4263-85AE-489E81E9150C}"/>
                  </a:ext>
                </a:extLst>
              </p:cNvPr>
              <p:cNvSpPr txBox="1"/>
              <p:nvPr/>
            </p:nvSpPr>
            <p:spPr>
              <a:xfrm>
                <a:off x="2408" y="3190"/>
                <a:ext cx="3120" cy="663"/>
              </a:xfrm>
              <a:prstGeom prst="rect">
                <a:avLst/>
              </a:prstGeom>
            </p:spPr>
            <p:txBody>
              <a:bodyPr vert="horz" wrap="none" lIns="0" tIns="0" rIns="0" bIns="0" anchor="b" anchorCtr="1">
                <a:normAutofit/>
              </a:bodyPr>
              <a:lstStyle/>
              <a:p>
                <a:pPr algn="ctr"/>
                <a:r>
                  <a:rPr lang="en-US" altLang="zh-CN" sz="2400" b="1" kern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b="1" kern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TextBox 46">
                <a:extLst>
                  <a:ext uri="{FF2B5EF4-FFF2-40B4-BE49-F238E27FC236}">
                    <a16:creationId xmlns:a16="http://schemas.microsoft.com/office/drawing/2014/main" id="{54CCA1C9-C319-41C8-93ED-DF6D8B39E534}"/>
                  </a:ext>
                </a:extLst>
              </p:cNvPr>
              <p:cNvSpPr txBox="1"/>
              <p:nvPr/>
            </p:nvSpPr>
            <p:spPr>
              <a:xfrm>
                <a:off x="2479" y="3898"/>
                <a:ext cx="2977" cy="147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ts val="2200"/>
                  </a:lnSpc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仓耳明楷 W03" panose="00000500000000000000" pitchFamily="2" charset="-122"/>
                    <a:ea typeface="仓耳明楷 W03" panose="00000500000000000000" pitchFamily="2" charset="-122"/>
                  </a:defRPr>
                </a:lvl1pPr>
              </a:lstStyle>
              <a:p>
                <a:pPr algn="ctr"/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F795D97F-5D43-4AAA-B9EB-1DB2A0CD0425}"/>
                </a:ext>
              </a:extLst>
            </p:cNvPr>
            <p:cNvSpPr/>
            <p:nvPr/>
          </p:nvSpPr>
          <p:spPr>
            <a:xfrm>
              <a:off x="9127460" y="2505262"/>
              <a:ext cx="194534" cy="194534"/>
            </a:xfrm>
            <a:prstGeom prst="ellipse">
              <a:avLst/>
            </a:prstGeom>
            <a:solidFill>
              <a:srgbClr val="FEC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98EEB105-A1A7-4702-A3C2-579D74F87DB0}"/>
                </a:ext>
              </a:extLst>
            </p:cNvPr>
            <p:cNvGrpSpPr/>
            <p:nvPr/>
          </p:nvGrpSpPr>
          <p:grpSpPr>
            <a:xfrm>
              <a:off x="8490647" y="2919547"/>
              <a:ext cx="2556090" cy="1384300"/>
              <a:chOff x="2479" y="3196"/>
              <a:chExt cx="3478" cy="2180"/>
            </a:xfrm>
          </p:grpSpPr>
          <p:sp>
            <p:nvSpPr>
              <p:cNvPr id="52" name="TextBox 45">
                <a:extLst>
                  <a:ext uri="{FF2B5EF4-FFF2-40B4-BE49-F238E27FC236}">
                    <a16:creationId xmlns:a16="http://schemas.microsoft.com/office/drawing/2014/main" id="{86FB6A59-82B4-4821-824F-5EB2B6C2528E}"/>
                  </a:ext>
                </a:extLst>
              </p:cNvPr>
              <p:cNvSpPr txBox="1"/>
              <p:nvPr/>
            </p:nvSpPr>
            <p:spPr>
              <a:xfrm>
                <a:off x="2837" y="3196"/>
                <a:ext cx="3120" cy="663"/>
              </a:xfrm>
              <a:prstGeom prst="rect">
                <a:avLst/>
              </a:prstGeom>
            </p:spPr>
            <p:txBody>
              <a:bodyPr vert="horz" wrap="none" lIns="0" tIns="0" rIns="0" bIns="0" anchor="b" anchorCtr="1">
                <a:normAutofit/>
              </a:bodyPr>
              <a:lstStyle/>
              <a:p>
                <a:pPr algn="ctr"/>
                <a:r>
                  <a:rPr lang="en-US" altLang="zh-CN" sz="2400" b="1" kern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b="1" kern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TextBox 46">
                <a:extLst>
                  <a:ext uri="{FF2B5EF4-FFF2-40B4-BE49-F238E27FC236}">
                    <a16:creationId xmlns:a16="http://schemas.microsoft.com/office/drawing/2014/main" id="{195A2FAF-65EB-4447-A0E6-F05246FF700A}"/>
                  </a:ext>
                </a:extLst>
              </p:cNvPr>
              <p:cNvSpPr txBox="1"/>
              <p:nvPr/>
            </p:nvSpPr>
            <p:spPr>
              <a:xfrm>
                <a:off x="2479" y="3898"/>
                <a:ext cx="2977" cy="147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ts val="2200"/>
                  </a:lnSpc>
                  <a:defRPr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仓耳明楷 W03" panose="00000500000000000000" pitchFamily="2" charset="-122"/>
                    <a:ea typeface="仓耳明楷 W03" panose="00000500000000000000" pitchFamily="2" charset="-122"/>
                  </a:defRPr>
                </a:lvl1pPr>
              </a:lstStyle>
              <a:p>
                <a:pPr algn="ctr"/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84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粉色小清新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saf4nez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1107</Words>
  <Application>Microsoft Office PowerPoint</Application>
  <PresentationFormat>宽屏</PresentationFormat>
  <Paragraphs>200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仓耳天群行楷 W01</vt:lpstr>
      <vt:lpstr>等线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www.freeppt7.com</cp:keywords>
  <dc:description>www.freeppt7.com</dc:description>
  <cp:lastModifiedBy>之灵</cp:lastModifiedBy>
  <cp:revision>67</cp:revision>
  <dcterms:created xsi:type="dcterms:W3CDTF">2019-07-31T01:55:57Z</dcterms:created>
  <dcterms:modified xsi:type="dcterms:W3CDTF">2022-07-30T09:30:34Z</dcterms:modified>
</cp:coreProperties>
</file>