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8"/>
  </p:notesMasterIdLst>
  <p:sldIdLst>
    <p:sldId id="257" r:id="rId3"/>
    <p:sldId id="298" r:id="rId4"/>
    <p:sldId id="319" r:id="rId5"/>
    <p:sldId id="309" r:id="rId6"/>
    <p:sldId id="310" r:id="rId7"/>
    <p:sldId id="325" r:id="rId8"/>
    <p:sldId id="292" r:id="rId9"/>
    <p:sldId id="320" r:id="rId10"/>
    <p:sldId id="344" r:id="rId11"/>
    <p:sldId id="291" r:id="rId12"/>
    <p:sldId id="350" r:id="rId13"/>
    <p:sldId id="296" r:id="rId14"/>
    <p:sldId id="284" r:id="rId15"/>
    <p:sldId id="342" r:id="rId16"/>
    <p:sldId id="327" r:id="rId17"/>
    <p:sldId id="346" r:id="rId18"/>
    <p:sldId id="315" r:id="rId19"/>
    <p:sldId id="302" r:id="rId20"/>
    <p:sldId id="287" r:id="rId21"/>
    <p:sldId id="340" r:id="rId22"/>
    <p:sldId id="353" r:id="rId23"/>
    <p:sldId id="364" r:id="rId24"/>
    <p:sldId id="362" r:id="rId25"/>
    <p:sldId id="282" r:id="rId26"/>
    <p:sldId id="36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12B"/>
    <a:srgbClr val="201739"/>
    <a:srgbClr val="2C3E50"/>
    <a:srgbClr val="354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004" autoAdjust="0"/>
  </p:normalViewPr>
  <p:slideViewPr>
    <p:cSldViewPr snapToGrid="0">
      <p:cViewPr varScale="1">
        <p:scale>
          <a:sx n="72" d="100"/>
          <a:sy n="72" d="100"/>
        </p:scale>
        <p:origin x="59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marker>
          <c:dPt>
            <c:idx val="3"/>
            <c:marker>
              <c:spPr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356-4F36-AC5D-DE511407C183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4.3</c:v>
                </c:pt>
                <c:pt idx="5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56-4F36-AC5D-DE511407C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71136"/>
        <c:axId val="94172672"/>
      </c:lineChart>
      <c:catAx>
        <c:axId val="9417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accent1">
                <a:lumMod val="75000"/>
                <a:alpha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4172672"/>
        <c:crosses val="autoZero"/>
        <c:auto val="1"/>
        <c:lblAlgn val="ctr"/>
        <c:lblOffset val="100"/>
        <c:noMultiLvlLbl val="0"/>
      </c:catAx>
      <c:valAx>
        <c:axId val="94172672"/>
        <c:scaling>
          <c:orientation val="minMax"/>
          <c:max val="10"/>
        </c:scaling>
        <c:delete val="0"/>
        <c:axPos val="l"/>
        <c:majorGridlines>
          <c:spPr>
            <a:ln w="15875" cap="flat" cmpd="sng" algn="ctr">
              <a:solidFill>
                <a:schemeClr val="accent1">
                  <a:lumMod val="7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accent1">
                <a:lumMod val="75000"/>
                <a:alpha val="2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41711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E1BA2-DBA8-436B-9F44-662B522AEAE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A46B-E67F-4D29-A3D8-9D162B657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48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7C053-3889-42D7-8B39-E9E38E3CE5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35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2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131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86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885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42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53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94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50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98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33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111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783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051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584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7C053-3889-42D7-8B39-E9E38E3CE56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4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01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13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61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0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97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5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A46B-E67F-4D29-A3D8-9D162B6577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04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2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03DCCD-7F0F-45C9-A66E-9FA7C9115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015691"/>
          </a:xfrm>
          <a:custGeom>
            <a:avLst/>
            <a:gdLst>
              <a:gd name="connsiteX0" fmla="*/ 0 w 12192000"/>
              <a:gd name="connsiteY0" fmla="*/ 0 h 5015691"/>
              <a:gd name="connsiteX1" fmla="*/ 12192000 w 12192000"/>
              <a:gd name="connsiteY1" fmla="*/ 0 h 5015691"/>
              <a:gd name="connsiteX2" fmla="*/ 12192000 w 12192000"/>
              <a:gd name="connsiteY2" fmla="*/ 2407127 h 5015691"/>
              <a:gd name="connsiteX3" fmla="*/ 12120323 w 12192000"/>
              <a:gd name="connsiteY3" fmla="*/ 2484219 h 5015691"/>
              <a:gd name="connsiteX4" fmla="*/ 10722930 w 12192000"/>
              <a:gd name="connsiteY4" fmla="*/ 2875710 h 5015691"/>
              <a:gd name="connsiteX5" fmla="*/ 8115993 w 12192000"/>
              <a:gd name="connsiteY5" fmla="*/ 3885995 h 5015691"/>
              <a:gd name="connsiteX6" fmla="*/ 5841049 w 12192000"/>
              <a:gd name="connsiteY6" fmla="*/ 3197096 h 5015691"/>
              <a:gd name="connsiteX7" fmla="*/ 3206082 w 12192000"/>
              <a:gd name="connsiteY7" fmla="*/ 4238250 h 5015691"/>
              <a:gd name="connsiteX8" fmla="*/ 1026609 w 12192000"/>
              <a:gd name="connsiteY8" fmla="*/ 4932827 h 5015691"/>
              <a:gd name="connsiteX9" fmla="*/ 76853 w 12192000"/>
              <a:gd name="connsiteY9" fmla="*/ 4927760 h 5015691"/>
              <a:gd name="connsiteX10" fmla="*/ 0 w 12192000"/>
              <a:gd name="connsiteY10" fmla="*/ 4900980 h 50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015691">
                <a:moveTo>
                  <a:pt x="0" y="0"/>
                </a:moveTo>
                <a:lnTo>
                  <a:pt x="12192000" y="0"/>
                </a:lnTo>
                <a:lnTo>
                  <a:pt x="12192000" y="2407127"/>
                </a:lnTo>
                <a:lnTo>
                  <a:pt x="12120323" y="2484219"/>
                </a:lnTo>
                <a:cubicBezTo>
                  <a:pt x="11866654" y="2732575"/>
                  <a:pt x="11434974" y="2959887"/>
                  <a:pt x="10722930" y="2875710"/>
                </a:cubicBezTo>
                <a:cubicBezTo>
                  <a:pt x="9298842" y="2707357"/>
                  <a:pt x="9116759" y="3838274"/>
                  <a:pt x="8115993" y="3885995"/>
                </a:cubicBezTo>
                <a:cubicBezTo>
                  <a:pt x="7115226" y="3933716"/>
                  <a:pt x="6630155" y="3041338"/>
                  <a:pt x="5841049" y="3197096"/>
                </a:cubicBezTo>
                <a:cubicBezTo>
                  <a:pt x="5051942" y="3352854"/>
                  <a:pt x="4726904" y="4579187"/>
                  <a:pt x="3206082" y="4238250"/>
                </a:cubicBezTo>
                <a:cubicBezTo>
                  <a:pt x="1685261" y="3897314"/>
                  <a:pt x="2188526" y="4552564"/>
                  <a:pt x="1026609" y="4932827"/>
                </a:cubicBezTo>
                <a:cubicBezTo>
                  <a:pt x="590890" y="5075426"/>
                  <a:pt x="311057" y="5007093"/>
                  <a:pt x="76853" y="4927760"/>
                </a:cubicBezTo>
                <a:lnTo>
                  <a:pt x="0" y="490098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DA36F2-69D5-4D8F-8CEE-E3B1A12848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2577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65661E-294D-4227-8AE3-AA4F9E6A1F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0646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5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74FBE4-A241-444E-B9C1-1AFD911E79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4508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8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8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7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7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8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8" y="2324881"/>
                </a:cubicBezTo>
                <a:cubicBezTo>
                  <a:pt x="2361448" y="2324881"/>
                  <a:pt x="2361448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7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7" y="513410"/>
                </a:cubicBezTo>
                <a:cubicBezTo>
                  <a:pt x="165397" y="513410"/>
                  <a:pt x="165397" y="513410"/>
                  <a:pt x="1130038" y="31204"/>
                </a:cubicBezTo>
                <a:cubicBezTo>
                  <a:pt x="1172188" y="10401"/>
                  <a:pt x="1217805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52C8CB-422C-449D-9506-018B0D55E489}"/>
              </a:ext>
            </a:extLst>
          </p:cNvPr>
          <p:cNvSpPr/>
          <p:nvPr userDrawn="1"/>
        </p:nvSpPr>
        <p:spPr>
          <a:xfrm>
            <a:off x="3831771" y="0"/>
            <a:ext cx="836022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428BD3-5CB5-4124-8BE2-FEED550111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1756" y="747956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9FEB84-6433-428D-878E-00D371D383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757" y="2610465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9ABACA8-A471-44B6-AD86-CA53645775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1758" y="4472974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EC4585-66AC-43E4-8FD2-2DBCFA04D6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5368" y="1094741"/>
            <a:ext cx="10111907" cy="3961679"/>
          </a:xfrm>
          <a:custGeom>
            <a:avLst/>
            <a:gdLst>
              <a:gd name="connsiteX0" fmla="*/ 7473585 w 10111907"/>
              <a:gd name="connsiteY0" fmla="*/ 1735 h 3961679"/>
              <a:gd name="connsiteX1" fmla="*/ 8563021 w 10111907"/>
              <a:gd name="connsiteY1" fmla="*/ 393821 h 3961679"/>
              <a:gd name="connsiteX2" fmla="*/ 9569554 w 10111907"/>
              <a:gd name="connsiteY2" fmla="*/ 2318731 h 3961679"/>
              <a:gd name="connsiteX3" fmla="*/ 9795742 w 10111907"/>
              <a:gd name="connsiteY3" fmla="*/ 2964141 h 3961679"/>
              <a:gd name="connsiteX4" fmla="*/ 8710042 w 10111907"/>
              <a:gd name="connsiteY4" fmla="*/ 3473676 h 3961679"/>
              <a:gd name="connsiteX5" fmla="*/ 7149349 w 10111907"/>
              <a:gd name="connsiteY5" fmla="*/ 3213247 h 3961679"/>
              <a:gd name="connsiteX6" fmla="*/ 5113663 w 10111907"/>
              <a:gd name="connsiteY6" fmla="*/ 2771650 h 3961679"/>
              <a:gd name="connsiteX7" fmla="*/ 3835704 w 10111907"/>
              <a:gd name="connsiteY7" fmla="*/ 2794296 h 3961679"/>
              <a:gd name="connsiteX8" fmla="*/ 2127989 w 10111907"/>
              <a:gd name="connsiteY8" fmla="*/ 2726358 h 3961679"/>
              <a:gd name="connsiteX9" fmla="*/ 1827 w 10111907"/>
              <a:gd name="connsiteY9" fmla="*/ 2296085 h 3961679"/>
              <a:gd name="connsiteX10" fmla="*/ 1641686 w 10111907"/>
              <a:gd name="connsiteY10" fmla="*/ 1231723 h 3961679"/>
              <a:gd name="connsiteX11" fmla="*/ 2897026 w 10111907"/>
              <a:gd name="connsiteY11" fmla="*/ 767480 h 3961679"/>
              <a:gd name="connsiteX12" fmla="*/ 4231532 w 10111907"/>
              <a:gd name="connsiteY12" fmla="*/ 1831842 h 3961679"/>
              <a:gd name="connsiteX13" fmla="*/ 5916628 w 10111907"/>
              <a:gd name="connsiteY13" fmla="*/ 971294 h 3961679"/>
              <a:gd name="connsiteX14" fmla="*/ 7473585 w 10111907"/>
              <a:gd name="connsiteY14" fmla="*/ 1735 h 39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11907" h="3961679">
                <a:moveTo>
                  <a:pt x="7473585" y="1735"/>
                </a:moveTo>
                <a:cubicBezTo>
                  <a:pt x="7906812" y="-17655"/>
                  <a:pt x="8310681" y="126315"/>
                  <a:pt x="8563021" y="393821"/>
                </a:cubicBezTo>
                <a:cubicBezTo>
                  <a:pt x="9139798" y="1005263"/>
                  <a:pt x="8902302" y="2046979"/>
                  <a:pt x="9569554" y="2318731"/>
                </a:cubicBezTo>
                <a:cubicBezTo>
                  <a:pt x="10236807" y="2590483"/>
                  <a:pt x="10259426" y="2986787"/>
                  <a:pt x="9795742" y="2964141"/>
                </a:cubicBezTo>
                <a:cubicBezTo>
                  <a:pt x="9332058" y="2941495"/>
                  <a:pt x="8879683" y="3213247"/>
                  <a:pt x="8710042" y="3473676"/>
                </a:cubicBezTo>
                <a:cubicBezTo>
                  <a:pt x="8113473" y="4390839"/>
                  <a:pt x="7296371" y="3847335"/>
                  <a:pt x="7149349" y="3213247"/>
                </a:cubicBezTo>
                <a:cubicBezTo>
                  <a:pt x="7002328" y="2579160"/>
                  <a:pt x="5690441" y="2511222"/>
                  <a:pt x="5113663" y="2771650"/>
                </a:cubicBezTo>
                <a:cubicBezTo>
                  <a:pt x="4536885" y="3032079"/>
                  <a:pt x="4333316" y="3258539"/>
                  <a:pt x="3835704" y="2794296"/>
                </a:cubicBezTo>
                <a:cubicBezTo>
                  <a:pt x="3338092" y="2330054"/>
                  <a:pt x="2478580" y="2069625"/>
                  <a:pt x="2127989" y="2726358"/>
                </a:cubicBezTo>
                <a:cubicBezTo>
                  <a:pt x="1777398" y="3383092"/>
                  <a:pt x="-66029" y="3247216"/>
                  <a:pt x="1827" y="2296085"/>
                </a:cubicBezTo>
                <a:cubicBezTo>
                  <a:pt x="69683" y="1344953"/>
                  <a:pt x="1132764" y="1492152"/>
                  <a:pt x="1641686" y="1231723"/>
                </a:cubicBezTo>
                <a:cubicBezTo>
                  <a:pt x="2150608" y="971294"/>
                  <a:pt x="2376795" y="507051"/>
                  <a:pt x="2897026" y="767480"/>
                </a:cubicBezTo>
                <a:cubicBezTo>
                  <a:pt x="3417257" y="1027909"/>
                  <a:pt x="3123214" y="1661997"/>
                  <a:pt x="4231532" y="1831842"/>
                </a:cubicBezTo>
                <a:cubicBezTo>
                  <a:pt x="5339850" y="2001687"/>
                  <a:pt x="5916628" y="971294"/>
                  <a:pt x="5916628" y="971294"/>
                </a:cubicBezTo>
                <a:cubicBezTo>
                  <a:pt x="6311043" y="321637"/>
                  <a:pt x="6916580" y="26664"/>
                  <a:pt x="7473585" y="1735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F182A3-B024-4AF5-AEDA-43668FA9B2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5467" y="1814585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25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AB2FE9-284E-452B-A880-2FAAC663CD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5023" y="1814585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25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07071A-B26D-4E1A-9949-803F60952251}"/>
              </a:ext>
            </a:extLst>
          </p:cNvPr>
          <p:cNvSpPr/>
          <p:nvPr userDrawn="1"/>
        </p:nvSpPr>
        <p:spPr>
          <a:xfrm>
            <a:off x="0" y="0"/>
            <a:ext cx="12191999" cy="50364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3092BC-B6C7-4786-8116-C4429E4E65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1" cy="5036457"/>
          </a:xfrm>
          <a:custGeom>
            <a:avLst/>
            <a:gdLst>
              <a:gd name="connsiteX0" fmla="*/ 0 w 5186517"/>
              <a:gd name="connsiteY0" fmla="*/ 0 h 4579257"/>
              <a:gd name="connsiteX1" fmla="*/ 5186517 w 5186517"/>
              <a:gd name="connsiteY1" fmla="*/ 0 h 4579257"/>
              <a:gd name="connsiteX2" fmla="*/ 5186517 w 5186517"/>
              <a:gd name="connsiteY2" fmla="*/ 4579257 h 4579257"/>
              <a:gd name="connsiteX3" fmla="*/ 0 w 5186517"/>
              <a:gd name="connsiteY3" fmla="*/ 4579257 h 457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17" h="4579257">
                <a:moveTo>
                  <a:pt x="0" y="0"/>
                </a:moveTo>
                <a:lnTo>
                  <a:pt x="5186517" y="0"/>
                </a:lnTo>
                <a:lnTo>
                  <a:pt x="5186517" y="4579257"/>
                </a:lnTo>
                <a:lnTo>
                  <a:pt x="0" y="4579257"/>
                </a:lnTo>
                <a:close/>
              </a:path>
            </a:pathLst>
          </a:custGeom>
          <a:noFill/>
          <a:effectLst>
            <a:outerShdw blurRad="152400" dist="165100" dir="16200000" sx="97000" sy="97000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13A22-49A5-4978-8F36-6A4C5ABAD9C0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DF3AC9-431C-433B-AED3-2628B41A6B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2054" y="1146629"/>
            <a:ext cx="4187892" cy="5711371"/>
          </a:xfrm>
          <a:prstGeom prst="rect">
            <a:avLst/>
          </a:prstGeom>
          <a:noFill/>
          <a:effectLst>
            <a:outerShdw blurRad="571500" dist="673100" dir="5400000" sx="89000" sy="89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0A646E-E514-43C6-974B-1478EA2F82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57042" y="689430"/>
            <a:ext cx="4877916" cy="5479143"/>
          </a:xfrm>
          <a:custGeom>
            <a:avLst/>
            <a:gdLst>
              <a:gd name="connsiteX0" fmla="*/ 2438958 w 4877916"/>
              <a:gd name="connsiteY0" fmla="*/ 0 h 5479143"/>
              <a:gd name="connsiteX1" fmla="*/ 2696449 w 4877916"/>
              <a:gd name="connsiteY1" fmla="*/ 60237 h 5479143"/>
              <a:gd name="connsiteX2" fmla="*/ 4558628 w 4877916"/>
              <a:gd name="connsiteY2" fmla="*/ 991106 h 5479143"/>
              <a:gd name="connsiteX3" fmla="*/ 4877916 w 4877916"/>
              <a:gd name="connsiteY3" fmla="*/ 1508025 h 5479143"/>
              <a:gd name="connsiteX4" fmla="*/ 4877916 w 4877916"/>
              <a:gd name="connsiteY4" fmla="*/ 3971118 h 5479143"/>
              <a:gd name="connsiteX5" fmla="*/ 4558628 w 4877916"/>
              <a:gd name="connsiteY5" fmla="*/ 4488037 h 5479143"/>
              <a:gd name="connsiteX6" fmla="*/ 2696449 w 4877916"/>
              <a:gd name="connsiteY6" fmla="*/ 5418905 h 5479143"/>
              <a:gd name="connsiteX7" fmla="*/ 2181467 w 4877916"/>
              <a:gd name="connsiteY7" fmla="*/ 5418905 h 5479143"/>
              <a:gd name="connsiteX8" fmla="*/ 319290 w 4877916"/>
              <a:gd name="connsiteY8" fmla="*/ 4488037 h 5479143"/>
              <a:gd name="connsiteX9" fmla="*/ 0 w 4877916"/>
              <a:gd name="connsiteY9" fmla="*/ 3971118 h 5479143"/>
              <a:gd name="connsiteX10" fmla="*/ 0 w 4877916"/>
              <a:gd name="connsiteY10" fmla="*/ 1508025 h 5479143"/>
              <a:gd name="connsiteX11" fmla="*/ 319290 w 4877916"/>
              <a:gd name="connsiteY11" fmla="*/ 991106 h 5479143"/>
              <a:gd name="connsiteX12" fmla="*/ 2181467 w 4877916"/>
              <a:gd name="connsiteY12" fmla="*/ 60237 h 5479143"/>
              <a:gd name="connsiteX13" fmla="*/ 2438958 w 4877916"/>
              <a:gd name="connsiteY13" fmla="*/ 0 h 5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7916" h="5479143">
                <a:moveTo>
                  <a:pt x="2438958" y="0"/>
                </a:moveTo>
                <a:cubicBezTo>
                  <a:pt x="2527021" y="0"/>
                  <a:pt x="2615083" y="20079"/>
                  <a:pt x="2696449" y="60237"/>
                </a:cubicBezTo>
                <a:cubicBezTo>
                  <a:pt x="2696449" y="60237"/>
                  <a:pt x="2696449" y="60237"/>
                  <a:pt x="4558628" y="991106"/>
                </a:cubicBezTo>
                <a:cubicBezTo>
                  <a:pt x="4754320" y="1089960"/>
                  <a:pt x="4877916" y="1289725"/>
                  <a:pt x="4877916" y="1508025"/>
                </a:cubicBezTo>
                <a:cubicBezTo>
                  <a:pt x="4877916" y="1508025"/>
                  <a:pt x="4877916" y="1508025"/>
                  <a:pt x="4877916" y="3971118"/>
                </a:cubicBezTo>
                <a:cubicBezTo>
                  <a:pt x="4877916" y="4189417"/>
                  <a:pt x="4754320" y="4389185"/>
                  <a:pt x="4558628" y="4488037"/>
                </a:cubicBezTo>
                <a:cubicBezTo>
                  <a:pt x="4558628" y="4488037"/>
                  <a:pt x="4558628" y="4488037"/>
                  <a:pt x="2696449" y="5418905"/>
                </a:cubicBezTo>
                <a:cubicBezTo>
                  <a:pt x="2533716" y="5499223"/>
                  <a:pt x="2344201" y="5499223"/>
                  <a:pt x="2181467" y="5418905"/>
                </a:cubicBezTo>
                <a:cubicBezTo>
                  <a:pt x="2181467" y="5418905"/>
                  <a:pt x="2181467" y="5418905"/>
                  <a:pt x="319290" y="4488037"/>
                </a:cubicBezTo>
                <a:cubicBezTo>
                  <a:pt x="123596" y="4389185"/>
                  <a:pt x="0" y="4189417"/>
                  <a:pt x="0" y="3971118"/>
                </a:cubicBezTo>
                <a:cubicBezTo>
                  <a:pt x="0" y="3971118"/>
                  <a:pt x="0" y="3971118"/>
                  <a:pt x="0" y="1508025"/>
                </a:cubicBezTo>
                <a:cubicBezTo>
                  <a:pt x="0" y="1289725"/>
                  <a:pt x="123596" y="1089960"/>
                  <a:pt x="319290" y="991106"/>
                </a:cubicBezTo>
                <a:cubicBezTo>
                  <a:pt x="319290" y="991106"/>
                  <a:pt x="319290" y="991106"/>
                  <a:pt x="2181467" y="60237"/>
                </a:cubicBezTo>
                <a:cubicBezTo>
                  <a:pt x="2262835" y="20079"/>
                  <a:pt x="2350897" y="0"/>
                  <a:pt x="243895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977900" dist="3810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C9DA19-FABA-442F-9470-890B91797D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4107" y="899886"/>
            <a:ext cx="3968898" cy="3254104"/>
          </a:xfrm>
          <a:custGeom>
            <a:avLst/>
            <a:gdLst>
              <a:gd name="connsiteX0" fmla="*/ 0 w 3968898"/>
              <a:gd name="connsiteY0" fmla="*/ 0 h 3254104"/>
              <a:gd name="connsiteX1" fmla="*/ 3968898 w 3968898"/>
              <a:gd name="connsiteY1" fmla="*/ 0 h 3254104"/>
              <a:gd name="connsiteX2" fmla="*/ 3968898 w 3968898"/>
              <a:gd name="connsiteY2" fmla="*/ 3254104 h 3254104"/>
              <a:gd name="connsiteX3" fmla="*/ 0 w 3968898"/>
              <a:gd name="connsiteY3" fmla="*/ 3254104 h 32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98" h="3254104">
                <a:moveTo>
                  <a:pt x="0" y="0"/>
                </a:moveTo>
                <a:lnTo>
                  <a:pt x="3968898" y="0"/>
                </a:lnTo>
                <a:lnTo>
                  <a:pt x="3968898" y="3254104"/>
                </a:lnTo>
                <a:lnTo>
                  <a:pt x="0" y="3254104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673100" dist="330200" dir="5400000" sx="90000" sy="90000" algn="t" rotWithShape="0">
              <a:schemeClr val="accent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4A37A0-D0F2-4FFA-9D6F-26F7178749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88114" y="667657"/>
            <a:ext cx="2815772" cy="5522686"/>
          </a:xfrm>
          <a:custGeom>
            <a:avLst/>
            <a:gdLst>
              <a:gd name="connsiteX0" fmla="*/ 0 w 2815772"/>
              <a:gd name="connsiteY0" fmla="*/ 0 h 5522686"/>
              <a:gd name="connsiteX1" fmla="*/ 2815772 w 2815772"/>
              <a:gd name="connsiteY1" fmla="*/ 0 h 5522686"/>
              <a:gd name="connsiteX2" fmla="*/ 2815772 w 2815772"/>
              <a:gd name="connsiteY2" fmla="*/ 5522686 h 5522686"/>
              <a:gd name="connsiteX3" fmla="*/ 0 w 2815772"/>
              <a:gd name="connsiteY3" fmla="*/ 5522686 h 55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5772" h="5522686">
                <a:moveTo>
                  <a:pt x="0" y="0"/>
                </a:moveTo>
                <a:lnTo>
                  <a:pt x="2815772" y="0"/>
                </a:lnTo>
                <a:lnTo>
                  <a:pt x="2815772" y="5522686"/>
                </a:lnTo>
                <a:lnTo>
                  <a:pt x="0" y="5522686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482600" dist="177800" dir="5400000" sx="98000" sy="98000" algn="t" rotWithShape="0">
              <a:schemeClr val="accent1">
                <a:alpha val="25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521A83-5A22-4B64-981E-203D08B7E46A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8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lumMod val="85000"/>
                  <a:alpha val="18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96E0DB-3BD1-4E57-9FEF-9A628A81C5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33884" y="744795"/>
            <a:ext cx="5476894" cy="5368413"/>
          </a:xfrm>
          <a:custGeom>
            <a:avLst/>
            <a:gdLst>
              <a:gd name="connsiteX0" fmla="*/ 0 w 5476894"/>
              <a:gd name="connsiteY0" fmla="*/ 0 h 5368413"/>
              <a:gd name="connsiteX1" fmla="*/ 5476894 w 5476894"/>
              <a:gd name="connsiteY1" fmla="*/ 0 h 5368413"/>
              <a:gd name="connsiteX2" fmla="*/ 5476894 w 5476894"/>
              <a:gd name="connsiteY2" fmla="*/ 5368413 h 5368413"/>
              <a:gd name="connsiteX3" fmla="*/ 0 w 5476894"/>
              <a:gd name="connsiteY3" fmla="*/ 5368413 h 53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94" h="5368413">
                <a:moveTo>
                  <a:pt x="0" y="0"/>
                </a:moveTo>
                <a:lnTo>
                  <a:pt x="5476894" y="0"/>
                </a:lnTo>
                <a:lnTo>
                  <a:pt x="5476894" y="5368413"/>
                </a:lnTo>
                <a:lnTo>
                  <a:pt x="0" y="5368413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D251E-4726-4C34-BC80-195FF78FA7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59AB5F-83DE-44D9-88A3-2FC0B75362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926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0C790F-64A3-47B1-B9A8-3618B4645F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218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602C64-AA4C-4DB3-BF8E-FBB5960C48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62510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50B51-FB55-412C-AC95-C2492860C8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89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45DF1B-6743-4D3B-B679-AE3A465EB3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934" y="1738838"/>
            <a:ext cx="4575739" cy="2434067"/>
          </a:xfrm>
          <a:custGeom>
            <a:avLst/>
            <a:gdLst>
              <a:gd name="connsiteX0" fmla="*/ 53063 w 4575739"/>
              <a:gd name="connsiteY0" fmla="*/ 0 h 2434067"/>
              <a:gd name="connsiteX1" fmla="*/ 4522676 w 4575739"/>
              <a:gd name="connsiteY1" fmla="*/ 0 h 2434067"/>
              <a:gd name="connsiteX2" fmla="*/ 4575739 w 4575739"/>
              <a:gd name="connsiteY2" fmla="*/ 53063 h 2434067"/>
              <a:gd name="connsiteX3" fmla="*/ 4575739 w 4575739"/>
              <a:gd name="connsiteY3" fmla="*/ 2381004 h 2434067"/>
              <a:gd name="connsiteX4" fmla="*/ 4522676 w 4575739"/>
              <a:gd name="connsiteY4" fmla="*/ 2434067 h 2434067"/>
              <a:gd name="connsiteX5" fmla="*/ 53063 w 4575739"/>
              <a:gd name="connsiteY5" fmla="*/ 2434067 h 2434067"/>
              <a:gd name="connsiteX6" fmla="*/ 0 w 4575739"/>
              <a:gd name="connsiteY6" fmla="*/ 2381004 h 2434067"/>
              <a:gd name="connsiteX7" fmla="*/ 0 w 4575739"/>
              <a:gd name="connsiteY7" fmla="*/ 53063 h 2434067"/>
              <a:gd name="connsiteX8" fmla="*/ 53063 w 4575739"/>
              <a:gd name="connsiteY8" fmla="*/ 0 h 24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739" h="2434067">
                <a:moveTo>
                  <a:pt x="53063" y="0"/>
                </a:moveTo>
                <a:lnTo>
                  <a:pt x="4522676" y="0"/>
                </a:lnTo>
                <a:cubicBezTo>
                  <a:pt x="4551982" y="0"/>
                  <a:pt x="4575739" y="23757"/>
                  <a:pt x="4575739" y="53063"/>
                </a:cubicBezTo>
                <a:lnTo>
                  <a:pt x="4575739" y="2381004"/>
                </a:lnTo>
                <a:cubicBezTo>
                  <a:pt x="4575739" y="2410310"/>
                  <a:pt x="4551982" y="2434067"/>
                  <a:pt x="4522676" y="2434067"/>
                </a:cubicBezTo>
                <a:lnTo>
                  <a:pt x="53063" y="2434067"/>
                </a:lnTo>
                <a:cubicBezTo>
                  <a:pt x="23757" y="2434067"/>
                  <a:pt x="0" y="2410310"/>
                  <a:pt x="0" y="2381004"/>
                </a:cubicBezTo>
                <a:lnTo>
                  <a:pt x="0" y="53063"/>
                </a:lnTo>
                <a:cubicBezTo>
                  <a:pt x="0" y="23757"/>
                  <a:pt x="23757" y="0"/>
                  <a:pt x="5306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C00EFC-433E-4F15-85AB-8AFA9E5134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74159" y="1738838"/>
            <a:ext cx="4575739" cy="2434067"/>
          </a:xfrm>
          <a:custGeom>
            <a:avLst/>
            <a:gdLst>
              <a:gd name="connsiteX0" fmla="*/ 53063 w 4575739"/>
              <a:gd name="connsiteY0" fmla="*/ 0 h 2434067"/>
              <a:gd name="connsiteX1" fmla="*/ 4522676 w 4575739"/>
              <a:gd name="connsiteY1" fmla="*/ 0 h 2434067"/>
              <a:gd name="connsiteX2" fmla="*/ 4575739 w 4575739"/>
              <a:gd name="connsiteY2" fmla="*/ 53063 h 2434067"/>
              <a:gd name="connsiteX3" fmla="*/ 4575739 w 4575739"/>
              <a:gd name="connsiteY3" fmla="*/ 2381004 h 2434067"/>
              <a:gd name="connsiteX4" fmla="*/ 4522676 w 4575739"/>
              <a:gd name="connsiteY4" fmla="*/ 2434067 h 2434067"/>
              <a:gd name="connsiteX5" fmla="*/ 53063 w 4575739"/>
              <a:gd name="connsiteY5" fmla="*/ 2434067 h 2434067"/>
              <a:gd name="connsiteX6" fmla="*/ 0 w 4575739"/>
              <a:gd name="connsiteY6" fmla="*/ 2381004 h 2434067"/>
              <a:gd name="connsiteX7" fmla="*/ 0 w 4575739"/>
              <a:gd name="connsiteY7" fmla="*/ 53063 h 2434067"/>
              <a:gd name="connsiteX8" fmla="*/ 53063 w 4575739"/>
              <a:gd name="connsiteY8" fmla="*/ 0 h 24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739" h="2434067">
                <a:moveTo>
                  <a:pt x="53063" y="0"/>
                </a:moveTo>
                <a:lnTo>
                  <a:pt x="4522676" y="0"/>
                </a:lnTo>
                <a:cubicBezTo>
                  <a:pt x="4551982" y="0"/>
                  <a:pt x="4575739" y="23757"/>
                  <a:pt x="4575739" y="53063"/>
                </a:cubicBezTo>
                <a:lnTo>
                  <a:pt x="4575739" y="2381004"/>
                </a:lnTo>
                <a:cubicBezTo>
                  <a:pt x="4575739" y="2410310"/>
                  <a:pt x="4551982" y="2434067"/>
                  <a:pt x="4522676" y="2434067"/>
                </a:cubicBezTo>
                <a:lnTo>
                  <a:pt x="53063" y="2434067"/>
                </a:lnTo>
                <a:cubicBezTo>
                  <a:pt x="23757" y="2434067"/>
                  <a:pt x="0" y="2410310"/>
                  <a:pt x="0" y="2381004"/>
                </a:cubicBezTo>
                <a:lnTo>
                  <a:pt x="0" y="53063"/>
                </a:lnTo>
                <a:cubicBezTo>
                  <a:pt x="0" y="23757"/>
                  <a:pt x="23757" y="0"/>
                  <a:pt x="5306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287810-F1A5-4C4F-A016-90526F03DB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75086" y="1486148"/>
            <a:ext cx="6639817" cy="3071338"/>
          </a:xfrm>
          <a:custGeom>
            <a:avLst/>
            <a:gdLst>
              <a:gd name="connsiteX0" fmla="*/ 60766 w 5737122"/>
              <a:gd name="connsiteY0" fmla="*/ 0 h 2787444"/>
              <a:gd name="connsiteX1" fmla="*/ 5676356 w 5737122"/>
              <a:gd name="connsiteY1" fmla="*/ 0 h 2787444"/>
              <a:gd name="connsiteX2" fmla="*/ 5737122 w 5737122"/>
              <a:gd name="connsiteY2" fmla="*/ 60766 h 2787444"/>
              <a:gd name="connsiteX3" fmla="*/ 5737122 w 5737122"/>
              <a:gd name="connsiteY3" fmla="*/ 2726678 h 2787444"/>
              <a:gd name="connsiteX4" fmla="*/ 5676356 w 5737122"/>
              <a:gd name="connsiteY4" fmla="*/ 2787444 h 2787444"/>
              <a:gd name="connsiteX5" fmla="*/ 60766 w 5737122"/>
              <a:gd name="connsiteY5" fmla="*/ 2787444 h 2787444"/>
              <a:gd name="connsiteX6" fmla="*/ 0 w 5737122"/>
              <a:gd name="connsiteY6" fmla="*/ 2726678 h 2787444"/>
              <a:gd name="connsiteX7" fmla="*/ 0 w 5737122"/>
              <a:gd name="connsiteY7" fmla="*/ 60766 h 2787444"/>
              <a:gd name="connsiteX8" fmla="*/ 60766 w 5737122"/>
              <a:gd name="connsiteY8" fmla="*/ 0 h 27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122" h="2787444">
                <a:moveTo>
                  <a:pt x="60766" y="0"/>
                </a:moveTo>
                <a:lnTo>
                  <a:pt x="5676356" y="0"/>
                </a:lnTo>
                <a:cubicBezTo>
                  <a:pt x="5709916" y="0"/>
                  <a:pt x="5737122" y="27206"/>
                  <a:pt x="5737122" y="60766"/>
                </a:cubicBezTo>
                <a:lnTo>
                  <a:pt x="5737122" y="2726678"/>
                </a:lnTo>
                <a:cubicBezTo>
                  <a:pt x="5737122" y="2760238"/>
                  <a:pt x="5709916" y="2787444"/>
                  <a:pt x="5676356" y="2787444"/>
                </a:cubicBezTo>
                <a:lnTo>
                  <a:pt x="60766" y="2787444"/>
                </a:lnTo>
                <a:cubicBezTo>
                  <a:pt x="27206" y="2787444"/>
                  <a:pt x="0" y="2760238"/>
                  <a:pt x="0" y="2726678"/>
                </a:cubicBezTo>
                <a:lnTo>
                  <a:pt x="0" y="60766"/>
                </a:lnTo>
                <a:cubicBezTo>
                  <a:pt x="0" y="27206"/>
                  <a:pt x="27206" y="0"/>
                  <a:pt x="6076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40CCA-F290-4ACC-80BC-9E7A6403CC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943" y="3082414"/>
            <a:ext cx="5260961" cy="2839415"/>
          </a:xfrm>
          <a:custGeom>
            <a:avLst/>
            <a:gdLst>
              <a:gd name="connsiteX0" fmla="*/ 60766 w 4675239"/>
              <a:gd name="connsiteY0" fmla="*/ 0 h 2787444"/>
              <a:gd name="connsiteX1" fmla="*/ 4614473 w 4675239"/>
              <a:gd name="connsiteY1" fmla="*/ 0 h 2787444"/>
              <a:gd name="connsiteX2" fmla="*/ 4675239 w 4675239"/>
              <a:gd name="connsiteY2" fmla="*/ 60766 h 2787444"/>
              <a:gd name="connsiteX3" fmla="*/ 4675239 w 4675239"/>
              <a:gd name="connsiteY3" fmla="*/ 2726678 h 2787444"/>
              <a:gd name="connsiteX4" fmla="*/ 4614473 w 4675239"/>
              <a:gd name="connsiteY4" fmla="*/ 2787444 h 2787444"/>
              <a:gd name="connsiteX5" fmla="*/ 60766 w 4675239"/>
              <a:gd name="connsiteY5" fmla="*/ 2787444 h 2787444"/>
              <a:gd name="connsiteX6" fmla="*/ 0 w 4675239"/>
              <a:gd name="connsiteY6" fmla="*/ 2726678 h 2787444"/>
              <a:gd name="connsiteX7" fmla="*/ 0 w 4675239"/>
              <a:gd name="connsiteY7" fmla="*/ 60766 h 2787444"/>
              <a:gd name="connsiteX8" fmla="*/ 60766 w 4675239"/>
              <a:gd name="connsiteY8" fmla="*/ 0 h 27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5239" h="2787444">
                <a:moveTo>
                  <a:pt x="60766" y="0"/>
                </a:moveTo>
                <a:lnTo>
                  <a:pt x="4614473" y="0"/>
                </a:lnTo>
                <a:cubicBezTo>
                  <a:pt x="4648033" y="0"/>
                  <a:pt x="4675239" y="27206"/>
                  <a:pt x="4675239" y="60766"/>
                </a:cubicBezTo>
                <a:lnTo>
                  <a:pt x="4675239" y="2726678"/>
                </a:lnTo>
                <a:cubicBezTo>
                  <a:pt x="4675239" y="2760238"/>
                  <a:pt x="4648033" y="2787444"/>
                  <a:pt x="4614473" y="2787444"/>
                </a:cubicBezTo>
                <a:lnTo>
                  <a:pt x="60766" y="2787444"/>
                </a:lnTo>
                <a:cubicBezTo>
                  <a:pt x="27206" y="2787444"/>
                  <a:pt x="0" y="2760238"/>
                  <a:pt x="0" y="2726678"/>
                </a:cubicBezTo>
                <a:lnTo>
                  <a:pt x="0" y="60766"/>
                </a:lnTo>
                <a:cubicBezTo>
                  <a:pt x="0" y="27206"/>
                  <a:pt x="27206" y="0"/>
                  <a:pt x="6076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10D9A0-AAF0-4154-A740-4E0F9484C871}"/>
              </a:ext>
            </a:extLst>
          </p:cNvPr>
          <p:cNvSpPr/>
          <p:nvPr userDrawn="1"/>
        </p:nvSpPr>
        <p:spPr>
          <a:xfrm>
            <a:off x="1" y="0"/>
            <a:ext cx="517160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28F8B1-AD49-4CDA-8D8A-B9518CF53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33832" y="-907025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4BFC3C-FE73-444E-A1BD-5ACA3E009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3832" y="1310149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8C19B0-A2B4-465A-9778-F3BDD3A597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832" y="5744497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1" grpId="0"/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79C7AE-F4FF-4CF7-B0E8-4F6117C1F3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21659" y="1609272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2B2CEA-1CB2-4CF1-B929-257E699C3A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2291" y="2309820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79A328-18CD-4086-ADDB-0F26051F5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2923" y="1609272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C7717F-8DFE-4F4A-96FE-5D452FB2DF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23555" y="2309820"/>
            <a:ext cx="1946787" cy="2186737"/>
          </a:xfrm>
          <a:custGeom>
            <a:avLst/>
            <a:gdLst>
              <a:gd name="connsiteX0" fmla="*/ 973393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29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29 w 1946787"/>
              <a:gd name="connsiteY11" fmla="*/ 395552 h 2186737"/>
              <a:gd name="connsiteX12" fmla="*/ 870628 w 1946787"/>
              <a:gd name="connsiteY12" fmla="*/ 24041 h 2186737"/>
              <a:gd name="connsiteX13" fmla="*/ 973393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3" y="0"/>
                </a:moveTo>
                <a:cubicBezTo>
                  <a:pt x="1008539" y="0"/>
                  <a:pt x="1043685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59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59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1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29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29" y="395552"/>
                </a:cubicBezTo>
                <a:cubicBezTo>
                  <a:pt x="127429" y="395552"/>
                  <a:pt x="127429" y="395552"/>
                  <a:pt x="870628" y="24041"/>
                </a:cubicBezTo>
                <a:cubicBezTo>
                  <a:pt x="903102" y="8013"/>
                  <a:pt x="938248" y="0"/>
                  <a:pt x="97339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911364A-1E77-457F-AD79-A235CA9B6A95}"/>
              </a:ext>
            </a:extLst>
          </p:cNvPr>
          <p:cNvSpPr/>
          <p:nvPr userDrawn="1"/>
        </p:nvSpPr>
        <p:spPr>
          <a:xfrm>
            <a:off x="742950" y="1"/>
            <a:ext cx="10706100" cy="6857999"/>
          </a:xfrm>
          <a:custGeom>
            <a:avLst/>
            <a:gdLst>
              <a:gd name="connsiteX0" fmla="*/ 232593 w 10706100"/>
              <a:gd name="connsiteY0" fmla="*/ 0 h 6857999"/>
              <a:gd name="connsiteX1" fmla="*/ 10473509 w 10706100"/>
              <a:gd name="connsiteY1" fmla="*/ 0 h 6857999"/>
              <a:gd name="connsiteX2" fmla="*/ 10516777 w 10706100"/>
              <a:gd name="connsiteY2" fmla="*/ 60406 h 6857999"/>
              <a:gd name="connsiteX3" fmla="*/ 10706100 w 10706100"/>
              <a:gd name="connsiteY3" fmla="*/ 725987 h 6857999"/>
              <a:gd name="connsiteX4" fmla="*/ 10706100 w 10706100"/>
              <a:gd name="connsiteY4" fmla="*/ 6132014 h 6857999"/>
              <a:gd name="connsiteX5" fmla="*/ 10516777 w 10706100"/>
              <a:gd name="connsiteY5" fmla="*/ 6797596 h 6857999"/>
              <a:gd name="connsiteX6" fmla="*/ 10473510 w 10706100"/>
              <a:gd name="connsiteY6" fmla="*/ 6857999 h 6857999"/>
              <a:gd name="connsiteX7" fmla="*/ 232591 w 10706100"/>
              <a:gd name="connsiteY7" fmla="*/ 6857999 h 6857999"/>
              <a:gd name="connsiteX8" fmla="*/ 189324 w 10706100"/>
              <a:gd name="connsiteY8" fmla="*/ 6797596 h 6857999"/>
              <a:gd name="connsiteX9" fmla="*/ 0 w 10706100"/>
              <a:gd name="connsiteY9" fmla="*/ 6132014 h 6857999"/>
              <a:gd name="connsiteX10" fmla="*/ 0 w 10706100"/>
              <a:gd name="connsiteY10" fmla="*/ 725987 h 6857999"/>
              <a:gd name="connsiteX11" fmla="*/ 189324 w 10706100"/>
              <a:gd name="connsiteY11" fmla="*/ 6040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06100" h="6857999">
                <a:moveTo>
                  <a:pt x="232593" y="0"/>
                </a:moveTo>
                <a:lnTo>
                  <a:pt x="10473509" y="0"/>
                </a:lnTo>
                <a:lnTo>
                  <a:pt x="10516777" y="60406"/>
                </a:lnTo>
                <a:cubicBezTo>
                  <a:pt x="10638283" y="257030"/>
                  <a:pt x="10706100" y="486423"/>
                  <a:pt x="10706100" y="725987"/>
                </a:cubicBezTo>
                <a:cubicBezTo>
                  <a:pt x="10706100" y="725987"/>
                  <a:pt x="10706100" y="725987"/>
                  <a:pt x="10706100" y="6132014"/>
                </a:cubicBezTo>
                <a:cubicBezTo>
                  <a:pt x="10706100" y="6371577"/>
                  <a:pt x="10638282" y="6600972"/>
                  <a:pt x="10516777" y="6797596"/>
                </a:cubicBezTo>
                <a:lnTo>
                  <a:pt x="10473510" y="6857999"/>
                </a:lnTo>
                <a:lnTo>
                  <a:pt x="232591" y="6857999"/>
                </a:lnTo>
                <a:lnTo>
                  <a:pt x="189324" y="6797596"/>
                </a:lnTo>
                <a:cubicBezTo>
                  <a:pt x="67818" y="6600972"/>
                  <a:pt x="0" y="6371577"/>
                  <a:pt x="0" y="6132014"/>
                </a:cubicBezTo>
                <a:cubicBezTo>
                  <a:pt x="0" y="6132014"/>
                  <a:pt x="0" y="6132014"/>
                  <a:pt x="0" y="725987"/>
                </a:cubicBezTo>
                <a:cubicBezTo>
                  <a:pt x="0" y="486423"/>
                  <a:pt x="67818" y="257030"/>
                  <a:pt x="189324" y="60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CA36DE-46DC-43D4-A2BB-3AC00A3D5DB3}"/>
              </a:ext>
            </a:extLst>
          </p:cNvPr>
          <p:cNvSpPr/>
          <p:nvPr userDrawn="1"/>
        </p:nvSpPr>
        <p:spPr>
          <a:xfrm>
            <a:off x="1428750" y="1"/>
            <a:ext cx="9334500" cy="6857999"/>
          </a:xfrm>
          <a:custGeom>
            <a:avLst/>
            <a:gdLst>
              <a:gd name="connsiteX0" fmla="*/ 777222 w 9334500"/>
              <a:gd name="connsiteY0" fmla="*/ 0 h 6857999"/>
              <a:gd name="connsiteX1" fmla="*/ 8557282 w 9334500"/>
              <a:gd name="connsiteY1" fmla="*/ 0 h 6857999"/>
              <a:gd name="connsiteX2" fmla="*/ 8723502 w 9334500"/>
              <a:gd name="connsiteY2" fmla="*/ 83090 h 6857999"/>
              <a:gd name="connsiteX3" fmla="*/ 9334500 w 9334500"/>
              <a:gd name="connsiteY3" fmla="*/ 1072280 h 6857999"/>
              <a:gd name="connsiteX4" fmla="*/ 9334500 w 9334500"/>
              <a:gd name="connsiteY4" fmla="*/ 5785720 h 6857999"/>
              <a:gd name="connsiteX5" fmla="*/ 8723502 w 9334500"/>
              <a:gd name="connsiteY5" fmla="*/ 6774910 h 6857999"/>
              <a:gd name="connsiteX6" fmla="*/ 8614752 w 9334500"/>
              <a:gd name="connsiteY6" fmla="*/ 6829272 h 6857999"/>
              <a:gd name="connsiteX7" fmla="*/ 8557285 w 9334500"/>
              <a:gd name="connsiteY7" fmla="*/ 6857999 h 6857999"/>
              <a:gd name="connsiteX8" fmla="*/ 777219 w 9334500"/>
              <a:gd name="connsiteY8" fmla="*/ 6857999 h 6857999"/>
              <a:gd name="connsiteX9" fmla="*/ 611002 w 9334500"/>
              <a:gd name="connsiteY9" fmla="*/ 6774910 h 6857999"/>
              <a:gd name="connsiteX10" fmla="*/ 0 w 9334500"/>
              <a:gd name="connsiteY10" fmla="*/ 5785720 h 6857999"/>
              <a:gd name="connsiteX11" fmla="*/ 0 w 9334500"/>
              <a:gd name="connsiteY11" fmla="*/ 1072280 h 6857999"/>
              <a:gd name="connsiteX12" fmla="*/ 611002 w 9334500"/>
              <a:gd name="connsiteY12" fmla="*/ 83090 h 6857999"/>
              <a:gd name="connsiteX13" fmla="*/ 755748 w 9334500"/>
              <a:gd name="connsiteY13" fmla="*/ 1073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34500" h="6857999">
                <a:moveTo>
                  <a:pt x="777222" y="0"/>
                </a:moveTo>
                <a:lnTo>
                  <a:pt x="8557282" y="0"/>
                </a:lnTo>
                <a:lnTo>
                  <a:pt x="8723502" y="83090"/>
                </a:lnTo>
                <a:cubicBezTo>
                  <a:pt x="9097983" y="272260"/>
                  <a:pt x="9334500" y="654536"/>
                  <a:pt x="9334500" y="1072280"/>
                </a:cubicBezTo>
                <a:cubicBezTo>
                  <a:pt x="9334500" y="1072280"/>
                  <a:pt x="9334500" y="1072280"/>
                  <a:pt x="9334500" y="5785720"/>
                </a:cubicBezTo>
                <a:cubicBezTo>
                  <a:pt x="9334500" y="6203464"/>
                  <a:pt x="9097983" y="6585744"/>
                  <a:pt x="8723502" y="6774910"/>
                </a:cubicBezTo>
                <a:cubicBezTo>
                  <a:pt x="8723502" y="6774910"/>
                  <a:pt x="8723502" y="6774910"/>
                  <a:pt x="8614752" y="6829272"/>
                </a:cubicBezTo>
                <a:lnTo>
                  <a:pt x="8557285" y="6857999"/>
                </a:lnTo>
                <a:lnTo>
                  <a:pt x="777219" y="6857999"/>
                </a:lnTo>
                <a:lnTo>
                  <a:pt x="611002" y="6774910"/>
                </a:lnTo>
                <a:cubicBezTo>
                  <a:pt x="236517" y="6585744"/>
                  <a:pt x="0" y="6203464"/>
                  <a:pt x="0" y="5785720"/>
                </a:cubicBezTo>
                <a:cubicBezTo>
                  <a:pt x="0" y="5785720"/>
                  <a:pt x="0" y="5785720"/>
                  <a:pt x="0" y="1072280"/>
                </a:cubicBezTo>
                <a:cubicBezTo>
                  <a:pt x="0" y="654536"/>
                  <a:pt x="236517" y="272260"/>
                  <a:pt x="611002" y="83090"/>
                </a:cubicBezTo>
                <a:cubicBezTo>
                  <a:pt x="611002" y="83090"/>
                  <a:pt x="611002" y="83090"/>
                  <a:pt x="755748" y="107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01E8E8E-5D2D-4667-AE63-F100E4D7474D}"/>
              </a:ext>
            </a:extLst>
          </p:cNvPr>
          <p:cNvSpPr/>
          <p:nvPr userDrawn="1"/>
        </p:nvSpPr>
        <p:spPr>
          <a:xfrm>
            <a:off x="2076450" y="2"/>
            <a:ext cx="8039100" cy="6857998"/>
          </a:xfrm>
          <a:custGeom>
            <a:avLst/>
            <a:gdLst>
              <a:gd name="connsiteX0" fmla="*/ 1621307 w 8039100"/>
              <a:gd name="connsiteY0" fmla="*/ 0 h 6857998"/>
              <a:gd name="connsiteX1" fmla="*/ 6417796 w 8039100"/>
              <a:gd name="connsiteY1" fmla="*/ 0 h 6857998"/>
              <a:gd name="connsiteX2" fmla="*/ 6499890 w 8039100"/>
              <a:gd name="connsiteY2" fmla="*/ 41037 h 6857998"/>
              <a:gd name="connsiteX3" fmla="*/ 7512894 w 8039100"/>
              <a:gd name="connsiteY3" fmla="*/ 547420 h 6857998"/>
              <a:gd name="connsiteX4" fmla="*/ 8039100 w 8039100"/>
              <a:gd name="connsiteY4" fmla="*/ 1399334 h 6857998"/>
              <a:gd name="connsiteX5" fmla="*/ 8039100 w 8039100"/>
              <a:gd name="connsiteY5" fmla="*/ 5458664 h 6857998"/>
              <a:gd name="connsiteX6" fmla="*/ 7512894 w 8039100"/>
              <a:gd name="connsiteY6" fmla="*/ 6310579 h 6857998"/>
              <a:gd name="connsiteX7" fmla="*/ 6515624 w 8039100"/>
              <a:gd name="connsiteY7" fmla="*/ 6809096 h 6857998"/>
              <a:gd name="connsiteX8" fmla="*/ 6417797 w 8039100"/>
              <a:gd name="connsiteY8" fmla="*/ 6857998 h 6857998"/>
              <a:gd name="connsiteX9" fmla="*/ 1621306 w 8039100"/>
              <a:gd name="connsiteY9" fmla="*/ 6857998 h 6857998"/>
              <a:gd name="connsiteX10" fmla="*/ 1539213 w 8039100"/>
              <a:gd name="connsiteY10" fmla="*/ 6816961 h 6857998"/>
              <a:gd name="connsiteX11" fmla="*/ 526210 w 8039100"/>
              <a:gd name="connsiteY11" fmla="*/ 6310579 h 6857998"/>
              <a:gd name="connsiteX12" fmla="*/ 0 w 8039100"/>
              <a:gd name="connsiteY12" fmla="*/ 5458664 h 6857998"/>
              <a:gd name="connsiteX13" fmla="*/ 0 w 8039100"/>
              <a:gd name="connsiteY13" fmla="*/ 1399334 h 6857998"/>
              <a:gd name="connsiteX14" fmla="*/ 526210 w 8039100"/>
              <a:gd name="connsiteY14" fmla="*/ 547420 h 6857998"/>
              <a:gd name="connsiteX15" fmla="*/ 1523478 w 8039100"/>
              <a:gd name="connsiteY15" fmla="*/ 4890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39100" h="6857998">
                <a:moveTo>
                  <a:pt x="1621307" y="0"/>
                </a:moveTo>
                <a:lnTo>
                  <a:pt x="6417796" y="0"/>
                </a:lnTo>
                <a:lnTo>
                  <a:pt x="6499890" y="41037"/>
                </a:lnTo>
                <a:cubicBezTo>
                  <a:pt x="6793601" y="187858"/>
                  <a:pt x="7129271" y="355654"/>
                  <a:pt x="7512894" y="547420"/>
                </a:cubicBezTo>
                <a:cubicBezTo>
                  <a:pt x="7835406" y="710337"/>
                  <a:pt x="8039100" y="1039563"/>
                  <a:pt x="8039100" y="1399334"/>
                </a:cubicBezTo>
                <a:cubicBezTo>
                  <a:pt x="8039100" y="1399334"/>
                  <a:pt x="8039100" y="1399334"/>
                  <a:pt x="8039100" y="5458664"/>
                </a:cubicBezTo>
                <a:cubicBezTo>
                  <a:pt x="8039100" y="5818435"/>
                  <a:pt x="7835406" y="6147665"/>
                  <a:pt x="7512894" y="6310579"/>
                </a:cubicBezTo>
                <a:cubicBezTo>
                  <a:pt x="7512894" y="6310579"/>
                  <a:pt x="7512894" y="6310579"/>
                  <a:pt x="6515624" y="6809096"/>
                </a:cubicBezTo>
                <a:lnTo>
                  <a:pt x="6417797" y="6857998"/>
                </a:lnTo>
                <a:lnTo>
                  <a:pt x="1621306" y="6857998"/>
                </a:lnTo>
                <a:lnTo>
                  <a:pt x="1539213" y="6816961"/>
                </a:lnTo>
                <a:cubicBezTo>
                  <a:pt x="1245502" y="6670141"/>
                  <a:pt x="909833" y="6502345"/>
                  <a:pt x="526210" y="6310579"/>
                </a:cubicBezTo>
                <a:cubicBezTo>
                  <a:pt x="203694" y="6147665"/>
                  <a:pt x="0" y="5818435"/>
                  <a:pt x="0" y="5458664"/>
                </a:cubicBezTo>
                <a:cubicBezTo>
                  <a:pt x="0" y="5458664"/>
                  <a:pt x="0" y="5458664"/>
                  <a:pt x="0" y="1399334"/>
                </a:cubicBezTo>
                <a:cubicBezTo>
                  <a:pt x="0" y="1039563"/>
                  <a:pt x="203694" y="710337"/>
                  <a:pt x="526210" y="547420"/>
                </a:cubicBezTo>
                <a:cubicBezTo>
                  <a:pt x="526210" y="547420"/>
                  <a:pt x="526210" y="547420"/>
                  <a:pt x="1523478" y="489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F959497-995A-4661-94F3-4A9D577BF604}"/>
              </a:ext>
            </a:extLst>
          </p:cNvPr>
          <p:cNvSpPr/>
          <p:nvPr userDrawn="1"/>
        </p:nvSpPr>
        <p:spPr>
          <a:xfrm>
            <a:off x="2685143" y="1"/>
            <a:ext cx="6821714" cy="6857998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8000"/>
                </a:schemeClr>
              </a:gs>
              <a:gs pos="100000">
                <a:schemeClr val="accent2">
                  <a:alpha val="8000"/>
                </a:schemeClr>
              </a:gs>
            </a:gsLst>
            <a:lin ang="2700000" scaled="1"/>
          </a:gra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7B44A8-9024-452B-ABEE-D9A0DA632491}"/>
              </a:ext>
            </a:extLst>
          </p:cNvPr>
          <p:cNvSpPr/>
          <p:nvPr userDrawn="1"/>
        </p:nvSpPr>
        <p:spPr>
          <a:xfrm>
            <a:off x="3334003" y="326571"/>
            <a:ext cx="5523994" cy="620485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3460F1-21B0-40FC-916B-16599701D11B}"/>
              </a:ext>
            </a:extLst>
          </p:cNvPr>
          <p:cNvSpPr/>
          <p:nvPr userDrawn="1"/>
        </p:nvSpPr>
        <p:spPr>
          <a:xfrm>
            <a:off x="3976914" y="1048726"/>
            <a:ext cx="4238172" cy="4760550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02597BB-7C9A-4CF1-9CE8-D2634ACF9233}"/>
              </a:ext>
            </a:extLst>
          </p:cNvPr>
          <p:cNvSpPr/>
          <p:nvPr userDrawn="1"/>
        </p:nvSpPr>
        <p:spPr>
          <a:xfrm>
            <a:off x="4673600" y="1831283"/>
            <a:ext cx="2844800" cy="319543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7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4" grpId="0" animBg="1"/>
      <p:bldP spid="36" grpId="0" animBg="1"/>
      <p:bldP spid="8" grpId="0" animBg="1"/>
      <p:bldP spid="7" grpId="0" animBg="1"/>
      <p:bldP spid="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A368B3-AD39-46BA-BA1B-04FB13FD0B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48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BCD79-C115-4EAC-A1C4-2B7A615B4BD8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F5909CE-985E-4E92-8998-2023D99431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2672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B84764-2361-48C7-8310-58F0EFBDD8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029200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9200">
                <a:moveTo>
                  <a:pt x="0" y="0"/>
                </a:moveTo>
                <a:lnTo>
                  <a:pt x="12192000" y="0"/>
                </a:lnTo>
                <a:lnTo>
                  <a:pt x="12192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B198E1-35B8-43A6-9A72-3F0F12AE39C1}"/>
              </a:ext>
            </a:extLst>
          </p:cNvPr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gradFill>
            <a:gsLst>
              <a:gs pos="9000">
                <a:schemeClr val="accent1"/>
              </a:gs>
              <a:gs pos="96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F82697-BE2C-49B0-9F82-8E39855CDE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8066" y="914400"/>
            <a:ext cx="7275870" cy="2964426"/>
          </a:xfrm>
          <a:custGeom>
            <a:avLst/>
            <a:gdLst>
              <a:gd name="connsiteX0" fmla="*/ 64624 w 7275870"/>
              <a:gd name="connsiteY0" fmla="*/ 0 h 2964426"/>
              <a:gd name="connsiteX1" fmla="*/ 7211246 w 7275870"/>
              <a:gd name="connsiteY1" fmla="*/ 0 h 2964426"/>
              <a:gd name="connsiteX2" fmla="*/ 7275870 w 7275870"/>
              <a:gd name="connsiteY2" fmla="*/ 64624 h 2964426"/>
              <a:gd name="connsiteX3" fmla="*/ 7275870 w 7275870"/>
              <a:gd name="connsiteY3" fmla="*/ 2899802 h 2964426"/>
              <a:gd name="connsiteX4" fmla="*/ 7211246 w 7275870"/>
              <a:gd name="connsiteY4" fmla="*/ 2964426 h 2964426"/>
              <a:gd name="connsiteX5" fmla="*/ 64624 w 7275870"/>
              <a:gd name="connsiteY5" fmla="*/ 2964426 h 2964426"/>
              <a:gd name="connsiteX6" fmla="*/ 0 w 7275870"/>
              <a:gd name="connsiteY6" fmla="*/ 2899802 h 2964426"/>
              <a:gd name="connsiteX7" fmla="*/ 0 w 7275870"/>
              <a:gd name="connsiteY7" fmla="*/ 64624 h 2964426"/>
              <a:gd name="connsiteX8" fmla="*/ 64624 w 7275870"/>
              <a:gd name="connsiteY8" fmla="*/ 0 h 29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5870" h="2964426">
                <a:moveTo>
                  <a:pt x="64624" y="0"/>
                </a:moveTo>
                <a:lnTo>
                  <a:pt x="7211246" y="0"/>
                </a:lnTo>
                <a:cubicBezTo>
                  <a:pt x="7246937" y="0"/>
                  <a:pt x="7275870" y="28933"/>
                  <a:pt x="7275870" y="64624"/>
                </a:cubicBezTo>
                <a:lnTo>
                  <a:pt x="7275870" y="2899802"/>
                </a:lnTo>
                <a:cubicBezTo>
                  <a:pt x="7275870" y="2935493"/>
                  <a:pt x="7246937" y="2964426"/>
                  <a:pt x="7211246" y="2964426"/>
                </a:cubicBezTo>
                <a:lnTo>
                  <a:pt x="64624" y="2964426"/>
                </a:lnTo>
                <a:cubicBezTo>
                  <a:pt x="28933" y="2964426"/>
                  <a:pt x="0" y="2935493"/>
                  <a:pt x="0" y="2899802"/>
                </a:cubicBezTo>
                <a:lnTo>
                  <a:pt x="0" y="64624"/>
                </a:lnTo>
                <a:cubicBezTo>
                  <a:pt x="0" y="28933"/>
                  <a:pt x="28933" y="0"/>
                  <a:pt x="6462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457200" dist="508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4C895E-00AB-46C9-A31D-806B24072219}"/>
              </a:ext>
            </a:extLst>
          </p:cNvPr>
          <p:cNvSpPr/>
          <p:nvPr userDrawn="1"/>
        </p:nvSpPr>
        <p:spPr>
          <a:xfrm>
            <a:off x="0" y="4557486"/>
            <a:ext cx="12192000" cy="23005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84D3B0-FEC8-49F9-9EC4-631E8E34F0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2057"/>
            <a:ext cx="12192000" cy="2743200"/>
          </a:xfrm>
          <a:custGeom>
            <a:avLst/>
            <a:gdLst>
              <a:gd name="connsiteX0" fmla="*/ 0 w 12192000"/>
              <a:gd name="connsiteY0" fmla="*/ 0 h 2743200"/>
              <a:gd name="connsiteX1" fmla="*/ 12192000 w 12192000"/>
              <a:gd name="connsiteY1" fmla="*/ 0 h 2743200"/>
              <a:gd name="connsiteX2" fmla="*/ 12192000 w 12192000"/>
              <a:gd name="connsiteY2" fmla="*/ 2743200 h 2743200"/>
              <a:gd name="connsiteX3" fmla="*/ 0 w 121920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43200">
                <a:moveTo>
                  <a:pt x="0" y="0"/>
                </a:moveTo>
                <a:lnTo>
                  <a:pt x="12192000" y="0"/>
                </a:lnTo>
                <a:lnTo>
                  <a:pt x="12192000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8DC1C74-C89D-453A-938B-7465DDDD3C6A}"/>
              </a:ext>
            </a:extLst>
          </p:cNvPr>
          <p:cNvSpPr/>
          <p:nvPr userDrawn="1"/>
        </p:nvSpPr>
        <p:spPr>
          <a:xfrm>
            <a:off x="0" y="1"/>
            <a:ext cx="12192000" cy="5780859"/>
          </a:xfrm>
          <a:custGeom>
            <a:avLst/>
            <a:gdLst>
              <a:gd name="connsiteX0" fmla="*/ 0 w 12192000"/>
              <a:gd name="connsiteY0" fmla="*/ 0 h 5780859"/>
              <a:gd name="connsiteX1" fmla="*/ 12192000 w 12192000"/>
              <a:gd name="connsiteY1" fmla="*/ 0 h 5780859"/>
              <a:gd name="connsiteX2" fmla="*/ 12192000 w 12192000"/>
              <a:gd name="connsiteY2" fmla="*/ 1689561 h 5780859"/>
              <a:gd name="connsiteX3" fmla="*/ 12151827 w 12192000"/>
              <a:gd name="connsiteY3" fmla="*/ 1713499 h 5780859"/>
              <a:gd name="connsiteX4" fmla="*/ 5825249 w 12192000"/>
              <a:gd name="connsiteY4" fmla="*/ 5483482 h 5780859"/>
              <a:gd name="connsiteX5" fmla="*/ 4894779 w 12192000"/>
              <a:gd name="connsiteY5" fmla="*/ 5775038 h 5780859"/>
              <a:gd name="connsiteX6" fmla="*/ 3931537 w 12192000"/>
              <a:gd name="connsiteY6" fmla="*/ 5623575 h 5780859"/>
              <a:gd name="connsiteX7" fmla="*/ 122777 w 12192000"/>
              <a:gd name="connsiteY7" fmla="*/ 4059261 h 5780859"/>
              <a:gd name="connsiteX8" fmla="*/ 0 w 12192000"/>
              <a:gd name="connsiteY8" fmla="*/ 4008835 h 578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780859">
                <a:moveTo>
                  <a:pt x="0" y="0"/>
                </a:moveTo>
                <a:lnTo>
                  <a:pt x="12192000" y="0"/>
                </a:lnTo>
                <a:lnTo>
                  <a:pt x="12192000" y="1689561"/>
                </a:lnTo>
                <a:lnTo>
                  <a:pt x="12151827" y="1713499"/>
                </a:lnTo>
                <a:cubicBezTo>
                  <a:pt x="11640461" y="2018221"/>
                  <a:pt x="10152848" y="2904683"/>
                  <a:pt x="5825249" y="5483482"/>
                </a:cubicBezTo>
                <a:cubicBezTo>
                  <a:pt x="5536965" y="5653291"/>
                  <a:pt x="5218599" y="5751082"/>
                  <a:pt x="4894779" y="5775038"/>
                </a:cubicBezTo>
                <a:cubicBezTo>
                  <a:pt x="4570952" y="5798994"/>
                  <a:pt x="4241662" y="5749115"/>
                  <a:pt x="3931537" y="5623575"/>
                </a:cubicBezTo>
                <a:cubicBezTo>
                  <a:pt x="3931537" y="5623575"/>
                  <a:pt x="3931537" y="5623575"/>
                  <a:pt x="122777" y="4059261"/>
                </a:cubicBezTo>
                <a:lnTo>
                  <a:pt x="0" y="400883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292100" dist="63500" dir="5400000" sx="99000" sy="9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3363BF-1239-4DE3-9A54-ADCA13F6A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67349" y="1635807"/>
            <a:ext cx="6451765" cy="3586386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E29A330-0AD1-4104-93B0-6A83233154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200" y="913748"/>
            <a:ext cx="3676650" cy="4533900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620D1-59A3-4408-B757-2EF6F0D33D86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E01F701-D4C1-4E1E-8A63-E310B550E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1994877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27000" dir="5400000" sx="92000" sy="92000" algn="t" rotWithShape="0">
              <a:schemeClr val="accent1">
                <a:alpha val="34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27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440ECD6-D450-4586-BC61-0D90D28ABC3B}"/>
              </a:ext>
            </a:extLst>
          </p:cNvPr>
          <p:cNvSpPr/>
          <p:nvPr userDrawn="1"/>
        </p:nvSpPr>
        <p:spPr>
          <a:xfrm>
            <a:off x="5965645" y="0"/>
            <a:ext cx="6226357" cy="6858000"/>
          </a:xfrm>
          <a:custGeom>
            <a:avLst/>
            <a:gdLst>
              <a:gd name="connsiteX0" fmla="*/ 1723007 w 6226357"/>
              <a:gd name="connsiteY0" fmla="*/ 0 h 6858000"/>
              <a:gd name="connsiteX1" fmla="*/ 6226357 w 6226357"/>
              <a:gd name="connsiteY1" fmla="*/ 0 h 6858000"/>
              <a:gd name="connsiteX2" fmla="*/ 6226357 w 6226357"/>
              <a:gd name="connsiteY2" fmla="*/ 6858000 h 6858000"/>
              <a:gd name="connsiteX3" fmla="*/ 0 w 62263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6357" h="6858000">
                <a:moveTo>
                  <a:pt x="1723007" y="0"/>
                </a:moveTo>
                <a:lnTo>
                  <a:pt x="6226357" y="0"/>
                </a:lnTo>
                <a:lnTo>
                  <a:pt x="622635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c2.png">
            <a:extLst>
              <a:ext uri="{FF2B5EF4-FFF2-40B4-BE49-F238E27FC236}">
                <a16:creationId xmlns:a16="http://schemas.microsoft.com/office/drawing/2014/main" id="{C686F9E7-FD0C-4E92-820A-E233496EA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89419" y="638126"/>
            <a:ext cx="5352941" cy="533326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FE9DC4-006D-4E04-8AB1-A6F20E8EB3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2875" y="1335789"/>
            <a:ext cx="4833257" cy="2844801"/>
          </a:xfrm>
          <a:custGeom>
            <a:avLst/>
            <a:gdLst>
              <a:gd name="connsiteX0" fmla="*/ 0 w 4833257"/>
              <a:gd name="connsiteY0" fmla="*/ 0 h 2706008"/>
              <a:gd name="connsiteX1" fmla="*/ 4833257 w 4833257"/>
              <a:gd name="connsiteY1" fmla="*/ 0 h 2706008"/>
              <a:gd name="connsiteX2" fmla="*/ 4833257 w 4833257"/>
              <a:gd name="connsiteY2" fmla="*/ 2706008 h 2706008"/>
              <a:gd name="connsiteX3" fmla="*/ 0 w 4833257"/>
              <a:gd name="connsiteY3" fmla="*/ 2706008 h 2706008"/>
              <a:gd name="connsiteX4" fmla="*/ 0 w 4833257"/>
              <a:gd name="connsiteY4" fmla="*/ 0 h 2706008"/>
              <a:gd name="connsiteX0" fmla="*/ 0 w 4833257"/>
              <a:gd name="connsiteY0" fmla="*/ 0 h 2764065"/>
              <a:gd name="connsiteX1" fmla="*/ 4833257 w 4833257"/>
              <a:gd name="connsiteY1" fmla="*/ 0 h 2764065"/>
              <a:gd name="connsiteX2" fmla="*/ 4833257 w 4833257"/>
              <a:gd name="connsiteY2" fmla="*/ 2706008 h 2764065"/>
              <a:gd name="connsiteX3" fmla="*/ 72571 w 4833257"/>
              <a:gd name="connsiteY3" fmla="*/ 2764065 h 2764065"/>
              <a:gd name="connsiteX4" fmla="*/ 0 w 4833257"/>
              <a:gd name="connsiteY4" fmla="*/ 0 h 2764065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14514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275771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1931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22122"/>
              <a:gd name="connsiteX1" fmla="*/ 4833257 w 4833257"/>
              <a:gd name="connsiteY1" fmla="*/ 0 h 2822122"/>
              <a:gd name="connsiteX2" fmla="*/ 4833257 w 4833257"/>
              <a:gd name="connsiteY2" fmla="*/ 2706008 h 2822122"/>
              <a:gd name="connsiteX3" fmla="*/ 348342 w 4833257"/>
              <a:gd name="connsiteY3" fmla="*/ 2822122 h 2822122"/>
              <a:gd name="connsiteX4" fmla="*/ 0 w 4833257"/>
              <a:gd name="connsiteY4" fmla="*/ 0 h 2822122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48342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51183"/>
              <a:gd name="connsiteX1" fmla="*/ 4833257 w 4833257"/>
              <a:gd name="connsiteY1" fmla="*/ 0 h 2851183"/>
              <a:gd name="connsiteX2" fmla="*/ 4833257 w 4833257"/>
              <a:gd name="connsiteY2" fmla="*/ 2706008 h 2851183"/>
              <a:gd name="connsiteX3" fmla="*/ 362857 w 4833257"/>
              <a:gd name="connsiteY3" fmla="*/ 2851183 h 2851183"/>
              <a:gd name="connsiteX4" fmla="*/ 0 w 4833257"/>
              <a:gd name="connsiteY4" fmla="*/ 0 h 285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257" h="2851183">
                <a:moveTo>
                  <a:pt x="0" y="0"/>
                </a:moveTo>
                <a:lnTo>
                  <a:pt x="4833257" y="0"/>
                </a:lnTo>
                <a:lnTo>
                  <a:pt x="4833257" y="2706008"/>
                </a:lnTo>
                <a:lnTo>
                  <a:pt x="362857" y="285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scene3d>
            <a:camera prst="perspectiveLeft" fov="4920000">
              <a:rot lat="20040000" lon="2940000" rev="20760000"/>
            </a:camera>
            <a:lightRig rig="threePt" dir="t"/>
          </a:scene3d>
          <a:sp3d prstMaterial="matte"/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7246CD9-C5C3-4248-A8C7-2C947BE0A8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48494" y="1335789"/>
            <a:ext cx="4833257" cy="2844801"/>
          </a:xfrm>
          <a:custGeom>
            <a:avLst/>
            <a:gdLst>
              <a:gd name="connsiteX0" fmla="*/ 0 w 4833257"/>
              <a:gd name="connsiteY0" fmla="*/ 0 h 2706008"/>
              <a:gd name="connsiteX1" fmla="*/ 4833257 w 4833257"/>
              <a:gd name="connsiteY1" fmla="*/ 0 h 2706008"/>
              <a:gd name="connsiteX2" fmla="*/ 4833257 w 4833257"/>
              <a:gd name="connsiteY2" fmla="*/ 2706008 h 2706008"/>
              <a:gd name="connsiteX3" fmla="*/ 0 w 4833257"/>
              <a:gd name="connsiteY3" fmla="*/ 2706008 h 2706008"/>
              <a:gd name="connsiteX4" fmla="*/ 0 w 4833257"/>
              <a:gd name="connsiteY4" fmla="*/ 0 h 2706008"/>
              <a:gd name="connsiteX0" fmla="*/ 0 w 4833257"/>
              <a:gd name="connsiteY0" fmla="*/ 0 h 2764065"/>
              <a:gd name="connsiteX1" fmla="*/ 4833257 w 4833257"/>
              <a:gd name="connsiteY1" fmla="*/ 0 h 2764065"/>
              <a:gd name="connsiteX2" fmla="*/ 4833257 w 4833257"/>
              <a:gd name="connsiteY2" fmla="*/ 2706008 h 2764065"/>
              <a:gd name="connsiteX3" fmla="*/ 72571 w 4833257"/>
              <a:gd name="connsiteY3" fmla="*/ 2764065 h 2764065"/>
              <a:gd name="connsiteX4" fmla="*/ 0 w 4833257"/>
              <a:gd name="connsiteY4" fmla="*/ 0 h 2764065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14514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275771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1931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22122"/>
              <a:gd name="connsiteX1" fmla="*/ 4833257 w 4833257"/>
              <a:gd name="connsiteY1" fmla="*/ 0 h 2822122"/>
              <a:gd name="connsiteX2" fmla="*/ 4833257 w 4833257"/>
              <a:gd name="connsiteY2" fmla="*/ 2706008 h 2822122"/>
              <a:gd name="connsiteX3" fmla="*/ 348342 w 4833257"/>
              <a:gd name="connsiteY3" fmla="*/ 2822122 h 2822122"/>
              <a:gd name="connsiteX4" fmla="*/ 0 w 4833257"/>
              <a:gd name="connsiteY4" fmla="*/ 0 h 2822122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48342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51183"/>
              <a:gd name="connsiteX1" fmla="*/ 4833257 w 4833257"/>
              <a:gd name="connsiteY1" fmla="*/ 0 h 2851183"/>
              <a:gd name="connsiteX2" fmla="*/ 4833257 w 4833257"/>
              <a:gd name="connsiteY2" fmla="*/ 2706008 h 2851183"/>
              <a:gd name="connsiteX3" fmla="*/ 362857 w 4833257"/>
              <a:gd name="connsiteY3" fmla="*/ 2851183 h 2851183"/>
              <a:gd name="connsiteX4" fmla="*/ 0 w 4833257"/>
              <a:gd name="connsiteY4" fmla="*/ 0 h 285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257" h="2851183">
                <a:moveTo>
                  <a:pt x="0" y="0"/>
                </a:moveTo>
                <a:lnTo>
                  <a:pt x="4833257" y="0"/>
                </a:lnTo>
                <a:lnTo>
                  <a:pt x="4833257" y="2706008"/>
                </a:lnTo>
                <a:lnTo>
                  <a:pt x="362857" y="285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effectLst>
            <a:outerShdw blurRad="1270000" dist="419100" dir="2700000" sx="81000" sy="81000" algn="tl" rotWithShape="0">
              <a:prstClr val="black">
                <a:alpha val="40000"/>
              </a:prstClr>
            </a:outerShdw>
          </a:effectLst>
          <a:scene3d>
            <a:camera prst="perspectiveLeft" fov="4920000">
              <a:rot lat="20040000" lon="2940000" rev="20760000"/>
            </a:camera>
            <a:lightRig rig="threePt" dir="t"/>
          </a:scene3d>
          <a:sp3d prstMaterial="matte"/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3D62468E-C7C6-4988-B29D-A65FD4846F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04113" y="1335789"/>
            <a:ext cx="4833257" cy="2844801"/>
          </a:xfrm>
          <a:custGeom>
            <a:avLst/>
            <a:gdLst>
              <a:gd name="connsiteX0" fmla="*/ 0 w 4833257"/>
              <a:gd name="connsiteY0" fmla="*/ 0 h 2706008"/>
              <a:gd name="connsiteX1" fmla="*/ 4833257 w 4833257"/>
              <a:gd name="connsiteY1" fmla="*/ 0 h 2706008"/>
              <a:gd name="connsiteX2" fmla="*/ 4833257 w 4833257"/>
              <a:gd name="connsiteY2" fmla="*/ 2706008 h 2706008"/>
              <a:gd name="connsiteX3" fmla="*/ 0 w 4833257"/>
              <a:gd name="connsiteY3" fmla="*/ 2706008 h 2706008"/>
              <a:gd name="connsiteX4" fmla="*/ 0 w 4833257"/>
              <a:gd name="connsiteY4" fmla="*/ 0 h 2706008"/>
              <a:gd name="connsiteX0" fmla="*/ 0 w 4833257"/>
              <a:gd name="connsiteY0" fmla="*/ 0 h 2764065"/>
              <a:gd name="connsiteX1" fmla="*/ 4833257 w 4833257"/>
              <a:gd name="connsiteY1" fmla="*/ 0 h 2764065"/>
              <a:gd name="connsiteX2" fmla="*/ 4833257 w 4833257"/>
              <a:gd name="connsiteY2" fmla="*/ 2706008 h 2764065"/>
              <a:gd name="connsiteX3" fmla="*/ 72571 w 4833257"/>
              <a:gd name="connsiteY3" fmla="*/ 2764065 h 2764065"/>
              <a:gd name="connsiteX4" fmla="*/ 0 w 4833257"/>
              <a:gd name="connsiteY4" fmla="*/ 0 h 2764065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14514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275771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1931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22122"/>
              <a:gd name="connsiteX1" fmla="*/ 4833257 w 4833257"/>
              <a:gd name="connsiteY1" fmla="*/ 0 h 2822122"/>
              <a:gd name="connsiteX2" fmla="*/ 4833257 w 4833257"/>
              <a:gd name="connsiteY2" fmla="*/ 2706008 h 2822122"/>
              <a:gd name="connsiteX3" fmla="*/ 348342 w 4833257"/>
              <a:gd name="connsiteY3" fmla="*/ 2822122 h 2822122"/>
              <a:gd name="connsiteX4" fmla="*/ 0 w 4833257"/>
              <a:gd name="connsiteY4" fmla="*/ 0 h 2822122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48342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51183"/>
              <a:gd name="connsiteX1" fmla="*/ 4833257 w 4833257"/>
              <a:gd name="connsiteY1" fmla="*/ 0 h 2851183"/>
              <a:gd name="connsiteX2" fmla="*/ 4833257 w 4833257"/>
              <a:gd name="connsiteY2" fmla="*/ 2706008 h 2851183"/>
              <a:gd name="connsiteX3" fmla="*/ 362857 w 4833257"/>
              <a:gd name="connsiteY3" fmla="*/ 2851183 h 2851183"/>
              <a:gd name="connsiteX4" fmla="*/ 0 w 4833257"/>
              <a:gd name="connsiteY4" fmla="*/ 0 h 285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257" h="2851183">
                <a:moveTo>
                  <a:pt x="0" y="0"/>
                </a:moveTo>
                <a:lnTo>
                  <a:pt x="4833257" y="0"/>
                </a:lnTo>
                <a:lnTo>
                  <a:pt x="4833257" y="2706008"/>
                </a:lnTo>
                <a:lnTo>
                  <a:pt x="362857" y="285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effectLst>
            <a:outerShdw blurRad="1270000" dist="1790700" dir="2700000" sx="75000" sy="75000" algn="tl" rotWithShape="0">
              <a:prstClr val="black">
                <a:alpha val="21000"/>
              </a:prstClr>
            </a:outerShdw>
          </a:effectLst>
          <a:scene3d>
            <a:camera prst="perspectiveLeft" fov="4920000">
              <a:rot lat="20040000" lon="2940000" rev="20760000"/>
            </a:camera>
            <a:lightRig rig="threePt" dir="t"/>
          </a:scene3d>
          <a:sp3d prstMaterial="matte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1" grpId="0" animBg="1"/>
      <p:bldP spid="1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04C41C-D516-4A39-A697-1E39074054EA}"/>
              </a:ext>
            </a:extLst>
          </p:cNvPr>
          <p:cNvSpPr/>
          <p:nvPr userDrawn="1"/>
        </p:nvSpPr>
        <p:spPr>
          <a:xfrm>
            <a:off x="9739085" y="0"/>
            <a:ext cx="2452915" cy="245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38DC5-BE00-47FD-9A64-98BFD7B0727F}"/>
              </a:ext>
            </a:extLst>
          </p:cNvPr>
          <p:cNvSpPr/>
          <p:nvPr userDrawn="1"/>
        </p:nvSpPr>
        <p:spPr>
          <a:xfrm>
            <a:off x="0" y="2039704"/>
            <a:ext cx="12192000" cy="394201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48307D-7140-44C8-9834-4D1631172B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61965" y="2485285"/>
            <a:ext cx="4473068" cy="2947016"/>
          </a:xfrm>
          <a:custGeom>
            <a:avLst/>
            <a:gdLst>
              <a:gd name="connsiteX0" fmla="*/ 64245 w 4473068"/>
              <a:gd name="connsiteY0" fmla="*/ 0 h 2947016"/>
              <a:gd name="connsiteX1" fmla="*/ 4408823 w 4473068"/>
              <a:gd name="connsiteY1" fmla="*/ 0 h 2947016"/>
              <a:gd name="connsiteX2" fmla="*/ 4473068 w 4473068"/>
              <a:gd name="connsiteY2" fmla="*/ 64245 h 2947016"/>
              <a:gd name="connsiteX3" fmla="*/ 4473068 w 4473068"/>
              <a:gd name="connsiteY3" fmla="*/ 2882771 h 2947016"/>
              <a:gd name="connsiteX4" fmla="*/ 4408823 w 4473068"/>
              <a:gd name="connsiteY4" fmla="*/ 2947016 h 2947016"/>
              <a:gd name="connsiteX5" fmla="*/ 64245 w 4473068"/>
              <a:gd name="connsiteY5" fmla="*/ 2947016 h 2947016"/>
              <a:gd name="connsiteX6" fmla="*/ 0 w 4473068"/>
              <a:gd name="connsiteY6" fmla="*/ 2882771 h 2947016"/>
              <a:gd name="connsiteX7" fmla="*/ 0 w 4473068"/>
              <a:gd name="connsiteY7" fmla="*/ 64245 h 2947016"/>
              <a:gd name="connsiteX8" fmla="*/ 64245 w 4473068"/>
              <a:gd name="connsiteY8" fmla="*/ 0 h 294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3068" h="2947016">
                <a:moveTo>
                  <a:pt x="64245" y="0"/>
                </a:moveTo>
                <a:lnTo>
                  <a:pt x="4408823" y="0"/>
                </a:lnTo>
                <a:cubicBezTo>
                  <a:pt x="4444305" y="0"/>
                  <a:pt x="4473068" y="28763"/>
                  <a:pt x="4473068" y="64245"/>
                </a:cubicBezTo>
                <a:lnTo>
                  <a:pt x="4473068" y="2882771"/>
                </a:lnTo>
                <a:cubicBezTo>
                  <a:pt x="4473068" y="2918253"/>
                  <a:pt x="4444305" y="2947016"/>
                  <a:pt x="4408823" y="2947016"/>
                </a:cubicBezTo>
                <a:lnTo>
                  <a:pt x="64245" y="2947016"/>
                </a:lnTo>
                <a:cubicBezTo>
                  <a:pt x="28763" y="2947016"/>
                  <a:pt x="0" y="2918253"/>
                  <a:pt x="0" y="2882771"/>
                </a:cubicBezTo>
                <a:lnTo>
                  <a:pt x="0" y="64245"/>
                </a:lnTo>
                <a:cubicBezTo>
                  <a:pt x="0" y="28763"/>
                  <a:pt x="28763" y="0"/>
                  <a:pt x="64245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93700" dist="50800" dir="5400000" sx="98000" sy="98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C1FD5-3375-4810-A2D5-32A22D5D4A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44189" y="1302997"/>
            <a:ext cx="3785436" cy="4252007"/>
          </a:xfrm>
          <a:custGeom>
            <a:avLst/>
            <a:gdLst>
              <a:gd name="connsiteX0" fmla="*/ 1736628 w 3473256"/>
              <a:gd name="connsiteY0" fmla="*/ 0 h 3901349"/>
              <a:gd name="connsiteX1" fmla="*/ 1919971 w 3473256"/>
              <a:gd name="connsiteY1" fmla="*/ 42891 h 3901349"/>
              <a:gd name="connsiteX2" fmla="*/ 3245911 w 3473256"/>
              <a:gd name="connsiteY2" fmla="*/ 705704 h 3901349"/>
              <a:gd name="connsiteX3" fmla="*/ 3473256 w 3473256"/>
              <a:gd name="connsiteY3" fmla="*/ 1073769 h 3901349"/>
              <a:gd name="connsiteX4" fmla="*/ 3473256 w 3473256"/>
              <a:gd name="connsiteY4" fmla="*/ 2827581 h 3901349"/>
              <a:gd name="connsiteX5" fmla="*/ 3245911 w 3473256"/>
              <a:gd name="connsiteY5" fmla="*/ 3195646 h 3901349"/>
              <a:gd name="connsiteX6" fmla="*/ 1919971 w 3473256"/>
              <a:gd name="connsiteY6" fmla="*/ 3858458 h 3901349"/>
              <a:gd name="connsiteX7" fmla="*/ 1553285 w 3473256"/>
              <a:gd name="connsiteY7" fmla="*/ 3858458 h 3901349"/>
              <a:gd name="connsiteX8" fmla="*/ 227347 w 3473256"/>
              <a:gd name="connsiteY8" fmla="*/ 3195646 h 3901349"/>
              <a:gd name="connsiteX9" fmla="*/ 0 w 3473256"/>
              <a:gd name="connsiteY9" fmla="*/ 2827581 h 3901349"/>
              <a:gd name="connsiteX10" fmla="*/ 0 w 3473256"/>
              <a:gd name="connsiteY10" fmla="*/ 1073769 h 3901349"/>
              <a:gd name="connsiteX11" fmla="*/ 227347 w 3473256"/>
              <a:gd name="connsiteY11" fmla="*/ 705704 h 3901349"/>
              <a:gd name="connsiteX12" fmla="*/ 1553285 w 3473256"/>
              <a:gd name="connsiteY12" fmla="*/ 42891 h 3901349"/>
              <a:gd name="connsiteX13" fmla="*/ 1736628 w 3473256"/>
              <a:gd name="connsiteY13" fmla="*/ 0 h 390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3256" h="3901349">
                <a:moveTo>
                  <a:pt x="1736628" y="0"/>
                </a:moveTo>
                <a:cubicBezTo>
                  <a:pt x="1799332" y="0"/>
                  <a:pt x="1862036" y="14297"/>
                  <a:pt x="1919971" y="42891"/>
                </a:cubicBezTo>
                <a:cubicBezTo>
                  <a:pt x="1919971" y="42891"/>
                  <a:pt x="1919971" y="42891"/>
                  <a:pt x="3245911" y="705704"/>
                </a:cubicBezTo>
                <a:cubicBezTo>
                  <a:pt x="3385251" y="776091"/>
                  <a:pt x="3473256" y="918331"/>
                  <a:pt x="3473256" y="1073769"/>
                </a:cubicBezTo>
                <a:cubicBezTo>
                  <a:pt x="3473256" y="1073769"/>
                  <a:pt x="3473256" y="1073769"/>
                  <a:pt x="3473256" y="2827581"/>
                </a:cubicBezTo>
                <a:cubicBezTo>
                  <a:pt x="3473256" y="2983018"/>
                  <a:pt x="3385251" y="3125260"/>
                  <a:pt x="3245911" y="3195646"/>
                </a:cubicBezTo>
                <a:cubicBezTo>
                  <a:pt x="3245911" y="3195646"/>
                  <a:pt x="3245911" y="3195646"/>
                  <a:pt x="1919971" y="3858458"/>
                </a:cubicBezTo>
                <a:cubicBezTo>
                  <a:pt x="1804099" y="3915647"/>
                  <a:pt x="1669157" y="3915647"/>
                  <a:pt x="1553285" y="3858458"/>
                </a:cubicBezTo>
                <a:cubicBezTo>
                  <a:pt x="1553285" y="3858458"/>
                  <a:pt x="1553285" y="3858458"/>
                  <a:pt x="227347" y="3195646"/>
                </a:cubicBezTo>
                <a:cubicBezTo>
                  <a:pt x="88005" y="3125260"/>
                  <a:pt x="0" y="2983018"/>
                  <a:pt x="0" y="2827581"/>
                </a:cubicBezTo>
                <a:cubicBezTo>
                  <a:pt x="0" y="2827581"/>
                  <a:pt x="0" y="2827581"/>
                  <a:pt x="0" y="1073769"/>
                </a:cubicBezTo>
                <a:cubicBezTo>
                  <a:pt x="0" y="918331"/>
                  <a:pt x="88005" y="776091"/>
                  <a:pt x="227347" y="705704"/>
                </a:cubicBezTo>
                <a:cubicBezTo>
                  <a:pt x="227347" y="705704"/>
                  <a:pt x="227347" y="705704"/>
                  <a:pt x="1553285" y="42891"/>
                </a:cubicBezTo>
                <a:cubicBezTo>
                  <a:pt x="1611222" y="14297"/>
                  <a:pt x="1673926" y="0"/>
                  <a:pt x="173662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736600" dist="254000" dir="5400000" sx="93000" sy="93000" algn="t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Pr>
        <a:solidFill>
          <a:srgbClr val="18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860C4-E38E-40DE-8B35-C43D281D8452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lumMod val="85000"/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BA375F5-0FCB-437D-8DA4-6176B94F0B9F}"/>
              </a:ext>
            </a:extLst>
          </p:cNvPr>
          <p:cNvSpPr/>
          <p:nvPr userDrawn="1"/>
        </p:nvSpPr>
        <p:spPr>
          <a:xfrm>
            <a:off x="8436990" y="1346417"/>
            <a:ext cx="2042985" cy="22947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FBAE57E-3EDC-4663-B993-F2CD805FFC0E}"/>
              </a:ext>
            </a:extLst>
          </p:cNvPr>
          <p:cNvSpPr/>
          <p:nvPr userDrawn="1"/>
        </p:nvSpPr>
        <p:spPr>
          <a:xfrm>
            <a:off x="5627275" y="2042248"/>
            <a:ext cx="3968561" cy="445770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36600" dist="254000" dir="5400000" sx="93000" sy="93000" algn="t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>
              <a:solidFill>
                <a:schemeClr val="bg1">
                  <a:lumMod val="65000"/>
                  <a:alpha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FCE58-5A35-4E20-8FDA-12E14EB37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548" y="632815"/>
            <a:ext cx="3213234" cy="5592370"/>
          </a:xfrm>
          <a:prstGeom prst="rect">
            <a:avLst/>
          </a:prstGeom>
          <a:effectLst/>
        </p:spPr>
      </p:pic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375B440-5632-4276-B561-F03517BCC9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85940" y="1616075"/>
            <a:ext cx="2051050" cy="3625850"/>
          </a:xfrm>
          <a:custGeom>
            <a:avLst/>
            <a:gdLst>
              <a:gd name="connsiteX0" fmla="*/ 0 w 2051050"/>
              <a:gd name="connsiteY0" fmla="*/ 0 h 3625850"/>
              <a:gd name="connsiteX1" fmla="*/ 2051050 w 2051050"/>
              <a:gd name="connsiteY1" fmla="*/ 0 h 3625850"/>
              <a:gd name="connsiteX2" fmla="*/ 2051050 w 2051050"/>
              <a:gd name="connsiteY2" fmla="*/ 3625850 h 3625850"/>
              <a:gd name="connsiteX3" fmla="*/ 0 w 2051050"/>
              <a:gd name="connsiteY3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3625850">
                <a:moveTo>
                  <a:pt x="0" y="0"/>
                </a:moveTo>
                <a:lnTo>
                  <a:pt x="2051050" y="0"/>
                </a:lnTo>
                <a:lnTo>
                  <a:pt x="2051050" y="3625850"/>
                </a:lnTo>
                <a:lnTo>
                  <a:pt x="0" y="362585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F2E9C3-BD77-409E-9822-85342C3151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30782" y="1663876"/>
            <a:ext cx="2051050" cy="3625850"/>
          </a:xfrm>
          <a:custGeom>
            <a:avLst/>
            <a:gdLst>
              <a:gd name="connsiteX0" fmla="*/ 0 w 2051050"/>
              <a:gd name="connsiteY0" fmla="*/ 0 h 3625850"/>
              <a:gd name="connsiteX1" fmla="*/ 2051050 w 2051050"/>
              <a:gd name="connsiteY1" fmla="*/ 0 h 3625850"/>
              <a:gd name="connsiteX2" fmla="*/ 2051050 w 2051050"/>
              <a:gd name="connsiteY2" fmla="*/ 3625850 h 3625850"/>
              <a:gd name="connsiteX3" fmla="*/ 0 w 2051050"/>
              <a:gd name="connsiteY3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3625850">
                <a:moveTo>
                  <a:pt x="0" y="0"/>
                </a:moveTo>
                <a:lnTo>
                  <a:pt x="2051050" y="0"/>
                </a:lnTo>
                <a:lnTo>
                  <a:pt x="2051050" y="3625850"/>
                </a:lnTo>
                <a:lnTo>
                  <a:pt x="0" y="362585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355600" dist="2032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1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82ADFE-495A-4101-BFD6-0CA5DE4412A2}"/>
              </a:ext>
            </a:extLst>
          </p:cNvPr>
          <p:cNvSpPr/>
          <p:nvPr userDrawn="1"/>
        </p:nvSpPr>
        <p:spPr>
          <a:xfrm>
            <a:off x="1" y="1"/>
            <a:ext cx="12191999" cy="6129602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B7C183-C0FC-430E-BD4D-75EE5A34C0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1999557" cy="5370581"/>
          </a:xfrm>
          <a:custGeom>
            <a:avLst/>
            <a:gdLst>
              <a:gd name="connsiteX0" fmla="*/ 0 w 11999557"/>
              <a:gd name="connsiteY0" fmla="*/ 0 h 5370581"/>
              <a:gd name="connsiteX1" fmla="*/ 11999557 w 11999557"/>
              <a:gd name="connsiteY1" fmla="*/ 0 h 5370581"/>
              <a:gd name="connsiteX2" fmla="*/ 11960655 w 11999557"/>
              <a:gd name="connsiteY2" fmla="*/ 42209 h 5370581"/>
              <a:gd name="connsiteX3" fmla="*/ 11088026 w 11999557"/>
              <a:gd name="connsiteY3" fmla="*/ 729610 h 5370581"/>
              <a:gd name="connsiteX4" fmla="*/ 2385165 w 11999557"/>
              <a:gd name="connsiteY4" fmla="*/ 5084645 h 5370581"/>
              <a:gd name="connsiteX5" fmla="*/ 12819 w 11999557"/>
              <a:gd name="connsiteY5" fmla="*/ 5266961 h 5370581"/>
              <a:gd name="connsiteX6" fmla="*/ 0 w 11999557"/>
              <a:gd name="connsiteY6" fmla="*/ 5262802 h 53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557" h="5370581">
                <a:moveTo>
                  <a:pt x="0" y="0"/>
                </a:moveTo>
                <a:lnTo>
                  <a:pt x="11999557" y="0"/>
                </a:lnTo>
                <a:lnTo>
                  <a:pt x="11960655" y="42209"/>
                </a:lnTo>
                <a:cubicBezTo>
                  <a:pt x="11709069" y="307061"/>
                  <a:pt x="11402119" y="579058"/>
                  <a:pt x="11088026" y="729610"/>
                </a:cubicBezTo>
                <a:lnTo>
                  <a:pt x="2385165" y="5084645"/>
                </a:lnTo>
                <a:cubicBezTo>
                  <a:pt x="1411684" y="5501816"/>
                  <a:pt x="362776" y="5368041"/>
                  <a:pt x="12819" y="5266961"/>
                </a:cubicBezTo>
                <a:lnTo>
                  <a:pt x="0" y="5262802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B2DC348-F2AD-49A5-A41F-227BAAF8A665}"/>
              </a:ext>
            </a:extLst>
          </p:cNvPr>
          <p:cNvSpPr/>
          <p:nvPr userDrawn="1"/>
        </p:nvSpPr>
        <p:spPr>
          <a:xfrm flipH="1" flipV="1">
            <a:off x="1" y="728398"/>
            <a:ext cx="12191999" cy="6129602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4C2586-B6C3-4062-B3FC-BD81C03468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2444" y="1487418"/>
            <a:ext cx="11999557" cy="5370582"/>
          </a:xfrm>
          <a:custGeom>
            <a:avLst/>
            <a:gdLst>
              <a:gd name="connsiteX0" fmla="*/ 11034386 w 11999557"/>
              <a:gd name="connsiteY0" fmla="*/ 435 h 5370582"/>
              <a:gd name="connsiteX1" fmla="*/ 11986738 w 11999557"/>
              <a:gd name="connsiteY1" fmla="*/ 103621 h 5370582"/>
              <a:gd name="connsiteX2" fmla="*/ 11999557 w 11999557"/>
              <a:gd name="connsiteY2" fmla="*/ 107780 h 5370582"/>
              <a:gd name="connsiteX3" fmla="*/ 11999557 w 11999557"/>
              <a:gd name="connsiteY3" fmla="*/ 5370582 h 5370582"/>
              <a:gd name="connsiteX4" fmla="*/ 0 w 11999557"/>
              <a:gd name="connsiteY4" fmla="*/ 5370582 h 5370582"/>
              <a:gd name="connsiteX5" fmla="*/ 38902 w 11999557"/>
              <a:gd name="connsiteY5" fmla="*/ 5328373 h 5370582"/>
              <a:gd name="connsiteX6" fmla="*/ 911531 w 11999557"/>
              <a:gd name="connsiteY6" fmla="*/ 4640972 h 5370582"/>
              <a:gd name="connsiteX7" fmla="*/ 9614392 w 11999557"/>
              <a:gd name="connsiteY7" fmla="*/ 285937 h 5370582"/>
              <a:gd name="connsiteX8" fmla="*/ 11034386 w 11999557"/>
              <a:gd name="connsiteY8" fmla="*/ 435 h 537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557" h="5370582">
                <a:moveTo>
                  <a:pt x="11034386" y="435"/>
                </a:moveTo>
                <a:cubicBezTo>
                  <a:pt x="11462043" y="-5633"/>
                  <a:pt x="11811760" y="53081"/>
                  <a:pt x="11986738" y="103621"/>
                </a:cubicBezTo>
                <a:lnTo>
                  <a:pt x="11999557" y="107780"/>
                </a:lnTo>
                <a:lnTo>
                  <a:pt x="11999557" y="5370582"/>
                </a:lnTo>
                <a:lnTo>
                  <a:pt x="0" y="5370582"/>
                </a:lnTo>
                <a:lnTo>
                  <a:pt x="38902" y="5328373"/>
                </a:lnTo>
                <a:cubicBezTo>
                  <a:pt x="290488" y="5063521"/>
                  <a:pt x="597438" y="4791524"/>
                  <a:pt x="911531" y="4640972"/>
                </a:cubicBezTo>
                <a:lnTo>
                  <a:pt x="9614392" y="285937"/>
                </a:lnTo>
                <a:cubicBezTo>
                  <a:pt x="10101132" y="77352"/>
                  <a:pt x="10606730" y="6503"/>
                  <a:pt x="11034386" y="435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4D9C0-6A86-4022-AE20-1D12BE6F489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12D30-E5BA-4B5F-AE0A-0E27E87871B8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01D63-3585-4A6E-9034-0EDF826566DD}"/>
              </a:ext>
            </a:extLst>
          </p:cNvPr>
          <p:cNvGrpSpPr/>
          <p:nvPr userDrawn="1"/>
        </p:nvGrpSpPr>
        <p:grpSpPr>
          <a:xfrm>
            <a:off x="8483277" y="6303654"/>
            <a:ext cx="3114845" cy="261457"/>
            <a:chOff x="8483277" y="6303654"/>
            <a:chExt cx="3114845" cy="2614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F8E6A6-99F0-42F4-A564-A14395905E7E}"/>
                </a:ext>
              </a:extLst>
            </p:cNvPr>
            <p:cNvSpPr/>
            <p:nvPr userDrawn="1"/>
          </p:nvSpPr>
          <p:spPr>
            <a:xfrm>
              <a:off x="8483277" y="6304843"/>
              <a:ext cx="2616200" cy="2467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E53069-BBFD-49FB-B501-3B10D24A2D70}"/>
                </a:ext>
              </a:extLst>
            </p:cNvPr>
            <p:cNvGrpSpPr/>
            <p:nvPr userDrawn="1"/>
          </p:nvGrpSpPr>
          <p:grpSpPr>
            <a:xfrm>
              <a:off x="10844347" y="6303654"/>
              <a:ext cx="753775" cy="244908"/>
              <a:chOff x="10716193" y="373384"/>
              <a:chExt cx="878197" cy="28533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3EE5D29-E742-4D9E-AC18-33097A82C394}"/>
                  </a:ext>
                </a:extLst>
              </p:cNvPr>
              <p:cNvSpPr/>
              <p:nvPr/>
            </p:nvSpPr>
            <p:spPr>
              <a:xfrm>
                <a:off x="10716193" y="373384"/>
                <a:ext cx="878197" cy="285333"/>
              </a:xfrm>
              <a:custGeom>
                <a:avLst/>
                <a:gdLst>
                  <a:gd name="connsiteX0" fmla="*/ 139303 w 1090446"/>
                  <a:gd name="connsiteY0" fmla="*/ 0 h 278606"/>
                  <a:gd name="connsiteX1" fmla="*/ 755657 w 1090446"/>
                  <a:gd name="connsiteY1" fmla="*/ 0 h 278606"/>
                  <a:gd name="connsiteX2" fmla="*/ 1077658 w 1090446"/>
                  <a:gd name="connsiteY2" fmla="*/ 213437 h 278606"/>
                  <a:gd name="connsiteX3" fmla="*/ 1090446 w 1090446"/>
                  <a:gd name="connsiteY3" fmla="*/ 276775 h 278606"/>
                  <a:gd name="connsiteX4" fmla="*/ 1081373 w 1090446"/>
                  <a:gd name="connsiteY4" fmla="*/ 278606 h 278606"/>
                  <a:gd name="connsiteX5" fmla="*/ 139303 w 1090446"/>
                  <a:gd name="connsiteY5" fmla="*/ 278606 h 278606"/>
                  <a:gd name="connsiteX6" fmla="*/ 0 w 1090446"/>
                  <a:gd name="connsiteY6" fmla="*/ 139303 h 278606"/>
                  <a:gd name="connsiteX7" fmla="*/ 139303 w 1090446"/>
                  <a:gd name="connsiteY7" fmla="*/ 0 h 278606"/>
                  <a:gd name="connsiteX0" fmla="*/ 139303 w 1090446"/>
                  <a:gd name="connsiteY0" fmla="*/ 0 h 278606"/>
                  <a:gd name="connsiteX1" fmla="*/ 755657 w 1090446"/>
                  <a:gd name="connsiteY1" fmla="*/ 0 h 278606"/>
                  <a:gd name="connsiteX2" fmla="*/ 1077658 w 1090446"/>
                  <a:gd name="connsiteY2" fmla="*/ 213437 h 278606"/>
                  <a:gd name="connsiteX3" fmla="*/ 1090446 w 1090446"/>
                  <a:gd name="connsiteY3" fmla="*/ 276775 h 278606"/>
                  <a:gd name="connsiteX4" fmla="*/ 830548 w 1090446"/>
                  <a:gd name="connsiteY4" fmla="*/ 278606 h 278606"/>
                  <a:gd name="connsiteX5" fmla="*/ 139303 w 1090446"/>
                  <a:gd name="connsiteY5" fmla="*/ 278606 h 278606"/>
                  <a:gd name="connsiteX6" fmla="*/ 0 w 1090446"/>
                  <a:gd name="connsiteY6" fmla="*/ 139303 h 278606"/>
                  <a:gd name="connsiteX7" fmla="*/ 139303 w 1090446"/>
                  <a:gd name="connsiteY7" fmla="*/ 0 h 278606"/>
                  <a:gd name="connsiteX0" fmla="*/ 139303 w 1077658"/>
                  <a:gd name="connsiteY0" fmla="*/ 0 h 278606"/>
                  <a:gd name="connsiteX1" fmla="*/ 755657 w 1077658"/>
                  <a:gd name="connsiteY1" fmla="*/ 0 h 278606"/>
                  <a:gd name="connsiteX2" fmla="*/ 1077658 w 1077658"/>
                  <a:gd name="connsiteY2" fmla="*/ 213437 h 278606"/>
                  <a:gd name="connsiteX3" fmla="*/ 830548 w 1077658"/>
                  <a:gd name="connsiteY3" fmla="*/ 278606 h 278606"/>
                  <a:gd name="connsiteX4" fmla="*/ 139303 w 1077658"/>
                  <a:gd name="connsiteY4" fmla="*/ 278606 h 278606"/>
                  <a:gd name="connsiteX5" fmla="*/ 0 w 1077658"/>
                  <a:gd name="connsiteY5" fmla="*/ 139303 h 278606"/>
                  <a:gd name="connsiteX6" fmla="*/ 139303 w 1077658"/>
                  <a:gd name="connsiteY6" fmla="*/ 0 h 278606"/>
                  <a:gd name="connsiteX0" fmla="*/ 139303 w 882544"/>
                  <a:gd name="connsiteY0" fmla="*/ 0 h 278606"/>
                  <a:gd name="connsiteX1" fmla="*/ 755657 w 882544"/>
                  <a:gd name="connsiteY1" fmla="*/ 0 h 278606"/>
                  <a:gd name="connsiteX2" fmla="*/ 830548 w 882544"/>
                  <a:gd name="connsiteY2" fmla="*/ 278606 h 278606"/>
                  <a:gd name="connsiteX3" fmla="*/ 139303 w 882544"/>
                  <a:gd name="connsiteY3" fmla="*/ 278606 h 278606"/>
                  <a:gd name="connsiteX4" fmla="*/ 0 w 882544"/>
                  <a:gd name="connsiteY4" fmla="*/ 139303 h 278606"/>
                  <a:gd name="connsiteX5" fmla="*/ 139303 w 882544"/>
                  <a:gd name="connsiteY5" fmla="*/ 0 h 278606"/>
                  <a:gd name="connsiteX0" fmla="*/ 139303 w 832493"/>
                  <a:gd name="connsiteY0" fmla="*/ 0 h 278606"/>
                  <a:gd name="connsiteX1" fmla="*/ 755657 w 832493"/>
                  <a:gd name="connsiteY1" fmla="*/ 0 h 278606"/>
                  <a:gd name="connsiteX2" fmla="*/ 830548 w 832493"/>
                  <a:gd name="connsiteY2" fmla="*/ 278606 h 278606"/>
                  <a:gd name="connsiteX3" fmla="*/ 139303 w 832493"/>
                  <a:gd name="connsiteY3" fmla="*/ 278606 h 278606"/>
                  <a:gd name="connsiteX4" fmla="*/ 0 w 832493"/>
                  <a:gd name="connsiteY4" fmla="*/ 139303 h 278606"/>
                  <a:gd name="connsiteX5" fmla="*/ 139303 w 832493"/>
                  <a:gd name="connsiteY5" fmla="*/ 0 h 278606"/>
                  <a:gd name="connsiteX0" fmla="*/ 139303 w 830548"/>
                  <a:gd name="connsiteY0" fmla="*/ 0 h 278606"/>
                  <a:gd name="connsiteX1" fmla="*/ 609607 w 830548"/>
                  <a:gd name="connsiteY1" fmla="*/ 0 h 278606"/>
                  <a:gd name="connsiteX2" fmla="*/ 830548 w 830548"/>
                  <a:gd name="connsiteY2" fmla="*/ 278606 h 278606"/>
                  <a:gd name="connsiteX3" fmla="*/ 139303 w 830548"/>
                  <a:gd name="connsiteY3" fmla="*/ 278606 h 278606"/>
                  <a:gd name="connsiteX4" fmla="*/ 0 w 830548"/>
                  <a:gd name="connsiteY4" fmla="*/ 139303 h 278606"/>
                  <a:gd name="connsiteX5" fmla="*/ 139303 w 830548"/>
                  <a:gd name="connsiteY5" fmla="*/ 0 h 278606"/>
                  <a:gd name="connsiteX0" fmla="*/ 139303 w 830548"/>
                  <a:gd name="connsiteY0" fmla="*/ 0 h 278606"/>
                  <a:gd name="connsiteX1" fmla="*/ 609607 w 830548"/>
                  <a:gd name="connsiteY1" fmla="*/ 0 h 278606"/>
                  <a:gd name="connsiteX2" fmla="*/ 830548 w 830548"/>
                  <a:gd name="connsiteY2" fmla="*/ 278606 h 278606"/>
                  <a:gd name="connsiteX3" fmla="*/ 139303 w 830548"/>
                  <a:gd name="connsiteY3" fmla="*/ 278606 h 278606"/>
                  <a:gd name="connsiteX4" fmla="*/ 0 w 830548"/>
                  <a:gd name="connsiteY4" fmla="*/ 139303 h 278606"/>
                  <a:gd name="connsiteX5" fmla="*/ 139303 w 830548"/>
                  <a:gd name="connsiteY5" fmla="*/ 0 h 278606"/>
                  <a:gd name="connsiteX0" fmla="*/ 139303 w 830548"/>
                  <a:gd name="connsiteY0" fmla="*/ 0 h 278606"/>
                  <a:gd name="connsiteX1" fmla="*/ 609607 w 830548"/>
                  <a:gd name="connsiteY1" fmla="*/ 0 h 278606"/>
                  <a:gd name="connsiteX2" fmla="*/ 830548 w 830548"/>
                  <a:gd name="connsiteY2" fmla="*/ 278606 h 278606"/>
                  <a:gd name="connsiteX3" fmla="*/ 139303 w 830548"/>
                  <a:gd name="connsiteY3" fmla="*/ 278606 h 278606"/>
                  <a:gd name="connsiteX4" fmla="*/ 0 w 830548"/>
                  <a:gd name="connsiteY4" fmla="*/ 139303 h 278606"/>
                  <a:gd name="connsiteX5" fmla="*/ 139303 w 830548"/>
                  <a:gd name="connsiteY5" fmla="*/ 0 h 278606"/>
                  <a:gd name="connsiteX0" fmla="*/ 139303 w 830580"/>
                  <a:gd name="connsiteY0" fmla="*/ 0 h 278606"/>
                  <a:gd name="connsiteX1" fmla="*/ 609607 w 830580"/>
                  <a:gd name="connsiteY1" fmla="*/ 0 h 278606"/>
                  <a:gd name="connsiteX2" fmla="*/ 830548 w 830580"/>
                  <a:gd name="connsiteY2" fmla="*/ 278606 h 278606"/>
                  <a:gd name="connsiteX3" fmla="*/ 139303 w 830580"/>
                  <a:gd name="connsiteY3" fmla="*/ 278606 h 278606"/>
                  <a:gd name="connsiteX4" fmla="*/ 0 w 830580"/>
                  <a:gd name="connsiteY4" fmla="*/ 139303 h 278606"/>
                  <a:gd name="connsiteX5" fmla="*/ 139303 w 830580"/>
                  <a:gd name="connsiteY5" fmla="*/ 0 h 278606"/>
                  <a:gd name="connsiteX0" fmla="*/ 139303 w 878185"/>
                  <a:gd name="connsiteY0" fmla="*/ 0 h 278606"/>
                  <a:gd name="connsiteX1" fmla="*/ 609607 w 878185"/>
                  <a:gd name="connsiteY1" fmla="*/ 0 h 278606"/>
                  <a:gd name="connsiteX2" fmla="*/ 878173 w 878185"/>
                  <a:gd name="connsiteY2" fmla="*/ 278606 h 278606"/>
                  <a:gd name="connsiteX3" fmla="*/ 139303 w 878185"/>
                  <a:gd name="connsiteY3" fmla="*/ 278606 h 278606"/>
                  <a:gd name="connsiteX4" fmla="*/ 0 w 878185"/>
                  <a:gd name="connsiteY4" fmla="*/ 139303 h 278606"/>
                  <a:gd name="connsiteX5" fmla="*/ 139303 w 878185"/>
                  <a:gd name="connsiteY5" fmla="*/ 0 h 278606"/>
                  <a:gd name="connsiteX0" fmla="*/ 139303 w 878197"/>
                  <a:gd name="connsiteY0" fmla="*/ 0 h 278606"/>
                  <a:gd name="connsiteX1" fmla="*/ 647707 w 878197"/>
                  <a:gd name="connsiteY1" fmla="*/ 0 h 278606"/>
                  <a:gd name="connsiteX2" fmla="*/ 878173 w 878197"/>
                  <a:gd name="connsiteY2" fmla="*/ 278606 h 278606"/>
                  <a:gd name="connsiteX3" fmla="*/ 139303 w 878197"/>
                  <a:gd name="connsiteY3" fmla="*/ 278606 h 278606"/>
                  <a:gd name="connsiteX4" fmla="*/ 0 w 878197"/>
                  <a:gd name="connsiteY4" fmla="*/ 139303 h 278606"/>
                  <a:gd name="connsiteX5" fmla="*/ 139303 w 878197"/>
                  <a:gd name="connsiteY5" fmla="*/ 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8197" h="278606">
                    <a:moveTo>
                      <a:pt x="139303" y="0"/>
                    </a:moveTo>
                    <a:lnTo>
                      <a:pt x="647707" y="0"/>
                    </a:lnTo>
                    <a:cubicBezTo>
                      <a:pt x="842290" y="8334"/>
                      <a:pt x="879299" y="136922"/>
                      <a:pt x="878173" y="278606"/>
                    </a:cubicBezTo>
                    <a:lnTo>
                      <a:pt x="139303" y="278606"/>
                    </a:lnTo>
                    <a:cubicBezTo>
                      <a:pt x="62368" y="278606"/>
                      <a:pt x="0" y="216238"/>
                      <a:pt x="0" y="139303"/>
                    </a:cubicBezTo>
                    <a:cubicBezTo>
                      <a:pt x="0" y="62368"/>
                      <a:pt x="62368" y="0"/>
                      <a:pt x="1393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39700" dist="25400" dir="5400000" algn="t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622E88-330A-4006-A6E2-D2748831E33A}"/>
                  </a:ext>
                </a:extLst>
              </p:cNvPr>
              <p:cNvGrpSpPr/>
              <p:nvPr/>
            </p:nvGrpSpPr>
            <p:grpSpPr>
              <a:xfrm>
                <a:off x="10865103" y="443232"/>
                <a:ext cx="580376" cy="145636"/>
                <a:chOff x="11013281" y="6450762"/>
                <a:chExt cx="672285" cy="168699"/>
              </a:xfrm>
              <a:solidFill>
                <a:schemeClr val="bg1"/>
              </a:solidFill>
            </p:grpSpPr>
            <p:sp>
              <p:nvSpPr>
                <p:cNvPr id="8" name="Freeform 78">
                  <a:extLst>
                    <a:ext uri="{FF2B5EF4-FFF2-40B4-BE49-F238E27FC236}">
                      <a16:creationId xmlns:a16="http://schemas.microsoft.com/office/drawing/2014/main" id="{03E46705-40A5-40EA-9764-81519D555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14784" y="6450762"/>
                  <a:ext cx="170782" cy="168699"/>
                </a:xfrm>
                <a:custGeom>
                  <a:avLst/>
                  <a:gdLst>
                    <a:gd name="T0" fmla="*/ 115228 w 479"/>
                    <a:gd name="T1" fmla="*/ 92277 h 471"/>
                    <a:gd name="T2" fmla="*/ 115228 w 479"/>
                    <a:gd name="T3" fmla="*/ 92277 h 471"/>
                    <a:gd name="T4" fmla="*/ 100553 w 479"/>
                    <a:gd name="T5" fmla="*/ 77535 h 471"/>
                    <a:gd name="T6" fmla="*/ 96204 w 479"/>
                    <a:gd name="T7" fmla="*/ 77535 h 471"/>
                    <a:gd name="T8" fmla="*/ 91313 w 479"/>
                    <a:gd name="T9" fmla="*/ 87363 h 471"/>
                    <a:gd name="T10" fmla="*/ 91313 w 479"/>
                    <a:gd name="T11" fmla="*/ 102106 h 471"/>
                    <a:gd name="T12" fmla="*/ 105444 w 479"/>
                    <a:gd name="T13" fmla="*/ 116302 h 471"/>
                    <a:gd name="T14" fmla="*/ 110336 w 479"/>
                    <a:gd name="T15" fmla="*/ 116302 h 471"/>
                    <a:gd name="T16" fmla="*/ 115228 w 479"/>
                    <a:gd name="T17" fmla="*/ 92277 h 471"/>
                    <a:gd name="T18" fmla="*/ 129360 w 479"/>
                    <a:gd name="T19" fmla="*/ 0 h 471"/>
                    <a:gd name="T20" fmla="*/ 129360 w 479"/>
                    <a:gd name="T21" fmla="*/ 0 h 471"/>
                    <a:gd name="T22" fmla="*/ 0 w 479"/>
                    <a:gd name="T23" fmla="*/ 126130 h 471"/>
                    <a:gd name="T24" fmla="*/ 129360 w 479"/>
                    <a:gd name="T25" fmla="*/ 256629 h 471"/>
                    <a:gd name="T26" fmla="*/ 259806 w 479"/>
                    <a:gd name="T27" fmla="*/ 126130 h 471"/>
                    <a:gd name="T28" fmla="*/ 129360 w 479"/>
                    <a:gd name="T29" fmla="*/ 0 h 471"/>
                    <a:gd name="T30" fmla="*/ 120120 w 479"/>
                    <a:gd name="T31" fmla="*/ 184554 h 471"/>
                    <a:gd name="T32" fmla="*/ 120120 w 479"/>
                    <a:gd name="T33" fmla="*/ 184554 h 471"/>
                    <a:gd name="T34" fmla="*/ 100553 w 479"/>
                    <a:gd name="T35" fmla="*/ 188923 h 471"/>
                    <a:gd name="T36" fmla="*/ 100553 w 479"/>
                    <a:gd name="T37" fmla="*/ 188923 h 471"/>
                    <a:gd name="T38" fmla="*/ 100553 w 479"/>
                    <a:gd name="T39" fmla="*/ 188923 h 471"/>
                    <a:gd name="T40" fmla="*/ 67397 w 479"/>
                    <a:gd name="T41" fmla="*/ 164352 h 471"/>
                    <a:gd name="T42" fmla="*/ 105444 w 479"/>
                    <a:gd name="T43" fmla="*/ 135413 h 471"/>
                    <a:gd name="T44" fmla="*/ 105444 w 479"/>
                    <a:gd name="T45" fmla="*/ 135413 h 471"/>
                    <a:gd name="T46" fmla="*/ 100553 w 479"/>
                    <a:gd name="T47" fmla="*/ 126130 h 471"/>
                    <a:gd name="T48" fmla="*/ 100553 w 479"/>
                    <a:gd name="T49" fmla="*/ 126130 h 471"/>
                    <a:gd name="T50" fmla="*/ 86421 w 479"/>
                    <a:gd name="T51" fmla="*/ 121216 h 471"/>
                    <a:gd name="T52" fmla="*/ 76637 w 479"/>
                    <a:gd name="T53" fmla="*/ 97191 h 471"/>
                    <a:gd name="T54" fmla="*/ 105444 w 479"/>
                    <a:gd name="T55" fmla="*/ 68252 h 471"/>
                    <a:gd name="T56" fmla="*/ 139143 w 479"/>
                    <a:gd name="T57" fmla="*/ 68252 h 471"/>
                    <a:gd name="T58" fmla="*/ 139143 w 479"/>
                    <a:gd name="T59" fmla="*/ 68252 h 471"/>
                    <a:gd name="T60" fmla="*/ 129360 w 479"/>
                    <a:gd name="T61" fmla="*/ 73167 h 471"/>
                    <a:gd name="T62" fmla="*/ 120120 w 479"/>
                    <a:gd name="T63" fmla="*/ 73167 h 471"/>
                    <a:gd name="T64" fmla="*/ 129360 w 479"/>
                    <a:gd name="T65" fmla="*/ 97191 h 471"/>
                    <a:gd name="T66" fmla="*/ 125011 w 479"/>
                    <a:gd name="T67" fmla="*/ 116302 h 471"/>
                    <a:gd name="T68" fmla="*/ 115228 w 479"/>
                    <a:gd name="T69" fmla="*/ 126130 h 471"/>
                    <a:gd name="T70" fmla="*/ 125011 w 479"/>
                    <a:gd name="T71" fmla="*/ 131045 h 471"/>
                    <a:gd name="T72" fmla="*/ 139143 w 479"/>
                    <a:gd name="T73" fmla="*/ 155069 h 471"/>
                    <a:gd name="T74" fmla="*/ 120120 w 479"/>
                    <a:gd name="T75" fmla="*/ 184554 h 471"/>
                    <a:gd name="T76" fmla="*/ 192409 w 479"/>
                    <a:gd name="T77" fmla="*/ 126130 h 471"/>
                    <a:gd name="T78" fmla="*/ 192409 w 479"/>
                    <a:gd name="T79" fmla="*/ 126130 h 471"/>
                    <a:gd name="T80" fmla="*/ 168494 w 479"/>
                    <a:gd name="T81" fmla="*/ 126130 h 471"/>
                    <a:gd name="T82" fmla="*/ 168494 w 479"/>
                    <a:gd name="T83" fmla="*/ 150155 h 471"/>
                    <a:gd name="T84" fmla="*/ 158167 w 479"/>
                    <a:gd name="T85" fmla="*/ 150155 h 471"/>
                    <a:gd name="T86" fmla="*/ 158167 w 479"/>
                    <a:gd name="T87" fmla="*/ 126130 h 471"/>
                    <a:gd name="T88" fmla="*/ 139143 w 479"/>
                    <a:gd name="T89" fmla="*/ 126130 h 471"/>
                    <a:gd name="T90" fmla="*/ 139143 w 479"/>
                    <a:gd name="T91" fmla="*/ 116302 h 471"/>
                    <a:gd name="T92" fmla="*/ 158167 w 479"/>
                    <a:gd name="T93" fmla="*/ 116302 h 471"/>
                    <a:gd name="T94" fmla="*/ 158167 w 479"/>
                    <a:gd name="T95" fmla="*/ 92277 h 471"/>
                    <a:gd name="T96" fmla="*/ 168494 w 479"/>
                    <a:gd name="T97" fmla="*/ 92277 h 471"/>
                    <a:gd name="T98" fmla="*/ 168494 w 479"/>
                    <a:gd name="T99" fmla="*/ 116302 h 471"/>
                    <a:gd name="T100" fmla="*/ 192409 w 479"/>
                    <a:gd name="T101" fmla="*/ 116302 h 471"/>
                    <a:gd name="T102" fmla="*/ 192409 w 479"/>
                    <a:gd name="T103" fmla="*/ 126130 h 471"/>
                    <a:gd name="T104" fmla="*/ 105444 w 479"/>
                    <a:gd name="T105" fmla="*/ 145241 h 471"/>
                    <a:gd name="T106" fmla="*/ 105444 w 479"/>
                    <a:gd name="T107" fmla="*/ 145241 h 471"/>
                    <a:gd name="T108" fmla="*/ 105444 w 479"/>
                    <a:gd name="T109" fmla="*/ 145241 h 471"/>
                    <a:gd name="T110" fmla="*/ 86421 w 479"/>
                    <a:gd name="T111" fmla="*/ 150155 h 471"/>
                    <a:gd name="T112" fmla="*/ 81529 w 479"/>
                    <a:gd name="T113" fmla="*/ 164352 h 471"/>
                    <a:gd name="T114" fmla="*/ 105444 w 479"/>
                    <a:gd name="T115" fmla="*/ 179094 h 471"/>
                    <a:gd name="T116" fmla="*/ 125011 w 479"/>
                    <a:gd name="T117" fmla="*/ 159984 h 471"/>
                    <a:gd name="T118" fmla="*/ 105444 w 479"/>
                    <a:gd name="T119" fmla="*/ 145241 h 47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79" h="471">
                      <a:moveTo>
                        <a:pt x="212" y="169"/>
                      </a:moveTo>
                      <a:lnTo>
                        <a:pt x="212" y="169"/>
                      </a:lnTo>
                      <a:cubicBezTo>
                        <a:pt x="212" y="142"/>
                        <a:pt x="203" y="142"/>
                        <a:pt x="185" y="142"/>
                      </a:cubicBezTo>
                      <a:cubicBezTo>
                        <a:pt x="185" y="142"/>
                        <a:pt x="185" y="142"/>
                        <a:pt x="177" y="142"/>
                      </a:cubicBezTo>
                      <a:cubicBezTo>
                        <a:pt x="177" y="142"/>
                        <a:pt x="168" y="151"/>
                        <a:pt x="168" y="160"/>
                      </a:cubicBezTo>
                      <a:cubicBezTo>
                        <a:pt x="159" y="160"/>
                        <a:pt x="159" y="169"/>
                        <a:pt x="168" y="187"/>
                      </a:cubicBezTo>
                      <a:cubicBezTo>
                        <a:pt x="168" y="195"/>
                        <a:pt x="185" y="213"/>
                        <a:pt x="194" y="213"/>
                      </a:cubicBezTo>
                      <a:cubicBezTo>
                        <a:pt x="194" y="213"/>
                        <a:pt x="194" y="213"/>
                        <a:pt x="203" y="213"/>
                      </a:cubicBezTo>
                      <a:cubicBezTo>
                        <a:pt x="212" y="204"/>
                        <a:pt x="221" y="187"/>
                        <a:pt x="212" y="169"/>
                      </a:cubicBezTo>
                      <a:close/>
                      <a:moveTo>
                        <a:pt x="238" y="0"/>
                      </a:moveTo>
                      <a:lnTo>
                        <a:pt x="238" y="0"/>
                      </a:lnTo>
                      <a:cubicBezTo>
                        <a:pt x="106" y="0"/>
                        <a:pt x="0" y="107"/>
                        <a:pt x="0" y="231"/>
                      </a:cubicBezTo>
                      <a:cubicBezTo>
                        <a:pt x="0" y="363"/>
                        <a:pt x="106" y="470"/>
                        <a:pt x="238" y="470"/>
                      </a:cubicBezTo>
                      <a:cubicBezTo>
                        <a:pt x="372" y="470"/>
                        <a:pt x="478" y="363"/>
                        <a:pt x="478" y="231"/>
                      </a:cubicBezTo>
                      <a:cubicBezTo>
                        <a:pt x="478" y="107"/>
                        <a:pt x="372" y="0"/>
                        <a:pt x="238" y="0"/>
                      </a:cubicBezTo>
                      <a:close/>
                      <a:moveTo>
                        <a:pt x="221" y="338"/>
                      </a:moveTo>
                      <a:lnTo>
                        <a:pt x="221" y="338"/>
                      </a:lnTo>
                      <a:cubicBezTo>
                        <a:pt x="212" y="346"/>
                        <a:pt x="194" y="346"/>
                        <a:pt x="185" y="346"/>
                      </a:cubicBezTo>
                      <a:cubicBezTo>
                        <a:pt x="177" y="346"/>
                        <a:pt x="124" y="346"/>
                        <a:pt x="124" y="301"/>
                      </a:cubicBezTo>
                      <a:cubicBezTo>
                        <a:pt x="124" y="257"/>
                        <a:pt x="177" y="248"/>
                        <a:pt x="194" y="248"/>
                      </a:cubicBezTo>
                      <a:cubicBezTo>
                        <a:pt x="185" y="240"/>
                        <a:pt x="185" y="231"/>
                        <a:pt x="185" y="231"/>
                      </a:cubicBezTo>
                      <a:cubicBezTo>
                        <a:pt x="177" y="231"/>
                        <a:pt x="168" y="222"/>
                        <a:pt x="159" y="222"/>
                      </a:cubicBezTo>
                      <a:cubicBezTo>
                        <a:pt x="141" y="213"/>
                        <a:pt x="141" y="195"/>
                        <a:pt x="141" y="178"/>
                      </a:cubicBezTo>
                      <a:cubicBezTo>
                        <a:pt x="141" y="125"/>
                        <a:pt x="194" y="125"/>
                        <a:pt x="194" y="125"/>
                      </a:cubicBezTo>
                      <a:cubicBezTo>
                        <a:pt x="256" y="125"/>
                        <a:pt x="256" y="125"/>
                        <a:pt x="256" y="125"/>
                      </a:cubicBezTo>
                      <a:cubicBezTo>
                        <a:pt x="256" y="134"/>
                        <a:pt x="238" y="134"/>
                        <a:pt x="238" y="134"/>
                      </a:cubicBezTo>
                      <a:cubicBezTo>
                        <a:pt x="230" y="134"/>
                        <a:pt x="230" y="134"/>
                        <a:pt x="221" y="134"/>
                      </a:cubicBezTo>
                      <a:cubicBezTo>
                        <a:pt x="238" y="142"/>
                        <a:pt x="238" y="160"/>
                        <a:pt x="238" y="178"/>
                      </a:cubicBezTo>
                      <a:cubicBezTo>
                        <a:pt x="238" y="195"/>
                        <a:pt x="230" y="204"/>
                        <a:pt x="230" y="213"/>
                      </a:cubicBezTo>
                      <a:cubicBezTo>
                        <a:pt x="221" y="222"/>
                        <a:pt x="212" y="222"/>
                        <a:pt x="212" y="231"/>
                      </a:cubicBezTo>
                      <a:cubicBezTo>
                        <a:pt x="212" y="231"/>
                        <a:pt x="221" y="240"/>
                        <a:pt x="230" y="240"/>
                      </a:cubicBezTo>
                      <a:cubicBezTo>
                        <a:pt x="238" y="248"/>
                        <a:pt x="256" y="266"/>
                        <a:pt x="256" y="284"/>
                      </a:cubicBezTo>
                      <a:cubicBezTo>
                        <a:pt x="256" y="310"/>
                        <a:pt x="247" y="328"/>
                        <a:pt x="221" y="338"/>
                      </a:cubicBezTo>
                      <a:close/>
                      <a:moveTo>
                        <a:pt x="354" y="231"/>
                      </a:moveTo>
                      <a:lnTo>
                        <a:pt x="354" y="231"/>
                      </a:lnTo>
                      <a:cubicBezTo>
                        <a:pt x="310" y="231"/>
                        <a:pt x="310" y="231"/>
                        <a:pt x="310" y="231"/>
                      </a:cubicBezTo>
                      <a:cubicBezTo>
                        <a:pt x="310" y="275"/>
                        <a:pt x="310" y="275"/>
                        <a:pt x="310" y="275"/>
                      </a:cubicBezTo>
                      <a:cubicBezTo>
                        <a:pt x="291" y="275"/>
                        <a:pt x="291" y="275"/>
                        <a:pt x="291" y="275"/>
                      </a:cubicBezTo>
                      <a:cubicBezTo>
                        <a:pt x="291" y="231"/>
                        <a:pt x="291" y="231"/>
                        <a:pt x="291" y="231"/>
                      </a:cubicBezTo>
                      <a:cubicBezTo>
                        <a:pt x="256" y="231"/>
                        <a:pt x="256" y="231"/>
                        <a:pt x="256" y="231"/>
                      </a:cubicBezTo>
                      <a:cubicBezTo>
                        <a:pt x="256" y="213"/>
                        <a:pt x="256" y="213"/>
                        <a:pt x="256" y="213"/>
                      </a:cubicBezTo>
                      <a:cubicBezTo>
                        <a:pt x="291" y="213"/>
                        <a:pt x="291" y="213"/>
                        <a:pt x="291" y="213"/>
                      </a:cubicBezTo>
                      <a:cubicBezTo>
                        <a:pt x="291" y="169"/>
                        <a:pt x="291" y="169"/>
                        <a:pt x="291" y="169"/>
                      </a:cubicBezTo>
                      <a:cubicBezTo>
                        <a:pt x="310" y="169"/>
                        <a:pt x="310" y="169"/>
                        <a:pt x="310" y="169"/>
                      </a:cubicBezTo>
                      <a:cubicBezTo>
                        <a:pt x="310" y="213"/>
                        <a:pt x="310" y="213"/>
                        <a:pt x="310" y="213"/>
                      </a:cubicBezTo>
                      <a:cubicBezTo>
                        <a:pt x="354" y="213"/>
                        <a:pt x="354" y="213"/>
                        <a:pt x="354" y="213"/>
                      </a:cubicBezTo>
                      <a:lnTo>
                        <a:pt x="354" y="231"/>
                      </a:lnTo>
                      <a:close/>
                      <a:moveTo>
                        <a:pt x="194" y="266"/>
                      </a:moveTo>
                      <a:lnTo>
                        <a:pt x="194" y="266"/>
                      </a:lnTo>
                      <a:cubicBezTo>
                        <a:pt x="177" y="266"/>
                        <a:pt x="168" y="266"/>
                        <a:pt x="159" y="275"/>
                      </a:cubicBezTo>
                      <a:cubicBezTo>
                        <a:pt x="159" y="284"/>
                        <a:pt x="150" y="293"/>
                        <a:pt x="150" y="301"/>
                      </a:cubicBezTo>
                      <a:cubicBezTo>
                        <a:pt x="150" y="319"/>
                        <a:pt x="168" y="328"/>
                        <a:pt x="194" y="328"/>
                      </a:cubicBezTo>
                      <a:cubicBezTo>
                        <a:pt x="221" y="319"/>
                        <a:pt x="230" y="310"/>
                        <a:pt x="230" y="293"/>
                      </a:cubicBezTo>
                      <a:cubicBezTo>
                        <a:pt x="230" y="275"/>
                        <a:pt x="212" y="266"/>
                        <a:pt x="194" y="2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9" name="Freeform 79">
                  <a:extLst>
                    <a:ext uri="{FF2B5EF4-FFF2-40B4-BE49-F238E27FC236}">
                      <a16:creationId xmlns:a16="http://schemas.microsoft.com/office/drawing/2014/main" id="{854B2F26-70AA-4026-AF63-37E6316C1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4553" y="6450762"/>
                  <a:ext cx="170782" cy="168699"/>
                </a:xfrm>
                <a:custGeom>
                  <a:avLst/>
                  <a:gdLst>
                    <a:gd name="T0" fmla="*/ 130447 w 479"/>
                    <a:gd name="T1" fmla="*/ 0 h 471"/>
                    <a:gd name="T2" fmla="*/ 130447 w 479"/>
                    <a:gd name="T3" fmla="*/ 0 h 471"/>
                    <a:gd name="T4" fmla="*/ 0 w 479"/>
                    <a:gd name="T5" fmla="*/ 126130 h 471"/>
                    <a:gd name="T6" fmla="*/ 130447 w 479"/>
                    <a:gd name="T7" fmla="*/ 256629 h 471"/>
                    <a:gd name="T8" fmla="*/ 259806 w 479"/>
                    <a:gd name="T9" fmla="*/ 126130 h 471"/>
                    <a:gd name="T10" fmla="*/ 130447 w 479"/>
                    <a:gd name="T11" fmla="*/ 0 h 471"/>
                    <a:gd name="T12" fmla="*/ 159254 w 479"/>
                    <a:gd name="T13" fmla="*/ 87363 h 471"/>
                    <a:gd name="T14" fmla="*/ 159254 w 479"/>
                    <a:gd name="T15" fmla="*/ 87363 h 471"/>
                    <a:gd name="T16" fmla="*/ 139687 w 479"/>
                    <a:gd name="T17" fmla="*/ 87363 h 471"/>
                    <a:gd name="T18" fmla="*/ 135339 w 479"/>
                    <a:gd name="T19" fmla="*/ 97191 h 471"/>
                    <a:gd name="T20" fmla="*/ 135339 w 479"/>
                    <a:gd name="T21" fmla="*/ 106474 h 471"/>
                    <a:gd name="T22" fmla="*/ 159254 w 479"/>
                    <a:gd name="T23" fmla="*/ 106474 h 471"/>
                    <a:gd name="T24" fmla="*/ 159254 w 479"/>
                    <a:gd name="T25" fmla="*/ 131045 h 471"/>
                    <a:gd name="T26" fmla="*/ 135339 w 479"/>
                    <a:gd name="T27" fmla="*/ 131045 h 471"/>
                    <a:gd name="T28" fmla="*/ 135339 w 479"/>
                    <a:gd name="T29" fmla="*/ 188923 h 471"/>
                    <a:gd name="T30" fmla="*/ 115772 w 479"/>
                    <a:gd name="T31" fmla="*/ 188923 h 471"/>
                    <a:gd name="T32" fmla="*/ 115772 w 479"/>
                    <a:gd name="T33" fmla="*/ 131045 h 471"/>
                    <a:gd name="T34" fmla="*/ 91856 w 479"/>
                    <a:gd name="T35" fmla="*/ 131045 h 471"/>
                    <a:gd name="T36" fmla="*/ 91856 w 479"/>
                    <a:gd name="T37" fmla="*/ 106474 h 471"/>
                    <a:gd name="T38" fmla="*/ 115772 w 479"/>
                    <a:gd name="T39" fmla="*/ 106474 h 471"/>
                    <a:gd name="T40" fmla="*/ 115772 w 479"/>
                    <a:gd name="T41" fmla="*/ 97191 h 471"/>
                    <a:gd name="T42" fmla="*/ 139687 w 479"/>
                    <a:gd name="T43" fmla="*/ 68252 h 471"/>
                    <a:gd name="T44" fmla="*/ 159254 w 479"/>
                    <a:gd name="T45" fmla="*/ 68252 h 471"/>
                    <a:gd name="T46" fmla="*/ 159254 w 479"/>
                    <a:gd name="T47" fmla="*/ 87363 h 47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79" h="471">
                      <a:moveTo>
                        <a:pt x="240" y="0"/>
                      </a:moveTo>
                      <a:lnTo>
                        <a:pt x="240" y="0"/>
                      </a:lnTo>
                      <a:cubicBezTo>
                        <a:pt x="106" y="0"/>
                        <a:pt x="0" y="107"/>
                        <a:pt x="0" y="231"/>
                      </a:cubicBezTo>
                      <a:cubicBezTo>
                        <a:pt x="0" y="363"/>
                        <a:pt x="106" y="470"/>
                        <a:pt x="240" y="470"/>
                      </a:cubicBezTo>
                      <a:cubicBezTo>
                        <a:pt x="372" y="470"/>
                        <a:pt x="478" y="363"/>
                        <a:pt x="478" y="231"/>
                      </a:cubicBezTo>
                      <a:cubicBezTo>
                        <a:pt x="478" y="107"/>
                        <a:pt x="372" y="0"/>
                        <a:pt x="240" y="0"/>
                      </a:cubicBezTo>
                      <a:close/>
                      <a:moveTo>
                        <a:pt x="293" y="160"/>
                      </a:moveTo>
                      <a:lnTo>
                        <a:pt x="293" y="160"/>
                      </a:lnTo>
                      <a:cubicBezTo>
                        <a:pt x="257" y="160"/>
                        <a:pt x="257" y="160"/>
                        <a:pt x="257" y="160"/>
                      </a:cubicBezTo>
                      <a:cubicBezTo>
                        <a:pt x="257" y="160"/>
                        <a:pt x="249" y="169"/>
                        <a:pt x="249" y="178"/>
                      </a:cubicBezTo>
                      <a:cubicBezTo>
                        <a:pt x="249" y="195"/>
                        <a:pt x="249" y="195"/>
                        <a:pt x="249" y="195"/>
                      </a:cubicBezTo>
                      <a:cubicBezTo>
                        <a:pt x="293" y="195"/>
                        <a:pt x="293" y="195"/>
                        <a:pt x="293" y="195"/>
                      </a:cubicBezTo>
                      <a:cubicBezTo>
                        <a:pt x="293" y="240"/>
                        <a:pt x="293" y="240"/>
                        <a:pt x="293" y="240"/>
                      </a:cubicBezTo>
                      <a:cubicBezTo>
                        <a:pt x="249" y="240"/>
                        <a:pt x="249" y="240"/>
                        <a:pt x="249" y="240"/>
                      </a:cubicBezTo>
                      <a:cubicBezTo>
                        <a:pt x="249" y="346"/>
                        <a:pt x="249" y="346"/>
                        <a:pt x="249" y="346"/>
                      </a:cubicBezTo>
                      <a:cubicBezTo>
                        <a:pt x="213" y="346"/>
                        <a:pt x="213" y="346"/>
                        <a:pt x="213" y="346"/>
                      </a:cubicBezTo>
                      <a:cubicBezTo>
                        <a:pt x="213" y="240"/>
                        <a:pt x="213" y="240"/>
                        <a:pt x="213" y="240"/>
                      </a:cubicBezTo>
                      <a:cubicBezTo>
                        <a:pt x="169" y="240"/>
                        <a:pt x="169" y="240"/>
                        <a:pt x="169" y="240"/>
                      </a:cubicBezTo>
                      <a:cubicBezTo>
                        <a:pt x="169" y="195"/>
                        <a:pt x="169" y="195"/>
                        <a:pt x="169" y="195"/>
                      </a:cubicBezTo>
                      <a:cubicBezTo>
                        <a:pt x="213" y="195"/>
                        <a:pt x="213" y="195"/>
                        <a:pt x="213" y="195"/>
                      </a:cubicBezTo>
                      <a:cubicBezTo>
                        <a:pt x="213" y="178"/>
                        <a:pt x="213" y="178"/>
                        <a:pt x="213" y="178"/>
                      </a:cubicBezTo>
                      <a:cubicBezTo>
                        <a:pt x="213" y="151"/>
                        <a:pt x="230" y="125"/>
                        <a:pt x="257" y="125"/>
                      </a:cubicBezTo>
                      <a:cubicBezTo>
                        <a:pt x="293" y="125"/>
                        <a:pt x="293" y="125"/>
                        <a:pt x="293" y="125"/>
                      </a:cubicBezTo>
                      <a:lnTo>
                        <a:pt x="293" y="1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 86">
                  <a:extLst>
                    <a:ext uri="{FF2B5EF4-FFF2-40B4-BE49-F238E27FC236}">
                      <a16:creationId xmlns:a16="http://schemas.microsoft.com/office/drawing/2014/main" id="{3AF5C3A0-FA8C-437B-A442-03B4A0EA1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3281" y="6450762"/>
                  <a:ext cx="171823" cy="168699"/>
                </a:xfrm>
                <a:custGeom>
                  <a:avLst/>
                  <a:gdLst>
                    <a:gd name="T0" fmla="*/ 130423 w 480"/>
                    <a:gd name="T1" fmla="*/ 0 h 471"/>
                    <a:gd name="T2" fmla="*/ 130423 w 480"/>
                    <a:gd name="T3" fmla="*/ 0 h 471"/>
                    <a:gd name="T4" fmla="*/ 0 w 480"/>
                    <a:gd name="T5" fmla="*/ 126130 h 471"/>
                    <a:gd name="T6" fmla="*/ 130423 w 480"/>
                    <a:gd name="T7" fmla="*/ 256629 h 471"/>
                    <a:gd name="T8" fmla="*/ 261391 w 480"/>
                    <a:gd name="T9" fmla="*/ 126130 h 471"/>
                    <a:gd name="T10" fmla="*/ 130423 w 480"/>
                    <a:gd name="T11" fmla="*/ 0 h 471"/>
                    <a:gd name="T12" fmla="*/ 183902 w 480"/>
                    <a:gd name="T13" fmla="*/ 106474 h 471"/>
                    <a:gd name="T14" fmla="*/ 183902 w 480"/>
                    <a:gd name="T15" fmla="*/ 106474 h 471"/>
                    <a:gd name="T16" fmla="*/ 183902 w 480"/>
                    <a:gd name="T17" fmla="*/ 106474 h 471"/>
                    <a:gd name="T18" fmla="*/ 111323 w 480"/>
                    <a:gd name="T19" fmla="*/ 179094 h 471"/>
                    <a:gd name="T20" fmla="*/ 72578 w 480"/>
                    <a:gd name="T21" fmla="*/ 169266 h 471"/>
                    <a:gd name="T22" fmla="*/ 77490 w 480"/>
                    <a:gd name="T23" fmla="*/ 169266 h 471"/>
                    <a:gd name="T24" fmla="*/ 111323 w 480"/>
                    <a:gd name="T25" fmla="*/ 159984 h 471"/>
                    <a:gd name="T26" fmla="*/ 87312 w 480"/>
                    <a:gd name="T27" fmla="*/ 140327 h 471"/>
                    <a:gd name="T28" fmla="*/ 92224 w 480"/>
                    <a:gd name="T29" fmla="*/ 140327 h 471"/>
                    <a:gd name="T30" fmla="*/ 97135 w 480"/>
                    <a:gd name="T31" fmla="*/ 140327 h 471"/>
                    <a:gd name="T32" fmla="*/ 77490 w 480"/>
                    <a:gd name="T33" fmla="*/ 116302 h 471"/>
                    <a:gd name="T34" fmla="*/ 77490 w 480"/>
                    <a:gd name="T35" fmla="*/ 116302 h 471"/>
                    <a:gd name="T36" fmla="*/ 87312 w 480"/>
                    <a:gd name="T37" fmla="*/ 116302 h 471"/>
                    <a:gd name="T38" fmla="*/ 77490 w 480"/>
                    <a:gd name="T39" fmla="*/ 97191 h 471"/>
                    <a:gd name="T40" fmla="*/ 82401 w 480"/>
                    <a:gd name="T41" fmla="*/ 82449 h 471"/>
                    <a:gd name="T42" fmla="*/ 130423 w 480"/>
                    <a:gd name="T43" fmla="*/ 111388 h 471"/>
                    <a:gd name="T44" fmla="*/ 130423 w 480"/>
                    <a:gd name="T45" fmla="*/ 106474 h 471"/>
                    <a:gd name="T46" fmla="*/ 159345 w 480"/>
                    <a:gd name="T47" fmla="*/ 77535 h 471"/>
                    <a:gd name="T48" fmla="*/ 174079 w 480"/>
                    <a:gd name="T49" fmla="*/ 87363 h 471"/>
                    <a:gd name="T50" fmla="*/ 193724 w 480"/>
                    <a:gd name="T51" fmla="*/ 82449 h 471"/>
                    <a:gd name="T52" fmla="*/ 183902 w 480"/>
                    <a:gd name="T53" fmla="*/ 97191 h 471"/>
                    <a:gd name="T54" fmla="*/ 198636 w 480"/>
                    <a:gd name="T55" fmla="*/ 92277 h 471"/>
                    <a:gd name="T56" fmla="*/ 183902 w 480"/>
                    <a:gd name="T57" fmla="*/ 106474 h 4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80" h="471">
                      <a:moveTo>
                        <a:pt x="239" y="0"/>
                      </a:moveTo>
                      <a:lnTo>
                        <a:pt x="239" y="0"/>
                      </a:lnTo>
                      <a:cubicBezTo>
                        <a:pt x="107" y="0"/>
                        <a:pt x="0" y="107"/>
                        <a:pt x="0" y="231"/>
                      </a:cubicBezTo>
                      <a:cubicBezTo>
                        <a:pt x="0" y="363"/>
                        <a:pt x="107" y="470"/>
                        <a:pt x="239" y="470"/>
                      </a:cubicBezTo>
                      <a:cubicBezTo>
                        <a:pt x="372" y="470"/>
                        <a:pt x="479" y="363"/>
                        <a:pt x="479" y="231"/>
                      </a:cubicBezTo>
                      <a:cubicBezTo>
                        <a:pt x="479" y="107"/>
                        <a:pt x="372" y="0"/>
                        <a:pt x="239" y="0"/>
                      </a:cubicBezTo>
                      <a:close/>
                      <a:moveTo>
                        <a:pt x="337" y="195"/>
                      </a:moveTo>
                      <a:lnTo>
                        <a:pt x="337" y="195"/>
                      </a:lnTo>
                      <a:cubicBezTo>
                        <a:pt x="337" y="257"/>
                        <a:pt x="292" y="328"/>
                        <a:pt x="204" y="328"/>
                      </a:cubicBezTo>
                      <a:cubicBezTo>
                        <a:pt x="178" y="328"/>
                        <a:pt x="151" y="319"/>
                        <a:pt x="133" y="310"/>
                      </a:cubicBezTo>
                      <a:lnTo>
                        <a:pt x="142" y="310"/>
                      </a:lnTo>
                      <a:cubicBezTo>
                        <a:pt x="160" y="310"/>
                        <a:pt x="186" y="301"/>
                        <a:pt x="204" y="293"/>
                      </a:cubicBezTo>
                      <a:cubicBezTo>
                        <a:pt x="178" y="293"/>
                        <a:pt x="160" y="275"/>
                        <a:pt x="160" y="257"/>
                      </a:cubicBezTo>
                      <a:cubicBezTo>
                        <a:pt x="160" y="257"/>
                        <a:pt x="160" y="257"/>
                        <a:pt x="169" y="257"/>
                      </a:cubicBezTo>
                      <a:lnTo>
                        <a:pt x="178" y="257"/>
                      </a:lnTo>
                      <a:cubicBezTo>
                        <a:pt x="160" y="248"/>
                        <a:pt x="142" y="231"/>
                        <a:pt x="142" y="213"/>
                      </a:cubicBezTo>
                      <a:cubicBezTo>
                        <a:pt x="142" y="213"/>
                        <a:pt x="151" y="213"/>
                        <a:pt x="160" y="213"/>
                      </a:cubicBezTo>
                      <a:cubicBezTo>
                        <a:pt x="151" y="204"/>
                        <a:pt x="142" y="195"/>
                        <a:pt x="142" y="178"/>
                      </a:cubicBezTo>
                      <a:cubicBezTo>
                        <a:pt x="142" y="169"/>
                        <a:pt x="142" y="160"/>
                        <a:pt x="151" y="151"/>
                      </a:cubicBezTo>
                      <a:cubicBezTo>
                        <a:pt x="169" y="178"/>
                        <a:pt x="204" y="204"/>
                        <a:pt x="239" y="204"/>
                      </a:cubicBezTo>
                      <a:cubicBezTo>
                        <a:pt x="239" y="195"/>
                        <a:pt x="239" y="195"/>
                        <a:pt x="239" y="195"/>
                      </a:cubicBezTo>
                      <a:cubicBezTo>
                        <a:pt x="239" y="169"/>
                        <a:pt x="266" y="142"/>
                        <a:pt x="292" y="142"/>
                      </a:cubicBezTo>
                      <a:cubicBezTo>
                        <a:pt x="301" y="142"/>
                        <a:pt x="319" y="151"/>
                        <a:pt x="319" y="160"/>
                      </a:cubicBezTo>
                      <a:cubicBezTo>
                        <a:pt x="337" y="160"/>
                        <a:pt x="346" y="151"/>
                        <a:pt x="355" y="151"/>
                      </a:cubicBezTo>
                      <a:cubicBezTo>
                        <a:pt x="346" y="160"/>
                        <a:pt x="346" y="169"/>
                        <a:pt x="337" y="178"/>
                      </a:cubicBezTo>
                      <a:cubicBezTo>
                        <a:pt x="346" y="178"/>
                        <a:pt x="355" y="169"/>
                        <a:pt x="364" y="169"/>
                      </a:cubicBezTo>
                      <a:cubicBezTo>
                        <a:pt x="355" y="178"/>
                        <a:pt x="346" y="187"/>
                        <a:pt x="337" y="1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24094D-5845-4CD5-A1FB-3502D87E1F30}"/>
                </a:ext>
              </a:extLst>
            </p:cNvPr>
            <p:cNvSpPr txBox="1"/>
            <p:nvPr userDrawn="1"/>
          </p:nvSpPr>
          <p:spPr>
            <a:xfrm>
              <a:off x="8613681" y="6311195"/>
              <a:ext cx="21002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>
                      <a:alpha val="60000"/>
                    </a:schemeClr>
                  </a:solidFill>
                </a:defRPr>
              </a:lvl1pPr>
            </a:lstStyle>
            <a:p>
              <a:pPr lvl="0"/>
              <a:r>
                <a:rPr lang="en-US" dirty="0"/>
                <a:t>Copyright © </a:t>
              </a:r>
              <a:r>
                <a:rPr lang="en-US" b="1" dirty="0">
                  <a:latin typeface="+mj-lt"/>
                </a:rPr>
                <a:t>Up</a:t>
              </a:r>
              <a:r>
                <a:rPr lang="en-US" dirty="0">
                  <a:latin typeface="+mj-lt"/>
                </a:rPr>
                <a:t>Space</a:t>
              </a:r>
              <a:r>
                <a:rPr lang="en-US" dirty="0"/>
                <a:t>. All rights.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6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6A4ED4-7D64-43A7-8A91-02BFB0DCFD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144" y="0"/>
            <a:ext cx="3871856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8E235B-E191-4D28-B6ED-043BE2112E29}"/>
              </a:ext>
            </a:extLst>
          </p:cNvPr>
          <p:cNvSpPr/>
          <p:nvPr userDrawn="1"/>
        </p:nvSpPr>
        <p:spPr>
          <a:xfrm flipV="1">
            <a:off x="0" y="3886200"/>
            <a:ext cx="5911017" cy="2971800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78866-3F33-4881-A462-50053A79900B}"/>
              </a:ext>
            </a:extLst>
          </p:cNvPr>
          <p:cNvSpPr/>
          <p:nvPr userDrawn="1"/>
        </p:nvSpPr>
        <p:spPr>
          <a:xfrm flipH="1">
            <a:off x="6280982" y="0"/>
            <a:ext cx="5911017" cy="2971800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E63989-AEAA-41C4-9779-2DC1BA2EB97F}"/>
              </a:ext>
            </a:extLst>
          </p:cNvPr>
          <p:cNvSpPr/>
          <p:nvPr userDrawn="1"/>
        </p:nvSpPr>
        <p:spPr>
          <a:xfrm>
            <a:off x="1117442" y="1352550"/>
            <a:ext cx="9957116" cy="4645730"/>
          </a:xfrm>
          <a:prstGeom prst="roundRect">
            <a:avLst>
              <a:gd name="adj" fmla="val 1464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D0BD83B-336F-4550-A52E-AADF310603D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456565" y="1352550"/>
            <a:ext cx="4617993" cy="4645730"/>
          </a:xfrm>
          <a:custGeom>
            <a:avLst/>
            <a:gdLst>
              <a:gd name="connsiteX0" fmla="*/ 0 w 7249885"/>
              <a:gd name="connsiteY0" fmla="*/ 0 h 7293429"/>
              <a:gd name="connsiteX1" fmla="*/ 7167909 w 7249885"/>
              <a:gd name="connsiteY1" fmla="*/ 0 h 7293429"/>
              <a:gd name="connsiteX2" fmla="*/ 7249885 w 7249885"/>
              <a:gd name="connsiteY2" fmla="*/ 81978 h 7293429"/>
              <a:gd name="connsiteX3" fmla="*/ 7249885 w 7249885"/>
              <a:gd name="connsiteY3" fmla="*/ 7211451 h 7293429"/>
              <a:gd name="connsiteX4" fmla="*/ 7167909 w 7249885"/>
              <a:gd name="connsiteY4" fmla="*/ 7293429 h 7293429"/>
              <a:gd name="connsiteX5" fmla="*/ 0 w 7249885"/>
              <a:gd name="connsiteY5" fmla="*/ 7293429 h 729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9885" h="7293429">
                <a:moveTo>
                  <a:pt x="0" y="0"/>
                </a:moveTo>
                <a:lnTo>
                  <a:pt x="7167909" y="0"/>
                </a:lnTo>
                <a:cubicBezTo>
                  <a:pt x="7213183" y="0"/>
                  <a:pt x="7249885" y="36703"/>
                  <a:pt x="7249885" y="81978"/>
                </a:cubicBezTo>
                <a:lnTo>
                  <a:pt x="7249885" y="7211451"/>
                </a:lnTo>
                <a:cubicBezTo>
                  <a:pt x="7249885" y="7256726"/>
                  <a:pt x="7213183" y="7293429"/>
                  <a:pt x="7167909" y="7293429"/>
                </a:cubicBezTo>
                <a:lnTo>
                  <a:pt x="0" y="7293429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23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483A7A-6045-457E-82F7-CC436EE162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47535" cy="2684206"/>
          </a:xfrm>
          <a:custGeom>
            <a:avLst/>
            <a:gdLst>
              <a:gd name="connsiteX0" fmla="*/ 0 w 4247535"/>
              <a:gd name="connsiteY0" fmla="*/ 0 h 2684206"/>
              <a:gd name="connsiteX1" fmla="*/ 4247535 w 4247535"/>
              <a:gd name="connsiteY1" fmla="*/ 0 h 2684206"/>
              <a:gd name="connsiteX2" fmla="*/ 4247535 w 4247535"/>
              <a:gd name="connsiteY2" fmla="*/ 2684206 h 2684206"/>
              <a:gd name="connsiteX3" fmla="*/ 0 w 4247535"/>
              <a:gd name="connsiteY3" fmla="*/ 2684206 h 26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5" h="2684206">
                <a:moveTo>
                  <a:pt x="0" y="0"/>
                </a:moveTo>
                <a:lnTo>
                  <a:pt x="4247535" y="0"/>
                </a:lnTo>
                <a:lnTo>
                  <a:pt x="4247535" y="2684206"/>
                </a:lnTo>
                <a:lnTo>
                  <a:pt x="0" y="26842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CC35B8-243B-4F25-B835-61FBD66592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57252" y="0"/>
            <a:ext cx="7634748" cy="4752814"/>
          </a:xfrm>
          <a:custGeom>
            <a:avLst/>
            <a:gdLst>
              <a:gd name="connsiteX0" fmla="*/ 0 w 7634748"/>
              <a:gd name="connsiteY0" fmla="*/ 0 h 4752814"/>
              <a:gd name="connsiteX1" fmla="*/ 7634748 w 7634748"/>
              <a:gd name="connsiteY1" fmla="*/ 0 h 4752814"/>
              <a:gd name="connsiteX2" fmla="*/ 7634748 w 7634748"/>
              <a:gd name="connsiteY2" fmla="*/ 4752814 h 4752814"/>
              <a:gd name="connsiteX3" fmla="*/ 0 w 7634748"/>
              <a:gd name="connsiteY3" fmla="*/ 4752814 h 47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4748" h="4752814">
                <a:moveTo>
                  <a:pt x="0" y="0"/>
                </a:moveTo>
                <a:lnTo>
                  <a:pt x="7634748" y="0"/>
                </a:lnTo>
                <a:lnTo>
                  <a:pt x="7634748" y="4752814"/>
                </a:lnTo>
                <a:lnTo>
                  <a:pt x="0" y="47528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14645D-F1C9-46E0-B97B-B7AB3C4E8E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3410" y="1157350"/>
            <a:ext cx="3149180" cy="3149180"/>
          </a:xfrm>
          <a:custGeom>
            <a:avLst/>
            <a:gdLst>
              <a:gd name="connsiteX0" fmla="*/ 1574590 w 3149180"/>
              <a:gd name="connsiteY0" fmla="*/ 0 h 3149180"/>
              <a:gd name="connsiteX1" fmla="*/ 3149180 w 3149180"/>
              <a:gd name="connsiteY1" fmla="*/ 1574590 h 3149180"/>
              <a:gd name="connsiteX2" fmla="*/ 1574590 w 3149180"/>
              <a:gd name="connsiteY2" fmla="*/ 3149180 h 3149180"/>
              <a:gd name="connsiteX3" fmla="*/ 0 w 3149180"/>
              <a:gd name="connsiteY3" fmla="*/ 1574590 h 3149180"/>
              <a:gd name="connsiteX4" fmla="*/ 1574590 w 3149180"/>
              <a:gd name="connsiteY4" fmla="*/ 0 h 314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180" h="3149180">
                <a:moveTo>
                  <a:pt x="1574590" y="0"/>
                </a:moveTo>
                <a:cubicBezTo>
                  <a:pt x="2444212" y="0"/>
                  <a:pt x="3149180" y="704968"/>
                  <a:pt x="3149180" y="1574590"/>
                </a:cubicBezTo>
                <a:cubicBezTo>
                  <a:pt x="3149180" y="2444212"/>
                  <a:pt x="2444212" y="3149180"/>
                  <a:pt x="1574590" y="3149180"/>
                </a:cubicBezTo>
                <a:cubicBezTo>
                  <a:pt x="704968" y="3149180"/>
                  <a:pt x="0" y="2444212"/>
                  <a:pt x="0" y="1574590"/>
                </a:cubicBezTo>
                <a:cubicBezTo>
                  <a:pt x="0" y="704968"/>
                  <a:pt x="704968" y="0"/>
                  <a:pt x="15745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93E0E-3734-4891-858A-8F831837E52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0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BA946F-466F-436F-A52E-2A512E4FFE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93227"/>
            <a:ext cx="12192000" cy="2064774"/>
          </a:xfrm>
          <a:custGeom>
            <a:avLst/>
            <a:gdLst>
              <a:gd name="connsiteX0" fmla="*/ 0 w 12192000"/>
              <a:gd name="connsiteY0" fmla="*/ 0 h 2064774"/>
              <a:gd name="connsiteX1" fmla="*/ 12192000 w 12192000"/>
              <a:gd name="connsiteY1" fmla="*/ 0 h 2064774"/>
              <a:gd name="connsiteX2" fmla="*/ 12192000 w 12192000"/>
              <a:gd name="connsiteY2" fmla="*/ 2064774 h 2064774"/>
              <a:gd name="connsiteX3" fmla="*/ 0 w 12192000"/>
              <a:gd name="connsiteY3" fmla="*/ 2064774 h 20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64774">
                <a:moveTo>
                  <a:pt x="0" y="0"/>
                </a:moveTo>
                <a:lnTo>
                  <a:pt x="12192000" y="0"/>
                </a:lnTo>
                <a:lnTo>
                  <a:pt x="12192000" y="2064774"/>
                </a:lnTo>
                <a:lnTo>
                  <a:pt x="0" y="20647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AB574-52EA-41CB-81C0-8AE457A042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672114"/>
          </a:xfrm>
          <a:custGeom>
            <a:avLst/>
            <a:gdLst>
              <a:gd name="connsiteX0" fmla="*/ 0 w 6096000"/>
              <a:gd name="connsiteY0" fmla="*/ 0 h 3672114"/>
              <a:gd name="connsiteX1" fmla="*/ 6096000 w 6096000"/>
              <a:gd name="connsiteY1" fmla="*/ 0 h 3672114"/>
              <a:gd name="connsiteX2" fmla="*/ 6096000 w 6096000"/>
              <a:gd name="connsiteY2" fmla="*/ 3672114 h 3672114"/>
              <a:gd name="connsiteX3" fmla="*/ 0 w 6096000"/>
              <a:gd name="connsiteY3" fmla="*/ 3672114 h 367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672114">
                <a:moveTo>
                  <a:pt x="0" y="0"/>
                </a:moveTo>
                <a:lnTo>
                  <a:pt x="6096000" y="0"/>
                </a:lnTo>
                <a:lnTo>
                  <a:pt x="6096000" y="3672114"/>
                </a:lnTo>
                <a:lnTo>
                  <a:pt x="0" y="3672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58F14E-F1BA-4518-BA9D-799016D7687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4CE3E1-1038-4C80-A886-C1C6907BFC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0FA214-74E7-4D72-AA83-AFFAA852FB0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78A5DD-1436-4B19-B751-CD619A7C8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3BFF6-221F-4260-A028-955C29EACB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455748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241727-4E60-4292-B734-B52FA36EA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4127" y="943265"/>
            <a:ext cx="4989869" cy="4971471"/>
          </a:xfrm>
          <a:custGeom>
            <a:avLst/>
            <a:gdLst>
              <a:gd name="connsiteX0" fmla="*/ 0 w 4989869"/>
              <a:gd name="connsiteY0" fmla="*/ 0 h 4971471"/>
              <a:gd name="connsiteX1" fmla="*/ 4989869 w 4989869"/>
              <a:gd name="connsiteY1" fmla="*/ 0 h 4971471"/>
              <a:gd name="connsiteX2" fmla="*/ 4989869 w 4989869"/>
              <a:gd name="connsiteY2" fmla="*/ 4971471 h 4971471"/>
              <a:gd name="connsiteX3" fmla="*/ 0 w 4989869"/>
              <a:gd name="connsiteY3" fmla="*/ 4971471 h 4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4971471">
                <a:moveTo>
                  <a:pt x="0" y="0"/>
                </a:moveTo>
                <a:lnTo>
                  <a:pt x="4989869" y="0"/>
                </a:lnTo>
                <a:lnTo>
                  <a:pt x="4989869" y="4971471"/>
                </a:lnTo>
                <a:lnTo>
                  <a:pt x="0" y="49714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30F71-6F65-4287-B114-2C70915F8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005" y="3476627"/>
            <a:ext cx="4989869" cy="2438111"/>
          </a:xfrm>
          <a:custGeom>
            <a:avLst/>
            <a:gdLst>
              <a:gd name="connsiteX0" fmla="*/ 0 w 4989869"/>
              <a:gd name="connsiteY0" fmla="*/ 0 h 2438111"/>
              <a:gd name="connsiteX1" fmla="*/ 4989869 w 4989869"/>
              <a:gd name="connsiteY1" fmla="*/ 0 h 2438111"/>
              <a:gd name="connsiteX2" fmla="*/ 4989869 w 4989869"/>
              <a:gd name="connsiteY2" fmla="*/ 2438111 h 2438111"/>
              <a:gd name="connsiteX3" fmla="*/ 0 w 4989869"/>
              <a:gd name="connsiteY3" fmla="*/ 2438111 h 24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2438111">
                <a:moveTo>
                  <a:pt x="0" y="0"/>
                </a:moveTo>
                <a:lnTo>
                  <a:pt x="4989869" y="0"/>
                </a:lnTo>
                <a:lnTo>
                  <a:pt x="4989869" y="2438111"/>
                </a:lnTo>
                <a:lnTo>
                  <a:pt x="0" y="24381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426398-D02F-4083-99AF-8826713BC3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8005" y="943266"/>
            <a:ext cx="4989869" cy="2438111"/>
          </a:xfrm>
          <a:custGeom>
            <a:avLst/>
            <a:gdLst>
              <a:gd name="connsiteX0" fmla="*/ 0 w 4989869"/>
              <a:gd name="connsiteY0" fmla="*/ 0 h 2438111"/>
              <a:gd name="connsiteX1" fmla="*/ 4989869 w 4989869"/>
              <a:gd name="connsiteY1" fmla="*/ 0 h 2438111"/>
              <a:gd name="connsiteX2" fmla="*/ 4989869 w 4989869"/>
              <a:gd name="connsiteY2" fmla="*/ 2438111 h 2438111"/>
              <a:gd name="connsiteX3" fmla="*/ 0 w 4989869"/>
              <a:gd name="connsiteY3" fmla="*/ 2438111 h 24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2438111">
                <a:moveTo>
                  <a:pt x="0" y="0"/>
                </a:moveTo>
                <a:lnTo>
                  <a:pt x="4989869" y="0"/>
                </a:lnTo>
                <a:lnTo>
                  <a:pt x="4989869" y="2438111"/>
                </a:lnTo>
                <a:lnTo>
                  <a:pt x="0" y="24381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84DE62-62B2-4173-8655-4E347DBBBD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05084" y="2492478"/>
            <a:ext cx="8386916" cy="3215149"/>
          </a:xfrm>
          <a:custGeom>
            <a:avLst/>
            <a:gdLst>
              <a:gd name="connsiteX0" fmla="*/ 0 w 8386916"/>
              <a:gd name="connsiteY0" fmla="*/ 0 h 3215149"/>
              <a:gd name="connsiteX1" fmla="*/ 8386916 w 8386916"/>
              <a:gd name="connsiteY1" fmla="*/ 0 h 3215149"/>
              <a:gd name="connsiteX2" fmla="*/ 8386916 w 8386916"/>
              <a:gd name="connsiteY2" fmla="*/ 3215149 h 3215149"/>
              <a:gd name="connsiteX3" fmla="*/ 0 w 8386916"/>
              <a:gd name="connsiteY3" fmla="*/ 3215149 h 321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6916" h="3215149">
                <a:moveTo>
                  <a:pt x="0" y="0"/>
                </a:moveTo>
                <a:lnTo>
                  <a:pt x="8386916" y="0"/>
                </a:lnTo>
                <a:lnTo>
                  <a:pt x="8386916" y="3215149"/>
                </a:lnTo>
                <a:lnTo>
                  <a:pt x="0" y="32151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737A85-6C28-4C85-9288-A3EB9644D9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bg>
      <p:bgPr>
        <a:gradFill>
          <a:gsLst>
            <a:gs pos="4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18D735-0165-4E6C-AA54-ECF6733EA2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73680" y="993434"/>
            <a:ext cx="6644640" cy="4871132"/>
          </a:xfrm>
          <a:custGeom>
            <a:avLst/>
            <a:gdLst>
              <a:gd name="connsiteX0" fmla="*/ 3322320 w 6644640"/>
              <a:gd name="connsiteY0" fmla="*/ 0 h 4871132"/>
              <a:gd name="connsiteX1" fmla="*/ 4974905 w 6644640"/>
              <a:gd name="connsiteY1" fmla="*/ 1491316 h 4871132"/>
              <a:gd name="connsiteX2" fmla="*/ 4977822 w 6644640"/>
              <a:gd name="connsiteY2" fmla="*/ 1549097 h 4871132"/>
              <a:gd name="connsiteX3" fmla="*/ 4983480 w 6644640"/>
              <a:gd name="connsiteY3" fmla="*/ 1548812 h 4871132"/>
              <a:gd name="connsiteX4" fmla="*/ 6644640 w 6644640"/>
              <a:gd name="connsiteY4" fmla="*/ 3209972 h 4871132"/>
              <a:gd name="connsiteX5" fmla="*/ 4983480 w 6644640"/>
              <a:gd name="connsiteY5" fmla="*/ 4871132 h 4871132"/>
              <a:gd name="connsiteX6" fmla="*/ 3664385 w 6644640"/>
              <a:gd name="connsiteY6" fmla="*/ 4219786 h 4871132"/>
              <a:gd name="connsiteX7" fmla="*/ 3609030 w 6644640"/>
              <a:gd name="connsiteY7" fmla="*/ 4140435 h 4871132"/>
              <a:gd name="connsiteX8" fmla="*/ 3611218 w 6644640"/>
              <a:gd name="connsiteY8" fmla="*/ 4140435 h 4871132"/>
              <a:gd name="connsiteX9" fmla="*/ 3611218 w 6644640"/>
              <a:gd name="connsiteY9" fmla="*/ 2951837 h 4871132"/>
              <a:gd name="connsiteX10" fmla="*/ 3900115 w 6644640"/>
              <a:gd name="connsiteY10" fmla="*/ 2951837 h 4871132"/>
              <a:gd name="connsiteX11" fmla="*/ 3322320 w 6644640"/>
              <a:gd name="connsiteY11" fmla="*/ 2374042 h 4871132"/>
              <a:gd name="connsiteX12" fmla="*/ 2744525 w 6644640"/>
              <a:gd name="connsiteY12" fmla="*/ 2951837 h 4871132"/>
              <a:gd name="connsiteX13" fmla="*/ 3033423 w 6644640"/>
              <a:gd name="connsiteY13" fmla="*/ 2951837 h 4871132"/>
              <a:gd name="connsiteX14" fmla="*/ 3033423 w 6644640"/>
              <a:gd name="connsiteY14" fmla="*/ 4140435 h 4871132"/>
              <a:gd name="connsiteX15" fmla="*/ 3035611 w 6644640"/>
              <a:gd name="connsiteY15" fmla="*/ 4140435 h 4871132"/>
              <a:gd name="connsiteX16" fmla="*/ 2980256 w 6644640"/>
              <a:gd name="connsiteY16" fmla="*/ 4219786 h 4871132"/>
              <a:gd name="connsiteX17" fmla="*/ 1661160 w 6644640"/>
              <a:gd name="connsiteY17" fmla="*/ 4871132 h 4871132"/>
              <a:gd name="connsiteX18" fmla="*/ 0 w 6644640"/>
              <a:gd name="connsiteY18" fmla="*/ 3209972 h 4871132"/>
              <a:gd name="connsiteX19" fmla="*/ 1661160 w 6644640"/>
              <a:gd name="connsiteY19" fmla="*/ 1548812 h 4871132"/>
              <a:gd name="connsiteX20" fmla="*/ 1666819 w 6644640"/>
              <a:gd name="connsiteY20" fmla="*/ 1549097 h 4871132"/>
              <a:gd name="connsiteX21" fmla="*/ 1669737 w 6644640"/>
              <a:gd name="connsiteY21" fmla="*/ 1491316 h 4871132"/>
              <a:gd name="connsiteX22" fmla="*/ 3322320 w 6644640"/>
              <a:gd name="connsiteY22" fmla="*/ 0 h 48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44640" h="4871132">
                <a:moveTo>
                  <a:pt x="3322320" y="0"/>
                </a:moveTo>
                <a:cubicBezTo>
                  <a:pt x="4182414" y="0"/>
                  <a:pt x="4889836" y="653666"/>
                  <a:pt x="4974905" y="1491316"/>
                </a:cubicBezTo>
                <a:lnTo>
                  <a:pt x="4977822" y="1549097"/>
                </a:lnTo>
                <a:lnTo>
                  <a:pt x="4983480" y="1548812"/>
                </a:lnTo>
                <a:cubicBezTo>
                  <a:pt x="5900914" y="1548812"/>
                  <a:pt x="6644640" y="2292538"/>
                  <a:pt x="6644640" y="3209972"/>
                </a:cubicBezTo>
                <a:cubicBezTo>
                  <a:pt x="6644640" y="4127405"/>
                  <a:pt x="5900914" y="4871132"/>
                  <a:pt x="4983480" y="4871132"/>
                </a:cubicBezTo>
                <a:cubicBezTo>
                  <a:pt x="4445922" y="4871132"/>
                  <a:pt x="3968000" y="4615794"/>
                  <a:pt x="3664385" y="4219786"/>
                </a:cubicBezTo>
                <a:lnTo>
                  <a:pt x="3609030" y="4140435"/>
                </a:lnTo>
                <a:lnTo>
                  <a:pt x="3611218" y="4140435"/>
                </a:lnTo>
                <a:lnTo>
                  <a:pt x="3611218" y="2951837"/>
                </a:lnTo>
                <a:lnTo>
                  <a:pt x="3900115" y="2951837"/>
                </a:lnTo>
                <a:lnTo>
                  <a:pt x="3322320" y="2374042"/>
                </a:lnTo>
                <a:lnTo>
                  <a:pt x="2744525" y="2951837"/>
                </a:lnTo>
                <a:lnTo>
                  <a:pt x="3033423" y="2951837"/>
                </a:lnTo>
                <a:lnTo>
                  <a:pt x="3033423" y="4140435"/>
                </a:lnTo>
                <a:lnTo>
                  <a:pt x="3035611" y="4140435"/>
                </a:lnTo>
                <a:lnTo>
                  <a:pt x="2980256" y="4219786"/>
                </a:lnTo>
                <a:cubicBezTo>
                  <a:pt x="2676641" y="4615794"/>
                  <a:pt x="2198720" y="4871132"/>
                  <a:pt x="1661160" y="4871132"/>
                </a:cubicBezTo>
                <a:cubicBezTo>
                  <a:pt x="743727" y="4871132"/>
                  <a:pt x="0" y="4127405"/>
                  <a:pt x="0" y="3209972"/>
                </a:cubicBezTo>
                <a:cubicBezTo>
                  <a:pt x="0" y="2292538"/>
                  <a:pt x="743727" y="1548812"/>
                  <a:pt x="1661160" y="1548812"/>
                </a:cubicBezTo>
                <a:lnTo>
                  <a:pt x="1666819" y="1549097"/>
                </a:lnTo>
                <a:lnTo>
                  <a:pt x="1669737" y="1491316"/>
                </a:lnTo>
                <a:cubicBezTo>
                  <a:pt x="1754805" y="653666"/>
                  <a:pt x="2462227" y="0"/>
                  <a:pt x="33223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1402E-0A97-4F42-A034-A7A9121442B1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F1861-1E14-4B50-BD4A-A5781D3FA324}"/>
              </a:ext>
            </a:extLst>
          </p:cNvPr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2F3322-4EC5-403D-BE62-FDB8CE086858}"/>
                </a:ext>
              </a:extLst>
            </p:cNvPr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CEE00EE-BE3E-4EDF-B29B-A1AA9E70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" fmla="*/ 7564 w 12048"/>
                  <a:gd name="connsiteY0" fmla="*/ 12457 h 12457"/>
                  <a:gd name="connsiteX1" fmla="*/ 12048 w 12048"/>
                  <a:gd name="connsiteY1" fmla="*/ 0 h 12457"/>
                  <a:gd name="connsiteX2" fmla="*/ 0 w 12048"/>
                  <a:gd name="connsiteY2" fmla="*/ 3183 h 12457"/>
                  <a:gd name="connsiteX3" fmla="*/ 1221 w 12048"/>
                  <a:gd name="connsiteY3" fmla="*/ 6567 h 12457"/>
                  <a:gd name="connsiteX4" fmla="*/ 7564 w 12048"/>
                  <a:gd name="connsiteY4" fmla="*/ 12457 h 12457"/>
                  <a:gd name="connsiteX0" fmla="*/ 13210 w 14509"/>
                  <a:gd name="connsiteY0" fmla="*/ 3314 h 6567"/>
                  <a:gd name="connsiteX1" fmla="*/ 12108 w 14509"/>
                  <a:gd name="connsiteY1" fmla="*/ 0 h 6567"/>
                  <a:gd name="connsiteX2" fmla="*/ 60 w 14509"/>
                  <a:gd name="connsiteY2" fmla="*/ 3183 h 6567"/>
                  <a:gd name="connsiteX3" fmla="*/ 1281 w 14509"/>
                  <a:gd name="connsiteY3" fmla="*/ 6567 h 6567"/>
                  <a:gd name="connsiteX4" fmla="*/ 13210 w 14509"/>
                  <a:gd name="connsiteY4" fmla="*/ 3314 h 6567"/>
                  <a:gd name="connsiteX0" fmla="*/ 9177 w 10054"/>
                  <a:gd name="connsiteY0" fmla="*/ 5109 h 10000"/>
                  <a:gd name="connsiteX1" fmla="*/ 8349 w 10054"/>
                  <a:gd name="connsiteY1" fmla="*/ 0 h 10000"/>
                  <a:gd name="connsiteX2" fmla="*/ 45 w 10054"/>
                  <a:gd name="connsiteY2" fmla="*/ 4847 h 10000"/>
                  <a:gd name="connsiteX3" fmla="*/ 887 w 10054"/>
                  <a:gd name="connsiteY3" fmla="*/ 10000 h 10000"/>
                  <a:gd name="connsiteX4" fmla="*/ 9177 w 10054"/>
                  <a:gd name="connsiteY4" fmla="*/ 5109 h 10000"/>
                  <a:gd name="connsiteX0" fmla="*/ 9177 w 9456"/>
                  <a:gd name="connsiteY0" fmla="*/ 5109 h 10000"/>
                  <a:gd name="connsiteX1" fmla="*/ 8349 w 9456"/>
                  <a:gd name="connsiteY1" fmla="*/ 0 h 10000"/>
                  <a:gd name="connsiteX2" fmla="*/ 45 w 9456"/>
                  <a:gd name="connsiteY2" fmla="*/ 4847 h 10000"/>
                  <a:gd name="connsiteX3" fmla="*/ 887 w 9456"/>
                  <a:gd name="connsiteY3" fmla="*/ 10000 h 10000"/>
                  <a:gd name="connsiteX4" fmla="*/ 9177 w 9456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10000"/>
                  <a:gd name="connsiteY0" fmla="*/ 5109 h 10000"/>
                  <a:gd name="connsiteX1" fmla="*/ 8829 w 10000"/>
                  <a:gd name="connsiteY1" fmla="*/ 0 h 10000"/>
                  <a:gd name="connsiteX2" fmla="*/ 48 w 10000"/>
                  <a:gd name="connsiteY2" fmla="*/ 4847 h 10000"/>
                  <a:gd name="connsiteX3" fmla="*/ 938 w 10000"/>
                  <a:gd name="connsiteY3" fmla="*/ 10000 h 10000"/>
                  <a:gd name="connsiteX4" fmla="*/ 9705 w 10000"/>
                  <a:gd name="connsiteY4" fmla="*/ 5109 h 10000"/>
                  <a:gd name="connsiteX0" fmla="*/ 9705 w 9771"/>
                  <a:gd name="connsiteY0" fmla="*/ 5109 h 10000"/>
                  <a:gd name="connsiteX1" fmla="*/ 8829 w 9771"/>
                  <a:gd name="connsiteY1" fmla="*/ 0 h 10000"/>
                  <a:gd name="connsiteX2" fmla="*/ 48 w 9771"/>
                  <a:gd name="connsiteY2" fmla="*/ 4847 h 10000"/>
                  <a:gd name="connsiteX3" fmla="*/ 938 w 9771"/>
                  <a:gd name="connsiteY3" fmla="*/ 10000 h 10000"/>
                  <a:gd name="connsiteX4" fmla="*/ 9705 w 9771"/>
                  <a:gd name="connsiteY4" fmla="*/ 5109 h 10000"/>
                  <a:gd name="connsiteX0" fmla="*/ 9932 w 10000"/>
                  <a:gd name="connsiteY0" fmla="*/ 5109 h 10000"/>
                  <a:gd name="connsiteX1" fmla="*/ 9036 w 10000"/>
                  <a:gd name="connsiteY1" fmla="*/ 0 h 10000"/>
                  <a:gd name="connsiteX2" fmla="*/ 49 w 10000"/>
                  <a:gd name="connsiteY2" fmla="*/ 4847 h 10000"/>
                  <a:gd name="connsiteX3" fmla="*/ 960 w 10000"/>
                  <a:gd name="connsiteY3" fmla="*/ 10000 h 10000"/>
                  <a:gd name="connsiteX4" fmla="*/ 9932 w 10000"/>
                  <a:gd name="connsiteY4" fmla="*/ 5109 h 10000"/>
                  <a:gd name="connsiteX0" fmla="*/ 9835 w 9909"/>
                  <a:gd name="connsiteY0" fmla="*/ 5245 h 10000"/>
                  <a:gd name="connsiteX1" fmla="*/ 9031 w 9909"/>
                  <a:gd name="connsiteY1" fmla="*/ 0 h 10000"/>
                  <a:gd name="connsiteX2" fmla="*/ 44 w 9909"/>
                  <a:gd name="connsiteY2" fmla="*/ 4847 h 10000"/>
                  <a:gd name="connsiteX3" fmla="*/ 955 w 9909"/>
                  <a:gd name="connsiteY3" fmla="*/ 10000 h 10000"/>
                  <a:gd name="connsiteX4" fmla="*/ 9835 w 9909"/>
                  <a:gd name="connsiteY4" fmla="*/ 5245 h 10000"/>
                  <a:gd name="connsiteX0" fmla="*/ 10023 w 10092"/>
                  <a:gd name="connsiteY0" fmla="*/ 5099 h 10000"/>
                  <a:gd name="connsiteX1" fmla="*/ 9119 w 10092"/>
                  <a:gd name="connsiteY1" fmla="*/ 0 h 10000"/>
                  <a:gd name="connsiteX2" fmla="*/ 49 w 10092"/>
                  <a:gd name="connsiteY2" fmla="*/ 4847 h 10000"/>
                  <a:gd name="connsiteX3" fmla="*/ 969 w 10092"/>
                  <a:gd name="connsiteY3" fmla="*/ 10000 h 10000"/>
                  <a:gd name="connsiteX4" fmla="*/ 10023 w 10092"/>
                  <a:gd name="connsiteY4" fmla="*/ 5099 h 10000"/>
                  <a:gd name="connsiteX0" fmla="*/ 10001 w 10071"/>
                  <a:gd name="connsiteY0" fmla="*/ 5381 h 10000"/>
                  <a:gd name="connsiteX1" fmla="*/ 9119 w 10071"/>
                  <a:gd name="connsiteY1" fmla="*/ 0 h 10000"/>
                  <a:gd name="connsiteX2" fmla="*/ 49 w 10071"/>
                  <a:gd name="connsiteY2" fmla="*/ 4847 h 10000"/>
                  <a:gd name="connsiteX3" fmla="*/ 969 w 10071"/>
                  <a:gd name="connsiteY3" fmla="*/ 10000 h 10000"/>
                  <a:gd name="connsiteX4" fmla="*/ 10001 w 10071"/>
                  <a:gd name="connsiteY4" fmla="*/ 5381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10027 w 10095"/>
                  <a:gd name="connsiteY0" fmla="*/ 5120 h 10000"/>
                  <a:gd name="connsiteX1" fmla="*/ 9119 w 10095"/>
                  <a:gd name="connsiteY1" fmla="*/ 0 h 10000"/>
                  <a:gd name="connsiteX2" fmla="*/ 49 w 10095"/>
                  <a:gd name="connsiteY2" fmla="*/ 4847 h 10000"/>
                  <a:gd name="connsiteX3" fmla="*/ 969 w 10095"/>
                  <a:gd name="connsiteY3" fmla="*/ 10000 h 10000"/>
                  <a:gd name="connsiteX4" fmla="*/ 10027 w 10095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120 h 10000"/>
                  <a:gd name="connsiteX1" fmla="*/ 9070 w 10046"/>
                  <a:gd name="connsiteY1" fmla="*/ 0 h 10000"/>
                  <a:gd name="connsiteX2" fmla="*/ 0 w 10046"/>
                  <a:gd name="connsiteY2" fmla="*/ 4847 h 10000"/>
                  <a:gd name="connsiteX3" fmla="*/ 920 w 10046"/>
                  <a:gd name="connsiteY3" fmla="*/ 10000 h 10000"/>
                  <a:gd name="connsiteX4" fmla="*/ 9978 w 10046"/>
                  <a:gd name="connsiteY4" fmla="*/ 5120 h 10000"/>
                  <a:gd name="connsiteX0" fmla="*/ 9978 w 10046"/>
                  <a:gd name="connsiteY0" fmla="*/ 5411 h 10291"/>
                  <a:gd name="connsiteX1" fmla="*/ 9070 w 10046"/>
                  <a:gd name="connsiteY1" fmla="*/ 291 h 10291"/>
                  <a:gd name="connsiteX2" fmla="*/ 0 w 10046"/>
                  <a:gd name="connsiteY2" fmla="*/ 5138 h 10291"/>
                  <a:gd name="connsiteX3" fmla="*/ 920 w 10046"/>
                  <a:gd name="connsiteY3" fmla="*/ 10291 h 10291"/>
                  <a:gd name="connsiteX4" fmla="*/ 9978 w 10046"/>
                  <a:gd name="connsiteY4" fmla="*/ 5411 h 10291"/>
                  <a:gd name="connsiteX0" fmla="*/ 9978 w 10046"/>
                  <a:gd name="connsiteY0" fmla="*/ 5782 h 10662"/>
                  <a:gd name="connsiteX1" fmla="*/ 9070 w 10046"/>
                  <a:gd name="connsiteY1" fmla="*/ 662 h 10662"/>
                  <a:gd name="connsiteX2" fmla="*/ 0 w 10046"/>
                  <a:gd name="connsiteY2" fmla="*/ 5509 h 10662"/>
                  <a:gd name="connsiteX3" fmla="*/ 920 w 10046"/>
                  <a:gd name="connsiteY3" fmla="*/ 10662 h 10662"/>
                  <a:gd name="connsiteX4" fmla="*/ 9978 w 10046"/>
                  <a:gd name="connsiteY4" fmla="*/ 5782 h 10662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10046"/>
                  <a:gd name="connsiteY0" fmla="*/ 5403 h 10283"/>
                  <a:gd name="connsiteX1" fmla="*/ 9070 w 10046"/>
                  <a:gd name="connsiteY1" fmla="*/ 283 h 10283"/>
                  <a:gd name="connsiteX2" fmla="*/ 0 w 10046"/>
                  <a:gd name="connsiteY2" fmla="*/ 5130 h 10283"/>
                  <a:gd name="connsiteX3" fmla="*/ 920 w 10046"/>
                  <a:gd name="connsiteY3" fmla="*/ 10283 h 10283"/>
                  <a:gd name="connsiteX4" fmla="*/ 9978 w 10046"/>
                  <a:gd name="connsiteY4" fmla="*/ 5403 h 10283"/>
                  <a:gd name="connsiteX0" fmla="*/ 9978 w 9978"/>
                  <a:gd name="connsiteY0" fmla="*/ 5403 h 10283"/>
                  <a:gd name="connsiteX1" fmla="*/ 9070 w 9978"/>
                  <a:gd name="connsiteY1" fmla="*/ 283 h 10283"/>
                  <a:gd name="connsiteX2" fmla="*/ 0 w 9978"/>
                  <a:gd name="connsiteY2" fmla="*/ 5130 h 10283"/>
                  <a:gd name="connsiteX3" fmla="*/ 920 w 9978"/>
                  <a:gd name="connsiteY3" fmla="*/ 10283 h 10283"/>
                  <a:gd name="connsiteX4" fmla="*/ 9978 w 9978"/>
                  <a:gd name="connsiteY4" fmla="*/ 5403 h 10283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  <a:gd name="connsiteX0" fmla="*/ 10000 w 10000"/>
                  <a:gd name="connsiteY0" fmla="*/ 5254 h 10000"/>
                  <a:gd name="connsiteX1" fmla="*/ 9090 w 10000"/>
                  <a:gd name="connsiteY1" fmla="*/ 275 h 10000"/>
                  <a:gd name="connsiteX2" fmla="*/ 0 w 10000"/>
                  <a:gd name="connsiteY2" fmla="*/ 4989 h 10000"/>
                  <a:gd name="connsiteX3" fmla="*/ 922 w 10000"/>
                  <a:gd name="connsiteY3" fmla="*/ 10000 h 10000"/>
                  <a:gd name="connsiteX4" fmla="*/ 10000 w 10000"/>
                  <a:gd name="connsiteY4" fmla="*/ 5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82714FB6-156C-41FB-85F5-E5E407FA9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06A9C2F6-F47F-44B4-A819-2E024D5C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CA98F500-4FA8-4945-BC65-E0052E73E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BE7171-9726-4A7A-AFC4-E3FFB4FB1B79}"/>
                </a:ext>
              </a:extLst>
            </p:cNvPr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C57D71-DF8F-425E-8CB7-D8C2A04E5AFC}"/>
                  </a:ext>
                </a:extLst>
              </p:cNvPr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D434C6-EB8B-4F25-9F5B-A6D3820BAA0F}"/>
                  </a:ext>
                </a:extLst>
              </p:cNvPr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8ECC09-10D2-40E3-B05C-DD4C5CA9502E}"/>
              </a:ext>
            </a:extLst>
          </p:cNvPr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AEC3A1-8F0E-4957-A366-37AA16F82A96}"/>
              </a:ext>
            </a:extLst>
          </p:cNvPr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FA49C7-E5F1-41AB-AF99-7F10FB4F0CB0}"/>
                </a:ext>
              </a:extLst>
            </p:cNvPr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830548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" fmla="*/ 139303 w 1077658"/>
                <a:gd name="connsiteY0" fmla="*/ 0 h 278606"/>
                <a:gd name="connsiteX1" fmla="*/ 755657 w 1077658"/>
                <a:gd name="connsiteY1" fmla="*/ 0 h 278606"/>
                <a:gd name="connsiteX2" fmla="*/ 1077658 w 1077658"/>
                <a:gd name="connsiteY2" fmla="*/ 213437 h 278606"/>
                <a:gd name="connsiteX3" fmla="*/ 830548 w 1077658"/>
                <a:gd name="connsiteY3" fmla="*/ 278606 h 278606"/>
                <a:gd name="connsiteX4" fmla="*/ 139303 w 1077658"/>
                <a:gd name="connsiteY4" fmla="*/ 278606 h 278606"/>
                <a:gd name="connsiteX5" fmla="*/ 0 w 1077658"/>
                <a:gd name="connsiteY5" fmla="*/ 139303 h 278606"/>
                <a:gd name="connsiteX6" fmla="*/ 139303 w 1077658"/>
                <a:gd name="connsiteY6" fmla="*/ 0 h 278606"/>
                <a:gd name="connsiteX0" fmla="*/ 139303 w 882544"/>
                <a:gd name="connsiteY0" fmla="*/ 0 h 278606"/>
                <a:gd name="connsiteX1" fmla="*/ 755657 w 882544"/>
                <a:gd name="connsiteY1" fmla="*/ 0 h 278606"/>
                <a:gd name="connsiteX2" fmla="*/ 830548 w 882544"/>
                <a:gd name="connsiteY2" fmla="*/ 278606 h 278606"/>
                <a:gd name="connsiteX3" fmla="*/ 139303 w 882544"/>
                <a:gd name="connsiteY3" fmla="*/ 278606 h 278606"/>
                <a:gd name="connsiteX4" fmla="*/ 0 w 882544"/>
                <a:gd name="connsiteY4" fmla="*/ 139303 h 278606"/>
                <a:gd name="connsiteX5" fmla="*/ 139303 w 882544"/>
                <a:gd name="connsiteY5" fmla="*/ 0 h 278606"/>
                <a:gd name="connsiteX0" fmla="*/ 139303 w 832493"/>
                <a:gd name="connsiteY0" fmla="*/ 0 h 278606"/>
                <a:gd name="connsiteX1" fmla="*/ 755657 w 832493"/>
                <a:gd name="connsiteY1" fmla="*/ 0 h 278606"/>
                <a:gd name="connsiteX2" fmla="*/ 830548 w 832493"/>
                <a:gd name="connsiteY2" fmla="*/ 278606 h 278606"/>
                <a:gd name="connsiteX3" fmla="*/ 139303 w 832493"/>
                <a:gd name="connsiteY3" fmla="*/ 278606 h 278606"/>
                <a:gd name="connsiteX4" fmla="*/ 0 w 832493"/>
                <a:gd name="connsiteY4" fmla="*/ 139303 h 278606"/>
                <a:gd name="connsiteX5" fmla="*/ 139303 w 832493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48"/>
                <a:gd name="connsiteY0" fmla="*/ 0 h 278606"/>
                <a:gd name="connsiteX1" fmla="*/ 609607 w 830548"/>
                <a:gd name="connsiteY1" fmla="*/ 0 h 278606"/>
                <a:gd name="connsiteX2" fmla="*/ 830548 w 830548"/>
                <a:gd name="connsiteY2" fmla="*/ 278606 h 278606"/>
                <a:gd name="connsiteX3" fmla="*/ 139303 w 830548"/>
                <a:gd name="connsiteY3" fmla="*/ 278606 h 278606"/>
                <a:gd name="connsiteX4" fmla="*/ 0 w 830548"/>
                <a:gd name="connsiteY4" fmla="*/ 139303 h 278606"/>
                <a:gd name="connsiteX5" fmla="*/ 139303 w 830548"/>
                <a:gd name="connsiteY5" fmla="*/ 0 h 278606"/>
                <a:gd name="connsiteX0" fmla="*/ 139303 w 830580"/>
                <a:gd name="connsiteY0" fmla="*/ 0 h 278606"/>
                <a:gd name="connsiteX1" fmla="*/ 609607 w 830580"/>
                <a:gd name="connsiteY1" fmla="*/ 0 h 278606"/>
                <a:gd name="connsiteX2" fmla="*/ 830548 w 830580"/>
                <a:gd name="connsiteY2" fmla="*/ 278606 h 278606"/>
                <a:gd name="connsiteX3" fmla="*/ 139303 w 830580"/>
                <a:gd name="connsiteY3" fmla="*/ 278606 h 278606"/>
                <a:gd name="connsiteX4" fmla="*/ 0 w 830580"/>
                <a:gd name="connsiteY4" fmla="*/ 139303 h 278606"/>
                <a:gd name="connsiteX5" fmla="*/ 139303 w 830580"/>
                <a:gd name="connsiteY5" fmla="*/ 0 h 278606"/>
                <a:gd name="connsiteX0" fmla="*/ 139303 w 878185"/>
                <a:gd name="connsiteY0" fmla="*/ 0 h 278606"/>
                <a:gd name="connsiteX1" fmla="*/ 609607 w 878185"/>
                <a:gd name="connsiteY1" fmla="*/ 0 h 278606"/>
                <a:gd name="connsiteX2" fmla="*/ 878173 w 878185"/>
                <a:gd name="connsiteY2" fmla="*/ 278606 h 278606"/>
                <a:gd name="connsiteX3" fmla="*/ 139303 w 878185"/>
                <a:gd name="connsiteY3" fmla="*/ 278606 h 278606"/>
                <a:gd name="connsiteX4" fmla="*/ 0 w 878185"/>
                <a:gd name="connsiteY4" fmla="*/ 139303 h 278606"/>
                <a:gd name="connsiteX5" fmla="*/ 139303 w 878185"/>
                <a:gd name="connsiteY5" fmla="*/ 0 h 278606"/>
                <a:gd name="connsiteX0" fmla="*/ 139303 w 878197"/>
                <a:gd name="connsiteY0" fmla="*/ 0 h 278606"/>
                <a:gd name="connsiteX1" fmla="*/ 647707 w 878197"/>
                <a:gd name="connsiteY1" fmla="*/ 0 h 278606"/>
                <a:gd name="connsiteX2" fmla="*/ 878173 w 878197"/>
                <a:gd name="connsiteY2" fmla="*/ 278606 h 278606"/>
                <a:gd name="connsiteX3" fmla="*/ 139303 w 878197"/>
                <a:gd name="connsiteY3" fmla="*/ 278606 h 278606"/>
                <a:gd name="connsiteX4" fmla="*/ 0 w 878197"/>
                <a:gd name="connsiteY4" fmla="*/ 139303 h 278606"/>
                <a:gd name="connsiteX5" fmla="*/ 139303 w 878197"/>
                <a:gd name="connsiteY5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05F75B-2298-487A-A02E-149E22330C9C}"/>
                </a:ext>
              </a:extLst>
            </p:cNvPr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20" name="Freeform 78">
                <a:extLst>
                  <a:ext uri="{FF2B5EF4-FFF2-40B4-BE49-F238E27FC236}">
                    <a16:creationId xmlns:a16="http://schemas.microsoft.com/office/drawing/2014/main" id="{CE05FAF9-79D2-4A9D-AE2B-AD5709B45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1" name="Freeform 79">
                <a:extLst>
                  <a:ext uri="{FF2B5EF4-FFF2-40B4-BE49-F238E27FC236}">
                    <a16:creationId xmlns:a16="http://schemas.microsoft.com/office/drawing/2014/main" id="{DFF69B5D-6C51-43AD-A935-16F06B8C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2" name="Freeform 86">
                <a:extLst>
                  <a:ext uri="{FF2B5EF4-FFF2-40B4-BE49-F238E27FC236}">
                    <a16:creationId xmlns:a16="http://schemas.microsoft.com/office/drawing/2014/main" id="{9B83B29F-7E25-4085-AB89-947A69F66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253821-A027-49CC-A795-A554C113EAEE}"/>
              </a:ext>
            </a:extLst>
          </p:cNvPr>
          <p:cNvSpPr txBox="1"/>
          <p:nvPr userDrawn="1"/>
        </p:nvSpPr>
        <p:spPr>
          <a:xfrm>
            <a:off x="8613681" y="6311195"/>
            <a:ext cx="2100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sz="900" dirty="0"/>
              <a:t>Copyright © </a:t>
            </a:r>
            <a:r>
              <a:rPr lang="en-US" sz="900" b="1" dirty="0">
                <a:latin typeface="+mj-lt"/>
              </a:rPr>
              <a:t>Up</a:t>
            </a:r>
            <a:r>
              <a:rPr lang="en-US" sz="900" dirty="0">
                <a:latin typeface="+mj-lt"/>
              </a:rPr>
              <a:t>Space</a:t>
            </a:r>
            <a:r>
              <a:rPr lang="en-US" sz="900" dirty="0"/>
              <a:t>. All rights.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6620E8-949D-4B1D-B421-B87996FED722}"/>
              </a:ext>
            </a:extLst>
          </p:cNvPr>
          <p:cNvSpPr txBox="1"/>
          <p:nvPr userDrawn="1"/>
        </p:nvSpPr>
        <p:spPr>
          <a:xfrm>
            <a:off x="593878" y="6311195"/>
            <a:ext cx="2479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sz="1000" dirty="0"/>
              <a:t>www.1ppt.com</a:t>
            </a:r>
          </a:p>
        </p:txBody>
      </p:sp>
    </p:spTree>
    <p:extLst>
      <p:ext uri="{BB962C8B-B14F-4D97-AF65-F5344CB8AC3E}">
        <p14:creationId xmlns:p14="http://schemas.microsoft.com/office/powerpoint/2010/main" val="2875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FD7F4-8925-4C20-9882-D2FCF5E52B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E9B88E-0847-4497-BF13-263EC97183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9419" y="3429000"/>
            <a:ext cx="9193162" cy="3679723"/>
          </a:xfrm>
          <a:custGeom>
            <a:avLst/>
            <a:gdLst>
              <a:gd name="connsiteX0" fmla="*/ 80218 w 9193162"/>
              <a:gd name="connsiteY0" fmla="*/ 0 h 3679723"/>
              <a:gd name="connsiteX1" fmla="*/ 9112944 w 9193162"/>
              <a:gd name="connsiteY1" fmla="*/ 0 h 3679723"/>
              <a:gd name="connsiteX2" fmla="*/ 9193162 w 9193162"/>
              <a:gd name="connsiteY2" fmla="*/ 80218 h 3679723"/>
              <a:gd name="connsiteX3" fmla="*/ 9193162 w 9193162"/>
              <a:gd name="connsiteY3" fmla="*/ 3599505 h 3679723"/>
              <a:gd name="connsiteX4" fmla="*/ 9112944 w 9193162"/>
              <a:gd name="connsiteY4" fmla="*/ 3679723 h 3679723"/>
              <a:gd name="connsiteX5" fmla="*/ 80218 w 9193162"/>
              <a:gd name="connsiteY5" fmla="*/ 3679723 h 3679723"/>
              <a:gd name="connsiteX6" fmla="*/ 0 w 9193162"/>
              <a:gd name="connsiteY6" fmla="*/ 3599505 h 3679723"/>
              <a:gd name="connsiteX7" fmla="*/ 0 w 9193162"/>
              <a:gd name="connsiteY7" fmla="*/ 80218 h 3679723"/>
              <a:gd name="connsiteX8" fmla="*/ 80218 w 9193162"/>
              <a:gd name="connsiteY8" fmla="*/ 0 h 367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3162" h="3679723">
                <a:moveTo>
                  <a:pt x="80218" y="0"/>
                </a:moveTo>
                <a:lnTo>
                  <a:pt x="9112944" y="0"/>
                </a:lnTo>
                <a:cubicBezTo>
                  <a:pt x="9157247" y="0"/>
                  <a:pt x="9193162" y="35915"/>
                  <a:pt x="9193162" y="80218"/>
                </a:cubicBezTo>
                <a:lnTo>
                  <a:pt x="9193162" y="3599505"/>
                </a:lnTo>
                <a:cubicBezTo>
                  <a:pt x="9193162" y="3643808"/>
                  <a:pt x="9157247" y="3679723"/>
                  <a:pt x="9112944" y="3679723"/>
                </a:cubicBezTo>
                <a:lnTo>
                  <a:pt x="80218" y="3679723"/>
                </a:lnTo>
                <a:cubicBezTo>
                  <a:pt x="35915" y="3679723"/>
                  <a:pt x="0" y="3643808"/>
                  <a:pt x="0" y="3599505"/>
                </a:cubicBezTo>
                <a:lnTo>
                  <a:pt x="0" y="80218"/>
                </a:lnTo>
                <a:cubicBezTo>
                  <a:pt x="0" y="35915"/>
                  <a:pt x="35915" y="0"/>
                  <a:pt x="8021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939800" dist="1270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FE3986C-D523-4517-94EF-14733E9223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6540" y="-1044383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dirty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09948E7-0937-4310-A684-0382E2D283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0656" y="162692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A7F9BFB-95B6-41F3-BEF0-73E6148D0D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01656" y="431125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EF037F2-E58A-443A-A8E4-75841EA43C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51046" y="431125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5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0BDFCBA-D6D5-48B3-BFC7-BACD4E2CA2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7954" y="1626920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36600" dist="254000" dir="5400000" sx="94000" sy="9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dirty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9C15C0E-C6DF-4C50-8901-15838DC229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4358" y="4311250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36600" dist="254000" dir="5400000" sx="94000" sy="9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21AF531-C805-49B9-80D2-5C32D1B8FF3B}"/>
              </a:ext>
            </a:extLst>
          </p:cNvPr>
          <p:cNvSpPr/>
          <p:nvPr userDrawn="1"/>
        </p:nvSpPr>
        <p:spPr>
          <a:xfrm>
            <a:off x="-1834748" y="1626920"/>
            <a:ext cx="2729149" cy="3065528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9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17" grpId="0"/>
      <p:bldP spid="18" grpId="0"/>
      <p:bldP spid="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6CB0B6-9BC7-4956-8992-C2FBF15134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44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43F43B-4F4F-42EE-B486-E0F953F1B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90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A4F2CE-2770-4863-9A47-6ECF0E997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36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8DADE66-A5C7-4BF7-AE53-F9C1F299A0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8252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6DE6ED-034A-4534-AAF2-8BF50E7BC0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6181" y="0"/>
            <a:ext cx="6985818" cy="6858000"/>
          </a:xfrm>
          <a:custGeom>
            <a:avLst/>
            <a:gdLst>
              <a:gd name="connsiteX0" fmla="*/ 4528778 w 6985818"/>
              <a:gd name="connsiteY0" fmla="*/ 2203746 h 6858000"/>
              <a:gd name="connsiteX1" fmla="*/ 4532176 w 6985818"/>
              <a:gd name="connsiteY1" fmla="*/ 2204072 h 6858000"/>
              <a:gd name="connsiteX2" fmla="*/ 4535574 w 6985818"/>
              <a:gd name="connsiteY2" fmla="*/ 2203746 h 6858000"/>
              <a:gd name="connsiteX3" fmla="*/ 5085212 w 6985818"/>
              <a:gd name="connsiteY3" fmla="*/ 2431413 h 6858000"/>
              <a:gd name="connsiteX4" fmla="*/ 5858637 w 6985818"/>
              <a:gd name="connsiteY4" fmla="*/ 3204838 h 6858000"/>
              <a:gd name="connsiteX5" fmla="*/ 5888948 w 6985818"/>
              <a:gd name="connsiteY5" fmla="*/ 3241946 h 6858000"/>
              <a:gd name="connsiteX6" fmla="*/ 6985818 w 6985818"/>
              <a:gd name="connsiteY6" fmla="*/ 4338816 h 6858000"/>
              <a:gd name="connsiteX7" fmla="*/ 6985818 w 6985818"/>
              <a:gd name="connsiteY7" fmla="*/ 6858000 h 6858000"/>
              <a:gd name="connsiteX8" fmla="*/ 5759602 w 6985818"/>
              <a:gd name="connsiteY8" fmla="*/ 6858000 h 6858000"/>
              <a:gd name="connsiteX9" fmla="*/ 4532176 w 6985818"/>
              <a:gd name="connsiteY9" fmla="*/ 5630574 h 6858000"/>
              <a:gd name="connsiteX10" fmla="*/ 3304750 w 6985818"/>
              <a:gd name="connsiteY10" fmla="*/ 6858000 h 6858000"/>
              <a:gd name="connsiteX11" fmla="*/ 11375 w 6985818"/>
              <a:gd name="connsiteY11" fmla="*/ 6858000 h 6858000"/>
              <a:gd name="connsiteX12" fmla="*/ 0 w 6985818"/>
              <a:gd name="connsiteY12" fmla="*/ 6739321 h 6858000"/>
              <a:gd name="connsiteX13" fmla="*/ 227667 w 6985818"/>
              <a:gd name="connsiteY13" fmla="*/ 6189683 h 6858000"/>
              <a:gd name="connsiteX14" fmla="*/ 3175405 w 6985818"/>
              <a:gd name="connsiteY14" fmla="*/ 3241946 h 6858000"/>
              <a:gd name="connsiteX15" fmla="*/ 3205715 w 6985818"/>
              <a:gd name="connsiteY15" fmla="*/ 3204838 h 6858000"/>
              <a:gd name="connsiteX16" fmla="*/ 3979139 w 6985818"/>
              <a:gd name="connsiteY16" fmla="*/ 2431413 h 6858000"/>
              <a:gd name="connsiteX17" fmla="*/ 4528778 w 6985818"/>
              <a:gd name="connsiteY17" fmla="*/ 2203746 h 6858000"/>
              <a:gd name="connsiteX18" fmla="*/ 6955131 w 6985818"/>
              <a:gd name="connsiteY18" fmla="*/ 0 h 6858000"/>
              <a:gd name="connsiteX19" fmla="*/ 6955173 w 6985818"/>
              <a:gd name="connsiteY19" fmla="*/ 0 h 6858000"/>
              <a:gd name="connsiteX20" fmla="*/ 6985818 w 6985818"/>
              <a:gd name="connsiteY20" fmla="*/ 2939 h 6858000"/>
              <a:gd name="connsiteX21" fmla="*/ 6985818 w 6985818"/>
              <a:gd name="connsiteY21" fmla="*/ 3454095 h 6858000"/>
              <a:gd name="connsiteX22" fmla="*/ 5632089 w 6985818"/>
              <a:gd name="connsiteY22" fmla="*/ 2100366 h 6858000"/>
              <a:gd name="connsiteX23" fmla="*/ 5632089 w 6985818"/>
              <a:gd name="connsiteY23" fmla="*/ 1001091 h 6858000"/>
              <a:gd name="connsiteX24" fmla="*/ 6405514 w 6985818"/>
              <a:gd name="connsiteY24" fmla="*/ 227666 h 6858000"/>
              <a:gd name="connsiteX25" fmla="*/ 6806691 w 6985818"/>
              <a:gd name="connsiteY25" fmla="*/ 142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85818" h="6858000">
                <a:moveTo>
                  <a:pt x="4528778" y="2203746"/>
                </a:moveTo>
                <a:lnTo>
                  <a:pt x="4532176" y="2204072"/>
                </a:lnTo>
                <a:lnTo>
                  <a:pt x="4535574" y="2203746"/>
                </a:lnTo>
                <a:cubicBezTo>
                  <a:pt x="4734505" y="2203747"/>
                  <a:pt x="4933433" y="2279635"/>
                  <a:pt x="5085212" y="2431413"/>
                </a:cubicBezTo>
                <a:lnTo>
                  <a:pt x="5858637" y="3204838"/>
                </a:lnTo>
                <a:lnTo>
                  <a:pt x="5888948" y="3241946"/>
                </a:lnTo>
                <a:lnTo>
                  <a:pt x="6985818" y="4338816"/>
                </a:lnTo>
                <a:lnTo>
                  <a:pt x="6985818" y="6858000"/>
                </a:lnTo>
                <a:lnTo>
                  <a:pt x="5759602" y="6858000"/>
                </a:lnTo>
                <a:lnTo>
                  <a:pt x="4532176" y="5630574"/>
                </a:lnTo>
                <a:lnTo>
                  <a:pt x="3304750" y="6858000"/>
                </a:lnTo>
                <a:lnTo>
                  <a:pt x="11375" y="6858000"/>
                </a:lnTo>
                <a:lnTo>
                  <a:pt x="0" y="6739321"/>
                </a:lnTo>
                <a:cubicBezTo>
                  <a:pt x="0" y="6540392"/>
                  <a:pt x="75889" y="6341462"/>
                  <a:pt x="227667" y="6189683"/>
                </a:cubicBezTo>
                <a:lnTo>
                  <a:pt x="3175405" y="3241946"/>
                </a:lnTo>
                <a:lnTo>
                  <a:pt x="3205715" y="3204838"/>
                </a:lnTo>
                <a:lnTo>
                  <a:pt x="3979139" y="2431413"/>
                </a:lnTo>
                <a:cubicBezTo>
                  <a:pt x="4130918" y="2279635"/>
                  <a:pt x="4329848" y="2203747"/>
                  <a:pt x="4528778" y="2203746"/>
                </a:cubicBezTo>
                <a:close/>
                <a:moveTo>
                  <a:pt x="6955131" y="0"/>
                </a:moveTo>
                <a:lnTo>
                  <a:pt x="6955173" y="0"/>
                </a:lnTo>
                <a:lnTo>
                  <a:pt x="6985818" y="2939"/>
                </a:lnTo>
                <a:lnTo>
                  <a:pt x="6985818" y="3454095"/>
                </a:lnTo>
                <a:lnTo>
                  <a:pt x="5632089" y="2100366"/>
                </a:lnTo>
                <a:cubicBezTo>
                  <a:pt x="5328533" y="1796810"/>
                  <a:pt x="5328533" y="1304647"/>
                  <a:pt x="5632089" y="1001091"/>
                </a:cubicBezTo>
                <a:lnTo>
                  <a:pt x="6405514" y="227666"/>
                </a:lnTo>
                <a:cubicBezTo>
                  <a:pt x="6519347" y="113832"/>
                  <a:pt x="6659703" y="42686"/>
                  <a:pt x="6806691" y="142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9B56DF-500E-48AF-8359-20B262704E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4516" y="2285998"/>
            <a:ext cx="10962968" cy="3429001"/>
          </a:xfrm>
          <a:custGeom>
            <a:avLst/>
            <a:gdLst>
              <a:gd name="connsiteX0" fmla="*/ 34418 w 10962968"/>
              <a:gd name="connsiteY0" fmla="*/ 0 h 3657600"/>
              <a:gd name="connsiteX1" fmla="*/ 10928550 w 10962968"/>
              <a:gd name="connsiteY1" fmla="*/ 0 h 3657600"/>
              <a:gd name="connsiteX2" fmla="*/ 10962968 w 10962968"/>
              <a:gd name="connsiteY2" fmla="*/ 34418 h 3657600"/>
              <a:gd name="connsiteX3" fmla="*/ 10962968 w 10962968"/>
              <a:gd name="connsiteY3" fmla="*/ 3623182 h 3657600"/>
              <a:gd name="connsiteX4" fmla="*/ 10928550 w 10962968"/>
              <a:gd name="connsiteY4" fmla="*/ 3657600 h 3657600"/>
              <a:gd name="connsiteX5" fmla="*/ 34418 w 10962968"/>
              <a:gd name="connsiteY5" fmla="*/ 3657600 h 3657600"/>
              <a:gd name="connsiteX6" fmla="*/ 0 w 10962968"/>
              <a:gd name="connsiteY6" fmla="*/ 3623182 h 3657600"/>
              <a:gd name="connsiteX7" fmla="*/ 0 w 10962968"/>
              <a:gd name="connsiteY7" fmla="*/ 34418 h 3657600"/>
              <a:gd name="connsiteX8" fmla="*/ 34418 w 10962968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968" h="3657600">
                <a:moveTo>
                  <a:pt x="34418" y="0"/>
                </a:moveTo>
                <a:lnTo>
                  <a:pt x="10928550" y="0"/>
                </a:lnTo>
                <a:cubicBezTo>
                  <a:pt x="10947559" y="0"/>
                  <a:pt x="10962968" y="15409"/>
                  <a:pt x="10962968" y="34418"/>
                </a:cubicBezTo>
                <a:lnTo>
                  <a:pt x="10962968" y="3623182"/>
                </a:lnTo>
                <a:cubicBezTo>
                  <a:pt x="10962968" y="3642191"/>
                  <a:pt x="10947559" y="3657600"/>
                  <a:pt x="10928550" y="3657600"/>
                </a:cubicBezTo>
                <a:lnTo>
                  <a:pt x="34418" y="3657600"/>
                </a:lnTo>
                <a:cubicBezTo>
                  <a:pt x="15409" y="3657600"/>
                  <a:pt x="0" y="3642191"/>
                  <a:pt x="0" y="3623182"/>
                </a:cubicBezTo>
                <a:lnTo>
                  <a:pt x="0" y="34418"/>
                </a:lnTo>
                <a:cubicBezTo>
                  <a:pt x="0" y="15409"/>
                  <a:pt x="15409" y="0"/>
                  <a:pt x="3441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52400" dist="101600" dir="5400000" sx="97000" sy="97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649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A8BA5A-6E53-485E-AFC6-30873A6470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6095998" cy="4807974"/>
          </a:xfrm>
          <a:custGeom>
            <a:avLst/>
            <a:gdLst>
              <a:gd name="connsiteX0" fmla="*/ 0 w 5633884"/>
              <a:gd name="connsiteY0" fmla="*/ 0 h 5160109"/>
              <a:gd name="connsiteX1" fmla="*/ 5633884 w 5633884"/>
              <a:gd name="connsiteY1" fmla="*/ 0 h 5160109"/>
              <a:gd name="connsiteX2" fmla="*/ 5633884 w 5633884"/>
              <a:gd name="connsiteY2" fmla="*/ 5160109 h 5160109"/>
              <a:gd name="connsiteX3" fmla="*/ 0 w 5633884"/>
              <a:gd name="connsiteY3" fmla="*/ 5160109 h 516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3884" h="5160109">
                <a:moveTo>
                  <a:pt x="0" y="0"/>
                </a:moveTo>
                <a:lnTo>
                  <a:pt x="5633884" y="0"/>
                </a:lnTo>
                <a:lnTo>
                  <a:pt x="5633884" y="5160109"/>
                </a:lnTo>
                <a:lnTo>
                  <a:pt x="0" y="51601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9735C-A46F-4D08-881A-49F251CB5F36}"/>
              </a:ext>
            </a:extLst>
          </p:cNvPr>
          <p:cNvSpPr/>
          <p:nvPr userDrawn="1"/>
        </p:nvSpPr>
        <p:spPr>
          <a:xfrm>
            <a:off x="-1" y="4807974"/>
            <a:ext cx="12192001" cy="2050026"/>
          </a:xfrm>
          <a:prstGeom prst="rect">
            <a:avLst/>
          </a:prstGeom>
          <a:gradFill flip="none" rotWithShape="1">
            <a:gsLst>
              <a:gs pos="8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BCD79-C115-4EAC-A1C4-2B7A615B4BD8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6B4AF0-B450-414D-A865-7B4A40990A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-1"/>
            <a:ext cx="12191999" cy="5582028"/>
          </a:xfrm>
          <a:custGeom>
            <a:avLst/>
            <a:gdLst>
              <a:gd name="connsiteX0" fmla="*/ 0 w 12191999"/>
              <a:gd name="connsiteY0" fmla="*/ 0 h 5582028"/>
              <a:gd name="connsiteX1" fmla="*/ 12191999 w 12191999"/>
              <a:gd name="connsiteY1" fmla="*/ 0 h 5582028"/>
              <a:gd name="connsiteX2" fmla="*/ 12009932 w 12191999"/>
              <a:gd name="connsiteY2" fmla="*/ 411902 h 5582028"/>
              <a:gd name="connsiteX3" fmla="*/ 4026180 w 12191999"/>
              <a:gd name="connsiteY3" fmla="*/ 5578967 h 5582028"/>
              <a:gd name="connsiteX4" fmla="*/ 305218 w 12191999"/>
              <a:gd name="connsiteY4" fmla="*/ 4900573 h 5582028"/>
              <a:gd name="connsiteX5" fmla="*/ 0 w 12191999"/>
              <a:gd name="connsiteY5" fmla="*/ 4778735 h 558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582028">
                <a:moveTo>
                  <a:pt x="0" y="0"/>
                </a:moveTo>
                <a:lnTo>
                  <a:pt x="12191999" y="0"/>
                </a:lnTo>
                <a:lnTo>
                  <a:pt x="12009932" y="411902"/>
                </a:lnTo>
                <a:cubicBezTo>
                  <a:pt x="10119621" y="4509430"/>
                  <a:pt x="7716904" y="5476260"/>
                  <a:pt x="4026180" y="5578967"/>
                </a:cubicBezTo>
                <a:cubicBezTo>
                  <a:pt x="2795939" y="5613202"/>
                  <a:pt x="1522779" y="5358632"/>
                  <a:pt x="305218" y="4900573"/>
                </a:cubicBezTo>
                <a:lnTo>
                  <a:pt x="0" y="47787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04F367-4D90-49D0-8825-A3E23857E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00407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EC5D6A-994A-49D0-8EB6-4B89833948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1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096E84-DF8B-483B-AABA-491DBF700506}"/>
              </a:ext>
            </a:extLst>
          </p:cNvPr>
          <p:cNvSpPr/>
          <p:nvPr userDrawn="1"/>
        </p:nvSpPr>
        <p:spPr>
          <a:xfrm flipH="1" flipV="1">
            <a:off x="1" y="333811"/>
            <a:ext cx="12192000" cy="6524189"/>
          </a:xfrm>
          <a:custGeom>
            <a:avLst/>
            <a:gdLst>
              <a:gd name="connsiteX0" fmla="*/ 0 w 12192000"/>
              <a:gd name="connsiteY0" fmla="*/ 0 h 6524189"/>
              <a:gd name="connsiteX1" fmla="*/ 12192000 w 12192000"/>
              <a:gd name="connsiteY1" fmla="*/ 0 h 6524189"/>
              <a:gd name="connsiteX2" fmla="*/ 12192000 w 12192000"/>
              <a:gd name="connsiteY2" fmla="*/ 520376 h 6524189"/>
              <a:gd name="connsiteX3" fmla="*/ 12158275 w 12192000"/>
              <a:gd name="connsiteY3" fmla="*/ 525151 h 6524189"/>
              <a:gd name="connsiteX4" fmla="*/ 504422 w 12192000"/>
              <a:gd name="connsiteY4" fmla="*/ 6000075 h 6524189"/>
              <a:gd name="connsiteX5" fmla="*/ 0 w 12192000"/>
              <a:gd name="connsiteY5" fmla="*/ 6524189 h 652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524189">
                <a:moveTo>
                  <a:pt x="0" y="0"/>
                </a:moveTo>
                <a:lnTo>
                  <a:pt x="12192000" y="0"/>
                </a:lnTo>
                <a:lnTo>
                  <a:pt x="12192000" y="520376"/>
                </a:lnTo>
                <a:lnTo>
                  <a:pt x="12158275" y="525151"/>
                </a:lnTo>
                <a:cubicBezTo>
                  <a:pt x="7415213" y="1242283"/>
                  <a:pt x="3301696" y="3236385"/>
                  <a:pt x="504422" y="6000075"/>
                </a:cubicBezTo>
                <a:lnTo>
                  <a:pt x="0" y="6524189"/>
                </a:lnTo>
                <a:close/>
              </a:path>
            </a:pathLst>
          </a:cu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B1F1AB-E945-44C9-8A2F-DD71593C25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48686" y="798673"/>
            <a:ext cx="10443314" cy="6059327"/>
          </a:xfrm>
          <a:custGeom>
            <a:avLst/>
            <a:gdLst>
              <a:gd name="connsiteX0" fmla="*/ 10443314 w 10443314"/>
              <a:gd name="connsiteY0" fmla="*/ 0 h 6059327"/>
              <a:gd name="connsiteX1" fmla="*/ 10443314 w 10443314"/>
              <a:gd name="connsiteY1" fmla="*/ 6059327 h 6059327"/>
              <a:gd name="connsiteX2" fmla="*/ 0 w 10443314"/>
              <a:gd name="connsiteY2" fmla="*/ 6059327 h 605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3314" h="6059327">
                <a:moveTo>
                  <a:pt x="10443314" y="0"/>
                </a:moveTo>
                <a:lnTo>
                  <a:pt x="10443314" y="6059327"/>
                </a:lnTo>
                <a:lnTo>
                  <a:pt x="0" y="60593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76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3E4BC91-9494-40E1-BBC4-A311789CF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6000" y="2959100"/>
            <a:ext cx="3035300" cy="53975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50800">
              <a:prstClr val="black"/>
            </a:inn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786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420B0C-142B-4BDF-9330-F4992966D3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53" y="849216"/>
            <a:ext cx="5087559" cy="5156204"/>
          </a:xfrm>
          <a:custGeom>
            <a:avLst/>
            <a:gdLst>
              <a:gd name="connsiteX0" fmla="*/ 2331105 w 5087559"/>
              <a:gd name="connsiteY0" fmla="*/ 1778 h 5156204"/>
              <a:gd name="connsiteX1" fmla="*/ 2491792 w 5087559"/>
              <a:gd name="connsiteY1" fmla="*/ 3883 h 5156204"/>
              <a:gd name="connsiteX2" fmla="*/ 5060268 w 5087559"/>
              <a:gd name="connsiteY2" fmla="*/ 2711338 h 5156204"/>
              <a:gd name="connsiteX3" fmla="*/ 2661608 w 5087559"/>
              <a:gd name="connsiteY3" fmla="*/ 5155685 h 5156204"/>
              <a:gd name="connsiteX4" fmla="*/ 250212 w 5087559"/>
              <a:gd name="connsiteY4" fmla="*/ 3547338 h 5156204"/>
              <a:gd name="connsiteX5" fmla="*/ 555882 w 5087559"/>
              <a:gd name="connsiteY5" fmla="*/ 2053571 h 5156204"/>
              <a:gd name="connsiteX6" fmla="*/ 1528083 w 5087559"/>
              <a:gd name="connsiteY6" fmla="*/ 797448 h 5156204"/>
              <a:gd name="connsiteX7" fmla="*/ 2331105 w 5087559"/>
              <a:gd name="connsiteY7" fmla="*/ 1778 h 515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7559" h="5156204">
                <a:moveTo>
                  <a:pt x="2331105" y="1778"/>
                </a:moveTo>
                <a:cubicBezTo>
                  <a:pt x="2385325" y="-1222"/>
                  <a:pt x="2439255" y="-360"/>
                  <a:pt x="2491792" y="3883"/>
                </a:cubicBezTo>
                <a:cubicBezTo>
                  <a:pt x="3756926" y="109975"/>
                  <a:pt x="4856488" y="1442484"/>
                  <a:pt x="5060268" y="2711338"/>
                </a:cubicBezTo>
                <a:cubicBezTo>
                  <a:pt x="5264048" y="3975948"/>
                  <a:pt x="4313075" y="5121736"/>
                  <a:pt x="2661608" y="5155685"/>
                </a:cubicBezTo>
                <a:cubicBezTo>
                  <a:pt x="1010142" y="5189634"/>
                  <a:pt x="250212" y="3547338"/>
                  <a:pt x="250212" y="3547338"/>
                </a:cubicBezTo>
                <a:cubicBezTo>
                  <a:pt x="46432" y="3229064"/>
                  <a:pt x="-314428" y="2006890"/>
                  <a:pt x="555882" y="2053571"/>
                </a:cubicBezTo>
                <a:cubicBezTo>
                  <a:pt x="1472892" y="2100251"/>
                  <a:pt x="1494119" y="1442484"/>
                  <a:pt x="1528083" y="797448"/>
                </a:cubicBezTo>
                <a:cubicBezTo>
                  <a:pt x="1557800" y="233041"/>
                  <a:pt x="1951563" y="22781"/>
                  <a:pt x="2331105" y="1778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7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698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2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DDBE7E-8D46-4D49-89C0-F487A6DC5C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2482" y="1146629"/>
            <a:ext cx="2987038" cy="4564744"/>
          </a:xfrm>
          <a:custGeom>
            <a:avLst/>
            <a:gdLst>
              <a:gd name="connsiteX0" fmla="*/ 45481 w 3234810"/>
              <a:gd name="connsiteY0" fmla="*/ 0 h 5029200"/>
              <a:gd name="connsiteX1" fmla="*/ 3189329 w 3234810"/>
              <a:gd name="connsiteY1" fmla="*/ 0 h 5029200"/>
              <a:gd name="connsiteX2" fmla="*/ 3234810 w 3234810"/>
              <a:gd name="connsiteY2" fmla="*/ 45481 h 5029200"/>
              <a:gd name="connsiteX3" fmla="*/ 3234810 w 3234810"/>
              <a:gd name="connsiteY3" fmla="*/ 4983719 h 5029200"/>
              <a:gd name="connsiteX4" fmla="*/ 3189329 w 3234810"/>
              <a:gd name="connsiteY4" fmla="*/ 5029200 h 5029200"/>
              <a:gd name="connsiteX5" fmla="*/ 45481 w 3234810"/>
              <a:gd name="connsiteY5" fmla="*/ 5029200 h 5029200"/>
              <a:gd name="connsiteX6" fmla="*/ 0 w 3234810"/>
              <a:gd name="connsiteY6" fmla="*/ 4983719 h 5029200"/>
              <a:gd name="connsiteX7" fmla="*/ 0 w 3234810"/>
              <a:gd name="connsiteY7" fmla="*/ 45481 h 5029200"/>
              <a:gd name="connsiteX8" fmla="*/ 45481 w 3234810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0" h="5029200">
                <a:moveTo>
                  <a:pt x="45481" y="0"/>
                </a:moveTo>
                <a:lnTo>
                  <a:pt x="3189329" y="0"/>
                </a:lnTo>
                <a:cubicBezTo>
                  <a:pt x="3214447" y="0"/>
                  <a:pt x="3234810" y="20363"/>
                  <a:pt x="3234810" y="45481"/>
                </a:cubicBezTo>
                <a:lnTo>
                  <a:pt x="3234810" y="4983719"/>
                </a:lnTo>
                <a:cubicBezTo>
                  <a:pt x="3234810" y="5008837"/>
                  <a:pt x="3214447" y="5029200"/>
                  <a:pt x="3189329" y="5029200"/>
                </a:cubicBezTo>
                <a:lnTo>
                  <a:pt x="45481" y="5029200"/>
                </a:lnTo>
                <a:cubicBezTo>
                  <a:pt x="20363" y="5029200"/>
                  <a:pt x="0" y="5008837"/>
                  <a:pt x="0" y="4983719"/>
                </a:cubicBezTo>
                <a:lnTo>
                  <a:pt x="0" y="45481"/>
                </a:lnTo>
                <a:cubicBezTo>
                  <a:pt x="0" y="20363"/>
                  <a:pt x="20363" y="0"/>
                  <a:pt x="4548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558800" dist="444500" dir="5400000" sx="91000" sy="91000" algn="t" rotWithShape="0">
              <a:schemeClr val="accent1">
                <a:alpha val="22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8F1CE7-6905-48AE-A2E8-3DD8200907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1063058"/>
            <a:ext cx="5084593" cy="4731884"/>
          </a:xfrm>
          <a:custGeom>
            <a:avLst/>
            <a:gdLst>
              <a:gd name="connsiteX0" fmla="*/ 2149934 w 5084593"/>
              <a:gd name="connsiteY0" fmla="*/ 2357 h 4731884"/>
              <a:gd name="connsiteX1" fmla="*/ 2462833 w 5084593"/>
              <a:gd name="connsiteY1" fmla="*/ 27312 h 4731884"/>
              <a:gd name="connsiteX2" fmla="*/ 4840414 w 5084593"/>
              <a:gd name="connsiteY2" fmla="*/ 2127877 h 4731884"/>
              <a:gd name="connsiteX3" fmla="*/ 3885911 w 5084593"/>
              <a:gd name="connsiteY3" fmla="*/ 4731884 h 4731884"/>
              <a:gd name="connsiteX4" fmla="*/ 2167805 w 5084593"/>
              <a:gd name="connsiteY4" fmla="*/ 3082680 h 4731884"/>
              <a:gd name="connsiteX5" fmla="*/ 33189 w 5084593"/>
              <a:gd name="connsiteY5" fmla="*/ 1711236 h 4731884"/>
              <a:gd name="connsiteX6" fmla="*/ 2149934 w 5084593"/>
              <a:gd name="connsiteY6" fmla="*/ 2357 h 473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593" h="4731884">
                <a:moveTo>
                  <a:pt x="2149934" y="2357"/>
                </a:moveTo>
                <a:cubicBezTo>
                  <a:pt x="2251121" y="6086"/>
                  <a:pt x="2355452" y="14292"/>
                  <a:pt x="2462833" y="27312"/>
                </a:cubicBezTo>
                <a:cubicBezTo>
                  <a:pt x="4180939" y="235632"/>
                  <a:pt x="4840414" y="2127877"/>
                  <a:pt x="4840414" y="2127877"/>
                </a:cubicBezTo>
                <a:cubicBezTo>
                  <a:pt x="5118087" y="2943799"/>
                  <a:pt x="5482534" y="4731884"/>
                  <a:pt x="3885911" y="4731884"/>
                </a:cubicBezTo>
                <a:cubicBezTo>
                  <a:pt x="2289287" y="4731884"/>
                  <a:pt x="2697120" y="3360441"/>
                  <a:pt x="2167805" y="3082680"/>
                </a:cubicBezTo>
                <a:cubicBezTo>
                  <a:pt x="1109174" y="2527158"/>
                  <a:pt x="305078" y="2758626"/>
                  <a:pt x="33189" y="1711236"/>
                </a:cubicBezTo>
                <a:cubicBezTo>
                  <a:pt x="-178320" y="897484"/>
                  <a:pt x="632126" y="-53589"/>
                  <a:pt x="2149934" y="2357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9FC83A-F927-4EC9-8849-6C87C4BF1E3F}"/>
              </a:ext>
            </a:extLst>
          </p:cNvPr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8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71400" b="1" i="0" dirty="0">
              <a:solidFill>
                <a:schemeClr val="bg1">
                  <a:lumMod val="85000"/>
                  <a:alpha val="18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68" r:id="rId3"/>
    <p:sldLayoutId id="2147483669" r:id="rId4"/>
    <p:sldLayoutId id="2147483649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8" r:id="rId38"/>
    <p:sldLayoutId id="2147483689" r:id="rId39"/>
    <p:sldLayoutId id="2147483687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8" r:id="rId68"/>
    <p:sldLayoutId id="2147483719" r:id="rId69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98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hyperlink" Target="https://www.freeppt7.com/" TargetMode="Externa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68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5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notesSlide" Target="../notesSlides/notesSlide2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hyperlink" Target="https://www.freeppt7.com/" TargetMode="Externa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slideLayout" Target="../slideLayouts/slideLayout68.xml"/><Relationship Id="rId30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_任意多边形 32"/>
          <p:cNvSpPr/>
          <p:nvPr>
            <p:custDataLst>
              <p:tags r:id="rId1"/>
            </p:custDataLst>
          </p:nvPr>
        </p:nvSpPr>
        <p:spPr>
          <a:xfrm>
            <a:off x="0" y="4543125"/>
            <a:ext cx="12192000" cy="672526"/>
          </a:xfrm>
          <a:custGeom>
            <a:avLst/>
            <a:gdLst>
              <a:gd name="connsiteX0" fmla="*/ 0 w 12296775"/>
              <a:gd name="connsiteY0" fmla="*/ 57847 h 672526"/>
              <a:gd name="connsiteX1" fmla="*/ 752475 w 12296775"/>
              <a:gd name="connsiteY1" fmla="*/ 400747 h 672526"/>
              <a:gd name="connsiteX2" fmla="*/ 2057400 w 12296775"/>
              <a:gd name="connsiteY2" fmla="*/ 657922 h 672526"/>
              <a:gd name="connsiteX3" fmla="*/ 3895725 w 12296775"/>
              <a:gd name="connsiteY3" fmla="*/ 591247 h 672526"/>
              <a:gd name="connsiteX4" fmla="*/ 6553200 w 12296775"/>
              <a:gd name="connsiteY4" fmla="*/ 181672 h 672526"/>
              <a:gd name="connsiteX5" fmla="*/ 8582025 w 12296775"/>
              <a:gd name="connsiteY5" fmla="*/ 697 h 672526"/>
              <a:gd name="connsiteX6" fmla="*/ 10363200 w 12296775"/>
              <a:gd name="connsiteY6" fmla="*/ 114997 h 672526"/>
              <a:gd name="connsiteX7" fmla="*/ 11649075 w 12296775"/>
              <a:gd name="connsiteY7" fmla="*/ 210247 h 672526"/>
              <a:gd name="connsiteX8" fmla="*/ 12296775 w 12296775"/>
              <a:gd name="connsiteY8" fmla="*/ 172147 h 67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96775" h="672526">
                <a:moveTo>
                  <a:pt x="0" y="57847"/>
                </a:moveTo>
                <a:cubicBezTo>
                  <a:pt x="204787" y="179291"/>
                  <a:pt x="409575" y="300735"/>
                  <a:pt x="752475" y="400747"/>
                </a:cubicBezTo>
                <a:cubicBezTo>
                  <a:pt x="1095375" y="500759"/>
                  <a:pt x="1533525" y="626172"/>
                  <a:pt x="2057400" y="657922"/>
                </a:cubicBezTo>
                <a:cubicBezTo>
                  <a:pt x="2581275" y="689672"/>
                  <a:pt x="3146425" y="670622"/>
                  <a:pt x="3895725" y="591247"/>
                </a:cubicBezTo>
                <a:cubicBezTo>
                  <a:pt x="4645025" y="511872"/>
                  <a:pt x="5772150" y="280097"/>
                  <a:pt x="6553200" y="181672"/>
                </a:cubicBezTo>
                <a:cubicBezTo>
                  <a:pt x="7334250" y="83247"/>
                  <a:pt x="7947025" y="11809"/>
                  <a:pt x="8582025" y="697"/>
                </a:cubicBezTo>
                <a:cubicBezTo>
                  <a:pt x="9217025" y="-10415"/>
                  <a:pt x="10363200" y="114997"/>
                  <a:pt x="10363200" y="114997"/>
                </a:cubicBezTo>
                <a:cubicBezTo>
                  <a:pt x="10874375" y="149922"/>
                  <a:pt x="11326813" y="200722"/>
                  <a:pt x="11649075" y="210247"/>
                </a:cubicBezTo>
                <a:cubicBezTo>
                  <a:pt x="11971337" y="219772"/>
                  <a:pt x="12134056" y="195959"/>
                  <a:pt x="12296775" y="172147"/>
                </a:cubicBezTo>
              </a:path>
            </a:pathLst>
          </a:custGeom>
          <a:noFill/>
          <a:ln w="12700">
            <a:gradFill>
              <a:gsLst>
                <a:gs pos="0">
                  <a:srgbClr val="505050"/>
                </a:gs>
                <a:gs pos="43000">
                  <a:srgbClr val="505050">
                    <a:alpha val="0"/>
                  </a:srgbClr>
                </a:gs>
                <a:gs pos="93000">
                  <a:srgbClr val="50505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PA_任意多边形 33"/>
          <p:cNvSpPr/>
          <p:nvPr>
            <p:custDataLst>
              <p:tags r:id="rId2"/>
            </p:custDataLst>
          </p:nvPr>
        </p:nvSpPr>
        <p:spPr>
          <a:xfrm>
            <a:off x="0" y="4052188"/>
            <a:ext cx="12192000" cy="1415675"/>
          </a:xfrm>
          <a:custGeom>
            <a:avLst/>
            <a:gdLst>
              <a:gd name="connsiteX0" fmla="*/ 0 w 12211050"/>
              <a:gd name="connsiteY0" fmla="*/ 533400 h 1415675"/>
              <a:gd name="connsiteX1" fmla="*/ 2286000 w 12211050"/>
              <a:gd name="connsiteY1" fmla="*/ 1190625 h 1415675"/>
              <a:gd name="connsiteX2" fmla="*/ 4629150 w 12211050"/>
              <a:gd name="connsiteY2" fmla="*/ 1400175 h 1415675"/>
              <a:gd name="connsiteX3" fmla="*/ 7553325 w 12211050"/>
              <a:gd name="connsiteY3" fmla="*/ 828675 h 1415675"/>
              <a:gd name="connsiteX4" fmla="*/ 10372725 w 12211050"/>
              <a:gd name="connsiteY4" fmla="*/ 247650 h 1415675"/>
              <a:gd name="connsiteX5" fmla="*/ 12211050 w 12211050"/>
              <a:gd name="connsiteY5" fmla="*/ 0 h 14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1050" h="1415675">
                <a:moveTo>
                  <a:pt x="0" y="533400"/>
                </a:moveTo>
                <a:cubicBezTo>
                  <a:pt x="757237" y="789781"/>
                  <a:pt x="1514475" y="1046163"/>
                  <a:pt x="2286000" y="1190625"/>
                </a:cubicBezTo>
                <a:cubicBezTo>
                  <a:pt x="3057525" y="1335088"/>
                  <a:pt x="3751263" y="1460500"/>
                  <a:pt x="4629150" y="1400175"/>
                </a:cubicBezTo>
                <a:cubicBezTo>
                  <a:pt x="5507037" y="1339850"/>
                  <a:pt x="7553325" y="828675"/>
                  <a:pt x="7553325" y="828675"/>
                </a:cubicBezTo>
                <a:cubicBezTo>
                  <a:pt x="8510587" y="636588"/>
                  <a:pt x="9596438" y="385762"/>
                  <a:pt x="10372725" y="247650"/>
                </a:cubicBezTo>
                <a:cubicBezTo>
                  <a:pt x="11149013" y="109537"/>
                  <a:pt x="11680031" y="54768"/>
                  <a:pt x="12211050" y="0"/>
                </a:cubicBezTo>
              </a:path>
            </a:pathLst>
          </a:custGeom>
          <a:noFill/>
          <a:ln w="12700">
            <a:gradFill>
              <a:gsLst>
                <a:gs pos="0">
                  <a:srgbClr val="505050"/>
                </a:gs>
                <a:gs pos="55000">
                  <a:srgbClr val="505050">
                    <a:alpha val="0"/>
                  </a:srgbClr>
                </a:gs>
                <a:gs pos="100000">
                  <a:srgbClr val="50505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3" hidden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" y="0"/>
            <a:ext cx="12187733" cy="6858000"/>
          </a:xfrm>
          <a:prstGeom prst="rect">
            <a:avLst/>
          </a:prstGeom>
        </p:spPr>
      </p:pic>
      <p:sp>
        <p:nvSpPr>
          <p:cNvPr id="18" name="PA_椭圆 17"/>
          <p:cNvSpPr/>
          <p:nvPr>
            <p:custDataLst>
              <p:tags r:id="rId4"/>
            </p:custDataLst>
          </p:nvPr>
        </p:nvSpPr>
        <p:spPr>
          <a:xfrm>
            <a:off x="1075868" y="3878400"/>
            <a:ext cx="209136" cy="209136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PA_椭圆 18"/>
          <p:cNvSpPr/>
          <p:nvPr>
            <p:custDataLst>
              <p:tags r:id="rId5"/>
            </p:custDataLst>
          </p:nvPr>
        </p:nvSpPr>
        <p:spPr>
          <a:xfrm>
            <a:off x="1853118" y="2870858"/>
            <a:ext cx="274937" cy="274937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PA_椭圆 19"/>
          <p:cNvSpPr/>
          <p:nvPr>
            <p:custDataLst>
              <p:tags r:id="rId6"/>
            </p:custDataLst>
          </p:nvPr>
        </p:nvSpPr>
        <p:spPr>
          <a:xfrm>
            <a:off x="2854857" y="2733389"/>
            <a:ext cx="274937" cy="274937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PA_椭圆 20"/>
          <p:cNvSpPr/>
          <p:nvPr>
            <p:custDataLst>
              <p:tags r:id="rId7"/>
            </p:custDataLst>
          </p:nvPr>
        </p:nvSpPr>
        <p:spPr>
          <a:xfrm>
            <a:off x="1990586" y="3933709"/>
            <a:ext cx="394586" cy="394586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椭圆 21"/>
          <p:cNvSpPr/>
          <p:nvPr>
            <p:custDataLst>
              <p:tags r:id="rId8"/>
            </p:custDataLst>
          </p:nvPr>
        </p:nvSpPr>
        <p:spPr>
          <a:xfrm>
            <a:off x="2824224" y="3374187"/>
            <a:ext cx="559521" cy="559521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PA_椭圆 22"/>
          <p:cNvSpPr/>
          <p:nvPr>
            <p:custDataLst>
              <p:tags r:id="rId9"/>
            </p:custDataLst>
          </p:nvPr>
        </p:nvSpPr>
        <p:spPr>
          <a:xfrm>
            <a:off x="3662060" y="1869465"/>
            <a:ext cx="399513" cy="399513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_椭圆 23"/>
          <p:cNvSpPr/>
          <p:nvPr>
            <p:custDataLst>
              <p:tags r:id="rId10"/>
            </p:custDataLst>
          </p:nvPr>
        </p:nvSpPr>
        <p:spPr>
          <a:xfrm>
            <a:off x="9207781" y="1801596"/>
            <a:ext cx="535249" cy="53524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椭圆 24"/>
          <p:cNvSpPr/>
          <p:nvPr>
            <p:custDataLst>
              <p:tags r:id="rId11"/>
            </p:custDataLst>
          </p:nvPr>
        </p:nvSpPr>
        <p:spPr>
          <a:xfrm>
            <a:off x="10217143" y="2462627"/>
            <a:ext cx="414554" cy="414554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_椭圆 25"/>
          <p:cNvSpPr/>
          <p:nvPr>
            <p:custDataLst>
              <p:tags r:id="rId12"/>
            </p:custDataLst>
          </p:nvPr>
        </p:nvSpPr>
        <p:spPr>
          <a:xfrm>
            <a:off x="9618775" y="2966986"/>
            <a:ext cx="178809" cy="17880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_椭圆 26"/>
          <p:cNvSpPr/>
          <p:nvPr>
            <p:custDataLst>
              <p:tags r:id="rId13"/>
            </p:custDataLst>
          </p:nvPr>
        </p:nvSpPr>
        <p:spPr>
          <a:xfrm>
            <a:off x="9264274" y="3236935"/>
            <a:ext cx="274504" cy="274504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PA_椭圆 27"/>
          <p:cNvSpPr/>
          <p:nvPr>
            <p:custDataLst>
              <p:tags r:id="rId14"/>
            </p:custDataLst>
          </p:nvPr>
        </p:nvSpPr>
        <p:spPr>
          <a:xfrm>
            <a:off x="9771573" y="3959413"/>
            <a:ext cx="189739" cy="18973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PA_椭圆 28"/>
          <p:cNvSpPr/>
          <p:nvPr>
            <p:custDataLst>
              <p:tags r:id="rId15"/>
            </p:custDataLst>
          </p:nvPr>
        </p:nvSpPr>
        <p:spPr>
          <a:xfrm>
            <a:off x="10828848" y="4364596"/>
            <a:ext cx="270387" cy="270387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PA_椭圆 29"/>
          <p:cNvSpPr/>
          <p:nvPr>
            <p:custDataLst>
              <p:tags r:id="rId16"/>
            </p:custDataLst>
          </p:nvPr>
        </p:nvSpPr>
        <p:spPr>
          <a:xfrm>
            <a:off x="8129427" y="4684827"/>
            <a:ext cx="463435" cy="463435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_圆角矩形 2"/>
          <p:cNvSpPr/>
          <p:nvPr>
            <p:custDataLst>
              <p:tags r:id="rId17"/>
            </p:custDataLst>
          </p:nvPr>
        </p:nvSpPr>
        <p:spPr>
          <a:xfrm rot="2700000">
            <a:off x="3874899" y="1148817"/>
            <a:ext cx="4450739" cy="4450739"/>
          </a:xfrm>
          <a:prstGeom prst="roundRect">
            <a:avLst>
              <a:gd name="adj" fmla="val 40606"/>
            </a:avLst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254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PA_圆角矩形 4"/>
          <p:cNvSpPr/>
          <p:nvPr>
            <p:custDataLst>
              <p:tags r:id="rId18"/>
            </p:custDataLst>
          </p:nvPr>
        </p:nvSpPr>
        <p:spPr>
          <a:xfrm rot="2700000">
            <a:off x="4078951" y="1387888"/>
            <a:ext cx="4034098" cy="4034098"/>
          </a:xfrm>
          <a:prstGeom prst="roundRect">
            <a:avLst>
              <a:gd name="adj" fmla="val 40606"/>
            </a:avLst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  <a:effectLst>
            <a:outerShdw blurRad="50800" dist="50800" dir="540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_文本框 5"/>
          <p:cNvSpPr txBox="1"/>
          <p:nvPr>
            <p:custDataLst>
              <p:tags r:id="rId19"/>
            </p:custDataLst>
          </p:nvPr>
        </p:nvSpPr>
        <p:spPr>
          <a:xfrm>
            <a:off x="3461923" y="3322176"/>
            <a:ext cx="574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PA_文本框 7"/>
          <p:cNvSpPr txBox="1"/>
          <p:nvPr>
            <p:custDataLst>
              <p:tags r:id="rId20"/>
            </p:custDataLst>
          </p:nvPr>
        </p:nvSpPr>
        <p:spPr>
          <a:xfrm>
            <a:off x="2058100" y="2352680"/>
            <a:ext cx="807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PA_圆角矩形 8" hidden="1"/>
          <p:cNvSpPr/>
          <p:nvPr>
            <p:custDataLst>
              <p:tags r:id="rId21"/>
            </p:custDataLst>
          </p:nvPr>
        </p:nvSpPr>
        <p:spPr>
          <a:xfrm>
            <a:off x="5638800" y="4648200"/>
            <a:ext cx="914400" cy="288000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Name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17" name="PA_图片 16" hidden="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0" y="1"/>
            <a:ext cx="12175089" cy="6858000"/>
          </a:xfrm>
          <a:prstGeom prst="rect">
            <a:avLst/>
          </a:prstGeom>
        </p:spPr>
      </p:pic>
      <p:sp>
        <p:nvSpPr>
          <p:cNvPr id="32" name="PA_椭圆 25"/>
          <p:cNvSpPr/>
          <p:nvPr>
            <p:custDataLst>
              <p:tags r:id="rId23"/>
            </p:custDataLst>
          </p:nvPr>
        </p:nvSpPr>
        <p:spPr>
          <a:xfrm>
            <a:off x="44719" y="3610755"/>
            <a:ext cx="178809" cy="17880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_圆角矩形 9"/>
          <p:cNvSpPr/>
          <p:nvPr>
            <p:custDataLst>
              <p:tags r:id="rId24"/>
            </p:custDataLst>
          </p:nvPr>
        </p:nvSpPr>
        <p:spPr>
          <a:xfrm>
            <a:off x="5492750" y="4614829"/>
            <a:ext cx="1358624" cy="354736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jpppt.com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PA_等腰三角形 12"/>
          <p:cNvSpPr/>
          <p:nvPr>
            <p:custDataLst>
              <p:tags r:id="rId25"/>
            </p:custDataLst>
          </p:nvPr>
        </p:nvSpPr>
        <p:spPr>
          <a:xfrm rot="10800000">
            <a:off x="5979122" y="6607816"/>
            <a:ext cx="233756" cy="163615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矩形 1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-180000" y="-2813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矩形 30"/>
          <p:cNvSpPr>
            <a:spLocks noChangeAspect="1"/>
          </p:cNvSpPr>
          <p:nvPr>
            <p:custDataLst>
              <p:tags r:id="rId27"/>
            </p:custDataLst>
          </p:nvPr>
        </p:nvSpPr>
        <p:spPr>
          <a:xfrm>
            <a:off x="-180000" y="-2813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7D63E6EC-E444-2DAA-39B8-75E9D628E9C6}"/>
              </a:ext>
            </a:extLst>
          </p:cNvPr>
          <p:cNvSpPr/>
          <p:nvPr/>
        </p:nvSpPr>
        <p:spPr>
          <a:xfrm>
            <a:off x="9424561" y="3456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">
            <a:hlinkClick r:id="rId32"/>
            <a:extLst>
              <a:ext uri="{FF2B5EF4-FFF2-40B4-BE49-F238E27FC236}">
                <a16:creationId xmlns:a16="http://schemas.microsoft.com/office/drawing/2014/main" id="{E3AC5E25-35B2-4F07-C89B-08DEE94DE61D}"/>
              </a:ext>
            </a:extLst>
          </p:cNvPr>
          <p:cNvSpPr txBox="1"/>
          <p:nvPr/>
        </p:nvSpPr>
        <p:spPr>
          <a:xfrm>
            <a:off x="3461923" y="631696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285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857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857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285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857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857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" grpId="0" animBg="1"/>
          <p:bldP spid="5" grpId="0" animBg="1"/>
          <p:bldP spid="6" grpId="0"/>
          <p:bldP spid="8" grpId="0"/>
          <p:bldP spid="32" grpId="0" animBg="1"/>
          <p:bldP spid="10" grpId="0" animBg="1"/>
          <p:bldP spid="13" grpId="0" animBg="1"/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" grpId="0" animBg="1"/>
          <p:bldP spid="5" grpId="0" animBg="1"/>
          <p:bldP spid="6" grpId="0"/>
          <p:bldP spid="8" grpId="0"/>
          <p:bldP spid="32" grpId="0" animBg="1"/>
          <p:bldP spid="10" grpId="0" animBg="1"/>
          <p:bldP spid="13" grpId="0" animBg="1"/>
          <p:bldP spid="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EF7B101-3225-4120-BC96-865E4E4012BE}"/>
              </a:ext>
            </a:extLst>
          </p:cNvPr>
          <p:cNvSpPr/>
          <p:nvPr/>
        </p:nvSpPr>
        <p:spPr>
          <a:xfrm>
            <a:off x="0" y="1576511"/>
            <a:ext cx="12191999" cy="43598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7EB53-A5F8-42E6-B218-227EA20BFE15}"/>
              </a:ext>
            </a:extLst>
          </p:cNvPr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8E43D-AE7F-4FD4-AEE9-C895C416C015}"/>
              </a:ext>
            </a:extLst>
          </p:cNvPr>
          <p:cNvSpPr/>
          <p:nvPr/>
        </p:nvSpPr>
        <p:spPr>
          <a:xfrm>
            <a:off x="1258844" y="2146242"/>
            <a:ext cx="4684757" cy="3114276"/>
          </a:xfrm>
          <a:prstGeom prst="roundRect">
            <a:avLst>
              <a:gd name="adj" fmla="val 2606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2D892-FEFB-4647-9F80-C599A2605F4C}"/>
              </a:ext>
            </a:extLst>
          </p:cNvPr>
          <p:cNvSpPr txBox="1"/>
          <p:nvPr/>
        </p:nvSpPr>
        <p:spPr>
          <a:xfrm>
            <a:off x="1529954" y="3495157"/>
            <a:ext cx="414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“A wonderful serenity has taken possession of my entire soul, like these sweet mornings of spring which I enjoy with my whole heart. I am alone, and feel the charm of existence in this spot, which was created for the bliss of souls like mine.”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B0645-ECED-4A7B-B713-B80FFC330675}"/>
              </a:ext>
            </a:extLst>
          </p:cNvPr>
          <p:cNvGrpSpPr/>
          <p:nvPr/>
        </p:nvGrpSpPr>
        <p:grpSpPr>
          <a:xfrm>
            <a:off x="1931943" y="2620647"/>
            <a:ext cx="3338558" cy="723257"/>
            <a:chOff x="1931942" y="2765795"/>
            <a:chExt cx="3338558" cy="723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019CE2-597D-4204-A04F-EAD95D3EE64D}"/>
                </a:ext>
              </a:extLst>
            </p:cNvPr>
            <p:cNvSpPr txBox="1"/>
            <p:nvPr/>
          </p:nvSpPr>
          <p:spPr>
            <a:xfrm>
              <a:off x="1931942" y="3066562"/>
              <a:ext cx="33385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Professional Photographer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4943F1-8724-40D6-B2EF-8B97866BCB24}"/>
                </a:ext>
              </a:extLst>
            </p:cNvPr>
            <p:cNvSpPr txBox="1"/>
            <p:nvPr/>
          </p:nvSpPr>
          <p:spPr>
            <a:xfrm>
              <a:off x="1931942" y="2765795"/>
              <a:ext cx="3338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Lexine Alice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21180E-F3B2-4E54-BBCF-59201F24FBB2}"/>
                </a:ext>
              </a:extLst>
            </p:cNvPr>
            <p:cNvSpPr txBox="1"/>
            <p:nvPr/>
          </p:nvSpPr>
          <p:spPr>
            <a:xfrm>
              <a:off x="1931942" y="3227442"/>
              <a:ext cx="33385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Company Name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512BC3-5BAB-43A0-8349-7D489C60C354}"/>
              </a:ext>
            </a:extLst>
          </p:cNvPr>
          <p:cNvGrpSpPr/>
          <p:nvPr/>
        </p:nvGrpSpPr>
        <p:grpSpPr>
          <a:xfrm>
            <a:off x="3082905" y="4744580"/>
            <a:ext cx="1036635" cy="141287"/>
            <a:chOff x="2717800" y="4976812"/>
            <a:chExt cx="1036635" cy="141287"/>
          </a:xfrm>
          <a:solidFill>
            <a:srgbClr val="FFC000"/>
          </a:solidFill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9EA2088-F720-4423-B0B0-4A4E1EFFA1C1}"/>
                </a:ext>
              </a:extLst>
            </p:cNvPr>
            <p:cNvSpPr/>
            <p:nvPr/>
          </p:nvSpPr>
          <p:spPr>
            <a:xfrm>
              <a:off x="2717800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0DBB8B84-C6CC-4518-A6E2-E236998C1BB0}"/>
                </a:ext>
              </a:extLst>
            </p:cNvPr>
            <p:cNvSpPr/>
            <p:nvPr/>
          </p:nvSpPr>
          <p:spPr>
            <a:xfrm>
              <a:off x="2941637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E4D890A2-0AE4-4956-8349-9C4808897654}"/>
                </a:ext>
              </a:extLst>
            </p:cNvPr>
            <p:cNvSpPr/>
            <p:nvPr/>
          </p:nvSpPr>
          <p:spPr>
            <a:xfrm>
              <a:off x="3165474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A133EC63-9739-4E4D-BF3D-740AC10F7724}"/>
                </a:ext>
              </a:extLst>
            </p:cNvPr>
            <p:cNvSpPr/>
            <p:nvPr/>
          </p:nvSpPr>
          <p:spPr>
            <a:xfrm>
              <a:off x="3389311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67846E01-6711-42E2-A7BA-76D60346EFE6}"/>
                </a:ext>
              </a:extLst>
            </p:cNvPr>
            <p:cNvSpPr/>
            <p:nvPr/>
          </p:nvSpPr>
          <p:spPr>
            <a:xfrm>
              <a:off x="3613148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872122-F72E-46BB-8EEC-CCF6BF397E05}"/>
              </a:ext>
            </a:extLst>
          </p:cNvPr>
          <p:cNvSpPr/>
          <p:nvPr/>
        </p:nvSpPr>
        <p:spPr>
          <a:xfrm>
            <a:off x="6248400" y="2146242"/>
            <a:ext cx="4684757" cy="3114276"/>
          </a:xfrm>
          <a:prstGeom prst="roundRect">
            <a:avLst>
              <a:gd name="adj" fmla="val 2606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9F0CD-7C4A-431D-A290-339915B4C1CC}"/>
              </a:ext>
            </a:extLst>
          </p:cNvPr>
          <p:cNvSpPr txBox="1"/>
          <p:nvPr/>
        </p:nvSpPr>
        <p:spPr>
          <a:xfrm>
            <a:off x="6519510" y="3495157"/>
            <a:ext cx="414253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“A wonderful serenity has taken possession of my entire soul, like these sweet mornings of spring which I enjoy with my whole heart. I am alone, and feel the charm of existence.”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4B03B7-6748-48C7-A80F-8252BE8576FD}"/>
              </a:ext>
            </a:extLst>
          </p:cNvPr>
          <p:cNvGrpSpPr/>
          <p:nvPr/>
        </p:nvGrpSpPr>
        <p:grpSpPr>
          <a:xfrm>
            <a:off x="6921499" y="2620647"/>
            <a:ext cx="3338558" cy="723257"/>
            <a:chOff x="1931942" y="2765795"/>
            <a:chExt cx="3338558" cy="7232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A8550C-265F-4F3E-9175-B15EFF52759E}"/>
                </a:ext>
              </a:extLst>
            </p:cNvPr>
            <p:cNvSpPr txBox="1"/>
            <p:nvPr/>
          </p:nvSpPr>
          <p:spPr>
            <a:xfrm>
              <a:off x="1931942" y="3066562"/>
              <a:ext cx="33385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Web Designer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0949E1-1BDA-432F-820F-0C6645398027}"/>
                </a:ext>
              </a:extLst>
            </p:cNvPr>
            <p:cNvSpPr txBox="1"/>
            <p:nvPr/>
          </p:nvSpPr>
          <p:spPr>
            <a:xfrm>
              <a:off x="1931942" y="2765795"/>
              <a:ext cx="3338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accent1"/>
                  </a:solidFill>
                  <a:cs typeface="+mn-ea"/>
                  <a:sym typeface="+mn-lt"/>
                </a:rPr>
                <a:t>Cáel</a:t>
              </a:r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sz="1600" dirty="0" err="1">
                  <a:solidFill>
                    <a:schemeClr val="accent1"/>
                  </a:solidFill>
                  <a:cs typeface="+mn-ea"/>
                  <a:sym typeface="+mn-lt"/>
                </a:rPr>
                <a:t>Agaue</a:t>
              </a:r>
              <a:endParaRPr lang="en-US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C22FB5-9844-4C60-93F6-BCC32CCC3B65}"/>
                </a:ext>
              </a:extLst>
            </p:cNvPr>
            <p:cNvSpPr txBox="1"/>
            <p:nvPr/>
          </p:nvSpPr>
          <p:spPr>
            <a:xfrm>
              <a:off x="1931942" y="3227442"/>
              <a:ext cx="33385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Company Name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F55410-B878-407C-8E16-44D905BB4C93}"/>
              </a:ext>
            </a:extLst>
          </p:cNvPr>
          <p:cNvGrpSpPr/>
          <p:nvPr/>
        </p:nvGrpSpPr>
        <p:grpSpPr>
          <a:xfrm>
            <a:off x="8072461" y="4744580"/>
            <a:ext cx="1036635" cy="141287"/>
            <a:chOff x="2717800" y="4976812"/>
            <a:chExt cx="1036635" cy="141287"/>
          </a:xfrm>
          <a:solidFill>
            <a:srgbClr val="FFC000"/>
          </a:solidFill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A0B8E287-0B1B-49D9-BAB2-421F0E8ADE75}"/>
                </a:ext>
              </a:extLst>
            </p:cNvPr>
            <p:cNvSpPr/>
            <p:nvPr/>
          </p:nvSpPr>
          <p:spPr>
            <a:xfrm>
              <a:off x="2717800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D745AA56-649C-4B99-9180-771CBCEA00C5}"/>
                </a:ext>
              </a:extLst>
            </p:cNvPr>
            <p:cNvSpPr/>
            <p:nvPr/>
          </p:nvSpPr>
          <p:spPr>
            <a:xfrm>
              <a:off x="2941637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98EF4146-E61A-4DE4-82F5-DCCFBF0CB2D7}"/>
                </a:ext>
              </a:extLst>
            </p:cNvPr>
            <p:cNvSpPr/>
            <p:nvPr/>
          </p:nvSpPr>
          <p:spPr>
            <a:xfrm>
              <a:off x="3165474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3D697141-C590-4900-80A1-C240F3550EFE}"/>
                </a:ext>
              </a:extLst>
            </p:cNvPr>
            <p:cNvSpPr/>
            <p:nvPr/>
          </p:nvSpPr>
          <p:spPr>
            <a:xfrm>
              <a:off x="3389311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0D7509BB-71D6-4B36-A987-761413FCD77E}"/>
                </a:ext>
              </a:extLst>
            </p:cNvPr>
            <p:cNvSpPr/>
            <p:nvPr/>
          </p:nvSpPr>
          <p:spPr>
            <a:xfrm>
              <a:off x="3613148" y="4976812"/>
              <a:ext cx="141287" cy="141287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05C20CD-6E3C-49E8-8135-F9C968B98F64}"/>
              </a:ext>
            </a:extLst>
          </p:cNvPr>
          <p:cNvGrpSpPr/>
          <p:nvPr/>
        </p:nvGrpSpPr>
        <p:grpSpPr>
          <a:xfrm>
            <a:off x="5807303" y="5549757"/>
            <a:ext cx="600289" cy="133352"/>
            <a:chOff x="5807303" y="5549757"/>
            <a:chExt cx="600289" cy="1333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3D8EE3C-5080-48D4-A4AE-5312439D172F}"/>
                </a:ext>
              </a:extLst>
            </p:cNvPr>
            <p:cNvSpPr/>
            <p:nvPr/>
          </p:nvSpPr>
          <p:spPr>
            <a:xfrm>
              <a:off x="5807303" y="5572651"/>
              <a:ext cx="87563" cy="87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29CF54-2D0B-457A-BFE4-3BB006DA3697}"/>
                </a:ext>
              </a:extLst>
            </p:cNvPr>
            <p:cNvSpPr/>
            <p:nvPr/>
          </p:nvSpPr>
          <p:spPr>
            <a:xfrm>
              <a:off x="6052219" y="5572651"/>
              <a:ext cx="87563" cy="87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784585-3DE3-4CD9-AD65-AD12916055A1}"/>
                </a:ext>
              </a:extLst>
            </p:cNvPr>
            <p:cNvSpPr/>
            <p:nvPr/>
          </p:nvSpPr>
          <p:spPr>
            <a:xfrm>
              <a:off x="6274240" y="5549757"/>
              <a:ext cx="133352" cy="13335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D2818785-3DEC-4122-BE44-2A5D47C037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图片占位符 43">
            <a:extLst>
              <a:ext uri="{FF2B5EF4-FFF2-40B4-BE49-F238E27FC236}">
                <a16:creationId xmlns:a16="http://schemas.microsoft.com/office/drawing/2014/main" id="{14CAD99F-0579-43F1-B0AD-7936BF6F87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75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/>
      <p:bldP spid="3" grpId="0" animBg="1"/>
      <p:bldP spid="7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BD5A8E6C-DDAC-48FA-9D3F-E9B56D50CD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339E23C-7D81-4BD9-A464-1EFA16839A07}"/>
              </a:ext>
            </a:extLst>
          </p:cNvPr>
          <p:cNvSpPr/>
          <p:nvPr/>
        </p:nvSpPr>
        <p:spPr>
          <a:xfrm>
            <a:off x="-351046" y="4311250"/>
            <a:ext cx="2729149" cy="3065528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9A90587-8771-4C1D-8ABC-1623ED4AEF79}"/>
              </a:ext>
            </a:extLst>
          </p:cNvPr>
          <p:cNvSpPr/>
          <p:nvPr/>
        </p:nvSpPr>
        <p:spPr>
          <a:xfrm>
            <a:off x="4070656" y="1626920"/>
            <a:ext cx="2729149" cy="3065528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gradFill flip="none" rotWithShape="1">
            <a:gsLst>
              <a:gs pos="13000">
                <a:schemeClr val="accent1">
                  <a:alpha val="9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E40F3-BCAE-40E1-B64D-6BE59836D1F6}"/>
              </a:ext>
            </a:extLst>
          </p:cNvPr>
          <p:cNvSpPr txBox="1"/>
          <p:nvPr/>
        </p:nvSpPr>
        <p:spPr>
          <a:xfrm>
            <a:off x="7630128" y="2716964"/>
            <a:ext cx="34439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39A05-3110-4F1F-93ED-10941FD6A7B4}"/>
              </a:ext>
            </a:extLst>
          </p:cNvPr>
          <p:cNvSpPr txBox="1"/>
          <p:nvPr/>
        </p:nvSpPr>
        <p:spPr>
          <a:xfrm>
            <a:off x="7630128" y="1346421"/>
            <a:ext cx="344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</a:p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6AE54-0CB3-432A-A885-352486584E50}"/>
              </a:ext>
            </a:extLst>
          </p:cNvPr>
          <p:cNvSpPr/>
          <p:nvPr/>
        </p:nvSpPr>
        <p:spPr>
          <a:xfrm>
            <a:off x="7688184" y="3908936"/>
            <a:ext cx="1708528" cy="3156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Read more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6A7902-BF74-4D7F-88B4-6FE3877B9461}"/>
              </a:ext>
            </a:extLst>
          </p:cNvPr>
          <p:cNvGrpSpPr/>
          <p:nvPr/>
        </p:nvGrpSpPr>
        <p:grpSpPr>
          <a:xfrm>
            <a:off x="4271418" y="2380292"/>
            <a:ext cx="2327624" cy="1744878"/>
            <a:chOff x="4271418" y="2380292"/>
            <a:chExt cx="2327624" cy="1744878"/>
          </a:xfrm>
        </p:grpSpPr>
        <p:sp>
          <p:nvSpPr>
            <p:cNvPr id="69" name="Freeform 102">
              <a:extLst>
                <a:ext uri="{FF2B5EF4-FFF2-40B4-BE49-F238E27FC236}">
                  <a16:creationId xmlns:a16="http://schemas.microsoft.com/office/drawing/2014/main" id="{CAA5F349-17B0-4D74-8E0A-7C2238AC6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331" y="2380292"/>
              <a:ext cx="569798" cy="512818"/>
            </a:xfrm>
            <a:custGeom>
              <a:avLst/>
              <a:gdLst>
                <a:gd name="T0" fmla="*/ 35703 w 498"/>
                <a:gd name="T1" fmla="*/ 67874 h 445"/>
                <a:gd name="T2" fmla="*/ 35703 w 498"/>
                <a:gd name="T3" fmla="*/ 67874 h 445"/>
                <a:gd name="T4" fmla="*/ 63372 w 498"/>
                <a:gd name="T5" fmla="*/ 75965 h 445"/>
                <a:gd name="T6" fmla="*/ 67389 w 498"/>
                <a:gd name="T7" fmla="*/ 75965 h 445"/>
                <a:gd name="T8" fmla="*/ 87026 w 498"/>
                <a:gd name="T9" fmla="*/ 60232 h 445"/>
                <a:gd name="T10" fmla="*/ 87026 w 498"/>
                <a:gd name="T11" fmla="*/ 56187 h 445"/>
                <a:gd name="T12" fmla="*/ 79439 w 498"/>
                <a:gd name="T13" fmla="*/ 48096 h 445"/>
                <a:gd name="T14" fmla="*/ 122728 w 498"/>
                <a:gd name="T15" fmla="*/ 4495 h 445"/>
                <a:gd name="T16" fmla="*/ 87026 w 498"/>
                <a:gd name="T17" fmla="*/ 0 h 445"/>
                <a:gd name="T18" fmla="*/ 47753 w 498"/>
                <a:gd name="T19" fmla="*/ 24273 h 445"/>
                <a:gd name="T20" fmla="*/ 32133 w 498"/>
                <a:gd name="T21" fmla="*/ 36409 h 445"/>
                <a:gd name="T22" fmla="*/ 23653 w 498"/>
                <a:gd name="T23" fmla="*/ 52141 h 445"/>
                <a:gd name="T24" fmla="*/ 8033 w 498"/>
                <a:gd name="T25" fmla="*/ 56187 h 445"/>
                <a:gd name="T26" fmla="*/ 0 w 498"/>
                <a:gd name="T27" fmla="*/ 64278 h 445"/>
                <a:gd name="T28" fmla="*/ 0 w 498"/>
                <a:gd name="T29" fmla="*/ 67874 h 445"/>
                <a:gd name="T30" fmla="*/ 16066 w 498"/>
                <a:gd name="T31" fmla="*/ 84055 h 445"/>
                <a:gd name="T32" fmla="*/ 23653 w 498"/>
                <a:gd name="T33" fmla="*/ 88101 h 445"/>
                <a:gd name="T34" fmla="*/ 32133 w 498"/>
                <a:gd name="T35" fmla="*/ 80010 h 445"/>
                <a:gd name="T36" fmla="*/ 35703 w 498"/>
                <a:gd name="T37" fmla="*/ 67874 h 445"/>
                <a:gd name="T38" fmla="*/ 99075 w 498"/>
                <a:gd name="T39" fmla="*/ 71919 h 445"/>
                <a:gd name="T40" fmla="*/ 99075 w 498"/>
                <a:gd name="T41" fmla="*/ 71919 h 445"/>
                <a:gd name="T42" fmla="*/ 95059 w 498"/>
                <a:gd name="T43" fmla="*/ 71919 h 445"/>
                <a:gd name="T44" fmla="*/ 79439 w 498"/>
                <a:gd name="T45" fmla="*/ 84055 h 445"/>
                <a:gd name="T46" fmla="*/ 75422 w 498"/>
                <a:gd name="T47" fmla="*/ 91697 h 445"/>
                <a:gd name="T48" fmla="*/ 170035 w 498"/>
                <a:gd name="T49" fmla="*/ 195530 h 445"/>
                <a:gd name="T50" fmla="*/ 178068 w 498"/>
                <a:gd name="T51" fmla="*/ 195530 h 445"/>
                <a:gd name="T52" fmla="*/ 190117 w 498"/>
                <a:gd name="T53" fmla="*/ 187439 h 445"/>
                <a:gd name="T54" fmla="*/ 190117 w 498"/>
                <a:gd name="T55" fmla="*/ 179798 h 445"/>
                <a:gd name="T56" fmla="*/ 99075 w 498"/>
                <a:gd name="T57" fmla="*/ 71919 h 445"/>
                <a:gd name="T58" fmla="*/ 221804 w 498"/>
                <a:gd name="T59" fmla="*/ 28318 h 445"/>
                <a:gd name="T60" fmla="*/ 221804 w 498"/>
                <a:gd name="T61" fmla="*/ 28318 h 445"/>
                <a:gd name="T62" fmla="*/ 213771 w 498"/>
                <a:gd name="T63" fmla="*/ 24273 h 445"/>
                <a:gd name="T64" fmla="*/ 205737 w 498"/>
                <a:gd name="T65" fmla="*/ 40005 h 445"/>
                <a:gd name="T66" fmla="*/ 182084 w 498"/>
                <a:gd name="T67" fmla="*/ 48096 h 445"/>
                <a:gd name="T68" fmla="*/ 178068 w 498"/>
                <a:gd name="T69" fmla="*/ 28318 h 445"/>
                <a:gd name="T70" fmla="*/ 186101 w 498"/>
                <a:gd name="T71" fmla="*/ 8540 h 445"/>
                <a:gd name="T72" fmla="*/ 182084 w 498"/>
                <a:gd name="T73" fmla="*/ 4495 h 445"/>
                <a:gd name="T74" fmla="*/ 150398 w 498"/>
                <a:gd name="T75" fmla="*/ 32364 h 445"/>
                <a:gd name="T76" fmla="*/ 142365 w 498"/>
                <a:gd name="T77" fmla="*/ 67874 h 445"/>
                <a:gd name="T78" fmla="*/ 126745 w 498"/>
                <a:gd name="T79" fmla="*/ 84055 h 445"/>
                <a:gd name="T80" fmla="*/ 142365 w 498"/>
                <a:gd name="T81" fmla="*/ 103833 h 445"/>
                <a:gd name="T82" fmla="*/ 162448 w 498"/>
                <a:gd name="T83" fmla="*/ 84055 h 445"/>
                <a:gd name="T84" fmla="*/ 182084 w 498"/>
                <a:gd name="T85" fmla="*/ 80010 h 445"/>
                <a:gd name="T86" fmla="*/ 217787 w 498"/>
                <a:gd name="T87" fmla="*/ 64278 h 445"/>
                <a:gd name="T88" fmla="*/ 221804 w 498"/>
                <a:gd name="T89" fmla="*/ 28318 h 445"/>
                <a:gd name="T90" fmla="*/ 32133 w 498"/>
                <a:gd name="T91" fmla="*/ 179798 h 445"/>
                <a:gd name="T92" fmla="*/ 32133 w 498"/>
                <a:gd name="T93" fmla="*/ 179798 h 445"/>
                <a:gd name="T94" fmla="*/ 32133 w 498"/>
                <a:gd name="T95" fmla="*/ 187439 h 445"/>
                <a:gd name="T96" fmla="*/ 39719 w 498"/>
                <a:gd name="T97" fmla="*/ 199576 h 445"/>
                <a:gd name="T98" fmla="*/ 47753 w 498"/>
                <a:gd name="T99" fmla="*/ 195530 h 445"/>
                <a:gd name="T100" fmla="*/ 103092 w 498"/>
                <a:gd name="T101" fmla="*/ 143838 h 445"/>
                <a:gd name="T102" fmla="*/ 87026 w 498"/>
                <a:gd name="T103" fmla="*/ 123611 h 445"/>
                <a:gd name="T104" fmla="*/ 32133 w 498"/>
                <a:gd name="T105" fmla="*/ 179798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D8D06AE-FB6A-4E72-9C25-D2979C0F041F}"/>
                </a:ext>
              </a:extLst>
            </p:cNvPr>
            <p:cNvGrpSpPr/>
            <p:nvPr/>
          </p:nvGrpSpPr>
          <p:grpSpPr>
            <a:xfrm>
              <a:off x="4271418" y="3098099"/>
              <a:ext cx="2327624" cy="1027071"/>
              <a:chOff x="4271418" y="3159059"/>
              <a:chExt cx="2327624" cy="1027071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C9E068-D498-44F3-955B-85D6C0CA6E9B}"/>
                  </a:ext>
                </a:extLst>
              </p:cNvPr>
              <p:cNvSpPr txBox="1"/>
              <p:nvPr/>
            </p:nvSpPr>
            <p:spPr>
              <a:xfrm>
                <a:off x="4271418" y="3159059"/>
                <a:ext cx="2327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Creative project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5522E4A-5305-4944-9AB3-F783D07B8B42}"/>
                  </a:ext>
                </a:extLst>
              </p:cNvPr>
              <p:cNvSpPr txBox="1"/>
              <p:nvPr/>
            </p:nvSpPr>
            <p:spPr>
              <a:xfrm>
                <a:off x="4271418" y="3429000"/>
                <a:ext cx="2327624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these.</a:t>
                </a:r>
              </a:p>
            </p:txBody>
          </p:sp>
        </p:grpSp>
      </p:grpSp>
      <p:pic>
        <p:nvPicPr>
          <p:cNvPr id="25" name="图片占位符 24" descr="图片包含 户外, 天空, 雪花, 水&#10;&#10;已生成高可信度的说明">
            <a:extLst>
              <a:ext uri="{FF2B5EF4-FFF2-40B4-BE49-F238E27FC236}">
                <a16:creationId xmlns:a16="http://schemas.microsoft.com/office/drawing/2014/main" id="{7F635B3B-AFD5-4D65-99AE-578714557E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CD62E2B9-3815-42CB-B059-4A18D7E749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42683495-E47F-4AAF-B108-C38E7ED31F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1" name="图片占位符 90">
            <a:extLst>
              <a:ext uri="{FF2B5EF4-FFF2-40B4-BE49-F238E27FC236}">
                <a16:creationId xmlns:a16="http://schemas.microsoft.com/office/drawing/2014/main" id="{0E214842-B354-4533-9564-BBC48B478E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9" name="图片占位符 98">
            <a:extLst>
              <a:ext uri="{FF2B5EF4-FFF2-40B4-BE49-F238E27FC236}">
                <a16:creationId xmlns:a16="http://schemas.microsoft.com/office/drawing/2014/main" id="{31107489-ED1C-4EB9-8611-9E56EF75304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5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 dir="u"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8" grpId="0" animBg="1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62C7B1-EFB7-4364-92D2-F030E78F9A5B}"/>
              </a:ext>
            </a:extLst>
          </p:cNvPr>
          <p:cNvSpPr/>
          <p:nvPr/>
        </p:nvSpPr>
        <p:spPr>
          <a:xfrm>
            <a:off x="7908514" y="2511735"/>
            <a:ext cx="3209428" cy="3209428"/>
          </a:xfrm>
          <a:prstGeom prst="roundRect">
            <a:avLst>
              <a:gd name="adj" fmla="val 129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E89AEFB1-9B20-457D-A49C-32EF62CC16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181705-1646-400B-A1CD-20691090FB14}"/>
              </a:ext>
            </a:extLst>
          </p:cNvPr>
          <p:cNvSpPr txBox="1"/>
          <p:nvPr/>
        </p:nvSpPr>
        <p:spPr>
          <a:xfrm>
            <a:off x="1099897" y="3053526"/>
            <a:ext cx="36133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912F8-7A00-4557-8324-617DE0E679F2}"/>
              </a:ext>
            </a:extLst>
          </p:cNvPr>
          <p:cNvSpPr txBox="1"/>
          <p:nvPr/>
        </p:nvSpPr>
        <p:spPr>
          <a:xfrm>
            <a:off x="1099897" y="1571815"/>
            <a:ext cx="4085304" cy="136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Title text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0EF98D-C40A-45AB-85D7-FA4CC73B0213}"/>
              </a:ext>
            </a:extLst>
          </p:cNvPr>
          <p:cNvGrpSpPr/>
          <p:nvPr/>
        </p:nvGrpSpPr>
        <p:grpSpPr>
          <a:xfrm>
            <a:off x="1074058" y="4153990"/>
            <a:ext cx="1117600" cy="1151983"/>
            <a:chOff x="973955" y="4093340"/>
            <a:chExt cx="1117600" cy="115198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4C25420-0C68-4AAB-A5C4-C9FA978C7932}"/>
                </a:ext>
              </a:extLst>
            </p:cNvPr>
            <p:cNvSpPr/>
            <p:nvPr/>
          </p:nvSpPr>
          <p:spPr>
            <a:xfrm>
              <a:off x="1142507" y="4093340"/>
              <a:ext cx="780496" cy="780496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DDA2B3-9BF5-4E91-8AEB-DB100F5A65FC}"/>
                </a:ext>
              </a:extLst>
            </p:cNvPr>
            <p:cNvSpPr/>
            <p:nvPr/>
          </p:nvSpPr>
          <p:spPr>
            <a:xfrm>
              <a:off x="1143188" y="4094021"/>
              <a:ext cx="779133" cy="779133"/>
            </a:xfrm>
            <a:prstGeom prst="arc">
              <a:avLst>
                <a:gd name="adj1" fmla="val 16262362"/>
                <a:gd name="adj2" fmla="val 10731264"/>
              </a:avLst>
            </a:prstGeom>
            <a:ln w="60325" cap="rnd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E1BEF7-B5E2-40A9-BE58-5193FC9CD207}"/>
                </a:ext>
              </a:extLst>
            </p:cNvPr>
            <p:cNvSpPr txBox="1"/>
            <p:nvPr/>
          </p:nvSpPr>
          <p:spPr>
            <a:xfrm>
              <a:off x="973955" y="4968324"/>
              <a:ext cx="111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Data title 01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C35449-EED4-4F36-937B-EB2CBBAD25E9}"/>
              </a:ext>
            </a:extLst>
          </p:cNvPr>
          <p:cNvGrpSpPr/>
          <p:nvPr/>
        </p:nvGrpSpPr>
        <p:grpSpPr>
          <a:xfrm>
            <a:off x="2496459" y="4153990"/>
            <a:ext cx="1117600" cy="1151983"/>
            <a:chOff x="2439898" y="4093340"/>
            <a:chExt cx="1117600" cy="115198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5C9339-B135-40FC-BFC7-46750EE50C2F}"/>
                </a:ext>
              </a:extLst>
            </p:cNvPr>
            <p:cNvSpPr/>
            <p:nvPr/>
          </p:nvSpPr>
          <p:spPr>
            <a:xfrm>
              <a:off x="2608450" y="4093340"/>
              <a:ext cx="780496" cy="780496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5043F1D2-904D-457E-9E6A-F7A6BF72D9E8}"/>
                </a:ext>
              </a:extLst>
            </p:cNvPr>
            <p:cNvSpPr/>
            <p:nvPr/>
          </p:nvSpPr>
          <p:spPr>
            <a:xfrm>
              <a:off x="2609131" y="4094021"/>
              <a:ext cx="779133" cy="779133"/>
            </a:xfrm>
            <a:prstGeom prst="arc">
              <a:avLst>
                <a:gd name="adj1" fmla="val 16262362"/>
                <a:gd name="adj2" fmla="val 2893310"/>
              </a:avLst>
            </a:prstGeom>
            <a:ln w="60325" cap="rnd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D250B1-427C-477E-BF54-35C7C0CD60C0}"/>
                </a:ext>
              </a:extLst>
            </p:cNvPr>
            <p:cNvSpPr txBox="1"/>
            <p:nvPr/>
          </p:nvSpPr>
          <p:spPr>
            <a:xfrm>
              <a:off x="2439898" y="4968324"/>
              <a:ext cx="111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Data title 02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91C356-2D7C-465B-B571-E722F7452AD9}"/>
              </a:ext>
            </a:extLst>
          </p:cNvPr>
          <p:cNvGrpSpPr/>
          <p:nvPr/>
        </p:nvGrpSpPr>
        <p:grpSpPr>
          <a:xfrm>
            <a:off x="8183379" y="4448678"/>
            <a:ext cx="2659698" cy="954973"/>
            <a:chOff x="8183379" y="4448678"/>
            <a:chExt cx="2659698" cy="9549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9E5BD8-9C22-4446-BA2A-05783DED6A2D}"/>
                </a:ext>
              </a:extLst>
            </p:cNvPr>
            <p:cNvSpPr txBox="1"/>
            <p:nvPr/>
          </p:nvSpPr>
          <p:spPr>
            <a:xfrm>
              <a:off x="8183379" y="4448678"/>
              <a:ext cx="2659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DDD09B25-ACED-4281-94C5-37037B1EE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514" y="5313795"/>
              <a:ext cx="175746" cy="89856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836344-0E62-4D28-8362-6CFE37556203}"/>
              </a:ext>
            </a:extLst>
          </p:cNvPr>
          <p:cNvGrpSpPr/>
          <p:nvPr/>
        </p:nvGrpSpPr>
        <p:grpSpPr>
          <a:xfrm>
            <a:off x="5442473" y="3344483"/>
            <a:ext cx="1583270" cy="1583270"/>
            <a:chOff x="5442473" y="3344483"/>
            <a:chExt cx="1583270" cy="15832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44CD2F-9B28-4DF1-B5E4-D334005C1961}"/>
                </a:ext>
              </a:extLst>
            </p:cNvPr>
            <p:cNvSpPr/>
            <p:nvPr/>
          </p:nvSpPr>
          <p:spPr>
            <a:xfrm>
              <a:off x="5442473" y="3344483"/>
              <a:ext cx="1583270" cy="1583270"/>
            </a:xfrm>
            <a:prstGeom prst="roundRect">
              <a:avLst>
                <a:gd name="adj" fmla="val 1999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195109-0AFB-43AE-AB28-338D2D3B24CD}"/>
                </a:ext>
              </a:extLst>
            </p:cNvPr>
            <p:cNvGrpSpPr/>
            <p:nvPr/>
          </p:nvGrpSpPr>
          <p:grpSpPr>
            <a:xfrm>
              <a:off x="5568919" y="3669670"/>
              <a:ext cx="1330379" cy="932897"/>
              <a:chOff x="5568919" y="3649441"/>
              <a:chExt cx="1330379" cy="932897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F9DC3E57-47BC-41CD-BBF1-56DC50763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7592" y="3649441"/>
                <a:ext cx="433032" cy="446779"/>
              </a:xfrm>
              <a:custGeom>
                <a:avLst/>
                <a:gdLst>
                  <a:gd name="T0" fmla="*/ 111726 w 444"/>
                  <a:gd name="T1" fmla="*/ 150538 h 462"/>
                  <a:gd name="T2" fmla="*/ 111726 w 444"/>
                  <a:gd name="T3" fmla="*/ 150538 h 462"/>
                  <a:gd name="T4" fmla="*/ 144162 w 444"/>
                  <a:gd name="T5" fmla="*/ 114802 h 462"/>
                  <a:gd name="T6" fmla="*/ 199574 w 444"/>
                  <a:gd name="T7" fmla="*/ 31716 h 462"/>
                  <a:gd name="T8" fmla="*/ 191916 w 444"/>
                  <a:gd name="T9" fmla="*/ 23675 h 462"/>
                  <a:gd name="T10" fmla="*/ 155875 w 444"/>
                  <a:gd name="T11" fmla="*/ 23675 h 462"/>
                  <a:gd name="T12" fmla="*/ 100013 w 444"/>
                  <a:gd name="T13" fmla="*/ 0 h 462"/>
                  <a:gd name="T14" fmla="*/ 44150 w 444"/>
                  <a:gd name="T15" fmla="*/ 23675 h 462"/>
                  <a:gd name="T16" fmla="*/ 8109 w 444"/>
                  <a:gd name="T17" fmla="*/ 23675 h 462"/>
                  <a:gd name="T18" fmla="*/ 0 w 444"/>
                  <a:gd name="T19" fmla="*/ 31716 h 462"/>
                  <a:gd name="T20" fmla="*/ 55863 w 444"/>
                  <a:gd name="T21" fmla="*/ 114802 h 462"/>
                  <a:gd name="T22" fmla="*/ 87849 w 444"/>
                  <a:gd name="T23" fmla="*/ 150538 h 462"/>
                  <a:gd name="T24" fmla="*/ 87849 w 444"/>
                  <a:gd name="T25" fmla="*/ 166172 h 462"/>
                  <a:gd name="T26" fmla="*/ 48204 w 444"/>
                  <a:gd name="T27" fmla="*/ 185827 h 462"/>
                  <a:gd name="T28" fmla="*/ 100013 w 444"/>
                  <a:gd name="T29" fmla="*/ 205928 h 462"/>
                  <a:gd name="T30" fmla="*/ 147766 w 444"/>
                  <a:gd name="T31" fmla="*/ 185827 h 462"/>
                  <a:gd name="T32" fmla="*/ 111726 w 444"/>
                  <a:gd name="T33" fmla="*/ 166172 h 462"/>
                  <a:gd name="T34" fmla="*/ 111726 w 444"/>
                  <a:gd name="T35" fmla="*/ 150538 h 462"/>
                  <a:gd name="T36" fmla="*/ 144162 w 444"/>
                  <a:gd name="T37" fmla="*/ 94700 h 462"/>
                  <a:gd name="T38" fmla="*/ 144162 w 444"/>
                  <a:gd name="T39" fmla="*/ 94700 h 462"/>
                  <a:gd name="T40" fmla="*/ 155875 w 444"/>
                  <a:gd name="T41" fmla="*/ 39756 h 462"/>
                  <a:gd name="T42" fmla="*/ 183807 w 444"/>
                  <a:gd name="T43" fmla="*/ 39756 h 462"/>
                  <a:gd name="T44" fmla="*/ 144162 w 444"/>
                  <a:gd name="T45" fmla="*/ 94700 h 462"/>
                  <a:gd name="T46" fmla="*/ 100013 w 444"/>
                  <a:gd name="T47" fmla="*/ 16081 h 462"/>
                  <a:gd name="T48" fmla="*/ 100013 w 444"/>
                  <a:gd name="T49" fmla="*/ 16081 h 462"/>
                  <a:gd name="T50" fmla="*/ 144162 w 444"/>
                  <a:gd name="T51" fmla="*/ 31716 h 462"/>
                  <a:gd name="T52" fmla="*/ 100013 w 444"/>
                  <a:gd name="T53" fmla="*/ 51370 h 462"/>
                  <a:gd name="T54" fmla="*/ 55863 w 444"/>
                  <a:gd name="T55" fmla="*/ 31716 h 462"/>
                  <a:gd name="T56" fmla="*/ 100013 w 444"/>
                  <a:gd name="T57" fmla="*/ 16081 h 462"/>
                  <a:gd name="T58" fmla="*/ 16218 w 444"/>
                  <a:gd name="T59" fmla="*/ 39756 h 462"/>
                  <a:gd name="T60" fmla="*/ 16218 w 444"/>
                  <a:gd name="T61" fmla="*/ 39756 h 462"/>
                  <a:gd name="T62" fmla="*/ 44150 w 444"/>
                  <a:gd name="T63" fmla="*/ 39756 h 462"/>
                  <a:gd name="T64" fmla="*/ 55863 w 444"/>
                  <a:gd name="T65" fmla="*/ 94700 h 462"/>
                  <a:gd name="T66" fmla="*/ 16218 w 444"/>
                  <a:gd name="T67" fmla="*/ 3975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435A72-7CC9-4F46-92E8-E072B2C55C35}"/>
                  </a:ext>
                </a:extLst>
              </p:cNvPr>
              <p:cNvSpPr txBox="1"/>
              <p:nvPr/>
            </p:nvSpPr>
            <p:spPr>
              <a:xfrm>
                <a:off x="5568919" y="4274561"/>
                <a:ext cx="1330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2029 Project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9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88C09-59B3-407B-8506-86D29F99E9D8}"/>
              </a:ext>
            </a:extLst>
          </p:cNvPr>
          <p:cNvSpPr txBox="1"/>
          <p:nvPr/>
        </p:nvSpPr>
        <p:spPr>
          <a:xfrm>
            <a:off x="6573098" y="3808974"/>
            <a:ext cx="316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D6086-B1D8-4B36-A2C9-1C1BB6D33544}"/>
              </a:ext>
            </a:extLst>
          </p:cNvPr>
          <p:cNvSpPr txBox="1"/>
          <p:nvPr/>
        </p:nvSpPr>
        <p:spPr>
          <a:xfrm>
            <a:off x="6573098" y="1460091"/>
            <a:ext cx="465042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Title text</a:t>
            </a:r>
            <a:endParaRPr lang="zh-CN" altLang="en-US" sz="36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Bigger Than Ever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ED89FF-E960-49B7-9C20-4675F7B4DAED}"/>
              </a:ext>
            </a:extLst>
          </p:cNvPr>
          <p:cNvSpPr/>
          <p:nvPr/>
        </p:nvSpPr>
        <p:spPr>
          <a:xfrm>
            <a:off x="6616640" y="5049861"/>
            <a:ext cx="1247890" cy="3216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Read more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3E5E9D-7FA3-45EA-B81C-7155BEC4E113}"/>
              </a:ext>
            </a:extLst>
          </p:cNvPr>
          <p:cNvGrpSpPr/>
          <p:nvPr/>
        </p:nvGrpSpPr>
        <p:grpSpPr>
          <a:xfrm>
            <a:off x="968477" y="1460091"/>
            <a:ext cx="934065" cy="934065"/>
            <a:chOff x="968477" y="1460091"/>
            <a:chExt cx="934065" cy="9340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5A8548-F861-4C94-88E1-A21B16979011}"/>
                </a:ext>
              </a:extLst>
            </p:cNvPr>
            <p:cNvSpPr/>
            <p:nvPr/>
          </p:nvSpPr>
          <p:spPr>
            <a:xfrm>
              <a:off x="968477" y="1460091"/>
              <a:ext cx="934065" cy="93406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115">
              <a:extLst>
                <a:ext uri="{FF2B5EF4-FFF2-40B4-BE49-F238E27FC236}">
                  <a16:creationId xmlns:a16="http://schemas.microsoft.com/office/drawing/2014/main" id="{BEE30BE8-AEDF-4C72-832A-B65F68F7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978" y="1776726"/>
              <a:ext cx="241062" cy="300794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AFFDF307-8736-4409-8315-C155D1BF65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r"/>
      </p:transition>
    </mc:Choice>
    <mc:Fallback xmlns="">
      <p:transition spd="slow" advClick="0" advTm="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图片包含 天空, 建筑物, 墙壁, 户外&#10;&#10;已生成极高可信度的说明">
            <a:extLst>
              <a:ext uri="{FF2B5EF4-FFF2-40B4-BE49-F238E27FC236}">
                <a16:creationId xmlns:a16="http://schemas.microsoft.com/office/drawing/2014/main" id="{29671AB5-ECB8-4090-BE70-A5802FC0F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5230C4-CA14-4D96-9782-6138D2A69B1C}"/>
              </a:ext>
            </a:extLst>
          </p:cNvPr>
          <p:cNvSpPr/>
          <p:nvPr/>
        </p:nvSpPr>
        <p:spPr>
          <a:xfrm>
            <a:off x="0" y="0"/>
            <a:ext cx="6096000" cy="3672114"/>
          </a:xfrm>
          <a:prstGeom prst="rect">
            <a:avLst/>
          </a:prstGeom>
          <a:solidFill>
            <a:srgbClr val="18112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7783E-BCE2-4CBF-B785-B219191CC0A7}"/>
              </a:ext>
            </a:extLst>
          </p:cNvPr>
          <p:cNvGrpSpPr/>
          <p:nvPr/>
        </p:nvGrpSpPr>
        <p:grpSpPr>
          <a:xfrm>
            <a:off x="7457434" y="1695570"/>
            <a:ext cx="3545841" cy="1336292"/>
            <a:chOff x="7426954" y="1695570"/>
            <a:chExt cx="3545841" cy="1336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8B98AD-5DFF-4A03-A484-290DDEB4B9D6}"/>
                </a:ext>
              </a:extLst>
            </p:cNvPr>
            <p:cNvSpPr/>
            <p:nvPr/>
          </p:nvSpPr>
          <p:spPr>
            <a:xfrm>
              <a:off x="7544277" y="2784564"/>
              <a:ext cx="419852" cy="247298"/>
            </a:xfrm>
            <a:custGeom>
              <a:avLst/>
              <a:gdLst/>
              <a:ahLst/>
              <a:cxnLst/>
              <a:rect l="l" t="t" r="r" b="b"/>
              <a:pathLst>
                <a:path w="663082" h="390563">
                  <a:moveTo>
                    <a:pt x="495490" y="0"/>
                  </a:moveTo>
                  <a:lnTo>
                    <a:pt x="663082" y="0"/>
                  </a:lnTo>
                  <a:lnTo>
                    <a:pt x="587302" y="390563"/>
                  </a:lnTo>
                  <a:lnTo>
                    <a:pt x="332270" y="390563"/>
                  </a:lnTo>
                  <a:close/>
                  <a:moveTo>
                    <a:pt x="163220" y="0"/>
                  </a:moveTo>
                  <a:lnTo>
                    <a:pt x="330812" y="0"/>
                  </a:lnTo>
                  <a:lnTo>
                    <a:pt x="255031" y="390563"/>
                  </a:lnTo>
                  <a:lnTo>
                    <a:pt x="0" y="390563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A97F3-2148-47BA-AD29-D1D1073CF926}"/>
                </a:ext>
              </a:extLst>
            </p:cNvPr>
            <p:cNvSpPr txBox="1"/>
            <p:nvPr/>
          </p:nvSpPr>
          <p:spPr>
            <a:xfrm>
              <a:off x="7426954" y="1695570"/>
              <a:ext cx="354584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defRPr>
              </a:lvl1pPr>
            </a:lstStyle>
            <a:p>
              <a:r>
                <a:rPr lang="en-US" b="0" dirty="0">
                  <a:latin typeface="+mn-lt"/>
                  <a:cs typeface="+mn-ea"/>
                  <a:sym typeface="+mn-lt"/>
                </a:rPr>
                <a:t>“When I hear the buzz of the little world among the stalks, and grow familiar.”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7E7C2-3EA3-4EBF-A1DF-34B571511AE3}"/>
              </a:ext>
            </a:extLst>
          </p:cNvPr>
          <p:cNvCxnSpPr/>
          <p:nvPr/>
        </p:nvCxnSpPr>
        <p:spPr>
          <a:xfrm>
            <a:off x="7270953" y="640253"/>
            <a:ext cx="0" cy="2391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D5D024-AC2F-49A9-B978-CB3D3094592B}"/>
              </a:ext>
            </a:extLst>
          </p:cNvPr>
          <p:cNvGrpSpPr/>
          <p:nvPr/>
        </p:nvGrpSpPr>
        <p:grpSpPr>
          <a:xfrm>
            <a:off x="1006336" y="857328"/>
            <a:ext cx="4085304" cy="1957459"/>
            <a:chOff x="1006336" y="808099"/>
            <a:chExt cx="4085304" cy="19574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FB3D6F-FA2C-453D-80E2-CD6B98051239}"/>
                </a:ext>
              </a:extLst>
            </p:cNvPr>
            <p:cNvSpPr txBox="1"/>
            <p:nvPr/>
          </p:nvSpPr>
          <p:spPr>
            <a:xfrm>
              <a:off x="1006336" y="2008428"/>
              <a:ext cx="361335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372EDC-19EA-4044-A6FD-8478CC3BA2BF}"/>
                </a:ext>
              </a:extLst>
            </p:cNvPr>
            <p:cNvSpPr txBox="1"/>
            <p:nvPr/>
          </p:nvSpPr>
          <p:spPr>
            <a:xfrm>
              <a:off x="1006336" y="808099"/>
              <a:ext cx="4085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544646-13A8-4991-8AFB-FDAAFFF554A9}"/>
              </a:ext>
            </a:extLst>
          </p:cNvPr>
          <p:cNvSpPr/>
          <p:nvPr/>
        </p:nvSpPr>
        <p:spPr>
          <a:xfrm>
            <a:off x="7739621" y="3672114"/>
            <a:ext cx="3287243" cy="2361559"/>
          </a:xfrm>
          <a:prstGeom prst="roundRect">
            <a:avLst>
              <a:gd name="adj" fmla="val 1406"/>
            </a:avLst>
          </a:prstGeom>
          <a:gradFill flip="none" rotWithShape="1">
            <a:gsLst>
              <a:gs pos="400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  <a:effectLst>
            <a:outerShdw blurRad="533400" dist="63500" dir="5400000" sx="99000" sy="99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A9F5894-AA17-46FC-B76D-EB3408584A0A}"/>
              </a:ext>
            </a:extLst>
          </p:cNvPr>
          <p:cNvSpPr/>
          <p:nvPr/>
        </p:nvSpPr>
        <p:spPr>
          <a:xfrm>
            <a:off x="4452379" y="3672114"/>
            <a:ext cx="3287243" cy="2361559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>
            <a:outerShdw blurRad="533400" dist="63500" dir="5400000" sx="99000" sy="99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5C041E6-FFCE-45B1-9644-70D0A22D686C}"/>
              </a:ext>
            </a:extLst>
          </p:cNvPr>
          <p:cNvSpPr/>
          <p:nvPr/>
        </p:nvSpPr>
        <p:spPr>
          <a:xfrm>
            <a:off x="1165136" y="3429001"/>
            <a:ext cx="3287243" cy="2604672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>
            <a:outerShdw blurRad="533400" dist="63500" dir="5400000" sx="99000" sy="99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C7BA53-B6AA-4DBA-948E-B3C71C825442}"/>
              </a:ext>
            </a:extLst>
          </p:cNvPr>
          <p:cNvGrpSpPr/>
          <p:nvPr/>
        </p:nvGrpSpPr>
        <p:grpSpPr>
          <a:xfrm>
            <a:off x="1465685" y="3705266"/>
            <a:ext cx="2686144" cy="2288489"/>
            <a:chOff x="1465685" y="3705266"/>
            <a:chExt cx="2686144" cy="22884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D3FC7-B8BE-436B-BFAD-5638C8F01931}"/>
                </a:ext>
              </a:extLst>
            </p:cNvPr>
            <p:cNvGrpSpPr/>
            <p:nvPr/>
          </p:nvGrpSpPr>
          <p:grpSpPr>
            <a:xfrm>
              <a:off x="1465685" y="4184029"/>
              <a:ext cx="2686144" cy="1809726"/>
              <a:chOff x="1465685" y="4184029"/>
              <a:chExt cx="2686144" cy="180972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D616C-6ED5-4AA5-892B-2C231549E713}"/>
                  </a:ext>
                </a:extLst>
              </p:cNvPr>
              <p:cNvSpPr txBox="1"/>
              <p:nvPr/>
            </p:nvSpPr>
            <p:spPr>
              <a:xfrm>
                <a:off x="1465685" y="4571827"/>
                <a:ext cx="2686144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soul, like these sweet mornings of spring which I enjoy with my whole heart. I am alone, and feel the charm.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270F74-4AC6-4816-98AB-2E79E4052A24}"/>
                  </a:ext>
                </a:extLst>
              </p:cNvPr>
              <p:cNvSpPr txBox="1"/>
              <p:nvPr/>
            </p:nvSpPr>
            <p:spPr>
              <a:xfrm>
                <a:off x="1465685" y="4184029"/>
                <a:ext cx="2686144" cy="36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Value text goes here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53C8B7-0C63-4957-ADF8-47E7C83712AF}"/>
                </a:ext>
              </a:extLst>
            </p:cNvPr>
            <p:cNvSpPr txBox="1"/>
            <p:nvPr/>
          </p:nvSpPr>
          <p:spPr>
            <a:xfrm>
              <a:off x="1465685" y="3705266"/>
              <a:ext cx="545995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5D4EFD-1CC7-4955-8010-DB7490BF3A18}"/>
              </a:ext>
            </a:extLst>
          </p:cNvPr>
          <p:cNvGrpSpPr/>
          <p:nvPr/>
        </p:nvGrpSpPr>
        <p:grpSpPr>
          <a:xfrm>
            <a:off x="4752928" y="3937622"/>
            <a:ext cx="2686144" cy="2066890"/>
            <a:chOff x="4752928" y="3937622"/>
            <a:chExt cx="2686144" cy="206689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235DC39-F925-432E-9269-2A1587AEF6C0}"/>
                </a:ext>
              </a:extLst>
            </p:cNvPr>
            <p:cNvGrpSpPr/>
            <p:nvPr/>
          </p:nvGrpSpPr>
          <p:grpSpPr>
            <a:xfrm>
              <a:off x="4752928" y="4416385"/>
              <a:ext cx="2686144" cy="1588127"/>
              <a:chOff x="4752928" y="4416385"/>
              <a:chExt cx="2686144" cy="158812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3055A3-0BDD-4EFF-8817-D4FFD3FFD2DB}"/>
                  </a:ext>
                </a:extLst>
              </p:cNvPr>
              <p:cNvSpPr txBox="1"/>
              <p:nvPr/>
            </p:nvSpPr>
            <p:spPr>
              <a:xfrm>
                <a:off x="4752928" y="4804183"/>
                <a:ext cx="26861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soul, like these sweet mornings of spring which I enjoy with my whole heart.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7E0F16-6DDF-4E72-936D-B51590AC50BC}"/>
                  </a:ext>
                </a:extLst>
              </p:cNvPr>
              <p:cNvSpPr txBox="1"/>
              <p:nvPr/>
            </p:nvSpPr>
            <p:spPr>
              <a:xfrm>
                <a:off x="4752928" y="4416385"/>
                <a:ext cx="2686144" cy="36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Value text goes here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B3A5AA-F054-48D2-96D6-ECFB72B32CAA}"/>
                </a:ext>
              </a:extLst>
            </p:cNvPr>
            <p:cNvSpPr txBox="1"/>
            <p:nvPr/>
          </p:nvSpPr>
          <p:spPr>
            <a:xfrm>
              <a:off x="4752928" y="3937622"/>
              <a:ext cx="545995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309116-EC4C-4D52-9E0E-8D52D12CFB90}"/>
              </a:ext>
            </a:extLst>
          </p:cNvPr>
          <p:cNvGrpSpPr/>
          <p:nvPr/>
        </p:nvGrpSpPr>
        <p:grpSpPr>
          <a:xfrm>
            <a:off x="8040170" y="3937622"/>
            <a:ext cx="2686144" cy="2066890"/>
            <a:chOff x="8040170" y="3937622"/>
            <a:chExt cx="2686144" cy="206689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38A6536-AA93-4C36-A0BA-56D44DDAED85}"/>
                </a:ext>
              </a:extLst>
            </p:cNvPr>
            <p:cNvGrpSpPr/>
            <p:nvPr/>
          </p:nvGrpSpPr>
          <p:grpSpPr>
            <a:xfrm>
              <a:off x="8040170" y="4416385"/>
              <a:ext cx="2686144" cy="1588127"/>
              <a:chOff x="8040170" y="4416385"/>
              <a:chExt cx="2686144" cy="1588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5063E1-EC07-4941-A823-CF9077C59777}"/>
                  </a:ext>
                </a:extLst>
              </p:cNvPr>
              <p:cNvSpPr txBox="1"/>
              <p:nvPr/>
            </p:nvSpPr>
            <p:spPr>
              <a:xfrm>
                <a:off x="8040170" y="4804183"/>
                <a:ext cx="26861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 sweet mornings of spring which I enjoy with my whole heart.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F7A0F9-F704-4E13-B836-3F376B7388F0}"/>
                  </a:ext>
                </a:extLst>
              </p:cNvPr>
              <p:cNvSpPr txBox="1"/>
              <p:nvPr/>
            </p:nvSpPr>
            <p:spPr>
              <a:xfrm>
                <a:off x="8040170" y="4416385"/>
                <a:ext cx="2686144" cy="36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Value text goes here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416A44-3F8C-42B8-81C4-700F02F80EF6}"/>
                </a:ext>
              </a:extLst>
            </p:cNvPr>
            <p:cNvSpPr txBox="1"/>
            <p:nvPr/>
          </p:nvSpPr>
          <p:spPr>
            <a:xfrm>
              <a:off x="8040170" y="3937622"/>
              <a:ext cx="545995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410569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1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9DD8D8A-C625-4342-943F-6764EE41A5D1}"/>
              </a:ext>
            </a:extLst>
          </p:cNvPr>
          <p:cNvGrpSpPr/>
          <p:nvPr/>
        </p:nvGrpSpPr>
        <p:grpSpPr>
          <a:xfrm>
            <a:off x="7374514" y="1556172"/>
            <a:ext cx="1438840" cy="4402177"/>
            <a:chOff x="7374514" y="1556172"/>
            <a:chExt cx="1438840" cy="440217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BC14880-1249-4F90-A69F-D53AFC72AD2A}"/>
                </a:ext>
              </a:extLst>
            </p:cNvPr>
            <p:cNvGrpSpPr/>
            <p:nvPr/>
          </p:nvGrpSpPr>
          <p:grpSpPr>
            <a:xfrm>
              <a:off x="7374514" y="1556172"/>
              <a:ext cx="1438840" cy="4402177"/>
              <a:chOff x="13869259" y="2955420"/>
              <a:chExt cx="2204656" cy="6745218"/>
            </a:xfrm>
            <a:solidFill>
              <a:schemeClr val="accent2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393A6EA-4237-47B4-9B22-9FD6F08C6BEE}"/>
                  </a:ext>
                </a:extLst>
              </p:cNvPr>
              <p:cNvSpPr/>
              <p:nvPr/>
            </p:nvSpPr>
            <p:spPr>
              <a:xfrm>
                <a:off x="14143685" y="4362314"/>
                <a:ext cx="1655805" cy="53383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3C3C3FE-EA22-450A-935A-F8C0759493AC}"/>
                  </a:ext>
                </a:extLst>
              </p:cNvPr>
              <p:cNvSpPr/>
              <p:nvPr/>
            </p:nvSpPr>
            <p:spPr>
              <a:xfrm>
                <a:off x="13869259" y="2955420"/>
                <a:ext cx="2204656" cy="142632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4002C67-973A-4D52-B9A2-E01D2072ACB2}"/>
                </a:ext>
              </a:extLst>
            </p:cNvPr>
            <p:cNvSpPr txBox="1"/>
            <p:nvPr/>
          </p:nvSpPr>
          <p:spPr>
            <a:xfrm>
              <a:off x="7756302" y="2092844"/>
              <a:ext cx="675265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B8DE7E5-7064-496D-A0F5-6A41ECC82957}"/>
                </a:ext>
              </a:extLst>
            </p:cNvPr>
            <p:cNvSpPr txBox="1"/>
            <p:nvPr/>
          </p:nvSpPr>
          <p:spPr>
            <a:xfrm rot="16200000">
              <a:off x="7274785" y="4666818"/>
              <a:ext cx="1689101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Startup data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10DC21B-6AF6-4E4B-A069-CC47436950FD}"/>
              </a:ext>
            </a:extLst>
          </p:cNvPr>
          <p:cNvGrpSpPr/>
          <p:nvPr/>
        </p:nvGrpSpPr>
        <p:grpSpPr>
          <a:xfrm>
            <a:off x="9535793" y="1371600"/>
            <a:ext cx="1438840" cy="4586749"/>
            <a:chOff x="9535793" y="1371600"/>
            <a:chExt cx="1438840" cy="45867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96AC898-709B-4753-95DA-7E4623160095}"/>
                </a:ext>
              </a:extLst>
            </p:cNvPr>
            <p:cNvGrpSpPr/>
            <p:nvPr/>
          </p:nvGrpSpPr>
          <p:grpSpPr>
            <a:xfrm>
              <a:off x="9535793" y="1371600"/>
              <a:ext cx="1438840" cy="4586749"/>
              <a:chOff x="10557649" y="2672610"/>
              <a:chExt cx="2204656" cy="7028028"/>
            </a:xfrm>
            <a:solidFill>
              <a:schemeClr val="accent4"/>
            </a:solidFill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ED66D9FD-D1FE-44D5-A446-1BCBDEB0DE79}"/>
                  </a:ext>
                </a:extLst>
              </p:cNvPr>
              <p:cNvSpPr/>
              <p:nvPr/>
            </p:nvSpPr>
            <p:spPr>
              <a:xfrm>
                <a:off x="10557649" y="2672610"/>
                <a:ext cx="2204656" cy="142632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87DC7F0-B1D8-406E-981C-965673DF9DDB}"/>
                  </a:ext>
                </a:extLst>
              </p:cNvPr>
              <p:cNvSpPr/>
              <p:nvPr/>
            </p:nvSpPr>
            <p:spPr>
              <a:xfrm>
                <a:off x="10832075" y="4060077"/>
                <a:ext cx="1655805" cy="56405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723D1C-5A43-4C83-BBF4-4A159E683ABD}"/>
                </a:ext>
              </a:extLst>
            </p:cNvPr>
            <p:cNvSpPr txBox="1"/>
            <p:nvPr/>
          </p:nvSpPr>
          <p:spPr>
            <a:xfrm>
              <a:off x="9917581" y="1926132"/>
              <a:ext cx="675265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8A2AAF8-64A1-4F5A-AD67-8ACD9E55FDBC}"/>
                </a:ext>
              </a:extLst>
            </p:cNvPr>
            <p:cNvSpPr txBox="1"/>
            <p:nvPr/>
          </p:nvSpPr>
          <p:spPr>
            <a:xfrm rot="16200000">
              <a:off x="9410667" y="4666818"/>
              <a:ext cx="1689101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Company data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A0FDB48-D222-47B6-834E-9BFEB6D7DB5A}"/>
              </a:ext>
            </a:extLst>
          </p:cNvPr>
          <p:cNvGrpSpPr/>
          <p:nvPr/>
        </p:nvGrpSpPr>
        <p:grpSpPr>
          <a:xfrm>
            <a:off x="6293875" y="2654838"/>
            <a:ext cx="1438840" cy="3303511"/>
            <a:chOff x="6293875" y="2654838"/>
            <a:chExt cx="1438840" cy="330351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0451BD3-363D-4A03-8F2B-314325F2888C}"/>
                </a:ext>
              </a:extLst>
            </p:cNvPr>
            <p:cNvGrpSpPr/>
            <p:nvPr/>
          </p:nvGrpSpPr>
          <p:grpSpPr>
            <a:xfrm>
              <a:off x="6293875" y="2654838"/>
              <a:ext cx="1438840" cy="3303511"/>
              <a:chOff x="15525064" y="4638846"/>
              <a:chExt cx="2204656" cy="5061792"/>
            </a:xfrm>
            <a:solidFill>
              <a:schemeClr val="accent1"/>
            </a:solidFill>
            <a:effectLst>
              <a:outerShdw blurRad="381000" dist="190500" dir="9000000" sx="89000" sy="89000" algn="r" rotWithShape="0">
                <a:prstClr val="black">
                  <a:alpha val="21000"/>
                </a:prstClr>
              </a:outerShdw>
            </a:effectLst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A31BBE9-7646-4A20-84B2-4F1B32305611}"/>
                  </a:ext>
                </a:extLst>
              </p:cNvPr>
              <p:cNvSpPr/>
              <p:nvPr/>
            </p:nvSpPr>
            <p:spPr>
              <a:xfrm>
                <a:off x="15799490" y="6035040"/>
                <a:ext cx="1655805" cy="36655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D5011531-41D8-46DB-9B3E-188C568A2218}"/>
                  </a:ext>
                </a:extLst>
              </p:cNvPr>
              <p:cNvSpPr/>
              <p:nvPr/>
            </p:nvSpPr>
            <p:spPr>
              <a:xfrm>
                <a:off x="15525064" y="4638846"/>
                <a:ext cx="2204656" cy="142632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E2C18F3-3F18-48E9-B46E-91B1FC1B6D91}"/>
                </a:ext>
              </a:extLst>
            </p:cNvPr>
            <p:cNvSpPr txBox="1"/>
            <p:nvPr/>
          </p:nvSpPr>
          <p:spPr>
            <a:xfrm>
              <a:off x="6675663" y="3161234"/>
              <a:ext cx="675265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4A96440-9496-477F-A6E2-8A9B1C400EEE}"/>
                </a:ext>
              </a:extLst>
            </p:cNvPr>
            <p:cNvSpPr txBox="1"/>
            <p:nvPr/>
          </p:nvSpPr>
          <p:spPr>
            <a:xfrm rot="16200000">
              <a:off x="6181446" y="4666817"/>
              <a:ext cx="1689101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Business data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34A50B-B389-463B-A38F-2AA0AE383C36}"/>
              </a:ext>
            </a:extLst>
          </p:cNvPr>
          <p:cNvGrpSpPr/>
          <p:nvPr/>
        </p:nvGrpSpPr>
        <p:grpSpPr>
          <a:xfrm>
            <a:off x="8455154" y="2277112"/>
            <a:ext cx="1438840" cy="3681237"/>
            <a:chOff x="8455154" y="2277112"/>
            <a:chExt cx="1438840" cy="368123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7B4DAA4-20DF-4320-B202-67CFC984B9F5}"/>
                </a:ext>
              </a:extLst>
            </p:cNvPr>
            <p:cNvGrpSpPr/>
            <p:nvPr/>
          </p:nvGrpSpPr>
          <p:grpSpPr>
            <a:xfrm>
              <a:off x="8455154" y="2277112"/>
              <a:ext cx="1438840" cy="3681237"/>
              <a:chOff x="12213454" y="4060077"/>
              <a:chExt cx="2204656" cy="5640561"/>
            </a:xfrm>
            <a:solidFill>
              <a:schemeClr val="accent3"/>
            </a:solidFill>
            <a:effectLst>
              <a:outerShdw blurRad="381000" dist="190500" dir="9000000" sx="89000" sy="89000" algn="r" rotWithShape="0">
                <a:prstClr val="black">
                  <a:alpha val="21000"/>
                </a:prstClr>
              </a:outerShdw>
            </a:effectLst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1353865-BE1D-409A-8E4E-9A000C2F4DA1}"/>
                  </a:ext>
                </a:extLst>
              </p:cNvPr>
              <p:cNvSpPr/>
              <p:nvPr/>
            </p:nvSpPr>
            <p:spPr>
              <a:xfrm>
                <a:off x="12487880" y="5486400"/>
                <a:ext cx="1655805" cy="42142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ACD1F5C7-35BF-4CEF-B3C2-B80626D1BAE7}"/>
                  </a:ext>
                </a:extLst>
              </p:cNvPr>
              <p:cNvSpPr/>
              <p:nvPr/>
            </p:nvSpPr>
            <p:spPr>
              <a:xfrm>
                <a:off x="12213454" y="4060077"/>
                <a:ext cx="2204656" cy="142632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7C15D88-4915-4954-86EE-4FC58458C98A}"/>
                </a:ext>
              </a:extLst>
            </p:cNvPr>
            <p:cNvSpPr txBox="1"/>
            <p:nvPr/>
          </p:nvSpPr>
          <p:spPr>
            <a:xfrm>
              <a:off x="8836942" y="2839807"/>
              <a:ext cx="675265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BC968D7-87C2-451E-8158-221B620A3E30}"/>
                </a:ext>
              </a:extLst>
            </p:cNvPr>
            <p:cNvSpPr txBox="1"/>
            <p:nvPr/>
          </p:nvSpPr>
          <p:spPr>
            <a:xfrm rot="16200000">
              <a:off x="8109927" y="4434022"/>
              <a:ext cx="2154694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Professional data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0856F18-8F60-4A1E-A54C-4BACED599B60}"/>
              </a:ext>
            </a:extLst>
          </p:cNvPr>
          <p:cNvSpPr txBox="1"/>
          <p:nvPr/>
        </p:nvSpPr>
        <p:spPr>
          <a:xfrm>
            <a:off x="1099897" y="3053526"/>
            <a:ext cx="429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30CA5F-7720-4F74-AEA6-3B22A7D079DF}"/>
              </a:ext>
            </a:extLst>
          </p:cNvPr>
          <p:cNvSpPr txBox="1"/>
          <p:nvPr/>
        </p:nvSpPr>
        <p:spPr>
          <a:xfrm>
            <a:off x="1099897" y="1571815"/>
            <a:ext cx="4292438" cy="136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D6115F0-48DE-455D-8C86-912B9213A886}"/>
              </a:ext>
            </a:extLst>
          </p:cNvPr>
          <p:cNvSpPr/>
          <p:nvPr/>
        </p:nvSpPr>
        <p:spPr>
          <a:xfrm>
            <a:off x="1146264" y="4562584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Option #1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7EEA104-8EFC-42B5-A434-0AD699CDF9EB}"/>
              </a:ext>
            </a:extLst>
          </p:cNvPr>
          <p:cNvSpPr/>
          <p:nvPr/>
        </p:nvSpPr>
        <p:spPr>
          <a:xfrm>
            <a:off x="2719726" y="4562584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Option #2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413A145-E85D-40F6-9986-07B8D587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8652520" y="2418869"/>
            <a:ext cx="117475" cy="69614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9797" y="6590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38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95FA9A2C-89D4-4D30-A9FB-9D99300FF1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67BC0-2584-414C-B54D-BA00704CBD26}"/>
              </a:ext>
            </a:extLst>
          </p:cNvPr>
          <p:cNvSpPr txBox="1"/>
          <p:nvPr/>
        </p:nvSpPr>
        <p:spPr>
          <a:xfrm>
            <a:off x="3805083" y="1793502"/>
            <a:ext cx="71382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E28D7-2680-452B-AFBD-1EAC31500A52}"/>
              </a:ext>
            </a:extLst>
          </p:cNvPr>
          <p:cNvSpPr txBox="1"/>
          <p:nvPr/>
        </p:nvSpPr>
        <p:spPr>
          <a:xfrm>
            <a:off x="3805084" y="648930"/>
            <a:ext cx="371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3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Title text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03D2E1-4CD2-4EEB-8574-97A90B5DB4E6}"/>
              </a:ext>
            </a:extLst>
          </p:cNvPr>
          <p:cNvSpPr/>
          <p:nvPr/>
        </p:nvSpPr>
        <p:spPr>
          <a:xfrm>
            <a:off x="1117132" y="2743199"/>
            <a:ext cx="3145152" cy="3436375"/>
          </a:xfrm>
          <a:prstGeom prst="roundRect">
            <a:avLst>
              <a:gd name="adj" fmla="val 1406"/>
            </a:avLst>
          </a:prstGeom>
          <a:gradFill flip="none" rotWithShape="1">
            <a:gsLst>
              <a:gs pos="700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  <a:effectLst>
            <a:outerShdw blurRad="190500" dist="63500" dir="5400000" sx="99000" sy="99000" algn="t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673CB0-3CDB-414D-B66F-5FEFBAADC0FE}"/>
              </a:ext>
            </a:extLst>
          </p:cNvPr>
          <p:cNvGrpSpPr/>
          <p:nvPr/>
        </p:nvGrpSpPr>
        <p:grpSpPr>
          <a:xfrm>
            <a:off x="1378261" y="3897392"/>
            <a:ext cx="2622895" cy="2056110"/>
            <a:chOff x="9566061" y="1654243"/>
            <a:chExt cx="2622895" cy="20561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14A6EC-3E42-46DF-9E8E-EF6B3709EB28}"/>
                </a:ext>
              </a:extLst>
            </p:cNvPr>
            <p:cNvSpPr txBox="1"/>
            <p:nvPr/>
          </p:nvSpPr>
          <p:spPr>
            <a:xfrm>
              <a:off x="9566061" y="2066826"/>
              <a:ext cx="2622895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1FAB03-195D-4172-A062-06962BE660AC}"/>
                </a:ext>
              </a:extLst>
            </p:cNvPr>
            <p:cNvSpPr txBox="1"/>
            <p:nvPr/>
          </p:nvSpPr>
          <p:spPr>
            <a:xfrm>
              <a:off x="9566062" y="1654243"/>
              <a:ext cx="22038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2029</a:t>
              </a:r>
            </a:p>
          </p:txBody>
        </p:sp>
      </p:grpSp>
      <p:sp>
        <p:nvSpPr>
          <p:cNvPr id="24" name="Freeform 79">
            <a:extLst>
              <a:ext uri="{FF2B5EF4-FFF2-40B4-BE49-F238E27FC236}">
                <a16:creationId xmlns:a16="http://schemas.microsoft.com/office/drawing/2014/main" id="{84D06726-FA6D-46E1-A7AD-DD55DFAA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701" y="3205618"/>
            <a:ext cx="518332" cy="522169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498667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, 建筑物, 时钟&#10;&#10;已生成高可信度的说明">
            <a:extLst>
              <a:ext uri="{FF2B5EF4-FFF2-40B4-BE49-F238E27FC236}">
                <a16:creationId xmlns:a16="http://schemas.microsoft.com/office/drawing/2014/main" id="{C6B7FAEA-0B8C-441B-B101-079AA1B785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7DE7D4-D9B3-450F-9024-69503843D62F}"/>
              </a:ext>
            </a:extLst>
          </p:cNvPr>
          <p:cNvSpPr txBox="1"/>
          <p:nvPr/>
        </p:nvSpPr>
        <p:spPr>
          <a:xfrm>
            <a:off x="1099897" y="3053526"/>
            <a:ext cx="36133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D618B-9774-4D89-89D8-4D7351BC98E0}"/>
              </a:ext>
            </a:extLst>
          </p:cNvPr>
          <p:cNvSpPr txBox="1"/>
          <p:nvPr/>
        </p:nvSpPr>
        <p:spPr>
          <a:xfrm>
            <a:off x="1099897" y="1571815"/>
            <a:ext cx="408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</a:p>
          <a:p>
            <a:r>
              <a:rPr lang="en-US" altLang="zh-CN" sz="3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Title text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73656-D744-4F36-ADCC-50E0B7E2CA52}"/>
              </a:ext>
            </a:extLst>
          </p:cNvPr>
          <p:cNvGrpSpPr/>
          <p:nvPr/>
        </p:nvGrpSpPr>
        <p:grpSpPr>
          <a:xfrm>
            <a:off x="1074058" y="4153990"/>
            <a:ext cx="1117600" cy="1151983"/>
            <a:chOff x="973955" y="4093340"/>
            <a:chExt cx="1117600" cy="115198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88EC48-07D5-4072-8E48-C4E8FC64F6E1}"/>
                </a:ext>
              </a:extLst>
            </p:cNvPr>
            <p:cNvSpPr/>
            <p:nvPr/>
          </p:nvSpPr>
          <p:spPr>
            <a:xfrm>
              <a:off x="1142507" y="4093340"/>
              <a:ext cx="780496" cy="780496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36F3355-D46E-4251-97ED-4340672E7CF4}"/>
                </a:ext>
              </a:extLst>
            </p:cNvPr>
            <p:cNvSpPr/>
            <p:nvPr/>
          </p:nvSpPr>
          <p:spPr>
            <a:xfrm>
              <a:off x="1143188" y="4094021"/>
              <a:ext cx="779133" cy="779133"/>
            </a:xfrm>
            <a:prstGeom prst="arc">
              <a:avLst>
                <a:gd name="adj1" fmla="val 16262362"/>
                <a:gd name="adj2" fmla="val 10731264"/>
              </a:avLst>
            </a:prstGeom>
            <a:ln w="60325" cap="rnd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CD75B-7CD5-4DAC-847E-92B2FCFDF0FF}"/>
                </a:ext>
              </a:extLst>
            </p:cNvPr>
            <p:cNvSpPr txBox="1"/>
            <p:nvPr/>
          </p:nvSpPr>
          <p:spPr>
            <a:xfrm>
              <a:off x="973955" y="4968324"/>
              <a:ext cx="111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Data title 01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B20B30-C328-4B10-B8A9-D4259B36DE63}"/>
              </a:ext>
            </a:extLst>
          </p:cNvPr>
          <p:cNvGrpSpPr/>
          <p:nvPr/>
        </p:nvGrpSpPr>
        <p:grpSpPr>
          <a:xfrm>
            <a:off x="2496459" y="4153990"/>
            <a:ext cx="1117600" cy="1151983"/>
            <a:chOff x="2439898" y="4093340"/>
            <a:chExt cx="1117600" cy="115198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F22798-9239-4E89-8DE8-A5C061BCA340}"/>
                </a:ext>
              </a:extLst>
            </p:cNvPr>
            <p:cNvSpPr/>
            <p:nvPr/>
          </p:nvSpPr>
          <p:spPr>
            <a:xfrm>
              <a:off x="2608450" y="4093340"/>
              <a:ext cx="780496" cy="780496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11DCC43-8E59-49DE-A531-D8B38247C365}"/>
                </a:ext>
              </a:extLst>
            </p:cNvPr>
            <p:cNvSpPr/>
            <p:nvPr/>
          </p:nvSpPr>
          <p:spPr>
            <a:xfrm>
              <a:off x="2609131" y="4094021"/>
              <a:ext cx="779133" cy="779133"/>
            </a:xfrm>
            <a:prstGeom prst="arc">
              <a:avLst>
                <a:gd name="adj1" fmla="val 16262362"/>
                <a:gd name="adj2" fmla="val 2893310"/>
              </a:avLst>
            </a:prstGeom>
            <a:ln w="60325" cap="rnd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ADC65E-C702-4FC2-946C-3724C1B4F6F9}"/>
                </a:ext>
              </a:extLst>
            </p:cNvPr>
            <p:cNvSpPr txBox="1"/>
            <p:nvPr/>
          </p:nvSpPr>
          <p:spPr>
            <a:xfrm>
              <a:off x="2439898" y="4968324"/>
              <a:ext cx="111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Data title 02</a:t>
              </a: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4787C41B-BF1D-4FDC-B23E-344E919217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0CEDE02-2610-4E76-84FD-788D9ADECD2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9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B04C0919-B040-44CB-A5F1-D9639C2857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 descr="图片包含 地面&#10;&#10;已生成高可信度的说明">
            <a:extLst>
              <a:ext uri="{FF2B5EF4-FFF2-40B4-BE49-F238E27FC236}">
                <a16:creationId xmlns:a16="http://schemas.microsoft.com/office/drawing/2014/main" id="{645D2267-53DA-4642-95F7-3F2C070D61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3263" y="3082925"/>
            <a:ext cx="5260975" cy="283845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0070DB-7EA3-4DE4-AE46-55DB57E28B83}"/>
              </a:ext>
            </a:extLst>
          </p:cNvPr>
          <p:cNvSpPr/>
          <p:nvPr/>
        </p:nvSpPr>
        <p:spPr>
          <a:xfrm>
            <a:off x="7053943" y="3082414"/>
            <a:ext cx="5260961" cy="2839414"/>
          </a:xfrm>
          <a:prstGeom prst="roundRect">
            <a:avLst>
              <a:gd name="adj" fmla="val 2180"/>
            </a:avLst>
          </a:pr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>
                  <a:alpha val="85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3418AA-CB84-41A7-A659-2B2009F4664D}"/>
              </a:ext>
            </a:extLst>
          </p:cNvPr>
          <p:cNvSpPr/>
          <p:nvPr/>
        </p:nvSpPr>
        <p:spPr>
          <a:xfrm>
            <a:off x="7816645" y="1165122"/>
            <a:ext cx="4498259" cy="2722973"/>
          </a:xfrm>
          <a:prstGeom prst="roundRect">
            <a:avLst>
              <a:gd name="adj" fmla="val 2180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DB0D29-24BB-455B-A85E-7F9D58183791}"/>
              </a:ext>
            </a:extLst>
          </p:cNvPr>
          <p:cNvSpPr txBox="1"/>
          <p:nvPr/>
        </p:nvSpPr>
        <p:spPr>
          <a:xfrm>
            <a:off x="1099897" y="2687766"/>
            <a:ext cx="361335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ECFB35-853D-40E4-BBD4-F4C20BFFB257}"/>
              </a:ext>
            </a:extLst>
          </p:cNvPr>
          <p:cNvSpPr txBox="1"/>
          <p:nvPr/>
        </p:nvSpPr>
        <p:spPr>
          <a:xfrm>
            <a:off x="1099897" y="2033390"/>
            <a:ext cx="36133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 am so happy, my dear friend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so absorbed in the exquisite.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4D4CA4-ED92-428B-A318-02B88B329BD0}"/>
              </a:ext>
            </a:extLst>
          </p:cNvPr>
          <p:cNvSpPr txBox="1"/>
          <p:nvPr/>
        </p:nvSpPr>
        <p:spPr>
          <a:xfrm>
            <a:off x="1099897" y="4416996"/>
            <a:ext cx="36133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“When I hear the buzz of the little world among the stalks, and grow familiar.”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D79949-D57B-4EC0-8488-D08C654490E9}"/>
              </a:ext>
            </a:extLst>
          </p:cNvPr>
          <p:cNvSpPr txBox="1"/>
          <p:nvPr/>
        </p:nvSpPr>
        <p:spPr>
          <a:xfrm>
            <a:off x="7479891" y="4278497"/>
            <a:ext cx="390586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DAF756-9B09-450D-BC7E-A1A696939E94}"/>
              </a:ext>
            </a:extLst>
          </p:cNvPr>
          <p:cNvGrpSpPr/>
          <p:nvPr/>
        </p:nvGrpSpPr>
        <p:grpSpPr>
          <a:xfrm>
            <a:off x="8150264" y="1527606"/>
            <a:ext cx="3332068" cy="857491"/>
            <a:chOff x="8150264" y="1483362"/>
            <a:chExt cx="3332068" cy="85749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56EE0DE-147D-4EE8-9C27-CC7A4C6ADB8B}"/>
                </a:ext>
              </a:extLst>
            </p:cNvPr>
            <p:cNvGrpSpPr/>
            <p:nvPr/>
          </p:nvGrpSpPr>
          <p:grpSpPr>
            <a:xfrm>
              <a:off x="8659662" y="1483362"/>
              <a:ext cx="2822670" cy="857491"/>
              <a:chOff x="8618387" y="1483362"/>
              <a:chExt cx="2822670" cy="85749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AECA41-7D2D-4032-8AC8-45CF336A6425}"/>
                  </a:ext>
                </a:extLst>
              </p:cNvPr>
              <p:cNvSpPr txBox="1"/>
              <p:nvPr/>
            </p:nvSpPr>
            <p:spPr>
              <a:xfrm>
                <a:off x="8618387" y="1483362"/>
                <a:ext cx="93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cs typeface="+mn-ea"/>
                    <a:sym typeface="+mn-lt"/>
                  </a:rPr>
                  <a:t>2029</a:t>
                </a:r>
                <a:endParaRPr lang="en-US" sz="2400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D1D1EC-24F4-490D-AC3B-E23FF291874D}"/>
                  </a:ext>
                </a:extLst>
              </p:cNvPr>
              <p:cNvSpPr txBox="1"/>
              <p:nvPr/>
            </p:nvSpPr>
            <p:spPr>
              <a:xfrm>
                <a:off x="8618387" y="1805322"/>
                <a:ext cx="2822670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has taken possession of my entire soul</a:t>
                </a:r>
              </a:p>
            </p:txBody>
          </p:sp>
        </p:grp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948860-F50A-457C-8D32-5BDBE8067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0264" y="1543870"/>
              <a:ext cx="268794" cy="277327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279869-2D70-4275-A664-B47DB461CE92}"/>
              </a:ext>
            </a:extLst>
          </p:cNvPr>
          <p:cNvGrpSpPr/>
          <p:nvPr/>
        </p:nvGrpSpPr>
        <p:grpSpPr>
          <a:xfrm>
            <a:off x="8144932" y="2668120"/>
            <a:ext cx="3337400" cy="857491"/>
            <a:chOff x="8144932" y="2712364"/>
            <a:chExt cx="3337400" cy="85749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F1F3AC-A6BC-4457-B805-45EAEB49D440}"/>
                </a:ext>
              </a:extLst>
            </p:cNvPr>
            <p:cNvGrpSpPr/>
            <p:nvPr/>
          </p:nvGrpSpPr>
          <p:grpSpPr>
            <a:xfrm>
              <a:off x="8659662" y="2712364"/>
              <a:ext cx="2822670" cy="857491"/>
              <a:chOff x="8823242" y="2299265"/>
              <a:chExt cx="2822670" cy="85749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F69671-2DC1-4F7A-AB38-B42520E08384}"/>
                  </a:ext>
                </a:extLst>
              </p:cNvPr>
              <p:cNvSpPr txBox="1"/>
              <p:nvPr/>
            </p:nvSpPr>
            <p:spPr>
              <a:xfrm>
                <a:off x="8823242" y="2299265"/>
                <a:ext cx="93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2029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C8EE64-8A84-4872-A695-72979DBBF55C}"/>
                  </a:ext>
                </a:extLst>
              </p:cNvPr>
              <p:cNvSpPr txBox="1"/>
              <p:nvPr/>
            </p:nvSpPr>
            <p:spPr>
              <a:xfrm>
                <a:off x="8823242" y="2621225"/>
                <a:ext cx="2822670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has taken possession of my entire soul</a:t>
                </a:r>
              </a:p>
            </p:txBody>
          </p:sp>
        </p:grpSp>
        <p:sp>
          <p:nvSpPr>
            <p:cNvPr id="36" name="Freeform 110">
              <a:extLst>
                <a:ext uri="{FF2B5EF4-FFF2-40B4-BE49-F238E27FC236}">
                  <a16:creationId xmlns:a16="http://schemas.microsoft.com/office/drawing/2014/main" id="{0E528F25-13C7-4035-BD20-6C3BDE27F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4932" y="2774149"/>
              <a:ext cx="279459" cy="226128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2" grpId="0"/>
      <p:bldP spid="23" grpId="0"/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F621EBD5-77F9-42CD-8B17-5471EE2500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F9DEC9-C832-44FB-830A-DF3156C06E8D}"/>
              </a:ext>
            </a:extLst>
          </p:cNvPr>
          <p:cNvSpPr txBox="1"/>
          <p:nvPr/>
        </p:nvSpPr>
        <p:spPr>
          <a:xfrm>
            <a:off x="1099897" y="3053526"/>
            <a:ext cx="361335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8BAEE-747E-4847-A0A3-2ADD744B4E4C}"/>
              </a:ext>
            </a:extLst>
          </p:cNvPr>
          <p:cNvSpPr txBox="1"/>
          <p:nvPr/>
        </p:nvSpPr>
        <p:spPr>
          <a:xfrm>
            <a:off x="1099897" y="1571815"/>
            <a:ext cx="4085304" cy="136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D5B31B-F7C4-494A-8B84-2FD09D35CE2F}"/>
              </a:ext>
            </a:extLst>
          </p:cNvPr>
          <p:cNvSpPr/>
          <p:nvPr/>
        </p:nvSpPr>
        <p:spPr>
          <a:xfrm>
            <a:off x="6567949" y="2344994"/>
            <a:ext cx="3229897" cy="3610942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CF1A70-04B6-436B-9F61-EBBFE0C426B6}"/>
              </a:ext>
            </a:extLst>
          </p:cNvPr>
          <p:cNvGrpSpPr/>
          <p:nvPr/>
        </p:nvGrpSpPr>
        <p:grpSpPr>
          <a:xfrm>
            <a:off x="6903121" y="2753298"/>
            <a:ext cx="2569152" cy="775976"/>
            <a:chOff x="6903121" y="2753298"/>
            <a:chExt cx="2569152" cy="7759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4CA082-A0E5-454F-A21B-DFA79FD7A652}"/>
                </a:ext>
              </a:extLst>
            </p:cNvPr>
            <p:cNvGrpSpPr/>
            <p:nvPr/>
          </p:nvGrpSpPr>
          <p:grpSpPr>
            <a:xfrm>
              <a:off x="7323026" y="2753298"/>
              <a:ext cx="2149247" cy="775976"/>
              <a:chOff x="7713406" y="1895776"/>
              <a:chExt cx="2149247" cy="77597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EE21DD-F3D5-4668-8E30-DD9B591A0471}"/>
                  </a:ext>
                </a:extLst>
              </p:cNvPr>
              <p:cNvSpPr txBox="1"/>
              <p:nvPr/>
            </p:nvSpPr>
            <p:spPr>
              <a:xfrm>
                <a:off x="7713406" y="1895776"/>
                <a:ext cx="21492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Technology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BFAE3C-141C-4EB2-86AB-7A06B771151C}"/>
                  </a:ext>
                </a:extLst>
              </p:cNvPr>
              <p:cNvSpPr txBox="1"/>
              <p:nvPr/>
            </p:nvSpPr>
            <p:spPr>
              <a:xfrm>
                <a:off x="7713406" y="2136221"/>
                <a:ext cx="2149247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possession.</a:t>
                </a:r>
              </a:p>
            </p:txBody>
          </p:sp>
        </p:grp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8C92CF55-F0B4-4549-A2F1-8EF0B97C5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121" y="2791133"/>
              <a:ext cx="215461" cy="262393"/>
            </a:xfrm>
            <a:custGeom>
              <a:avLst/>
              <a:gdLst>
                <a:gd name="T0" fmla="*/ 156272 w 355"/>
                <a:gd name="T1" fmla="*/ 127033 h 435"/>
                <a:gd name="T2" fmla="*/ 156272 w 355"/>
                <a:gd name="T3" fmla="*/ 127033 h 435"/>
                <a:gd name="T4" fmla="*/ 80394 w 355"/>
                <a:gd name="T5" fmla="*/ 154863 h 435"/>
                <a:gd name="T6" fmla="*/ 4065 w 355"/>
                <a:gd name="T7" fmla="*/ 127033 h 435"/>
                <a:gd name="T8" fmla="*/ 0 w 355"/>
                <a:gd name="T9" fmla="*/ 127033 h 435"/>
                <a:gd name="T10" fmla="*/ 0 w 355"/>
                <a:gd name="T11" fmla="*/ 150823 h 435"/>
                <a:gd name="T12" fmla="*/ 80394 w 355"/>
                <a:gd name="T13" fmla="*/ 194813 h 435"/>
                <a:gd name="T14" fmla="*/ 159885 w 355"/>
                <a:gd name="T15" fmla="*/ 150823 h 435"/>
                <a:gd name="T16" fmla="*/ 159885 w 355"/>
                <a:gd name="T17" fmla="*/ 127033 h 435"/>
                <a:gd name="T18" fmla="*/ 156272 w 355"/>
                <a:gd name="T19" fmla="*/ 127033 h 435"/>
                <a:gd name="T20" fmla="*/ 156272 w 355"/>
                <a:gd name="T21" fmla="*/ 71821 h 435"/>
                <a:gd name="T22" fmla="*/ 156272 w 355"/>
                <a:gd name="T23" fmla="*/ 71821 h 435"/>
                <a:gd name="T24" fmla="*/ 80394 w 355"/>
                <a:gd name="T25" fmla="*/ 95611 h 435"/>
                <a:gd name="T26" fmla="*/ 4065 w 355"/>
                <a:gd name="T27" fmla="*/ 71821 h 435"/>
                <a:gd name="T28" fmla="*/ 0 w 355"/>
                <a:gd name="T29" fmla="*/ 71821 h 435"/>
                <a:gd name="T30" fmla="*/ 0 w 355"/>
                <a:gd name="T31" fmla="*/ 99651 h 435"/>
                <a:gd name="T32" fmla="*/ 80394 w 355"/>
                <a:gd name="T33" fmla="*/ 131072 h 435"/>
                <a:gd name="T34" fmla="*/ 159885 w 355"/>
                <a:gd name="T35" fmla="*/ 99651 h 435"/>
                <a:gd name="T36" fmla="*/ 159885 w 355"/>
                <a:gd name="T37" fmla="*/ 71821 h 435"/>
                <a:gd name="T38" fmla="*/ 156272 w 355"/>
                <a:gd name="T39" fmla="*/ 71821 h 435"/>
                <a:gd name="T40" fmla="*/ 80394 w 355"/>
                <a:gd name="T41" fmla="*/ 0 h 435"/>
                <a:gd name="T42" fmla="*/ 80394 w 355"/>
                <a:gd name="T43" fmla="*/ 0 h 435"/>
                <a:gd name="T44" fmla="*/ 0 w 355"/>
                <a:gd name="T45" fmla="*/ 27830 h 435"/>
                <a:gd name="T46" fmla="*/ 0 w 355"/>
                <a:gd name="T47" fmla="*/ 43541 h 435"/>
                <a:gd name="T48" fmla="*/ 80394 w 355"/>
                <a:gd name="T49" fmla="*/ 71821 h 435"/>
                <a:gd name="T50" fmla="*/ 159885 w 355"/>
                <a:gd name="T51" fmla="*/ 43541 h 435"/>
                <a:gd name="T52" fmla="*/ 159885 w 355"/>
                <a:gd name="T53" fmla="*/ 27830 h 435"/>
                <a:gd name="T54" fmla="*/ 80394 w 355"/>
                <a:gd name="T55" fmla="*/ 0 h 4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CF5810-07A7-489B-9610-F9969AB86022}"/>
              </a:ext>
            </a:extLst>
          </p:cNvPr>
          <p:cNvGrpSpPr/>
          <p:nvPr/>
        </p:nvGrpSpPr>
        <p:grpSpPr>
          <a:xfrm>
            <a:off x="6893521" y="3762477"/>
            <a:ext cx="2578752" cy="775976"/>
            <a:chOff x="6893521" y="3762477"/>
            <a:chExt cx="2578752" cy="775976"/>
          </a:xfrm>
        </p:grpSpPr>
        <p:sp>
          <p:nvSpPr>
            <p:cNvPr id="32" name="Freeform 166">
              <a:extLst>
                <a:ext uri="{FF2B5EF4-FFF2-40B4-BE49-F238E27FC236}">
                  <a16:creationId xmlns:a16="http://schemas.microsoft.com/office/drawing/2014/main" id="{4555C975-7AEC-4B95-83DD-E05AC501E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521" y="3801460"/>
              <a:ext cx="234661" cy="268794"/>
            </a:xfrm>
            <a:custGeom>
              <a:avLst/>
              <a:gdLst>
                <a:gd name="T0" fmla="*/ 166118 w 390"/>
                <a:gd name="T1" fmla="*/ 0 h 445"/>
                <a:gd name="T2" fmla="*/ 166118 w 390"/>
                <a:gd name="T3" fmla="*/ 0 h 445"/>
                <a:gd name="T4" fmla="*/ 138804 w 390"/>
                <a:gd name="T5" fmla="*/ 0 h 445"/>
                <a:gd name="T6" fmla="*/ 130745 w 390"/>
                <a:gd name="T7" fmla="*/ 12586 h 445"/>
                <a:gd name="T8" fmla="*/ 130745 w 390"/>
                <a:gd name="T9" fmla="*/ 199576 h 445"/>
                <a:gd name="T10" fmla="*/ 174177 w 390"/>
                <a:gd name="T11" fmla="*/ 199576 h 445"/>
                <a:gd name="T12" fmla="*/ 174177 w 390"/>
                <a:gd name="T13" fmla="*/ 12586 h 445"/>
                <a:gd name="T14" fmla="*/ 166118 w 390"/>
                <a:gd name="T15" fmla="*/ 0 h 445"/>
                <a:gd name="T16" fmla="*/ 98954 w 390"/>
                <a:gd name="T17" fmla="*/ 67874 h 445"/>
                <a:gd name="T18" fmla="*/ 98954 w 390"/>
                <a:gd name="T19" fmla="*/ 67874 h 445"/>
                <a:gd name="T20" fmla="*/ 75223 w 390"/>
                <a:gd name="T21" fmla="*/ 67874 h 445"/>
                <a:gd name="T22" fmla="*/ 63134 w 390"/>
                <a:gd name="T23" fmla="*/ 80010 h 445"/>
                <a:gd name="T24" fmla="*/ 63134 w 390"/>
                <a:gd name="T25" fmla="*/ 199576 h 445"/>
                <a:gd name="T26" fmla="*/ 111044 w 390"/>
                <a:gd name="T27" fmla="*/ 199576 h 445"/>
                <a:gd name="T28" fmla="*/ 111044 w 390"/>
                <a:gd name="T29" fmla="*/ 80010 h 445"/>
                <a:gd name="T30" fmla="*/ 98954 w 390"/>
                <a:gd name="T31" fmla="*/ 67874 h 445"/>
                <a:gd name="T32" fmla="*/ 31343 w 390"/>
                <a:gd name="T33" fmla="*/ 135747 h 445"/>
                <a:gd name="T34" fmla="*/ 31343 w 390"/>
                <a:gd name="T35" fmla="*/ 135747 h 445"/>
                <a:gd name="T36" fmla="*/ 7612 w 390"/>
                <a:gd name="T37" fmla="*/ 135747 h 445"/>
                <a:gd name="T38" fmla="*/ 0 w 390"/>
                <a:gd name="T39" fmla="*/ 143389 h 445"/>
                <a:gd name="T40" fmla="*/ 0 w 390"/>
                <a:gd name="T41" fmla="*/ 199576 h 445"/>
                <a:gd name="T42" fmla="*/ 43432 w 390"/>
                <a:gd name="T43" fmla="*/ 199576 h 445"/>
                <a:gd name="T44" fmla="*/ 43432 w 390"/>
                <a:gd name="T45" fmla="*/ 143389 h 445"/>
                <a:gd name="T46" fmla="*/ 31343 w 390"/>
                <a:gd name="T47" fmla="*/ 135747 h 4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0" h="445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B837F4-E843-4F7F-A7D3-ACC15F1203F0}"/>
                </a:ext>
              </a:extLst>
            </p:cNvPr>
            <p:cNvGrpSpPr/>
            <p:nvPr/>
          </p:nvGrpSpPr>
          <p:grpSpPr>
            <a:xfrm>
              <a:off x="7323026" y="3762477"/>
              <a:ext cx="2149247" cy="775976"/>
              <a:chOff x="7713406" y="1895776"/>
              <a:chExt cx="2149247" cy="77597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33D537-E7BD-4F56-80F4-FC579F7571F5}"/>
                  </a:ext>
                </a:extLst>
              </p:cNvPr>
              <p:cNvSpPr txBox="1"/>
              <p:nvPr/>
            </p:nvSpPr>
            <p:spPr>
              <a:xfrm>
                <a:off x="7713406" y="1895776"/>
                <a:ext cx="21492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Business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EF074B-3DF1-41A5-90CA-374F02102F62}"/>
                  </a:ext>
                </a:extLst>
              </p:cNvPr>
              <p:cNvSpPr txBox="1"/>
              <p:nvPr/>
            </p:nvSpPr>
            <p:spPr>
              <a:xfrm>
                <a:off x="7713406" y="2136221"/>
                <a:ext cx="2149247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possession.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28A8D-B369-44EE-8105-4BF576C26E6F}"/>
              </a:ext>
            </a:extLst>
          </p:cNvPr>
          <p:cNvGrpSpPr/>
          <p:nvPr/>
        </p:nvGrpSpPr>
        <p:grpSpPr>
          <a:xfrm>
            <a:off x="6903121" y="4771656"/>
            <a:ext cx="2569152" cy="775976"/>
            <a:chOff x="6903121" y="4771656"/>
            <a:chExt cx="2569152" cy="775976"/>
          </a:xfrm>
        </p:grpSpPr>
        <p:sp>
          <p:nvSpPr>
            <p:cNvPr id="30" name="Freeform 106">
              <a:extLst>
                <a:ext uri="{FF2B5EF4-FFF2-40B4-BE49-F238E27FC236}">
                  <a16:creationId xmlns:a16="http://schemas.microsoft.com/office/drawing/2014/main" id="{8DE37292-2D87-477A-8829-0BAFB759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121" y="4774374"/>
              <a:ext cx="215461" cy="305059"/>
            </a:xfrm>
            <a:custGeom>
              <a:avLst/>
              <a:gdLst>
                <a:gd name="T0" fmla="*/ 15808 w 355"/>
                <a:gd name="T1" fmla="*/ 222974 h 506"/>
                <a:gd name="T2" fmla="*/ 15808 w 355"/>
                <a:gd name="T3" fmla="*/ 222974 h 506"/>
                <a:gd name="T4" fmla="*/ 31616 w 355"/>
                <a:gd name="T5" fmla="*/ 170932 h 506"/>
                <a:gd name="T6" fmla="*/ 91686 w 355"/>
                <a:gd name="T7" fmla="*/ 139078 h 506"/>
                <a:gd name="T8" fmla="*/ 59618 w 355"/>
                <a:gd name="T9" fmla="*/ 127414 h 506"/>
                <a:gd name="T10" fmla="*/ 131883 w 355"/>
                <a:gd name="T11" fmla="*/ 87036 h 506"/>
                <a:gd name="T12" fmla="*/ 87621 w 355"/>
                <a:gd name="T13" fmla="*/ 75372 h 506"/>
                <a:gd name="T14" fmla="*/ 147691 w 355"/>
                <a:gd name="T15" fmla="*/ 59669 h 506"/>
                <a:gd name="T16" fmla="*/ 155820 w 355"/>
                <a:gd name="T17" fmla="*/ 19740 h 506"/>
                <a:gd name="T18" fmla="*/ 112010 w 355"/>
                <a:gd name="T19" fmla="*/ 0 h 506"/>
                <a:gd name="T20" fmla="*/ 71813 w 355"/>
                <a:gd name="T21" fmla="*/ 55631 h 506"/>
                <a:gd name="T22" fmla="*/ 75878 w 355"/>
                <a:gd name="T23" fmla="*/ 8076 h 506"/>
                <a:gd name="T24" fmla="*/ 31616 w 355"/>
                <a:gd name="T25" fmla="*/ 47556 h 506"/>
                <a:gd name="T26" fmla="*/ 27551 w 355"/>
                <a:gd name="T27" fmla="*/ 135041 h 506"/>
                <a:gd name="T28" fmla="*/ 3613 w 355"/>
                <a:gd name="T29" fmla="*/ 95560 h 506"/>
                <a:gd name="T30" fmla="*/ 15808 w 355"/>
                <a:gd name="T31" fmla="*/ 162856 h 506"/>
                <a:gd name="T32" fmla="*/ 3613 w 355"/>
                <a:gd name="T33" fmla="*/ 214450 h 506"/>
                <a:gd name="T34" fmla="*/ 15808 w 355"/>
                <a:gd name="T35" fmla="*/ 222974 h 5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5" h="506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1545BF1-3012-45ED-8DB8-C3E57FFD49FF}"/>
                </a:ext>
              </a:extLst>
            </p:cNvPr>
            <p:cNvGrpSpPr/>
            <p:nvPr/>
          </p:nvGrpSpPr>
          <p:grpSpPr>
            <a:xfrm>
              <a:off x="7323026" y="4771656"/>
              <a:ext cx="2149247" cy="775976"/>
              <a:chOff x="7713406" y="1895776"/>
              <a:chExt cx="2149247" cy="77597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A6D9EC-E3CB-4F76-B92E-35A0D0E95C16}"/>
                  </a:ext>
                </a:extLst>
              </p:cNvPr>
              <p:cNvSpPr txBox="1"/>
              <p:nvPr/>
            </p:nvSpPr>
            <p:spPr>
              <a:xfrm>
                <a:off x="7713406" y="1895776"/>
                <a:ext cx="21492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Startups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D196AA-7778-4B6A-88AE-6C3FF4F1AEE7}"/>
                  </a:ext>
                </a:extLst>
              </p:cNvPr>
              <p:cNvSpPr txBox="1"/>
              <p:nvPr/>
            </p:nvSpPr>
            <p:spPr>
              <a:xfrm>
                <a:off x="7713406" y="2136221"/>
                <a:ext cx="2149247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possession.</a:t>
                </a:r>
              </a:p>
            </p:txBody>
          </p:sp>
        </p:grp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753B0F-AF3F-4525-99BB-93B1FE67D6DB}"/>
              </a:ext>
            </a:extLst>
          </p:cNvPr>
          <p:cNvSpPr/>
          <p:nvPr/>
        </p:nvSpPr>
        <p:spPr>
          <a:xfrm>
            <a:off x="1146264" y="4562584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Option #1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B760A47-B844-435B-A8C8-23F7DEC24596}"/>
              </a:ext>
            </a:extLst>
          </p:cNvPr>
          <p:cNvSpPr/>
          <p:nvPr/>
        </p:nvSpPr>
        <p:spPr>
          <a:xfrm>
            <a:off x="2719726" y="4562584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Option #2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2429377-CBDB-47A3-A33D-3170102A11F7}"/>
              </a:ext>
            </a:extLst>
          </p:cNvPr>
          <p:cNvSpPr/>
          <p:nvPr/>
        </p:nvSpPr>
        <p:spPr>
          <a:xfrm>
            <a:off x="8648700" y="2157083"/>
            <a:ext cx="954630" cy="375821"/>
          </a:xfrm>
          <a:prstGeom prst="roundRect">
            <a:avLst>
              <a:gd name="adj" fmla="val 20026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190500" dist="63500" dir="5400000" sx="99000" sy="99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>
                <a:cs typeface="+mn-ea"/>
                <a:sym typeface="+mn-lt"/>
              </a:rPr>
              <a:t>2029</a:t>
            </a:r>
          </a:p>
        </p:txBody>
      </p:sp>
    </p:spTree>
    <p:extLst>
      <p:ext uri="{BB962C8B-B14F-4D97-AF65-F5344CB8AC3E}">
        <p14:creationId xmlns:p14="http://schemas.microsoft.com/office/powerpoint/2010/main" val="26579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A8A0CF56-B4D1-4B84-886A-799EB586F0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CB1D6DC-730A-4DD8-9AE9-5E3E5C5A0F27}"/>
              </a:ext>
            </a:extLst>
          </p:cNvPr>
          <p:cNvSpPr/>
          <p:nvPr/>
        </p:nvSpPr>
        <p:spPr>
          <a:xfrm>
            <a:off x="7441005" y="1545028"/>
            <a:ext cx="1862652" cy="376794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2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8F3D9F8-54AA-4EEA-B0E7-E725F1808E89}"/>
              </a:ext>
            </a:extLst>
          </p:cNvPr>
          <p:cNvSpPr txBox="1"/>
          <p:nvPr/>
        </p:nvSpPr>
        <p:spPr>
          <a:xfrm>
            <a:off x="7850234" y="1836812"/>
            <a:ext cx="861774" cy="2975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9570F8-C812-45A1-BEA9-02FB96D219CC}"/>
              </a:ext>
            </a:extLst>
          </p:cNvPr>
          <p:cNvGrpSpPr/>
          <p:nvPr/>
        </p:nvGrpSpPr>
        <p:grpSpPr>
          <a:xfrm>
            <a:off x="1081222" y="1153991"/>
            <a:ext cx="2399397" cy="1117261"/>
            <a:chOff x="1081222" y="1153991"/>
            <a:chExt cx="2399397" cy="111726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B4D89-203D-48E2-B48E-F12BB1990CF8}"/>
                </a:ext>
              </a:extLst>
            </p:cNvPr>
            <p:cNvSpPr/>
            <p:nvPr/>
          </p:nvSpPr>
          <p:spPr>
            <a:xfrm>
              <a:off x="1081222" y="1153991"/>
              <a:ext cx="2399397" cy="1117261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AEADE4-E96C-409F-9CBF-BDD75E754284}"/>
                </a:ext>
              </a:extLst>
            </p:cNvPr>
            <p:cNvSpPr txBox="1"/>
            <p:nvPr/>
          </p:nvSpPr>
          <p:spPr>
            <a:xfrm>
              <a:off x="1239427" y="1667536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6F6E1ED4-8BCB-4535-ABF1-E5E35B1CE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978" y="1370772"/>
              <a:ext cx="185990" cy="216268"/>
            </a:xfrm>
            <a:custGeom>
              <a:avLst/>
              <a:gdLst>
                <a:gd name="T0" fmla="*/ 196198 w 453"/>
                <a:gd name="T1" fmla="*/ 83098 h 533"/>
                <a:gd name="T2" fmla="*/ 196198 w 453"/>
                <a:gd name="T3" fmla="*/ 83098 h 533"/>
                <a:gd name="T4" fmla="*/ 19891 w 453"/>
                <a:gd name="T5" fmla="*/ 71482 h 533"/>
                <a:gd name="T6" fmla="*/ 0 w 453"/>
                <a:gd name="T7" fmla="*/ 79524 h 533"/>
                <a:gd name="T8" fmla="*/ 39782 w 453"/>
                <a:gd name="T9" fmla="*/ 237678 h 533"/>
                <a:gd name="T10" fmla="*/ 63742 w 453"/>
                <a:gd name="T11" fmla="*/ 237678 h 533"/>
                <a:gd name="T12" fmla="*/ 43851 w 453"/>
                <a:gd name="T13" fmla="*/ 158601 h 533"/>
                <a:gd name="T14" fmla="*/ 200266 w 453"/>
                <a:gd name="T15" fmla="*/ 87119 h 533"/>
                <a:gd name="T16" fmla="*/ 196198 w 453"/>
                <a:gd name="T17" fmla="*/ 83098 h 5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C53C89E-1EBF-4FCB-ADCA-70C79AD0CC56}"/>
              </a:ext>
            </a:extLst>
          </p:cNvPr>
          <p:cNvGrpSpPr/>
          <p:nvPr/>
        </p:nvGrpSpPr>
        <p:grpSpPr>
          <a:xfrm>
            <a:off x="1081222" y="3568555"/>
            <a:ext cx="2399397" cy="1117261"/>
            <a:chOff x="1081222" y="3568555"/>
            <a:chExt cx="2399397" cy="111726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D6801E4-5333-4D9F-9D4C-AF4E16E0CB68}"/>
                </a:ext>
              </a:extLst>
            </p:cNvPr>
            <p:cNvSpPr/>
            <p:nvPr/>
          </p:nvSpPr>
          <p:spPr>
            <a:xfrm>
              <a:off x="1081222" y="3568555"/>
              <a:ext cx="2399397" cy="1117261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ED5374-EA6C-48D1-84AC-0E5205763CA8}"/>
                </a:ext>
              </a:extLst>
            </p:cNvPr>
            <p:cNvSpPr txBox="1"/>
            <p:nvPr/>
          </p:nvSpPr>
          <p:spPr>
            <a:xfrm>
              <a:off x="1239427" y="4082100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4EDF7896-A569-46B1-A743-58984A6FF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652" y="3792423"/>
              <a:ext cx="194642" cy="196083"/>
            </a:xfrm>
            <a:custGeom>
              <a:avLst/>
              <a:gdLst>
                <a:gd name="T0" fmla="*/ 106933 w 479"/>
                <a:gd name="T1" fmla="*/ 0 h 479"/>
                <a:gd name="T2" fmla="*/ 106933 w 479"/>
                <a:gd name="T3" fmla="*/ 0 h 479"/>
                <a:gd name="T4" fmla="*/ 0 w 479"/>
                <a:gd name="T5" fmla="*/ 107725 h 479"/>
                <a:gd name="T6" fmla="*/ 106933 w 479"/>
                <a:gd name="T7" fmla="*/ 215449 h 479"/>
                <a:gd name="T8" fmla="*/ 213866 w 479"/>
                <a:gd name="T9" fmla="*/ 107725 h 479"/>
                <a:gd name="T10" fmla="*/ 106933 w 479"/>
                <a:gd name="T11" fmla="*/ 0 h 479"/>
                <a:gd name="T12" fmla="*/ 198206 w 479"/>
                <a:gd name="T13" fmla="*/ 107725 h 479"/>
                <a:gd name="T14" fmla="*/ 198206 w 479"/>
                <a:gd name="T15" fmla="*/ 107725 h 479"/>
                <a:gd name="T16" fmla="*/ 178520 w 479"/>
                <a:gd name="T17" fmla="*/ 163615 h 479"/>
                <a:gd name="T18" fmla="*/ 174493 w 479"/>
                <a:gd name="T19" fmla="*/ 147840 h 479"/>
                <a:gd name="T20" fmla="*/ 178520 w 479"/>
                <a:gd name="T21" fmla="*/ 115838 h 479"/>
                <a:gd name="T22" fmla="*/ 166439 w 479"/>
                <a:gd name="T23" fmla="*/ 91949 h 479"/>
                <a:gd name="T24" fmla="*/ 142726 w 479"/>
                <a:gd name="T25" fmla="*/ 80230 h 479"/>
                <a:gd name="T26" fmla="*/ 154806 w 479"/>
                <a:gd name="T27" fmla="*/ 39664 h 479"/>
                <a:gd name="T28" fmla="*/ 131093 w 479"/>
                <a:gd name="T29" fmla="*/ 27945 h 479"/>
                <a:gd name="T30" fmla="*/ 134673 w 479"/>
                <a:gd name="T31" fmla="*/ 23889 h 479"/>
                <a:gd name="T32" fmla="*/ 198206 w 479"/>
                <a:gd name="T33" fmla="*/ 107725 h 479"/>
                <a:gd name="T34" fmla="*/ 94853 w 479"/>
                <a:gd name="T35" fmla="*/ 19832 h 479"/>
                <a:gd name="T36" fmla="*/ 94853 w 479"/>
                <a:gd name="T37" fmla="*/ 19832 h 479"/>
                <a:gd name="T38" fmla="*/ 83220 w 479"/>
                <a:gd name="T39" fmla="*/ 27945 h 479"/>
                <a:gd name="T40" fmla="*/ 67113 w 479"/>
                <a:gd name="T41" fmla="*/ 39664 h 479"/>
                <a:gd name="T42" fmla="*/ 51453 w 479"/>
                <a:gd name="T43" fmla="*/ 59947 h 479"/>
                <a:gd name="T44" fmla="*/ 59507 w 479"/>
                <a:gd name="T45" fmla="*/ 71666 h 479"/>
                <a:gd name="T46" fmla="*/ 79193 w 479"/>
                <a:gd name="T47" fmla="*/ 71666 h 479"/>
                <a:gd name="T48" fmla="*/ 110960 w 479"/>
                <a:gd name="T49" fmla="*/ 107725 h 479"/>
                <a:gd name="T50" fmla="*/ 83220 w 479"/>
                <a:gd name="T51" fmla="*/ 131613 h 479"/>
                <a:gd name="T52" fmla="*/ 79193 w 479"/>
                <a:gd name="T53" fmla="*/ 151896 h 479"/>
                <a:gd name="T54" fmla="*/ 79193 w 479"/>
                <a:gd name="T55" fmla="*/ 175785 h 479"/>
                <a:gd name="T56" fmla="*/ 59507 w 479"/>
                <a:gd name="T57" fmla="*/ 155502 h 479"/>
                <a:gd name="T58" fmla="*/ 55480 w 479"/>
                <a:gd name="T59" fmla="*/ 128008 h 479"/>
                <a:gd name="T60" fmla="*/ 39373 w 479"/>
                <a:gd name="T61" fmla="*/ 107725 h 479"/>
                <a:gd name="T62" fmla="*/ 47426 w 479"/>
                <a:gd name="T63" fmla="*/ 83836 h 479"/>
                <a:gd name="T64" fmla="*/ 23713 w 479"/>
                <a:gd name="T65" fmla="*/ 76173 h 479"/>
                <a:gd name="T66" fmla="*/ 94853 w 479"/>
                <a:gd name="T67" fmla="*/ 19832 h 479"/>
                <a:gd name="T68" fmla="*/ 79193 w 479"/>
                <a:gd name="T69" fmla="*/ 195617 h 479"/>
                <a:gd name="T70" fmla="*/ 79193 w 479"/>
                <a:gd name="T71" fmla="*/ 195617 h 479"/>
                <a:gd name="T72" fmla="*/ 91273 w 479"/>
                <a:gd name="T73" fmla="*/ 187504 h 479"/>
                <a:gd name="T74" fmla="*/ 106933 w 479"/>
                <a:gd name="T75" fmla="*/ 183447 h 479"/>
                <a:gd name="T76" fmla="*/ 131093 w 479"/>
                <a:gd name="T77" fmla="*/ 175785 h 479"/>
                <a:gd name="T78" fmla="*/ 158386 w 479"/>
                <a:gd name="T79" fmla="*/ 183447 h 479"/>
                <a:gd name="T80" fmla="*/ 106933 w 479"/>
                <a:gd name="T81" fmla="*/ 199674 h 479"/>
                <a:gd name="T82" fmla="*/ 79193 w 479"/>
                <a:gd name="T83" fmla="*/ 195617 h 4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9" h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CF244E9-F23A-4338-8FF3-CFAAA2A9AA08}"/>
              </a:ext>
            </a:extLst>
          </p:cNvPr>
          <p:cNvGrpSpPr/>
          <p:nvPr/>
        </p:nvGrpSpPr>
        <p:grpSpPr>
          <a:xfrm>
            <a:off x="3592190" y="1153990"/>
            <a:ext cx="2399397" cy="1117261"/>
            <a:chOff x="3592190" y="1153990"/>
            <a:chExt cx="2399397" cy="111726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39B0E4-6D91-4534-8088-3F47C41443BF}"/>
                </a:ext>
              </a:extLst>
            </p:cNvPr>
            <p:cNvSpPr/>
            <p:nvPr/>
          </p:nvSpPr>
          <p:spPr>
            <a:xfrm>
              <a:off x="3592190" y="1153990"/>
              <a:ext cx="2399397" cy="1117261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476FE3-EAFB-4480-87FF-993F13BDFC4A}"/>
                </a:ext>
              </a:extLst>
            </p:cNvPr>
            <p:cNvSpPr txBox="1"/>
            <p:nvPr/>
          </p:nvSpPr>
          <p:spPr>
            <a:xfrm>
              <a:off x="3750395" y="1667535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06">
              <a:extLst>
                <a:ext uri="{FF2B5EF4-FFF2-40B4-BE49-F238E27FC236}">
                  <a16:creationId xmlns:a16="http://schemas.microsoft.com/office/drawing/2014/main" id="{3495E061-7575-4D44-BBC3-664BA0311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131" y="1367320"/>
              <a:ext cx="145620" cy="206175"/>
            </a:xfrm>
            <a:custGeom>
              <a:avLst/>
              <a:gdLst>
                <a:gd name="T0" fmla="*/ 15808 w 355"/>
                <a:gd name="T1" fmla="*/ 222974 h 506"/>
                <a:gd name="T2" fmla="*/ 15808 w 355"/>
                <a:gd name="T3" fmla="*/ 222974 h 506"/>
                <a:gd name="T4" fmla="*/ 31616 w 355"/>
                <a:gd name="T5" fmla="*/ 170932 h 506"/>
                <a:gd name="T6" fmla="*/ 91686 w 355"/>
                <a:gd name="T7" fmla="*/ 139078 h 506"/>
                <a:gd name="T8" fmla="*/ 59618 w 355"/>
                <a:gd name="T9" fmla="*/ 127414 h 506"/>
                <a:gd name="T10" fmla="*/ 131883 w 355"/>
                <a:gd name="T11" fmla="*/ 87036 h 506"/>
                <a:gd name="T12" fmla="*/ 87621 w 355"/>
                <a:gd name="T13" fmla="*/ 75372 h 506"/>
                <a:gd name="T14" fmla="*/ 147691 w 355"/>
                <a:gd name="T15" fmla="*/ 59669 h 506"/>
                <a:gd name="T16" fmla="*/ 155820 w 355"/>
                <a:gd name="T17" fmla="*/ 19740 h 506"/>
                <a:gd name="T18" fmla="*/ 112010 w 355"/>
                <a:gd name="T19" fmla="*/ 0 h 506"/>
                <a:gd name="T20" fmla="*/ 71813 w 355"/>
                <a:gd name="T21" fmla="*/ 55631 h 506"/>
                <a:gd name="T22" fmla="*/ 75878 w 355"/>
                <a:gd name="T23" fmla="*/ 8076 h 506"/>
                <a:gd name="T24" fmla="*/ 31616 w 355"/>
                <a:gd name="T25" fmla="*/ 47556 h 506"/>
                <a:gd name="T26" fmla="*/ 27551 w 355"/>
                <a:gd name="T27" fmla="*/ 135041 h 506"/>
                <a:gd name="T28" fmla="*/ 3613 w 355"/>
                <a:gd name="T29" fmla="*/ 95560 h 506"/>
                <a:gd name="T30" fmla="*/ 15808 w 355"/>
                <a:gd name="T31" fmla="*/ 162856 h 506"/>
                <a:gd name="T32" fmla="*/ 3613 w 355"/>
                <a:gd name="T33" fmla="*/ 214450 h 506"/>
                <a:gd name="T34" fmla="*/ 15808 w 355"/>
                <a:gd name="T35" fmla="*/ 222974 h 5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5" h="506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28529E6-B466-4363-89C9-3AB34EB3B3E7}"/>
              </a:ext>
            </a:extLst>
          </p:cNvPr>
          <p:cNvGrpSpPr/>
          <p:nvPr/>
        </p:nvGrpSpPr>
        <p:grpSpPr>
          <a:xfrm>
            <a:off x="1081222" y="4775837"/>
            <a:ext cx="2399397" cy="1117261"/>
            <a:chOff x="1081222" y="4775837"/>
            <a:chExt cx="2399397" cy="111726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560B40D-32EC-4245-A81D-FEB55CF32942}"/>
                </a:ext>
              </a:extLst>
            </p:cNvPr>
            <p:cNvSpPr/>
            <p:nvPr/>
          </p:nvSpPr>
          <p:spPr>
            <a:xfrm>
              <a:off x="1081222" y="4775837"/>
              <a:ext cx="2399397" cy="1117261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D770987-CC95-441D-9BA7-07D9DE69D16E}"/>
                </a:ext>
              </a:extLst>
            </p:cNvPr>
            <p:cNvSpPr txBox="1"/>
            <p:nvPr/>
          </p:nvSpPr>
          <p:spPr>
            <a:xfrm>
              <a:off x="1239427" y="5289382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09">
              <a:extLst>
                <a:ext uri="{FF2B5EF4-FFF2-40B4-BE49-F238E27FC236}">
                  <a16:creationId xmlns:a16="http://schemas.microsoft.com/office/drawing/2014/main" id="{118E6A59-5866-4D34-8C9B-DAD54D09D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328" y="4999027"/>
              <a:ext cx="203291" cy="141295"/>
            </a:xfrm>
            <a:custGeom>
              <a:avLst/>
              <a:gdLst>
                <a:gd name="T0" fmla="*/ 199517 w 497"/>
                <a:gd name="T1" fmla="*/ 0 h 347"/>
                <a:gd name="T2" fmla="*/ 0 w 497"/>
                <a:gd name="T3" fmla="*/ 20175 h 347"/>
                <a:gd name="T4" fmla="*/ 23870 w 497"/>
                <a:gd name="T5" fmla="*/ 155127 h 347"/>
                <a:gd name="T6" fmla="*/ 223387 w 497"/>
                <a:gd name="T7" fmla="*/ 130916 h 347"/>
                <a:gd name="T8" fmla="*/ 199517 w 497"/>
                <a:gd name="T9" fmla="*/ 0 h 347"/>
                <a:gd name="T10" fmla="*/ 199517 w 497"/>
                <a:gd name="T11" fmla="*/ 130916 h 347"/>
                <a:gd name="T12" fmla="*/ 23870 w 497"/>
                <a:gd name="T13" fmla="*/ 63665 h 347"/>
                <a:gd name="T14" fmla="*/ 199517 w 497"/>
                <a:gd name="T15" fmla="*/ 130916 h 347"/>
                <a:gd name="T16" fmla="*/ 199517 w 497"/>
                <a:gd name="T17" fmla="*/ 31832 h 347"/>
                <a:gd name="T18" fmla="*/ 23870 w 497"/>
                <a:gd name="T19" fmla="*/ 20175 h 347"/>
                <a:gd name="T20" fmla="*/ 199517 w 497"/>
                <a:gd name="T21" fmla="*/ 31832 h 347"/>
                <a:gd name="T22" fmla="*/ 43686 w 497"/>
                <a:gd name="T23" fmla="*/ 87427 h 347"/>
                <a:gd name="T24" fmla="*/ 51793 w 497"/>
                <a:gd name="T25" fmla="*/ 95497 h 347"/>
                <a:gd name="T26" fmla="*/ 43686 w 497"/>
                <a:gd name="T27" fmla="*/ 87427 h 347"/>
                <a:gd name="T28" fmla="*/ 83770 w 497"/>
                <a:gd name="T29" fmla="*/ 103567 h 347"/>
                <a:gd name="T30" fmla="*/ 99533 w 497"/>
                <a:gd name="T31" fmla="*/ 107154 h 347"/>
                <a:gd name="T32" fmla="*/ 103587 w 497"/>
                <a:gd name="T33" fmla="*/ 103567 h 347"/>
                <a:gd name="T34" fmla="*/ 111693 w 497"/>
                <a:gd name="T35" fmla="*/ 95497 h 347"/>
                <a:gd name="T36" fmla="*/ 99533 w 497"/>
                <a:gd name="T37" fmla="*/ 87427 h 347"/>
                <a:gd name="T38" fmla="*/ 91426 w 497"/>
                <a:gd name="T39" fmla="*/ 95497 h 347"/>
                <a:gd name="T40" fmla="*/ 83770 w 497"/>
                <a:gd name="T41" fmla="*/ 103567 h 347"/>
                <a:gd name="T42" fmla="*/ 111693 w 497"/>
                <a:gd name="T43" fmla="*/ 107154 h 347"/>
                <a:gd name="T44" fmla="*/ 103587 w 497"/>
                <a:gd name="T45" fmla="*/ 103567 h 347"/>
                <a:gd name="T46" fmla="*/ 111693 w 497"/>
                <a:gd name="T47" fmla="*/ 107154 h 347"/>
                <a:gd name="T48" fmla="*/ 79717 w 497"/>
                <a:gd name="T49" fmla="*/ 107154 h 347"/>
                <a:gd name="T50" fmla="*/ 63953 w 497"/>
                <a:gd name="T51" fmla="*/ 103567 h 347"/>
                <a:gd name="T52" fmla="*/ 79717 w 497"/>
                <a:gd name="T53" fmla="*/ 107154 h 347"/>
                <a:gd name="T54" fmla="*/ 83770 w 497"/>
                <a:gd name="T55" fmla="*/ 95497 h 347"/>
                <a:gd name="T56" fmla="*/ 91426 w 497"/>
                <a:gd name="T57" fmla="*/ 87427 h 347"/>
                <a:gd name="T58" fmla="*/ 79717 w 497"/>
                <a:gd name="T59" fmla="*/ 103567 h 347"/>
                <a:gd name="T60" fmla="*/ 83770 w 497"/>
                <a:gd name="T61" fmla="*/ 95497 h 347"/>
                <a:gd name="T62" fmla="*/ 59900 w 497"/>
                <a:gd name="T63" fmla="*/ 103567 h 347"/>
                <a:gd name="T64" fmla="*/ 63953 w 497"/>
                <a:gd name="T65" fmla="*/ 95497 h 347"/>
                <a:gd name="T66" fmla="*/ 71610 w 497"/>
                <a:gd name="T67" fmla="*/ 87427 h 347"/>
                <a:gd name="T68" fmla="*/ 59900 w 497"/>
                <a:gd name="T69" fmla="*/ 95497 h 347"/>
                <a:gd name="T70" fmla="*/ 51793 w 497"/>
                <a:gd name="T71" fmla="*/ 103567 h 347"/>
                <a:gd name="T72" fmla="*/ 43686 w 497"/>
                <a:gd name="T73" fmla="*/ 107154 h 347"/>
                <a:gd name="T74" fmla="*/ 59900 w 497"/>
                <a:gd name="T75" fmla="*/ 103567 h 3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34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18"/>
                    <a:pt x="0" y="45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20"/>
                    <a:pt x="27" y="346"/>
                    <a:pt x="53" y="346"/>
                  </a:cubicBezTo>
                  <a:cubicBezTo>
                    <a:pt x="443" y="346"/>
                    <a:pt x="443" y="346"/>
                    <a:pt x="443" y="346"/>
                  </a:cubicBezTo>
                  <a:cubicBezTo>
                    <a:pt x="478" y="346"/>
                    <a:pt x="496" y="320"/>
                    <a:pt x="496" y="292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8"/>
                    <a:pt x="478" y="0"/>
                    <a:pt x="443" y="0"/>
                  </a:cubicBezTo>
                  <a:close/>
                  <a:moveTo>
                    <a:pt x="443" y="292"/>
                  </a:moveTo>
                  <a:lnTo>
                    <a:pt x="443" y="292"/>
                  </a:lnTo>
                  <a:cubicBezTo>
                    <a:pt x="53" y="292"/>
                    <a:pt x="53" y="292"/>
                    <a:pt x="53" y="29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443" y="142"/>
                    <a:pt x="443" y="142"/>
                    <a:pt x="443" y="142"/>
                  </a:cubicBezTo>
                  <a:lnTo>
                    <a:pt x="443" y="292"/>
                  </a:lnTo>
                  <a:close/>
                  <a:moveTo>
                    <a:pt x="443" y="71"/>
                  </a:moveTo>
                  <a:lnTo>
                    <a:pt x="443" y="71"/>
                  </a:lnTo>
                  <a:cubicBezTo>
                    <a:pt x="53" y="71"/>
                    <a:pt x="53" y="71"/>
                    <a:pt x="53" y="7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43" y="45"/>
                    <a:pt x="443" y="45"/>
                    <a:pt x="443" y="45"/>
                  </a:cubicBezTo>
                  <a:lnTo>
                    <a:pt x="443" y="71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cubicBezTo>
                    <a:pt x="97" y="213"/>
                    <a:pt x="97" y="213"/>
                    <a:pt x="97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195"/>
                    <a:pt x="115" y="195"/>
                    <a:pt x="115" y="195"/>
                  </a:cubicBezTo>
                  <a:lnTo>
                    <a:pt x="97" y="195"/>
                  </a:lnTo>
                  <a:close/>
                  <a:moveTo>
                    <a:pt x="186" y="231"/>
                  </a:moveTo>
                  <a:lnTo>
                    <a:pt x="186" y="231"/>
                  </a:lnTo>
                  <a:cubicBezTo>
                    <a:pt x="186" y="239"/>
                    <a:pt x="186" y="239"/>
                    <a:pt x="186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1"/>
                    <a:pt x="221" y="231"/>
                    <a:pt x="221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13"/>
                    <a:pt x="230" y="213"/>
                    <a:pt x="230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213"/>
                    <a:pt x="221" y="213"/>
                    <a:pt x="221" y="213"/>
                  </a:cubicBezTo>
                  <a:cubicBezTo>
                    <a:pt x="203" y="213"/>
                    <a:pt x="203" y="213"/>
                    <a:pt x="203" y="213"/>
                  </a:cubicBezTo>
                  <a:cubicBezTo>
                    <a:pt x="203" y="231"/>
                    <a:pt x="203" y="231"/>
                    <a:pt x="203" y="231"/>
                  </a:cubicBezTo>
                  <a:lnTo>
                    <a:pt x="186" y="231"/>
                  </a:lnTo>
                  <a:close/>
                  <a:moveTo>
                    <a:pt x="248" y="239"/>
                  </a:moveTo>
                  <a:lnTo>
                    <a:pt x="248" y="239"/>
                  </a:lnTo>
                  <a:cubicBezTo>
                    <a:pt x="248" y="231"/>
                    <a:pt x="248" y="231"/>
                    <a:pt x="248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39"/>
                    <a:pt x="230" y="239"/>
                    <a:pt x="230" y="239"/>
                  </a:cubicBezTo>
                  <a:lnTo>
                    <a:pt x="248" y="239"/>
                  </a:lnTo>
                  <a:close/>
                  <a:moveTo>
                    <a:pt x="177" y="239"/>
                  </a:moveTo>
                  <a:lnTo>
                    <a:pt x="177" y="239"/>
                  </a:lnTo>
                  <a:cubicBezTo>
                    <a:pt x="177" y="231"/>
                    <a:pt x="177" y="231"/>
                    <a:pt x="177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42" y="239"/>
                    <a:pt x="142" y="239"/>
                    <a:pt x="142" y="239"/>
                  </a:cubicBezTo>
                  <a:lnTo>
                    <a:pt x="177" y="239"/>
                  </a:lnTo>
                  <a:close/>
                  <a:moveTo>
                    <a:pt x="186" y="213"/>
                  </a:moveTo>
                  <a:lnTo>
                    <a:pt x="186" y="213"/>
                  </a:lnTo>
                  <a:cubicBezTo>
                    <a:pt x="203" y="213"/>
                    <a:pt x="203" y="213"/>
                    <a:pt x="203" y="213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77" y="231"/>
                    <a:pt x="177" y="231"/>
                    <a:pt x="177" y="231"/>
                  </a:cubicBezTo>
                  <a:cubicBezTo>
                    <a:pt x="186" y="231"/>
                    <a:pt x="186" y="231"/>
                    <a:pt x="186" y="231"/>
                  </a:cubicBezTo>
                  <a:lnTo>
                    <a:pt x="186" y="213"/>
                  </a:lnTo>
                  <a:close/>
                  <a:moveTo>
                    <a:pt x="133" y="231"/>
                  </a:moveTo>
                  <a:lnTo>
                    <a:pt x="133" y="231"/>
                  </a:lnTo>
                  <a:cubicBezTo>
                    <a:pt x="142" y="231"/>
                    <a:pt x="142" y="231"/>
                    <a:pt x="142" y="231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33" y="195"/>
                    <a:pt x="133" y="195"/>
                    <a:pt x="133" y="195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97" y="231"/>
                    <a:pt x="97" y="231"/>
                    <a:pt x="97" y="231"/>
                  </a:cubicBezTo>
                  <a:cubicBezTo>
                    <a:pt x="97" y="239"/>
                    <a:pt x="97" y="239"/>
                    <a:pt x="97" y="239"/>
                  </a:cubicBezTo>
                  <a:cubicBezTo>
                    <a:pt x="133" y="239"/>
                    <a:pt x="133" y="239"/>
                    <a:pt x="133" y="239"/>
                  </a:cubicBezTo>
                  <a:lnTo>
                    <a:pt x="133" y="2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27B68E-CF6E-4014-8359-186280877785}"/>
              </a:ext>
            </a:extLst>
          </p:cNvPr>
          <p:cNvGrpSpPr/>
          <p:nvPr/>
        </p:nvGrpSpPr>
        <p:grpSpPr>
          <a:xfrm>
            <a:off x="3592190" y="2361272"/>
            <a:ext cx="2399397" cy="1117261"/>
            <a:chOff x="3592190" y="2361272"/>
            <a:chExt cx="2399397" cy="111726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8BC7C95-1102-452C-91D0-0BEFB0A3860D}"/>
                </a:ext>
              </a:extLst>
            </p:cNvPr>
            <p:cNvSpPr/>
            <p:nvPr/>
          </p:nvSpPr>
          <p:spPr>
            <a:xfrm>
              <a:off x="3592190" y="2361272"/>
              <a:ext cx="2399397" cy="1117261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4B1DD2-5E0E-401E-AF04-E13886632DC1}"/>
                </a:ext>
              </a:extLst>
            </p:cNvPr>
            <p:cNvSpPr txBox="1"/>
            <p:nvPr/>
          </p:nvSpPr>
          <p:spPr>
            <a:xfrm>
              <a:off x="3750395" y="2874817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0E0BF7F1-6506-4085-BEBD-D0FBEC674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667" y="2584566"/>
              <a:ext cx="184549" cy="188874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1C208D-99F2-42ED-B803-5AB4BAA2E047}"/>
              </a:ext>
            </a:extLst>
          </p:cNvPr>
          <p:cNvGrpSpPr/>
          <p:nvPr/>
        </p:nvGrpSpPr>
        <p:grpSpPr>
          <a:xfrm>
            <a:off x="3592190" y="4775836"/>
            <a:ext cx="2399397" cy="1117261"/>
            <a:chOff x="3592190" y="4775836"/>
            <a:chExt cx="2399397" cy="111726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EC5757D-1FFC-4D8F-968B-B16A1A5740B0}"/>
                </a:ext>
              </a:extLst>
            </p:cNvPr>
            <p:cNvSpPr/>
            <p:nvPr/>
          </p:nvSpPr>
          <p:spPr>
            <a:xfrm>
              <a:off x="3592190" y="4775836"/>
              <a:ext cx="2399397" cy="1117261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E48FC3C-59A8-4D88-B153-DB856AF67E51}"/>
                </a:ext>
              </a:extLst>
            </p:cNvPr>
            <p:cNvSpPr txBox="1"/>
            <p:nvPr/>
          </p:nvSpPr>
          <p:spPr>
            <a:xfrm>
              <a:off x="3750395" y="5289381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33">
              <a:extLst>
                <a:ext uri="{FF2B5EF4-FFF2-40B4-BE49-F238E27FC236}">
                  <a16:creationId xmlns:a16="http://schemas.microsoft.com/office/drawing/2014/main" id="{2CD28497-F1C0-47D2-8347-29AC2AB2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295" y="4985147"/>
              <a:ext cx="203292" cy="194642"/>
            </a:xfrm>
            <a:custGeom>
              <a:avLst/>
              <a:gdLst>
                <a:gd name="T0" fmla="*/ 191410 w 497"/>
                <a:gd name="T1" fmla="*/ 71438 h 480"/>
                <a:gd name="T2" fmla="*/ 191410 w 497"/>
                <a:gd name="T3" fmla="*/ 71438 h 480"/>
                <a:gd name="T4" fmla="*/ 167540 w 497"/>
                <a:gd name="T5" fmla="*/ 8037 h 480"/>
                <a:gd name="T6" fmla="*/ 155830 w 497"/>
                <a:gd name="T7" fmla="*/ 4018 h 480"/>
                <a:gd name="T8" fmla="*/ 4053 w 497"/>
                <a:gd name="T9" fmla="*/ 59829 h 480"/>
                <a:gd name="T10" fmla="*/ 0 w 497"/>
                <a:gd name="T11" fmla="*/ 71438 h 480"/>
                <a:gd name="T12" fmla="*/ 23870 w 497"/>
                <a:gd name="T13" fmla="*/ 134839 h 480"/>
                <a:gd name="T14" fmla="*/ 23870 w 497"/>
                <a:gd name="T15" fmla="*/ 99120 h 480"/>
                <a:gd name="T16" fmla="*/ 51793 w 497"/>
                <a:gd name="T17" fmla="*/ 71438 h 480"/>
                <a:gd name="T18" fmla="*/ 91426 w 497"/>
                <a:gd name="T19" fmla="*/ 71438 h 480"/>
                <a:gd name="T20" fmla="*/ 139166 w 497"/>
                <a:gd name="T21" fmla="*/ 39737 h 480"/>
                <a:gd name="T22" fmla="*/ 167540 w 497"/>
                <a:gd name="T23" fmla="*/ 71438 h 480"/>
                <a:gd name="T24" fmla="*/ 191410 w 497"/>
                <a:gd name="T25" fmla="*/ 71438 h 480"/>
                <a:gd name="T26" fmla="*/ 215280 w 497"/>
                <a:gd name="T27" fmla="*/ 91083 h 480"/>
                <a:gd name="T28" fmla="*/ 215280 w 497"/>
                <a:gd name="T29" fmla="*/ 91083 h 480"/>
                <a:gd name="T30" fmla="*/ 51793 w 497"/>
                <a:gd name="T31" fmla="*/ 91083 h 480"/>
                <a:gd name="T32" fmla="*/ 43686 w 497"/>
                <a:gd name="T33" fmla="*/ 99120 h 480"/>
                <a:gd name="T34" fmla="*/ 43686 w 497"/>
                <a:gd name="T35" fmla="*/ 206276 h 480"/>
                <a:gd name="T36" fmla="*/ 51793 w 497"/>
                <a:gd name="T37" fmla="*/ 213867 h 480"/>
                <a:gd name="T38" fmla="*/ 215280 w 497"/>
                <a:gd name="T39" fmla="*/ 213867 h 480"/>
                <a:gd name="T40" fmla="*/ 223387 w 497"/>
                <a:gd name="T41" fmla="*/ 206276 h 480"/>
                <a:gd name="T42" fmla="*/ 223387 w 497"/>
                <a:gd name="T43" fmla="*/ 99120 h 480"/>
                <a:gd name="T44" fmla="*/ 215280 w 497"/>
                <a:gd name="T45" fmla="*/ 91083 h 480"/>
                <a:gd name="T46" fmla="*/ 203570 w 497"/>
                <a:gd name="T47" fmla="*/ 190203 h 480"/>
                <a:gd name="T48" fmla="*/ 203570 w 497"/>
                <a:gd name="T49" fmla="*/ 190203 h 480"/>
                <a:gd name="T50" fmla="*/ 67556 w 497"/>
                <a:gd name="T51" fmla="*/ 190203 h 480"/>
                <a:gd name="T52" fmla="*/ 67556 w 497"/>
                <a:gd name="T53" fmla="*/ 174576 h 480"/>
                <a:gd name="T54" fmla="*/ 87823 w 497"/>
                <a:gd name="T55" fmla="*/ 122783 h 480"/>
                <a:gd name="T56" fmla="*/ 119350 w 497"/>
                <a:gd name="T57" fmla="*/ 162521 h 480"/>
                <a:gd name="T58" fmla="*/ 147723 w 497"/>
                <a:gd name="T59" fmla="*/ 134839 h 480"/>
                <a:gd name="T60" fmla="*/ 187357 w 497"/>
                <a:gd name="T61" fmla="*/ 118765 h 480"/>
                <a:gd name="T62" fmla="*/ 203570 w 497"/>
                <a:gd name="T63" fmla="*/ 154930 h 480"/>
                <a:gd name="T64" fmla="*/ 203570 w 497"/>
                <a:gd name="T65" fmla="*/ 19020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A5A9B9-45A3-464B-AC64-DFE8E105E76F}"/>
              </a:ext>
            </a:extLst>
          </p:cNvPr>
          <p:cNvGrpSpPr/>
          <p:nvPr/>
        </p:nvGrpSpPr>
        <p:grpSpPr>
          <a:xfrm>
            <a:off x="3592190" y="3568554"/>
            <a:ext cx="2399397" cy="1117261"/>
            <a:chOff x="3592190" y="3568554"/>
            <a:chExt cx="2399397" cy="111726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2B4A24D-64D9-4B6E-BDED-C0D3F18F5321}"/>
                </a:ext>
              </a:extLst>
            </p:cNvPr>
            <p:cNvSpPr/>
            <p:nvPr/>
          </p:nvSpPr>
          <p:spPr>
            <a:xfrm>
              <a:off x="3592190" y="3568554"/>
              <a:ext cx="2399397" cy="1117261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392641-9894-4962-990A-34607E314E38}"/>
                </a:ext>
              </a:extLst>
            </p:cNvPr>
            <p:cNvSpPr txBox="1"/>
            <p:nvPr/>
          </p:nvSpPr>
          <p:spPr>
            <a:xfrm>
              <a:off x="3750395" y="4082099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67">
              <a:extLst>
                <a:ext uri="{FF2B5EF4-FFF2-40B4-BE49-F238E27FC236}">
                  <a16:creationId xmlns:a16="http://schemas.microsoft.com/office/drawing/2014/main" id="{1DFC5954-5482-4808-BFEC-CC35A75C2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876" y="3803028"/>
              <a:ext cx="170131" cy="171573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828ACB-4626-4AF9-AD36-214C5BEC1D8D}"/>
              </a:ext>
            </a:extLst>
          </p:cNvPr>
          <p:cNvGrpSpPr/>
          <p:nvPr/>
        </p:nvGrpSpPr>
        <p:grpSpPr>
          <a:xfrm>
            <a:off x="936719" y="2198503"/>
            <a:ext cx="2688404" cy="1442802"/>
            <a:chOff x="936719" y="2198503"/>
            <a:chExt cx="2688404" cy="144280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485B3D3-9FD7-490C-BD82-959DA12815D2}"/>
                </a:ext>
              </a:extLst>
            </p:cNvPr>
            <p:cNvSpPr/>
            <p:nvPr/>
          </p:nvSpPr>
          <p:spPr>
            <a:xfrm>
              <a:off x="936719" y="2198503"/>
              <a:ext cx="2688404" cy="1442802"/>
            </a:xfrm>
            <a:prstGeom prst="roundRect">
              <a:avLst>
                <a:gd name="adj" fmla="val 218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5599E5-17CE-4ED9-A142-BE3505D9FD02}"/>
                </a:ext>
              </a:extLst>
            </p:cNvPr>
            <p:cNvSpPr txBox="1"/>
            <p:nvPr/>
          </p:nvSpPr>
          <p:spPr>
            <a:xfrm>
              <a:off x="1239427" y="2874818"/>
              <a:ext cx="2082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16">
              <a:extLst>
                <a:ext uri="{FF2B5EF4-FFF2-40B4-BE49-F238E27FC236}">
                  <a16:creationId xmlns:a16="http://schemas.microsoft.com/office/drawing/2014/main" id="{C14897DD-3F30-45FA-9E81-C90AD4905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98" y="2570584"/>
              <a:ext cx="207621" cy="214212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7A86689-B763-4913-9A8E-2301A25C98DB}"/>
              </a:ext>
            </a:extLst>
          </p:cNvPr>
          <p:cNvSpPr/>
          <p:nvPr/>
        </p:nvSpPr>
        <p:spPr>
          <a:xfrm rot="3081036">
            <a:off x="9087818" y="4170379"/>
            <a:ext cx="1522096" cy="1522096"/>
          </a:xfrm>
          <a:prstGeom prst="roundRect">
            <a:avLst>
              <a:gd name="adj" fmla="val 20625"/>
            </a:avLst>
          </a:prstGeom>
          <a:gradFill flip="none" rotWithShape="0">
            <a:gsLst>
              <a:gs pos="32000">
                <a:schemeClr val="accent2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  <a:effectLst>
            <a:outerShdw blurRad="152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88B15EBC-443D-4839-830E-2F1FC5FD73BE}"/>
              </a:ext>
            </a:extLst>
          </p:cNvPr>
          <p:cNvSpPr/>
          <p:nvPr/>
        </p:nvSpPr>
        <p:spPr>
          <a:xfrm rot="3081036">
            <a:off x="6991979" y="1237838"/>
            <a:ext cx="671315" cy="671315"/>
          </a:xfrm>
          <a:prstGeom prst="roundRect">
            <a:avLst>
              <a:gd name="adj" fmla="val 20625"/>
            </a:avLst>
          </a:prstGeom>
          <a:gradFill flip="none" rotWithShape="0"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  <a:effectLst>
            <a:outerShdw blurRad="152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CC99D770-5086-4C63-8CBE-CB4BDA781FC3}"/>
              </a:ext>
            </a:extLst>
          </p:cNvPr>
          <p:cNvSpPr/>
          <p:nvPr/>
        </p:nvSpPr>
        <p:spPr>
          <a:xfrm rot="3081036">
            <a:off x="9860509" y="2455693"/>
            <a:ext cx="547708" cy="547708"/>
          </a:xfrm>
          <a:prstGeom prst="roundRect">
            <a:avLst>
              <a:gd name="adj" fmla="val 20625"/>
            </a:avLst>
          </a:prstGeom>
          <a:gradFill flip="none" rotWithShape="0"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  <a:effectLst>
            <a:outerShdw blurRad="152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r"/>
      </p:transition>
    </mc:Choice>
    <mc:Fallback xmlns="">
      <p:transition spd="slow" advClick="0" advTm="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7" grpId="0"/>
      <p:bldP spid="45" grpId="0" animBg="1"/>
      <p:bldP spid="46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包含 天空, 建筑物, 户外&#10;&#10;已生成极高可信度的说明">
            <a:extLst>
              <a:ext uri="{FF2B5EF4-FFF2-40B4-BE49-F238E27FC236}">
                <a16:creationId xmlns:a16="http://schemas.microsoft.com/office/drawing/2014/main" id="{218E63A8-7D68-4E10-ACF8-E3DEF488BC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994399-0C9D-48F5-85EC-577316226CF4}"/>
              </a:ext>
            </a:extLst>
          </p:cNvPr>
          <p:cNvGrpSpPr/>
          <p:nvPr/>
        </p:nvGrpSpPr>
        <p:grpSpPr>
          <a:xfrm>
            <a:off x="727587" y="4710974"/>
            <a:ext cx="4640826" cy="1351779"/>
            <a:chOff x="727587" y="4607738"/>
            <a:chExt cx="4640826" cy="13517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B89117-20EB-4745-A25F-EBEA08BA247A}"/>
                </a:ext>
              </a:extLst>
            </p:cNvPr>
            <p:cNvSpPr txBox="1"/>
            <p:nvPr/>
          </p:nvSpPr>
          <p:spPr>
            <a:xfrm>
              <a:off x="727587" y="4980788"/>
              <a:ext cx="464082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D21FDB-A6D6-4377-9001-609C0A0FF589}"/>
                </a:ext>
              </a:extLst>
            </p:cNvPr>
            <p:cNvSpPr txBox="1"/>
            <p:nvPr/>
          </p:nvSpPr>
          <p:spPr>
            <a:xfrm>
              <a:off x="1111045" y="4607738"/>
              <a:ext cx="387391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Startup Business Slide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8053D4-559A-4EA0-81D4-06673BD0E96F}"/>
              </a:ext>
            </a:extLst>
          </p:cNvPr>
          <p:cNvGrpSpPr/>
          <p:nvPr/>
        </p:nvGrpSpPr>
        <p:grpSpPr>
          <a:xfrm>
            <a:off x="3853282" y="3429000"/>
            <a:ext cx="615479" cy="691340"/>
            <a:chOff x="3853282" y="3429000"/>
            <a:chExt cx="615479" cy="6913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62B737-6645-49F7-A87C-22645E83A389}"/>
                </a:ext>
              </a:extLst>
            </p:cNvPr>
            <p:cNvSpPr/>
            <p:nvPr/>
          </p:nvSpPr>
          <p:spPr>
            <a:xfrm>
              <a:off x="3853282" y="3429000"/>
              <a:ext cx="615479" cy="691340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241300" dist="50800" dir="5400000" sx="96000" sy="96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0E2ABEDA-B439-42F1-85F4-E68D9C277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624" y="3636007"/>
              <a:ext cx="268794" cy="277327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6" name="Freeform 49">
            <a:extLst>
              <a:ext uri="{FF2B5EF4-FFF2-40B4-BE49-F238E27FC236}">
                <a16:creationId xmlns:a16="http://schemas.microsoft.com/office/drawing/2014/main" id="{B1C1CFFC-178D-4949-9ADB-F36E7385C435}"/>
              </a:ext>
            </a:extLst>
          </p:cNvPr>
          <p:cNvSpPr>
            <a:spLocks/>
          </p:cNvSpPr>
          <p:nvPr/>
        </p:nvSpPr>
        <p:spPr bwMode="auto">
          <a:xfrm>
            <a:off x="6441580" y="456930"/>
            <a:ext cx="165697" cy="164488"/>
          </a:xfrm>
          <a:custGeom>
            <a:avLst/>
            <a:gdLst>
              <a:gd name="T0" fmla="*/ 211090 w 136"/>
              <a:gd name="T1" fmla="*/ 31750 h 136"/>
              <a:gd name="T2" fmla="*/ 135929 w 136"/>
              <a:gd name="T3" fmla="*/ 107950 h 136"/>
              <a:gd name="T4" fmla="*/ 211090 w 136"/>
              <a:gd name="T5" fmla="*/ 184150 h 136"/>
              <a:gd name="T6" fmla="*/ 217487 w 136"/>
              <a:gd name="T7" fmla="*/ 196850 h 136"/>
              <a:gd name="T8" fmla="*/ 198297 w 136"/>
              <a:gd name="T9" fmla="*/ 215900 h 136"/>
              <a:gd name="T10" fmla="*/ 185504 w 136"/>
              <a:gd name="T11" fmla="*/ 209550 h 136"/>
              <a:gd name="T12" fmla="*/ 108744 w 136"/>
              <a:gd name="T13" fmla="*/ 134938 h 136"/>
              <a:gd name="T14" fmla="*/ 31983 w 136"/>
              <a:gd name="T15" fmla="*/ 209550 h 136"/>
              <a:gd name="T16" fmla="*/ 19190 w 136"/>
              <a:gd name="T17" fmla="*/ 215900 h 136"/>
              <a:gd name="T18" fmla="*/ 0 w 136"/>
              <a:gd name="T19" fmla="*/ 196850 h 136"/>
              <a:gd name="T20" fmla="*/ 6397 w 136"/>
              <a:gd name="T21" fmla="*/ 184150 h 136"/>
              <a:gd name="T22" fmla="*/ 81558 w 136"/>
              <a:gd name="T23" fmla="*/ 107950 h 136"/>
              <a:gd name="T24" fmla="*/ 6397 w 136"/>
              <a:gd name="T25" fmla="*/ 31750 h 136"/>
              <a:gd name="T26" fmla="*/ 0 w 136"/>
              <a:gd name="T27" fmla="*/ 19050 h 136"/>
              <a:gd name="T28" fmla="*/ 19190 w 136"/>
              <a:gd name="T29" fmla="*/ 0 h 136"/>
              <a:gd name="T30" fmla="*/ 31983 w 136"/>
              <a:gd name="T31" fmla="*/ 6350 h 136"/>
              <a:gd name="T32" fmla="*/ 108744 w 136"/>
              <a:gd name="T33" fmla="*/ 80963 h 136"/>
              <a:gd name="T34" fmla="*/ 185504 w 136"/>
              <a:gd name="T35" fmla="*/ 6350 h 136"/>
              <a:gd name="T36" fmla="*/ 198297 w 136"/>
              <a:gd name="T37" fmla="*/ 0 h 136"/>
              <a:gd name="T38" fmla="*/ 217487 w 136"/>
              <a:gd name="T39" fmla="*/ 19050 h 136"/>
              <a:gd name="T40" fmla="*/ 211090 w 136"/>
              <a:gd name="T41" fmla="*/ 31750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6" h="136">
                <a:moveTo>
                  <a:pt x="132" y="20"/>
                </a:moveTo>
                <a:cubicBezTo>
                  <a:pt x="85" y="68"/>
                  <a:pt x="85" y="68"/>
                  <a:pt x="85" y="68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135" y="118"/>
                  <a:pt x="136" y="121"/>
                  <a:pt x="136" y="124"/>
                </a:cubicBezTo>
                <a:cubicBezTo>
                  <a:pt x="136" y="131"/>
                  <a:pt x="131" y="136"/>
                  <a:pt x="124" y="136"/>
                </a:cubicBezTo>
                <a:cubicBezTo>
                  <a:pt x="121" y="136"/>
                  <a:pt x="118" y="135"/>
                  <a:pt x="116" y="132"/>
                </a:cubicBezTo>
                <a:cubicBezTo>
                  <a:pt x="68" y="85"/>
                  <a:pt x="68" y="85"/>
                  <a:pt x="68" y="85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18" y="135"/>
                  <a:pt x="15" y="136"/>
                  <a:pt x="12" y="136"/>
                </a:cubicBezTo>
                <a:cubicBezTo>
                  <a:pt x="5" y="136"/>
                  <a:pt x="0" y="131"/>
                  <a:pt x="0" y="124"/>
                </a:cubicBezTo>
                <a:cubicBezTo>
                  <a:pt x="0" y="121"/>
                  <a:pt x="1" y="118"/>
                  <a:pt x="4" y="116"/>
                </a:cubicBezTo>
                <a:cubicBezTo>
                  <a:pt x="51" y="68"/>
                  <a:pt x="51" y="68"/>
                  <a:pt x="51" y="68"/>
                </a:cubicBezTo>
                <a:cubicBezTo>
                  <a:pt x="4" y="20"/>
                  <a:pt x="4" y="20"/>
                  <a:pt x="4" y="20"/>
                </a:cubicBezTo>
                <a:cubicBezTo>
                  <a:pt x="1" y="18"/>
                  <a:pt x="0" y="15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5" y="0"/>
                  <a:pt x="18" y="1"/>
                  <a:pt x="20" y="4"/>
                </a:cubicBezTo>
                <a:cubicBezTo>
                  <a:pt x="68" y="51"/>
                  <a:pt x="68" y="51"/>
                  <a:pt x="68" y="51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15"/>
                  <a:pt x="135" y="18"/>
                  <a:pt x="132" y="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436209-1BC6-4AB2-BDD7-8991318566AA}"/>
              </a:ext>
            </a:extLst>
          </p:cNvPr>
          <p:cNvSpPr txBox="1"/>
          <p:nvPr/>
        </p:nvSpPr>
        <p:spPr>
          <a:xfrm>
            <a:off x="7101348" y="1157350"/>
            <a:ext cx="408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3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Title text</a:t>
            </a:r>
            <a:endParaRPr lang="en-US" sz="36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0867070-3045-4CE9-87F9-15BCC09A1444}"/>
              </a:ext>
            </a:extLst>
          </p:cNvPr>
          <p:cNvGrpSpPr/>
          <p:nvPr/>
        </p:nvGrpSpPr>
        <p:grpSpPr>
          <a:xfrm>
            <a:off x="6967978" y="4536683"/>
            <a:ext cx="1791950" cy="1301201"/>
            <a:chOff x="6967978" y="4536683"/>
            <a:chExt cx="1791950" cy="130120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E3E9651-A67F-48D5-9952-74561A1AEA5F}"/>
                </a:ext>
              </a:extLst>
            </p:cNvPr>
            <p:cNvGrpSpPr/>
            <p:nvPr/>
          </p:nvGrpSpPr>
          <p:grpSpPr>
            <a:xfrm>
              <a:off x="6967978" y="4964971"/>
              <a:ext cx="1791950" cy="872913"/>
              <a:chOff x="6848633" y="3066647"/>
              <a:chExt cx="1791950" cy="87291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1E8975-8708-42AB-BF70-CF66B81B629D}"/>
                  </a:ext>
                </a:extLst>
              </p:cNvPr>
              <p:cNvSpPr txBox="1"/>
              <p:nvPr/>
            </p:nvSpPr>
            <p:spPr>
              <a:xfrm>
                <a:off x="7191533" y="3066647"/>
                <a:ext cx="1106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  <a:cs typeface="+mn-ea"/>
                    <a:sym typeface="+mn-lt"/>
                  </a:rPr>
                  <a:t>1720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CFC835-91CB-4F89-A752-EAD9DBEAF2B7}"/>
                  </a:ext>
                </a:extLst>
              </p:cNvPr>
              <p:cNvSpPr txBox="1"/>
              <p:nvPr/>
            </p:nvSpPr>
            <p:spPr>
              <a:xfrm>
                <a:off x="6848633" y="3429933"/>
                <a:ext cx="1791950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3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46" name="Freeform 76">
              <a:extLst>
                <a:ext uri="{FF2B5EF4-FFF2-40B4-BE49-F238E27FC236}">
                  <a16:creationId xmlns:a16="http://schemas.microsoft.com/office/drawing/2014/main" id="{FC9017AE-5824-4CBD-916B-B113C7CD5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195" y="4536683"/>
              <a:ext cx="155516" cy="268264"/>
            </a:xfrm>
            <a:custGeom>
              <a:avLst/>
              <a:gdLst>
                <a:gd name="T0" fmla="*/ 106806 w 283"/>
                <a:gd name="T1" fmla="*/ 0 h 489"/>
                <a:gd name="T2" fmla="*/ 106806 w 283"/>
                <a:gd name="T3" fmla="*/ 0 h 489"/>
                <a:gd name="T4" fmla="*/ 19746 w 283"/>
                <a:gd name="T5" fmla="*/ 0 h 489"/>
                <a:gd name="T6" fmla="*/ 0 w 283"/>
                <a:gd name="T7" fmla="*/ 19712 h 489"/>
                <a:gd name="T8" fmla="*/ 0 w 283"/>
                <a:gd name="T9" fmla="*/ 194435 h 489"/>
                <a:gd name="T10" fmla="*/ 19746 w 283"/>
                <a:gd name="T11" fmla="*/ 218627 h 489"/>
                <a:gd name="T12" fmla="*/ 106806 w 283"/>
                <a:gd name="T13" fmla="*/ 218627 h 489"/>
                <a:gd name="T14" fmla="*/ 126551 w 283"/>
                <a:gd name="T15" fmla="*/ 194435 h 489"/>
                <a:gd name="T16" fmla="*/ 126551 w 283"/>
                <a:gd name="T17" fmla="*/ 19712 h 489"/>
                <a:gd name="T18" fmla="*/ 106806 w 283"/>
                <a:gd name="T19" fmla="*/ 0 h 489"/>
                <a:gd name="T20" fmla="*/ 63276 w 283"/>
                <a:gd name="T21" fmla="*/ 206083 h 489"/>
                <a:gd name="T22" fmla="*/ 63276 w 283"/>
                <a:gd name="T23" fmla="*/ 206083 h 489"/>
                <a:gd name="T24" fmla="*/ 47569 w 283"/>
                <a:gd name="T25" fmla="*/ 198467 h 489"/>
                <a:gd name="T26" fmla="*/ 63276 w 283"/>
                <a:gd name="T27" fmla="*/ 186371 h 489"/>
                <a:gd name="T28" fmla="*/ 78982 w 283"/>
                <a:gd name="T29" fmla="*/ 198467 h 489"/>
                <a:gd name="T30" fmla="*/ 63276 w 283"/>
                <a:gd name="T31" fmla="*/ 206083 h 489"/>
                <a:gd name="T32" fmla="*/ 110845 w 283"/>
                <a:gd name="T33" fmla="*/ 174722 h 489"/>
                <a:gd name="T34" fmla="*/ 110845 w 283"/>
                <a:gd name="T35" fmla="*/ 174722 h 489"/>
                <a:gd name="T36" fmla="*/ 15707 w 283"/>
                <a:gd name="T37" fmla="*/ 174722 h 489"/>
                <a:gd name="T38" fmla="*/ 15707 w 283"/>
                <a:gd name="T39" fmla="*/ 27776 h 489"/>
                <a:gd name="T40" fmla="*/ 110845 w 283"/>
                <a:gd name="T41" fmla="*/ 27776 h 489"/>
                <a:gd name="T42" fmla="*/ 110845 w 283"/>
                <a:gd name="T43" fmla="*/ 174722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580EC6-E78B-4893-8CB9-1990395FC02C}"/>
              </a:ext>
            </a:extLst>
          </p:cNvPr>
          <p:cNvGrpSpPr/>
          <p:nvPr/>
        </p:nvGrpSpPr>
        <p:grpSpPr>
          <a:xfrm>
            <a:off x="9528073" y="2829754"/>
            <a:ext cx="1791950" cy="1242538"/>
            <a:chOff x="9528073" y="2859250"/>
            <a:chExt cx="1791950" cy="124253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C972813-DFD5-430D-8938-AAF59BF6B10C}"/>
                </a:ext>
              </a:extLst>
            </p:cNvPr>
            <p:cNvGrpSpPr/>
            <p:nvPr/>
          </p:nvGrpSpPr>
          <p:grpSpPr>
            <a:xfrm>
              <a:off x="9528073" y="3228875"/>
              <a:ext cx="1791950" cy="872913"/>
              <a:chOff x="6848633" y="3066647"/>
              <a:chExt cx="1791950" cy="87291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36F6A0-40E7-4CCF-9725-2F0094C8DA64}"/>
                  </a:ext>
                </a:extLst>
              </p:cNvPr>
              <p:cNvSpPr txBox="1"/>
              <p:nvPr/>
            </p:nvSpPr>
            <p:spPr>
              <a:xfrm>
                <a:off x="7191533" y="3066647"/>
                <a:ext cx="1106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  <a:cs typeface="+mn-ea"/>
                    <a:sym typeface="+mn-lt"/>
                  </a:rPr>
                  <a:t>83k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E720DB-0C59-442C-AC78-519759354C77}"/>
                  </a:ext>
                </a:extLst>
              </p:cNvPr>
              <p:cNvSpPr txBox="1"/>
              <p:nvPr/>
            </p:nvSpPr>
            <p:spPr>
              <a:xfrm>
                <a:off x="6848633" y="3429933"/>
                <a:ext cx="1791950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3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66945C68-14F5-49C2-B157-4D2C084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6720" y="2859250"/>
              <a:ext cx="254656" cy="206058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D432C5-6B9D-407C-B089-FDF7960BA603}"/>
              </a:ext>
            </a:extLst>
          </p:cNvPr>
          <p:cNvGrpSpPr/>
          <p:nvPr/>
        </p:nvGrpSpPr>
        <p:grpSpPr>
          <a:xfrm>
            <a:off x="9528073" y="4543700"/>
            <a:ext cx="1791950" cy="1294184"/>
            <a:chOff x="9528073" y="4543700"/>
            <a:chExt cx="1791950" cy="129418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2E82BF0-6AB1-4A59-A1E3-D467D0814340}"/>
                </a:ext>
              </a:extLst>
            </p:cNvPr>
            <p:cNvGrpSpPr/>
            <p:nvPr/>
          </p:nvGrpSpPr>
          <p:grpSpPr>
            <a:xfrm>
              <a:off x="9528073" y="4964971"/>
              <a:ext cx="1791950" cy="872913"/>
              <a:chOff x="6848633" y="3066647"/>
              <a:chExt cx="1791950" cy="87291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F4BB00-7055-402A-BFFB-E176ACAA37BC}"/>
                  </a:ext>
                </a:extLst>
              </p:cNvPr>
              <p:cNvSpPr txBox="1"/>
              <p:nvPr/>
            </p:nvSpPr>
            <p:spPr>
              <a:xfrm>
                <a:off x="7191533" y="3066647"/>
                <a:ext cx="1106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  <a:cs typeface="+mn-ea"/>
                    <a:sym typeface="+mn-lt"/>
                  </a:rPr>
                  <a:t>New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0CB773-6ABD-47C7-83D5-817F2221A9EA}"/>
                  </a:ext>
                </a:extLst>
              </p:cNvPr>
              <p:cNvSpPr txBox="1"/>
              <p:nvPr/>
            </p:nvSpPr>
            <p:spPr>
              <a:xfrm>
                <a:off x="6848633" y="3429933"/>
                <a:ext cx="1791950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3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48" name="Freeform 116">
              <a:extLst>
                <a:ext uri="{FF2B5EF4-FFF2-40B4-BE49-F238E27FC236}">
                  <a16:creationId xmlns:a16="http://schemas.microsoft.com/office/drawing/2014/main" id="{EE70AFB1-E887-4B67-A340-0E0B1A4BF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1579" y="4543700"/>
              <a:ext cx="244938" cy="252714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9E31B5-5844-4FDA-91EB-63DB9D196D71}"/>
              </a:ext>
            </a:extLst>
          </p:cNvPr>
          <p:cNvGrpSpPr/>
          <p:nvPr/>
        </p:nvGrpSpPr>
        <p:grpSpPr>
          <a:xfrm>
            <a:off x="6967978" y="2815174"/>
            <a:ext cx="1791950" cy="1257118"/>
            <a:chOff x="6967978" y="2844670"/>
            <a:chExt cx="1791950" cy="125711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E4A9B9-8CCF-4373-95F6-D59B7528C1EB}"/>
                </a:ext>
              </a:extLst>
            </p:cNvPr>
            <p:cNvGrpSpPr/>
            <p:nvPr/>
          </p:nvGrpSpPr>
          <p:grpSpPr>
            <a:xfrm>
              <a:off x="6967978" y="3228875"/>
              <a:ext cx="1791950" cy="872913"/>
              <a:chOff x="6848633" y="3066647"/>
              <a:chExt cx="1791950" cy="87291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4846F7-C7C8-4B2C-BB4F-45A3C42B0C76}"/>
                  </a:ext>
                </a:extLst>
              </p:cNvPr>
              <p:cNvSpPr txBox="1"/>
              <p:nvPr/>
            </p:nvSpPr>
            <p:spPr>
              <a:xfrm>
                <a:off x="7191533" y="3066647"/>
                <a:ext cx="1106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  <a:cs typeface="+mn-ea"/>
                    <a:sym typeface="+mn-lt"/>
                  </a:rPr>
                  <a:t>274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2E2745-7AA4-4A93-B0CE-C63CC412F863}"/>
                  </a:ext>
                </a:extLst>
              </p:cNvPr>
              <p:cNvSpPr txBox="1"/>
              <p:nvPr/>
            </p:nvSpPr>
            <p:spPr>
              <a:xfrm>
                <a:off x="6848633" y="3429933"/>
                <a:ext cx="1791950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3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49" name="Freeform 168">
              <a:extLst>
                <a:ext uri="{FF2B5EF4-FFF2-40B4-BE49-F238E27FC236}">
                  <a16:creationId xmlns:a16="http://schemas.microsoft.com/office/drawing/2014/main" id="{08731257-D8C4-4407-A997-937670B4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905" y="2844670"/>
              <a:ext cx="274096" cy="235218"/>
            </a:xfrm>
            <a:custGeom>
              <a:avLst/>
              <a:gdLst>
                <a:gd name="T0" fmla="*/ 7656 w 497"/>
                <a:gd name="T1" fmla="*/ 111374 h 426"/>
                <a:gd name="T2" fmla="*/ 7656 w 497"/>
                <a:gd name="T3" fmla="*/ 111374 h 426"/>
                <a:gd name="T4" fmla="*/ 23870 w 497"/>
                <a:gd name="T5" fmla="*/ 115433 h 426"/>
                <a:gd name="T6" fmla="*/ 36030 w 497"/>
                <a:gd name="T7" fmla="*/ 95593 h 426"/>
                <a:gd name="T8" fmla="*/ 11710 w 497"/>
                <a:gd name="T9" fmla="*/ 91534 h 426"/>
                <a:gd name="T10" fmla="*/ 0 w 497"/>
                <a:gd name="T11" fmla="*/ 99651 h 426"/>
                <a:gd name="T12" fmla="*/ 7656 w 497"/>
                <a:gd name="T13" fmla="*/ 111374 h 426"/>
                <a:gd name="T14" fmla="*/ 207173 w 497"/>
                <a:gd name="T15" fmla="*/ 115433 h 426"/>
                <a:gd name="T16" fmla="*/ 207173 w 497"/>
                <a:gd name="T17" fmla="*/ 115433 h 426"/>
                <a:gd name="T18" fmla="*/ 155380 w 497"/>
                <a:gd name="T19" fmla="*/ 159622 h 426"/>
                <a:gd name="T20" fmla="*/ 99533 w 497"/>
                <a:gd name="T21" fmla="*/ 115433 h 426"/>
                <a:gd name="T22" fmla="*/ 95480 w 497"/>
                <a:gd name="T23" fmla="*/ 111374 h 426"/>
                <a:gd name="T24" fmla="*/ 87373 w 497"/>
                <a:gd name="T25" fmla="*/ 111374 h 426"/>
                <a:gd name="T26" fmla="*/ 75663 w 497"/>
                <a:gd name="T27" fmla="*/ 127607 h 426"/>
                <a:gd name="T28" fmla="*/ 87373 w 497"/>
                <a:gd name="T29" fmla="*/ 131665 h 426"/>
                <a:gd name="T30" fmla="*/ 151777 w 497"/>
                <a:gd name="T31" fmla="*/ 179462 h 426"/>
                <a:gd name="T32" fmla="*/ 155380 w 497"/>
                <a:gd name="T33" fmla="*/ 183520 h 426"/>
                <a:gd name="T34" fmla="*/ 163487 w 497"/>
                <a:gd name="T35" fmla="*/ 179462 h 426"/>
                <a:gd name="T36" fmla="*/ 219333 w 497"/>
                <a:gd name="T37" fmla="*/ 131665 h 426"/>
                <a:gd name="T38" fmla="*/ 219333 w 497"/>
                <a:gd name="T39" fmla="*/ 115433 h 426"/>
                <a:gd name="T40" fmla="*/ 207173 w 497"/>
                <a:gd name="T41" fmla="*/ 115433 h 426"/>
                <a:gd name="T42" fmla="*/ 95480 w 497"/>
                <a:gd name="T43" fmla="*/ 63578 h 426"/>
                <a:gd name="T44" fmla="*/ 95480 w 497"/>
                <a:gd name="T45" fmla="*/ 63578 h 426"/>
                <a:gd name="T46" fmla="*/ 151777 w 497"/>
                <a:gd name="T47" fmla="*/ 99651 h 426"/>
                <a:gd name="T48" fmla="*/ 167540 w 497"/>
                <a:gd name="T49" fmla="*/ 95593 h 426"/>
                <a:gd name="T50" fmla="*/ 223387 w 497"/>
                <a:gd name="T51" fmla="*/ 15782 h 426"/>
                <a:gd name="T52" fmla="*/ 219333 w 497"/>
                <a:gd name="T53" fmla="*/ 4058 h 426"/>
                <a:gd name="T54" fmla="*/ 203570 w 497"/>
                <a:gd name="T55" fmla="*/ 4058 h 426"/>
                <a:gd name="T56" fmla="*/ 155380 w 497"/>
                <a:gd name="T57" fmla="*/ 79811 h 426"/>
                <a:gd name="T58" fmla="*/ 99533 w 497"/>
                <a:gd name="T59" fmla="*/ 43738 h 426"/>
                <a:gd name="T60" fmla="*/ 91426 w 497"/>
                <a:gd name="T61" fmla="*/ 39680 h 426"/>
                <a:gd name="T62" fmla="*/ 83770 w 497"/>
                <a:gd name="T63" fmla="*/ 47796 h 426"/>
                <a:gd name="T64" fmla="*/ 0 w 497"/>
                <a:gd name="T65" fmla="*/ 175854 h 426"/>
                <a:gd name="T66" fmla="*/ 4053 w 497"/>
                <a:gd name="T67" fmla="*/ 191636 h 426"/>
                <a:gd name="T68" fmla="*/ 11710 w 497"/>
                <a:gd name="T69" fmla="*/ 191636 h 426"/>
                <a:gd name="T70" fmla="*/ 19817 w 497"/>
                <a:gd name="T71" fmla="*/ 187578 h 426"/>
                <a:gd name="T72" fmla="*/ 95480 w 497"/>
                <a:gd name="T73" fmla="*/ 63578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26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81941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D2569BA-D8E7-4EEF-9A4B-A8AC3E6C9C47}"/>
              </a:ext>
            </a:extLst>
          </p:cNvPr>
          <p:cNvGrpSpPr/>
          <p:nvPr/>
        </p:nvGrpSpPr>
        <p:grpSpPr>
          <a:xfrm>
            <a:off x="653519" y="5193583"/>
            <a:ext cx="3357808" cy="1278808"/>
            <a:chOff x="653519" y="5193583"/>
            <a:chExt cx="3357808" cy="12788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12FC53-E7B5-4012-9853-0D7A80C4F31C}"/>
                </a:ext>
              </a:extLst>
            </p:cNvPr>
            <p:cNvSpPr/>
            <p:nvPr/>
          </p:nvSpPr>
          <p:spPr>
            <a:xfrm>
              <a:off x="653519" y="5193583"/>
              <a:ext cx="3357808" cy="1278808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63500" dir="5400000" sx="99000" sy="99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90605A-557C-405E-90B1-860F08C891EB}"/>
                </a:ext>
              </a:extLst>
            </p:cNvPr>
            <p:cNvGrpSpPr/>
            <p:nvPr/>
          </p:nvGrpSpPr>
          <p:grpSpPr>
            <a:xfrm>
              <a:off x="822444" y="5410693"/>
              <a:ext cx="3019959" cy="844589"/>
              <a:chOff x="8277306" y="1913565"/>
              <a:chExt cx="3019959" cy="84458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73B422-4208-4A2B-875C-8A9AF699110D}"/>
                  </a:ext>
                </a:extLst>
              </p:cNvPr>
              <p:cNvSpPr txBox="1"/>
              <p:nvPr/>
            </p:nvSpPr>
            <p:spPr>
              <a:xfrm>
                <a:off x="8277307" y="1913565"/>
                <a:ext cx="993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cs typeface="+mn-ea"/>
                    <a:sym typeface="+mn-lt"/>
                  </a:rPr>
                  <a:t>1200+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3BFBB2-06CB-48C2-B4DC-BCBCA7B3056C}"/>
                  </a:ext>
                </a:extLst>
              </p:cNvPr>
              <p:cNvSpPr txBox="1"/>
              <p:nvPr/>
            </p:nvSpPr>
            <p:spPr>
              <a:xfrm>
                <a:off x="8277306" y="2222623"/>
                <a:ext cx="301995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soul.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7D9287-FD07-4A1F-98E2-5239AC7C5B46}"/>
              </a:ext>
            </a:extLst>
          </p:cNvPr>
          <p:cNvGrpSpPr/>
          <p:nvPr/>
        </p:nvGrpSpPr>
        <p:grpSpPr>
          <a:xfrm>
            <a:off x="4417096" y="5193583"/>
            <a:ext cx="3357808" cy="1278808"/>
            <a:chOff x="4417096" y="5193583"/>
            <a:chExt cx="3357808" cy="127880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C2A5EE5-4BC0-4236-93EC-27293115A7B5}"/>
                </a:ext>
              </a:extLst>
            </p:cNvPr>
            <p:cNvSpPr/>
            <p:nvPr/>
          </p:nvSpPr>
          <p:spPr>
            <a:xfrm>
              <a:off x="4417096" y="5193583"/>
              <a:ext cx="3357808" cy="1278808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63500" dir="5400000" sx="99000" sy="99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248002-319B-4963-92A8-B5C0E6617F6E}"/>
                </a:ext>
              </a:extLst>
            </p:cNvPr>
            <p:cNvGrpSpPr/>
            <p:nvPr/>
          </p:nvGrpSpPr>
          <p:grpSpPr>
            <a:xfrm>
              <a:off x="4586021" y="5410693"/>
              <a:ext cx="3019959" cy="844589"/>
              <a:chOff x="8277306" y="1913565"/>
              <a:chExt cx="3019959" cy="84458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F269B5-2D50-41FB-A4C3-FF33AC0E70BF}"/>
                  </a:ext>
                </a:extLst>
              </p:cNvPr>
              <p:cNvSpPr txBox="1"/>
              <p:nvPr/>
            </p:nvSpPr>
            <p:spPr>
              <a:xfrm>
                <a:off x="8277307" y="1913565"/>
                <a:ext cx="1398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cs typeface="+mn-ea"/>
                    <a:sym typeface="+mn-lt"/>
                  </a:rPr>
                  <a:t>$ 576.00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6E497C-3936-4241-B072-1C2DA1F06B84}"/>
                  </a:ext>
                </a:extLst>
              </p:cNvPr>
              <p:cNvSpPr txBox="1"/>
              <p:nvPr/>
            </p:nvSpPr>
            <p:spPr>
              <a:xfrm>
                <a:off x="8277306" y="2222623"/>
                <a:ext cx="301995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soul.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5D8EF8-6D72-4A4F-A798-DB58BE7CB528}"/>
              </a:ext>
            </a:extLst>
          </p:cNvPr>
          <p:cNvGrpSpPr/>
          <p:nvPr/>
        </p:nvGrpSpPr>
        <p:grpSpPr>
          <a:xfrm>
            <a:off x="8180673" y="5193583"/>
            <a:ext cx="3357808" cy="1278808"/>
            <a:chOff x="8180673" y="5193583"/>
            <a:chExt cx="3357808" cy="127880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51B8B79-4750-4D86-A7A4-42257D3B9464}"/>
                </a:ext>
              </a:extLst>
            </p:cNvPr>
            <p:cNvSpPr/>
            <p:nvPr/>
          </p:nvSpPr>
          <p:spPr>
            <a:xfrm>
              <a:off x="8180673" y="5193583"/>
              <a:ext cx="3357808" cy="1278808"/>
            </a:xfrm>
            <a:prstGeom prst="roundRect">
              <a:avLst>
                <a:gd name="adj" fmla="val 218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360625-2946-4537-B184-CDEF6AF02126}"/>
                </a:ext>
              </a:extLst>
            </p:cNvPr>
            <p:cNvGrpSpPr/>
            <p:nvPr/>
          </p:nvGrpSpPr>
          <p:grpSpPr>
            <a:xfrm>
              <a:off x="8349598" y="5410693"/>
              <a:ext cx="3019959" cy="844589"/>
              <a:chOff x="8277306" y="1913565"/>
              <a:chExt cx="3019959" cy="84458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5D7602-678F-42C3-997D-CD1AD7A8815D}"/>
                  </a:ext>
                </a:extLst>
              </p:cNvPr>
              <p:cNvSpPr txBox="1"/>
              <p:nvPr/>
            </p:nvSpPr>
            <p:spPr>
              <a:xfrm>
                <a:off x="8277307" y="1913565"/>
                <a:ext cx="13695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Startup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902E65-14C2-4773-B262-847191E01D09}"/>
                  </a:ext>
                </a:extLst>
              </p:cNvPr>
              <p:cNvSpPr txBox="1"/>
              <p:nvPr/>
            </p:nvSpPr>
            <p:spPr>
              <a:xfrm>
                <a:off x="8277306" y="2222623"/>
                <a:ext cx="301995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soul.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53D2FC-7CD7-4290-A035-32687B80F11B}"/>
              </a:ext>
            </a:extLst>
          </p:cNvPr>
          <p:cNvSpPr txBox="1"/>
          <p:nvPr/>
        </p:nvSpPr>
        <p:spPr>
          <a:xfrm>
            <a:off x="7099216" y="2208550"/>
            <a:ext cx="408530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D0EB99-DA06-429F-B9CE-0AEB21C56207}"/>
              </a:ext>
            </a:extLst>
          </p:cNvPr>
          <p:cNvSpPr txBox="1"/>
          <p:nvPr/>
        </p:nvSpPr>
        <p:spPr>
          <a:xfrm>
            <a:off x="7099216" y="726839"/>
            <a:ext cx="4085304" cy="136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EB6EDE9-4E2E-4E59-AD6B-5DEEE34924C7}"/>
              </a:ext>
            </a:extLst>
          </p:cNvPr>
          <p:cNvSpPr/>
          <p:nvPr/>
        </p:nvSpPr>
        <p:spPr>
          <a:xfrm>
            <a:off x="7145583" y="3717608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Option #1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782E6B-8A02-415F-A632-A4E4AB59C1D0}"/>
              </a:ext>
            </a:extLst>
          </p:cNvPr>
          <p:cNvSpPr/>
          <p:nvPr/>
        </p:nvSpPr>
        <p:spPr>
          <a:xfrm>
            <a:off x="8719045" y="3717608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Option #2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A44758D8-61F8-4720-AFE9-B82684B2D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4526742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5438B7-DCBC-4552-A357-7D5BCDAB0F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1412" y="1375183"/>
            <a:ext cx="9485711" cy="94792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8237C1-DD98-4B3B-952D-F50E27E89A5F}"/>
              </a:ext>
            </a:extLst>
          </p:cNvPr>
          <p:cNvGrpSpPr/>
          <p:nvPr/>
        </p:nvGrpSpPr>
        <p:grpSpPr>
          <a:xfrm>
            <a:off x="4741318" y="1586474"/>
            <a:ext cx="6172525" cy="2722848"/>
            <a:chOff x="519767" y="986512"/>
            <a:chExt cx="9898039" cy="4366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59D7CC-AFB6-4B00-AA74-07FB5967704C}"/>
                </a:ext>
              </a:extLst>
            </p:cNvPr>
            <p:cNvSpPr/>
            <p:nvPr/>
          </p:nvSpPr>
          <p:spPr>
            <a:xfrm rot="20616625">
              <a:off x="6565648" y="2370559"/>
              <a:ext cx="2099416" cy="163355"/>
            </a:xfrm>
            <a:prstGeom prst="rect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983D37-E734-49C5-B758-B01DF3C26FE0}"/>
                </a:ext>
              </a:extLst>
            </p:cNvPr>
            <p:cNvSpPr/>
            <p:nvPr/>
          </p:nvSpPr>
          <p:spPr>
            <a:xfrm rot="19453894">
              <a:off x="4617995" y="3332388"/>
              <a:ext cx="2099416" cy="163355"/>
            </a:xfrm>
            <a:prstGeom prst="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AC4A83-86DB-454D-8DC2-B0C57903285A}"/>
                </a:ext>
              </a:extLst>
            </p:cNvPr>
            <p:cNvSpPr/>
            <p:nvPr/>
          </p:nvSpPr>
          <p:spPr>
            <a:xfrm rot="20673045">
              <a:off x="2562535" y="4259588"/>
              <a:ext cx="2099417" cy="163356"/>
            </a:xfrm>
            <a:prstGeom prst="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E86EC8-E2AF-4FDB-96B6-04CF79C9BAFC}"/>
                </a:ext>
              </a:extLst>
            </p:cNvPr>
            <p:cNvSpPr/>
            <p:nvPr/>
          </p:nvSpPr>
          <p:spPr>
            <a:xfrm rot="19552948">
              <a:off x="519767" y="5189417"/>
              <a:ext cx="2099417" cy="1633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D75A32-D4E8-4E57-92E6-0C7FAAE5DD39}"/>
                </a:ext>
              </a:extLst>
            </p:cNvPr>
            <p:cNvSpPr/>
            <p:nvPr/>
          </p:nvSpPr>
          <p:spPr>
            <a:xfrm rot="19487601">
              <a:off x="8629590" y="1536379"/>
              <a:ext cx="1788216" cy="163355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9FB19EA-D372-4315-8992-CFF4A77D453B}"/>
                </a:ext>
              </a:extLst>
            </p:cNvPr>
            <p:cNvSpPr/>
            <p:nvPr/>
          </p:nvSpPr>
          <p:spPr>
            <a:xfrm rot="16200000">
              <a:off x="9862120" y="986512"/>
              <a:ext cx="488691" cy="488692"/>
            </a:xfrm>
            <a:custGeom>
              <a:avLst/>
              <a:gdLst>
                <a:gd name="connsiteX0" fmla="*/ 741836 w 741836"/>
                <a:gd name="connsiteY0" fmla="*/ 91490 h 741836"/>
                <a:gd name="connsiteX1" fmla="*/ 741836 w 741836"/>
                <a:gd name="connsiteY1" fmla="*/ 650346 h 741836"/>
                <a:gd name="connsiteX2" fmla="*/ 650346 w 741836"/>
                <a:gd name="connsiteY2" fmla="*/ 741836 h 741836"/>
                <a:gd name="connsiteX3" fmla="*/ 91490 w 741836"/>
                <a:gd name="connsiteY3" fmla="*/ 741836 h 741836"/>
                <a:gd name="connsiteX4" fmla="*/ 0 w 741836"/>
                <a:gd name="connsiteY4" fmla="*/ 650346 h 741836"/>
                <a:gd name="connsiteX5" fmla="*/ 91490 w 741836"/>
                <a:gd name="connsiteY5" fmla="*/ 558856 h 741836"/>
                <a:gd name="connsiteX6" fmla="*/ 558856 w 741836"/>
                <a:gd name="connsiteY6" fmla="*/ 558856 h 741836"/>
                <a:gd name="connsiteX7" fmla="*/ 558856 w 741836"/>
                <a:gd name="connsiteY7" fmla="*/ 91490 h 741836"/>
                <a:gd name="connsiteX8" fmla="*/ 650346 w 741836"/>
                <a:gd name="connsiteY8" fmla="*/ 0 h 741836"/>
                <a:gd name="connsiteX9" fmla="*/ 741836 w 741836"/>
                <a:gd name="connsiteY9" fmla="*/ 91490 h 74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836" h="741836">
                  <a:moveTo>
                    <a:pt x="741836" y="91490"/>
                  </a:moveTo>
                  <a:lnTo>
                    <a:pt x="741836" y="650346"/>
                  </a:lnTo>
                  <a:cubicBezTo>
                    <a:pt x="741836" y="700875"/>
                    <a:pt x="700875" y="741836"/>
                    <a:pt x="650346" y="741836"/>
                  </a:cubicBezTo>
                  <a:lnTo>
                    <a:pt x="91490" y="741836"/>
                  </a:lnTo>
                  <a:cubicBezTo>
                    <a:pt x="40961" y="741836"/>
                    <a:pt x="0" y="700875"/>
                    <a:pt x="0" y="650346"/>
                  </a:cubicBezTo>
                  <a:cubicBezTo>
                    <a:pt x="0" y="599817"/>
                    <a:pt x="40961" y="558856"/>
                    <a:pt x="91490" y="558856"/>
                  </a:cubicBezTo>
                  <a:lnTo>
                    <a:pt x="558856" y="558856"/>
                  </a:lnTo>
                  <a:lnTo>
                    <a:pt x="558856" y="91490"/>
                  </a:lnTo>
                  <a:cubicBezTo>
                    <a:pt x="558856" y="40961"/>
                    <a:pt x="599817" y="0"/>
                    <a:pt x="650346" y="0"/>
                  </a:cubicBezTo>
                  <a:cubicBezTo>
                    <a:pt x="700875" y="0"/>
                    <a:pt x="741836" y="40961"/>
                    <a:pt x="741836" y="91490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CFE4B3F-A3F7-4008-B7D8-91BD5E464532}"/>
              </a:ext>
            </a:extLst>
          </p:cNvPr>
          <p:cNvSpPr/>
          <p:nvPr/>
        </p:nvSpPr>
        <p:spPr>
          <a:xfrm>
            <a:off x="5898032" y="3707421"/>
            <a:ext cx="266321" cy="266319"/>
          </a:xfrm>
          <a:prstGeom prst="ellipse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3E9A36-21F2-4916-867A-3943CE4819A1}"/>
              </a:ext>
            </a:extLst>
          </p:cNvPr>
          <p:cNvSpPr/>
          <p:nvPr/>
        </p:nvSpPr>
        <p:spPr>
          <a:xfrm>
            <a:off x="7257553" y="3356508"/>
            <a:ext cx="266321" cy="266319"/>
          </a:xfrm>
          <a:prstGeom prst="ellipse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F76977-70DA-4CF6-9B34-FE3C79918215}"/>
              </a:ext>
            </a:extLst>
          </p:cNvPr>
          <p:cNvSpPr/>
          <p:nvPr/>
        </p:nvSpPr>
        <p:spPr>
          <a:xfrm>
            <a:off x="8423189" y="2555724"/>
            <a:ext cx="266321" cy="266319"/>
          </a:xfrm>
          <a:prstGeom prst="ellipse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9DAAE7-86C7-4126-8E22-0CCB2A4E6192}"/>
              </a:ext>
            </a:extLst>
          </p:cNvPr>
          <p:cNvSpPr/>
          <p:nvPr/>
        </p:nvSpPr>
        <p:spPr>
          <a:xfrm>
            <a:off x="9738159" y="2178990"/>
            <a:ext cx="266321" cy="266319"/>
          </a:xfrm>
          <a:prstGeom prst="ellipse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D850CF-3C23-447C-959A-443C15F7D2C1}"/>
              </a:ext>
            </a:extLst>
          </p:cNvPr>
          <p:cNvGrpSpPr/>
          <p:nvPr/>
        </p:nvGrpSpPr>
        <p:grpSpPr>
          <a:xfrm>
            <a:off x="6701402" y="3822154"/>
            <a:ext cx="1474970" cy="449271"/>
            <a:chOff x="1414222" y="5281613"/>
            <a:chExt cx="1474970" cy="449271"/>
          </a:xfr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0"/>
          </a:gra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34E3C7-A470-405D-965B-B6B0226E2A38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16 Oct 2027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CD96BD0-4326-4D71-8764-82FC4BB377F4}"/>
                </a:ext>
              </a:extLst>
            </p:cNvPr>
            <p:cNvSpPr/>
            <p:nvPr/>
          </p:nvSpPr>
          <p:spPr>
            <a:xfrm>
              <a:off x="2056457" y="5281613"/>
              <a:ext cx="190500" cy="101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69A7D-EAAF-4513-9748-B1D48ED0DD1A}"/>
              </a:ext>
            </a:extLst>
          </p:cNvPr>
          <p:cNvGrpSpPr/>
          <p:nvPr/>
        </p:nvGrpSpPr>
        <p:grpSpPr>
          <a:xfrm>
            <a:off x="5263096" y="3079936"/>
            <a:ext cx="1474970" cy="449271"/>
            <a:chOff x="1414222" y="5383268"/>
            <a:chExt cx="1474970" cy="449271"/>
          </a:xfr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0"/>
          </a:gra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86DD178-C126-4861-8B47-94608A82D8BD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15 Oct 2027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7F6A72A-A2A8-4070-9645-C1267A7CE092}"/>
                </a:ext>
              </a:extLst>
            </p:cNvPr>
            <p:cNvSpPr/>
            <p:nvPr/>
          </p:nvSpPr>
          <p:spPr>
            <a:xfrm flipV="1">
              <a:off x="2056457" y="5730884"/>
              <a:ext cx="190500" cy="101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3E8C9B-98B6-4D85-9B32-4D036284E20A}"/>
              </a:ext>
            </a:extLst>
          </p:cNvPr>
          <p:cNvGrpSpPr/>
          <p:nvPr/>
        </p:nvGrpSpPr>
        <p:grpSpPr>
          <a:xfrm>
            <a:off x="9149400" y="2682566"/>
            <a:ext cx="1474970" cy="449271"/>
            <a:chOff x="1414222" y="5281613"/>
            <a:chExt cx="1474970" cy="449271"/>
          </a:xfr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0"/>
          </a:gra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D4AEAA-77AF-4BD4-9437-95A8E5F081C2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18 Oct 2027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E38CE43-9AD9-45C0-8024-EC07775E8B1B}"/>
                </a:ext>
              </a:extLst>
            </p:cNvPr>
            <p:cNvSpPr/>
            <p:nvPr/>
          </p:nvSpPr>
          <p:spPr>
            <a:xfrm>
              <a:off x="2056457" y="5281613"/>
              <a:ext cx="190500" cy="101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239C1F-E1FE-4092-B33B-EC92586DE9CC}"/>
              </a:ext>
            </a:extLst>
          </p:cNvPr>
          <p:cNvGrpSpPr/>
          <p:nvPr/>
        </p:nvGrpSpPr>
        <p:grpSpPr>
          <a:xfrm>
            <a:off x="7803289" y="1976365"/>
            <a:ext cx="1474970" cy="449271"/>
            <a:chOff x="1414222" y="5383268"/>
            <a:chExt cx="1474970" cy="449271"/>
          </a:xfr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0"/>
          </a:gra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40FB61-E164-42B8-BE15-3D4AAD3E8040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17 Oct 2027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1965D68-DEA3-4050-83AD-7E4D3F16AAD6}"/>
                </a:ext>
              </a:extLst>
            </p:cNvPr>
            <p:cNvSpPr/>
            <p:nvPr/>
          </p:nvSpPr>
          <p:spPr>
            <a:xfrm flipV="1">
              <a:off x="2056457" y="5730884"/>
              <a:ext cx="190500" cy="101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A6611C3-698D-485B-9834-D352DB4998AE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cs typeface="+mn-ea"/>
                <a:sym typeface="+mn-lt"/>
              </a:rPr>
              <a:t>App Mockup</a:t>
            </a:r>
            <a:endParaRPr lang="id-ID" sz="3600" dirty="0"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A0EBE2-F957-44DC-A672-C4BE742744E3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4D6A5C-6981-42A2-977D-0CAC39BD9CCB}"/>
              </a:ext>
            </a:extLst>
          </p:cNvPr>
          <p:cNvGrpSpPr/>
          <p:nvPr/>
        </p:nvGrpSpPr>
        <p:grpSpPr>
          <a:xfrm>
            <a:off x="5289711" y="4959448"/>
            <a:ext cx="5600401" cy="1108963"/>
            <a:chOff x="5289711" y="4959448"/>
            <a:chExt cx="5600401" cy="11089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7F9B09-224E-4D5D-A8AA-B877108682F0}"/>
                </a:ext>
              </a:extLst>
            </p:cNvPr>
            <p:cNvSpPr/>
            <p:nvPr/>
          </p:nvSpPr>
          <p:spPr>
            <a:xfrm>
              <a:off x="5289711" y="5311281"/>
              <a:ext cx="560040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</a:t>
              </a:r>
            </a:p>
          </p:txBody>
        </p:sp>
        <p:sp>
          <p:nvSpPr>
            <p:cNvPr id="31" name="Text Placeholder 2">
              <a:extLst>
                <a:ext uri="{FF2B5EF4-FFF2-40B4-BE49-F238E27FC236}">
                  <a16:creationId xmlns:a16="http://schemas.microsoft.com/office/drawing/2014/main" id="{C19882EE-FC66-426C-8DB1-EB2DB8597EA0}"/>
                </a:ext>
              </a:extLst>
            </p:cNvPr>
            <p:cNvSpPr txBox="1">
              <a:spLocks/>
            </p:cNvSpPr>
            <p:nvPr/>
          </p:nvSpPr>
          <p:spPr>
            <a:xfrm>
              <a:off x="5289711" y="4959448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73" name="图片占位符 3072" descr="图片包含 建筑物&#10;&#10;已生成极高可信度的说明">
            <a:extLst>
              <a:ext uri="{FF2B5EF4-FFF2-40B4-BE49-F238E27FC236}">
                <a16:creationId xmlns:a16="http://schemas.microsoft.com/office/drawing/2014/main" id="{3890B7CA-807C-4617-93BF-6200C431D8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23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28" grpId="0"/>
          <p:bldP spid="2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包含 建筑物, 室内, 就坐, 天空&#10;&#10;已生成高可信度的说明">
            <a:extLst>
              <a:ext uri="{FF2B5EF4-FFF2-40B4-BE49-F238E27FC236}">
                <a16:creationId xmlns:a16="http://schemas.microsoft.com/office/drawing/2014/main" id="{9DA426AF-3AF1-4201-99D9-FF7445C9CA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853A6D-B9E9-4F52-A3E5-50EADE56D176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1811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88472E-3D8C-4A1B-9307-34B2CDBAD3CC}"/>
              </a:ext>
            </a:extLst>
          </p:cNvPr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167AC61-E751-452C-8764-F7C206F6B44E}"/>
              </a:ext>
            </a:extLst>
          </p:cNvPr>
          <p:cNvGrpSpPr/>
          <p:nvPr/>
        </p:nvGrpSpPr>
        <p:grpSpPr>
          <a:xfrm>
            <a:off x="2981837" y="3427586"/>
            <a:ext cx="2441469" cy="2119874"/>
            <a:chOff x="2981837" y="3427586"/>
            <a:chExt cx="2441469" cy="211987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F605179-D932-4629-BD37-0943669717C0}"/>
                </a:ext>
              </a:extLst>
            </p:cNvPr>
            <p:cNvGrpSpPr/>
            <p:nvPr/>
          </p:nvGrpSpPr>
          <p:grpSpPr>
            <a:xfrm>
              <a:off x="2981837" y="3427586"/>
              <a:ext cx="2441469" cy="2119874"/>
              <a:chOff x="2981837" y="3427586"/>
              <a:chExt cx="2441469" cy="2119874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81A7EBFF-D2AC-48E8-B430-8D7ECD51E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837" y="3427586"/>
                <a:ext cx="2441469" cy="2119874"/>
              </a:xfrm>
              <a:custGeom>
                <a:avLst/>
                <a:gdLst>
                  <a:gd name="T0" fmla="*/ 0 w 1655"/>
                  <a:gd name="T1" fmla="*/ 720 h 1437"/>
                  <a:gd name="T2" fmla="*/ 414 w 1655"/>
                  <a:gd name="T3" fmla="*/ 1437 h 1437"/>
                  <a:gd name="T4" fmla="*/ 1241 w 1655"/>
                  <a:gd name="T5" fmla="*/ 1437 h 1437"/>
                  <a:gd name="T6" fmla="*/ 1655 w 1655"/>
                  <a:gd name="T7" fmla="*/ 720 h 1437"/>
                  <a:gd name="T8" fmla="*/ 1241 w 1655"/>
                  <a:gd name="T9" fmla="*/ 0 h 1437"/>
                  <a:gd name="T10" fmla="*/ 414 w 1655"/>
                  <a:gd name="T11" fmla="*/ 0 h 1437"/>
                  <a:gd name="T12" fmla="*/ 0 w 1655"/>
                  <a:gd name="T13" fmla="*/ 720 h 1437"/>
                  <a:gd name="T14" fmla="*/ 0 w 1655"/>
                  <a:gd name="T15" fmla="*/ 72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5" h="1437">
                    <a:moveTo>
                      <a:pt x="0" y="720"/>
                    </a:moveTo>
                    <a:lnTo>
                      <a:pt x="414" y="1437"/>
                    </a:lnTo>
                    <a:lnTo>
                      <a:pt x="1241" y="1437"/>
                    </a:lnTo>
                    <a:lnTo>
                      <a:pt x="1655" y="720"/>
                    </a:lnTo>
                    <a:lnTo>
                      <a:pt x="1241" y="0"/>
                    </a:lnTo>
                    <a:lnTo>
                      <a:pt x="414" y="0"/>
                    </a:lnTo>
                    <a:lnTo>
                      <a:pt x="0" y="72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1092200" sx="94000" sy="94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" name="Oval 8">
                <a:extLst>
                  <a:ext uri="{FF2B5EF4-FFF2-40B4-BE49-F238E27FC236}">
                    <a16:creationId xmlns:a16="http://schemas.microsoft.com/office/drawing/2014/main" id="{168EFA0D-6D2E-4F4D-896D-80660206B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898" y="4140112"/>
                <a:ext cx="693347" cy="69482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6406A76-1EB7-4D5A-82CB-83462B5F7A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23457" y="3550028"/>
                <a:ext cx="2158229" cy="1874989"/>
              </a:xfrm>
              <a:custGeom>
                <a:avLst/>
                <a:gdLst>
                  <a:gd name="T0" fmla="*/ 10 w 1463"/>
                  <a:gd name="T1" fmla="*/ 637 h 1271"/>
                  <a:gd name="T2" fmla="*/ 371 w 1463"/>
                  <a:gd name="T3" fmla="*/ 1260 h 1271"/>
                  <a:gd name="T4" fmla="*/ 1089 w 1463"/>
                  <a:gd name="T5" fmla="*/ 1260 h 1271"/>
                  <a:gd name="T6" fmla="*/ 1450 w 1463"/>
                  <a:gd name="T7" fmla="*/ 637 h 1271"/>
                  <a:gd name="T8" fmla="*/ 1089 w 1463"/>
                  <a:gd name="T9" fmla="*/ 10 h 1271"/>
                  <a:gd name="T10" fmla="*/ 371 w 1463"/>
                  <a:gd name="T11" fmla="*/ 10 h 1271"/>
                  <a:gd name="T12" fmla="*/ 10 w 1463"/>
                  <a:gd name="T13" fmla="*/ 637 h 1271"/>
                  <a:gd name="T14" fmla="*/ 10 w 1463"/>
                  <a:gd name="T15" fmla="*/ 637 h 1271"/>
                  <a:gd name="T16" fmla="*/ 0 w 1463"/>
                  <a:gd name="T17" fmla="*/ 637 h 1271"/>
                  <a:gd name="T18" fmla="*/ 366 w 1463"/>
                  <a:gd name="T19" fmla="*/ 0 h 1271"/>
                  <a:gd name="T20" fmla="*/ 1097 w 1463"/>
                  <a:gd name="T21" fmla="*/ 0 h 1271"/>
                  <a:gd name="T22" fmla="*/ 1463 w 1463"/>
                  <a:gd name="T23" fmla="*/ 637 h 1271"/>
                  <a:gd name="T24" fmla="*/ 1097 w 1463"/>
                  <a:gd name="T25" fmla="*/ 1271 h 1271"/>
                  <a:gd name="T26" fmla="*/ 366 w 1463"/>
                  <a:gd name="T27" fmla="*/ 1271 h 1271"/>
                  <a:gd name="T28" fmla="*/ 0 w 1463"/>
                  <a:gd name="T29" fmla="*/ 637 h 1271"/>
                  <a:gd name="T30" fmla="*/ 0 w 1463"/>
                  <a:gd name="T31" fmla="*/ 637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3" h="1271">
                    <a:moveTo>
                      <a:pt x="10" y="637"/>
                    </a:moveTo>
                    <a:lnTo>
                      <a:pt x="371" y="1260"/>
                    </a:lnTo>
                    <a:lnTo>
                      <a:pt x="1089" y="1260"/>
                    </a:lnTo>
                    <a:lnTo>
                      <a:pt x="1450" y="637"/>
                    </a:lnTo>
                    <a:lnTo>
                      <a:pt x="1089" y="10"/>
                    </a:lnTo>
                    <a:lnTo>
                      <a:pt x="371" y="10"/>
                    </a:lnTo>
                    <a:lnTo>
                      <a:pt x="10" y="637"/>
                    </a:lnTo>
                    <a:lnTo>
                      <a:pt x="10" y="637"/>
                    </a:lnTo>
                    <a:close/>
                    <a:moveTo>
                      <a:pt x="0" y="637"/>
                    </a:moveTo>
                    <a:lnTo>
                      <a:pt x="366" y="0"/>
                    </a:lnTo>
                    <a:lnTo>
                      <a:pt x="1097" y="0"/>
                    </a:lnTo>
                    <a:lnTo>
                      <a:pt x="1463" y="637"/>
                    </a:lnTo>
                    <a:lnTo>
                      <a:pt x="1097" y="1271"/>
                    </a:lnTo>
                    <a:lnTo>
                      <a:pt x="366" y="1271"/>
                    </a:lnTo>
                    <a:lnTo>
                      <a:pt x="0" y="637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DA789E4-8334-4DD2-B59E-B22077092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393" y="4360434"/>
              <a:ext cx="246357" cy="254178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52A0BDB-CCE9-43FD-927E-6190F3333363}"/>
                </a:ext>
              </a:extLst>
            </p:cNvPr>
            <p:cNvSpPr txBox="1"/>
            <p:nvPr/>
          </p:nvSpPr>
          <p:spPr>
            <a:xfrm>
              <a:off x="3471290" y="3819292"/>
              <a:ext cx="1462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Service title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B2EFBB-6658-4BD5-B532-9D03087C6CE2}"/>
                </a:ext>
              </a:extLst>
            </p:cNvPr>
            <p:cNvSpPr txBox="1"/>
            <p:nvPr/>
          </p:nvSpPr>
          <p:spPr>
            <a:xfrm flipH="1">
              <a:off x="3412569" y="4852117"/>
              <a:ext cx="1580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B7264D7-2C32-4416-AC60-F51D6BD110BB}"/>
              </a:ext>
            </a:extLst>
          </p:cNvPr>
          <p:cNvGrpSpPr/>
          <p:nvPr/>
        </p:nvGrpSpPr>
        <p:grpSpPr>
          <a:xfrm>
            <a:off x="6779021" y="3427586"/>
            <a:ext cx="2442943" cy="2119874"/>
            <a:chOff x="6779021" y="3427586"/>
            <a:chExt cx="2442943" cy="211987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D30DBDB-19AF-4BED-8AD5-C482E846AE4E}"/>
                </a:ext>
              </a:extLst>
            </p:cNvPr>
            <p:cNvGrpSpPr/>
            <p:nvPr/>
          </p:nvGrpSpPr>
          <p:grpSpPr>
            <a:xfrm>
              <a:off x="6779021" y="3427586"/>
              <a:ext cx="2442943" cy="2119874"/>
              <a:chOff x="6779021" y="3427586"/>
              <a:chExt cx="2442943" cy="211987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08EF694-715D-4EBF-9C43-F99A7E316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021" y="3427586"/>
                <a:ext cx="2442943" cy="2119874"/>
              </a:xfrm>
              <a:custGeom>
                <a:avLst/>
                <a:gdLst>
                  <a:gd name="T0" fmla="*/ 0 w 1656"/>
                  <a:gd name="T1" fmla="*/ 720 h 1437"/>
                  <a:gd name="T2" fmla="*/ 414 w 1656"/>
                  <a:gd name="T3" fmla="*/ 1437 h 1437"/>
                  <a:gd name="T4" fmla="*/ 1242 w 1656"/>
                  <a:gd name="T5" fmla="*/ 1437 h 1437"/>
                  <a:gd name="T6" fmla="*/ 1656 w 1656"/>
                  <a:gd name="T7" fmla="*/ 720 h 1437"/>
                  <a:gd name="T8" fmla="*/ 1242 w 1656"/>
                  <a:gd name="T9" fmla="*/ 0 h 1437"/>
                  <a:gd name="T10" fmla="*/ 414 w 1656"/>
                  <a:gd name="T11" fmla="*/ 0 h 1437"/>
                  <a:gd name="T12" fmla="*/ 0 w 1656"/>
                  <a:gd name="T13" fmla="*/ 720 h 1437"/>
                  <a:gd name="T14" fmla="*/ 0 w 1656"/>
                  <a:gd name="T15" fmla="*/ 72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6" h="1437">
                    <a:moveTo>
                      <a:pt x="0" y="720"/>
                    </a:moveTo>
                    <a:lnTo>
                      <a:pt x="414" y="1437"/>
                    </a:lnTo>
                    <a:lnTo>
                      <a:pt x="1242" y="1437"/>
                    </a:lnTo>
                    <a:lnTo>
                      <a:pt x="1656" y="720"/>
                    </a:lnTo>
                    <a:lnTo>
                      <a:pt x="1242" y="0"/>
                    </a:lnTo>
                    <a:lnTo>
                      <a:pt x="414" y="0"/>
                    </a:lnTo>
                    <a:lnTo>
                      <a:pt x="0" y="72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1092200" sx="94000" sy="94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2B20C2CE-5048-4687-A87D-C82B94DB8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3819" y="4140112"/>
                <a:ext cx="693347" cy="694823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A29449D-3671-4169-BA0D-C69938FD3D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20641" y="3550028"/>
                <a:ext cx="2159703" cy="1874989"/>
              </a:xfrm>
              <a:custGeom>
                <a:avLst/>
                <a:gdLst>
                  <a:gd name="T0" fmla="*/ 13 w 1464"/>
                  <a:gd name="T1" fmla="*/ 637 h 1271"/>
                  <a:gd name="T2" fmla="*/ 371 w 1464"/>
                  <a:gd name="T3" fmla="*/ 1260 h 1271"/>
                  <a:gd name="T4" fmla="*/ 1092 w 1464"/>
                  <a:gd name="T5" fmla="*/ 1260 h 1271"/>
                  <a:gd name="T6" fmla="*/ 1450 w 1464"/>
                  <a:gd name="T7" fmla="*/ 637 h 1271"/>
                  <a:gd name="T8" fmla="*/ 1092 w 1464"/>
                  <a:gd name="T9" fmla="*/ 10 h 1271"/>
                  <a:gd name="T10" fmla="*/ 371 w 1464"/>
                  <a:gd name="T11" fmla="*/ 10 h 1271"/>
                  <a:gd name="T12" fmla="*/ 13 w 1464"/>
                  <a:gd name="T13" fmla="*/ 637 h 1271"/>
                  <a:gd name="T14" fmla="*/ 13 w 1464"/>
                  <a:gd name="T15" fmla="*/ 637 h 1271"/>
                  <a:gd name="T16" fmla="*/ 0 w 1464"/>
                  <a:gd name="T17" fmla="*/ 637 h 1271"/>
                  <a:gd name="T18" fmla="*/ 366 w 1464"/>
                  <a:gd name="T19" fmla="*/ 0 h 1271"/>
                  <a:gd name="T20" fmla="*/ 1098 w 1464"/>
                  <a:gd name="T21" fmla="*/ 0 h 1271"/>
                  <a:gd name="T22" fmla="*/ 1464 w 1464"/>
                  <a:gd name="T23" fmla="*/ 637 h 1271"/>
                  <a:gd name="T24" fmla="*/ 1098 w 1464"/>
                  <a:gd name="T25" fmla="*/ 1271 h 1271"/>
                  <a:gd name="T26" fmla="*/ 366 w 1464"/>
                  <a:gd name="T27" fmla="*/ 1271 h 1271"/>
                  <a:gd name="T28" fmla="*/ 0 w 1464"/>
                  <a:gd name="T29" fmla="*/ 637 h 1271"/>
                  <a:gd name="T30" fmla="*/ 0 w 1464"/>
                  <a:gd name="T31" fmla="*/ 637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4" h="1271">
                    <a:moveTo>
                      <a:pt x="13" y="637"/>
                    </a:moveTo>
                    <a:lnTo>
                      <a:pt x="371" y="1260"/>
                    </a:lnTo>
                    <a:lnTo>
                      <a:pt x="1092" y="1260"/>
                    </a:lnTo>
                    <a:lnTo>
                      <a:pt x="1450" y="637"/>
                    </a:lnTo>
                    <a:lnTo>
                      <a:pt x="1092" y="10"/>
                    </a:lnTo>
                    <a:lnTo>
                      <a:pt x="371" y="10"/>
                    </a:lnTo>
                    <a:lnTo>
                      <a:pt x="13" y="637"/>
                    </a:lnTo>
                    <a:lnTo>
                      <a:pt x="13" y="637"/>
                    </a:lnTo>
                    <a:close/>
                    <a:moveTo>
                      <a:pt x="0" y="637"/>
                    </a:moveTo>
                    <a:lnTo>
                      <a:pt x="366" y="0"/>
                    </a:lnTo>
                    <a:lnTo>
                      <a:pt x="1098" y="0"/>
                    </a:lnTo>
                    <a:lnTo>
                      <a:pt x="1464" y="637"/>
                    </a:lnTo>
                    <a:lnTo>
                      <a:pt x="1098" y="1271"/>
                    </a:lnTo>
                    <a:lnTo>
                      <a:pt x="366" y="1271"/>
                    </a:lnTo>
                    <a:lnTo>
                      <a:pt x="0" y="637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1" name="Freeform 102">
              <a:extLst>
                <a:ext uri="{FF2B5EF4-FFF2-40B4-BE49-F238E27FC236}">
                  <a16:creationId xmlns:a16="http://schemas.microsoft.com/office/drawing/2014/main" id="{14FE1946-1DAE-4200-851F-488E2965E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3627" y="4364345"/>
              <a:ext cx="273730" cy="246357"/>
            </a:xfrm>
            <a:custGeom>
              <a:avLst/>
              <a:gdLst>
                <a:gd name="T0" fmla="*/ 35703 w 498"/>
                <a:gd name="T1" fmla="*/ 67874 h 445"/>
                <a:gd name="T2" fmla="*/ 35703 w 498"/>
                <a:gd name="T3" fmla="*/ 67874 h 445"/>
                <a:gd name="T4" fmla="*/ 63372 w 498"/>
                <a:gd name="T5" fmla="*/ 75965 h 445"/>
                <a:gd name="T6" fmla="*/ 67389 w 498"/>
                <a:gd name="T7" fmla="*/ 75965 h 445"/>
                <a:gd name="T8" fmla="*/ 87026 w 498"/>
                <a:gd name="T9" fmla="*/ 60232 h 445"/>
                <a:gd name="T10" fmla="*/ 87026 w 498"/>
                <a:gd name="T11" fmla="*/ 56187 h 445"/>
                <a:gd name="T12" fmla="*/ 79439 w 498"/>
                <a:gd name="T13" fmla="*/ 48096 h 445"/>
                <a:gd name="T14" fmla="*/ 122728 w 498"/>
                <a:gd name="T15" fmla="*/ 4495 h 445"/>
                <a:gd name="T16" fmla="*/ 87026 w 498"/>
                <a:gd name="T17" fmla="*/ 0 h 445"/>
                <a:gd name="T18" fmla="*/ 47753 w 498"/>
                <a:gd name="T19" fmla="*/ 24273 h 445"/>
                <a:gd name="T20" fmla="*/ 32133 w 498"/>
                <a:gd name="T21" fmla="*/ 36409 h 445"/>
                <a:gd name="T22" fmla="*/ 23653 w 498"/>
                <a:gd name="T23" fmla="*/ 52141 h 445"/>
                <a:gd name="T24" fmla="*/ 8033 w 498"/>
                <a:gd name="T25" fmla="*/ 56187 h 445"/>
                <a:gd name="T26" fmla="*/ 0 w 498"/>
                <a:gd name="T27" fmla="*/ 64278 h 445"/>
                <a:gd name="T28" fmla="*/ 0 w 498"/>
                <a:gd name="T29" fmla="*/ 67874 h 445"/>
                <a:gd name="T30" fmla="*/ 16066 w 498"/>
                <a:gd name="T31" fmla="*/ 84055 h 445"/>
                <a:gd name="T32" fmla="*/ 23653 w 498"/>
                <a:gd name="T33" fmla="*/ 88101 h 445"/>
                <a:gd name="T34" fmla="*/ 32133 w 498"/>
                <a:gd name="T35" fmla="*/ 80010 h 445"/>
                <a:gd name="T36" fmla="*/ 35703 w 498"/>
                <a:gd name="T37" fmla="*/ 67874 h 445"/>
                <a:gd name="T38" fmla="*/ 99075 w 498"/>
                <a:gd name="T39" fmla="*/ 71919 h 445"/>
                <a:gd name="T40" fmla="*/ 99075 w 498"/>
                <a:gd name="T41" fmla="*/ 71919 h 445"/>
                <a:gd name="T42" fmla="*/ 95059 w 498"/>
                <a:gd name="T43" fmla="*/ 71919 h 445"/>
                <a:gd name="T44" fmla="*/ 79439 w 498"/>
                <a:gd name="T45" fmla="*/ 84055 h 445"/>
                <a:gd name="T46" fmla="*/ 75422 w 498"/>
                <a:gd name="T47" fmla="*/ 91697 h 445"/>
                <a:gd name="T48" fmla="*/ 170035 w 498"/>
                <a:gd name="T49" fmla="*/ 195530 h 445"/>
                <a:gd name="T50" fmla="*/ 178068 w 498"/>
                <a:gd name="T51" fmla="*/ 195530 h 445"/>
                <a:gd name="T52" fmla="*/ 190117 w 498"/>
                <a:gd name="T53" fmla="*/ 187439 h 445"/>
                <a:gd name="T54" fmla="*/ 190117 w 498"/>
                <a:gd name="T55" fmla="*/ 179798 h 445"/>
                <a:gd name="T56" fmla="*/ 99075 w 498"/>
                <a:gd name="T57" fmla="*/ 71919 h 445"/>
                <a:gd name="T58" fmla="*/ 221804 w 498"/>
                <a:gd name="T59" fmla="*/ 28318 h 445"/>
                <a:gd name="T60" fmla="*/ 221804 w 498"/>
                <a:gd name="T61" fmla="*/ 28318 h 445"/>
                <a:gd name="T62" fmla="*/ 213771 w 498"/>
                <a:gd name="T63" fmla="*/ 24273 h 445"/>
                <a:gd name="T64" fmla="*/ 205737 w 498"/>
                <a:gd name="T65" fmla="*/ 40005 h 445"/>
                <a:gd name="T66" fmla="*/ 182084 w 498"/>
                <a:gd name="T67" fmla="*/ 48096 h 445"/>
                <a:gd name="T68" fmla="*/ 178068 w 498"/>
                <a:gd name="T69" fmla="*/ 28318 h 445"/>
                <a:gd name="T70" fmla="*/ 186101 w 498"/>
                <a:gd name="T71" fmla="*/ 8540 h 445"/>
                <a:gd name="T72" fmla="*/ 182084 w 498"/>
                <a:gd name="T73" fmla="*/ 4495 h 445"/>
                <a:gd name="T74" fmla="*/ 150398 w 498"/>
                <a:gd name="T75" fmla="*/ 32364 h 445"/>
                <a:gd name="T76" fmla="*/ 142365 w 498"/>
                <a:gd name="T77" fmla="*/ 67874 h 445"/>
                <a:gd name="T78" fmla="*/ 126745 w 498"/>
                <a:gd name="T79" fmla="*/ 84055 h 445"/>
                <a:gd name="T80" fmla="*/ 142365 w 498"/>
                <a:gd name="T81" fmla="*/ 103833 h 445"/>
                <a:gd name="T82" fmla="*/ 162448 w 498"/>
                <a:gd name="T83" fmla="*/ 84055 h 445"/>
                <a:gd name="T84" fmla="*/ 182084 w 498"/>
                <a:gd name="T85" fmla="*/ 80010 h 445"/>
                <a:gd name="T86" fmla="*/ 217787 w 498"/>
                <a:gd name="T87" fmla="*/ 64278 h 445"/>
                <a:gd name="T88" fmla="*/ 221804 w 498"/>
                <a:gd name="T89" fmla="*/ 28318 h 445"/>
                <a:gd name="T90" fmla="*/ 32133 w 498"/>
                <a:gd name="T91" fmla="*/ 179798 h 445"/>
                <a:gd name="T92" fmla="*/ 32133 w 498"/>
                <a:gd name="T93" fmla="*/ 179798 h 445"/>
                <a:gd name="T94" fmla="*/ 32133 w 498"/>
                <a:gd name="T95" fmla="*/ 187439 h 445"/>
                <a:gd name="T96" fmla="*/ 39719 w 498"/>
                <a:gd name="T97" fmla="*/ 199576 h 445"/>
                <a:gd name="T98" fmla="*/ 47753 w 498"/>
                <a:gd name="T99" fmla="*/ 195530 h 445"/>
                <a:gd name="T100" fmla="*/ 103092 w 498"/>
                <a:gd name="T101" fmla="*/ 143838 h 445"/>
                <a:gd name="T102" fmla="*/ 87026 w 498"/>
                <a:gd name="T103" fmla="*/ 123611 h 445"/>
                <a:gd name="T104" fmla="*/ 32133 w 498"/>
                <a:gd name="T105" fmla="*/ 179798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F8D7BC6-C311-4698-8911-0AA4844C2BF4}"/>
                </a:ext>
              </a:extLst>
            </p:cNvPr>
            <p:cNvSpPr txBox="1"/>
            <p:nvPr/>
          </p:nvSpPr>
          <p:spPr>
            <a:xfrm>
              <a:off x="7269211" y="3819292"/>
              <a:ext cx="1462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Service title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9C3F7B-5DAB-447B-8A5E-1A2E113E15E6}"/>
                </a:ext>
              </a:extLst>
            </p:cNvPr>
            <p:cNvSpPr txBox="1"/>
            <p:nvPr/>
          </p:nvSpPr>
          <p:spPr>
            <a:xfrm flipH="1">
              <a:off x="7210490" y="4852117"/>
              <a:ext cx="1580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8722D3-E62A-4BA5-9B74-BFB8D4B05C3F}"/>
              </a:ext>
            </a:extLst>
          </p:cNvPr>
          <p:cNvGrpSpPr/>
          <p:nvPr/>
        </p:nvGrpSpPr>
        <p:grpSpPr>
          <a:xfrm>
            <a:off x="4876004" y="2369850"/>
            <a:ext cx="2442943" cy="2119874"/>
            <a:chOff x="4876004" y="2369850"/>
            <a:chExt cx="2442943" cy="211987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7C6920-275D-43AF-AFAD-1A5D8E839163}"/>
                </a:ext>
              </a:extLst>
            </p:cNvPr>
            <p:cNvGrpSpPr/>
            <p:nvPr/>
          </p:nvGrpSpPr>
          <p:grpSpPr>
            <a:xfrm>
              <a:off x="4876004" y="2369850"/>
              <a:ext cx="2442943" cy="2119874"/>
              <a:chOff x="4876004" y="2369850"/>
              <a:chExt cx="2442943" cy="2119874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8AAB6899-E0CF-45D1-BF71-1EF9C05F7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004" y="2369850"/>
                <a:ext cx="2442943" cy="2119874"/>
              </a:xfrm>
              <a:custGeom>
                <a:avLst/>
                <a:gdLst>
                  <a:gd name="T0" fmla="*/ 0 w 1656"/>
                  <a:gd name="T1" fmla="*/ 720 h 1437"/>
                  <a:gd name="T2" fmla="*/ 414 w 1656"/>
                  <a:gd name="T3" fmla="*/ 1437 h 1437"/>
                  <a:gd name="T4" fmla="*/ 1242 w 1656"/>
                  <a:gd name="T5" fmla="*/ 1437 h 1437"/>
                  <a:gd name="T6" fmla="*/ 1656 w 1656"/>
                  <a:gd name="T7" fmla="*/ 720 h 1437"/>
                  <a:gd name="T8" fmla="*/ 1242 w 1656"/>
                  <a:gd name="T9" fmla="*/ 0 h 1437"/>
                  <a:gd name="T10" fmla="*/ 414 w 1656"/>
                  <a:gd name="T11" fmla="*/ 0 h 1437"/>
                  <a:gd name="T12" fmla="*/ 0 w 1656"/>
                  <a:gd name="T13" fmla="*/ 720 h 1437"/>
                  <a:gd name="T14" fmla="*/ 0 w 1656"/>
                  <a:gd name="T15" fmla="*/ 72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6" h="1437">
                    <a:moveTo>
                      <a:pt x="0" y="720"/>
                    </a:moveTo>
                    <a:lnTo>
                      <a:pt x="414" y="1437"/>
                    </a:lnTo>
                    <a:lnTo>
                      <a:pt x="1242" y="1437"/>
                    </a:lnTo>
                    <a:lnTo>
                      <a:pt x="1656" y="720"/>
                    </a:lnTo>
                    <a:lnTo>
                      <a:pt x="1242" y="0"/>
                    </a:lnTo>
                    <a:lnTo>
                      <a:pt x="414" y="0"/>
                    </a:lnTo>
                    <a:lnTo>
                      <a:pt x="0" y="72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1092200" sx="94000" sy="94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C3FB354D-9FF0-4CF5-9896-A989C3DC4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0802" y="3082376"/>
                <a:ext cx="693347" cy="694823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2CC7EE8-969E-4EDC-8676-3008A772C3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7623" y="2492293"/>
                <a:ext cx="2159703" cy="1874989"/>
              </a:xfrm>
              <a:custGeom>
                <a:avLst/>
                <a:gdLst>
                  <a:gd name="T0" fmla="*/ 14 w 1464"/>
                  <a:gd name="T1" fmla="*/ 637 h 1271"/>
                  <a:gd name="T2" fmla="*/ 374 w 1464"/>
                  <a:gd name="T3" fmla="*/ 1260 h 1271"/>
                  <a:gd name="T4" fmla="*/ 1092 w 1464"/>
                  <a:gd name="T5" fmla="*/ 1260 h 1271"/>
                  <a:gd name="T6" fmla="*/ 1450 w 1464"/>
                  <a:gd name="T7" fmla="*/ 637 h 1271"/>
                  <a:gd name="T8" fmla="*/ 1092 w 1464"/>
                  <a:gd name="T9" fmla="*/ 13 h 1271"/>
                  <a:gd name="T10" fmla="*/ 374 w 1464"/>
                  <a:gd name="T11" fmla="*/ 13 h 1271"/>
                  <a:gd name="T12" fmla="*/ 14 w 1464"/>
                  <a:gd name="T13" fmla="*/ 637 h 1271"/>
                  <a:gd name="T14" fmla="*/ 14 w 1464"/>
                  <a:gd name="T15" fmla="*/ 637 h 1271"/>
                  <a:gd name="T16" fmla="*/ 0 w 1464"/>
                  <a:gd name="T17" fmla="*/ 637 h 1271"/>
                  <a:gd name="T18" fmla="*/ 366 w 1464"/>
                  <a:gd name="T19" fmla="*/ 0 h 1271"/>
                  <a:gd name="T20" fmla="*/ 1098 w 1464"/>
                  <a:gd name="T21" fmla="*/ 0 h 1271"/>
                  <a:gd name="T22" fmla="*/ 1464 w 1464"/>
                  <a:gd name="T23" fmla="*/ 637 h 1271"/>
                  <a:gd name="T24" fmla="*/ 1098 w 1464"/>
                  <a:gd name="T25" fmla="*/ 1271 h 1271"/>
                  <a:gd name="T26" fmla="*/ 366 w 1464"/>
                  <a:gd name="T27" fmla="*/ 1271 h 1271"/>
                  <a:gd name="T28" fmla="*/ 0 w 1464"/>
                  <a:gd name="T29" fmla="*/ 637 h 1271"/>
                  <a:gd name="T30" fmla="*/ 0 w 1464"/>
                  <a:gd name="T31" fmla="*/ 637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4" h="1271">
                    <a:moveTo>
                      <a:pt x="14" y="637"/>
                    </a:moveTo>
                    <a:lnTo>
                      <a:pt x="374" y="1260"/>
                    </a:lnTo>
                    <a:lnTo>
                      <a:pt x="1092" y="1260"/>
                    </a:lnTo>
                    <a:lnTo>
                      <a:pt x="1450" y="637"/>
                    </a:lnTo>
                    <a:lnTo>
                      <a:pt x="1092" y="13"/>
                    </a:lnTo>
                    <a:lnTo>
                      <a:pt x="374" y="13"/>
                    </a:lnTo>
                    <a:lnTo>
                      <a:pt x="14" y="637"/>
                    </a:lnTo>
                    <a:lnTo>
                      <a:pt x="14" y="637"/>
                    </a:lnTo>
                    <a:close/>
                    <a:moveTo>
                      <a:pt x="0" y="637"/>
                    </a:moveTo>
                    <a:lnTo>
                      <a:pt x="366" y="0"/>
                    </a:lnTo>
                    <a:lnTo>
                      <a:pt x="1098" y="0"/>
                    </a:lnTo>
                    <a:lnTo>
                      <a:pt x="1464" y="637"/>
                    </a:lnTo>
                    <a:lnTo>
                      <a:pt x="1098" y="1271"/>
                    </a:lnTo>
                    <a:lnTo>
                      <a:pt x="366" y="1271"/>
                    </a:lnTo>
                    <a:lnTo>
                      <a:pt x="0" y="637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2" name="Freeform 116">
              <a:extLst>
                <a:ext uri="{FF2B5EF4-FFF2-40B4-BE49-F238E27FC236}">
                  <a16:creationId xmlns:a16="http://schemas.microsoft.com/office/drawing/2014/main" id="{14A85CDB-F848-40B6-B0E1-2151D1AFD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4297" y="3302698"/>
              <a:ext cx="246357" cy="254178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29A21C5-1A39-4A4E-BE9B-0570A9201CEC}"/>
                </a:ext>
              </a:extLst>
            </p:cNvPr>
            <p:cNvSpPr txBox="1"/>
            <p:nvPr/>
          </p:nvSpPr>
          <p:spPr>
            <a:xfrm>
              <a:off x="5366194" y="2771788"/>
              <a:ext cx="1462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Service title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96974BF-0856-4D73-B4D9-7A9A13EC3FE9}"/>
                </a:ext>
              </a:extLst>
            </p:cNvPr>
            <p:cNvSpPr txBox="1"/>
            <p:nvPr/>
          </p:nvSpPr>
          <p:spPr>
            <a:xfrm flipH="1">
              <a:off x="5307473" y="3793690"/>
              <a:ext cx="1580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9FB3E8-98F7-4F63-82B8-793E3BA1356C}"/>
              </a:ext>
            </a:extLst>
          </p:cNvPr>
          <p:cNvGrpSpPr/>
          <p:nvPr/>
        </p:nvGrpSpPr>
        <p:grpSpPr>
          <a:xfrm>
            <a:off x="1078820" y="2369850"/>
            <a:ext cx="2441469" cy="2119874"/>
            <a:chOff x="1078820" y="2369850"/>
            <a:chExt cx="2441469" cy="21198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9F2968D-F39E-4827-8F6D-640A03B86308}"/>
                </a:ext>
              </a:extLst>
            </p:cNvPr>
            <p:cNvGrpSpPr/>
            <p:nvPr/>
          </p:nvGrpSpPr>
          <p:grpSpPr>
            <a:xfrm>
              <a:off x="1078820" y="2369850"/>
              <a:ext cx="2441469" cy="2119874"/>
              <a:chOff x="1078820" y="2369850"/>
              <a:chExt cx="2441469" cy="211987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9C893EB-8762-4917-8225-9BBE9C86A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820" y="2369850"/>
                <a:ext cx="2441469" cy="2119874"/>
              </a:xfrm>
              <a:custGeom>
                <a:avLst/>
                <a:gdLst>
                  <a:gd name="T0" fmla="*/ 0 w 1655"/>
                  <a:gd name="T1" fmla="*/ 720 h 1437"/>
                  <a:gd name="T2" fmla="*/ 414 w 1655"/>
                  <a:gd name="T3" fmla="*/ 1437 h 1437"/>
                  <a:gd name="T4" fmla="*/ 1242 w 1655"/>
                  <a:gd name="T5" fmla="*/ 1437 h 1437"/>
                  <a:gd name="T6" fmla="*/ 1655 w 1655"/>
                  <a:gd name="T7" fmla="*/ 720 h 1437"/>
                  <a:gd name="T8" fmla="*/ 1242 w 1655"/>
                  <a:gd name="T9" fmla="*/ 0 h 1437"/>
                  <a:gd name="T10" fmla="*/ 414 w 1655"/>
                  <a:gd name="T11" fmla="*/ 0 h 1437"/>
                  <a:gd name="T12" fmla="*/ 0 w 1655"/>
                  <a:gd name="T13" fmla="*/ 720 h 1437"/>
                  <a:gd name="T14" fmla="*/ 0 w 1655"/>
                  <a:gd name="T15" fmla="*/ 72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5" h="1437">
                    <a:moveTo>
                      <a:pt x="0" y="720"/>
                    </a:moveTo>
                    <a:lnTo>
                      <a:pt x="414" y="1437"/>
                    </a:lnTo>
                    <a:lnTo>
                      <a:pt x="1242" y="1437"/>
                    </a:lnTo>
                    <a:lnTo>
                      <a:pt x="1655" y="720"/>
                    </a:lnTo>
                    <a:lnTo>
                      <a:pt x="1242" y="0"/>
                    </a:lnTo>
                    <a:lnTo>
                      <a:pt x="414" y="0"/>
                    </a:lnTo>
                    <a:lnTo>
                      <a:pt x="0" y="72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1092200" sx="94000" sy="94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" name="Oval 6">
                <a:extLst>
                  <a:ext uri="{FF2B5EF4-FFF2-40B4-BE49-F238E27FC236}">
                    <a16:creationId xmlns:a16="http://schemas.microsoft.com/office/drawing/2014/main" id="{0E4D2328-D37D-4DF5-BEF1-730975AE5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881" y="3082376"/>
                <a:ext cx="693347" cy="69482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975503-CDB3-4B70-862B-75C47E7845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0440" y="2492293"/>
                <a:ext cx="2158229" cy="1874989"/>
              </a:xfrm>
              <a:custGeom>
                <a:avLst/>
                <a:gdLst>
                  <a:gd name="T0" fmla="*/ 13 w 1463"/>
                  <a:gd name="T1" fmla="*/ 637 h 1271"/>
                  <a:gd name="T2" fmla="*/ 371 w 1463"/>
                  <a:gd name="T3" fmla="*/ 1260 h 1271"/>
                  <a:gd name="T4" fmla="*/ 1089 w 1463"/>
                  <a:gd name="T5" fmla="*/ 1260 h 1271"/>
                  <a:gd name="T6" fmla="*/ 1450 w 1463"/>
                  <a:gd name="T7" fmla="*/ 637 h 1271"/>
                  <a:gd name="T8" fmla="*/ 1089 w 1463"/>
                  <a:gd name="T9" fmla="*/ 13 h 1271"/>
                  <a:gd name="T10" fmla="*/ 371 w 1463"/>
                  <a:gd name="T11" fmla="*/ 13 h 1271"/>
                  <a:gd name="T12" fmla="*/ 13 w 1463"/>
                  <a:gd name="T13" fmla="*/ 637 h 1271"/>
                  <a:gd name="T14" fmla="*/ 13 w 1463"/>
                  <a:gd name="T15" fmla="*/ 637 h 1271"/>
                  <a:gd name="T16" fmla="*/ 0 w 1463"/>
                  <a:gd name="T17" fmla="*/ 637 h 1271"/>
                  <a:gd name="T18" fmla="*/ 366 w 1463"/>
                  <a:gd name="T19" fmla="*/ 0 h 1271"/>
                  <a:gd name="T20" fmla="*/ 1097 w 1463"/>
                  <a:gd name="T21" fmla="*/ 0 h 1271"/>
                  <a:gd name="T22" fmla="*/ 1463 w 1463"/>
                  <a:gd name="T23" fmla="*/ 637 h 1271"/>
                  <a:gd name="T24" fmla="*/ 1097 w 1463"/>
                  <a:gd name="T25" fmla="*/ 1271 h 1271"/>
                  <a:gd name="T26" fmla="*/ 366 w 1463"/>
                  <a:gd name="T27" fmla="*/ 1271 h 1271"/>
                  <a:gd name="T28" fmla="*/ 0 w 1463"/>
                  <a:gd name="T29" fmla="*/ 637 h 1271"/>
                  <a:gd name="T30" fmla="*/ 0 w 1463"/>
                  <a:gd name="T31" fmla="*/ 637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3" h="1271">
                    <a:moveTo>
                      <a:pt x="13" y="637"/>
                    </a:moveTo>
                    <a:lnTo>
                      <a:pt x="371" y="1260"/>
                    </a:lnTo>
                    <a:lnTo>
                      <a:pt x="1089" y="1260"/>
                    </a:lnTo>
                    <a:lnTo>
                      <a:pt x="1450" y="637"/>
                    </a:lnTo>
                    <a:lnTo>
                      <a:pt x="1089" y="13"/>
                    </a:lnTo>
                    <a:lnTo>
                      <a:pt x="371" y="13"/>
                    </a:lnTo>
                    <a:lnTo>
                      <a:pt x="13" y="637"/>
                    </a:lnTo>
                    <a:lnTo>
                      <a:pt x="13" y="637"/>
                    </a:lnTo>
                    <a:close/>
                    <a:moveTo>
                      <a:pt x="0" y="637"/>
                    </a:moveTo>
                    <a:lnTo>
                      <a:pt x="366" y="0"/>
                    </a:lnTo>
                    <a:lnTo>
                      <a:pt x="1097" y="0"/>
                    </a:lnTo>
                    <a:lnTo>
                      <a:pt x="1463" y="637"/>
                    </a:lnTo>
                    <a:lnTo>
                      <a:pt x="1097" y="1271"/>
                    </a:lnTo>
                    <a:lnTo>
                      <a:pt x="366" y="1271"/>
                    </a:lnTo>
                    <a:lnTo>
                      <a:pt x="0" y="637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4036A0E7-48ED-40A3-A559-F8751AB38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711" y="3320295"/>
              <a:ext cx="275686" cy="218984"/>
            </a:xfrm>
            <a:custGeom>
              <a:avLst/>
              <a:gdLst>
                <a:gd name="T0" fmla="*/ 111694 w 497"/>
                <a:gd name="T1" fmla="*/ 66842 h 399"/>
                <a:gd name="T2" fmla="*/ 111694 w 497"/>
                <a:gd name="T3" fmla="*/ 66842 h 399"/>
                <a:gd name="T4" fmla="*/ 79717 w 497"/>
                <a:gd name="T5" fmla="*/ 98481 h 399"/>
                <a:gd name="T6" fmla="*/ 111694 w 497"/>
                <a:gd name="T7" fmla="*/ 130119 h 399"/>
                <a:gd name="T8" fmla="*/ 143671 w 497"/>
                <a:gd name="T9" fmla="*/ 98481 h 399"/>
                <a:gd name="T10" fmla="*/ 111694 w 497"/>
                <a:gd name="T11" fmla="*/ 66842 h 399"/>
                <a:gd name="T12" fmla="*/ 199067 w 497"/>
                <a:gd name="T13" fmla="*/ 31193 h 399"/>
                <a:gd name="T14" fmla="*/ 199067 w 497"/>
                <a:gd name="T15" fmla="*/ 31193 h 399"/>
                <a:gd name="T16" fmla="*/ 175197 w 497"/>
                <a:gd name="T17" fmla="*/ 31193 h 399"/>
                <a:gd name="T18" fmla="*/ 163487 w 497"/>
                <a:gd name="T19" fmla="*/ 27182 h 399"/>
                <a:gd name="T20" fmla="*/ 159434 w 497"/>
                <a:gd name="T21" fmla="*/ 3565 h 399"/>
                <a:gd name="T22" fmla="*/ 147274 w 497"/>
                <a:gd name="T23" fmla="*/ 0 h 399"/>
                <a:gd name="T24" fmla="*/ 71610 w 497"/>
                <a:gd name="T25" fmla="*/ 0 h 399"/>
                <a:gd name="T26" fmla="*/ 63954 w 497"/>
                <a:gd name="T27" fmla="*/ 3565 h 399"/>
                <a:gd name="T28" fmla="*/ 55397 w 497"/>
                <a:gd name="T29" fmla="*/ 27182 h 399"/>
                <a:gd name="T30" fmla="*/ 47740 w 497"/>
                <a:gd name="T31" fmla="*/ 31193 h 399"/>
                <a:gd name="T32" fmla="*/ 23870 w 497"/>
                <a:gd name="T33" fmla="*/ 31193 h 399"/>
                <a:gd name="T34" fmla="*/ 0 w 497"/>
                <a:gd name="T35" fmla="*/ 54811 h 399"/>
                <a:gd name="T36" fmla="*/ 0 w 497"/>
                <a:gd name="T37" fmla="*/ 153737 h 399"/>
                <a:gd name="T38" fmla="*/ 23870 w 497"/>
                <a:gd name="T39" fmla="*/ 177354 h 399"/>
                <a:gd name="T40" fmla="*/ 199067 w 497"/>
                <a:gd name="T41" fmla="*/ 177354 h 399"/>
                <a:gd name="T42" fmla="*/ 223388 w 497"/>
                <a:gd name="T43" fmla="*/ 153737 h 399"/>
                <a:gd name="T44" fmla="*/ 223388 w 497"/>
                <a:gd name="T45" fmla="*/ 54811 h 399"/>
                <a:gd name="T46" fmla="*/ 199067 w 497"/>
                <a:gd name="T47" fmla="*/ 31193 h 399"/>
                <a:gd name="T48" fmla="*/ 111694 w 497"/>
                <a:gd name="T49" fmla="*/ 153737 h 399"/>
                <a:gd name="T50" fmla="*/ 111694 w 497"/>
                <a:gd name="T51" fmla="*/ 153737 h 399"/>
                <a:gd name="T52" fmla="*/ 55397 w 497"/>
                <a:gd name="T53" fmla="*/ 98481 h 399"/>
                <a:gd name="T54" fmla="*/ 111694 w 497"/>
                <a:gd name="T55" fmla="*/ 43225 h 399"/>
                <a:gd name="T56" fmla="*/ 167541 w 497"/>
                <a:gd name="T57" fmla="*/ 98481 h 399"/>
                <a:gd name="T58" fmla="*/ 111694 w 497"/>
                <a:gd name="T59" fmla="*/ 153737 h 399"/>
                <a:gd name="T60" fmla="*/ 191411 w 497"/>
                <a:gd name="T61" fmla="*/ 70853 h 399"/>
                <a:gd name="T62" fmla="*/ 191411 w 497"/>
                <a:gd name="T63" fmla="*/ 70853 h 399"/>
                <a:gd name="T64" fmla="*/ 183304 w 497"/>
                <a:gd name="T65" fmla="*/ 62832 h 399"/>
                <a:gd name="T66" fmla="*/ 191411 w 497"/>
                <a:gd name="T67" fmla="*/ 54811 h 399"/>
                <a:gd name="T68" fmla="*/ 199067 w 497"/>
                <a:gd name="T69" fmla="*/ 62832 h 399"/>
                <a:gd name="T70" fmla="*/ 191411 w 497"/>
                <a:gd name="T71" fmla="*/ 70853 h 3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70E3261-0A73-40CD-A445-F88D9B82BDB0}"/>
                </a:ext>
              </a:extLst>
            </p:cNvPr>
            <p:cNvSpPr txBox="1"/>
            <p:nvPr/>
          </p:nvSpPr>
          <p:spPr>
            <a:xfrm>
              <a:off x="1568273" y="2771788"/>
              <a:ext cx="1462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Service title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A08537B-20A4-4296-BF1F-B6FF9DBD7ECA}"/>
                </a:ext>
              </a:extLst>
            </p:cNvPr>
            <p:cNvSpPr txBox="1"/>
            <p:nvPr/>
          </p:nvSpPr>
          <p:spPr>
            <a:xfrm flipH="1">
              <a:off x="1509552" y="3793690"/>
              <a:ext cx="1580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BB0CD1E-29A8-4BB4-9129-3957A242283C}"/>
              </a:ext>
            </a:extLst>
          </p:cNvPr>
          <p:cNvGrpSpPr/>
          <p:nvPr/>
        </p:nvGrpSpPr>
        <p:grpSpPr>
          <a:xfrm>
            <a:off x="8670237" y="2369850"/>
            <a:ext cx="2442943" cy="2119874"/>
            <a:chOff x="8670237" y="2369850"/>
            <a:chExt cx="2442943" cy="211987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75181A-B7E0-410F-A174-03840EA90EE8}"/>
                </a:ext>
              </a:extLst>
            </p:cNvPr>
            <p:cNvGrpSpPr/>
            <p:nvPr/>
          </p:nvGrpSpPr>
          <p:grpSpPr>
            <a:xfrm>
              <a:off x="8670237" y="2369850"/>
              <a:ext cx="2442943" cy="2119874"/>
              <a:chOff x="8670237" y="2369850"/>
              <a:chExt cx="2442943" cy="2119874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D539770-BECD-4719-9F1F-2E9DABC84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0237" y="2369850"/>
                <a:ext cx="2442943" cy="2119874"/>
              </a:xfrm>
              <a:custGeom>
                <a:avLst/>
                <a:gdLst>
                  <a:gd name="T0" fmla="*/ 0 w 1656"/>
                  <a:gd name="T1" fmla="*/ 720 h 1437"/>
                  <a:gd name="T2" fmla="*/ 414 w 1656"/>
                  <a:gd name="T3" fmla="*/ 1437 h 1437"/>
                  <a:gd name="T4" fmla="*/ 1242 w 1656"/>
                  <a:gd name="T5" fmla="*/ 1437 h 1437"/>
                  <a:gd name="T6" fmla="*/ 1656 w 1656"/>
                  <a:gd name="T7" fmla="*/ 720 h 1437"/>
                  <a:gd name="T8" fmla="*/ 1242 w 1656"/>
                  <a:gd name="T9" fmla="*/ 0 h 1437"/>
                  <a:gd name="T10" fmla="*/ 414 w 1656"/>
                  <a:gd name="T11" fmla="*/ 0 h 1437"/>
                  <a:gd name="T12" fmla="*/ 0 w 1656"/>
                  <a:gd name="T13" fmla="*/ 720 h 1437"/>
                  <a:gd name="T14" fmla="*/ 0 w 1656"/>
                  <a:gd name="T15" fmla="*/ 72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6" h="1437">
                    <a:moveTo>
                      <a:pt x="0" y="720"/>
                    </a:moveTo>
                    <a:lnTo>
                      <a:pt x="414" y="1437"/>
                    </a:lnTo>
                    <a:lnTo>
                      <a:pt x="1242" y="1437"/>
                    </a:lnTo>
                    <a:lnTo>
                      <a:pt x="1656" y="720"/>
                    </a:lnTo>
                    <a:lnTo>
                      <a:pt x="1242" y="0"/>
                    </a:lnTo>
                    <a:lnTo>
                      <a:pt x="414" y="0"/>
                    </a:lnTo>
                    <a:lnTo>
                      <a:pt x="0" y="72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1092200" sx="94000" sy="94000" algn="ct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E96FFBB8-7884-4F96-89D5-1B75DC410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5035" y="3082376"/>
                <a:ext cx="693347" cy="694823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0D2F1A4-BB29-4298-BDE6-F15CC08667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1857" y="2492293"/>
                <a:ext cx="2158229" cy="1874989"/>
              </a:xfrm>
              <a:custGeom>
                <a:avLst/>
                <a:gdLst>
                  <a:gd name="T0" fmla="*/ 13 w 1463"/>
                  <a:gd name="T1" fmla="*/ 637 h 1271"/>
                  <a:gd name="T2" fmla="*/ 371 w 1463"/>
                  <a:gd name="T3" fmla="*/ 1260 h 1271"/>
                  <a:gd name="T4" fmla="*/ 1092 w 1463"/>
                  <a:gd name="T5" fmla="*/ 1260 h 1271"/>
                  <a:gd name="T6" fmla="*/ 1450 w 1463"/>
                  <a:gd name="T7" fmla="*/ 637 h 1271"/>
                  <a:gd name="T8" fmla="*/ 1092 w 1463"/>
                  <a:gd name="T9" fmla="*/ 13 h 1271"/>
                  <a:gd name="T10" fmla="*/ 371 w 1463"/>
                  <a:gd name="T11" fmla="*/ 13 h 1271"/>
                  <a:gd name="T12" fmla="*/ 13 w 1463"/>
                  <a:gd name="T13" fmla="*/ 637 h 1271"/>
                  <a:gd name="T14" fmla="*/ 13 w 1463"/>
                  <a:gd name="T15" fmla="*/ 637 h 1271"/>
                  <a:gd name="T16" fmla="*/ 0 w 1463"/>
                  <a:gd name="T17" fmla="*/ 637 h 1271"/>
                  <a:gd name="T18" fmla="*/ 366 w 1463"/>
                  <a:gd name="T19" fmla="*/ 0 h 1271"/>
                  <a:gd name="T20" fmla="*/ 1098 w 1463"/>
                  <a:gd name="T21" fmla="*/ 0 h 1271"/>
                  <a:gd name="T22" fmla="*/ 1463 w 1463"/>
                  <a:gd name="T23" fmla="*/ 637 h 1271"/>
                  <a:gd name="T24" fmla="*/ 1098 w 1463"/>
                  <a:gd name="T25" fmla="*/ 1271 h 1271"/>
                  <a:gd name="T26" fmla="*/ 366 w 1463"/>
                  <a:gd name="T27" fmla="*/ 1271 h 1271"/>
                  <a:gd name="T28" fmla="*/ 0 w 1463"/>
                  <a:gd name="T29" fmla="*/ 637 h 1271"/>
                  <a:gd name="T30" fmla="*/ 0 w 1463"/>
                  <a:gd name="T31" fmla="*/ 637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3" h="1271">
                    <a:moveTo>
                      <a:pt x="13" y="637"/>
                    </a:moveTo>
                    <a:lnTo>
                      <a:pt x="371" y="1260"/>
                    </a:lnTo>
                    <a:lnTo>
                      <a:pt x="1092" y="1260"/>
                    </a:lnTo>
                    <a:lnTo>
                      <a:pt x="1450" y="637"/>
                    </a:lnTo>
                    <a:lnTo>
                      <a:pt x="1092" y="13"/>
                    </a:lnTo>
                    <a:lnTo>
                      <a:pt x="371" y="13"/>
                    </a:lnTo>
                    <a:lnTo>
                      <a:pt x="13" y="637"/>
                    </a:lnTo>
                    <a:lnTo>
                      <a:pt x="13" y="637"/>
                    </a:lnTo>
                    <a:close/>
                    <a:moveTo>
                      <a:pt x="0" y="637"/>
                    </a:moveTo>
                    <a:lnTo>
                      <a:pt x="366" y="0"/>
                    </a:lnTo>
                    <a:lnTo>
                      <a:pt x="1098" y="0"/>
                    </a:lnTo>
                    <a:lnTo>
                      <a:pt x="1463" y="637"/>
                    </a:lnTo>
                    <a:lnTo>
                      <a:pt x="1098" y="1271"/>
                    </a:lnTo>
                    <a:lnTo>
                      <a:pt x="366" y="1271"/>
                    </a:lnTo>
                    <a:lnTo>
                      <a:pt x="0" y="637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3" name="Freeform 154">
              <a:extLst>
                <a:ext uri="{FF2B5EF4-FFF2-40B4-BE49-F238E27FC236}">
                  <a16:creationId xmlns:a16="http://schemas.microsoft.com/office/drawing/2014/main" id="{A92F9B06-C886-40E9-B684-EA36B57B0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970" y="3295855"/>
              <a:ext cx="197476" cy="267864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1F0B91A-7724-450C-B1FC-A38639587E34}"/>
                </a:ext>
              </a:extLst>
            </p:cNvPr>
            <p:cNvSpPr txBox="1"/>
            <p:nvPr/>
          </p:nvSpPr>
          <p:spPr>
            <a:xfrm>
              <a:off x="9160427" y="2771788"/>
              <a:ext cx="1462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Service title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C98DDC-9AF8-4EC4-890D-243C6BB1501E}"/>
                </a:ext>
              </a:extLst>
            </p:cNvPr>
            <p:cNvSpPr txBox="1"/>
            <p:nvPr/>
          </p:nvSpPr>
          <p:spPr>
            <a:xfrm flipH="1">
              <a:off x="9101706" y="3793690"/>
              <a:ext cx="1580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7A228FF-2C1B-4F04-8D41-55ED47A90DFB}"/>
              </a:ext>
            </a:extLst>
          </p:cNvPr>
          <p:cNvSpPr txBox="1"/>
          <p:nvPr/>
        </p:nvSpPr>
        <p:spPr>
          <a:xfrm>
            <a:off x="1953618" y="1538692"/>
            <a:ext cx="82847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24CE60-09FE-4794-8605-CF8B97C2AEF4}"/>
              </a:ext>
            </a:extLst>
          </p:cNvPr>
          <p:cNvGrpSpPr/>
          <p:nvPr/>
        </p:nvGrpSpPr>
        <p:grpSpPr>
          <a:xfrm>
            <a:off x="9157416" y="5071687"/>
            <a:ext cx="2266711" cy="1268506"/>
            <a:chOff x="1274381" y="4540113"/>
            <a:chExt cx="4415219" cy="126850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000EDB-4A65-4E69-9897-0F9BC2C83554}"/>
                </a:ext>
              </a:extLst>
            </p:cNvPr>
            <p:cNvSpPr txBox="1"/>
            <p:nvPr/>
          </p:nvSpPr>
          <p:spPr>
            <a:xfrm>
              <a:off x="1274381" y="4881699"/>
              <a:ext cx="4415219" cy="92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3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4F45B36-FAE4-4D11-952A-EF6357005DF0}"/>
                </a:ext>
              </a:extLst>
            </p:cNvPr>
            <p:cNvSpPr txBox="1"/>
            <p:nvPr/>
          </p:nvSpPr>
          <p:spPr>
            <a:xfrm>
              <a:off x="1274381" y="4540113"/>
              <a:ext cx="3982482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Value 02 - </a:t>
              </a:r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2029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ABC1F89-CD66-418C-B6FC-FF8AC4418085}"/>
              </a:ext>
            </a:extLst>
          </p:cNvPr>
          <p:cNvGrpSpPr/>
          <p:nvPr/>
        </p:nvGrpSpPr>
        <p:grpSpPr>
          <a:xfrm>
            <a:off x="767873" y="5071687"/>
            <a:ext cx="2266711" cy="1268506"/>
            <a:chOff x="1274381" y="4540113"/>
            <a:chExt cx="4415219" cy="126850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51CFEE1-49DC-4695-8C19-DBD5DB0E421D}"/>
                </a:ext>
              </a:extLst>
            </p:cNvPr>
            <p:cNvSpPr txBox="1"/>
            <p:nvPr/>
          </p:nvSpPr>
          <p:spPr>
            <a:xfrm>
              <a:off x="1274381" y="4881699"/>
              <a:ext cx="4415219" cy="92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3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6D9DAD-5550-4B67-A83A-828DF813DBE3}"/>
                </a:ext>
              </a:extLst>
            </p:cNvPr>
            <p:cNvSpPr txBox="1"/>
            <p:nvPr/>
          </p:nvSpPr>
          <p:spPr>
            <a:xfrm>
              <a:off x="1707118" y="4540113"/>
              <a:ext cx="3982482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Value 01 - </a:t>
              </a:r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2029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0017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8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5577CB-274B-4E36-8166-6CF213556391}"/>
              </a:ext>
            </a:extLst>
          </p:cNvPr>
          <p:cNvSpPr/>
          <p:nvPr/>
        </p:nvSpPr>
        <p:spPr>
          <a:xfrm>
            <a:off x="1603829" y="4354286"/>
            <a:ext cx="8984343" cy="1563915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BE2F5F-0FB2-4ED2-A45E-876358D92558}"/>
              </a:ext>
            </a:extLst>
          </p:cNvPr>
          <p:cNvSpPr/>
          <p:nvPr/>
        </p:nvSpPr>
        <p:spPr>
          <a:xfrm>
            <a:off x="1603829" y="939799"/>
            <a:ext cx="8984343" cy="3614057"/>
          </a:xfrm>
          <a:prstGeom prst="roundRect">
            <a:avLst>
              <a:gd name="adj" fmla="val 1406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90500" dist="635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8D9C50-57CC-4D13-8C16-49E9AE76E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79505"/>
              </p:ext>
            </p:extLst>
          </p:nvPr>
        </p:nvGraphicFramePr>
        <p:xfrm>
          <a:off x="2569029" y="2168072"/>
          <a:ext cx="7053943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06ADF59-C303-4DE7-BE7E-E386511BA8BF}"/>
              </a:ext>
            </a:extLst>
          </p:cNvPr>
          <p:cNvGrpSpPr/>
          <p:nvPr/>
        </p:nvGrpSpPr>
        <p:grpSpPr>
          <a:xfrm>
            <a:off x="6494689" y="2264950"/>
            <a:ext cx="812800" cy="364785"/>
            <a:chOff x="6494689" y="2176462"/>
            <a:chExt cx="812800" cy="36478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4A13B0C-3BC8-44E9-BD24-2AC9B0E395CE}"/>
                </a:ext>
              </a:extLst>
            </p:cNvPr>
            <p:cNvSpPr/>
            <p:nvPr/>
          </p:nvSpPr>
          <p:spPr>
            <a:xfrm>
              <a:off x="6494689" y="2176462"/>
              <a:ext cx="812800" cy="364785"/>
            </a:xfrm>
            <a:prstGeom prst="wedgeRoundRectCallout">
              <a:avLst>
                <a:gd name="adj1" fmla="val -19368"/>
                <a:gd name="adj2" fmla="val 6404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2032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F0ABC8-42E9-4455-8598-4E4B2B7D643E}"/>
                </a:ext>
              </a:extLst>
            </p:cNvPr>
            <p:cNvSpPr txBox="1"/>
            <p:nvPr/>
          </p:nvSpPr>
          <p:spPr>
            <a:xfrm>
              <a:off x="6548664" y="2239405"/>
              <a:ext cx="7048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cs typeface="+mn-ea"/>
                  <a:sym typeface="+mn-lt"/>
                </a:rPr>
                <a:t>$ 620k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287C4F-264A-4B84-A484-36F3886FC9C6}"/>
              </a:ext>
            </a:extLst>
          </p:cNvPr>
          <p:cNvGrpSpPr/>
          <p:nvPr/>
        </p:nvGrpSpPr>
        <p:grpSpPr>
          <a:xfrm>
            <a:off x="2569028" y="1224871"/>
            <a:ext cx="7053943" cy="967700"/>
            <a:chOff x="2569028" y="1224871"/>
            <a:chExt cx="7053943" cy="9677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065709-F865-48EF-AC01-1A882E14ED64}"/>
                </a:ext>
              </a:extLst>
            </p:cNvPr>
            <p:cNvSpPr txBox="1"/>
            <p:nvPr/>
          </p:nvSpPr>
          <p:spPr>
            <a:xfrm>
              <a:off x="2569028" y="1224871"/>
              <a:ext cx="7053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464D42-AF4A-4A80-A57F-2F6CD14E6E23}"/>
                </a:ext>
              </a:extLst>
            </p:cNvPr>
            <p:cNvSpPr txBox="1"/>
            <p:nvPr/>
          </p:nvSpPr>
          <p:spPr>
            <a:xfrm>
              <a:off x="2569028" y="1657040"/>
              <a:ext cx="554539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847E4B-9B8A-4A5F-9EDB-61A1024D3E89}"/>
              </a:ext>
            </a:extLst>
          </p:cNvPr>
          <p:cNvGrpSpPr/>
          <p:nvPr/>
        </p:nvGrpSpPr>
        <p:grpSpPr>
          <a:xfrm>
            <a:off x="1869888" y="4839444"/>
            <a:ext cx="1855488" cy="834968"/>
            <a:chOff x="1869888" y="4839444"/>
            <a:chExt cx="1855488" cy="8349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DABB42-2B10-4F26-A422-611EF3011BE3}"/>
                </a:ext>
              </a:extLst>
            </p:cNvPr>
            <p:cNvSpPr txBox="1"/>
            <p:nvPr/>
          </p:nvSpPr>
          <p:spPr>
            <a:xfrm>
              <a:off x="2164856" y="4839444"/>
              <a:ext cx="12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3328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B57570-C3C1-4117-AD3E-763D2C37A6C8}"/>
                </a:ext>
              </a:extLst>
            </p:cNvPr>
            <p:cNvSpPr txBox="1"/>
            <p:nvPr/>
          </p:nvSpPr>
          <p:spPr>
            <a:xfrm>
              <a:off x="1869888" y="5138881"/>
              <a:ext cx="185548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5BA07B-6615-4BAE-838B-B664216AD15C}"/>
              </a:ext>
            </a:extLst>
          </p:cNvPr>
          <p:cNvGrpSpPr/>
          <p:nvPr/>
        </p:nvGrpSpPr>
        <p:grpSpPr>
          <a:xfrm>
            <a:off x="4068800" y="4839444"/>
            <a:ext cx="1855488" cy="834968"/>
            <a:chOff x="4068800" y="4839444"/>
            <a:chExt cx="1855488" cy="8349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E36484-67C1-417D-8935-1E65E4F6AD36}"/>
                </a:ext>
              </a:extLst>
            </p:cNvPr>
            <p:cNvSpPr txBox="1"/>
            <p:nvPr/>
          </p:nvSpPr>
          <p:spPr>
            <a:xfrm>
              <a:off x="4363768" y="4839444"/>
              <a:ext cx="12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1270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260B1A-F080-4A19-A503-83A839AEDA9B}"/>
                </a:ext>
              </a:extLst>
            </p:cNvPr>
            <p:cNvSpPr txBox="1"/>
            <p:nvPr/>
          </p:nvSpPr>
          <p:spPr>
            <a:xfrm>
              <a:off x="4068800" y="5138881"/>
              <a:ext cx="185548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4C20CC-ADC2-411C-96C4-0E65E9B504E1}"/>
              </a:ext>
            </a:extLst>
          </p:cNvPr>
          <p:cNvGrpSpPr/>
          <p:nvPr/>
        </p:nvGrpSpPr>
        <p:grpSpPr>
          <a:xfrm>
            <a:off x="6267712" y="4839444"/>
            <a:ext cx="1855488" cy="834968"/>
            <a:chOff x="6267712" y="4839444"/>
            <a:chExt cx="1855488" cy="834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1DD05B-C84E-4183-ABBC-2A8A2191EE11}"/>
                </a:ext>
              </a:extLst>
            </p:cNvPr>
            <p:cNvSpPr txBox="1"/>
            <p:nvPr/>
          </p:nvSpPr>
          <p:spPr>
            <a:xfrm>
              <a:off x="6562680" y="4839444"/>
              <a:ext cx="12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750+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4E5BA-F36A-42A4-B5BB-45C34D302381}"/>
                </a:ext>
              </a:extLst>
            </p:cNvPr>
            <p:cNvSpPr txBox="1"/>
            <p:nvPr/>
          </p:nvSpPr>
          <p:spPr>
            <a:xfrm>
              <a:off x="6267712" y="5138881"/>
              <a:ext cx="185548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E8E9D3-FB55-4681-9412-C624DAC9972A}"/>
              </a:ext>
            </a:extLst>
          </p:cNvPr>
          <p:cNvGrpSpPr/>
          <p:nvPr/>
        </p:nvGrpSpPr>
        <p:grpSpPr>
          <a:xfrm>
            <a:off x="8466624" y="4839444"/>
            <a:ext cx="1855488" cy="834968"/>
            <a:chOff x="8466624" y="4839444"/>
            <a:chExt cx="1855488" cy="83496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2DAC27-6F23-4903-80C7-B5367994E1F8}"/>
                </a:ext>
              </a:extLst>
            </p:cNvPr>
            <p:cNvSpPr txBox="1"/>
            <p:nvPr/>
          </p:nvSpPr>
          <p:spPr>
            <a:xfrm>
              <a:off x="8761592" y="4839444"/>
              <a:ext cx="12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1250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21186C-AF76-4373-9C7A-D0DFDE2C3601}"/>
                </a:ext>
              </a:extLst>
            </p:cNvPr>
            <p:cNvSpPr txBox="1"/>
            <p:nvPr/>
          </p:nvSpPr>
          <p:spPr>
            <a:xfrm>
              <a:off x="8466624" y="5138881"/>
              <a:ext cx="185548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7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_任意多边形 32"/>
          <p:cNvSpPr/>
          <p:nvPr>
            <p:custDataLst>
              <p:tags r:id="rId1"/>
            </p:custDataLst>
          </p:nvPr>
        </p:nvSpPr>
        <p:spPr>
          <a:xfrm>
            <a:off x="0" y="4543125"/>
            <a:ext cx="12192000" cy="672526"/>
          </a:xfrm>
          <a:custGeom>
            <a:avLst/>
            <a:gdLst>
              <a:gd name="connsiteX0" fmla="*/ 0 w 12296775"/>
              <a:gd name="connsiteY0" fmla="*/ 57847 h 672526"/>
              <a:gd name="connsiteX1" fmla="*/ 752475 w 12296775"/>
              <a:gd name="connsiteY1" fmla="*/ 400747 h 672526"/>
              <a:gd name="connsiteX2" fmla="*/ 2057400 w 12296775"/>
              <a:gd name="connsiteY2" fmla="*/ 657922 h 672526"/>
              <a:gd name="connsiteX3" fmla="*/ 3895725 w 12296775"/>
              <a:gd name="connsiteY3" fmla="*/ 591247 h 672526"/>
              <a:gd name="connsiteX4" fmla="*/ 6553200 w 12296775"/>
              <a:gd name="connsiteY4" fmla="*/ 181672 h 672526"/>
              <a:gd name="connsiteX5" fmla="*/ 8582025 w 12296775"/>
              <a:gd name="connsiteY5" fmla="*/ 697 h 672526"/>
              <a:gd name="connsiteX6" fmla="*/ 10363200 w 12296775"/>
              <a:gd name="connsiteY6" fmla="*/ 114997 h 672526"/>
              <a:gd name="connsiteX7" fmla="*/ 11649075 w 12296775"/>
              <a:gd name="connsiteY7" fmla="*/ 210247 h 672526"/>
              <a:gd name="connsiteX8" fmla="*/ 12296775 w 12296775"/>
              <a:gd name="connsiteY8" fmla="*/ 172147 h 67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96775" h="672526">
                <a:moveTo>
                  <a:pt x="0" y="57847"/>
                </a:moveTo>
                <a:cubicBezTo>
                  <a:pt x="204787" y="179291"/>
                  <a:pt x="409575" y="300735"/>
                  <a:pt x="752475" y="400747"/>
                </a:cubicBezTo>
                <a:cubicBezTo>
                  <a:pt x="1095375" y="500759"/>
                  <a:pt x="1533525" y="626172"/>
                  <a:pt x="2057400" y="657922"/>
                </a:cubicBezTo>
                <a:cubicBezTo>
                  <a:pt x="2581275" y="689672"/>
                  <a:pt x="3146425" y="670622"/>
                  <a:pt x="3895725" y="591247"/>
                </a:cubicBezTo>
                <a:cubicBezTo>
                  <a:pt x="4645025" y="511872"/>
                  <a:pt x="5772150" y="280097"/>
                  <a:pt x="6553200" y="181672"/>
                </a:cubicBezTo>
                <a:cubicBezTo>
                  <a:pt x="7334250" y="83247"/>
                  <a:pt x="7947025" y="11809"/>
                  <a:pt x="8582025" y="697"/>
                </a:cubicBezTo>
                <a:cubicBezTo>
                  <a:pt x="9217025" y="-10415"/>
                  <a:pt x="10363200" y="114997"/>
                  <a:pt x="10363200" y="114997"/>
                </a:cubicBezTo>
                <a:cubicBezTo>
                  <a:pt x="10874375" y="149922"/>
                  <a:pt x="11326813" y="200722"/>
                  <a:pt x="11649075" y="210247"/>
                </a:cubicBezTo>
                <a:cubicBezTo>
                  <a:pt x="11971337" y="219772"/>
                  <a:pt x="12134056" y="195959"/>
                  <a:pt x="12296775" y="172147"/>
                </a:cubicBezTo>
              </a:path>
            </a:pathLst>
          </a:custGeom>
          <a:noFill/>
          <a:ln w="12700">
            <a:gradFill>
              <a:gsLst>
                <a:gs pos="0">
                  <a:srgbClr val="505050"/>
                </a:gs>
                <a:gs pos="43000">
                  <a:srgbClr val="505050">
                    <a:alpha val="0"/>
                  </a:srgbClr>
                </a:gs>
                <a:gs pos="93000">
                  <a:srgbClr val="50505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PA_任意多边形 33"/>
          <p:cNvSpPr/>
          <p:nvPr>
            <p:custDataLst>
              <p:tags r:id="rId2"/>
            </p:custDataLst>
          </p:nvPr>
        </p:nvSpPr>
        <p:spPr>
          <a:xfrm>
            <a:off x="0" y="4052188"/>
            <a:ext cx="12192000" cy="1415675"/>
          </a:xfrm>
          <a:custGeom>
            <a:avLst/>
            <a:gdLst>
              <a:gd name="connsiteX0" fmla="*/ 0 w 12211050"/>
              <a:gd name="connsiteY0" fmla="*/ 533400 h 1415675"/>
              <a:gd name="connsiteX1" fmla="*/ 2286000 w 12211050"/>
              <a:gd name="connsiteY1" fmla="*/ 1190625 h 1415675"/>
              <a:gd name="connsiteX2" fmla="*/ 4629150 w 12211050"/>
              <a:gd name="connsiteY2" fmla="*/ 1400175 h 1415675"/>
              <a:gd name="connsiteX3" fmla="*/ 7553325 w 12211050"/>
              <a:gd name="connsiteY3" fmla="*/ 828675 h 1415675"/>
              <a:gd name="connsiteX4" fmla="*/ 10372725 w 12211050"/>
              <a:gd name="connsiteY4" fmla="*/ 247650 h 1415675"/>
              <a:gd name="connsiteX5" fmla="*/ 12211050 w 12211050"/>
              <a:gd name="connsiteY5" fmla="*/ 0 h 14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1050" h="1415675">
                <a:moveTo>
                  <a:pt x="0" y="533400"/>
                </a:moveTo>
                <a:cubicBezTo>
                  <a:pt x="757237" y="789781"/>
                  <a:pt x="1514475" y="1046163"/>
                  <a:pt x="2286000" y="1190625"/>
                </a:cubicBezTo>
                <a:cubicBezTo>
                  <a:pt x="3057525" y="1335088"/>
                  <a:pt x="3751263" y="1460500"/>
                  <a:pt x="4629150" y="1400175"/>
                </a:cubicBezTo>
                <a:cubicBezTo>
                  <a:pt x="5507037" y="1339850"/>
                  <a:pt x="7553325" y="828675"/>
                  <a:pt x="7553325" y="828675"/>
                </a:cubicBezTo>
                <a:cubicBezTo>
                  <a:pt x="8510587" y="636588"/>
                  <a:pt x="9596438" y="385762"/>
                  <a:pt x="10372725" y="247650"/>
                </a:cubicBezTo>
                <a:cubicBezTo>
                  <a:pt x="11149013" y="109537"/>
                  <a:pt x="11680031" y="54768"/>
                  <a:pt x="12211050" y="0"/>
                </a:cubicBezTo>
              </a:path>
            </a:pathLst>
          </a:custGeom>
          <a:noFill/>
          <a:ln w="12700">
            <a:gradFill>
              <a:gsLst>
                <a:gs pos="0">
                  <a:srgbClr val="505050"/>
                </a:gs>
                <a:gs pos="55000">
                  <a:srgbClr val="505050">
                    <a:alpha val="0"/>
                  </a:srgbClr>
                </a:gs>
                <a:gs pos="100000">
                  <a:srgbClr val="50505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3" hidden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" y="0"/>
            <a:ext cx="12187733" cy="6858000"/>
          </a:xfrm>
          <a:prstGeom prst="rect">
            <a:avLst/>
          </a:prstGeom>
        </p:spPr>
      </p:pic>
      <p:sp>
        <p:nvSpPr>
          <p:cNvPr id="18" name="PA_椭圆 17"/>
          <p:cNvSpPr/>
          <p:nvPr>
            <p:custDataLst>
              <p:tags r:id="rId4"/>
            </p:custDataLst>
          </p:nvPr>
        </p:nvSpPr>
        <p:spPr>
          <a:xfrm>
            <a:off x="1075868" y="3878400"/>
            <a:ext cx="209136" cy="209136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PA_椭圆 18"/>
          <p:cNvSpPr/>
          <p:nvPr>
            <p:custDataLst>
              <p:tags r:id="rId5"/>
            </p:custDataLst>
          </p:nvPr>
        </p:nvSpPr>
        <p:spPr>
          <a:xfrm>
            <a:off x="1853118" y="2870858"/>
            <a:ext cx="274937" cy="274937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PA_椭圆 19"/>
          <p:cNvSpPr/>
          <p:nvPr>
            <p:custDataLst>
              <p:tags r:id="rId6"/>
            </p:custDataLst>
          </p:nvPr>
        </p:nvSpPr>
        <p:spPr>
          <a:xfrm>
            <a:off x="2854857" y="2733389"/>
            <a:ext cx="274937" cy="274937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PA_椭圆 20"/>
          <p:cNvSpPr/>
          <p:nvPr>
            <p:custDataLst>
              <p:tags r:id="rId7"/>
            </p:custDataLst>
          </p:nvPr>
        </p:nvSpPr>
        <p:spPr>
          <a:xfrm>
            <a:off x="1990586" y="3933709"/>
            <a:ext cx="394586" cy="394586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椭圆 21"/>
          <p:cNvSpPr/>
          <p:nvPr>
            <p:custDataLst>
              <p:tags r:id="rId8"/>
            </p:custDataLst>
          </p:nvPr>
        </p:nvSpPr>
        <p:spPr>
          <a:xfrm>
            <a:off x="2824224" y="3374187"/>
            <a:ext cx="559521" cy="559521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PA_椭圆 22"/>
          <p:cNvSpPr/>
          <p:nvPr>
            <p:custDataLst>
              <p:tags r:id="rId9"/>
            </p:custDataLst>
          </p:nvPr>
        </p:nvSpPr>
        <p:spPr>
          <a:xfrm>
            <a:off x="3662060" y="1869465"/>
            <a:ext cx="399513" cy="399513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_椭圆 23"/>
          <p:cNvSpPr/>
          <p:nvPr>
            <p:custDataLst>
              <p:tags r:id="rId10"/>
            </p:custDataLst>
          </p:nvPr>
        </p:nvSpPr>
        <p:spPr>
          <a:xfrm>
            <a:off x="9207781" y="1801596"/>
            <a:ext cx="535249" cy="53524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椭圆 24"/>
          <p:cNvSpPr/>
          <p:nvPr>
            <p:custDataLst>
              <p:tags r:id="rId11"/>
            </p:custDataLst>
          </p:nvPr>
        </p:nvSpPr>
        <p:spPr>
          <a:xfrm>
            <a:off x="10217143" y="2462627"/>
            <a:ext cx="414554" cy="414554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_椭圆 25"/>
          <p:cNvSpPr/>
          <p:nvPr>
            <p:custDataLst>
              <p:tags r:id="rId12"/>
            </p:custDataLst>
          </p:nvPr>
        </p:nvSpPr>
        <p:spPr>
          <a:xfrm>
            <a:off x="9618775" y="2966986"/>
            <a:ext cx="178809" cy="17880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_椭圆 26"/>
          <p:cNvSpPr/>
          <p:nvPr>
            <p:custDataLst>
              <p:tags r:id="rId13"/>
            </p:custDataLst>
          </p:nvPr>
        </p:nvSpPr>
        <p:spPr>
          <a:xfrm>
            <a:off x="9264274" y="3236935"/>
            <a:ext cx="274504" cy="274504"/>
          </a:xfrm>
          <a:prstGeom prst="ellipse">
            <a:avLst/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PA_椭圆 27"/>
          <p:cNvSpPr/>
          <p:nvPr>
            <p:custDataLst>
              <p:tags r:id="rId14"/>
            </p:custDataLst>
          </p:nvPr>
        </p:nvSpPr>
        <p:spPr>
          <a:xfrm>
            <a:off x="9771573" y="3959413"/>
            <a:ext cx="189739" cy="18973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PA_椭圆 28"/>
          <p:cNvSpPr/>
          <p:nvPr>
            <p:custDataLst>
              <p:tags r:id="rId15"/>
            </p:custDataLst>
          </p:nvPr>
        </p:nvSpPr>
        <p:spPr>
          <a:xfrm>
            <a:off x="10828848" y="4364596"/>
            <a:ext cx="270387" cy="270387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PA_椭圆 29"/>
          <p:cNvSpPr/>
          <p:nvPr>
            <p:custDataLst>
              <p:tags r:id="rId16"/>
            </p:custDataLst>
          </p:nvPr>
        </p:nvSpPr>
        <p:spPr>
          <a:xfrm>
            <a:off x="8129427" y="4684827"/>
            <a:ext cx="463435" cy="463435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_圆角矩形 2"/>
          <p:cNvSpPr/>
          <p:nvPr>
            <p:custDataLst>
              <p:tags r:id="rId17"/>
            </p:custDataLst>
          </p:nvPr>
        </p:nvSpPr>
        <p:spPr>
          <a:xfrm rot="2700000">
            <a:off x="3874899" y="1148817"/>
            <a:ext cx="4450739" cy="4450739"/>
          </a:xfrm>
          <a:prstGeom prst="roundRect">
            <a:avLst>
              <a:gd name="adj" fmla="val 40606"/>
            </a:avLst>
          </a:prstGeom>
          <a:gradFill flip="none" rotWithShape="0">
            <a:gsLst>
              <a:gs pos="99000">
                <a:schemeClr val="bg1">
                  <a:lumMod val="95000"/>
                </a:schemeClr>
              </a:gs>
              <a:gs pos="1000">
                <a:schemeClr val="bg1"/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254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PA_圆角矩形 4"/>
          <p:cNvSpPr/>
          <p:nvPr>
            <p:custDataLst>
              <p:tags r:id="rId18"/>
            </p:custDataLst>
          </p:nvPr>
        </p:nvSpPr>
        <p:spPr>
          <a:xfrm rot="2700000">
            <a:off x="4078951" y="1387888"/>
            <a:ext cx="4034098" cy="4034098"/>
          </a:xfrm>
          <a:prstGeom prst="roundRect">
            <a:avLst>
              <a:gd name="adj" fmla="val 40606"/>
            </a:avLst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  <a:effectLst>
            <a:outerShdw blurRad="50800" dist="50800" dir="540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_文本框 7"/>
          <p:cNvSpPr txBox="1"/>
          <p:nvPr>
            <p:custDataLst>
              <p:tags r:id="rId19"/>
            </p:custDataLst>
          </p:nvPr>
        </p:nvSpPr>
        <p:spPr>
          <a:xfrm>
            <a:off x="4091693" y="2804772"/>
            <a:ext cx="4219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127000" dist="101600" dir="16200000">
                    <a:prstClr val="black">
                      <a:alpha val="80000"/>
                    </a:prstClr>
                  </a:innerShdw>
                </a:effectLst>
                <a:cs typeface="+mn-ea"/>
                <a:sym typeface="+mn-lt"/>
              </a:rPr>
              <a:t>THANKS </a:t>
            </a:r>
            <a:endParaRPr lang="zh-CN" altLang="en-US" sz="72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127000" dist="101600" dir="16200000">
                  <a:prstClr val="black">
                    <a:alpha val="8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PA_圆角矩形 8" hidden="1"/>
          <p:cNvSpPr/>
          <p:nvPr>
            <p:custDataLst>
              <p:tags r:id="rId20"/>
            </p:custDataLst>
          </p:nvPr>
        </p:nvSpPr>
        <p:spPr>
          <a:xfrm>
            <a:off x="5638800" y="4648200"/>
            <a:ext cx="914400" cy="288000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Name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17" name="PA_图片 16" hidden="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0" y="1"/>
            <a:ext cx="12175089" cy="6858000"/>
          </a:xfrm>
          <a:prstGeom prst="rect">
            <a:avLst/>
          </a:prstGeom>
        </p:spPr>
      </p:pic>
      <p:sp>
        <p:nvSpPr>
          <p:cNvPr id="32" name="PA_椭圆 25"/>
          <p:cNvSpPr/>
          <p:nvPr>
            <p:custDataLst>
              <p:tags r:id="rId22"/>
            </p:custDataLst>
          </p:nvPr>
        </p:nvSpPr>
        <p:spPr>
          <a:xfrm>
            <a:off x="44719" y="3610755"/>
            <a:ext cx="178809" cy="178809"/>
          </a:xfrm>
          <a:prstGeom prst="ellipse">
            <a:avLst/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gradFill>
              <a:gsLst>
                <a:gs pos="1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27000" dist="127000" dir="36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_圆角矩形 9"/>
          <p:cNvSpPr/>
          <p:nvPr>
            <p:custDataLst>
              <p:tags r:id="rId23"/>
            </p:custDataLst>
          </p:nvPr>
        </p:nvSpPr>
        <p:spPr>
          <a:xfrm>
            <a:off x="5387544" y="4592856"/>
            <a:ext cx="1416912" cy="334775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99000">
                <a:schemeClr val="accent5"/>
              </a:gs>
              <a:gs pos="1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PA_等腰三角形 12"/>
          <p:cNvSpPr/>
          <p:nvPr>
            <p:custDataLst>
              <p:tags r:id="rId24"/>
            </p:custDataLst>
          </p:nvPr>
        </p:nvSpPr>
        <p:spPr>
          <a:xfrm rot="10800000">
            <a:off x="5979122" y="6607816"/>
            <a:ext cx="233756" cy="163615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矩形 1"/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-180000" y="-2813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矩形 30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-180000" y="-2813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7D37A767-8D2A-8606-AC1D-88E6A14F80CE}"/>
              </a:ext>
            </a:extLst>
          </p:cNvPr>
          <p:cNvSpPr/>
          <p:nvPr/>
        </p:nvSpPr>
        <p:spPr>
          <a:xfrm>
            <a:off x="9424561" y="3456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">
            <a:hlinkClick r:id="rId31"/>
            <a:extLst>
              <a:ext uri="{FF2B5EF4-FFF2-40B4-BE49-F238E27FC236}">
                <a16:creationId xmlns:a16="http://schemas.microsoft.com/office/drawing/2014/main" id="{2FE91804-6A9C-E4EF-A74F-414F5C1DF003}"/>
              </a:ext>
            </a:extLst>
          </p:cNvPr>
          <p:cNvSpPr txBox="1"/>
          <p:nvPr/>
        </p:nvSpPr>
        <p:spPr>
          <a:xfrm>
            <a:off x="3461923" y="631696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285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857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857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285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857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857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" grpId="0" animBg="1"/>
          <p:bldP spid="5" grpId="0" animBg="1"/>
          <p:bldP spid="8" grpId="0"/>
          <p:bldP spid="32" grpId="0" animBg="1"/>
          <p:bldP spid="10" grpId="0" animBg="1"/>
          <p:bldP spid="13" grpId="0" animBg="1"/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" grpId="0" animBg="1"/>
          <p:bldP spid="5" grpId="0" animBg="1"/>
          <p:bldP spid="8" grpId="0"/>
          <p:bldP spid="32" grpId="0" animBg="1"/>
          <p:bldP spid="10" grpId="0" animBg="1"/>
          <p:bldP spid="13" grpId="0" animBg="1"/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C195CBC7-1083-46A2-A441-A6D08AF040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5204749-E588-43AC-A0F4-71CECD5B84C1}"/>
              </a:ext>
            </a:extLst>
          </p:cNvPr>
          <p:cNvSpPr/>
          <p:nvPr/>
        </p:nvSpPr>
        <p:spPr>
          <a:xfrm>
            <a:off x="9258031" y="3429001"/>
            <a:ext cx="2933968" cy="23892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D4DB275-CFE0-4DC8-BDCD-809CFEB52457}"/>
              </a:ext>
            </a:extLst>
          </p:cNvPr>
          <p:cNvSpPr/>
          <p:nvPr/>
        </p:nvSpPr>
        <p:spPr>
          <a:xfrm>
            <a:off x="4353052" y="3303639"/>
            <a:ext cx="5161936" cy="2639961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460F6-9530-45BF-B5CE-9B111A88DA5D}"/>
              </a:ext>
            </a:extLst>
          </p:cNvPr>
          <p:cNvSpPr txBox="1"/>
          <p:nvPr/>
        </p:nvSpPr>
        <p:spPr>
          <a:xfrm>
            <a:off x="4582793" y="4910711"/>
            <a:ext cx="44454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D34A72-0885-4908-8E33-29EA67FABC95}"/>
              </a:ext>
            </a:extLst>
          </p:cNvPr>
          <p:cNvSpPr txBox="1"/>
          <p:nvPr/>
        </p:nvSpPr>
        <p:spPr>
          <a:xfrm>
            <a:off x="4582794" y="3429000"/>
            <a:ext cx="408530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Title text</a:t>
            </a:r>
            <a:endParaRPr lang="zh-CN" altLang="en-US" sz="36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sz="36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8B311D-7E0F-4596-8549-9D48EFA08734}"/>
              </a:ext>
            </a:extLst>
          </p:cNvPr>
          <p:cNvGrpSpPr/>
          <p:nvPr/>
        </p:nvGrpSpPr>
        <p:grpSpPr>
          <a:xfrm>
            <a:off x="9829040" y="3856768"/>
            <a:ext cx="1791950" cy="1755304"/>
            <a:chOff x="9744730" y="3856168"/>
            <a:chExt cx="1791950" cy="175530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6F67DCC-C632-428E-88B7-7519C10EF74D}"/>
                </a:ext>
              </a:extLst>
            </p:cNvPr>
            <p:cNvSpPr txBox="1"/>
            <p:nvPr/>
          </p:nvSpPr>
          <p:spPr>
            <a:xfrm>
              <a:off x="9744730" y="4269457"/>
              <a:ext cx="1106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2029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1600DE-7D1D-4C72-9101-C4DC0AD83709}"/>
                </a:ext>
              </a:extLst>
            </p:cNvPr>
            <p:cNvSpPr txBox="1"/>
            <p:nvPr/>
          </p:nvSpPr>
          <p:spPr>
            <a:xfrm>
              <a:off x="9744730" y="4632743"/>
              <a:ext cx="179195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</a:t>
              </a:r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B67F9794-EA75-4BAB-8174-340998F95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8862" y="3856168"/>
              <a:ext cx="179538" cy="224025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9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天空, 户外, 雪花, 建筑物&#10;&#10;已生成极高可信度的说明">
            <a:extLst>
              <a:ext uri="{FF2B5EF4-FFF2-40B4-BE49-F238E27FC236}">
                <a16:creationId xmlns:a16="http://schemas.microsoft.com/office/drawing/2014/main" id="{FDE27B02-1BC0-4786-8046-CE162D644B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97ED11-98DD-4A35-9978-6B9D22EF1EE2}"/>
              </a:ext>
            </a:extLst>
          </p:cNvPr>
          <p:cNvSpPr/>
          <p:nvPr/>
        </p:nvSpPr>
        <p:spPr>
          <a:xfrm>
            <a:off x="1" y="0"/>
            <a:ext cx="12192000" cy="5029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2">
                  <a:alpha val="9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9B43B-6F25-4890-9C86-25CAE0F35D22}"/>
              </a:ext>
            </a:extLst>
          </p:cNvPr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EBB8CE-E054-473C-9AB8-76C34997AF85}"/>
              </a:ext>
            </a:extLst>
          </p:cNvPr>
          <p:cNvGrpSpPr/>
          <p:nvPr/>
        </p:nvGrpSpPr>
        <p:grpSpPr>
          <a:xfrm>
            <a:off x="1528920" y="1695364"/>
            <a:ext cx="9134164" cy="775976"/>
            <a:chOff x="1528920" y="1695364"/>
            <a:chExt cx="9134164" cy="7759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E36B06-F2CA-4E92-B0A5-1632EE763222}"/>
                </a:ext>
              </a:extLst>
            </p:cNvPr>
            <p:cNvSpPr txBox="1"/>
            <p:nvPr/>
          </p:nvSpPr>
          <p:spPr>
            <a:xfrm>
              <a:off x="4050893" y="1695364"/>
              <a:ext cx="4090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70% Startup project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B6310B-A96B-47DC-BFFC-88C343633D7A}"/>
                </a:ext>
              </a:extLst>
            </p:cNvPr>
            <p:cNvSpPr txBox="1"/>
            <p:nvPr/>
          </p:nvSpPr>
          <p:spPr>
            <a:xfrm>
              <a:off x="1528920" y="1935809"/>
              <a:ext cx="913416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690525-788A-4A0B-BEC1-DA3C5709C5CA}"/>
              </a:ext>
            </a:extLst>
          </p:cNvPr>
          <p:cNvGrpSpPr/>
          <p:nvPr/>
        </p:nvGrpSpPr>
        <p:grpSpPr>
          <a:xfrm>
            <a:off x="5240182" y="3250577"/>
            <a:ext cx="1855488" cy="834968"/>
            <a:chOff x="4068800" y="4839444"/>
            <a:chExt cx="1855488" cy="8349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417B36-E758-4925-997E-43E690FD95BC}"/>
                </a:ext>
              </a:extLst>
            </p:cNvPr>
            <p:cNvSpPr txBox="1"/>
            <p:nvPr/>
          </p:nvSpPr>
          <p:spPr>
            <a:xfrm>
              <a:off x="4363768" y="4839444"/>
              <a:ext cx="12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1270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E90531-134E-4106-9F8C-F894EEBFDC7C}"/>
                </a:ext>
              </a:extLst>
            </p:cNvPr>
            <p:cNvSpPr txBox="1"/>
            <p:nvPr/>
          </p:nvSpPr>
          <p:spPr>
            <a:xfrm>
              <a:off x="4068800" y="5138881"/>
              <a:ext cx="185548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0D7653-DCC2-42AD-8944-43923C316926}"/>
              </a:ext>
            </a:extLst>
          </p:cNvPr>
          <p:cNvGrpSpPr/>
          <p:nvPr/>
        </p:nvGrpSpPr>
        <p:grpSpPr>
          <a:xfrm>
            <a:off x="2188948" y="3250577"/>
            <a:ext cx="1855488" cy="834968"/>
            <a:chOff x="1869888" y="4839444"/>
            <a:chExt cx="1855488" cy="8349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0A56CD-9A81-415B-9EDD-0D3952EAAECD}"/>
                </a:ext>
              </a:extLst>
            </p:cNvPr>
            <p:cNvSpPr txBox="1"/>
            <p:nvPr/>
          </p:nvSpPr>
          <p:spPr>
            <a:xfrm>
              <a:off x="2164856" y="4839444"/>
              <a:ext cx="12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3328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A86C7E-30C0-4418-9295-A84B71D2F6F3}"/>
                </a:ext>
              </a:extLst>
            </p:cNvPr>
            <p:cNvSpPr txBox="1"/>
            <p:nvPr/>
          </p:nvSpPr>
          <p:spPr>
            <a:xfrm>
              <a:off x="1869888" y="5138881"/>
              <a:ext cx="185548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0D6898-9825-4FDA-B285-7331F9DBCFC9}"/>
              </a:ext>
            </a:extLst>
          </p:cNvPr>
          <p:cNvGrpSpPr/>
          <p:nvPr/>
        </p:nvGrpSpPr>
        <p:grpSpPr>
          <a:xfrm>
            <a:off x="8147565" y="3250577"/>
            <a:ext cx="1855488" cy="834968"/>
            <a:chOff x="6267712" y="4839444"/>
            <a:chExt cx="1855488" cy="8349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715192-A41D-40DA-9EA6-94ABA2213992}"/>
                </a:ext>
              </a:extLst>
            </p:cNvPr>
            <p:cNvSpPr txBox="1"/>
            <p:nvPr/>
          </p:nvSpPr>
          <p:spPr>
            <a:xfrm>
              <a:off x="6562680" y="4839444"/>
              <a:ext cx="12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750+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A1D1F3-02F9-47FA-9888-2B738977B918}"/>
                </a:ext>
              </a:extLst>
            </p:cNvPr>
            <p:cNvSpPr txBox="1"/>
            <p:nvPr/>
          </p:nvSpPr>
          <p:spPr>
            <a:xfrm>
              <a:off x="6267712" y="5138881"/>
              <a:ext cx="185548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1040B3-C61E-430C-8F6C-BDE4274B84FB}"/>
              </a:ext>
            </a:extLst>
          </p:cNvPr>
          <p:cNvGrpSpPr/>
          <p:nvPr/>
        </p:nvGrpSpPr>
        <p:grpSpPr>
          <a:xfrm>
            <a:off x="4579257" y="2959509"/>
            <a:ext cx="3033486" cy="1320800"/>
            <a:chOff x="4579257" y="2959509"/>
            <a:chExt cx="3033486" cy="13208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2F0A589-7B98-4FE2-B661-4C70CA93D2AD}"/>
                </a:ext>
              </a:extLst>
            </p:cNvPr>
            <p:cNvCxnSpPr/>
            <p:nvPr/>
          </p:nvCxnSpPr>
          <p:spPr>
            <a:xfrm flipV="1">
              <a:off x="4579257" y="2959509"/>
              <a:ext cx="0" cy="13208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C7822A0-D2CF-4E5A-BB1B-28631ED66508}"/>
                </a:ext>
              </a:extLst>
            </p:cNvPr>
            <p:cNvCxnSpPr/>
            <p:nvPr/>
          </p:nvCxnSpPr>
          <p:spPr>
            <a:xfrm flipV="1">
              <a:off x="7612743" y="2959509"/>
              <a:ext cx="0" cy="13208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B73FC2-E635-4452-B16D-8E58668377CA}"/>
              </a:ext>
            </a:extLst>
          </p:cNvPr>
          <p:cNvGrpSpPr/>
          <p:nvPr/>
        </p:nvGrpSpPr>
        <p:grpSpPr>
          <a:xfrm>
            <a:off x="5931582" y="4864782"/>
            <a:ext cx="328836" cy="328836"/>
            <a:chOff x="5931582" y="4864782"/>
            <a:chExt cx="328836" cy="32883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ED6FE3B-114C-46D4-B2E5-ACB742230E83}"/>
                </a:ext>
              </a:extLst>
            </p:cNvPr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0F92FBDF-4315-4F2A-8B98-133A4AD21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074" y="4986387"/>
              <a:ext cx="143852" cy="85626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C48023-48A6-43DD-95FC-E173DC4C36EB}"/>
              </a:ext>
            </a:extLst>
          </p:cNvPr>
          <p:cNvSpPr/>
          <p:nvPr/>
        </p:nvSpPr>
        <p:spPr>
          <a:xfrm>
            <a:off x="5096330" y="5556358"/>
            <a:ext cx="199934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See timeline</a:t>
            </a:r>
          </a:p>
        </p:txBody>
      </p:sp>
    </p:spTree>
    <p:extLst>
      <p:ext uri="{BB962C8B-B14F-4D97-AF65-F5344CB8AC3E}">
        <p14:creationId xmlns:p14="http://schemas.microsoft.com/office/powerpoint/2010/main" val="13395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r"/>
      </p:transition>
    </mc:Choice>
    <mc:Fallback xmlns="">
      <p:transition spd="slow" advClick="0" advTm="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D55CF3-0719-41F9-B961-4E74553D6475}"/>
              </a:ext>
            </a:extLst>
          </p:cNvPr>
          <p:cNvGrpSpPr/>
          <p:nvPr/>
        </p:nvGrpSpPr>
        <p:grpSpPr>
          <a:xfrm>
            <a:off x="7918956" y="1902991"/>
            <a:ext cx="3232868" cy="2034593"/>
            <a:chOff x="7918956" y="1902991"/>
            <a:chExt cx="3232868" cy="203459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637FB7B-EFC8-4A28-B0C2-F5D61CB6DAFD}"/>
                </a:ext>
              </a:extLst>
            </p:cNvPr>
            <p:cNvSpPr/>
            <p:nvPr/>
          </p:nvSpPr>
          <p:spPr>
            <a:xfrm>
              <a:off x="7918956" y="1902991"/>
              <a:ext cx="3232868" cy="2034593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90A500-464B-4263-8951-4E6A0192889F}"/>
                </a:ext>
              </a:extLst>
            </p:cNvPr>
            <p:cNvSpPr txBox="1"/>
            <p:nvPr/>
          </p:nvSpPr>
          <p:spPr>
            <a:xfrm>
              <a:off x="8130381" y="2616617"/>
              <a:ext cx="281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Service title #3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36FA6E-1E1B-4EDF-BBC9-47A0E9A9738B}"/>
                </a:ext>
              </a:extLst>
            </p:cNvPr>
            <p:cNvSpPr txBox="1"/>
            <p:nvPr/>
          </p:nvSpPr>
          <p:spPr>
            <a:xfrm>
              <a:off x="8130382" y="2894898"/>
              <a:ext cx="281001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  <p:sp>
          <p:nvSpPr>
            <p:cNvPr id="28" name="Freeform 167">
              <a:extLst>
                <a:ext uri="{FF2B5EF4-FFF2-40B4-BE49-F238E27FC236}">
                  <a16:creationId xmlns:a16="http://schemas.microsoft.com/office/drawing/2014/main" id="{748C52E9-3612-4D0B-AA0D-DE741CEDF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917" y="2203579"/>
              <a:ext cx="251727" cy="253861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F408A2-A4B8-4DAF-AEEA-7AE55A4D14F0}"/>
              </a:ext>
            </a:extLst>
          </p:cNvPr>
          <p:cNvGrpSpPr/>
          <p:nvPr/>
        </p:nvGrpSpPr>
        <p:grpSpPr>
          <a:xfrm>
            <a:off x="4479566" y="1902991"/>
            <a:ext cx="3232868" cy="2034593"/>
            <a:chOff x="4479566" y="1902991"/>
            <a:chExt cx="3232868" cy="203459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7830D2-34CE-4BD4-BF37-799B1F760980}"/>
                </a:ext>
              </a:extLst>
            </p:cNvPr>
            <p:cNvSpPr/>
            <p:nvPr/>
          </p:nvSpPr>
          <p:spPr>
            <a:xfrm>
              <a:off x="4479566" y="1902991"/>
              <a:ext cx="3232868" cy="2034593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FB8E2F-219A-4C33-949E-C9CFF7E7C76B}"/>
                </a:ext>
              </a:extLst>
            </p:cNvPr>
            <p:cNvSpPr txBox="1"/>
            <p:nvPr/>
          </p:nvSpPr>
          <p:spPr>
            <a:xfrm>
              <a:off x="4690991" y="2616617"/>
              <a:ext cx="281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Service title #2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8FBFB6-72DF-4ECE-A51F-2EA1F2693C3B}"/>
                </a:ext>
              </a:extLst>
            </p:cNvPr>
            <p:cNvSpPr txBox="1"/>
            <p:nvPr/>
          </p:nvSpPr>
          <p:spPr>
            <a:xfrm>
              <a:off x="4690992" y="2894898"/>
              <a:ext cx="281001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518825E7-0240-4E2D-B445-9C1B69036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88" y="2184379"/>
              <a:ext cx="215461" cy="292260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C92EED-246E-49E2-B335-22372C541ED6}"/>
              </a:ext>
            </a:extLst>
          </p:cNvPr>
          <p:cNvGrpSpPr/>
          <p:nvPr/>
        </p:nvGrpSpPr>
        <p:grpSpPr>
          <a:xfrm>
            <a:off x="1040176" y="1902991"/>
            <a:ext cx="3232868" cy="2034593"/>
            <a:chOff x="1040176" y="1902991"/>
            <a:chExt cx="3232868" cy="20345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843C7A9-45DB-4690-ACA0-E55E0D045EF3}"/>
                </a:ext>
              </a:extLst>
            </p:cNvPr>
            <p:cNvSpPr/>
            <p:nvPr/>
          </p:nvSpPr>
          <p:spPr>
            <a:xfrm>
              <a:off x="1040176" y="1902991"/>
              <a:ext cx="3232868" cy="2034593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02398D-3CE9-4D1B-AAD7-91C912829B0F}"/>
                </a:ext>
              </a:extLst>
            </p:cNvPr>
            <p:cNvSpPr txBox="1"/>
            <p:nvPr/>
          </p:nvSpPr>
          <p:spPr>
            <a:xfrm>
              <a:off x="1251601" y="2616617"/>
              <a:ext cx="281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Service title #1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A811F-306F-4D86-BFCF-A57B10655F81}"/>
                </a:ext>
              </a:extLst>
            </p:cNvPr>
            <p:cNvSpPr txBox="1"/>
            <p:nvPr/>
          </p:nvSpPr>
          <p:spPr>
            <a:xfrm>
              <a:off x="1251602" y="2894898"/>
              <a:ext cx="281001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3534B4C8-5856-4FA2-920F-AF3387808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559" y="2204646"/>
              <a:ext cx="253861" cy="251727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E95CB9-6360-428C-BAD6-3FE3A2EAC379}"/>
              </a:ext>
            </a:extLst>
          </p:cNvPr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C63DB0-7B16-402B-8231-DA337F0FF2B3}"/>
              </a:ext>
            </a:extLst>
          </p:cNvPr>
          <p:cNvGrpSpPr/>
          <p:nvPr/>
        </p:nvGrpSpPr>
        <p:grpSpPr>
          <a:xfrm>
            <a:off x="7918956" y="4115484"/>
            <a:ext cx="3232868" cy="2034593"/>
            <a:chOff x="7918956" y="4115484"/>
            <a:chExt cx="3232868" cy="2034593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1541C9A2-2910-4CEC-96D0-4BF756707710}"/>
                </a:ext>
              </a:extLst>
            </p:cNvPr>
            <p:cNvSpPr/>
            <p:nvPr/>
          </p:nvSpPr>
          <p:spPr>
            <a:xfrm>
              <a:off x="7918956" y="4115484"/>
              <a:ext cx="3232868" cy="2034593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7A66DF0-326B-4369-803C-76B5B37B3B17}"/>
                </a:ext>
              </a:extLst>
            </p:cNvPr>
            <p:cNvSpPr txBox="1"/>
            <p:nvPr/>
          </p:nvSpPr>
          <p:spPr>
            <a:xfrm>
              <a:off x="8130381" y="4829110"/>
              <a:ext cx="281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Service title #6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52D4E3-2E50-4625-B87E-1EDFBAF3380A}"/>
                </a:ext>
              </a:extLst>
            </p:cNvPr>
            <p:cNvSpPr txBox="1"/>
            <p:nvPr/>
          </p:nvSpPr>
          <p:spPr>
            <a:xfrm>
              <a:off x="8130382" y="5107391"/>
              <a:ext cx="281001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  <p:sp>
          <p:nvSpPr>
            <p:cNvPr id="78" name="Freeform 96">
              <a:extLst>
                <a:ext uri="{FF2B5EF4-FFF2-40B4-BE49-F238E27FC236}">
                  <a16:creationId xmlns:a16="http://schemas.microsoft.com/office/drawing/2014/main" id="{FDCF3235-98B8-4DD4-9CA6-84F8CA8B8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917" y="4411806"/>
              <a:ext cx="300794" cy="262393"/>
            </a:xfrm>
            <a:custGeom>
              <a:avLst/>
              <a:gdLst>
                <a:gd name="T0" fmla="*/ 199067 w 497"/>
                <a:gd name="T1" fmla="*/ 0 h 435"/>
                <a:gd name="T2" fmla="*/ 199067 w 497"/>
                <a:gd name="T3" fmla="*/ 0 h 435"/>
                <a:gd name="T4" fmla="*/ 23870 w 497"/>
                <a:gd name="T5" fmla="*/ 0 h 435"/>
                <a:gd name="T6" fmla="*/ 0 w 497"/>
                <a:gd name="T7" fmla="*/ 19751 h 435"/>
                <a:gd name="T8" fmla="*/ 0 w 497"/>
                <a:gd name="T9" fmla="*/ 143192 h 435"/>
                <a:gd name="T10" fmla="*/ 19817 w 497"/>
                <a:gd name="T11" fmla="*/ 171023 h 435"/>
                <a:gd name="T12" fmla="*/ 72061 w 497"/>
                <a:gd name="T13" fmla="*/ 179102 h 435"/>
                <a:gd name="T14" fmla="*/ 55397 w 497"/>
                <a:gd name="T15" fmla="*/ 194813 h 435"/>
                <a:gd name="T16" fmla="*/ 167541 w 497"/>
                <a:gd name="T17" fmla="*/ 194813 h 435"/>
                <a:gd name="T18" fmla="*/ 151327 w 497"/>
                <a:gd name="T19" fmla="*/ 179102 h 435"/>
                <a:gd name="T20" fmla="*/ 203121 w 497"/>
                <a:gd name="T21" fmla="*/ 171023 h 435"/>
                <a:gd name="T22" fmla="*/ 223388 w 497"/>
                <a:gd name="T23" fmla="*/ 143192 h 435"/>
                <a:gd name="T24" fmla="*/ 223388 w 497"/>
                <a:gd name="T25" fmla="*/ 19751 h 435"/>
                <a:gd name="T26" fmla="*/ 199067 w 497"/>
                <a:gd name="T27" fmla="*/ 0 h 435"/>
                <a:gd name="T28" fmla="*/ 199067 w 497"/>
                <a:gd name="T29" fmla="*/ 143192 h 435"/>
                <a:gd name="T30" fmla="*/ 199067 w 497"/>
                <a:gd name="T31" fmla="*/ 143192 h 435"/>
                <a:gd name="T32" fmla="*/ 23870 w 497"/>
                <a:gd name="T33" fmla="*/ 143192 h 435"/>
                <a:gd name="T34" fmla="*/ 23870 w 497"/>
                <a:gd name="T35" fmla="*/ 19751 h 435"/>
                <a:gd name="T36" fmla="*/ 199067 w 497"/>
                <a:gd name="T37" fmla="*/ 19751 h 435"/>
                <a:gd name="T38" fmla="*/ 199067 w 497"/>
                <a:gd name="T39" fmla="*/ 143192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7" h="435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EB06E84-5576-4E6E-A51A-2087E96B305A}"/>
              </a:ext>
            </a:extLst>
          </p:cNvPr>
          <p:cNvGrpSpPr/>
          <p:nvPr/>
        </p:nvGrpSpPr>
        <p:grpSpPr>
          <a:xfrm>
            <a:off x="4479566" y="4115484"/>
            <a:ext cx="3232868" cy="2034593"/>
            <a:chOff x="4479566" y="4115484"/>
            <a:chExt cx="3232868" cy="203459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1420A0D-E24B-4EB4-85E3-2DAA377172A7}"/>
                </a:ext>
              </a:extLst>
            </p:cNvPr>
            <p:cNvSpPr/>
            <p:nvPr/>
          </p:nvSpPr>
          <p:spPr>
            <a:xfrm>
              <a:off x="4479566" y="4115484"/>
              <a:ext cx="3232868" cy="2034593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96E10FD-5EA3-4874-AB35-F5E0D646BB30}"/>
                </a:ext>
              </a:extLst>
            </p:cNvPr>
            <p:cNvSpPr txBox="1"/>
            <p:nvPr/>
          </p:nvSpPr>
          <p:spPr>
            <a:xfrm>
              <a:off x="4690991" y="4829110"/>
              <a:ext cx="281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Service title #5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7CE6D8-2E1D-4F1C-AF17-4529FD6FDE8B}"/>
                </a:ext>
              </a:extLst>
            </p:cNvPr>
            <p:cNvSpPr txBox="1"/>
            <p:nvPr/>
          </p:nvSpPr>
          <p:spPr>
            <a:xfrm>
              <a:off x="4690992" y="5107391"/>
              <a:ext cx="281001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  <p:sp>
          <p:nvSpPr>
            <p:cNvPr id="70" name="Freeform 116">
              <a:extLst>
                <a:ext uri="{FF2B5EF4-FFF2-40B4-BE49-F238E27FC236}">
                  <a16:creationId xmlns:a16="http://schemas.microsoft.com/office/drawing/2014/main" id="{749359A9-1A26-46E3-98CB-65288476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88" y="4404339"/>
              <a:ext cx="268794" cy="277327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DD8DB9-9862-4CC6-B29E-56EA197A3E34}"/>
              </a:ext>
            </a:extLst>
          </p:cNvPr>
          <p:cNvGrpSpPr/>
          <p:nvPr/>
        </p:nvGrpSpPr>
        <p:grpSpPr>
          <a:xfrm>
            <a:off x="1040176" y="4115484"/>
            <a:ext cx="3232868" cy="2034593"/>
            <a:chOff x="1040176" y="4115484"/>
            <a:chExt cx="3232868" cy="2034593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5E8BE32-EE5A-4571-A049-CCD3BB999415}"/>
                </a:ext>
              </a:extLst>
            </p:cNvPr>
            <p:cNvSpPr/>
            <p:nvPr/>
          </p:nvSpPr>
          <p:spPr>
            <a:xfrm>
              <a:off x="1040176" y="4115484"/>
              <a:ext cx="3232868" cy="2034593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783074-C821-42AB-AB81-6F10D502506A}"/>
                </a:ext>
              </a:extLst>
            </p:cNvPr>
            <p:cNvSpPr txBox="1"/>
            <p:nvPr/>
          </p:nvSpPr>
          <p:spPr>
            <a:xfrm>
              <a:off x="1251601" y="4829110"/>
              <a:ext cx="281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Service title #4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DB05425-3DEA-4496-8366-3A3B156A4CA5}"/>
                </a:ext>
              </a:extLst>
            </p:cNvPr>
            <p:cNvSpPr txBox="1"/>
            <p:nvPr/>
          </p:nvSpPr>
          <p:spPr>
            <a:xfrm>
              <a:off x="1251602" y="5107391"/>
              <a:ext cx="281001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  <p:sp>
          <p:nvSpPr>
            <p:cNvPr id="62" name="Freeform 123">
              <a:extLst>
                <a:ext uri="{FF2B5EF4-FFF2-40B4-BE49-F238E27FC236}">
                  <a16:creationId xmlns:a16="http://schemas.microsoft.com/office/drawing/2014/main" id="{C482397A-D907-461E-AB26-EFA2B9B78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559" y="4403273"/>
              <a:ext cx="273060" cy="279459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8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7C482CB-9657-4EAF-8302-6DBF8116D571}"/>
              </a:ext>
            </a:extLst>
          </p:cNvPr>
          <p:cNvGrpSpPr/>
          <p:nvPr/>
        </p:nvGrpSpPr>
        <p:grpSpPr>
          <a:xfrm>
            <a:off x="4470935" y="3824155"/>
            <a:ext cx="6963190" cy="2414412"/>
            <a:chOff x="4470935" y="3824155"/>
            <a:chExt cx="6963190" cy="2414412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B315676-371D-44D8-8BA9-7A69723BC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935" y="4137736"/>
              <a:ext cx="3250130" cy="2100831"/>
            </a:xfrm>
            <a:custGeom>
              <a:avLst/>
              <a:gdLst>
                <a:gd name="T0" fmla="*/ 569 w 2268"/>
                <a:gd name="T1" fmla="*/ 1466 h 1466"/>
                <a:gd name="T2" fmla="*/ 0 w 2268"/>
                <a:gd name="T3" fmla="*/ 718 h 1466"/>
                <a:gd name="T4" fmla="*/ 600 w 2268"/>
                <a:gd name="T5" fmla="*/ 0 h 1466"/>
                <a:gd name="T6" fmla="*/ 1671 w 2268"/>
                <a:gd name="T7" fmla="*/ 0 h 1466"/>
                <a:gd name="T8" fmla="*/ 2268 w 2268"/>
                <a:gd name="T9" fmla="*/ 718 h 1466"/>
                <a:gd name="T10" fmla="*/ 1702 w 2268"/>
                <a:gd name="T11" fmla="*/ 1466 h 1466"/>
                <a:gd name="T12" fmla="*/ 569 w 2268"/>
                <a:gd name="T13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8" h="1466">
                  <a:moveTo>
                    <a:pt x="569" y="1466"/>
                  </a:moveTo>
                  <a:lnTo>
                    <a:pt x="0" y="718"/>
                  </a:lnTo>
                  <a:lnTo>
                    <a:pt x="600" y="0"/>
                  </a:lnTo>
                  <a:lnTo>
                    <a:pt x="1671" y="0"/>
                  </a:lnTo>
                  <a:lnTo>
                    <a:pt x="2268" y="718"/>
                  </a:lnTo>
                  <a:lnTo>
                    <a:pt x="1702" y="1466"/>
                  </a:lnTo>
                  <a:lnTo>
                    <a:pt x="569" y="1466"/>
                  </a:lnTo>
                  <a:close/>
                </a:path>
              </a:pathLst>
            </a:cu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그룹 12">
              <a:extLst>
                <a:ext uri="{FF2B5EF4-FFF2-40B4-BE49-F238E27FC236}">
                  <a16:creationId xmlns:a16="http://schemas.microsoft.com/office/drawing/2014/main" id="{6469EF63-0A33-4219-BAD9-C874B405C39F}"/>
                </a:ext>
              </a:extLst>
            </p:cNvPr>
            <p:cNvGrpSpPr/>
            <p:nvPr/>
          </p:nvGrpSpPr>
          <p:grpSpPr>
            <a:xfrm>
              <a:off x="4470935" y="3824155"/>
              <a:ext cx="3250130" cy="2239836"/>
              <a:chOff x="2970213" y="2648501"/>
              <a:chExt cx="2820987" cy="1944092"/>
            </a:xfrm>
          </p:grpSpPr>
          <p:sp>
            <p:nvSpPr>
              <p:cNvPr id="56" name="Freeform 5">
                <a:extLst>
                  <a:ext uri="{FF2B5EF4-FFF2-40B4-BE49-F238E27FC236}">
                    <a16:creationId xmlns:a16="http://schemas.microsoft.com/office/drawing/2014/main" id="{3798346F-3B72-4285-8BB9-3EA054BD2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3" y="2648501"/>
                <a:ext cx="2820987" cy="1823441"/>
              </a:xfrm>
              <a:custGeom>
                <a:avLst/>
                <a:gdLst>
                  <a:gd name="T0" fmla="*/ 569 w 2268"/>
                  <a:gd name="T1" fmla="*/ 1466 h 1466"/>
                  <a:gd name="T2" fmla="*/ 0 w 2268"/>
                  <a:gd name="T3" fmla="*/ 718 h 1466"/>
                  <a:gd name="T4" fmla="*/ 600 w 2268"/>
                  <a:gd name="T5" fmla="*/ 0 h 1466"/>
                  <a:gd name="T6" fmla="*/ 1671 w 2268"/>
                  <a:gd name="T7" fmla="*/ 0 h 1466"/>
                  <a:gd name="T8" fmla="*/ 2268 w 2268"/>
                  <a:gd name="T9" fmla="*/ 718 h 1466"/>
                  <a:gd name="T10" fmla="*/ 1702 w 2268"/>
                  <a:gd name="T11" fmla="*/ 1466 h 1466"/>
                  <a:gd name="T12" fmla="*/ 569 w 2268"/>
                  <a:gd name="T13" fmla="*/ 1466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8" h="1466">
                    <a:moveTo>
                      <a:pt x="569" y="1466"/>
                    </a:moveTo>
                    <a:lnTo>
                      <a:pt x="0" y="718"/>
                    </a:lnTo>
                    <a:lnTo>
                      <a:pt x="600" y="0"/>
                    </a:lnTo>
                    <a:lnTo>
                      <a:pt x="1671" y="0"/>
                    </a:lnTo>
                    <a:lnTo>
                      <a:pt x="2268" y="718"/>
                    </a:lnTo>
                    <a:lnTo>
                      <a:pt x="1702" y="1466"/>
                    </a:lnTo>
                    <a:lnTo>
                      <a:pt x="569" y="1466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776079EA-D2F8-4019-ACFD-D54DD75D8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3" y="3541564"/>
                <a:ext cx="707735" cy="1051029"/>
              </a:xfrm>
              <a:custGeom>
                <a:avLst/>
                <a:gdLst>
                  <a:gd name="T0" fmla="*/ 0 w 569"/>
                  <a:gd name="T1" fmla="*/ 0 h 845"/>
                  <a:gd name="T2" fmla="*/ 0 w 569"/>
                  <a:gd name="T3" fmla="*/ 97 h 845"/>
                  <a:gd name="T4" fmla="*/ 569 w 569"/>
                  <a:gd name="T5" fmla="*/ 845 h 845"/>
                  <a:gd name="T6" fmla="*/ 569 w 569"/>
                  <a:gd name="T7" fmla="*/ 748 h 845"/>
                  <a:gd name="T8" fmla="*/ 0 w 569"/>
                  <a:gd name="T9" fmla="*/ 0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845">
                    <a:moveTo>
                      <a:pt x="0" y="0"/>
                    </a:moveTo>
                    <a:lnTo>
                      <a:pt x="0" y="97"/>
                    </a:lnTo>
                    <a:lnTo>
                      <a:pt x="569" y="845"/>
                    </a:lnTo>
                    <a:lnTo>
                      <a:pt x="569" y="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id="{359F1B6C-CBDA-42BE-98F1-6AC4A7B6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197" y="3541564"/>
                <a:ext cx="704003" cy="1051029"/>
              </a:xfrm>
              <a:custGeom>
                <a:avLst/>
                <a:gdLst>
                  <a:gd name="T0" fmla="*/ 566 w 566"/>
                  <a:gd name="T1" fmla="*/ 0 h 845"/>
                  <a:gd name="T2" fmla="*/ 566 w 566"/>
                  <a:gd name="T3" fmla="*/ 97 h 845"/>
                  <a:gd name="T4" fmla="*/ 0 w 566"/>
                  <a:gd name="T5" fmla="*/ 845 h 845"/>
                  <a:gd name="T6" fmla="*/ 0 w 566"/>
                  <a:gd name="T7" fmla="*/ 748 h 845"/>
                  <a:gd name="T8" fmla="*/ 566 w 566"/>
                  <a:gd name="T9" fmla="*/ 0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6" h="845">
                    <a:moveTo>
                      <a:pt x="566" y="0"/>
                    </a:moveTo>
                    <a:lnTo>
                      <a:pt x="566" y="97"/>
                    </a:lnTo>
                    <a:lnTo>
                      <a:pt x="0" y="845"/>
                    </a:lnTo>
                    <a:lnTo>
                      <a:pt x="0" y="748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Rectangle 20">
                <a:extLst>
                  <a:ext uri="{FF2B5EF4-FFF2-40B4-BE49-F238E27FC236}">
                    <a16:creationId xmlns:a16="http://schemas.microsoft.com/office/drawing/2014/main" id="{3E0A67B9-8FB8-41E8-A5B5-D352FAF2D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948" y="4471942"/>
                <a:ext cx="1409250" cy="120651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ACAE1BBB-45B5-407C-AFFC-9E8D48E82A5C}"/>
                </a:ext>
              </a:extLst>
            </p:cNvPr>
            <p:cNvCxnSpPr>
              <a:cxnSpLocks/>
            </p:cNvCxnSpPr>
            <p:nvPr/>
          </p:nvCxnSpPr>
          <p:spPr>
            <a:xfrm>
              <a:off x="7875639" y="4835873"/>
              <a:ext cx="648929" cy="0"/>
            </a:xfrm>
            <a:prstGeom prst="straightConnector1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A81B83-64F4-4226-8B28-6342F9CF015E}"/>
                </a:ext>
              </a:extLst>
            </p:cNvPr>
            <p:cNvGrpSpPr/>
            <p:nvPr/>
          </p:nvGrpSpPr>
          <p:grpSpPr>
            <a:xfrm>
              <a:off x="8611884" y="4090101"/>
              <a:ext cx="2822241" cy="1133760"/>
              <a:chOff x="8611884" y="4001611"/>
              <a:chExt cx="2822241" cy="1133760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FED1E99-613D-4516-9744-E6C1FE2D4365}"/>
                  </a:ext>
                </a:extLst>
              </p:cNvPr>
              <p:cNvSpPr txBox="1"/>
              <p:nvPr/>
            </p:nvSpPr>
            <p:spPr>
              <a:xfrm>
                <a:off x="8611884" y="4359395"/>
                <a:ext cx="2822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4"/>
                    </a:solidFill>
                    <a:cs typeface="+mn-ea"/>
                    <a:sym typeface="+mn-lt"/>
                  </a:rPr>
                  <a:t>Subtitle text four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885B3DF-DFD2-4B5E-903E-85E1ECD34E84}"/>
                  </a:ext>
                </a:extLst>
              </p:cNvPr>
              <p:cNvSpPr txBox="1"/>
              <p:nvPr/>
            </p:nvSpPr>
            <p:spPr>
              <a:xfrm>
                <a:off x="8611884" y="4599840"/>
                <a:ext cx="282224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soul.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251AC3D-8FF9-435D-A954-D911215B9A77}"/>
                  </a:ext>
                </a:extLst>
              </p:cNvPr>
              <p:cNvSpPr txBox="1"/>
              <p:nvPr/>
            </p:nvSpPr>
            <p:spPr>
              <a:xfrm>
                <a:off x="8611885" y="4001611"/>
                <a:ext cx="143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410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B4757BA-134A-43C5-AF51-956F1AFA04F3}"/>
                </a:ext>
              </a:extLst>
            </p:cNvPr>
            <p:cNvSpPr txBox="1"/>
            <p:nvPr/>
          </p:nvSpPr>
          <p:spPr>
            <a:xfrm>
              <a:off x="5157363" y="5379066"/>
              <a:ext cx="1881578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text goes here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EAC8C2-4C0C-4399-8EEB-129A258E88B5}"/>
              </a:ext>
            </a:extLst>
          </p:cNvPr>
          <p:cNvGrpSpPr/>
          <p:nvPr/>
        </p:nvGrpSpPr>
        <p:grpSpPr>
          <a:xfrm>
            <a:off x="757875" y="3084703"/>
            <a:ext cx="6690912" cy="1890175"/>
            <a:chOff x="757875" y="3084703"/>
            <a:chExt cx="6690912" cy="1890175"/>
          </a:xfrm>
        </p:grpSpPr>
        <p:grpSp>
          <p:nvGrpSpPr>
            <p:cNvPr id="89" name="그룹 9">
              <a:extLst>
                <a:ext uri="{FF2B5EF4-FFF2-40B4-BE49-F238E27FC236}">
                  <a16:creationId xmlns:a16="http://schemas.microsoft.com/office/drawing/2014/main" id="{8FEE1C55-8247-4204-8F06-B9C11A338AA1}"/>
                </a:ext>
              </a:extLst>
            </p:cNvPr>
            <p:cNvGrpSpPr/>
            <p:nvPr/>
          </p:nvGrpSpPr>
          <p:grpSpPr>
            <a:xfrm>
              <a:off x="4743212" y="3084703"/>
              <a:ext cx="2705575" cy="1890175"/>
              <a:chOff x="3206539" y="2006689"/>
              <a:chExt cx="2348335" cy="1640600"/>
            </a:xfrm>
          </p:grpSpPr>
          <p:sp>
            <p:nvSpPr>
              <p:cNvPr id="95" name="Freeform 6">
                <a:extLst>
                  <a:ext uri="{FF2B5EF4-FFF2-40B4-BE49-F238E27FC236}">
                    <a16:creationId xmlns:a16="http://schemas.microsoft.com/office/drawing/2014/main" id="{7C83DF34-3549-404A-8F3C-37EFFDDB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539" y="2006689"/>
                <a:ext cx="2348335" cy="1519949"/>
              </a:xfrm>
              <a:custGeom>
                <a:avLst/>
                <a:gdLst>
                  <a:gd name="T0" fmla="*/ 471 w 1888"/>
                  <a:gd name="T1" fmla="*/ 1222 h 1222"/>
                  <a:gd name="T2" fmla="*/ 0 w 1888"/>
                  <a:gd name="T3" fmla="*/ 597 h 1222"/>
                  <a:gd name="T4" fmla="*/ 500 w 1888"/>
                  <a:gd name="T5" fmla="*/ 0 h 1222"/>
                  <a:gd name="T6" fmla="*/ 1391 w 1888"/>
                  <a:gd name="T7" fmla="*/ 0 h 1222"/>
                  <a:gd name="T8" fmla="*/ 1888 w 1888"/>
                  <a:gd name="T9" fmla="*/ 597 h 1222"/>
                  <a:gd name="T10" fmla="*/ 1417 w 1888"/>
                  <a:gd name="T11" fmla="*/ 1222 h 1222"/>
                  <a:gd name="T12" fmla="*/ 471 w 1888"/>
                  <a:gd name="T13" fmla="*/ 1222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8" h="1222">
                    <a:moveTo>
                      <a:pt x="471" y="1222"/>
                    </a:moveTo>
                    <a:lnTo>
                      <a:pt x="0" y="597"/>
                    </a:lnTo>
                    <a:lnTo>
                      <a:pt x="500" y="0"/>
                    </a:lnTo>
                    <a:lnTo>
                      <a:pt x="1391" y="0"/>
                    </a:lnTo>
                    <a:lnTo>
                      <a:pt x="1888" y="597"/>
                    </a:lnTo>
                    <a:lnTo>
                      <a:pt x="1417" y="1222"/>
                    </a:lnTo>
                    <a:lnTo>
                      <a:pt x="471" y="122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5000"/>
                    </a:schemeClr>
                  </a:gs>
                </a:gsLst>
                <a:lin ang="5400000" scaled="0"/>
              </a:gradFill>
              <a:ln w="3175"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CEB843FD-5F80-4DE2-9DC3-9912D383D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539" y="2749250"/>
                <a:ext cx="585840" cy="898039"/>
              </a:xfrm>
              <a:custGeom>
                <a:avLst/>
                <a:gdLst>
                  <a:gd name="T0" fmla="*/ 0 w 471"/>
                  <a:gd name="T1" fmla="*/ 0 h 722"/>
                  <a:gd name="T2" fmla="*/ 0 w 471"/>
                  <a:gd name="T3" fmla="*/ 97 h 722"/>
                  <a:gd name="T4" fmla="*/ 471 w 471"/>
                  <a:gd name="T5" fmla="*/ 722 h 722"/>
                  <a:gd name="T6" fmla="*/ 471 w 471"/>
                  <a:gd name="T7" fmla="*/ 625 h 722"/>
                  <a:gd name="T8" fmla="*/ 0 w 471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22">
                    <a:moveTo>
                      <a:pt x="0" y="0"/>
                    </a:moveTo>
                    <a:lnTo>
                      <a:pt x="0" y="97"/>
                    </a:lnTo>
                    <a:lnTo>
                      <a:pt x="471" y="722"/>
                    </a:lnTo>
                    <a:lnTo>
                      <a:pt x="471" y="625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65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85FF267-F1B7-4184-95C9-AF74C3F15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379" y="3526638"/>
                <a:ext cx="1176655" cy="120651"/>
              </a:xfrm>
              <a:prstGeom prst="rect">
                <a:avLst/>
              </a:prstGeom>
              <a:pattFill prst="ltUpDiag">
                <a:fgClr>
                  <a:schemeClr val="accent3">
                    <a:lumMod val="65000"/>
                  </a:schemeClr>
                </a:fgClr>
                <a:bgClr>
                  <a:schemeClr val="accent3">
                    <a:lumMod val="85000"/>
                  </a:schemeClr>
                </a:bgClr>
              </a:patt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6394DE03-1582-4AB5-BCA0-969BFFF05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034" y="2749250"/>
                <a:ext cx="585840" cy="898039"/>
              </a:xfrm>
              <a:custGeom>
                <a:avLst/>
                <a:gdLst>
                  <a:gd name="T0" fmla="*/ 471 w 471"/>
                  <a:gd name="T1" fmla="*/ 0 h 722"/>
                  <a:gd name="T2" fmla="*/ 471 w 471"/>
                  <a:gd name="T3" fmla="*/ 97 h 722"/>
                  <a:gd name="T4" fmla="*/ 0 w 471"/>
                  <a:gd name="T5" fmla="*/ 722 h 722"/>
                  <a:gd name="T6" fmla="*/ 0 w 471"/>
                  <a:gd name="T7" fmla="*/ 625 h 722"/>
                  <a:gd name="T8" fmla="*/ 471 w 471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22">
                    <a:moveTo>
                      <a:pt x="471" y="0"/>
                    </a:moveTo>
                    <a:lnTo>
                      <a:pt x="471" y="97"/>
                    </a:lnTo>
                    <a:lnTo>
                      <a:pt x="0" y="722"/>
                    </a:lnTo>
                    <a:lnTo>
                      <a:pt x="0" y="625"/>
                    </a:lnTo>
                    <a:lnTo>
                      <a:pt x="471" y="0"/>
                    </a:lnTo>
                    <a:close/>
                  </a:path>
                </a:pathLst>
              </a:custGeom>
              <a:pattFill prst="dkDnDiag">
                <a:fgClr>
                  <a:schemeClr val="accent3">
                    <a:lumMod val="65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1BD5C2E-0B99-45FD-A05B-A775CDC06A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9109" y="3952252"/>
              <a:ext cx="932892" cy="0"/>
            </a:xfrm>
            <a:prstGeom prst="straightConnector1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6009DA-1AEA-4F83-A5C1-DFCFB8C6ACAC}"/>
                </a:ext>
              </a:extLst>
            </p:cNvPr>
            <p:cNvGrpSpPr/>
            <p:nvPr/>
          </p:nvGrpSpPr>
          <p:grpSpPr>
            <a:xfrm>
              <a:off x="757875" y="3330719"/>
              <a:ext cx="2822241" cy="1133760"/>
              <a:chOff x="757875" y="3242229"/>
              <a:chExt cx="2822241" cy="1133760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372913-635E-4325-911D-1BE68C822922}"/>
                  </a:ext>
                </a:extLst>
              </p:cNvPr>
              <p:cNvSpPr txBox="1"/>
              <p:nvPr/>
            </p:nvSpPr>
            <p:spPr>
              <a:xfrm>
                <a:off x="757875" y="3600013"/>
                <a:ext cx="2822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accent3"/>
                    </a:solidFill>
                    <a:cs typeface="+mn-ea"/>
                    <a:sym typeface="+mn-lt"/>
                  </a:rPr>
                  <a:t>Subtitle text three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36A2CD5-76F9-4514-8961-7953D657E5E1}"/>
                  </a:ext>
                </a:extLst>
              </p:cNvPr>
              <p:cNvSpPr txBox="1"/>
              <p:nvPr/>
            </p:nvSpPr>
            <p:spPr>
              <a:xfrm>
                <a:off x="757875" y="3840458"/>
                <a:ext cx="282224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soul.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1FF24C7-F0D8-4EC6-B03C-C4DEFF245D1D}"/>
                  </a:ext>
                </a:extLst>
              </p:cNvPr>
              <p:cNvSpPr txBox="1"/>
              <p:nvPr/>
            </p:nvSpPr>
            <p:spPr>
              <a:xfrm>
                <a:off x="1917290" y="3242229"/>
                <a:ext cx="1662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250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759CC3F-B215-4C38-9D05-D888E81FB53A}"/>
                </a:ext>
              </a:extLst>
            </p:cNvPr>
            <p:cNvSpPr txBox="1"/>
            <p:nvPr/>
          </p:nvSpPr>
          <p:spPr>
            <a:xfrm>
              <a:off x="5416952" y="4368586"/>
              <a:ext cx="1362399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273F3D-8BAF-47C0-AAB0-0E76C89DD6AF}"/>
              </a:ext>
            </a:extLst>
          </p:cNvPr>
          <p:cNvGrpSpPr/>
          <p:nvPr/>
        </p:nvGrpSpPr>
        <p:grpSpPr>
          <a:xfrm>
            <a:off x="4969632" y="2467064"/>
            <a:ext cx="6464493" cy="1597835"/>
            <a:chOff x="4969632" y="2467064"/>
            <a:chExt cx="6464493" cy="1597835"/>
          </a:xfrm>
        </p:grpSpPr>
        <p:grpSp>
          <p:nvGrpSpPr>
            <p:cNvPr id="105" name="그룹 8">
              <a:extLst>
                <a:ext uri="{FF2B5EF4-FFF2-40B4-BE49-F238E27FC236}">
                  <a16:creationId xmlns:a16="http://schemas.microsoft.com/office/drawing/2014/main" id="{83AF0A82-DDDF-4C5F-A1E1-98BAD71A404B}"/>
                </a:ext>
              </a:extLst>
            </p:cNvPr>
            <p:cNvGrpSpPr/>
            <p:nvPr/>
          </p:nvGrpSpPr>
          <p:grpSpPr>
            <a:xfrm>
              <a:off x="4969632" y="2467064"/>
              <a:ext cx="2255602" cy="1597835"/>
              <a:chOff x="3403063" y="1470602"/>
              <a:chExt cx="1957775" cy="1386860"/>
            </a:xfrm>
          </p:grpSpPr>
          <p:sp>
            <p:nvSpPr>
              <p:cNvPr id="108" name="Freeform 7">
                <a:extLst>
                  <a:ext uri="{FF2B5EF4-FFF2-40B4-BE49-F238E27FC236}">
                    <a16:creationId xmlns:a16="http://schemas.microsoft.com/office/drawing/2014/main" id="{FF5B16FE-AB18-48C7-B40A-0C5B0F1FE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063" y="1470602"/>
                <a:ext cx="1957775" cy="1269941"/>
              </a:xfrm>
              <a:custGeom>
                <a:avLst/>
                <a:gdLst>
                  <a:gd name="T0" fmla="*/ 394 w 1574"/>
                  <a:gd name="T1" fmla="*/ 1021 h 1021"/>
                  <a:gd name="T2" fmla="*/ 0 w 1574"/>
                  <a:gd name="T3" fmla="*/ 500 h 1021"/>
                  <a:gd name="T4" fmla="*/ 415 w 1574"/>
                  <a:gd name="T5" fmla="*/ 0 h 1021"/>
                  <a:gd name="T6" fmla="*/ 1159 w 1574"/>
                  <a:gd name="T7" fmla="*/ 0 h 1021"/>
                  <a:gd name="T8" fmla="*/ 1574 w 1574"/>
                  <a:gd name="T9" fmla="*/ 500 h 1021"/>
                  <a:gd name="T10" fmla="*/ 1181 w 1574"/>
                  <a:gd name="T11" fmla="*/ 1021 h 1021"/>
                  <a:gd name="T12" fmla="*/ 394 w 1574"/>
                  <a:gd name="T13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4" h="1021">
                    <a:moveTo>
                      <a:pt x="394" y="1021"/>
                    </a:moveTo>
                    <a:lnTo>
                      <a:pt x="0" y="500"/>
                    </a:lnTo>
                    <a:lnTo>
                      <a:pt x="415" y="0"/>
                    </a:lnTo>
                    <a:lnTo>
                      <a:pt x="1159" y="0"/>
                    </a:lnTo>
                    <a:lnTo>
                      <a:pt x="1574" y="500"/>
                    </a:lnTo>
                    <a:lnTo>
                      <a:pt x="1181" y="1021"/>
                    </a:lnTo>
                    <a:lnTo>
                      <a:pt x="394" y="102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altLang="ko-KR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10">
                <a:extLst>
                  <a:ext uri="{FF2B5EF4-FFF2-40B4-BE49-F238E27FC236}">
                    <a16:creationId xmlns:a16="http://schemas.microsoft.com/office/drawing/2014/main" id="{5D73EC0D-9DEF-4C23-A423-85B349184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063" y="2092512"/>
                <a:ext cx="490066" cy="764950"/>
              </a:xfrm>
              <a:custGeom>
                <a:avLst/>
                <a:gdLst>
                  <a:gd name="T0" fmla="*/ 0 w 394"/>
                  <a:gd name="T1" fmla="*/ 0 h 615"/>
                  <a:gd name="T2" fmla="*/ 0 w 394"/>
                  <a:gd name="T3" fmla="*/ 97 h 615"/>
                  <a:gd name="T4" fmla="*/ 394 w 394"/>
                  <a:gd name="T5" fmla="*/ 615 h 615"/>
                  <a:gd name="T6" fmla="*/ 394 w 394"/>
                  <a:gd name="T7" fmla="*/ 521 h 615"/>
                  <a:gd name="T8" fmla="*/ 0 w 394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615">
                    <a:moveTo>
                      <a:pt x="0" y="0"/>
                    </a:moveTo>
                    <a:lnTo>
                      <a:pt x="0" y="97"/>
                    </a:lnTo>
                    <a:lnTo>
                      <a:pt x="394" y="615"/>
                    </a:lnTo>
                    <a:lnTo>
                      <a:pt x="394" y="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Rectangle 14">
                <a:extLst>
                  <a:ext uri="{FF2B5EF4-FFF2-40B4-BE49-F238E27FC236}">
                    <a16:creationId xmlns:a16="http://schemas.microsoft.com/office/drawing/2014/main" id="{B09157A8-4217-4E85-A8F3-B24C89BD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129" y="2740543"/>
                <a:ext cx="978888" cy="116919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17">
                <a:extLst>
                  <a:ext uri="{FF2B5EF4-FFF2-40B4-BE49-F238E27FC236}">
                    <a16:creationId xmlns:a16="http://schemas.microsoft.com/office/drawing/2014/main" id="{F927CEA0-49F4-4FD9-AB57-EEFCA4EC3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016" y="2092512"/>
                <a:ext cx="488822" cy="764950"/>
              </a:xfrm>
              <a:custGeom>
                <a:avLst/>
                <a:gdLst>
                  <a:gd name="T0" fmla="*/ 393 w 393"/>
                  <a:gd name="T1" fmla="*/ 0 h 615"/>
                  <a:gd name="T2" fmla="*/ 393 w 393"/>
                  <a:gd name="T3" fmla="*/ 97 h 615"/>
                  <a:gd name="T4" fmla="*/ 0 w 393"/>
                  <a:gd name="T5" fmla="*/ 615 h 615"/>
                  <a:gd name="T6" fmla="*/ 0 w 393"/>
                  <a:gd name="T7" fmla="*/ 521 h 615"/>
                  <a:gd name="T8" fmla="*/ 393 w 393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615">
                    <a:moveTo>
                      <a:pt x="393" y="0"/>
                    </a:moveTo>
                    <a:lnTo>
                      <a:pt x="393" y="97"/>
                    </a:lnTo>
                    <a:lnTo>
                      <a:pt x="0" y="615"/>
                    </a:lnTo>
                    <a:lnTo>
                      <a:pt x="0" y="52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BD8CE45-6379-4FE3-A840-4EEC327F69FC}"/>
                </a:ext>
              </a:extLst>
            </p:cNvPr>
            <p:cNvCxnSpPr>
              <a:cxnSpLocks/>
            </p:cNvCxnSpPr>
            <p:nvPr/>
          </p:nvCxnSpPr>
          <p:spPr>
            <a:xfrm>
              <a:off x="7448787" y="3221283"/>
              <a:ext cx="1075781" cy="0"/>
            </a:xfrm>
            <a:prstGeom prst="straightConnector1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F8FF07-12C2-4629-8352-20063C7ED2E7}"/>
                </a:ext>
              </a:extLst>
            </p:cNvPr>
            <p:cNvGrpSpPr/>
            <p:nvPr/>
          </p:nvGrpSpPr>
          <p:grpSpPr>
            <a:xfrm>
              <a:off x="8611884" y="2481197"/>
              <a:ext cx="2822241" cy="1133760"/>
              <a:chOff x="8611884" y="2392707"/>
              <a:chExt cx="2822241" cy="113376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67D5087-0018-4F88-9413-B364E6BBF627}"/>
                  </a:ext>
                </a:extLst>
              </p:cNvPr>
              <p:cNvSpPr txBox="1"/>
              <p:nvPr/>
            </p:nvSpPr>
            <p:spPr>
              <a:xfrm>
                <a:off x="8611884" y="2750491"/>
                <a:ext cx="2822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  <a:cs typeface="+mn-ea"/>
                    <a:sym typeface="+mn-lt"/>
                  </a:rPr>
                  <a:t>Subtitle text two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5FF9324-982B-452F-B981-660468FDA360}"/>
                  </a:ext>
                </a:extLst>
              </p:cNvPr>
              <p:cNvSpPr txBox="1"/>
              <p:nvPr/>
            </p:nvSpPr>
            <p:spPr>
              <a:xfrm>
                <a:off x="8611884" y="2990936"/>
                <a:ext cx="282224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soul.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CEFC3E6-DCF1-485F-93A2-A33F0E4236EB}"/>
                  </a:ext>
                </a:extLst>
              </p:cNvPr>
              <p:cNvSpPr txBox="1"/>
              <p:nvPr/>
            </p:nvSpPr>
            <p:spPr>
              <a:xfrm>
                <a:off x="8611885" y="2392707"/>
                <a:ext cx="143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750+</a:t>
                </a:r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89E9F64-14CC-46E7-B3F4-C1FAD88CB42F}"/>
                </a:ext>
              </a:extLst>
            </p:cNvPr>
            <p:cNvSpPr txBox="1"/>
            <p:nvPr/>
          </p:nvSpPr>
          <p:spPr>
            <a:xfrm>
              <a:off x="5416952" y="3467745"/>
              <a:ext cx="1362399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10235AB-95DC-466A-B763-A26A80B02E8B}"/>
              </a:ext>
            </a:extLst>
          </p:cNvPr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84457A-21E9-47B3-834D-CE0BB0143C6B}"/>
              </a:ext>
            </a:extLst>
          </p:cNvPr>
          <p:cNvGrpSpPr/>
          <p:nvPr/>
        </p:nvGrpSpPr>
        <p:grpSpPr>
          <a:xfrm>
            <a:off x="757875" y="1802976"/>
            <a:ext cx="6281066" cy="1505281"/>
            <a:chOff x="757875" y="1802976"/>
            <a:chExt cx="6281066" cy="1505281"/>
          </a:xfrm>
        </p:grpSpPr>
        <p:grpSp>
          <p:nvGrpSpPr>
            <p:cNvPr id="115" name="그룹 6">
              <a:extLst>
                <a:ext uri="{FF2B5EF4-FFF2-40B4-BE49-F238E27FC236}">
                  <a16:creationId xmlns:a16="http://schemas.microsoft.com/office/drawing/2014/main" id="{6DFA5954-6824-4313-846A-71608989E7C4}"/>
                </a:ext>
              </a:extLst>
            </p:cNvPr>
            <p:cNvGrpSpPr/>
            <p:nvPr/>
          </p:nvGrpSpPr>
          <p:grpSpPr>
            <a:xfrm>
              <a:off x="5157361" y="1954037"/>
              <a:ext cx="1881580" cy="1354220"/>
              <a:chOff x="3566004" y="1025314"/>
              <a:chExt cx="1633138" cy="1175411"/>
            </a:xfrm>
          </p:grpSpPr>
          <p:sp>
            <p:nvSpPr>
              <p:cNvPr id="118" name="Freeform 8">
                <a:extLst>
                  <a:ext uri="{FF2B5EF4-FFF2-40B4-BE49-F238E27FC236}">
                    <a16:creationId xmlns:a16="http://schemas.microsoft.com/office/drawing/2014/main" id="{9AE3AF7F-95A7-4AB2-A205-F23B7B108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004" y="1025314"/>
                <a:ext cx="1633138" cy="1054760"/>
              </a:xfrm>
              <a:custGeom>
                <a:avLst/>
                <a:gdLst>
                  <a:gd name="T0" fmla="*/ 327 w 1313"/>
                  <a:gd name="T1" fmla="*/ 848 h 848"/>
                  <a:gd name="T2" fmla="*/ 0 w 1313"/>
                  <a:gd name="T3" fmla="*/ 415 h 848"/>
                  <a:gd name="T4" fmla="*/ 346 w 1313"/>
                  <a:gd name="T5" fmla="*/ 0 h 848"/>
                  <a:gd name="T6" fmla="*/ 964 w 1313"/>
                  <a:gd name="T7" fmla="*/ 0 h 848"/>
                  <a:gd name="T8" fmla="*/ 1313 w 1313"/>
                  <a:gd name="T9" fmla="*/ 415 h 848"/>
                  <a:gd name="T10" fmla="*/ 983 w 1313"/>
                  <a:gd name="T11" fmla="*/ 848 h 848"/>
                  <a:gd name="T12" fmla="*/ 327 w 1313"/>
                  <a:gd name="T13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3" h="848">
                    <a:moveTo>
                      <a:pt x="327" y="848"/>
                    </a:moveTo>
                    <a:lnTo>
                      <a:pt x="0" y="415"/>
                    </a:lnTo>
                    <a:lnTo>
                      <a:pt x="346" y="0"/>
                    </a:lnTo>
                    <a:lnTo>
                      <a:pt x="964" y="0"/>
                    </a:lnTo>
                    <a:lnTo>
                      <a:pt x="1313" y="415"/>
                    </a:lnTo>
                    <a:lnTo>
                      <a:pt x="983" y="848"/>
                    </a:lnTo>
                    <a:lnTo>
                      <a:pt x="327" y="84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2700000" scaled="0"/>
              </a:gra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B6BA9ECF-5040-4B53-AAA3-03574E613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004" y="1541500"/>
                <a:ext cx="406730" cy="659225"/>
              </a:xfrm>
              <a:custGeom>
                <a:avLst/>
                <a:gdLst>
                  <a:gd name="T0" fmla="*/ 327 w 327"/>
                  <a:gd name="T1" fmla="*/ 530 h 530"/>
                  <a:gd name="T2" fmla="*/ 327 w 327"/>
                  <a:gd name="T3" fmla="*/ 433 h 530"/>
                  <a:gd name="T4" fmla="*/ 0 w 327"/>
                  <a:gd name="T5" fmla="*/ 0 h 530"/>
                  <a:gd name="T6" fmla="*/ 0 w 327"/>
                  <a:gd name="T7" fmla="*/ 97 h 530"/>
                  <a:gd name="T8" fmla="*/ 327 w 327"/>
                  <a:gd name="T9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530">
                    <a:moveTo>
                      <a:pt x="327" y="530"/>
                    </a:moveTo>
                    <a:lnTo>
                      <a:pt x="327" y="433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327" y="530"/>
                    </a:lnTo>
                    <a:close/>
                  </a:path>
                </a:pathLst>
              </a:custGeom>
              <a:pattFill prst="dkUpDiag">
                <a:fgClr>
                  <a:schemeClr val="accent1">
                    <a:lumMod val="75000"/>
                  </a:schemeClr>
                </a:fgClr>
                <a:bgClr>
                  <a:schemeClr val="accent1">
                    <a:lumMod val="50000"/>
                  </a:schemeClr>
                </a:bgClr>
              </a:patt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Rectangle 13">
                <a:extLst>
                  <a:ext uri="{FF2B5EF4-FFF2-40B4-BE49-F238E27FC236}">
                    <a16:creationId xmlns:a16="http://schemas.microsoft.com/office/drawing/2014/main" id="{EC0F797C-EAB4-4407-9480-614BEC89F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733" y="2080074"/>
                <a:ext cx="815947" cy="120651"/>
              </a:xfrm>
              <a:prstGeom prst="rect">
                <a:avLst/>
              </a:prstGeom>
              <a:pattFill prst="dkDnDiag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16">
                <a:extLst>
                  <a:ext uri="{FF2B5EF4-FFF2-40B4-BE49-F238E27FC236}">
                    <a16:creationId xmlns:a16="http://schemas.microsoft.com/office/drawing/2014/main" id="{AC07FFFF-73D7-49C2-8393-6D3E13724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680" y="1541500"/>
                <a:ext cx="410461" cy="659225"/>
              </a:xfrm>
              <a:custGeom>
                <a:avLst/>
                <a:gdLst>
                  <a:gd name="T0" fmla="*/ 0 w 330"/>
                  <a:gd name="T1" fmla="*/ 530 h 530"/>
                  <a:gd name="T2" fmla="*/ 0 w 330"/>
                  <a:gd name="T3" fmla="*/ 433 h 530"/>
                  <a:gd name="T4" fmla="*/ 330 w 330"/>
                  <a:gd name="T5" fmla="*/ 0 h 530"/>
                  <a:gd name="T6" fmla="*/ 330 w 330"/>
                  <a:gd name="T7" fmla="*/ 97 h 530"/>
                  <a:gd name="T8" fmla="*/ 0 w 330"/>
                  <a:gd name="T9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530">
                    <a:moveTo>
                      <a:pt x="0" y="530"/>
                    </a:moveTo>
                    <a:lnTo>
                      <a:pt x="0" y="433"/>
                    </a:lnTo>
                    <a:lnTo>
                      <a:pt x="330" y="0"/>
                    </a:lnTo>
                    <a:lnTo>
                      <a:pt x="330" y="97"/>
                    </a:lnTo>
                    <a:lnTo>
                      <a:pt x="0" y="530"/>
                    </a:lnTo>
                    <a:close/>
                  </a:path>
                </a:pathLst>
              </a:custGeom>
              <a:pattFill prst="dkDnDiag">
                <a:fgClr>
                  <a:schemeClr val="accent1">
                    <a:lumMod val="75000"/>
                  </a:schemeClr>
                </a:fgClr>
                <a:bgClr>
                  <a:schemeClr val="accent1">
                    <a:lumMod val="50000"/>
                  </a:schemeClr>
                </a:bgClr>
              </a:patt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88A7B39-7024-4F2B-9CD9-7909E792E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9108" y="2548748"/>
              <a:ext cx="1301028" cy="0"/>
            </a:xfrm>
            <a:prstGeom prst="straightConnector1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37226B8-2EC0-473E-8CCD-D3EEFDFD051F}"/>
                </a:ext>
              </a:extLst>
            </p:cNvPr>
            <p:cNvGrpSpPr/>
            <p:nvPr/>
          </p:nvGrpSpPr>
          <p:grpSpPr>
            <a:xfrm>
              <a:off x="757875" y="1802976"/>
              <a:ext cx="2822241" cy="1133760"/>
              <a:chOff x="757875" y="1714486"/>
              <a:chExt cx="2822241" cy="1133760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738C13C-7431-414C-918D-7D9AB6982963}"/>
                  </a:ext>
                </a:extLst>
              </p:cNvPr>
              <p:cNvSpPr txBox="1"/>
              <p:nvPr/>
            </p:nvSpPr>
            <p:spPr>
              <a:xfrm>
                <a:off x="757875" y="2072270"/>
                <a:ext cx="2822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accent1"/>
                    </a:solidFill>
                    <a:cs typeface="+mn-ea"/>
                    <a:sym typeface="+mn-lt"/>
                  </a:rPr>
                  <a:t>Subtitle text one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C60E95E-9AB6-4BF9-8CD8-A14D4E28CDDF}"/>
                  </a:ext>
                </a:extLst>
              </p:cNvPr>
              <p:cNvSpPr txBox="1"/>
              <p:nvPr/>
            </p:nvSpPr>
            <p:spPr>
              <a:xfrm>
                <a:off x="757875" y="2312715"/>
                <a:ext cx="282224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 of my entire soul.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C90BB79-4CDF-41E0-8E98-2BBE3DB1CECD}"/>
                  </a:ext>
                </a:extLst>
              </p:cNvPr>
              <p:cNvSpPr txBox="1"/>
              <p:nvPr/>
            </p:nvSpPr>
            <p:spPr>
              <a:xfrm>
                <a:off x="1917290" y="1714486"/>
                <a:ext cx="1662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1200</a:t>
                </a:r>
              </a:p>
            </p:txBody>
          </p:sp>
        </p:grpSp>
        <p:sp>
          <p:nvSpPr>
            <p:cNvPr id="144" name="Freeform 29">
              <a:extLst>
                <a:ext uri="{FF2B5EF4-FFF2-40B4-BE49-F238E27FC236}">
                  <a16:creationId xmlns:a16="http://schemas.microsoft.com/office/drawing/2014/main" id="{65CF9CE1-C081-4801-A680-97F841AE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2807" y="2189122"/>
              <a:ext cx="410688" cy="423725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201645B-797C-42E5-95FE-11FEFD064DB8}"/>
                </a:ext>
              </a:extLst>
            </p:cNvPr>
            <p:cNvSpPr txBox="1"/>
            <p:nvPr/>
          </p:nvSpPr>
          <p:spPr>
            <a:xfrm>
              <a:off x="5416952" y="2686764"/>
              <a:ext cx="1362399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0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2F334B-3E98-4639-AA81-695CB1168EA1}"/>
              </a:ext>
            </a:extLst>
          </p:cNvPr>
          <p:cNvGrpSpPr/>
          <p:nvPr/>
        </p:nvGrpSpPr>
        <p:grpSpPr>
          <a:xfrm>
            <a:off x="1240435" y="2077586"/>
            <a:ext cx="2427784" cy="3819129"/>
            <a:chOff x="1240435" y="2077586"/>
            <a:chExt cx="2427784" cy="381912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30B9F51-6588-44C7-A3FC-48CC7F419EEA}"/>
                </a:ext>
              </a:extLst>
            </p:cNvPr>
            <p:cNvSpPr/>
            <p:nvPr/>
          </p:nvSpPr>
          <p:spPr>
            <a:xfrm>
              <a:off x="1240435" y="2077586"/>
              <a:ext cx="2427784" cy="3819129"/>
            </a:xfrm>
            <a:prstGeom prst="roundRect">
              <a:avLst>
                <a:gd name="adj" fmla="val 1410"/>
              </a:avLst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</a:ln>
            <a:effectLst>
              <a:outerShdw blurRad="127000" dist="381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55B688-2671-4223-834B-96FEFD27A7DA}"/>
                </a:ext>
              </a:extLst>
            </p:cNvPr>
            <p:cNvSpPr/>
            <p:nvPr/>
          </p:nvSpPr>
          <p:spPr>
            <a:xfrm>
              <a:off x="1830382" y="5253469"/>
              <a:ext cx="1247890" cy="3615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Choose Plan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5F6873-03C0-4BE0-81A2-BFBBEDD83CC2}"/>
                </a:ext>
              </a:extLst>
            </p:cNvPr>
            <p:cNvGrpSpPr/>
            <p:nvPr/>
          </p:nvGrpSpPr>
          <p:grpSpPr>
            <a:xfrm>
              <a:off x="1452841" y="2380510"/>
              <a:ext cx="2002972" cy="2562214"/>
              <a:chOff x="1452841" y="2380510"/>
              <a:chExt cx="2002972" cy="256221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08CBAD-5A27-4A72-AF5D-33742181CBF2}"/>
                  </a:ext>
                </a:extLst>
              </p:cNvPr>
              <p:cNvSpPr txBox="1"/>
              <p:nvPr/>
            </p:nvSpPr>
            <p:spPr>
              <a:xfrm>
                <a:off x="1452841" y="2380510"/>
                <a:ext cx="2002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STANDARD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D34471-6CDF-4D38-91FE-05F0268345CC}"/>
                  </a:ext>
                </a:extLst>
              </p:cNvPr>
              <p:cNvSpPr txBox="1"/>
              <p:nvPr/>
            </p:nvSpPr>
            <p:spPr>
              <a:xfrm>
                <a:off x="1452841" y="2742847"/>
                <a:ext cx="20029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D7D6D1C-241D-4982-9012-3B52FB152944}"/>
                  </a:ext>
                </a:extLst>
              </p:cNvPr>
              <p:cNvGrpSpPr/>
              <p:nvPr/>
            </p:nvGrpSpPr>
            <p:grpSpPr>
              <a:xfrm>
                <a:off x="1840418" y="3244559"/>
                <a:ext cx="1227818" cy="535531"/>
                <a:chOff x="1858172" y="2893174"/>
                <a:chExt cx="1227818" cy="535531"/>
              </a:xfrm>
            </p:grpSpPr>
            <p:sp>
              <p:nvSpPr>
                <p:cNvPr id="14" name="Freeform 26">
                  <a:extLst>
                    <a:ext uri="{FF2B5EF4-FFF2-40B4-BE49-F238E27FC236}">
                      <a16:creationId xmlns:a16="http://schemas.microsoft.com/office/drawing/2014/main" id="{DA8A3669-57E5-4C23-B229-E00157AF8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8172" y="2989637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770906-B2B3-4A37-86CA-342964F65820}"/>
                    </a:ext>
                  </a:extLst>
                </p:cNvPr>
                <p:cNvSpPr txBox="1"/>
                <p:nvPr/>
              </p:nvSpPr>
              <p:spPr>
                <a:xfrm>
                  <a:off x="1962150" y="2893174"/>
                  <a:ext cx="1123840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Startup feature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758DA61-B209-4338-93AE-CB9190384C51}"/>
                  </a:ext>
                </a:extLst>
              </p:cNvPr>
              <p:cNvGrpSpPr/>
              <p:nvPr/>
            </p:nvGrpSpPr>
            <p:grpSpPr>
              <a:xfrm>
                <a:off x="1556920" y="3557278"/>
                <a:ext cx="1794815" cy="535531"/>
                <a:chOff x="1564335" y="3205893"/>
                <a:chExt cx="1794815" cy="535531"/>
              </a:xfrm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7B74CA3-B283-4596-AE24-1926961B3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335" y="3302356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CC5FDAF-C08B-4D69-AB9B-7C15782D5AD3}"/>
                    </a:ext>
                  </a:extLst>
                </p:cNvPr>
                <p:cNvSpPr txBox="1"/>
                <p:nvPr/>
              </p:nvSpPr>
              <p:spPr>
                <a:xfrm>
                  <a:off x="1666182" y="3205893"/>
                  <a:ext cx="16929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Project description price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42ECF2-370E-457B-9E04-2161D13C9A9A}"/>
                  </a:ext>
                </a:extLst>
              </p:cNvPr>
              <p:cNvGrpSpPr/>
              <p:nvPr/>
            </p:nvGrpSpPr>
            <p:grpSpPr>
              <a:xfrm>
                <a:off x="1789670" y="3869997"/>
                <a:ext cx="1329314" cy="535531"/>
                <a:chOff x="1794886" y="3518612"/>
                <a:chExt cx="1329314" cy="535531"/>
              </a:xfrm>
            </p:grpSpPr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39661E8B-63C3-458B-8FC7-F97E85C0E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886" y="3615075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117808E-A8B4-4697-92F0-B1C206E1C1C8}"/>
                    </a:ext>
                  </a:extLst>
                </p:cNvPr>
                <p:cNvSpPr txBox="1"/>
                <p:nvPr/>
              </p:nvSpPr>
              <p:spPr>
                <a:xfrm>
                  <a:off x="1901132" y="3518612"/>
                  <a:ext cx="12230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Startup progress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60C70F-2478-47E8-AF01-EAE506157031}"/>
                  </a:ext>
                </a:extLst>
              </p:cNvPr>
              <p:cNvSpPr txBox="1"/>
              <p:nvPr/>
            </p:nvSpPr>
            <p:spPr>
              <a:xfrm>
                <a:off x="1683709" y="4542614"/>
                <a:ext cx="1541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aseline="40000" dirty="0">
                    <a:solidFill>
                      <a:schemeClr val="bg1"/>
                    </a:solidFill>
                    <a:cs typeface="+mn-ea"/>
                    <a:sym typeface="+mn-lt"/>
                  </a:rPr>
                  <a:t>$</a:t>
                </a: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220</a:t>
                </a: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mo</a:t>
                </a:r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4DB7A5-1E4D-4875-B8F9-D84278B49A1C}"/>
              </a:ext>
            </a:extLst>
          </p:cNvPr>
          <p:cNvGrpSpPr/>
          <p:nvPr/>
        </p:nvGrpSpPr>
        <p:grpSpPr>
          <a:xfrm>
            <a:off x="3668217" y="2077586"/>
            <a:ext cx="2427784" cy="3819129"/>
            <a:chOff x="3668217" y="2077586"/>
            <a:chExt cx="2427784" cy="381912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4A816D-EC40-471C-8642-37C0A672C467}"/>
                </a:ext>
              </a:extLst>
            </p:cNvPr>
            <p:cNvSpPr/>
            <p:nvPr/>
          </p:nvSpPr>
          <p:spPr>
            <a:xfrm>
              <a:off x="3668217" y="2077586"/>
              <a:ext cx="2427784" cy="3819129"/>
            </a:xfrm>
            <a:prstGeom prst="roundRect">
              <a:avLst>
                <a:gd name="adj" fmla="val 1410"/>
              </a:avLst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</a:ln>
            <a:effectLst>
              <a:outerShdw blurRad="127000" dist="381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4C24DBF-205D-42ED-9566-96F96C0F95B7}"/>
                </a:ext>
              </a:extLst>
            </p:cNvPr>
            <p:cNvSpPr/>
            <p:nvPr/>
          </p:nvSpPr>
          <p:spPr>
            <a:xfrm>
              <a:off x="4258164" y="5253469"/>
              <a:ext cx="1247890" cy="3615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Choose Plan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D22FB7D-A3B4-4A4C-A81B-312B85398033}"/>
                </a:ext>
              </a:extLst>
            </p:cNvPr>
            <p:cNvGrpSpPr/>
            <p:nvPr/>
          </p:nvGrpSpPr>
          <p:grpSpPr>
            <a:xfrm>
              <a:off x="3880623" y="2380510"/>
              <a:ext cx="2002972" cy="2562214"/>
              <a:chOff x="3880623" y="2380510"/>
              <a:chExt cx="2002972" cy="256221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D64688-BCC5-4F77-B5F5-74B27F9CC340}"/>
                  </a:ext>
                </a:extLst>
              </p:cNvPr>
              <p:cNvSpPr txBox="1"/>
              <p:nvPr/>
            </p:nvSpPr>
            <p:spPr>
              <a:xfrm>
                <a:off x="3880623" y="2380510"/>
                <a:ext cx="2002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BUSINESS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B6567D-3EFD-4474-8D04-947560E657D6}"/>
                  </a:ext>
                </a:extLst>
              </p:cNvPr>
              <p:cNvSpPr txBox="1"/>
              <p:nvPr/>
            </p:nvSpPr>
            <p:spPr>
              <a:xfrm>
                <a:off x="3880623" y="2742847"/>
                <a:ext cx="20029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6AD4311-38F7-4B52-96B2-1C7C8CCE8DFE}"/>
                  </a:ext>
                </a:extLst>
              </p:cNvPr>
              <p:cNvGrpSpPr/>
              <p:nvPr/>
            </p:nvGrpSpPr>
            <p:grpSpPr>
              <a:xfrm>
                <a:off x="4268200" y="3244559"/>
                <a:ext cx="1227818" cy="535531"/>
                <a:chOff x="1858172" y="2893174"/>
                <a:chExt cx="1227818" cy="535531"/>
              </a:xfrm>
            </p:grpSpPr>
            <p:sp>
              <p:nvSpPr>
                <p:cNvPr id="51" name="Freeform 26">
                  <a:extLst>
                    <a:ext uri="{FF2B5EF4-FFF2-40B4-BE49-F238E27FC236}">
                      <a16:creationId xmlns:a16="http://schemas.microsoft.com/office/drawing/2014/main" id="{C892A875-92E5-4ED5-9D78-1EADE02B1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8172" y="2989637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384CC52-A0E1-430F-A06B-3799943379AC}"/>
                    </a:ext>
                  </a:extLst>
                </p:cNvPr>
                <p:cNvSpPr txBox="1"/>
                <p:nvPr/>
              </p:nvSpPr>
              <p:spPr>
                <a:xfrm>
                  <a:off x="1962150" y="2893174"/>
                  <a:ext cx="1123840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Startup feature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495FE40-28F5-4CC1-855F-90651BC78B35}"/>
                  </a:ext>
                </a:extLst>
              </p:cNvPr>
              <p:cNvGrpSpPr/>
              <p:nvPr/>
            </p:nvGrpSpPr>
            <p:grpSpPr>
              <a:xfrm>
                <a:off x="3984702" y="3557278"/>
                <a:ext cx="1794815" cy="535531"/>
                <a:chOff x="1564335" y="3205893"/>
                <a:chExt cx="1794815" cy="535531"/>
              </a:xfrm>
            </p:grpSpPr>
            <p:sp>
              <p:nvSpPr>
                <p:cNvPr id="49" name="Freeform 26">
                  <a:extLst>
                    <a:ext uri="{FF2B5EF4-FFF2-40B4-BE49-F238E27FC236}">
                      <a16:creationId xmlns:a16="http://schemas.microsoft.com/office/drawing/2014/main" id="{4C4A00EE-421C-4D98-9C63-1BFC0B69D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335" y="3302356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60EB263-0FC1-42EE-B3CC-0C3B3CF94F15}"/>
                    </a:ext>
                  </a:extLst>
                </p:cNvPr>
                <p:cNvSpPr txBox="1"/>
                <p:nvPr/>
              </p:nvSpPr>
              <p:spPr>
                <a:xfrm>
                  <a:off x="1666182" y="3205893"/>
                  <a:ext cx="16929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Project description price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0EDAC9A-370D-4A90-B229-1A9A805BC02E}"/>
                  </a:ext>
                </a:extLst>
              </p:cNvPr>
              <p:cNvGrpSpPr/>
              <p:nvPr/>
            </p:nvGrpSpPr>
            <p:grpSpPr>
              <a:xfrm>
                <a:off x="4217452" y="3869997"/>
                <a:ext cx="1329314" cy="535531"/>
                <a:chOff x="1794886" y="3518612"/>
                <a:chExt cx="1329314" cy="535531"/>
              </a:xfrm>
            </p:grpSpPr>
            <p:sp>
              <p:nvSpPr>
                <p:cNvPr id="47" name="Freeform 26">
                  <a:extLst>
                    <a:ext uri="{FF2B5EF4-FFF2-40B4-BE49-F238E27FC236}">
                      <a16:creationId xmlns:a16="http://schemas.microsoft.com/office/drawing/2014/main" id="{46B9FC49-20D9-4F15-87B2-DF536FBF9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886" y="3615075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2A664B0-34D7-4057-B676-C5BE2FA7624E}"/>
                    </a:ext>
                  </a:extLst>
                </p:cNvPr>
                <p:cNvSpPr txBox="1"/>
                <p:nvPr/>
              </p:nvSpPr>
              <p:spPr>
                <a:xfrm>
                  <a:off x="1901132" y="3518612"/>
                  <a:ext cx="12230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Startup progress</a:t>
                  </a: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8B6D78-FE3B-45F3-A22B-B6F263C15432}"/>
                  </a:ext>
                </a:extLst>
              </p:cNvPr>
              <p:cNvSpPr txBox="1"/>
              <p:nvPr/>
            </p:nvSpPr>
            <p:spPr>
              <a:xfrm>
                <a:off x="4111491" y="4542614"/>
                <a:ext cx="1541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aseline="40000" dirty="0">
                    <a:solidFill>
                      <a:schemeClr val="bg1"/>
                    </a:solidFill>
                    <a:cs typeface="+mn-ea"/>
                    <a:sym typeface="+mn-lt"/>
                  </a:rPr>
                  <a:t>$</a:t>
                </a: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320</a:t>
                </a: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mo</a:t>
                </a:r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FB1352-3FEE-4B86-A353-A6BD51007235}"/>
              </a:ext>
            </a:extLst>
          </p:cNvPr>
          <p:cNvGrpSpPr/>
          <p:nvPr/>
        </p:nvGrpSpPr>
        <p:grpSpPr>
          <a:xfrm>
            <a:off x="8523781" y="2077586"/>
            <a:ext cx="2427784" cy="3819129"/>
            <a:chOff x="8523781" y="2077586"/>
            <a:chExt cx="2427784" cy="3819129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A2829B95-CA7C-41C0-B2BA-1BE3F1130738}"/>
                </a:ext>
              </a:extLst>
            </p:cNvPr>
            <p:cNvSpPr/>
            <p:nvPr/>
          </p:nvSpPr>
          <p:spPr>
            <a:xfrm>
              <a:off x="8523781" y="2077586"/>
              <a:ext cx="2427784" cy="3819129"/>
            </a:xfrm>
            <a:prstGeom prst="roundRect">
              <a:avLst>
                <a:gd name="adj" fmla="val 1410"/>
              </a:avLst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</a:ln>
            <a:effectLst>
              <a:outerShdw blurRad="127000" dist="381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657ADEF-9682-47F1-A30B-39D202BECCD1}"/>
                </a:ext>
              </a:extLst>
            </p:cNvPr>
            <p:cNvSpPr/>
            <p:nvPr/>
          </p:nvSpPr>
          <p:spPr>
            <a:xfrm>
              <a:off x="9113728" y="5253469"/>
              <a:ext cx="1247890" cy="3615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Choose Plan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73D8BE2-C4C4-4912-8568-36C56AB97AE1}"/>
                </a:ext>
              </a:extLst>
            </p:cNvPr>
            <p:cNvGrpSpPr/>
            <p:nvPr/>
          </p:nvGrpSpPr>
          <p:grpSpPr>
            <a:xfrm>
              <a:off x="8736187" y="2380510"/>
              <a:ext cx="2002972" cy="2562214"/>
              <a:chOff x="8736187" y="2380510"/>
              <a:chExt cx="2002972" cy="2562214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74E5A60-F164-4E3C-9159-F105FF01F46F}"/>
                  </a:ext>
                </a:extLst>
              </p:cNvPr>
              <p:cNvSpPr txBox="1"/>
              <p:nvPr/>
            </p:nvSpPr>
            <p:spPr>
              <a:xfrm>
                <a:off x="8736187" y="2380510"/>
                <a:ext cx="2002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PROFESSIONAL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3CDD8FF-4DFD-41B7-B017-693F00B53910}"/>
                  </a:ext>
                </a:extLst>
              </p:cNvPr>
              <p:cNvSpPr txBox="1"/>
              <p:nvPr/>
            </p:nvSpPr>
            <p:spPr>
              <a:xfrm>
                <a:off x="8736187" y="2742847"/>
                <a:ext cx="20029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6E0E587-152B-4C77-93DA-A7B6E80034D6}"/>
                  </a:ext>
                </a:extLst>
              </p:cNvPr>
              <p:cNvGrpSpPr/>
              <p:nvPr/>
            </p:nvGrpSpPr>
            <p:grpSpPr>
              <a:xfrm>
                <a:off x="9123764" y="3244559"/>
                <a:ext cx="1227818" cy="535531"/>
                <a:chOff x="1858172" y="2893174"/>
                <a:chExt cx="1227818" cy="535531"/>
              </a:xfrm>
            </p:grpSpPr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id="{A95D1A0C-5F7D-45E6-A51B-587230415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8172" y="2989637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5FA034D-A9B7-4A62-8544-356BAF86AF46}"/>
                    </a:ext>
                  </a:extLst>
                </p:cNvPr>
                <p:cNvSpPr txBox="1"/>
                <p:nvPr/>
              </p:nvSpPr>
              <p:spPr>
                <a:xfrm>
                  <a:off x="1962150" y="2893174"/>
                  <a:ext cx="1123840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Startup feature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875B751-E082-43DF-B05F-86623A31751B}"/>
                  </a:ext>
                </a:extLst>
              </p:cNvPr>
              <p:cNvGrpSpPr/>
              <p:nvPr/>
            </p:nvGrpSpPr>
            <p:grpSpPr>
              <a:xfrm>
                <a:off x="8840266" y="3557278"/>
                <a:ext cx="1794815" cy="535531"/>
                <a:chOff x="1564335" y="3205893"/>
                <a:chExt cx="1794815" cy="535531"/>
              </a:xfrm>
            </p:grpSpPr>
            <p:sp>
              <p:nvSpPr>
                <p:cNvPr id="79" name="Freeform 26">
                  <a:extLst>
                    <a:ext uri="{FF2B5EF4-FFF2-40B4-BE49-F238E27FC236}">
                      <a16:creationId xmlns:a16="http://schemas.microsoft.com/office/drawing/2014/main" id="{7069AA3D-E59B-481F-A691-45856A8C0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335" y="3302356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5496005-687D-41C1-BD50-F26C9749B956}"/>
                    </a:ext>
                  </a:extLst>
                </p:cNvPr>
                <p:cNvSpPr txBox="1"/>
                <p:nvPr/>
              </p:nvSpPr>
              <p:spPr>
                <a:xfrm>
                  <a:off x="1666182" y="3205893"/>
                  <a:ext cx="16929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Project description price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FEDD8BA-4613-4AD5-81D9-1C9C5BDC8C9A}"/>
                  </a:ext>
                </a:extLst>
              </p:cNvPr>
              <p:cNvGrpSpPr/>
              <p:nvPr/>
            </p:nvGrpSpPr>
            <p:grpSpPr>
              <a:xfrm>
                <a:off x="9073016" y="3869997"/>
                <a:ext cx="1329314" cy="535531"/>
                <a:chOff x="1794886" y="3518612"/>
                <a:chExt cx="1329314" cy="535531"/>
              </a:xfrm>
            </p:grpSpPr>
            <p:sp>
              <p:nvSpPr>
                <p:cNvPr id="77" name="Freeform 26">
                  <a:extLst>
                    <a:ext uri="{FF2B5EF4-FFF2-40B4-BE49-F238E27FC236}">
                      <a16:creationId xmlns:a16="http://schemas.microsoft.com/office/drawing/2014/main" id="{8A1B2F9A-A041-4D79-968B-8143D3AF7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886" y="3615075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52B3D92-A810-4D06-AAEB-CD893D174A4D}"/>
                    </a:ext>
                  </a:extLst>
                </p:cNvPr>
                <p:cNvSpPr txBox="1"/>
                <p:nvPr/>
              </p:nvSpPr>
              <p:spPr>
                <a:xfrm>
                  <a:off x="1901132" y="3518612"/>
                  <a:ext cx="12230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Startup progress</a:t>
                  </a:r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F9B076C-2DA5-4898-B242-D724AFE1BE5C}"/>
                  </a:ext>
                </a:extLst>
              </p:cNvPr>
              <p:cNvSpPr txBox="1"/>
              <p:nvPr/>
            </p:nvSpPr>
            <p:spPr>
              <a:xfrm>
                <a:off x="8967055" y="4542614"/>
                <a:ext cx="1541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aseline="40000" dirty="0">
                    <a:solidFill>
                      <a:schemeClr val="bg1"/>
                    </a:solidFill>
                    <a:cs typeface="+mn-ea"/>
                    <a:sym typeface="+mn-lt"/>
                  </a:rPr>
                  <a:t>$</a:t>
                </a: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420</a:t>
                </a: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mo</a:t>
                </a:r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4809651-B8B4-4C8E-B03C-F4E9D01419F8}"/>
              </a:ext>
            </a:extLst>
          </p:cNvPr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3694700-6FCB-4F26-8992-BEB107D788FB}"/>
              </a:ext>
            </a:extLst>
          </p:cNvPr>
          <p:cNvSpPr txBox="1"/>
          <p:nvPr/>
        </p:nvSpPr>
        <p:spPr>
          <a:xfrm>
            <a:off x="1528916" y="1457135"/>
            <a:ext cx="9134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7A3725-7077-42D6-B149-972AB27EF874}"/>
              </a:ext>
            </a:extLst>
          </p:cNvPr>
          <p:cNvGrpSpPr/>
          <p:nvPr/>
        </p:nvGrpSpPr>
        <p:grpSpPr>
          <a:xfrm>
            <a:off x="6095999" y="2077586"/>
            <a:ext cx="2427784" cy="3819129"/>
            <a:chOff x="6095999" y="2077586"/>
            <a:chExt cx="2427784" cy="38191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6C469162-4CB0-46B4-8C37-C7ED4A4ABF5A}"/>
                </a:ext>
              </a:extLst>
            </p:cNvPr>
            <p:cNvSpPr/>
            <p:nvPr/>
          </p:nvSpPr>
          <p:spPr>
            <a:xfrm>
              <a:off x="6095999" y="2077586"/>
              <a:ext cx="2427784" cy="3819129"/>
            </a:xfrm>
            <a:prstGeom prst="roundRect">
              <a:avLst>
                <a:gd name="adj" fmla="val 141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571500" dist="266700" dir="5400000" sx="95000" sy="95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60FA83D-5AAA-418B-89ED-40417B89B60E}"/>
                </a:ext>
              </a:extLst>
            </p:cNvPr>
            <p:cNvSpPr/>
            <p:nvPr/>
          </p:nvSpPr>
          <p:spPr>
            <a:xfrm>
              <a:off x="6685946" y="5253469"/>
              <a:ext cx="1247890" cy="3615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52400" dist="381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Choose Plan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10A7D8A-A2FC-4401-A662-79E0FEF4CCDA}"/>
                </a:ext>
              </a:extLst>
            </p:cNvPr>
            <p:cNvGrpSpPr/>
            <p:nvPr/>
          </p:nvGrpSpPr>
          <p:grpSpPr>
            <a:xfrm>
              <a:off x="6308405" y="2380510"/>
              <a:ext cx="2002972" cy="2562214"/>
              <a:chOff x="6308405" y="2380510"/>
              <a:chExt cx="2002972" cy="2562214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27934BF-B08C-47AF-871C-DA81538F02A8}"/>
                  </a:ext>
                </a:extLst>
              </p:cNvPr>
              <p:cNvSpPr txBox="1"/>
              <p:nvPr/>
            </p:nvSpPr>
            <p:spPr>
              <a:xfrm>
                <a:off x="6308405" y="2380510"/>
                <a:ext cx="2002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  <a:cs typeface="+mn-ea"/>
                    <a:sym typeface="+mn-lt"/>
                  </a:rPr>
                  <a:t>CREATIVE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B86F87A-D37D-4B4E-ABC7-B1C4AF25A7B2}"/>
                  </a:ext>
                </a:extLst>
              </p:cNvPr>
              <p:cNvSpPr txBox="1"/>
              <p:nvPr/>
            </p:nvSpPr>
            <p:spPr>
              <a:xfrm>
                <a:off x="6308405" y="2742847"/>
                <a:ext cx="20029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C7A8EC7-C501-4B84-9886-B8EAE3E91AB9}"/>
                  </a:ext>
                </a:extLst>
              </p:cNvPr>
              <p:cNvGrpSpPr/>
              <p:nvPr/>
            </p:nvGrpSpPr>
            <p:grpSpPr>
              <a:xfrm>
                <a:off x="6695982" y="3244559"/>
                <a:ext cx="1227818" cy="535531"/>
                <a:chOff x="1858172" y="2893174"/>
                <a:chExt cx="1227818" cy="535531"/>
              </a:xfrm>
            </p:grpSpPr>
            <p:sp>
              <p:nvSpPr>
                <p:cNvPr id="66" name="Freeform 26">
                  <a:extLst>
                    <a:ext uri="{FF2B5EF4-FFF2-40B4-BE49-F238E27FC236}">
                      <a16:creationId xmlns:a16="http://schemas.microsoft.com/office/drawing/2014/main" id="{27809EB5-C900-4EB8-9432-9A3552B47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8172" y="2989637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14B7D1E-7338-4F28-9369-AA30115655FC}"/>
                    </a:ext>
                  </a:extLst>
                </p:cNvPr>
                <p:cNvSpPr txBox="1"/>
                <p:nvPr/>
              </p:nvSpPr>
              <p:spPr>
                <a:xfrm>
                  <a:off x="1962150" y="2893174"/>
                  <a:ext cx="1123840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Startup feature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8025A86-A63A-42B3-8502-ED1788D1E275}"/>
                  </a:ext>
                </a:extLst>
              </p:cNvPr>
              <p:cNvGrpSpPr/>
              <p:nvPr/>
            </p:nvGrpSpPr>
            <p:grpSpPr>
              <a:xfrm>
                <a:off x="6412484" y="3557278"/>
                <a:ext cx="1794815" cy="535531"/>
                <a:chOff x="1564335" y="3205893"/>
                <a:chExt cx="1794815" cy="535531"/>
              </a:xfrm>
            </p:grpSpPr>
            <p:sp>
              <p:nvSpPr>
                <p:cNvPr id="64" name="Freeform 26">
                  <a:extLst>
                    <a:ext uri="{FF2B5EF4-FFF2-40B4-BE49-F238E27FC236}">
                      <a16:creationId xmlns:a16="http://schemas.microsoft.com/office/drawing/2014/main" id="{814B93EC-4D2D-4B6C-B3F5-2D4524461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335" y="3302356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957DC0F-CD54-4B87-A3A4-ABE066277593}"/>
                    </a:ext>
                  </a:extLst>
                </p:cNvPr>
                <p:cNvSpPr txBox="1"/>
                <p:nvPr/>
              </p:nvSpPr>
              <p:spPr>
                <a:xfrm>
                  <a:off x="1666182" y="3205893"/>
                  <a:ext cx="16929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Project description price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429E4E3-D33F-48BC-A795-F8E4FCA968FE}"/>
                  </a:ext>
                </a:extLst>
              </p:cNvPr>
              <p:cNvGrpSpPr/>
              <p:nvPr/>
            </p:nvGrpSpPr>
            <p:grpSpPr>
              <a:xfrm>
                <a:off x="6645234" y="3869997"/>
                <a:ext cx="1329314" cy="535531"/>
                <a:chOff x="1794886" y="3518612"/>
                <a:chExt cx="1329314" cy="535531"/>
              </a:xfrm>
            </p:grpSpPr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586EB149-3846-445E-AFCA-5DB6329E6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886" y="3615075"/>
                  <a:ext cx="116678" cy="121007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12E8B32-E8C1-45F0-8B93-D72B78BC69B9}"/>
                    </a:ext>
                  </a:extLst>
                </p:cNvPr>
                <p:cNvSpPr txBox="1"/>
                <p:nvPr/>
              </p:nvSpPr>
              <p:spPr>
                <a:xfrm>
                  <a:off x="1901132" y="3518612"/>
                  <a:ext cx="1223068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cs typeface="+mn-ea"/>
                      <a:sym typeface="+mn-lt"/>
                    </a:rPr>
                    <a:t>Startup progress</a:t>
                  </a: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BB9A67-A909-429E-BEEA-DE9EA340F186}"/>
                  </a:ext>
                </a:extLst>
              </p:cNvPr>
              <p:cNvSpPr txBox="1"/>
              <p:nvPr/>
            </p:nvSpPr>
            <p:spPr>
              <a:xfrm>
                <a:off x="6539273" y="4542614"/>
                <a:ext cx="1541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aseline="40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$</a:t>
                </a: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370</a:t>
                </a: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/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mo</a:t>
                </a:r>
                <a:endParaRPr lang="en-US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d"/>
      </p:transition>
    </mc:Choice>
    <mc:Fallback xmlns="">
      <p:transition spd="slow" advClick="0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C31FBB2-9E4A-41F4-B03B-18810474F3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18CA11-7AF4-4072-9BDC-FFF6CE8AF31D}"/>
              </a:ext>
            </a:extLst>
          </p:cNvPr>
          <p:cNvSpPr txBox="1"/>
          <p:nvPr/>
        </p:nvSpPr>
        <p:spPr>
          <a:xfrm>
            <a:off x="1115588" y="2687747"/>
            <a:ext cx="39228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A67831-AECB-4717-8650-9A74C4A81130}"/>
              </a:ext>
            </a:extLst>
          </p:cNvPr>
          <p:cNvSpPr txBox="1"/>
          <p:nvPr/>
        </p:nvSpPr>
        <p:spPr>
          <a:xfrm>
            <a:off x="1115589" y="1487418"/>
            <a:ext cx="3922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Title text</a:t>
            </a:r>
            <a:endParaRPr lang="zh-CN" altLang="en-US" sz="36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endParaRPr lang="en-US" sz="36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872CC4E-FB1B-46DB-AA84-08DC0AA633F6}"/>
              </a:ext>
            </a:extLst>
          </p:cNvPr>
          <p:cNvSpPr/>
          <p:nvPr/>
        </p:nvSpPr>
        <p:spPr>
          <a:xfrm>
            <a:off x="1173645" y="3740622"/>
            <a:ext cx="1708528" cy="3156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Read more text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44203A-C58B-4BC6-BDD9-58E803C8E90B}"/>
              </a:ext>
            </a:extLst>
          </p:cNvPr>
          <p:cNvGrpSpPr/>
          <p:nvPr/>
        </p:nvGrpSpPr>
        <p:grpSpPr>
          <a:xfrm>
            <a:off x="5643716" y="2920971"/>
            <a:ext cx="904568" cy="1016060"/>
            <a:chOff x="5643716" y="2920971"/>
            <a:chExt cx="904568" cy="101606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D757F5-7AFE-4C22-9C00-156CCDEE7BF5}"/>
                </a:ext>
              </a:extLst>
            </p:cNvPr>
            <p:cNvSpPr/>
            <p:nvPr/>
          </p:nvSpPr>
          <p:spPr>
            <a:xfrm>
              <a:off x="5643716" y="2920971"/>
              <a:ext cx="904568" cy="1016060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41300" dist="50800" dir="5400000" sx="96000" sy="96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>
                <a:solidFill>
                  <a:schemeClr val="bg1">
                    <a:lumMod val="95000"/>
                    <a:alpha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BA3FC9C8-068D-42DA-A8DC-7ACA7A99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03" y="3290338"/>
              <a:ext cx="268794" cy="277327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3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FF19ECA6-BCFF-4106-8BE8-D23ED35D0B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CA2172-C99F-4B4A-9635-20AF572D0CDA}"/>
              </a:ext>
            </a:extLst>
          </p:cNvPr>
          <p:cNvSpPr/>
          <p:nvPr/>
        </p:nvSpPr>
        <p:spPr>
          <a:xfrm>
            <a:off x="914405" y="3274142"/>
            <a:ext cx="5466735" cy="243348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DBCC3-2ADA-4BC2-AD86-B27F13BA8D5F}"/>
              </a:ext>
            </a:extLst>
          </p:cNvPr>
          <p:cNvSpPr txBox="1"/>
          <p:nvPr/>
        </p:nvSpPr>
        <p:spPr>
          <a:xfrm>
            <a:off x="914405" y="1640988"/>
            <a:ext cx="4557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</a:t>
            </a:r>
          </a:p>
          <a:p>
            <a:r>
              <a:rPr lang="en-US" altLang="zh-CN" sz="44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Title text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2601C-BEA3-459C-A141-7278284DBF69}"/>
              </a:ext>
            </a:extLst>
          </p:cNvPr>
          <p:cNvGrpSpPr/>
          <p:nvPr/>
        </p:nvGrpSpPr>
        <p:grpSpPr>
          <a:xfrm>
            <a:off x="1211104" y="4180543"/>
            <a:ext cx="4873337" cy="1503670"/>
            <a:chOff x="1211104" y="4180543"/>
            <a:chExt cx="4873337" cy="15036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E9599D-FE68-45BD-8464-882C081CAAB8}"/>
                </a:ext>
              </a:extLst>
            </p:cNvPr>
            <p:cNvSpPr txBox="1"/>
            <p:nvPr/>
          </p:nvSpPr>
          <p:spPr>
            <a:xfrm>
              <a:off x="1211104" y="4483884"/>
              <a:ext cx="48733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85B166-ABD2-4026-8472-66D720207D7A}"/>
                </a:ext>
              </a:extLst>
            </p:cNvPr>
            <p:cNvSpPr txBox="1"/>
            <p:nvPr/>
          </p:nvSpPr>
          <p:spPr>
            <a:xfrm>
              <a:off x="1211104" y="4180543"/>
              <a:ext cx="3110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Brand new version</a:t>
              </a:r>
            </a:p>
          </p:txBody>
        </p:sp>
      </p:grpSp>
      <p:sp>
        <p:nvSpPr>
          <p:cNvPr id="29" name="Freeform 116">
            <a:extLst>
              <a:ext uri="{FF2B5EF4-FFF2-40B4-BE49-F238E27FC236}">
                <a16:creationId xmlns:a16="http://schemas.microsoft.com/office/drawing/2014/main" id="{A242F42B-D461-4094-8516-B57DC6323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295" y="3619987"/>
            <a:ext cx="404060" cy="416887"/>
          </a:xfrm>
          <a:custGeom>
            <a:avLst/>
            <a:gdLst>
              <a:gd name="T0" fmla="*/ 179798 w 445"/>
              <a:gd name="T1" fmla="*/ 71025 h 462"/>
              <a:gd name="T2" fmla="*/ 179798 w 445"/>
              <a:gd name="T3" fmla="*/ 71025 h 462"/>
              <a:gd name="T4" fmla="*/ 119566 w 445"/>
              <a:gd name="T5" fmla="*/ 3574 h 462"/>
              <a:gd name="T6" fmla="*/ 16182 w 445"/>
              <a:gd name="T7" fmla="*/ 110781 h 462"/>
              <a:gd name="T8" fmla="*/ 4045 w 445"/>
              <a:gd name="T9" fmla="*/ 142497 h 462"/>
              <a:gd name="T10" fmla="*/ 36409 w 445"/>
              <a:gd name="T11" fmla="*/ 158578 h 462"/>
              <a:gd name="T12" fmla="*/ 44050 w 445"/>
              <a:gd name="T13" fmla="*/ 154558 h 462"/>
              <a:gd name="T14" fmla="*/ 60232 w 445"/>
              <a:gd name="T15" fmla="*/ 166172 h 462"/>
              <a:gd name="T16" fmla="*/ 71919 w 445"/>
              <a:gd name="T17" fmla="*/ 193867 h 462"/>
              <a:gd name="T18" fmla="*/ 84055 w 445"/>
              <a:gd name="T19" fmla="*/ 201908 h 462"/>
              <a:gd name="T20" fmla="*/ 107879 w 445"/>
              <a:gd name="T21" fmla="*/ 193867 h 462"/>
              <a:gd name="T22" fmla="*/ 111924 w 445"/>
              <a:gd name="T23" fmla="*/ 185827 h 462"/>
              <a:gd name="T24" fmla="*/ 103833 w 445"/>
              <a:gd name="T25" fmla="*/ 174213 h 462"/>
              <a:gd name="T26" fmla="*/ 91697 w 445"/>
              <a:gd name="T27" fmla="*/ 150538 h 462"/>
              <a:gd name="T28" fmla="*/ 103833 w 445"/>
              <a:gd name="T29" fmla="*/ 138477 h 462"/>
              <a:gd name="T30" fmla="*/ 187439 w 445"/>
              <a:gd name="T31" fmla="*/ 158578 h 462"/>
              <a:gd name="T32" fmla="*/ 179798 w 445"/>
              <a:gd name="T33" fmla="*/ 71025 h 462"/>
              <a:gd name="T34" fmla="*/ 175303 w 445"/>
              <a:gd name="T35" fmla="*/ 138477 h 462"/>
              <a:gd name="T36" fmla="*/ 175303 w 445"/>
              <a:gd name="T37" fmla="*/ 138477 h 462"/>
              <a:gd name="T38" fmla="*/ 135747 w 445"/>
              <a:gd name="T39" fmla="*/ 91127 h 462"/>
              <a:gd name="T40" fmla="*/ 127656 w 445"/>
              <a:gd name="T41" fmla="*/ 27695 h 462"/>
              <a:gd name="T42" fmla="*/ 163616 w 445"/>
              <a:gd name="T43" fmla="*/ 79066 h 462"/>
              <a:gd name="T44" fmla="*/ 175303 w 445"/>
              <a:gd name="T45" fmla="*/ 13847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E5F8FC-D430-412A-AEC3-7EEFE53F8439}"/>
              </a:ext>
            </a:extLst>
          </p:cNvPr>
          <p:cNvGrpSpPr/>
          <p:nvPr/>
        </p:nvGrpSpPr>
        <p:grpSpPr>
          <a:xfrm>
            <a:off x="10029374" y="1427132"/>
            <a:ext cx="1248222" cy="1248222"/>
            <a:chOff x="10029374" y="1427132"/>
            <a:chExt cx="1248222" cy="12482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E4D72C-056E-490F-BA54-990E1617C215}"/>
                </a:ext>
              </a:extLst>
            </p:cNvPr>
            <p:cNvSpPr/>
            <p:nvPr/>
          </p:nvSpPr>
          <p:spPr>
            <a:xfrm>
              <a:off x="10029374" y="1427132"/>
              <a:ext cx="1248222" cy="1248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36600" dist="228600" dir="5400000" sx="95000" sy="95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23CD9D-FE00-4947-A71F-1614BE488CE4}"/>
                </a:ext>
              </a:extLst>
            </p:cNvPr>
            <p:cNvSpPr txBox="1"/>
            <p:nvPr/>
          </p:nvSpPr>
          <p:spPr>
            <a:xfrm>
              <a:off x="10100410" y="1894151"/>
              <a:ext cx="1106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274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168454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-视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bb4g3pj"/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bb4g3pj"/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bb4g3pj"/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bb4g3pj"/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ww.freeppt7.com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79F"/>
      </a:accent1>
      <a:accent2>
        <a:srgbClr val="6BD3AB"/>
      </a:accent2>
      <a:accent3>
        <a:srgbClr val="A1DBCD"/>
      </a:accent3>
      <a:accent4>
        <a:srgbClr val="E1DE9B"/>
      </a:accent4>
      <a:accent5>
        <a:srgbClr val="6BD3AB"/>
      </a:accent5>
      <a:accent6>
        <a:srgbClr val="A1DBCD"/>
      </a:accent6>
      <a:hlink>
        <a:srgbClr val="0563C1"/>
      </a:hlink>
      <a:folHlink>
        <a:srgbClr val="954F72"/>
      </a:folHlink>
    </a:clrScheme>
    <a:fontScheme name="w4wrcmr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tile tx="5461000" ty="1651000" sx="100000" sy="100000" flip="none" algn="ctr"/>
        </a:blipFill>
        <a:ln>
          <a:noFill/>
        </a:ln>
        <a:effectLst>
          <a:outerShdw blurRad="279400" sx="102000" sy="102000" algn="ctr" rotWithShape="0">
            <a:prstClr val="black">
              <a:alpha val="18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1868</Words>
  <Application>Microsoft Office PowerPoint</Application>
  <PresentationFormat>宽屏</PresentationFormat>
  <Paragraphs>276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350</cp:revision>
  <dcterms:created xsi:type="dcterms:W3CDTF">2018-02-19T08:46:54Z</dcterms:created>
  <dcterms:modified xsi:type="dcterms:W3CDTF">2022-08-03T03:22:09Z</dcterms:modified>
</cp:coreProperties>
</file>