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8"/>
  </p:notesMasterIdLst>
  <p:sldIdLst>
    <p:sldId id="288" r:id="rId3"/>
    <p:sldId id="294" r:id="rId4"/>
    <p:sldId id="286" r:id="rId5"/>
    <p:sldId id="289" r:id="rId6"/>
    <p:sldId id="300" r:id="rId7"/>
    <p:sldId id="302" r:id="rId8"/>
    <p:sldId id="303" r:id="rId9"/>
    <p:sldId id="290" r:id="rId10"/>
    <p:sldId id="295" r:id="rId11"/>
    <p:sldId id="296" r:id="rId12"/>
    <p:sldId id="297" r:id="rId13"/>
    <p:sldId id="305" r:id="rId14"/>
    <p:sldId id="310" r:id="rId15"/>
    <p:sldId id="291" r:id="rId16"/>
    <p:sldId id="301" r:id="rId17"/>
    <p:sldId id="304" r:id="rId18"/>
    <p:sldId id="308" r:id="rId19"/>
    <p:sldId id="299" r:id="rId20"/>
    <p:sldId id="292" r:id="rId21"/>
    <p:sldId id="307" r:id="rId22"/>
    <p:sldId id="298" r:id="rId23"/>
    <p:sldId id="309" r:id="rId24"/>
    <p:sldId id="306" r:id="rId25"/>
    <p:sldId id="311" r:id="rId26"/>
    <p:sldId id="29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001"/>
    <a:srgbClr val="3A4161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48"/>
      </p:cViewPr>
      <p:guideLst>
        <p:guide orient="horz" pos="32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38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3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0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69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62A54-BD19-459D-88C9-D9936688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91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5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97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8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35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48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1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5991" y="65738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http://www.freeppt7.com/moban/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92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21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: 空心 7">
            <a:extLst>
              <a:ext uri="{FF2B5EF4-FFF2-40B4-BE49-F238E27FC236}">
                <a16:creationId xmlns:a16="http://schemas.microsoft.com/office/drawing/2014/main" id="{41CFE8E0-D6F5-4171-B897-033F80649E9A}"/>
              </a:ext>
            </a:extLst>
          </p:cNvPr>
          <p:cNvSpPr/>
          <p:nvPr/>
        </p:nvSpPr>
        <p:spPr>
          <a:xfrm>
            <a:off x="-2430780" y="1127760"/>
            <a:ext cx="4861560" cy="4861560"/>
          </a:xfrm>
          <a:prstGeom prst="don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951829D-3DA0-4399-A2A5-94D2F14A02B1}"/>
              </a:ext>
            </a:extLst>
          </p:cNvPr>
          <p:cNvSpPr/>
          <p:nvPr/>
        </p:nvSpPr>
        <p:spPr>
          <a:xfrm>
            <a:off x="1239756" y="953440"/>
            <a:ext cx="9712488" cy="5035880"/>
          </a:xfrm>
          <a:prstGeom prst="roundRect">
            <a:avLst>
              <a:gd name="adj" fmla="val 0"/>
            </a:avLst>
          </a:prstGeom>
          <a:solidFill>
            <a:srgbClr val="3A4161"/>
          </a:solidFill>
          <a:ln>
            <a:noFill/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5BAE98E-C10E-490F-AD77-E9829B2938D9}"/>
              </a:ext>
            </a:extLst>
          </p:cNvPr>
          <p:cNvSpPr/>
          <p:nvPr/>
        </p:nvSpPr>
        <p:spPr>
          <a:xfrm>
            <a:off x="2775698" y="1883009"/>
            <a:ext cx="3191744" cy="3191744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: 空心 10">
            <a:extLst>
              <a:ext uri="{FF2B5EF4-FFF2-40B4-BE49-F238E27FC236}">
                <a16:creationId xmlns:a16="http://schemas.microsoft.com/office/drawing/2014/main" id="{18432998-EAC4-4FE6-8B6B-A1692A739111}"/>
              </a:ext>
            </a:extLst>
          </p:cNvPr>
          <p:cNvSpPr/>
          <p:nvPr/>
        </p:nvSpPr>
        <p:spPr>
          <a:xfrm>
            <a:off x="8669944" y="3038303"/>
            <a:ext cx="4861560" cy="486156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016C22-B7D5-4283-BE65-981979819B93}"/>
              </a:ext>
            </a:extLst>
          </p:cNvPr>
          <p:cNvSpPr txBox="1"/>
          <p:nvPr/>
        </p:nvSpPr>
        <p:spPr>
          <a:xfrm>
            <a:off x="2888004" y="2929560"/>
            <a:ext cx="725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TEMPLATES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790FCD02-33C5-46A9-82A7-AC4C39B9A616}"/>
              </a:ext>
            </a:extLst>
          </p:cNvPr>
          <p:cNvSpPr txBox="1"/>
          <p:nvPr/>
        </p:nvSpPr>
        <p:spPr>
          <a:xfrm>
            <a:off x="4916288" y="6249600"/>
            <a:ext cx="224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3A4161"/>
                </a:solidFill>
                <a:cs typeface="+mn-ea"/>
                <a:sym typeface="+mn-lt"/>
              </a:rPr>
              <a:t>JPPPT.COM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1B32A1-D11E-4077-9E2B-35EC8F896B66}"/>
              </a:ext>
            </a:extLst>
          </p:cNvPr>
          <p:cNvGrpSpPr/>
          <p:nvPr/>
        </p:nvGrpSpPr>
        <p:grpSpPr>
          <a:xfrm>
            <a:off x="7165803" y="1429473"/>
            <a:ext cx="3324608" cy="246221"/>
            <a:chOff x="13460495" y="5965816"/>
            <a:chExt cx="3324608" cy="246221"/>
          </a:xfrm>
        </p:grpSpPr>
        <p:sp>
          <p:nvSpPr>
            <p:cNvPr id="15" name="TextBox 507">
              <a:extLst>
                <a:ext uri="{FF2B5EF4-FFF2-40B4-BE49-F238E27FC236}">
                  <a16:creationId xmlns:a16="http://schemas.microsoft.com/office/drawing/2014/main" id="{F5DD19B7-C409-41ED-ABA8-1A0648493FA5}"/>
                </a:ext>
              </a:extLst>
            </p:cNvPr>
            <p:cNvSpPr txBox="1"/>
            <p:nvPr/>
          </p:nvSpPr>
          <p:spPr>
            <a:xfrm>
              <a:off x="13460495" y="5965816"/>
              <a:ext cx="8915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Powerpoint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508">
              <a:extLst>
                <a:ext uri="{FF2B5EF4-FFF2-40B4-BE49-F238E27FC236}">
                  <a16:creationId xmlns:a16="http://schemas.microsoft.com/office/drawing/2014/main" id="{D92A3CC2-BE19-4B38-A9E1-C772BF332926}"/>
                </a:ext>
              </a:extLst>
            </p:cNvPr>
            <p:cNvSpPr txBox="1"/>
            <p:nvPr/>
          </p:nvSpPr>
          <p:spPr>
            <a:xfrm>
              <a:off x="14677595" y="5965816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Keynote</a:t>
              </a:r>
            </a:p>
          </p:txBody>
        </p:sp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E31B72E9-D4CD-4E00-97EE-CC1A340FD966}"/>
                </a:ext>
              </a:extLst>
            </p:cNvPr>
            <p:cNvGrpSpPr/>
            <p:nvPr/>
          </p:nvGrpSpPr>
          <p:grpSpPr>
            <a:xfrm>
              <a:off x="15716614" y="5965816"/>
              <a:ext cx="1068489" cy="246221"/>
              <a:chOff x="8396554" y="466819"/>
              <a:chExt cx="1068489" cy="246221"/>
            </a:xfrm>
          </p:grpSpPr>
          <p:sp>
            <p:nvSpPr>
              <p:cNvPr id="18" name="TextBox 509">
                <a:extLst>
                  <a:ext uri="{FF2B5EF4-FFF2-40B4-BE49-F238E27FC236}">
                    <a16:creationId xmlns:a16="http://schemas.microsoft.com/office/drawing/2014/main" id="{F8169512-1464-485E-970A-C0CBE160E2B1}"/>
                  </a:ext>
                </a:extLst>
              </p:cNvPr>
              <p:cNvSpPr txBox="1"/>
              <p:nvPr/>
            </p:nvSpPr>
            <p:spPr>
              <a:xfrm>
                <a:off x="8398725" y="466819"/>
                <a:ext cx="1066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Google Slides</a:t>
                </a:r>
              </a:p>
            </p:txBody>
          </p:sp>
          <p:sp>
            <p:nvSpPr>
              <p:cNvPr id="19" name="Oval 1576">
                <a:extLst>
                  <a:ext uri="{FF2B5EF4-FFF2-40B4-BE49-F238E27FC236}">
                    <a16:creationId xmlns:a16="http://schemas.microsoft.com/office/drawing/2014/main" id="{4188257C-9C90-4181-8D33-6695C54E76DA}"/>
                  </a:ext>
                </a:extLst>
              </p:cNvPr>
              <p:cNvSpPr/>
              <p:nvPr/>
            </p:nvSpPr>
            <p:spPr>
              <a:xfrm>
                <a:off x="8396554" y="493760"/>
                <a:ext cx="71903" cy="7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alarm-bell_72693">
            <a:extLst>
              <a:ext uri="{FF2B5EF4-FFF2-40B4-BE49-F238E27FC236}">
                <a16:creationId xmlns:a16="http://schemas.microsoft.com/office/drawing/2014/main" id="{084DFD71-B5AA-437F-9B81-6FF267B76DC2}"/>
              </a:ext>
            </a:extLst>
          </p:cNvPr>
          <p:cNvSpPr>
            <a:spLocks noChangeAspect="1"/>
          </p:cNvSpPr>
          <p:nvPr/>
        </p:nvSpPr>
        <p:spPr bwMode="auto">
          <a:xfrm>
            <a:off x="10268644" y="3608136"/>
            <a:ext cx="273615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alarm-bell_72693">
            <a:extLst>
              <a:ext uri="{FF2B5EF4-FFF2-40B4-BE49-F238E27FC236}">
                <a16:creationId xmlns:a16="http://schemas.microsoft.com/office/drawing/2014/main" id="{DC5F8C10-35AE-47E5-802E-65B6A0F2BED7}"/>
              </a:ext>
            </a:extLst>
          </p:cNvPr>
          <p:cNvSpPr>
            <a:spLocks noChangeAspect="1"/>
          </p:cNvSpPr>
          <p:nvPr/>
        </p:nvSpPr>
        <p:spPr bwMode="auto">
          <a:xfrm>
            <a:off x="9457452" y="4348916"/>
            <a:ext cx="274456" cy="304842"/>
          </a:xfrm>
          <a:custGeom>
            <a:avLst/>
            <a:gdLst>
              <a:gd name="connsiteX0" fmla="*/ 457229 w 546247"/>
              <a:gd name="connsiteY0" fmla="*/ 456559 h 606722"/>
              <a:gd name="connsiteX1" fmla="*/ 490969 w 546247"/>
              <a:gd name="connsiteY1" fmla="*/ 466692 h 606722"/>
              <a:gd name="connsiteX2" fmla="*/ 518656 w 546247"/>
              <a:gd name="connsiteY2" fmla="*/ 517890 h 606722"/>
              <a:gd name="connsiteX3" fmla="*/ 484115 w 546247"/>
              <a:gd name="connsiteY3" fmla="*/ 572998 h 606722"/>
              <a:gd name="connsiteX4" fmla="*/ 457229 w 546247"/>
              <a:gd name="connsiteY4" fmla="*/ 579131 h 606722"/>
              <a:gd name="connsiteX5" fmla="*/ 405951 w 546247"/>
              <a:gd name="connsiteY5" fmla="*/ 551577 h 606722"/>
              <a:gd name="connsiteX6" fmla="*/ 395802 w 546247"/>
              <a:gd name="connsiteY6" fmla="*/ 517890 h 606722"/>
              <a:gd name="connsiteX7" fmla="*/ 423489 w 546247"/>
              <a:gd name="connsiteY7" fmla="*/ 466692 h 606722"/>
              <a:gd name="connsiteX8" fmla="*/ 442095 w 546247"/>
              <a:gd name="connsiteY8" fmla="*/ 458426 h 606722"/>
              <a:gd name="connsiteX9" fmla="*/ 457229 w 546247"/>
              <a:gd name="connsiteY9" fmla="*/ 456559 h 606722"/>
              <a:gd name="connsiteX10" fmla="*/ 273088 w 546247"/>
              <a:gd name="connsiteY10" fmla="*/ 361507 h 606722"/>
              <a:gd name="connsiteX11" fmla="*/ 340619 w 546247"/>
              <a:gd name="connsiteY11" fmla="*/ 361507 h 606722"/>
              <a:gd name="connsiteX12" fmla="*/ 340619 w 546247"/>
              <a:gd name="connsiteY12" fmla="*/ 428968 h 606722"/>
              <a:gd name="connsiteX13" fmla="*/ 273088 w 546247"/>
              <a:gd name="connsiteY13" fmla="*/ 428968 h 606722"/>
              <a:gd name="connsiteX14" fmla="*/ 150304 w 546247"/>
              <a:gd name="connsiteY14" fmla="*/ 361507 h 606722"/>
              <a:gd name="connsiteX15" fmla="*/ 217906 w 546247"/>
              <a:gd name="connsiteY15" fmla="*/ 361507 h 606722"/>
              <a:gd name="connsiteX16" fmla="*/ 217906 w 546247"/>
              <a:gd name="connsiteY16" fmla="*/ 428968 h 606722"/>
              <a:gd name="connsiteX17" fmla="*/ 150304 w 546247"/>
              <a:gd name="connsiteY17" fmla="*/ 428968 h 606722"/>
              <a:gd name="connsiteX18" fmla="*/ 273088 w 546247"/>
              <a:gd name="connsiteY18" fmla="*/ 239005 h 606722"/>
              <a:gd name="connsiteX19" fmla="*/ 340619 w 546247"/>
              <a:gd name="connsiteY19" fmla="*/ 239005 h 606722"/>
              <a:gd name="connsiteX20" fmla="*/ 340619 w 546247"/>
              <a:gd name="connsiteY20" fmla="*/ 306466 h 606722"/>
              <a:gd name="connsiteX21" fmla="*/ 273088 w 546247"/>
              <a:gd name="connsiteY21" fmla="*/ 306466 h 606722"/>
              <a:gd name="connsiteX22" fmla="*/ 150375 w 546247"/>
              <a:gd name="connsiteY22" fmla="*/ 239005 h 606722"/>
              <a:gd name="connsiteX23" fmla="*/ 217906 w 546247"/>
              <a:gd name="connsiteY23" fmla="*/ 239005 h 606722"/>
              <a:gd name="connsiteX24" fmla="*/ 217906 w 546247"/>
              <a:gd name="connsiteY24" fmla="*/ 306466 h 606722"/>
              <a:gd name="connsiteX25" fmla="*/ 150375 w 546247"/>
              <a:gd name="connsiteY25" fmla="*/ 306466 h 606722"/>
              <a:gd name="connsiteX26" fmla="*/ 27594 w 546247"/>
              <a:gd name="connsiteY26" fmla="*/ 61321 h 606722"/>
              <a:gd name="connsiteX27" fmla="*/ 340650 w 546247"/>
              <a:gd name="connsiteY27" fmla="*/ 61321 h 606722"/>
              <a:gd name="connsiteX28" fmla="*/ 340650 w 546247"/>
              <a:gd name="connsiteY28" fmla="*/ 88871 h 606722"/>
              <a:gd name="connsiteX29" fmla="*/ 340650 w 546247"/>
              <a:gd name="connsiteY29" fmla="*/ 116421 h 606722"/>
              <a:gd name="connsiteX30" fmla="*/ 340650 w 546247"/>
              <a:gd name="connsiteY30" fmla="*/ 183874 h 606722"/>
              <a:gd name="connsiteX31" fmla="*/ 245496 w 546247"/>
              <a:gd name="connsiteY31" fmla="*/ 183874 h 606722"/>
              <a:gd name="connsiteX32" fmla="*/ 122748 w 546247"/>
              <a:gd name="connsiteY32" fmla="*/ 183874 h 606722"/>
              <a:gd name="connsiteX33" fmla="*/ 95154 w 546247"/>
              <a:gd name="connsiteY33" fmla="*/ 211424 h 606722"/>
              <a:gd name="connsiteX34" fmla="*/ 95154 w 546247"/>
              <a:gd name="connsiteY34" fmla="*/ 333977 h 606722"/>
              <a:gd name="connsiteX35" fmla="*/ 95154 w 546247"/>
              <a:gd name="connsiteY35" fmla="*/ 456530 h 606722"/>
              <a:gd name="connsiteX36" fmla="*/ 122748 w 546247"/>
              <a:gd name="connsiteY36" fmla="*/ 484169 h 606722"/>
              <a:gd name="connsiteX37" fmla="*/ 340650 w 546247"/>
              <a:gd name="connsiteY37" fmla="*/ 484169 h 606722"/>
              <a:gd name="connsiteX38" fmla="*/ 340650 w 546247"/>
              <a:gd name="connsiteY38" fmla="*/ 517851 h 606722"/>
              <a:gd name="connsiteX39" fmla="*/ 345635 w 546247"/>
              <a:gd name="connsiteY39" fmla="*/ 551533 h 606722"/>
              <a:gd name="connsiteX40" fmla="*/ 358186 w 546247"/>
              <a:gd name="connsiteY40" fmla="*/ 579083 h 606722"/>
              <a:gd name="connsiteX41" fmla="*/ 382041 w 546247"/>
              <a:gd name="connsiteY41" fmla="*/ 606722 h 606722"/>
              <a:gd name="connsiteX42" fmla="*/ 27594 w 546247"/>
              <a:gd name="connsiteY42" fmla="*/ 606722 h 606722"/>
              <a:gd name="connsiteX43" fmla="*/ 0 w 546247"/>
              <a:gd name="connsiteY43" fmla="*/ 579083 h 606722"/>
              <a:gd name="connsiteX44" fmla="*/ 0 w 546247"/>
              <a:gd name="connsiteY44" fmla="*/ 88871 h 606722"/>
              <a:gd name="connsiteX45" fmla="*/ 27594 w 546247"/>
              <a:gd name="connsiteY45" fmla="*/ 61321 h 606722"/>
              <a:gd name="connsiteX46" fmla="*/ 457226 w 546247"/>
              <a:gd name="connsiteY46" fmla="*/ 0 h 606722"/>
              <a:gd name="connsiteX47" fmla="*/ 546247 w 546247"/>
              <a:gd name="connsiteY47" fmla="*/ 88869 h 606722"/>
              <a:gd name="connsiteX48" fmla="*/ 546247 w 546247"/>
              <a:gd name="connsiteY48" fmla="*/ 442657 h 606722"/>
              <a:gd name="connsiteX49" fmla="*/ 518651 w 546247"/>
              <a:gd name="connsiteY49" fmla="*/ 418840 h 606722"/>
              <a:gd name="connsiteX50" fmla="*/ 490965 w 546247"/>
              <a:gd name="connsiteY50" fmla="*/ 406398 h 606722"/>
              <a:gd name="connsiteX51" fmla="*/ 457226 w 546247"/>
              <a:gd name="connsiteY51" fmla="*/ 401422 h 606722"/>
              <a:gd name="connsiteX52" fmla="*/ 435238 w 546247"/>
              <a:gd name="connsiteY52" fmla="*/ 403466 h 606722"/>
              <a:gd name="connsiteX53" fmla="*/ 423488 w 546247"/>
              <a:gd name="connsiteY53" fmla="*/ 406398 h 606722"/>
              <a:gd name="connsiteX54" fmla="*/ 395802 w 546247"/>
              <a:gd name="connsiteY54" fmla="*/ 418840 h 606722"/>
              <a:gd name="connsiteX55" fmla="*/ 395802 w 546247"/>
              <a:gd name="connsiteY55" fmla="*/ 116418 h 606722"/>
              <a:gd name="connsiteX56" fmla="*/ 395802 w 546247"/>
              <a:gd name="connsiteY56" fmla="*/ 88869 h 606722"/>
              <a:gd name="connsiteX57" fmla="*/ 395802 w 546247"/>
              <a:gd name="connsiteY57" fmla="*/ 61320 h 606722"/>
              <a:gd name="connsiteX58" fmla="*/ 395802 w 546247"/>
              <a:gd name="connsiteY58" fmla="*/ 24617 h 606722"/>
              <a:gd name="connsiteX59" fmla="*/ 457226 w 546247"/>
              <a:gd name="connsiteY5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46247" h="606722">
                <a:moveTo>
                  <a:pt x="457229" y="456559"/>
                </a:moveTo>
                <a:cubicBezTo>
                  <a:pt x="469693" y="456559"/>
                  <a:pt x="481266" y="460292"/>
                  <a:pt x="490969" y="466692"/>
                </a:cubicBezTo>
                <a:cubicBezTo>
                  <a:pt x="507617" y="477625"/>
                  <a:pt x="518656" y="496468"/>
                  <a:pt x="518656" y="517890"/>
                </a:cubicBezTo>
                <a:cubicBezTo>
                  <a:pt x="518656" y="542066"/>
                  <a:pt x="504590" y="563043"/>
                  <a:pt x="484115" y="572998"/>
                </a:cubicBezTo>
                <a:cubicBezTo>
                  <a:pt x="476013" y="576909"/>
                  <a:pt x="466844" y="579131"/>
                  <a:pt x="457229" y="579131"/>
                </a:cubicBezTo>
                <a:cubicBezTo>
                  <a:pt x="435774" y="579131"/>
                  <a:pt x="416990" y="568198"/>
                  <a:pt x="405951" y="551577"/>
                </a:cubicBezTo>
                <a:cubicBezTo>
                  <a:pt x="399541" y="541888"/>
                  <a:pt x="395802" y="530333"/>
                  <a:pt x="395802" y="517890"/>
                </a:cubicBezTo>
                <a:cubicBezTo>
                  <a:pt x="395802" y="496468"/>
                  <a:pt x="406841" y="477625"/>
                  <a:pt x="423489" y="466692"/>
                </a:cubicBezTo>
                <a:cubicBezTo>
                  <a:pt x="429097" y="462959"/>
                  <a:pt x="435418" y="460114"/>
                  <a:pt x="442095" y="458426"/>
                </a:cubicBezTo>
                <a:cubicBezTo>
                  <a:pt x="446991" y="457270"/>
                  <a:pt x="451977" y="456559"/>
                  <a:pt x="457229" y="456559"/>
                </a:cubicBezTo>
                <a:close/>
                <a:moveTo>
                  <a:pt x="273088" y="361507"/>
                </a:moveTo>
                <a:lnTo>
                  <a:pt x="340619" y="361507"/>
                </a:lnTo>
                <a:lnTo>
                  <a:pt x="340619" y="428968"/>
                </a:lnTo>
                <a:lnTo>
                  <a:pt x="273088" y="428968"/>
                </a:lnTo>
                <a:close/>
                <a:moveTo>
                  <a:pt x="150304" y="361507"/>
                </a:moveTo>
                <a:lnTo>
                  <a:pt x="217906" y="361507"/>
                </a:lnTo>
                <a:lnTo>
                  <a:pt x="217906" y="428968"/>
                </a:lnTo>
                <a:lnTo>
                  <a:pt x="150304" y="428968"/>
                </a:lnTo>
                <a:close/>
                <a:moveTo>
                  <a:pt x="273088" y="239005"/>
                </a:moveTo>
                <a:lnTo>
                  <a:pt x="340619" y="239005"/>
                </a:lnTo>
                <a:lnTo>
                  <a:pt x="340619" y="306466"/>
                </a:lnTo>
                <a:lnTo>
                  <a:pt x="273088" y="306466"/>
                </a:lnTo>
                <a:close/>
                <a:moveTo>
                  <a:pt x="150375" y="239005"/>
                </a:moveTo>
                <a:lnTo>
                  <a:pt x="217906" y="239005"/>
                </a:lnTo>
                <a:lnTo>
                  <a:pt x="217906" y="306466"/>
                </a:lnTo>
                <a:lnTo>
                  <a:pt x="150375" y="306466"/>
                </a:lnTo>
                <a:close/>
                <a:moveTo>
                  <a:pt x="27594" y="61321"/>
                </a:moveTo>
                <a:lnTo>
                  <a:pt x="340650" y="61321"/>
                </a:lnTo>
                <a:lnTo>
                  <a:pt x="340650" y="88871"/>
                </a:lnTo>
                <a:lnTo>
                  <a:pt x="340650" y="116421"/>
                </a:lnTo>
                <a:lnTo>
                  <a:pt x="340650" y="183874"/>
                </a:lnTo>
                <a:lnTo>
                  <a:pt x="245496" y="183874"/>
                </a:lnTo>
                <a:lnTo>
                  <a:pt x="122748" y="183874"/>
                </a:lnTo>
                <a:cubicBezTo>
                  <a:pt x="107527" y="183874"/>
                  <a:pt x="95154" y="196227"/>
                  <a:pt x="95154" y="211424"/>
                </a:cubicBezTo>
                <a:lnTo>
                  <a:pt x="95154" y="333977"/>
                </a:lnTo>
                <a:lnTo>
                  <a:pt x="95154" y="456530"/>
                </a:lnTo>
                <a:cubicBezTo>
                  <a:pt x="95154" y="471816"/>
                  <a:pt x="107527" y="484169"/>
                  <a:pt x="122748" y="484169"/>
                </a:cubicBezTo>
                <a:lnTo>
                  <a:pt x="340650" y="484169"/>
                </a:lnTo>
                <a:lnTo>
                  <a:pt x="340650" y="517851"/>
                </a:lnTo>
                <a:cubicBezTo>
                  <a:pt x="340650" y="529582"/>
                  <a:pt x="342430" y="540869"/>
                  <a:pt x="345635" y="551533"/>
                </a:cubicBezTo>
                <a:cubicBezTo>
                  <a:pt x="348572" y="561309"/>
                  <a:pt x="352845" y="570552"/>
                  <a:pt x="358186" y="579083"/>
                </a:cubicBezTo>
                <a:cubicBezTo>
                  <a:pt x="364595" y="589481"/>
                  <a:pt x="372695" y="598813"/>
                  <a:pt x="382041" y="606722"/>
                </a:cubicBezTo>
                <a:lnTo>
                  <a:pt x="27594" y="606722"/>
                </a:lnTo>
                <a:cubicBezTo>
                  <a:pt x="12373" y="606722"/>
                  <a:pt x="0" y="594369"/>
                  <a:pt x="0" y="579083"/>
                </a:cubicBezTo>
                <a:lnTo>
                  <a:pt x="0" y="88871"/>
                </a:lnTo>
                <a:cubicBezTo>
                  <a:pt x="0" y="73674"/>
                  <a:pt x="12373" y="61321"/>
                  <a:pt x="27594" y="61321"/>
                </a:cubicBezTo>
                <a:close/>
                <a:moveTo>
                  <a:pt x="457226" y="0"/>
                </a:moveTo>
                <a:cubicBezTo>
                  <a:pt x="506277" y="0"/>
                  <a:pt x="546247" y="39902"/>
                  <a:pt x="546247" y="88869"/>
                </a:cubicBezTo>
                <a:lnTo>
                  <a:pt x="546247" y="442657"/>
                </a:lnTo>
                <a:cubicBezTo>
                  <a:pt x="538324" y="433415"/>
                  <a:pt x="529066" y="425327"/>
                  <a:pt x="518651" y="418840"/>
                </a:cubicBezTo>
                <a:cubicBezTo>
                  <a:pt x="510105" y="413597"/>
                  <a:pt x="500847" y="409331"/>
                  <a:pt x="490965" y="406398"/>
                </a:cubicBezTo>
                <a:cubicBezTo>
                  <a:pt x="480283" y="403110"/>
                  <a:pt x="468977" y="401422"/>
                  <a:pt x="457226" y="401422"/>
                </a:cubicBezTo>
                <a:cubicBezTo>
                  <a:pt x="449749" y="401422"/>
                  <a:pt x="442360" y="402133"/>
                  <a:pt x="435238" y="403466"/>
                </a:cubicBezTo>
                <a:cubicBezTo>
                  <a:pt x="431232" y="404265"/>
                  <a:pt x="427315" y="405243"/>
                  <a:pt x="423488" y="406398"/>
                </a:cubicBezTo>
                <a:cubicBezTo>
                  <a:pt x="413606" y="409331"/>
                  <a:pt x="404348" y="413597"/>
                  <a:pt x="395802" y="418840"/>
                </a:cubicBezTo>
                <a:lnTo>
                  <a:pt x="395802" y="116418"/>
                </a:lnTo>
                <a:lnTo>
                  <a:pt x="395802" y="88869"/>
                </a:lnTo>
                <a:lnTo>
                  <a:pt x="395802" y="61320"/>
                </a:lnTo>
                <a:lnTo>
                  <a:pt x="395802" y="24617"/>
                </a:lnTo>
                <a:cubicBezTo>
                  <a:pt x="411826" y="9420"/>
                  <a:pt x="433458" y="0"/>
                  <a:pt x="457226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alarm-bell_72693">
            <a:extLst>
              <a:ext uri="{FF2B5EF4-FFF2-40B4-BE49-F238E27FC236}">
                <a16:creationId xmlns:a16="http://schemas.microsoft.com/office/drawing/2014/main" id="{D0BCE088-E37E-49C1-B40D-E24060A2770A}"/>
              </a:ext>
            </a:extLst>
          </p:cNvPr>
          <p:cNvSpPr>
            <a:spLocks noChangeAspect="1"/>
          </p:cNvSpPr>
          <p:nvPr/>
        </p:nvSpPr>
        <p:spPr bwMode="auto">
          <a:xfrm>
            <a:off x="9126097" y="5316662"/>
            <a:ext cx="293419" cy="304842"/>
          </a:xfrm>
          <a:custGeom>
            <a:avLst/>
            <a:gdLst>
              <a:gd name="connsiteX0" fmla="*/ 468001 w 583783"/>
              <a:gd name="connsiteY0" fmla="*/ 409138 h 606510"/>
              <a:gd name="connsiteX1" fmla="*/ 539696 w 583783"/>
              <a:gd name="connsiteY1" fmla="*/ 480727 h 606510"/>
              <a:gd name="connsiteX2" fmla="*/ 468001 w 583783"/>
              <a:gd name="connsiteY2" fmla="*/ 552316 h 606510"/>
              <a:gd name="connsiteX3" fmla="*/ 396306 w 583783"/>
              <a:gd name="connsiteY3" fmla="*/ 480727 h 606510"/>
              <a:gd name="connsiteX4" fmla="*/ 468001 w 583783"/>
              <a:gd name="connsiteY4" fmla="*/ 409138 h 606510"/>
              <a:gd name="connsiteX5" fmla="*/ 79206 w 583783"/>
              <a:gd name="connsiteY5" fmla="*/ 360607 h 606510"/>
              <a:gd name="connsiteX6" fmla="*/ 102022 w 583783"/>
              <a:gd name="connsiteY6" fmla="*/ 376281 h 606510"/>
              <a:gd name="connsiteX7" fmla="*/ 176078 w 583783"/>
              <a:gd name="connsiteY7" fmla="*/ 489810 h 606510"/>
              <a:gd name="connsiteX8" fmla="*/ 300632 w 583783"/>
              <a:gd name="connsiteY8" fmla="*/ 489810 h 606510"/>
              <a:gd name="connsiteX9" fmla="*/ 289365 w 583783"/>
              <a:gd name="connsiteY9" fmla="*/ 401544 h 606510"/>
              <a:gd name="connsiteX10" fmla="*/ 320708 w 583783"/>
              <a:gd name="connsiteY10" fmla="*/ 361144 h 606510"/>
              <a:gd name="connsiteX11" fmla="*/ 361167 w 583783"/>
              <a:gd name="connsiteY11" fmla="*/ 392441 h 606510"/>
              <a:gd name="connsiteX12" fmla="*/ 377454 w 583783"/>
              <a:gd name="connsiteY12" fmla="*/ 520289 h 606510"/>
              <a:gd name="connsiteX13" fmla="*/ 384521 w 583783"/>
              <a:gd name="connsiteY13" fmla="*/ 548211 h 606510"/>
              <a:gd name="connsiteX14" fmla="*/ 326137 w 583783"/>
              <a:gd name="connsiteY14" fmla="*/ 606510 h 606510"/>
              <a:gd name="connsiteX15" fmla="*/ 161636 w 583783"/>
              <a:gd name="connsiteY15" fmla="*/ 606510 h 606510"/>
              <a:gd name="connsiteX16" fmla="*/ 103251 w 583783"/>
              <a:gd name="connsiteY16" fmla="*/ 548211 h 606510"/>
              <a:gd name="connsiteX17" fmla="*/ 110011 w 583783"/>
              <a:gd name="connsiteY17" fmla="*/ 521005 h 606510"/>
              <a:gd name="connsiteX18" fmla="*/ 41384 w 583783"/>
              <a:gd name="connsiteY18" fmla="*/ 415659 h 606510"/>
              <a:gd name="connsiteX19" fmla="*/ 51934 w 583783"/>
              <a:gd name="connsiteY19" fmla="*/ 365645 h 606510"/>
              <a:gd name="connsiteX20" fmla="*/ 79206 w 583783"/>
              <a:gd name="connsiteY20" fmla="*/ 360607 h 606510"/>
              <a:gd name="connsiteX21" fmla="*/ 291853 w 583783"/>
              <a:gd name="connsiteY21" fmla="*/ 0 h 606510"/>
              <a:gd name="connsiteX22" fmla="*/ 575648 w 583783"/>
              <a:gd name="connsiteY22" fmla="*/ 79876 h 606510"/>
              <a:gd name="connsiteX23" fmla="*/ 581281 w 583783"/>
              <a:gd name="connsiteY23" fmla="*/ 103399 h 606510"/>
              <a:gd name="connsiteX24" fmla="*/ 557725 w 583783"/>
              <a:gd name="connsiteY24" fmla="*/ 109025 h 606510"/>
              <a:gd name="connsiteX25" fmla="*/ 513072 w 583783"/>
              <a:gd name="connsiteY25" fmla="*/ 84581 h 606510"/>
              <a:gd name="connsiteX26" fmla="*/ 513072 w 583783"/>
              <a:gd name="connsiteY26" fmla="*/ 176117 h 606510"/>
              <a:gd name="connsiteX27" fmla="*/ 513072 w 583783"/>
              <a:gd name="connsiteY27" fmla="*/ 177139 h 606510"/>
              <a:gd name="connsiteX28" fmla="*/ 523723 w 583783"/>
              <a:gd name="connsiteY28" fmla="*/ 198617 h 606510"/>
              <a:gd name="connsiteX29" fmla="*/ 565407 w 583783"/>
              <a:gd name="connsiteY29" fmla="*/ 204753 h 606510"/>
              <a:gd name="connsiteX30" fmla="*/ 570425 w 583783"/>
              <a:gd name="connsiteY30" fmla="*/ 208947 h 606510"/>
              <a:gd name="connsiteX31" fmla="*/ 568889 w 583783"/>
              <a:gd name="connsiteY31" fmla="*/ 215288 h 606510"/>
              <a:gd name="connsiteX32" fmla="*/ 538676 w 583783"/>
              <a:gd name="connsiteY32" fmla="*/ 244743 h 606510"/>
              <a:gd name="connsiteX33" fmla="*/ 545845 w 583783"/>
              <a:gd name="connsiteY33" fmla="*/ 286266 h 606510"/>
              <a:gd name="connsiteX34" fmla="*/ 543387 w 583783"/>
              <a:gd name="connsiteY34" fmla="*/ 292403 h 606510"/>
              <a:gd name="connsiteX35" fmla="*/ 536833 w 583783"/>
              <a:gd name="connsiteY35" fmla="*/ 292812 h 606510"/>
              <a:gd name="connsiteX36" fmla="*/ 499451 w 583783"/>
              <a:gd name="connsiteY36" fmla="*/ 273175 h 606510"/>
              <a:gd name="connsiteX37" fmla="*/ 462069 w 583783"/>
              <a:gd name="connsiteY37" fmla="*/ 292812 h 606510"/>
              <a:gd name="connsiteX38" fmla="*/ 455514 w 583783"/>
              <a:gd name="connsiteY38" fmla="*/ 292403 h 606510"/>
              <a:gd name="connsiteX39" fmla="*/ 453056 w 583783"/>
              <a:gd name="connsiteY39" fmla="*/ 286266 h 606510"/>
              <a:gd name="connsiteX40" fmla="*/ 460225 w 583783"/>
              <a:gd name="connsiteY40" fmla="*/ 244743 h 606510"/>
              <a:gd name="connsiteX41" fmla="*/ 430012 w 583783"/>
              <a:gd name="connsiteY41" fmla="*/ 215288 h 606510"/>
              <a:gd name="connsiteX42" fmla="*/ 428374 w 583783"/>
              <a:gd name="connsiteY42" fmla="*/ 208947 h 606510"/>
              <a:gd name="connsiteX43" fmla="*/ 433392 w 583783"/>
              <a:gd name="connsiteY43" fmla="*/ 204753 h 606510"/>
              <a:gd name="connsiteX44" fmla="*/ 475178 w 583783"/>
              <a:gd name="connsiteY44" fmla="*/ 198617 h 606510"/>
              <a:gd name="connsiteX45" fmla="*/ 485829 w 583783"/>
              <a:gd name="connsiteY45" fmla="*/ 177139 h 606510"/>
              <a:gd name="connsiteX46" fmla="*/ 485829 w 583783"/>
              <a:gd name="connsiteY46" fmla="*/ 176117 h 606510"/>
              <a:gd name="connsiteX47" fmla="*/ 485829 w 583783"/>
              <a:gd name="connsiteY47" fmla="*/ 73842 h 606510"/>
              <a:gd name="connsiteX48" fmla="*/ 485829 w 583783"/>
              <a:gd name="connsiteY48" fmla="*/ 72308 h 606510"/>
              <a:gd name="connsiteX49" fmla="*/ 324114 w 583783"/>
              <a:gd name="connsiteY49" fmla="*/ 34773 h 606510"/>
              <a:gd name="connsiteX50" fmla="*/ 324114 w 583783"/>
              <a:gd name="connsiteY50" fmla="*/ 192787 h 606510"/>
              <a:gd name="connsiteX51" fmla="*/ 353610 w 583783"/>
              <a:gd name="connsiteY51" fmla="*/ 192890 h 606510"/>
              <a:gd name="connsiteX52" fmla="*/ 358321 w 583783"/>
              <a:gd name="connsiteY52" fmla="*/ 197594 h 606510"/>
              <a:gd name="connsiteX53" fmla="*/ 355965 w 583783"/>
              <a:gd name="connsiteY53" fmla="*/ 203935 h 606510"/>
              <a:gd name="connsiteX54" fmla="*/ 341115 w 583783"/>
              <a:gd name="connsiteY54" fmla="*/ 219583 h 606510"/>
              <a:gd name="connsiteX55" fmla="*/ 358833 w 583783"/>
              <a:gd name="connsiteY55" fmla="*/ 316335 h 606510"/>
              <a:gd name="connsiteX56" fmla="*/ 359345 w 583783"/>
              <a:gd name="connsiteY56" fmla="*/ 316642 h 606510"/>
              <a:gd name="connsiteX57" fmla="*/ 362008 w 583783"/>
              <a:gd name="connsiteY57" fmla="*/ 322778 h 606510"/>
              <a:gd name="connsiteX58" fmla="*/ 357502 w 583783"/>
              <a:gd name="connsiteY58" fmla="*/ 327687 h 606510"/>
              <a:gd name="connsiteX59" fmla="*/ 298920 w 583783"/>
              <a:gd name="connsiteY59" fmla="*/ 318073 h 606510"/>
              <a:gd name="connsiteX60" fmla="*/ 281202 w 583783"/>
              <a:gd name="connsiteY60" fmla="*/ 221322 h 606510"/>
              <a:gd name="connsiteX61" fmla="*/ 296769 w 583783"/>
              <a:gd name="connsiteY61" fmla="*/ 205162 h 606510"/>
              <a:gd name="connsiteX62" fmla="*/ 296769 w 583783"/>
              <a:gd name="connsiteY62" fmla="*/ 204856 h 606510"/>
              <a:gd name="connsiteX63" fmla="*/ 296769 w 583783"/>
              <a:gd name="connsiteY63" fmla="*/ 33751 h 606510"/>
              <a:gd name="connsiteX64" fmla="*/ 144374 w 583783"/>
              <a:gd name="connsiteY64" fmla="*/ 55740 h 606510"/>
              <a:gd name="connsiteX65" fmla="*/ 144374 w 583783"/>
              <a:gd name="connsiteY65" fmla="*/ 147582 h 606510"/>
              <a:gd name="connsiteX66" fmla="*/ 144374 w 583783"/>
              <a:gd name="connsiteY66" fmla="*/ 148605 h 606510"/>
              <a:gd name="connsiteX67" fmla="*/ 155025 w 583783"/>
              <a:gd name="connsiteY67" fmla="*/ 170185 h 606510"/>
              <a:gd name="connsiteX68" fmla="*/ 196708 w 583783"/>
              <a:gd name="connsiteY68" fmla="*/ 176219 h 606510"/>
              <a:gd name="connsiteX69" fmla="*/ 201829 w 583783"/>
              <a:gd name="connsiteY69" fmla="*/ 180514 h 606510"/>
              <a:gd name="connsiteX70" fmla="*/ 200190 w 583783"/>
              <a:gd name="connsiteY70" fmla="*/ 186855 h 606510"/>
              <a:gd name="connsiteX71" fmla="*/ 169978 w 583783"/>
              <a:gd name="connsiteY71" fmla="*/ 216310 h 606510"/>
              <a:gd name="connsiteX72" fmla="*/ 177147 w 583783"/>
              <a:gd name="connsiteY72" fmla="*/ 257834 h 606510"/>
              <a:gd name="connsiteX73" fmla="*/ 174689 w 583783"/>
              <a:gd name="connsiteY73" fmla="*/ 263868 h 606510"/>
              <a:gd name="connsiteX74" fmla="*/ 168134 w 583783"/>
              <a:gd name="connsiteY74" fmla="*/ 264379 h 606510"/>
              <a:gd name="connsiteX75" fmla="*/ 130752 w 583783"/>
              <a:gd name="connsiteY75" fmla="*/ 244743 h 606510"/>
              <a:gd name="connsiteX76" fmla="*/ 93370 w 583783"/>
              <a:gd name="connsiteY76" fmla="*/ 264379 h 606510"/>
              <a:gd name="connsiteX77" fmla="*/ 86816 w 583783"/>
              <a:gd name="connsiteY77" fmla="*/ 263868 h 606510"/>
              <a:gd name="connsiteX78" fmla="*/ 84358 w 583783"/>
              <a:gd name="connsiteY78" fmla="*/ 257834 h 606510"/>
              <a:gd name="connsiteX79" fmla="*/ 91527 w 583783"/>
              <a:gd name="connsiteY79" fmla="*/ 216310 h 606510"/>
              <a:gd name="connsiteX80" fmla="*/ 61314 w 583783"/>
              <a:gd name="connsiteY80" fmla="*/ 186855 h 606510"/>
              <a:gd name="connsiteX81" fmla="*/ 59675 w 583783"/>
              <a:gd name="connsiteY81" fmla="*/ 180514 h 606510"/>
              <a:gd name="connsiteX82" fmla="*/ 64694 w 583783"/>
              <a:gd name="connsiteY82" fmla="*/ 176219 h 606510"/>
              <a:gd name="connsiteX83" fmla="*/ 106480 w 583783"/>
              <a:gd name="connsiteY83" fmla="*/ 170185 h 606510"/>
              <a:gd name="connsiteX84" fmla="*/ 117131 w 583783"/>
              <a:gd name="connsiteY84" fmla="*/ 148605 h 606510"/>
              <a:gd name="connsiteX85" fmla="*/ 117131 w 583783"/>
              <a:gd name="connsiteY85" fmla="*/ 147582 h 606510"/>
              <a:gd name="connsiteX86" fmla="*/ 117131 w 583783"/>
              <a:gd name="connsiteY86" fmla="*/ 64842 h 606510"/>
              <a:gd name="connsiteX87" fmla="*/ 25980 w 583783"/>
              <a:gd name="connsiteY87" fmla="*/ 109025 h 606510"/>
              <a:gd name="connsiteX88" fmla="*/ 2527 w 583783"/>
              <a:gd name="connsiteY88" fmla="*/ 103297 h 606510"/>
              <a:gd name="connsiteX89" fmla="*/ 8160 w 583783"/>
              <a:gd name="connsiteY89" fmla="*/ 79876 h 606510"/>
              <a:gd name="connsiteX90" fmla="*/ 291853 w 583783"/>
              <a:gd name="connsiteY90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83783" h="606510">
                <a:moveTo>
                  <a:pt x="468001" y="409138"/>
                </a:moveTo>
                <a:cubicBezTo>
                  <a:pt x="507597" y="409138"/>
                  <a:pt x="539696" y="441189"/>
                  <a:pt x="539696" y="480727"/>
                </a:cubicBezTo>
                <a:cubicBezTo>
                  <a:pt x="539696" y="520265"/>
                  <a:pt x="507597" y="552316"/>
                  <a:pt x="468001" y="552316"/>
                </a:cubicBezTo>
                <a:cubicBezTo>
                  <a:pt x="428405" y="552316"/>
                  <a:pt x="396306" y="520265"/>
                  <a:pt x="396306" y="480727"/>
                </a:cubicBezTo>
                <a:cubicBezTo>
                  <a:pt x="396306" y="441189"/>
                  <a:pt x="428405" y="409138"/>
                  <a:pt x="468001" y="409138"/>
                </a:cubicBezTo>
                <a:close/>
                <a:moveTo>
                  <a:pt x="79206" y="360607"/>
                </a:moveTo>
                <a:cubicBezTo>
                  <a:pt x="88271" y="362525"/>
                  <a:pt x="96593" y="367894"/>
                  <a:pt x="102022" y="376281"/>
                </a:cubicBezTo>
                <a:lnTo>
                  <a:pt x="176078" y="489810"/>
                </a:lnTo>
                <a:lnTo>
                  <a:pt x="300632" y="489810"/>
                </a:lnTo>
                <a:lnTo>
                  <a:pt x="289365" y="401544"/>
                </a:lnTo>
                <a:cubicBezTo>
                  <a:pt x="286804" y="381804"/>
                  <a:pt x="300837" y="363701"/>
                  <a:pt x="320708" y="361144"/>
                </a:cubicBezTo>
                <a:cubicBezTo>
                  <a:pt x="340477" y="358587"/>
                  <a:pt x="358607" y="372599"/>
                  <a:pt x="361167" y="392441"/>
                </a:cubicBezTo>
                <a:lnTo>
                  <a:pt x="377454" y="520289"/>
                </a:lnTo>
                <a:cubicBezTo>
                  <a:pt x="381960" y="528574"/>
                  <a:pt x="384521" y="538086"/>
                  <a:pt x="384521" y="548211"/>
                </a:cubicBezTo>
                <a:cubicBezTo>
                  <a:pt x="384521" y="580429"/>
                  <a:pt x="358402" y="606510"/>
                  <a:pt x="326137" y="606510"/>
                </a:cubicBezTo>
                <a:lnTo>
                  <a:pt x="161636" y="606510"/>
                </a:lnTo>
                <a:cubicBezTo>
                  <a:pt x="129371" y="606510"/>
                  <a:pt x="103251" y="580429"/>
                  <a:pt x="103251" y="548211"/>
                </a:cubicBezTo>
                <a:cubicBezTo>
                  <a:pt x="103251" y="538393"/>
                  <a:pt x="105709" y="529085"/>
                  <a:pt x="110011" y="521005"/>
                </a:cubicBezTo>
                <a:lnTo>
                  <a:pt x="41384" y="415659"/>
                </a:lnTo>
                <a:cubicBezTo>
                  <a:pt x="30424" y="398987"/>
                  <a:pt x="35238" y="376588"/>
                  <a:pt x="51934" y="365645"/>
                </a:cubicBezTo>
                <a:cubicBezTo>
                  <a:pt x="60333" y="360224"/>
                  <a:pt x="70141" y="358690"/>
                  <a:pt x="79206" y="360607"/>
                </a:cubicBezTo>
                <a:close/>
                <a:moveTo>
                  <a:pt x="291853" y="0"/>
                </a:moveTo>
                <a:cubicBezTo>
                  <a:pt x="392016" y="0"/>
                  <a:pt x="490131" y="27614"/>
                  <a:pt x="575648" y="79876"/>
                </a:cubicBezTo>
                <a:cubicBezTo>
                  <a:pt x="583637" y="84785"/>
                  <a:pt x="586197" y="95320"/>
                  <a:pt x="581281" y="103399"/>
                </a:cubicBezTo>
                <a:cubicBezTo>
                  <a:pt x="576263" y="111377"/>
                  <a:pt x="565816" y="113934"/>
                  <a:pt x="557725" y="109025"/>
                </a:cubicBezTo>
                <a:cubicBezTo>
                  <a:pt x="543182" y="100024"/>
                  <a:pt x="528230" y="91945"/>
                  <a:pt x="513072" y="84581"/>
                </a:cubicBezTo>
                <a:lnTo>
                  <a:pt x="513072" y="176117"/>
                </a:lnTo>
                <a:cubicBezTo>
                  <a:pt x="513072" y="176423"/>
                  <a:pt x="513072" y="176730"/>
                  <a:pt x="513072" y="177139"/>
                </a:cubicBezTo>
                <a:lnTo>
                  <a:pt x="523723" y="198617"/>
                </a:lnTo>
                <a:lnTo>
                  <a:pt x="565407" y="204753"/>
                </a:lnTo>
                <a:cubicBezTo>
                  <a:pt x="567762" y="205060"/>
                  <a:pt x="569708" y="206697"/>
                  <a:pt x="570425" y="208947"/>
                </a:cubicBezTo>
                <a:cubicBezTo>
                  <a:pt x="571244" y="211197"/>
                  <a:pt x="570630" y="213651"/>
                  <a:pt x="568889" y="215288"/>
                </a:cubicBezTo>
                <a:lnTo>
                  <a:pt x="538676" y="244743"/>
                </a:lnTo>
                <a:lnTo>
                  <a:pt x="545845" y="286266"/>
                </a:lnTo>
                <a:cubicBezTo>
                  <a:pt x="546255" y="288618"/>
                  <a:pt x="545231" y="290971"/>
                  <a:pt x="543387" y="292403"/>
                </a:cubicBezTo>
                <a:cubicBezTo>
                  <a:pt x="541441" y="293732"/>
                  <a:pt x="538881" y="293937"/>
                  <a:pt x="536833" y="292812"/>
                </a:cubicBezTo>
                <a:lnTo>
                  <a:pt x="499451" y="273175"/>
                </a:lnTo>
                <a:lnTo>
                  <a:pt x="462069" y="292812"/>
                </a:lnTo>
                <a:cubicBezTo>
                  <a:pt x="460020" y="293937"/>
                  <a:pt x="457460" y="293732"/>
                  <a:pt x="455514" y="292403"/>
                </a:cubicBezTo>
                <a:cubicBezTo>
                  <a:pt x="453568" y="290971"/>
                  <a:pt x="452646" y="288618"/>
                  <a:pt x="453056" y="286266"/>
                </a:cubicBezTo>
                <a:lnTo>
                  <a:pt x="460225" y="244743"/>
                </a:lnTo>
                <a:lnTo>
                  <a:pt x="430012" y="215288"/>
                </a:lnTo>
                <a:cubicBezTo>
                  <a:pt x="428271" y="213651"/>
                  <a:pt x="427657" y="211197"/>
                  <a:pt x="428374" y="208947"/>
                </a:cubicBezTo>
                <a:cubicBezTo>
                  <a:pt x="429091" y="206697"/>
                  <a:pt x="431037" y="205060"/>
                  <a:pt x="433392" y="204753"/>
                </a:cubicBezTo>
                <a:lnTo>
                  <a:pt x="475178" y="198617"/>
                </a:lnTo>
                <a:lnTo>
                  <a:pt x="485829" y="177139"/>
                </a:lnTo>
                <a:cubicBezTo>
                  <a:pt x="485829" y="176730"/>
                  <a:pt x="485829" y="176423"/>
                  <a:pt x="485829" y="176117"/>
                </a:cubicBezTo>
                <a:lnTo>
                  <a:pt x="485829" y="73842"/>
                </a:lnTo>
                <a:cubicBezTo>
                  <a:pt x="485829" y="73331"/>
                  <a:pt x="485829" y="72819"/>
                  <a:pt x="485829" y="72308"/>
                </a:cubicBezTo>
                <a:cubicBezTo>
                  <a:pt x="433802" y="50830"/>
                  <a:pt x="379112" y="38251"/>
                  <a:pt x="324114" y="34773"/>
                </a:cubicBezTo>
                <a:lnTo>
                  <a:pt x="324114" y="192787"/>
                </a:lnTo>
                <a:cubicBezTo>
                  <a:pt x="333741" y="190742"/>
                  <a:pt x="343778" y="190742"/>
                  <a:pt x="353610" y="192890"/>
                </a:cubicBezTo>
                <a:cubicBezTo>
                  <a:pt x="355965" y="193401"/>
                  <a:pt x="357809" y="195242"/>
                  <a:pt x="358321" y="197594"/>
                </a:cubicBezTo>
                <a:cubicBezTo>
                  <a:pt x="358833" y="199946"/>
                  <a:pt x="357911" y="202401"/>
                  <a:pt x="355965" y="203935"/>
                </a:cubicBezTo>
                <a:cubicBezTo>
                  <a:pt x="350435" y="208231"/>
                  <a:pt x="345417" y="213447"/>
                  <a:pt x="341115" y="219583"/>
                </a:cubicBezTo>
                <a:cubicBezTo>
                  <a:pt x="319300" y="251186"/>
                  <a:pt x="327187" y="294448"/>
                  <a:pt x="358833" y="316335"/>
                </a:cubicBezTo>
                <a:cubicBezTo>
                  <a:pt x="359038" y="316437"/>
                  <a:pt x="359140" y="316539"/>
                  <a:pt x="359345" y="316642"/>
                </a:cubicBezTo>
                <a:cubicBezTo>
                  <a:pt x="361291" y="317971"/>
                  <a:pt x="362315" y="320323"/>
                  <a:pt x="362008" y="322778"/>
                </a:cubicBezTo>
                <a:cubicBezTo>
                  <a:pt x="361598" y="325130"/>
                  <a:pt x="359857" y="327074"/>
                  <a:pt x="357502" y="327687"/>
                </a:cubicBezTo>
                <a:cubicBezTo>
                  <a:pt x="338247" y="333210"/>
                  <a:pt x="316740" y="330346"/>
                  <a:pt x="298920" y="318073"/>
                </a:cubicBezTo>
                <a:cubicBezTo>
                  <a:pt x="267273" y="296187"/>
                  <a:pt x="259387" y="252925"/>
                  <a:pt x="281202" y="221322"/>
                </a:cubicBezTo>
                <a:cubicBezTo>
                  <a:pt x="285606" y="214879"/>
                  <a:pt x="290931" y="209560"/>
                  <a:pt x="296769" y="205162"/>
                </a:cubicBezTo>
                <a:cubicBezTo>
                  <a:pt x="296769" y="205060"/>
                  <a:pt x="296769" y="204958"/>
                  <a:pt x="296769" y="204856"/>
                </a:cubicBezTo>
                <a:lnTo>
                  <a:pt x="296769" y="33751"/>
                </a:lnTo>
                <a:cubicBezTo>
                  <a:pt x="245458" y="33239"/>
                  <a:pt x="194045" y="40603"/>
                  <a:pt x="144374" y="55740"/>
                </a:cubicBezTo>
                <a:lnTo>
                  <a:pt x="144374" y="147582"/>
                </a:lnTo>
                <a:cubicBezTo>
                  <a:pt x="144374" y="147991"/>
                  <a:pt x="144374" y="148298"/>
                  <a:pt x="144374" y="148605"/>
                </a:cubicBezTo>
                <a:lnTo>
                  <a:pt x="155025" y="170185"/>
                </a:lnTo>
                <a:lnTo>
                  <a:pt x="196708" y="176219"/>
                </a:lnTo>
                <a:cubicBezTo>
                  <a:pt x="199064" y="176628"/>
                  <a:pt x="201010" y="178264"/>
                  <a:pt x="201829" y="180514"/>
                </a:cubicBezTo>
                <a:cubicBezTo>
                  <a:pt x="202546" y="182764"/>
                  <a:pt x="201931" y="185219"/>
                  <a:pt x="200190" y="186855"/>
                </a:cubicBezTo>
                <a:lnTo>
                  <a:pt x="169978" y="216310"/>
                </a:lnTo>
                <a:lnTo>
                  <a:pt x="177147" y="257834"/>
                </a:lnTo>
                <a:cubicBezTo>
                  <a:pt x="177556" y="260186"/>
                  <a:pt x="176532" y="262538"/>
                  <a:pt x="174689" y="263868"/>
                </a:cubicBezTo>
                <a:cubicBezTo>
                  <a:pt x="172743" y="265300"/>
                  <a:pt x="170182" y="265504"/>
                  <a:pt x="168134" y="264379"/>
                </a:cubicBezTo>
                <a:lnTo>
                  <a:pt x="130752" y="244743"/>
                </a:lnTo>
                <a:lnTo>
                  <a:pt x="93370" y="264379"/>
                </a:lnTo>
                <a:cubicBezTo>
                  <a:pt x="91322" y="265504"/>
                  <a:pt x="88762" y="265300"/>
                  <a:pt x="86816" y="263868"/>
                </a:cubicBezTo>
                <a:cubicBezTo>
                  <a:pt x="84870" y="262538"/>
                  <a:pt x="83948" y="260186"/>
                  <a:pt x="84358" y="257834"/>
                </a:cubicBezTo>
                <a:lnTo>
                  <a:pt x="91527" y="216310"/>
                </a:lnTo>
                <a:lnTo>
                  <a:pt x="61314" y="186855"/>
                </a:lnTo>
                <a:cubicBezTo>
                  <a:pt x="59573" y="185219"/>
                  <a:pt x="58958" y="182764"/>
                  <a:pt x="59675" y="180514"/>
                </a:cubicBezTo>
                <a:cubicBezTo>
                  <a:pt x="60392" y="178264"/>
                  <a:pt x="62338" y="176628"/>
                  <a:pt x="64694" y="176219"/>
                </a:cubicBezTo>
                <a:lnTo>
                  <a:pt x="106480" y="170185"/>
                </a:lnTo>
                <a:lnTo>
                  <a:pt x="117131" y="148605"/>
                </a:lnTo>
                <a:cubicBezTo>
                  <a:pt x="117131" y="148298"/>
                  <a:pt x="117131" y="147991"/>
                  <a:pt x="117131" y="147582"/>
                </a:cubicBezTo>
                <a:lnTo>
                  <a:pt x="117131" y="64842"/>
                </a:lnTo>
                <a:cubicBezTo>
                  <a:pt x="85791" y="76399"/>
                  <a:pt x="55271" y="91126"/>
                  <a:pt x="25980" y="109025"/>
                </a:cubicBezTo>
                <a:cubicBezTo>
                  <a:pt x="17992" y="113934"/>
                  <a:pt x="7443" y="111377"/>
                  <a:pt x="2527" y="103297"/>
                </a:cubicBezTo>
                <a:cubicBezTo>
                  <a:pt x="-2389" y="95320"/>
                  <a:pt x="69" y="84785"/>
                  <a:pt x="8160" y="79876"/>
                </a:cubicBezTo>
                <a:cubicBezTo>
                  <a:pt x="93575" y="27614"/>
                  <a:pt x="191690" y="0"/>
                  <a:pt x="291853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6409274-3C8A-4D7E-A8C7-D2BD33466EEF}"/>
              </a:ext>
            </a:extLst>
          </p:cNvPr>
          <p:cNvCxnSpPr>
            <a:cxnSpLocks/>
          </p:cNvCxnSpPr>
          <p:nvPr/>
        </p:nvCxnSpPr>
        <p:spPr>
          <a:xfrm>
            <a:off x="1818806" y="953440"/>
            <a:ext cx="0" cy="503588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06B4C8D5-6406-437D-8B24-C53220729A14}"/>
              </a:ext>
            </a:extLst>
          </p:cNvPr>
          <p:cNvSpPr txBox="1"/>
          <p:nvPr/>
        </p:nvSpPr>
        <p:spPr>
          <a:xfrm>
            <a:off x="6041045" y="3846112"/>
            <a:ext cx="229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SWOT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分析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2222447-839C-4B7B-8FDB-D4721B894681}"/>
              </a:ext>
            </a:extLst>
          </p:cNvPr>
          <p:cNvSpPr/>
          <p:nvPr/>
        </p:nvSpPr>
        <p:spPr>
          <a:xfrm>
            <a:off x="3464192" y="2421179"/>
            <a:ext cx="512436" cy="51243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8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30" grpId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îṧḻíḋê">
            <a:extLst>
              <a:ext uri="{FF2B5EF4-FFF2-40B4-BE49-F238E27FC236}">
                <a16:creationId xmlns:a16="http://schemas.microsoft.com/office/drawing/2014/main" id="{0E190F3E-23CA-4B90-B5F7-EF2DA5E883BB}"/>
              </a:ext>
            </a:extLst>
          </p:cNvPr>
          <p:cNvSpPr/>
          <p:nvPr/>
        </p:nvSpPr>
        <p:spPr>
          <a:xfrm>
            <a:off x="4924932" y="3657542"/>
            <a:ext cx="2367916" cy="4845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îṡľîḍe">
            <a:extLst>
              <a:ext uri="{FF2B5EF4-FFF2-40B4-BE49-F238E27FC236}">
                <a16:creationId xmlns:a16="http://schemas.microsoft.com/office/drawing/2014/main" id="{AC5E33F9-49EA-42EC-9E36-2714B4C0AB5D}"/>
              </a:ext>
            </a:extLst>
          </p:cNvPr>
          <p:cNvSpPr/>
          <p:nvPr/>
        </p:nvSpPr>
        <p:spPr bwMode="auto">
          <a:xfrm>
            <a:off x="5718653" y="1681653"/>
            <a:ext cx="754694" cy="2273971"/>
          </a:xfrm>
          <a:custGeom>
            <a:avLst/>
            <a:gdLst>
              <a:gd name="T0" fmla="*/ 708 w 763"/>
              <a:gd name="T1" fmla="*/ 643 h 2299"/>
              <a:gd name="T2" fmla="*/ 649 w 763"/>
              <a:gd name="T3" fmla="*/ 471 h 2299"/>
              <a:gd name="T4" fmla="*/ 472 w 763"/>
              <a:gd name="T5" fmla="*/ 389 h 2299"/>
              <a:gd name="T6" fmla="*/ 413 w 763"/>
              <a:gd name="T7" fmla="*/ 656 h 2299"/>
              <a:gd name="T8" fmla="*/ 390 w 763"/>
              <a:gd name="T9" fmla="*/ 389 h 2299"/>
              <a:gd name="T10" fmla="*/ 470 w 763"/>
              <a:gd name="T11" fmla="*/ 255 h 2299"/>
              <a:gd name="T12" fmla="*/ 503 w 763"/>
              <a:gd name="T13" fmla="*/ 183 h 2299"/>
              <a:gd name="T14" fmla="*/ 503 w 763"/>
              <a:gd name="T15" fmla="*/ 130 h 2299"/>
              <a:gd name="T16" fmla="*/ 493 w 763"/>
              <a:gd name="T17" fmla="*/ 79 h 2299"/>
              <a:gd name="T18" fmla="*/ 475 w 763"/>
              <a:gd name="T19" fmla="*/ 63 h 2299"/>
              <a:gd name="T20" fmla="*/ 454 w 763"/>
              <a:gd name="T21" fmla="*/ 37 h 2299"/>
              <a:gd name="T22" fmla="*/ 434 w 763"/>
              <a:gd name="T23" fmla="*/ 22 h 2299"/>
              <a:gd name="T24" fmla="*/ 416 w 763"/>
              <a:gd name="T25" fmla="*/ 5 h 2299"/>
              <a:gd name="T26" fmla="*/ 399 w 763"/>
              <a:gd name="T27" fmla="*/ 14 h 2299"/>
              <a:gd name="T28" fmla="*/ 373 w 763"/>
              <a:gd name="T29" fmla="*/ 6 h 2299"/>
              <a:gd name="T30" fmla="*/ 347 w 763"/>
              <a:gd name="T31" fmla="*/ 29 h 2299"/>
              <a:gd name="T32" fmla="*/ 324 w 763"/>
              <a:gd name="T33" fmla="*/ 42 h 2299"/>
              <a:gd name="T34" fmla="*/ 297 w 763"/>
              <a:gd name="T35" fmla="*/ 68 h 2299"/>
              <a:gd name="T36" fmla="*/ 283 w 763"/>
              <a:gd name="T37" fmla="*/ 90 h 2299"/>
              <a:gd name="T38" fmla="*/ 273 w 763"/>
              <a:gd name="T39" fmla="*/ 136 h 2299"/>
              <a:gd name="T40" fmla="*/ 275 w 763"/>
              <a:gd name="T41" fmla="*/ 226 h 2299"/>
              <a:gd name="T42" fmla="*/ 311 w 763"/>
              <a:gd name="T43" fmla="*/ 330 h 2299"/>
              <a:gd name="T44" fmla="*/ 351 w 763"/>
              <a:gd name="T45" fmla="*/ 416 h 2299"/>
              <a:gd name="T46" fmla="*/ 323 w 763"/>
              <a:gd name="T47" fmla="*/ 600 h 2299"/>
              <a:gd name="T48" fmla="*/ 291 w 763"/>
              <a:gd name="T49" fmla="*/ 382 h 2299"/>
              <a:gd name="T50" fmla="*/ 195 w 763"/>
              <a:gd name="T51" fmla="*/ 433 h 2299"/>
              <a:gd name="T52" fmla="*/ 75 w 763"/>
              <a:gd name="T53" fmla="*/ 554 h 2299"/>
              <a:gd name="T54" fmla="*/ 16 w 763"/>
              <a:gd name="T55" fmla="*/ 759 h 2299"/>
              <a:gd name="T56" fmla="*/ 33 w 763"/>
              <a:gd name="T57" fmla="*/ 886 h 2299"/>
              <a:gd name="T58" fmla="*/ 157 w 763"/>
              <a:gd name="T59" fmla="*/ 958 h 2299"/>
              <a:gd name="T60" fmla="*/ 141 w 763"/>
              <a:gd name="T61" fmla="*/ 1087 h 2299"/>
              <a:gd name="T62" fmla="*/ 122 w 763"/>
              <a:gd name="T63" fmla="*/ 1283 h 2299"/>
              <a:gd name="T64" fmla="*/ 121 w 763"/>
              <a:gd name="T65" fmla="*/ 1525 h 2299"/>
              <a:gd name="T66" fmla="*/ 126 w 763"/>
              <a:gd name="T67" fmla="*/ 1708 h 2299"/>
              <a:gd name="T68" fmla="*/ 102 w 763"/>
              <a:gd name="T69" fmla="*/ 1915 h 2299"/>
              <a:gd name="T70" fmla="*/ 97 w 763"/>
              <a:gd name="T71" fmla="*/ 2037 h 2299"/>
              <a:gd name="T72" fmla="*/ 85 w 763"/>
              <a:gd name="T73" fmla="*/ 2149 h 2299"/>
              <a:gd name="T74" fmla="*/ 19 w 763"/>
              <a:gd name="T75" fmla="*/ 2291 h 2299"/>
              <a:gd name="T76" fmla="*/ 161 w 763"/>
              <a:gd name="T77" fmla="*/ 2250 h 2299"/>
              <a:gd name="T78" fmla="*/ 205 w 763"/>
              <a:gd name="T79" fmla="*/ 2200 h 2299"/>
              <a:gd name="T80" fmla="*/ 252 w 763"/>
              <a:gd name="T81" fmla="*/ 2069 h 2299"/>
              <a:gd name="T82" fmla="*/ 240 w 763"/>
              <a:gd name="T83" fmla="*/ 1931 h 2299"/>
              <a:gd name="T84" fmla="*/ 299 w 763"/>
              <a:gd name="T85" fmla="*/ 1589 h 2299"/>
              <a:gd name="T86" fmla="*/ 374 w 763"/>
              <a:gd name="T87" fmla="*/ 1324 h 2299"/>
              <a:gd name="T88" fmla="*/ 422 w 763"/>
              <a:gd name="T89" fmla="*/ 1592 h 2299"/>
              <a:gd name="T90" fmla="*/ 446 w 763"/>
              <a:gd name="T91" fmla="*/ 1901 h 2299"/>
              <a:gd name="T92" fmla="*/ 477 w 763"/>
              <a:gd name="T93" fmla="*/ 2103 h 2299"/>
              <a:gd name="T94" fmla="*/ 521 w 763"/>
              <a:gd name="T95" fmla="*/ 2213 h 2299"/>
              <a:gd name="T96" fmla="*/ 550 w 763"/>
              <a:gd name="T97" fmla="*/ 2260 h 2299"/>
              <a:gd name="T98" fmla="*/ 690 w 763"/>
              <a:gd name="T99" fmla="*/ 2263 h 2299"/>
              <a:gd name="T100" fmla="*/ 623 w 763"/>
              <a:gd name="T101" fmla="*/ 2153 h 2299"/>
              <a:gd name="T102" fmla="*/ 622 w 763"/>
              <a:gd name="T103" fmla="*/ 2043 h 2299"/>
              <a:gd name="T104" fmla="*/ 602 w 763"/>
              <a:gd name="T105" fmla="*/ 1921 h 2299"/>
              <a:gd name="T106" fmla="*/ 588 w 763"/>
              <a:gd name="T107" fmla="*/ 1685 h 2299"/>
              <a:gd name="T108" fmla="*/ 593 w 763"/>
              <a:gd name="T109" fmla="*/ 1513 h 2299"/>
              <a:gd name="T110" fmla="*/ 609 w 763"/>
              <a:gd name="T111" fmla="*/ 1316 h 2299"/>
              <a:gd name="T112" fmla="*/ 602 w 763"/>
              <a:gd name="T113" fmla="*/ 1096 h 2299"/>
              <a:gd name="T114" fmla="*/ 635 w 763"/>
              <a:gd name="T115" fmla="*/ 889 h 2299"/>
              <a:gd name="T116" fmla="*/ 753 w 763"/>
              <a:gd name="T117" fmla="*/ 847 h 2299"/>
              <a:gd name="T118" fmla="*/ 176 w 763"/>
              <a:gd name="T119" fmla="*/ 760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3" h="2299">
                <a:moveTo>
                  <a:pt x="763" y="802"/>
                </a:moveTo>
                <a:lnTo>
                  <a:pt x="763" y="802"/>
                </a:lnTo>
                <a:lnTo>
                  <a:pt x="762" y="797"/>
                </a:lnTo>
                <a:lnTo>
                  <a:pt x="759" y="792"/>
                </a:lnTo>
                <a:lnTo>
                  <a:pt x="759" y="792"/>
                </a:lnTo>
                <a:lnTo>
                  <a:pt x="748" y="764"/>
                </a:lnTo>
                <a:lnTo>
                  <a:pt x="748" y="764"/>
                </a:lnTo>
                <a:lnTo>
                  <a:pt x="742" y="749"/>
                </a:lnTo>
                <a:lnTo>
                  <a:pt x="742" y="749"/>
                </a:lnTo>
                <a:lnTo>
                  <a:pt x="733" y="730"/>
                </a:lnTo>
                <a:lnTo>
                  <a:pt x="733" y="730"/>
                </a:lnTo>
                <a:lnTo>
                  <a:pt x="728" y="716"/>
                </a:lnTo>
                <a:lnTo>
                  <a:pt x="728" y="716"/>
                </a:lnTo>
                <a:lnTo>
                  <a:pt x="723" y="703"/>
                </a:lnTo>
                <a:lnTo>
                  <a:pt x="719" y="689"/>
                </a:lnTo>
                <a:lnTo>
                  <a:pt x="719" y="689"/>
                </a:lnTo>
                <a:lnTo>
                  <a:pt x="715" y="667"/>
                </a:lnTo>
                <a:lnTo>
                  <a:pt x="708" y="643"/>
                </a:lnTo>
                <a:lnTo>
                  <a:pt x="708" y="643"/>
                </a:lnTo>
                <a:lnTo>
                  <a:pt x="700" y="615"/>
                </a:lnTo>
                <a:lnTo>
                  <a:pt x="691" y="586"/>
                </a:lnTo>
                <a:lnTo>
                  <a:pt x="691" y="586"/>
                </a:lnTo>
                <a:lnTo>
                  <a:pt x="686" y="569"/>
                </a:lnTo>
                <a:lnTo>
                  <a:pt x="686" y="569"/>
                </a:lnTo>
                <a:lnTo>
                  <a:pt x="680" y="532"/>
                </a:lnTo>
                <a:lnTo>
                  <a:pt x="680" y="532"/>
                </a:lnTo>
                <a:lnTo>
                  <a:pt x="675" y="516"/>
                </a:lnTo>
                <a:lnTo>
                  <a:pt x="671" y="500"/>
                </a:lnTo>
                <a:lnTo>
                  <a:pt x="671" y="500"/>
                </a:lnTo>
                <a:lnTo>
                  <a:pt x="666" y="482"/>
                </a:lnTo>
                <a:lnTo>
                  <a:pt x="666" y="482"/>
                </a:lnTo>
                <a:lnTo>
                  <a:pt x="664" y="477"/>
                </a:lnTo>
                <a:lnTo>
                  <a:pt x="661" y="473"/>
                </a:lnTo>
                <a:lnTo>
                  <a:pt x="658" y="471"/>
                </a:lnTo>
                <a:lnTo>
                  <a:pt x="651" y="471"/>
                </a:lnTo>
                <a:lnTo>
                  <a:pt x="651" y="471"/>
                </a:lnTo>
                <a:lnTo>
                  <a:pt x="649" y="471"/>
                </a:lnTo>
                <a:lnTo>
                  <a:pt x="649" y="471"/>
                </a:lnTo>
                <a:lnTo>
                  <a:pt x="640" y="467"/>
                </a:lnTo>
                <a:lnTo>
                  <a:pt x="640" y="467"/>
                </a:lnTo>
                <a:lnTo>
                  <a:pt x="582" y="444"/>
                </a:lnTo>
                <a:lnTo>
                  <a:pt x="582" y="444"/>
                </a:lnTo>
                <a:lnTo>
                  <a:pt x="534" y="424"/>
                </a:lnTo>
                <a:lnTo>
                  <a:pt x="534" y="424"/>
                </a:lnTo>
                <a:lnTo>
                  <a:pt x="529" y="421"/>
                </a:lnTo>
                <a:lnTo>
                  <a:pt x="525" y="419"/>
                </a:lnTo>
                <a:lnTo>
                  <a:pt x="525" y="419"/>
                </a:lnTo>
                <a:lnTo>
                  <a:pt x="514" y="415"/>
                </a:lnTo>
                <a:lnTo>
                  <a:pt x="504" y="409"/>
                </a:lnTo>
                <a:lnTo>
                  <a:pt x="495" y="403"/>
                </a:lnTo>
                <a:lnTo>
                  <a:pt x="485" y="395"/>
                </a:lnTo>
                <a:lnTo>
                  <a:pt x="485" y="395"/>
                </a:lnTo>
                <a:lnTo>
                  <a:pt x="478" y="389"/>
                </a:lnTo>
                <a:lnTo>
                  <a:pt x="472" y="384"/>
                </a:lnTo>
                <a:lnTo>
                  <a:pt x="472" y="384"/>
                </a:lnTo>
                <a:lnTo>
                  <a:pt x="470" y="387"/>
                </a:lnTo>
                <a:lnTo>
                  <a:pt x="472" y="389"/>
                </a:lnTo>
                <a:lnTo>
                  <a:pt x="472" y="389"/>
                </a:lnTo>
                <a:lnTo>
                  <a:pt x="474" y="415"/>
                </a:lnTo>
                <a:lnTo>
                  <a:pt x="477" y="440"/>
                </a:lnTo>
                <a:lnTo>
                  <a:pt x="477" y="440"/>
                </a:lnTo>
                <a:lnTo>
                  <a:pt x="478" y="461"/>
                </a:lnTo>
                <a:lnTo>
                  <a:pt x="477" y="481"/>
                </a:lnTo>
                <a:lnTo>
                  <a:pt x="474" y="500"/>
                </a:lnTo>
                <a:lnTo>
                  <a:pt x="469" y="519"/>
                </a:lnTo>
                <a:lnTo>
                  <a:pt x="469" y="519"/>
                </a:lnTo>
                <a:lnTo>
                  <a:pt x="461" y="547"/>
                </a:lnTo>
                <a:lnTo>
                  <a:pt x="451" y="573"/>
                </a:lnTo>
                <a:lnTo>
                  <a:pt x="451" y="573"/>
                </a:lnTo>
                <a:lnTo>
                  <a:pt x="417" y="656"/>
                </a:lnTo>
                <a:lnTo>
                  <a:pt x="417" y="656"/>
                </a:lnTo>
                <a:lnTo>
                  <a:pt x="415" y="661"/>
                </a:lnTo>
                <a:lnTo>
                  <a:pt x="415" y="661"/>
                </a:lnTo>
                <a:lnTo>
                  <a:pt x="413" y="658"/>
                </a:lnTo>
                <a:lnTo>
                  <a:pt x="413" y="656"/>
                </a:lnTo>
                <a:lnTo>
                  <a:pt x="413" y="656"/>
                </a:lnTo>
                <a:lnTo>
                  <a:pt x="413" y="596"/>
                </a:lnTo>
                <a:lnTo>
                  <a:pt x="415" y="537"/>
                </a:lnTo>
                <a:lnTo>
                  <a:pt x="415" y="537"/>
                </a:lnTo>
                <a:lnTo>
                  <a:pt x="415" y="512"/>
                </a:lnTo>
                <a:lnTo>
                  <a:pt x="412" y="487"/>
                </a:lnTo>
                <a:lnTo>
                  <a:pt x="406" y="464"/>
                </a:lnTo>
                <a:lnTo>
                  <a:pt x="397" y="439"/>
                </a:lnTo>
                <a:lnTo>
                  <a:pt x="397" y="439"/>
                </a:lnTo>
                <a:lnTo>
                  <a:pt x="396" y="435"/>
                </a:lnTo>
                <a:lnTo>
                  <a:pt x="397" y="431"/>
                </a:lnTo>
                <a:lnTo>
                  <a:pt x="397" y="431"/>
                </a:lnTo>
                <a:lnTo>
                  <a:pt x="405" y="405"/>
                </a:lnTo>
                <a:lnTo>
                  <a:pt x="405" y="405"/>
                </a:lnTo>
                <a:lnTo>
                  <a:pt x="406" y="402"/>
                </a:lnTo>
                <a:lnTo>
                  <a:pt x="406" y="399"/>
                </a:lnTo>
                <a:lnTo>
                  <a:pt x="404" y="397"/>
                </a:lnTo>
                <a:lnTo>
                  <a:pt x="401" y="394"/>
                </a:lnTo>
                <a:lnTo>
                  <a:pt x="401" y="394"/>
                </a:lnTo>
                <a:lnTo>
                  <a:pt x="390" y="389"/>
                </a:lnTo>
                <a:lnTo>
                  <a:pt x="390" y="389"/>
                </a:lnTo>
                <a:lnTo>
                  <a:pt x="400" y="384"/>
                </a:lnTo>
                <a:lnTo>
                  <a:pt x="400" y="384"/>
                </a:lnTo>
                <a:lnTo>
                  <a:pt x="449" y="348"/>
                </a:lnTo>
                <a:lnTo>
                  <a:pt x="449" y="348"/>
                </a:lnTo>
                <a:lnTo>
                  <a:pt x="453" y="346"/>
                </a:lnTo>
                <a:lnTo>
                  <a:pt x="454" y="345"/>
                </a:lnTo>
                <a:lnTo>
                  <a:pt x="454" y="342"/>
                </a:lnTo>
                <a:lnTo>
                  <a:pt x="454" y="342"/>
                </a:lnTo>
                <a:lnTo>
                  <a:pt x="454" y="335"/>
                </a:lnTo>
                <a:lnTo>
                  <a:pt x="456" y="327"/>
                </a:lnTo>
                <a:lnTo>
                  <a:pt x="456" y="327"/>
                </a:lnTo>
                <a:lnTo>
                  <a:pt x="458" y="302"/>
                </a:lnTo>
                <a:lnTo>
                  <a:pt x="458" y="302"/>
                </a:lnTo>
                <a:lnTo>
                  <a:pt x="459" y="294"/>
                </a:lnTo>
                <a:lnTo>
                  <a:pt x="461" y="284"/>
                </a:lnTo>
                <a:lnTo>
                  <a:pt x="461" y="284"/>
                </a:lnTo>
                <a:lnTo>
                  <a:pt x="470" y="255"/>
                </a:lnTo>
                <a:lnTo>
                  <a:pt x="470" y="255"/>
                </a:lnTo>
                <a:lnTo>
                  <a:pt x="475" y="255"/>
                </a:lnTo>
                <a:lnTo>
                  <a:pt x="478" y="255"/>
                </a:lnTo>
                <a:lnTo>
                  <a:pt x="480" y="253"/>
                </a:lnTo>
                <a:lnTo>
                  <a:pt x="483" y="248"/>
                </a:lnTo>
                <a:lnTo>
                  <a:pt x="483" y="248"/>
                </a:lnTo>
                <a:lnTo>
                  <a:pt x="485" y="244"/>
                </a:lnTo>
                <a:lnTo>
                  <a:pt x="485" y="244"/>
                </a:lnTo>
                <a:lnTo>
                  <a:pt x="491" y="236"/>
                </a:lnTo>
                <a:lnTo>
                  <a:pt x="491" y="236"/>
                </a:lnTo>
                <a:lnTo>
                  <a:pt x="495" y="229"/>
                </a:lnTo>
                <a:lnTo>
                  <a:pt x="499" y="222"/>
                </a:lnTo>
                <a:lnTo>
                  <a:pt x="501" y="214"/>
                </a:lnTo>
                <a:lnTo>
                  <a:pt x="503" y="206"/>
                </a:lnTo>
                <a:lnTo>
                  <a:pt x="503" y="206"/>
                </a:lnTo>
                <a:lnTo>
                  <a:pt x="500" y="197"/>
                </a:lnTo>
                <a:lnTo>
                  <a:pt x="500" y="192"/>
                </a:lnTo>
                <a:lnTo>
                  <a:pt x="503" y="187"/>
                </a:lnTo>
                <a:lnTo>
                  <a:pt x="503" y="187"/>
                </a:lnTo>
                <a:lnTo>
                  <a:pt x="503" y="183"/>
                </a:lnTo>
                <a:lnTo>
                  <a:pt x="504" y="180"/>
                </a:lnTo>
                <a:lnTo>
                  <a:pt x="504" y="172"/>
                </a:lnTo>
                <a:lnTo>
                  <a:pt x="504" y="172"/>
                </a:lnTo>
                <a:lnTo>
                  <a:pt x="505" y="161"/>
                </a:lnTo>
                <a:lnTo>
                  <a:pt x="505" y="161"/>
                </a:lnTo>
                <a:lnTo>
                  <a:pt x="506" y="154"/>
                </a:lnTo>
                <a:lnTo>
                  <a:pt x="506" y="154"/>
                </a:lnTo>
                <a:lnTo>
                  <a:pt x="503" y="138"/>
                </a:lnTo>
                <a:lnTo>
                  <a:pt x="503" y="138"/>
                </a:lnTo>
                <a:lnTo>
                  <a:pt x="504" y="138"/>
                </a:lnTo>
                <a:lnTo>
                  <a:pt x="504" y="138"/>
                </a:lnTo>
                <a:lnTo>
                  <a:pt x="508" y="143"/>
                </a:lnTo>
                <a:lnTo>
                  <a:pt x="508" y="143"/>
                </a:lnTo>
                <a:lnTo>
                  <a:pt x="508" y="138"/>
                </a:lnTo>
                <a:lnTo>
                  <a:pt x="508" y="138"/>
                </a:lnTo>
                <a:lnTo>
                  <a:pt x="504" y="133"/>
                </a:lnTo>
                <a:lnTo>
                  <a:pt x="504" y="133"/>
                </a:lnTo>
                <a:lnTo>
                  <a:pt x="503" y="130"/>
                </a:lnTo>
                <a:lnTo>
                  <a:pt x="503" y="130"/>
                </a:lnTo>
                <a:lnTo>
                  <a:pt x="504" y="128"/>
                </a:lnTo>
                <a:lnTo>
                  <a:pt x="503" y="124"/>
                </a:lnTo>
                <a:lnTo>
                  <a:pt x="500" y="119"/>
                </a:lnTo>
                <a:lnTo>
                  <a:pt x="500" y="119"/>
                </a:lnTo>
                <a:lnTo>
                  <a:pt x="495" y="112"/>
                </a:lnTo>
                <a:lnTo>
                  <a:pt x="495" y="112"/>
                </a:lnTo>
                <a:lnTo>
                  <a:pt x="496" y="109"/>
                </a:lnTo>
                <a:lnTo>
                  <a:pt x="496" y="109"/>
                </a:lnTo>
                <a:lnTo>
                  <a:pt x="494" y="108"/>
                </a:lnTo>
                <a:lnTo>
                  <a:pt x="491" y="105"/>
                </a:lnTo>
                <a:lnTo>
                  <a:pt x="491" y="105"/>
                </a:lnTo>
                <a:lnTo>
                  <a:pt x="488" y="100"/>
                </a:lnTo>
                <a:lnTo>
                  <a:pt x="488" y="98"/>
                </a:lnTo>
                <a:lnTo>
                  <a:pt x="488" y="95"/>
                </a:lnTo>
                <a:lnTo>
                  <a:pt x="488" y="95"/>
                </a:lnTo>
                <a:lnTo>
                  <a:pt x="491" y="88"/>
                </a:lnTo>
                <a:lnTo>
                  <a:pt x="491" y="88"/>
                </a:lnTo>
                <a:lnTo>
                  <a:pt x="493" y="84"/>
                </a:lnTo>
                <a:lnTo>
                  <a:pt x="493" y="79"/>
                </a:lnTo>
                <a:lnTo>
                  <a:pt x="493" y="79"/>
                </a:lnTo>
                <a:lnTo>
                  <a:pt x="489" y="88"/>
                </a:lnTo>
                <a:lnTo>
                  <a:pt x="489" y="88"/>
                </a:lnTo>
                <a:lnTo>
                  <a:pt x="485" y="83"/>
                </a:lnTo>
                <a:lnTo>
                  <a:pt x="485" y="83"/>
                </a:lnTo>
                <a:lnTo>
                  <a:pt x="487" y="81"/>
                </a:lnTo>
                <a:lnTo>
                  <a:pt x="487" y="78"/>
                </a:lnTo>
                <a:lnTo>
                  <a:pt x="485" y="76"/>
                </a:lnTo>
                <a:lnTo>
                  <a:pt x="483" y="74"/>
                </a:lnTo>
                <a:lnTo>
                  <a:pt x="483" y="74"/>
                </a:lnTo>
                <a:lnTo>
                  <a:pt x="488" y="68"/>
                </a:lnTo>
                <a:lnTo>
                  <a:pt x="488" y="68"/>
                </a:lnTo>
                <a:lnTo>
                  <a:pt x="488" y="68"/>
                </a:lnTo>
                <a:lnTo>
                  <a:pt x="488" y="68"/>
                </a:lnTo>
                <a:lnTo>
                  <a:pt x="484" y="68"/>
                </a:lnTo>
                <a:lnTo>
                  <a:pt x="480" y="68"/>
                </a:lnTo>
                <a:lnTo>
                  <a:pt x="478" y="66"/>
                </a:lnTo>
                <a:lnTo>
                  <a:pt x="475" y="63"/>
                </a:lnTo>
                <a:lnTo>
                  <a:pt x="475" y="63"/>
                </a:lnTo>
                <a:lnTo>
                  <a:pt x="475" y="62"/>
                </a:lnTo>
                <a:lnTo>
                  <a:pt x="475" y="62"/>
                </a:lnTo>
                <a:lnTo>
                  <a:pt x="474" y="59"/>
                </a:lnTo>
                <a:lnTo>
                  <a:pt x="475" y="57"/>
                </a:lnTo>
                <a:lnTo>
                  <a:pt x="475" y="57"/>
                </a:lnTo>
                <a:lnTo>
                  <a:pt x="473" y="59"/>
                </a:lnTo>
                <a:lnTo>
                  <a:pt x="473" y="59"/>
                </a:lnTo>
                <a:lnTo>
                  <a:pt x="465" y="57"/>
                </a:lnTo>
                <a:lnTo>
                  <a:pt x="465" y="57"/>
                </a:lnTo>
                <a:lnTo>
                  <a:pt x="467" y="53"/>
                </a:lnTo>
                <a:lnTo>
                  <a:pt x="467" y="53"/>
                </a:lnTo>
                <a:lnTo>
                  <a:pt x="465" y="48"/>
                </a:lnTo>
                <a:lnTo>
                  <a:pt x="464" y="42"/>
                </a:lnTo>
                <a:lnTo>
                  <a:pt x="464" y="42"/>
                </a:lnTo>
                <a:lnTo>
                  <a:pt x="463" y="42"/>
                </a:lnTo>
                <a:lnTo>
                  <a:pt x="463" y="42"/>
                </a:lnTo>
                <a:lnTo>
                  <a:pt x="458" y="40"/>
                </a:lnTo>
                <a:lnTo>
                  <a:pt x="454" y="37"/>
                </a:lnTo>
                <a:lnTo>
                  <a:pt x="454" y="37"/>
                </a:lnTo>
                <a:lnTo>
                  <a:pt x="449" y="35"/>
                </a:lnTo>
                <a:lnTo>
                  <a:pt x="449" y="35"/>
                </a:lnTo>
                <a:lnTo>
                  <a:pt x="449" y="33"/>
                </a:lnTo>
                <a:lnTo>
                  <a:pt x="449" y="33"/>
                </a:lnTo>
                <a:lnTo>
                  <a:pt x="452" y="38"/>
                </a:lnTo>
                <a:lnTo>
                  <a:pt x="452" y="38"/>
                </a:lnTo>
                <a:lnTo>
                  <a:pt x="451" y="40"/>
                </a:lnTo>
                <a:lnTo>
                  <a:pt x="451" y="40"/>
                </a:lnTo>
                <a:lnTo>
                  <a:pt x="442" y="29"/>
                </a:lnTo>
                <a:lnTo>
                  <a:pt x="442" y="29"/>
                </a:lnTo>
                <a:lnTo>
                  <a:pt x="441" y="33"/>
                </a:lnTo>
                <a:lnTo>
                  <a:pt x="441" y="33"/>
                </a:lnTo>
                <a:lnTo>
                  <a:pt x="438" y="27"/>
                </a:lnTo>
                <a:lnTo>
                  <a:pt x="438" y="27"/>
                </a:lnTo>
                <a:lnTo>
                  <a:pt x="438" y="26"/>
                </a:lnTo>
                <a:lnTo>
                  <a:pt x="438" y="26"/>
                </a:lnTo>
                <a:lnTo>
                  <a:pt x="437" y="25"/>
                </a:lnTo>
                <a:lnTo>
                  <a:pt x="437" y="25"/>
                </a:lnTo>
                <a:lnTo>
                  <a:pt x="434" y="22"/>
                </a:lnTo>
                <a:lnTo>
                  <a:pt x="433" y="21"/>
                </a:lnTo>
                <a:lnTo>
                  <a:pt x="433" y="19"/>
                </a:lnTo>
                <a:lnTo>
                  <a:pt x="433" y="19"/>
                </a:lnTo>
                <a:lnTo>
                  <a:pt x="434" y="16"/>
                </a:lnTo>
                <a:lnTo>
                  <a:pt x="434" y="16"/>
                </a:lnTo>
                <a:lnTo>
                  <a:pt x="432" y="14"/>
                </a:lnTo>
                <a:lnTo>
                  <a:pt x="430" y="10"/>
                </a:lnTo>
                <a:lnTo>
                  <a:pt x="430" y="10"/>
                </a:lnTo>
                <a:lnTo>
                  <a:pt x="430" y="12"/>
                </a:lnTo>
                <a:lnTo>
                  <a:pt x="427" y="14"/>
                </a:lnTo>
                <a:lnTo>
                  <a:pt x="427" y="14"/>
                </a:lnTo>
                <a:lnTo>
                  <a:pt x="426" y="14"/>
                </a:lnTo>
                <a:lnTo>
                  <a:pt x="423" y="14"/>
                </a:lnTo>
                <a:lnTo>
                  <a:pt x="421" y="12"/>
                </a:lnTo>
                <a:lnTo>
                  <a:pt x="420" y="10"/>
                </a:lnTo>
                <a:lnTo>
                  <a:pt x="420" y="10"/>
                </a:lnTo>
                <a:lnTo>
                  <a:pt x="420" y="7"/>
                </a:lnTo>
                <a:lnTo>
                  <a:pt x="420" y="7"/>
                </a:lnTo>
                <a:lnTo>
                  <a:pt x="416" y="5"/>
                </a:lnTo>
                <a:lnTo>
                  <a:pt x="412" y="4"/>
                </a:lnTo>
                <a:lnTo>
                  <a:pt x="412" y="4"/>
                </a:lnTo>
                <a:lnTo>
                  <a:pt x="413" y="5"/>
                </a:lnTo>
                <a:lnTo>
                  <a:pt x="413" y="5"/>
                </a:lnTo>
                <a:lnTo>
                  <a:pt x="416" y="9"/>
                </a:lnTo>
                <a:lnTo>
                  <a:pt x="417" y="12"/>
                </a:lnTo>
                <a:lnTo>
                  <a:pt x="417" y="12"/>
                </a:lnTo>
                <a:lnTo>
                  <a:pt x="420" y="19"/>
                </a:lnTo>
                <a:lnTo>
                  <a:pt x="418" y="20"/>
                </a:lnTo>
                <a:lnTo>
                  <a:pt x="417" y="22"/>
                </a:lnTo>
                <a:lnTo>
                  <a:pt x="417" y="22"/>
                </a:lnTo>
                <a:lnTo>
                  <a:pt x="413" y="17"/>
                </a:lnTo>
                <a:lnTo>
                  <a:pt x="411" y="15"/>
                </a:lnTo>
                <a:lnTo>
                  <a:pt x="412" y="11"/>
                </a:lnTo>
                <a:lnTo>
                  <a:pt x="412" y="11"/>
                </a:lnTo>
                <a:lnTo>
                  <a:pt x="406" y="12"/>
                </a:lnTo>
                <a:lnTo>
                  <a:pt x="406" y="2"/>
                </a:lnTo>
                <a:lnTo>
                  <a:pt x="406" y="2"/>
                </a:lnTo>
                <a:lnTo>
                  <a:pt x="399" y="14"/>
                </a:lnTo>
                <a:lnTo>
                  <a:pt x="399" y="14"/>
                </a:lnTo>
                <a:lnTo>
                  <a:pt x="396" y="9"/>
                </a:lnTo>
                <a:lnTo>
                  <a:pt x="396" y="9"/>
                </a:lnTo>
                <a:lnTo>
                  <a:pt x="394" y="0"/>
                </a:lnTo>
                <a:lnTo>
                  <a:pt x="394" y="0"/>
                </a:lnTo>
                <a:lnTo>
                  <a:pt x="392" y="0"/>
                </a:lnTo>
                <a:lnTo>
                  <a:pt x="392" y="0"/>
                </a:lnTo>
                <a:lnTo>
                  <a:pt x="390" y="7"/>
                </a:lnTo>
                <a:lnTo>
                  <a:pt x="390" y="7"/>
                </a:lnTo>
                <a:lnTo>
                  <a:pt x="389" y="7"/>
                </a:lnTo>
                <a:lnTo>
                  <a:pt x="389" y="7"/>
                </a:lnTo>
                <a:lnTo>
                  <a:pt x="389" y="4"/>
                </a:lnTo>
                <a:lnTo>
                  <a:pt x="389" y="4"/>
                </a:lnTo>
                <a:lnTo>
                  <a:pt x="385" y="6"/>
                </a:lnTo>
                <a:lnTo>
                  <a:pt x="380" y="6"/>
                </a:lnTo>
                <a:lnTo>
                  <a:pt x="380" y="6"/>
                </a:lnTo>
                <a:lnTo>
                  <a:pt x="379" y="14"/>
                </a:lnTo>
                <a:lnTo>
                  <a:pt x="379" y="14"/>
                </a:lnTo>
                <a:lnTo>
                  <a:pt x="373" y="6"/>
                </a:lnTo>
                <a:lnTo>
                  <a:pt x="373" y="6"/>
                </a:lnTo>
                <a:lnTo>
                  <a:pt x="371" y="7"/>
                </a:lnTo>
                <a:lnTo>
                  <a:pt x="371" y="7"/>
                </a:lnTo>
                <a:lnTo>
                  <a:pt x="376" y="19"/>
                </a:lnTo>
                <a:lnTo>
                  <a:pt x="376" y="19"/>
                </a:lnTo>
                <a:lnTo>
                  <a:pt x="368" y="12"/>
                </a:lnTo>
                <a:lnTo>
                  <a:pt x="368" y="12"/>
                </a:lnTo>
                <a:lnTo>
                  <a:pt x="369" y="16"/>
                </a:lnTo>
                <a:lnTo>
                  <a:pt x="370" y="19"/>
                </a:lnTo>
                <a:lnTo>
                  <a:pt x="369" y="21"/>
                </a:lnTo>
                <a:lnTo>
                  <a:pt x="366" y="22"/>
                </a:lnTo>
                <a:lnTo>
                  <a:pt x="366" y="22"/>
                </a:lnTo>
                <a:lnTo>
                  <a:pt x="363" y="21"/>
                </a:lnTo>
                <a:lnTo>
                  <a:pt x="360" y="21"/>
                </a:lnTo>
                <a:lnTo>
                  <a:pt x="360" y="21"/>
                </a:lnTo>
                <a:lnTo>
                  <a:pt x="351" y="26"/>
                </a:lnTo>
                <a:lnTo>
                  <a:pt x="351" y="26"/>
                </a:lnTo>
                <a:lnTo>
                  <a:pt x="348" y="29"/>
                </a:lnTo>
                <a:lnTo>
                  <a:pt x="347" y="29"/>
                </a:lnTo>
                <a:lnTo>
                  <a:pt x="344" y="27"/>
                </a:lnTo>
                <a:lnTo>
                  <a:pt x="344" y="17"/>
                </a:lnTo>
                <a:lnTo>
                  <a:pt x="344" y="17"/>
                </a:lnTo>
                <a:lnTo>
                  <a:pt x="342" y="17"/>
                </a:lnTo>
                <a:lnTo>
                  <a:pt x="342" y="17"/>
                </a:lnTo>
                <a:lnTo>
                  <a:pt x="343" y="21"/>
                </a:lnTo>
                <a:lnTo>
                  <a:pt x="342" y="24"/>
                </a:lnTo>
                <a:lnTo>
                  <a:pt x="339" y="30"/>
                </a:lnTo>
                <a:lnTo>
                  <a:pt x="335" y="33"/>
                </a:lnTo>
                <a:lnTo>
                  <a:pt x="330" y="38"/>
                </a:lnTo>
                <a:lnTo>
                  <a:pt x="330" y="38"/>
                </a:lnTo>
                <a:lnTo>
                  <a:pt x="333" y="30"/>
                </a:lnTo>
                <a:lnTo>
                  <a:pt x="333" y="30"/>
                </a:lnTo>
                <a:lnTo>
                  <a:pt x="338" y="21"/>
                </a:lnTo>
                <a:lnTo>
                  <a:pt x="338" y="21"/>
                </a:lnTo>
                <a:lnTo>
                  <a:pt x="335" y="22"/>
                </a:lnTo>
                <a:lnTo>
                  <a:pt x="334" y="24"/>
                </a:lnTo>
                <a:lnTo>
                  <a:pt x="334" y="24"/>
                </a:lnTo>
                <a:lnTo>
                  <a:pt x="324" y="42"/>
                </a:lnTo>
                <a:lnTo>
                  <a:pt x="324" y="42"/>
                </a:lnTo>
                <a:lnTo>
                  <a:pt x="322" y="47"/>
                </a:lnTo>
                <a:lnTo>
                  <a:pt x="319" y="48"/>
                </a:lnTo>
                <a:lnTo>
                  <a:pt x="316" y="48"/>
                </a:lnTo>
                <a:lnTo>
                  <a:pt x="316" y="48"/>
                </a:lnTo>
                <a:lnTo>
                  <a:pt x="320" y="40"/>
                </a:lnTo>
                <a:lnTo>
                  <a:pt x="320" y="40"/>
                </a:lnTo>
                <a:lnTo>
                  <a:pt x="319" y="38"/>
                </a:lnTo>
                <a:lnTo>
                  <a:pt x="319" y="38"/>
                </a:lnTo>
                <a:lnTo>
                  <a:pt x="308" y="55"/>
                </a:lnTo>
                <a:lnTo>
                  <a:pt x="308" y="55"/>
                </a:lnTo>
                <a:lnTo>
                  <a:pt x="308" y="51"/>
                </a:lnTo>
                <a:lnTo>
                  <a:pt x="308" y="51"/>
                </a:lnTo>
                <a:lnTo>
                  <a:pt x="307" y="51"/>
                </a:lnTo>
                <a:lnTo>
                  <a:pt x="307" y="51"/>
                </a:lnTo>
                <a:lnTo>
                  <a:pt x="303" y="64"/>
                </a:lnTo>
                <a:lnTo>
                  <a:pt x="303" y="64"/>
                </a:lnTo>
                <a:lnTo>
                  <a:pt x="299" y="66"/>
                </a:lnTo>
                <a:lnTo>
                  <a:pt x="297" y="68"/>
                </a:lnTo>
                <a:lnTo>
                  <a:pt x="294" y="73"/>
                </a:lnTo>
                <a:lnTo>
                  <a:pt x="294" y="73"/>
                </a:lnTo>
                <a:lnTo>
                  <a:pt x="288" y="78"/>
                </a:lnTo>
                <a:lnTo>
                  <a:pt x="288" y="78"/>
                </a:lnTo>
                <a:lnTo>
                  <a:pt x="283" y="78"/>
                </a:lnTo>
                <a:lnTo>
                  <a:pt x="283" y="78"/>
                </a:lnTo>
                <a:lnTo>
                  <a:pt x="291" y="82"/>
                </a:lnTo>
                <a:lnTo>
                  <a:pt x="291" y="82"/>
                </a:lnTo>
                <a:lnTo>
                  <a:pt x="291" y="83"/>
                </a:lnTo>
                <a:lnTo>
                  <a:pt x="291" y="83"/>
                </a:lnTo>
                <a:lnTo>
                  <a:pt x="286" y="83"/>
                </a:lnTo>
                <a:lnTo>
                  <a:pt x="286" y="83"/>
                </a:lnTo>
                <a:lnTo>
                  <a:pt x="286" y="83"/>
                </a:lnTo>
                <a:lnTo>
                  <a:pt x="286" y="83"/>
                </a:lnTo>
                <a:lnTo>
                  <a:pt x="291" y="84"/>
                </a:lnTo>
                <a:lnTo>
                  <a:pt x="291" y="84"/>
                </a:lnTo>
                <a:lnTo>
                  <a:pt x="291" y="90"/>
                </a:lnTo>
                <a:lnTo>
                  <a:pt x="283" y="90"/>
                </a:lnTo>
                <a:lnTo>
                  <a:pt x="283" y="90"/>
                </a:lnTo>
                <a:lnTo>
                  <a:pt x="285" y="94"/>
                </a:lnTo>
                <a:lnTo>
                  <a:pt x="285" y="98"/>
                </a:lnTo>
                <a:lnTo>
                  <a:pt x="283" y="102"/>
                </a:lnTo>
                <a:lnTo>
                  <a:pt x="280" y="104"/>
                </a:lnTo>
                <a:lnTo>
                  <a:pt x="280" y="104"/>
                </a:lnTo>
                <a:lnTo>
                  <a:pt x="277" y="109"/>
                </a:lnTo>
                <a:lnTo>
                  <a:pt x="277" y="109"/>
                </a:lnTo>
                <a:lnTo>
                  <a:pt x="278" y="109"/>
                </a:lnTo>
                <a:lnTo>
                  <a:pt x="278" y="109"/>
                </a:lnTo>
                <a:lnTo>
                  <a:pt x="286" y="102"/>
                </a:lnTo>
                <a:lnTo>
                  <a:pt x="286" y="102"/>
                </a:lnTo>
                <a:lnTo>
                  <a:pt x="283" y="107"/>
                </a:lnTo>
                <a:lnTo>
                  <a:pt x="281" y="112"/>
                </a:lnTo>
                <a:lnTo>
                  <a:pt x="281" y="112"/>
                </a:lnTo>
                <a:lnTo>
                  <a:pt x="273" y="131"/>
                </a:lnTo>
                <a:lnTo>
                  <a:pt x="273" y="131"/>
                </a:lnTo>
                <a:lnTo>
                  <a:pt x="273" y="134"/>
                </a:lnTo>
                <a:lnTo>
                  <a:pt x="273" y="136"/>
                </a:lnTo>
                <a:lnTo>
                  <a:pt x="273" y="136"/>
                </a:lnTo>
                <a:lnTo>
                  <a:pt x="276" y="136"/>
                </a:lnTo>
                <a:lnTo>
                  <a:pt x="277" y="139"/>
                </a:lnTo>
                <a:lnTo>
                  <a:pt x="276" y="143"/>
                </a:lnTo>
                <a:lnTo>
                  <a:pt x="276" y="143"/>
                </a:lnTo>
                <a:lnTo>
                  <a:pt x="275" y="151"/>
                </a:lnTo>
                <a:lnTo>
                  <a:pt x="272" y="161"/>
                </a:lnTo>
                <a:lnTo>
                  <a:pt x="272" y="161"/>
                </a:lnTo>
                <a:lnTo>
                  <a:pt x="273" y="166"/>
                </a:lnTo>
                <a:lnTo>
                  <a:pt x="273" y="174"/>
                </a:lnTo>
                <a:lnTo>
                  <a:pt x="273" y="174"/>
                </a:lnTo>
                <a:lnTo>
                  <a:pt x="275" y="177"/>
                </a:lnTo>
                <a:lnTo>
                  <a:pt x="275" y="182"/>
                </a:lnTo>
                <a:lnTo>
                  <a:pt x="275" y="182"/>
                </a:lnTo>
                <a:lnTo>
                  <a:pt x="272" y="190"/>
                </a:lnTo>
                <a:lnTo>
                  <a:pt x="271" y="197"/>
                </a:lnTo>
                <a:lnTo>
                  <a:pt x="271" y="205"/>
                </a:lnTo>
                <a:lnTo>
                  <a:pt x="272" y="212"/>
                </a:lnTo>
                <a:lnTo>
                  <a:pt x="272" y="212"/>
                </a:lnTo>
                <a:lnTo>
                  <a:pt x="275" y="226"/>
                </a:lnTo>
                <a:lnTo>
                  <a:pt x="275" y="226"/>
                </a:lnTo>
                <a:lnTo>
                  <a:pt x="278" y="237"/>
                </a:lnTo>
                <a:lnTo>
                  <a:pt x="285" y="248"/>
                </a:lnTo>
                <a:lnTo>
                  <a:pt x="285" y="248"/>
                </a:lnTo>
                <a:lnTo>
                  <a:pt x="288" y="252"/>
                </a:lnTo>
                <a:lnTo>
                  <a:pt x="291" y="253"/>
                </a:lnTo>
                <a:lnTo>
                  <a:pt x="293" y="253"/>
                </a:lnTo>
                <a:lnTo>
                  <a:pt x="293" y="253"/>
                </a:lnTo>
                <a:lnTo>
                  <a:pt x="297" y="253"/>
                </a:lnTo>
                <a:lnTo>
                  <a:pt x="298" y="255"/>
                </a:lnTo>
                <a:lnTo>
                  <a:pt x="298" y="255"/>
                </a:lnTo>
                <a:lnTo>
                  <a:pt x="303" y="266"/>
                </a:lnTo>
                <a:lnTo>
                  <a:pt x="306" y="279"/>
                </a:lnTo>
                <a:lnTo>
                  <a:pt x="306" y="279"/>
                </a:lnTo>
                <a:lnTo>
                  <a:pt x="308" y="296"/>
                </a:lnTo>
                <a:lnTo>
                  <a:pt x="309" y="312"/>
                </a:lnTo>
                <a:lnTo>
                  <a:pt x="309" y="312"/>
                </a:lnTo>
                <a:lnTo>
                  <a:pt x="311" y="330"/>
                </a:lnTo>
                <a:lnTo>
                  <a:pt x="311" y="330"/>
                </a:lnTo>
                <a:lnTo>
                  <a:pt x="311" y="336"/>
                </a:lnTo>
                <a:lnTo>
                  <a:pt x="312" y="340"/>
                </a:lnTo>
                <a:lnTo>
                  <a:pt x="314" y="342"/>
                </a:lnTo>
                <a:lnTo>
                  <a:pt x="314" y="342"/>
                </a:lnTo>
                <a:lnTo>
                  <a:pt x="328" y="352"/>
                </a:lnTo>
                <a:lnTo>
                  <a:pt x="342" y="362"/>
                </a:lnTo>
                <a:lnTo>
                  <a:pt x="342" y="362"/>
                </a:lnTo>
                <a:lnTo>
                  <a:pt x="351" y="373"/>
                </a:lnTo>
                <a:lnTo>
                  <a:pt x="361" y="384"/>
                </a:lnTo>
                <a:lnTo>
                  <a:pt x="361" y="384"/>
                </a:lnTo>
                <a:lnTo>
                  <a:pt x="343" y="398"/>
                </a:lnTo>
                <a:lnTo>
                  <a:pt x="343" y="398"/>
                </a:lnTo>
                <a:lnTo>
                  <a:pt x="340" y="400"/>
                </a:lnTo>
                <a:lnTo>
                  <a:pt x="340" y="402"/>
                </a:lnTo>
                <a:lnTo>
                  <a:pt x="340" y="404"/>
                </a:lnTo>
                <a:lnTo>
                  <a:pt x="342" y="407"/>
                </a:lnTo>
                <a:lnTo>
                  <a:pt x="342" y="407"/>
                </a:lnTo>
                <a:lnTo>
                  <a:pt x="347" y="412"/>
                </a:lnTo>
                <a:lnTo>
                  <a:pt x="351" y="416"/>
                </a:lnTo>
                <a:lnTo>
                  <a:pt x="351" y="416"/>
                </a:lnTo>
                <a:lnTo>
                  <a:pt x="358" y="424"/>
                </a:lnTo>
                <a:lnTo>
                  <a:pt x="361" y="430"/>
                </a:lnTo>
                <a:lnTo>
                  <a:pt x="363" y="439"/>
                </a:lnTo>
                <a:lnTo>
                  <a:pt x="363" y="449"/>
                </a:lnTo>
                <a:lnTo>
                  <a:pt x="363" y="449"/>
                </a:lnTo>
                <a:lnTo>
                  <a:pt x="361" y="457"/>
                </a:lnTo>
                <a:lnTo>
                  <a:pt x="358" y="467"/>
                </a:lnTo>
                <a:lnTo>
                  <a:pt x="354" y="475"/>
                </a:lnTo>
                <a:lnTo>
                  <a:pt x="349" y="482"/>
                </a:lnTo>
                <a:lnTo>
                  <a:pt x="349" y="482"/>
                </a:lnTo>
                <a:lnTo>
                  <a:pt x="343" y="491"/>
                </a:lnTo>
                <a:lnTo>
                  <a:pt x="338" y="500"/>
                </a:lnTo>
                <a:lnTo>
                  <a:pt x="335" y="509"/>
                </a:lnTo>
                <a:lnTo>
                  <a:pt x="333" y="519"/>
                </a:lnTo>
                <a:lnTo>
                  <a:pt x="333" y="519"/>
                </a:lnTo>
                <a:lnTo>
                  <a:pt x="325" y="592"/>
                </a:lnTo>
                <a:lnTo>
                  <a:pt x="325" y="592"/>
                </a:lnTo>
                <a:lnTo>
                  <a:pt x="323" y="600"/>
                </a:lnTo>
                <a:lnTo>
                  <a:pt x="323" y="600"/>
                </a:lnTo>
                <a:lnTo>
                  <a:pt x="320" y="599"/>
                </a:lnTo>
                <a:lnTo>
                  <a:pt x="320" y="599"/>
                </a:lnTo>
                <a:lnTo>
                  <a:pt x="319" y="597"/>
                </a:lnTo>
                <a:lnTo>
                  <a:pt x="319" y="597"/>
                </a:lnTo>
                <a:lnTo>
                  <a:pt x="311" y="576"/>
                </a:lnTo>
                <a:lnTo>
                  <a:pt x="303" y="557"/>
                </a:lnTo>
                <a:lnTo>
                  <a:pt x="297" y="535"/>
                </a:lnTo>
                <a:lnTo>
                  <a:pt x="296" y="524"/>
                </a:lnTo>
                <a:lnTo>
                  <a:pt x="293" y="513"/>
                </a:lnTo>
                <a:lnTo>
                  <a:pt x="293" y="513"/>
                </a:lnTo>
                <a:lnTo>
                  <a:pt x="291" y="491"/>
                </a:lnTo>
                <a:lnTo>
                  <a:pt x="290" y="470"/>
                </a:lnTo>
                <a:lnTo>
                  <a:pt x="290" y="470"/>
                </a:lnTo>
                <a:lnTo>
                  <a:pt x="287" y="425"/>
                </a:lnTo>
                <a:lnTo>
                  <a:pt x="287" y="404"/>
                </a:lnTo>
                <a:lnTo>
                  <a:pt x="288" y="393"/>
                </a:lnTo>
                <a:lnTo>
                  <a:pt x="291" y="382"/>
                </a:lnTo>
                <a:lnTo>
                  <a:pt x="291" y="382"/>
                </a:lnTo>
                <a:lnTo>
                  <a:pt x="281" y="387"/>
                </a:lnTo>
                <a:lnTo>
                  <a:pt x="271" y="397"/>
                </a:lnTo>
                <a:lnTo>
                  <a:pt x="271" y="397"/>
                </a:lnTo>
                <a:lnTo>
                  <a:pt x="261" y="405"/>
                </a:lnTo>
                <a:lnTo>
                  <a:pt x="256" y="408"/>
                </a:lnTo>
                <a:lnTo>
                  <a:pt x="250" y="410"/>
                </a:lnTo>
                <a:lnTo>
                  <a:pt x="250" y="410"/>
                </a:lnTo>
                <a:lnTo>
                  <a:pt x="242" y="413"/>
                </a:lnTo>
                <a:lnTo>
                  <a:pt x="240" y="414"/>
                </a:lnTo>
                <a:lnTo>
                  <a:pt x="237" y="416"/>
                </a:lnTo>
                <a:lnTo>
                  <a:pt x="237" y="416"/>
                </a:lnTo>
                <a:lnTo>
                  <a:pt x="235" y="419"/>
                </a:lnTo>
                <a:lnTo>
                  <a:pt x="231" y="420"/>
                </a:lnTo>
                <a:lnTo>
                  <a:pt x="225" y="423"/>
                </a:lnTo>
                <a:lnTo>
                  <a:pt x="225" y="423"/>
                </a:lnTo>
                <a:lnTo>
                  <a:pt x="209" y="428"/>
                </a:lnTo>
                <a:lnTo>
                  <a:pt x="209" y="428"/>
                </a:lnTo>
                <a:lnTo>
                  <a:pt x="195" y="433"/>
                </a:lnTo>
                <a:lnTo>
                  <a:pt x="195" y="433"/>
                </a:lnTo>
                <a:lnTo>
                  <a:pt x="167" y="444"/>
                </a:lnTo>
                <a:lnTo>
                  <a:pt x="167" y="444"/>
                </a:lnTo>
                <a:lnTo>
                  <a:pt x="162" y="445"/>
                </a:lnTo>
                <a:lnTo>
                  <a:pt x="162" y="445"/>
                </a:lnTo>
                <a:lnTo>
                  <a:pt x="138" y="454"/>
                </a:lnTo>
                <a:lnTo>
                  <a:pt x="138" y="454"/>
                </a:lnTo>
                <a:lnTo>
                  <a:pt x="119" y="462"/>
                </a:lnTo>
                <a:lnTo>
                  <a:pt x="119" y="462"/>
                </a:lnTo>
                <a:lnTo>
                  <a:pt x="110" y="466"/>
                </a:lnTo>
                <a:lnTo>
                  <a:pt x="110" y="466"/>
                </a:lnTo>
                <a:lnTo>
                  <a:pt x="106" y="466"/>
                </a:lnTo>
                <a:lnTo>
                  <a:pt x="104" y="466"/>
                </a:lnTo>
                <a:lnTo>
                  <a:pt x="100" y="469"/>
                </a:lnTo>
                <a:lnTo>
                  <a:pt x="99" y="471"/>
                </a:lnTo>
                <a:lnTo>
                  <a:pt x="99" y="471"/>
                </a:lnTo>
                <a:lnTo>
                  <a:pt x="95" y="480"/>
                </a:lnTo>
                <a:lnTo>
                  <a:pt x="92" y="488"/>
                </a:lnTo>
                <a:lnTo>
                  <a:pt x="92" y="488"/>
                </a:lnTo>
                <a:lnTo>
                  <a:pt x="75" y="554"/>
                </a:lnTo>
                <a:lnTo>
                  <a:pt x="75" y="554"/>
                </a:lnTo>
                <a:lnTo>
                  <a:pt x="65" y="592"/>
                </a:lnTo>
                <a:lnTo>
                  <a:pt x="65" y="592"/>
                </a:lnTo>
                <a:lnTo>
                  <a:pt x="64" y="591"/>
                </a:lnTo>
                <a:lnTo>
                  <a:pt x="64" y="591"/>
                </a:lnTo>
                <a:lnTo>
                  <a:pt x="64" y="599"/>
                </a:lnTo>
                <a:lnTo>
                  <a:pt x="64" y="599"/>
                </a:lnTo>
                <a:lnTo>
                  <a:pt x="62" y="607"/>
                </a:lnTo>
                <a:lnTo>
                  <a:pt x="62" y="607"/>
                </a:lnTo>
                <a:lnTo>
                  <a:pt x="52" y="650"/>
                </a:lnTo>
                <a:lnTo>
                  <a:pt x="52" y="650"/>
                </a:lnTo>
                <a:lnTo>
                  <a:pt x="43" y="692"/>
                </a:lnTo>
                <a:lnTo>
                  <a:pt x="43" y="692"/>
                </a:lnTo>
                <a:lnTo>
                  <a:pt x="39" y="703"/>
                </a:lnTo>
                <a:lnTo>
                  <a:pt x="35" y="714"/>
                </a:lnTo>
                <a:lnTo>
                  <a:pt x="35" y="714"/>
                </a:lnTo>
                <a:lnTo>
                  <a:pt x="32" y="725"/>
                </a:lnTo>
                <a:lnTo>
                  <a:pt x="27" y="736"/>
                </a:lnTo>
                <a:lnTo>
                  <a:pt x="16" y="759"/>
                </a:lnTo>
                <a:lnTo>
                  <a:pt x="16" y="759"/>
                </a:lnTo>
                <a:lnTo>
                  <a:pt x="14" y="760"/>
                </a:lnTo>
                <a:lnTo>
                  <a:pt x="12" y="762"/>
                </a:lnTo>
                <a:lnTo>
                  <a:pt x="12" y="762"/>
                </a:lnTo>
                <a:lnTo>
                  <a:pt x="8" y="786"/>
                </a:lnTo>
                <a:lnTo>
                  <a:pt x="8" y="786"/>
                </a:lnTo>
                <a:lnTo>
                  <a:pt x="5" y="799"/>
                </a:lnTo>
                <a:lnTo>
                  <a:pt x="2" y="813"/>
                </a:lnTo>
                <a:lnTo>
                  <a:pt x="2" y="813"/>
                </a:lnTo>
                <a:lnTo>
                  <a:pt x="0" y="824"/>
                </a:lnTo>
                <a:lnTo>
                  <a:pt x="0" y="837"/>
                </a:lnTo>
                <a:lnTo>
                  <a:pt x="0" y="837"/>
                </a:lnTo>
                <a:lnTo>
                  <a:pt x="2" y="847"/>
                </a:lnTo>
                <a:lnTo>
                  <a:pt x="6" y="855"/>
                </a:lnTo>
                <a:lnTo>
                  <a:pt x="12" y="864"/>
                </a:lnTo>
                <a:lnTo>
                  <a:pt x="18" y="873"/>
                </a:lnTo>
                <a:lnTo>
                  <a:pt x="18" y="873"/>
                </a:lnTo>
                <a:lnTo>
                  <a:pt x="24" y="880"/>
                </a:lnTo>
                <a:lnTo>
                  <a:pt x="33" y="886"/>
                </a:lnTo>
                <a:lnTo>
                  <a:pt x="43" y="890"/>
                </a:lnTo>
                <a:lnTo>
                  <a:pt x="54" y="890"/>
                </a:lnTo>
                <a:lnTo>
                  <a:pt x="54" y="890"/>
                </a:lnTo>
                <a:lnTo>
                  <a:pt x="59" y="890"/>
                </a:lnTo>
                <a:lnTo>
                  <a:pt x="64" y="891"/>
                </a:lnTo>
                <a:lnTo>
                  <a:pt x="64" y="891"/>
                </a:lnTo>
                <a:lnTo>
                  <a:pt x="101" y="895"/>
                </a:lnTo>
                <a:lnTo>
                  <a:pt x="101" y="895"/>
                </a:lnTo>
                <a:lnTo>
                  <a:pt x="131" y="897"/>
                </a:lnTo>
                <a:lnTo>
                  <a:pt x="131" y="897"/>
                </a:lnTo>
                <a:lnTo>
                  <a:pt x="161" y="902"/>
                </a:lnTo>
                <a:lnTo>
                  <a:pt x="161" y="902"/>
                </a:lnTo>
                <a:lnTo>
                  <a:pt x="162" y="904"/>
                </a:lnTo>
                <a:lnTo>
                  <a:pt x="164" y="905"/>
                </a:lnTo>
                <a:lnTo>
                  <a:pt x="164" y="905"/>
                </a:lnTo>
                <a:lnTo>
                  <a:pt x="163" y="915"/>
                </a:lnTo>
                <a:lnTo>
                  <a:pt x="163" y="925"/>
                </a:lnTo>
                <a:lnTo>
                  <a:pt x="163" y="925"/>
                </a:lnTo>
                <a:lnTo>
                  <a:pt x="157" y="958"/>
                </a:lnTo>
                <a:lnTo>
                  <a:pt x="157" y="958"/>
                </a:lnTo>
                <a:lnTo>
                  <a:pt x="156" y="958"/>
                </a:lnTo>
                <a:lnTo>
                  <a:pt x="156" y="958"/>
                </a:lnTo>
                <a:lnTo>
                  <a:pt x="157" y="958"/>
                </a:lnTo>
                <a:lnTo>
                  <a:pt x="157" y="959"/>
                </a:lnTo>
                <a:lnTo>
                  <a:pt x="157" y="959"/>
                </a:lnTo>
                <a:lnTo>
                  <a:pt x="157" y="973"/>
                </a:lnTo>
                <a:lnTo>
                  <a:pt x="157" y="973"/>
                </a:lnTo>
                <a:lnTo>
                  <a:pt x="156" y="985"/>
                </a:lnTo>
                <a:lnTo>
                  <a:pt x="156" y="985"/>
                </a:lnTo>
                <a:lnTo>
                  <a:pt x="157" y="1005"/>
                </a:lnTo>
                <a:lnTo>
                  <a:pt x="157" y="1014"/>
                </a:lnTo>
                <a:lnTo>
                  <a:pt x="156" y="1024"/>
                </a:lnTo>
                <a:lnTo>
                  <a:pt x="156" y="1024"/>
                </a:lnTo>
                <a:lnTo>
                  <a:pt x="153" y="1035"/>
                </a:lnTo>
                <a:lnTo>
                  <a:pt x="151" y="1047"/>
                </a:lnTo>
                <a:lnTo>
                  <a:pt x="145" y="1070"/>
                </a:lnTo>
                <a:lnTo>
                  <a:pt x="145" y="1070"/>
                </a:lnTo>
                <a:lnTo>
                  <a:pt x="141" y="1087"/>
                </a:lnTo>
                <a:lnTo>
                  <a:pt x="138" y="1104"/>
                </a:lnTo>
                <a:lnTo>
                  <a:pt x="138" y="1104"/>
                </a:lnTo>
                <a:lnTo>
                  <a:pt x="133" y="1145"/>
                </a:lnTo>
                <a:lnTo>
                  <a:pt x="133" y="1145"/>
                </a:lnTo>
                <a:lnTo>
                  <a:pt x="128" y="1175"/>
                </a:lnTo>
                <a:lnTo>
                  <a:pt x="128" y="1175"/>
                </a:lnTo>
                <a:lnTo>
                  <a:pt x="127" y="1186"/>
                </a:lnTo>
                <a:lnTo>
                  <a:pt x="127" y="1191"/>
                </a:lnTo>
                <a:lnTo>
                  <a:pt x="130" y="1197"/>
                </a:lnTo>
                <a:lnTo>
                  <a:pt x="130" y="1197"/>
                </a:lnTo>
                <a:lnTo>
                  <a:pt x="131" y="1200"/>
                </a:lnTo>
                <a:lnTo>
                  <a:pt x="131" y="1204"/>
                </a:lnTo>
                <a:lnTo>
                  <a:pt x="131" y="1204"/>
                </a:lnTo>
                <a:lnTo>
                  <a:pt x="128" y="1230"/>
                </a:lnTo>
                <a:lnTo>
                  <a:pt x="128" y="1230"/>
                </a:lnTo>
                <a:lnTo>
                  <a:pt x="126" y="1244"/>
                </a:lnTo>
                <a:lnTo>
                  <a:pt x="125" y="1259"/>
                </a:lnTo>
                <a:lnTo>
                  <a:pt x="125" y="1259"/>
                </a:lnTo>
                <a:lnTo>
                  <a:pt x="122" y="1283"/>
                </a:lnTo>
                <a:lnTo>
                  <a:pt x="122" y="1308"/>
                </a:lnTo>
                <a:lnTo>
                  <a:pt x="122" y="1308"/>
                </a:lnTo>
                <a:lnTo>
                  <a:pt x="122" y="1336"/>
                </a:lnTo>
                <a:lnTo>
                  <a:pt x="122" y="1363"/>
                </a:lnTo>
                <a:lnTo>
                  <a:pt x="122" y="1363"/>
                </a:lnTo>
                <a:lnTo>
                  <a:pt x="121" y="1388"/>
                </a:lnTo>
                <a:lnTo>
                  <a:pt x="121" y="1388"/>
                </a:lnTo>
                <a:lnTo>
                  <a:pt x="122" y="1399"/>
                </a:lnTo>
                <a:lnTo>
                  <a:pt x="122" y="1399"/>
                </a:lnTo>
                <a:lnTo>
                  <a:pt x="121" y="1434"/>
                </a:lnTo>
                <a:lnTo>
                  <a:pt x="121" y="1434"/>
                </a:lnTo>
                <a:lnTo>
                  <a:pt x="120" y="1466"/>
                </a:lnTo>
                <a:lnTo>
                  <a:pt x="120" y="1466"/>
                </a:lnTo>
                <a:lnTo>
                  <a:pt x="119" y="1492"/>
                </a:lnTo>
                <a:lnTo>
                  <a:pt x="120" y="1506"/>
                </a:lnTo>
                <a:lnTo>
                  <a:pt x="121" y="1520"/>
                </a:lnTo>
                <a:lnTo>
                  <a:pt x="121" y="1520"/>
                </a:lnTo>
                <a:lnTo>
                  <a:pt x="121" y="1525"/>
                </a:lnTo>
                <a:lnTo>
                  <a:pt x="121" y="1525"/>
                </a:lnTo>
                <a:lnTo>
                  <a:pt x="123" y="1536"/>
                </a:lnTo>
                <a:lnTo>
                  <a:pt x="123" y="1547"/>
                </a:lnTo>
                <a:lnTo>
                  <a:pt x="125" y="1569"/>
                </a:lnTo>
                <a:lnTo>
                  <a:pt x="125" y="1569"/>
                </a:lnTo>
                <a:lnTo>
                  <a:pt x="126" y="1613"/>
                </a:lnTo>
                <a:lnTo>
                  <a:pt x="126" y="1613"/>
                </a:lnTo>
                <a:lnTo>
                  <a:pt x="127" y="1630"/>
                </a:lnTo>
                <a:lnTo>
                  <a:pt x="127" y="1637"/>
                </a:lnTo>
                <a:lnTo>
                  <a:pt x="126" y="1646"/>
                </a:lnTo>
                <a:lnTo>
                  <a:pt x="126" y="1646"/>
                </a:lnTo>
                <a:lnTo>
                  <a:pt x="125" y="1655"/>
                </a:lnTo>
                <a:lnTo>
                  <a:pt x="125" y="1665"/>
                </a:lnTo>
                <a:lnTo>
                  <a:pt x="125" y="1673"/>
                </a:lnTo>
                <a:lnTo>
                  <a:pt x="127" y="1682"/>
                </a:lnTo>
                <a:lnTo>
                  <a:pt x="127" y="1682"/>
                </a:lnTo>
                <a:lnTo>
                  <a:pt x="130" y="1689"/>
                </a:lnTo>
                <a:lnTo>
                  <a:pt x="130" y="1696"/>
                </a:lnTo>
                <a:lnTo>
                  <a:pt x="130" y="1702"/>
                </a:lnTo>
                <a:lnTo>
                  <a:pt x="126" y="1708"/>
                </a:lnTo>
                <a:lnTo>
                  <a:pt x="126" y="1708"/>
                </a:lnTo>
                <a:lnTo>
                  <a:pt x="125" y="1712"/>
                </a:lnTo>
                <a:lnTo>
                  <a:pt x="125" y="1712"/>
                </a:lnTo>
                <a:lnTo>
                  <a:pt x="115" y="1745"/>
                </a:lnTo>
                <a:lnTo>
                  <a:pt x="115" y="1745"/>
                </a:lnTo>
                <a:lnTo>
                  <a:pt x="109" y="1770"/>
                </a:lnTo>
                <a:lnTo>
                  <a:pt x="105" y="1782"/>
                </a:lnTo>
                <a:lnTo>
                  <a:pt x="104" y="1795"/>
                </a:lnTo>
                <a:lnTo>
                  <a:pt x="104" y="1795"/>
                </a:lnTo>
                <a:lnTo>
                  <a:pt x="102" y="1808"/>
                </a:lnTo>
                <a:lnTo>
                  <a:pt x="102" y="1823"/>
                </a:lnTo>
                <a:lnTo>
                  <a:pt x="104" y="1838"/>
                </a:lnTo>
                <a:lnTo>
                  <a:pt x="106" y="1852"/>
                </a:lnTo>
                <a:lnTo>
                  <a:pt x="106" y="1852"/>
                </a:lnTo>
                <a:lnTo>
                  <a:pt x="107" y="1861"/>
                </a:lnTo>
                <a:lnTo>
                  <a:pt x="109" y="1869"/>
                </a:lnTo>
                <a:lnTo>
                  <a:pt x="109" y="1869"/>
                </a:lnTo>
                <a:lnTo>
                  <a:pt x="105" y="1892"/>
                </a:lnTo>
                <a:lnTo>
                  <a:pt x="102" y="1915"/>
                </a:lnTo>
                <a:lnTo>
                  <a:pt x="102" y="1915"/>
                </a:lnTo>
                <a:lnTo>
                  <a:pt x="100" y="1939"/>
                </a:lnTo>
                <a:lnTo>
                  <a:pt x="100" y="1961"/>
                </a:lnTo>
                <a:lnTo>
                  <a:pt x="100" y="1961"/>
                </a:lnTo>
                <a:lnTo>
                  <a:pt x="100" y="1970"/>
                </a:lnTo>
                <a:lnTo>
                  <a:pt x="100" y="1973"/>
                </a:lnTo>
                <a:lnTo>
                  <a:pt x="101" y="1978"/>
                </a:lnTo>
                <a:lnTo>
                  <a:pt x="101" y="1978"/>
                </a:lnTo>
                <a:lnTo>
                  <a:pt x="116" y="2004"/>
                </a:lnTo>
                <a:lnTo>
                  <a:pt x="116" y="2004"/>
                </a:lnTo>
                <a:lnTo>
                  <a:pt x="119" y="2009"/>
                </a:lnTo>
                <a:lnTo>
                  <a:pt x="122" y="2014"/>
                </a:lnTo>
                <a:lnTo>
                  <a:pt x="122" y="2014"/>
                </a:lnTo>
                <a:lnTo>
                  <a:pt x="125" y="2017"/>
                </a:lnTo>
                <a:lnTo>
                  <a:pt x="125" y="2019"/>
                </a:lnTo>
                <a:lnTo>
                  <a:pt x="123" y="2020"/>
                </a:lnTo>
                <a:lnTo>
                  <a:pt x="121" y="2023"/>
                </a:lnTo>
                <a:lnTo>
                  <a:pt x="121" y="2023"/>
                </a:lnTo>
                <a:lnTo>
                  <a:pt x="97" y="2037"/>
                </a:lnTo>
                <a:lnTo>
                  <a:pt x="97" y="2037"/>
                </a:lnTo>
                <a:lnTo>
                  <a:pt x="94" y="2039"/>
                </a:lnTo>
                <a:lnTo>
                  <a:pt x="91" y="2042"/>
                </a:lnTo>
                <a:lnTo>
                  <a:pt x="88" y="2049"/>
                </a:lnTo>
                <a:lnTo>
                  <a:pt x="86" y="2055"/>
                </a:lnTo>
                <a:lnTo>
                  <a:pt x="86" y="2064"/>
                </a:lnTo>
                <a:lnTo>
                  <a:pt x="86" y="2064"/>
                </a:lnTo>
                <a:lnTo>
                  <a:pt x="88" y="2074"/>
                </a:lnTo>
                <a:lnTo>
                  <a:pt x="88" y="2074"/>
                </a:lnTo>
                <a:lnTo>
                  <a:pt x="89" y="2091"/>
                </a:lnTo>
                <a:lnTo>
                  <a:pt x="89" y="2091"/>
                </a:lnTo>
                <a:lnTo>
                  <a:pt x="91" y="2107"/>
                </a:lnTo>
                <a:lnTo>
                  <a:pt x="91" y="2107"/>
                </a:lnTo>
                <a:lnTo>
                  <a:pt x="92" y="2120"/>
                </a:lnTo>
                <a:lnTo>
                  <a:pt x="91" y="2125"/>
                </a:lnTo>
                <a:lnTo>
                  <a:pt x="90" y="2131"/>
                </a:lnTo>
                <a:lnTo>
                  <a:pt x="90" y="2131"/>
                </a:lnTo>
                <a:lnTo>
                  <a:pt x="88" y="2141"/>
                </a:lnTo>
                <a:lnTo>
                  <a:pt x="85" y="2149"/>
                </a:lnTo>
                <a:lnTo>
                  <a:pt x="85" y="2149"/>
                </a:lnTo>
                <a:lnTo>
                  <a:pt x="84" y="2156"/>
                </a:lnTo>
                <a:lnTo>
                  <a:pt x="83" y="2159"/>
                </a:lnTo>
                <a:lnTo>
                  <a:pt x="81" y="2162"/>
                </a:lnTo>
                <a:lnTo>
                  <a:pt x="81" y="2162"/>
                </a:lnTo>
                <a:lnTo>
                  <a:pt x="53" y="2201"/>
                </a:lnTo>
                <a:lnTo>
                  <a:pt x="53" y="2201"/>
                </a:lnTo>
                <a:lnTo>
                  <a:pt x="44" y="2215"/>
                </a:lnTo>
                <a:lnTo>
                  <a:pt x="37" y="2227"/>
                </a:lnTo>
                <a:lnTo>
                  <a:pt x="37" y="2227"/>
                </a:lnTo>
                <a:lnTo>
                  <a:pt x="33" y="2237"/>
                </a:lnTo>
                <a:lnTo>
                  <a:pt x="29" y="2246"/>
                </a:lnTo>
                <a:lnTo>
                  <a:pt x="29" y="2246"/>
                </a:lnTo>
                <a:lnTo>
                  <a:pt x="14" y="2278"/>
                </a:lnTo>
                <a:lnTo>
                  <a:pt x="14" y="2278"/>
                </a:lnTo>
                <a:lnTo>
                  <a:pt x="13" y="2282"/>
                </a:lnTo>
                <a:lnTo>
                  <a:pt x="14" y="2286"/>
                </a:lnTo>
                <a:lnTo>
                  <a:pt x="16" y="2289"/>
                </a:lnTo>
                <a:lnTo>
                  <a:pt x="19" y="2291"/>
                </a:lnTo>
                <a:lnTo>
                  <a:pt x="19" y="2291"/>
                </a:lnTo>
                <a:lnTo>
                  <a:pt x="34" y="2294"/>
                </a:lnTo>
                <a:lnTo>
                  <a:pt x="34" y="2294"/>
                </a:lnTo>
                <a:lnTo>
                  <a:pt x="53" y="2297"/>
                </a:lnTo>
                <a:lnTo>
                  <a:pt x="70" y="2299"/>
                </a:lnTo>
                <a:lnTo>
                  <a:pt x="70" y="2299"/>
                </a:lnTo>
                <a:lnTo>
                  <a:pt x="86" y="2299"/>
                </a:lnTo>
                <a:lnTo>
                  <a:pt x="101" y="2298"/>
                </a:lnTo>
                <a:lnTo>
                  <a:pt x="101" y="2298"/>
                </a:lnTo>
                <a:lnTo>
                  <a:pt x="114" y="2296"/>
                </a:lnTo>
                <a:lnTo>
                  <a:pt x="125" y="2292"/>
                </a:lnTo>
                <a:lnTo>
                  <a:pt x="125" y="2292"/>
                </a:lnTo>
                <a:lnTo>
                  <a:pt x="137" y="2284"/>
                </a:lnTo>
                <a:lnTo>
                  <a:pt x="148" y="2276"/>
                </a:lnTo>
                <a:lnTo>
                  <a:pt x="148" y="2276"/>
                </a:lnTo>
                <a:lnTo>
                  <a:pt x="154" y="2271"/>
                </a:lnTo>
                <a:lnTo>
                  <a:pt x="158" y="2265"/>
                </a:lnTo>
                <a:lnTo>
                  <a:pt x="161" y="2257"/>
                </a:lnTo>
                <a:lnTo>
                  <a:pt x="161" y="2250"/>
                </a:lnTo>
                <a:lnTo>
                  <a:pt x="161" y="2250"/>
                </a:lnTo>
                <a:lnTo>
                  <a:pt x="161" y="2242"/>
                </a:lnTo>
                <a:lnTo>
                  <a:pt x="162" y="2235"/>
                </a:lnTo>
                <a:lnTo>
                  <a:pt x="163" y="2229"/>
                </a:lnTo>
                <a:lnTo>
                  <a:pt x="167" y="2221"/>
                </a:lnTo>
                <a:lnTo>
                  <a:pt x="167" y="2221"/>
                </a:lnTo>
                <a:lnTo>
                  <a:pt x="168" y="2219"/>
                </a:lnTo>
                <a:lnTo>
                  <a:pt x="169" y="2218"/>
                </a:lnTo>
                <a:lnTo>
                  <a:pt x="172" y="2218"/>
                </a:lnTo>
                <a:lnTo>
                  <a:pt x="173" y="2219"/>
                </a:lnTo>
                <a:lnTo>
                  <a:pt x="173" y="2219"/>
                </a:lnTo>
                <a:lnTo>
                  <a:pt x="176" y="2220"/>
                </a:lnTo>
                <a:lnTo>
                  <a:pt x="178" y="2220"/>
                </a:lnTo>
                <a:lnTo>
                  <a:pt x="182" y="2219"/>
                </a:lnTo>
                <a:lnTo>
                  <a:pt x="182" y="2219"/>
                </a:lnTo>
                <a:lnTo>
                  <a:pt x="190" y="2213"/>
                </a:lnTo>
                <a:lnTo>
                  <a:pt x="198" y="2206"/>
                </a:lnTo>
                <a:lnTo>
                  <a:pt x="198" y="2206"/>
                </a:lnTo>
                <a:lnTo>
                  <a:pt x="205" y="2200"/>
                </a:lnTo>
                <a:lnTo>
                  <a:pt x="208" y="2196"/>
                </a:lnTo>
                <a:lnTo>
                  <a:pt x="209" y="2191"/>
                </a:lnTo>
                <a:lnTo>
                  <a:pt x="209" y="2191"/>
                </a:lnTo>
                <a:lnTo>
                  <a:pt x="209" y="2163"/>
                </a:lnTo>
                <a:lnTo>
                  <a:pt x="209" y="2163"/>
                </a:lnTo>
                <a:lnTo>
                  <a:pt x="210" y="2149"/>
                </a:lnTo>
                <a:lnTo>
                  <a:pt x="210" y="2149"/>
                </a:lnTo>
                <a:lnTo>
                  <a:pt x="211" y="2143"/>
                </a:lnTo>
                <a:lnTo>
                  <a:pt x="211" y="2143"/>
                </a:lnTo>
                <a:lnTo>
                  <a:pt x="211" y="2138"/>
                </a:lnTo>
                <a:lnTo>
                  <a:pt x="214" y="2133"/>
                </a:lnTo>
                <a:lnTo>
                  <a:pt x="214" y="2133"/>
                </a:lnTo>
                <a:lnTo>
                  <a:pt x="229" y="2117"/>
                </a:lnTo>
                <a:lnTo>
                  <a:pt x="235" y="2108"/>
                </a:lnTo>
                <a:lnTo>
                  <a:pt x="241" y="2099"/>
                </a:lnTo>
                <a:lnTo>
                  <a:pt x="241" y="2099"/>
                </a:lnTo>
                <a:lnTo>
                  <a:pt x="249" y="2085"/>
                </a:lnTo>
                <a:lnTo>
                  <a:pt x="251" y="2077"/>
                </a:lnTo>
                <a:lnTo>
                  <a:pt x="252" y="2069"/>
                </a:lnTo>
                <a:lnTo>
                  <a:pt x="252" y="2069"/>
                </a:lnTo>
                <a:lnTo>
                  <a:pt x="254" y="2051"/>
                </a:lnTo>
                <a:lnTo>
                  <a:pt x="254" y="2051"/>
                </a:lnTo>
                <a:lnTo>
                  <a:pt x="254" y="2040"/>
                </a:lnTo>
                <a:lnTo>
                  <a:pt x="252" y="2030"/>
                </a:lnTo>
                <a:lnTo>
                  <a:pt x="252" y="2030"/>
                </a:lnTo>
                <a:lnTo>
                  <a:pt x="249" y="2022"/>
                </a:lnTo>
                <a:lnTo>
                  <a:pt x="246" y="2012"/>
                </a:lnTo>
                <a:lnTo>
                  <a:pt x="237" y="1994"/>
                </a:lnTo>
                <a:lnTo>
                  <a:pt x="237" y="1994"/>
                </a:lnTo>
                <a:lnTo>
                  <a:pt x="233" y="1983"/>
                </a:lnTo>
                <a:lnTo>
                  <a:pt x="229" y="1972"/>
                </a:lnTo>
                <a:lnTo>
                  <a:pt x="229" y="1972"/>
                </a:lnTo>
                <a:lnTo>
                  <a:pt x="228" y="1967"/>
                </a:lnTo>
                <a:lnTo>
                  <a:pt x="229" y="1963"/>
                </a:lnTo>
                <a:lnTo>
                  <a:pt x="229" y="1963"/>
                </a:lnTo>
                <a:lnTo>
                  <a:pt x="233" y="1952"/>
                </a:lnTo>
                <a:lnTo>
                  <a:pt x="233" y="1952"/>
                </a:lnTo>
                <a:lnTo>
                  <a:pt x="240" y="1931"/>
                </a:lnTo>
                <a:lnTo>
                  <a:pt x="246" y="1910"/>
                </a:lnTo>
                <a:lnTo>
                  <a:pt x="246" y="1910"/>
                </a:lnTo>
                <a:lnTo>
                  <a:pt x="251" y="1889"/>
                </a:lnTo>
                <a:lnTo>
                  <a:pt x="256" y="1867"/>
                </a:lnTo>
                <a:lnTo>
                  <a:pt x="256" y="1867"/>
                </a:lnTo>
                <a:lnTo>
                  <a:pt x="265" y="1815"/>
                </a:lnTo>
                <a:lnTo>
                  <a:pt x="265" y="1815"/>
                </a:lnTo>
                <a:lnTo>
                  <a:pt x="272" y="1770"/>
                </a:lnTo>
                <a:lnTo>
                  <a:pt x="272" y="1770"/>
                </a:lnTo>
                <a:lnTo>
                  <a:pt x="277" y="1732"/>
                </a:lnTo>
                <a:lnTo>
                  <a:pt x="277" y="1732"/>
                </a:lnTo>
                <a:lnTo>
                  <a:pt x="287" y="1678"/>
                </a:lnTo>
                <a:lnTo>
                  <a:pt x="287" y="1678"/>
                </a:lnTo>
                <a:lnTo>
                  <a:pt x="292" y="1642"/>
                </a:lnTo>
                <a:lnTo>
                  <a:pt x="292" y="1642"/>
                </a:lnTo>
                <a:lnTo>
                  <a:pt x="294" y="1620"/>
                </a:lnTo>
                <a:lnTo>
                  <a:pt x="294" y="1620"/>
                </a:lnTo>
                <a:lnTo>
                  <a:pt x="299" y="1589"/>
                </a:lnTo>
                <a:lnTo>
                  <a:pt x="299" y="1589"/>
                </a:lnTo>
                <a:lnTo>
                  <a:pt x="304" y="1556"/>
                </a:lnTo>
                <a:lnTo>
                  <a:pt x="304" y="1556"/>
                </a:lnTo>
                <a:lnTo>
                  <a:pt x="312" y="1521"/>
                </a:lnTo>
                <a:lnTo>
                  <a:pt x="312" y="1521"/>
                </a:lnTo>
                <a:lnTo>
                  <a:pt x="323" y="1461"/>
                </a:lnTo>
                <a:lnTo>
                  <a:pt x="323" y="1461"/>
                </a:lnTo>
                <a:lnTo>
                  <a:pt x="332" y="1418"/>
                </a:lnTo>
                <a:lnTo>
                  <a:pt x="332" y="1418"/>
                </a:lnTo>
                <a:lnTo>
                  <a:pt x="345" y="1360"/>
                </a:lnTo>
                <a:lnTo>
                  <a:pt x="345" y="1360"/>
                </a:lnTo>
                <a:lnTo>
                  <a:pt x="356" y="1310"/>
                </a:lnTo>
                <a:lnTo>
                  <a:pt x="356" y="1310"/>
                </a:lnTo>
                <a:lnTo>
                  <a:pt x="364" y="1282"/>
                </a:lnTo>
                <a:lnTo>
                  <a:pt x="364" y="1282"/>
                </a:lnTo>
                <a:lnTo>
                  <a:pt x="365" y="1282"/>
                </a:lnTo>
                <a:lnTo>
                  <a:pt x="365" y="1282"/>
                </a:lnTo>
                <a:lnTo>
                  <a:pt x="368" y="1289"/>
                </a:lnTo>
                <a:lnTo>
                  <a:pt x="368" y="1289"/>
                </a:lnTo>
                <a:lnTo>
                  <a:pt x="374" y="1324"/>
                </a:lnTo>
                <a:lnTo>
                  <a:pt x="374" y="1324"/>
                </a:lnTo>
                <a:lnTo>
                  <a:pt x="381" y="1367"/>
                </a:lnTo>
                <a:lnTo>
                  <a:pt x="381" y="1367"/>
                </a:lnTo>
                <a:lnTo>
                  <a:pt x="387" y="1401"/>
                </a:lnTo>
                <a:lnTo>
                  <a:pt x="387" y="1401"/>
                </a:lnTo>
                <a:lnTo>
                  <a:pt x="397" y="1454"/>
                </a:lnTo>
                <a:lnTo>
                  <a:pt x="397" y="1454"/>
                </a:lnTo>
                <a:lnTo>
                  <a:pt x="401" y="1478"/>
                </a:lnTo>
                <a:lnTo>
                  <a:pt x="401" y="1478"/>
                </a:lnTo>
                <a:lnTo>
                  <a:pt x="405" y="1496"/>
                </a:lnTo>
                <a:lnTo>
                  <a:pt x="405" y="1496"/>
                </a:lnTo>
                <a:lnTo>
                  <a:pt x="406" y="1510"/>
                </a:lnTo>
                <a:lnTo>
                  <a:pt x="408" y="1522"/>
                </a:lnTo>
                <a:lnTo>
                  <a:pt x="408" y="1522"/>
                </a:lnTo>
                <a:lnTo>
                  <a:pt x="417" y="1566"/>
                </a:lnTo>
                <a:lnTo>
                  <a:pt x="417" y="1566"/>
                </a:lnTo>
                <a:lnTo>
                  <a:pt x="420" y="1578"/>
                </a:lnTo>
                <a:lnTo>
                  <a:pt x="422" y="1592"/>
                </a:lnTo>
                <a:lnTo>
                  <a:pt x="422" y="1592"/>
                </a:lnTo>
                <a:lnTo>
                  <a:pt x="427" y="1649"/>
                </a:lnTo>
                <a:lnTo>
                  <a:pt x="427" y="1649"/>
                </a:lnTo>
                <a:lnTo>
                  <a:pt x="428" y="1662"/>
                </a:lnTo>
                <a:lnTo>
                  <a:pt x="428" y="1662"/>
                </a:lnTo>
                <a:lnTo>
                  <a:pt x="431" y="1675"/>
                </a:lnTo>
                <a:lnTo>
                  <a:pt x="432" y="1687"/>
                </a:lnTo>
                <a:lnTo>
                  <a:pt x="432" y="1687"/>
                </a:lnTo>
                <a:lnTo>
                  <a:pt x="432" y="1756"/>
                </a:lnTo>
                <a:lnTo>
                  <a:pt x="432" y="1756"/>
                </a:lnTo>
                <a:lnTo>
                  <a:pt x="432" y="1765"/>
                </a:lnTo>
                <a:lnTo>
                  <a:pt x="432" y="1775"/>
                </a:lnTo>
                <a:lnTo>
                  <a:pt x="432" y="1775"/>
                </a:lnTo>
                <a:lnTo>
                  <a:pt x="438" y="1816"/>
                </a:lnTo>
                <a:lnTo>
                  <a:pt x="438" y="1816"/>
                </a:lnTo>
                <a:lnTo>
                  <a:pt x="439" y="1838"/>
                </a:lnTo>
                <a:lnTo>
                  <a:pt x="439" y="1838"/>
                </a:lnTo>
                <a:lnTo>
                  <a:pt x="444" y="1885"/>
                </a:lnTo>
                <a:lnTo>
                  <a:pt x="444" y="1885"/>
                </a:lnTo>
                <a:lnTo>
                  <a:pt x="446" y="1901"/>
                </a:lnTo>
                <a:lnTo>
                  <a:pt x="447" y="1910"/>
                </a:lnTo>
                <a:lnTo>
                  <a:pt x="449" y="1918"/>
                </a:lnTo>
                <a:lnTo>
                  <a:pt x="449" y="1918"/>
                </a:lnTo>
                <a:lnTo>
                  <a:pt x="458" y="1940"/>
                </a:lnTo>
                <a:lnTo>
                  <a:pt x="467" y="1961"/>
                </a:lnTo>
                <a:lnTo>
                  <a:pt x="467" y="1961"/>
                </a:lnTo>
                <a:lnTo>
                  <a:pt x="468" y="1966"/>
                </a:lnTo>
                <a:lnTo>
                  <a:pt x="468" y="1966"/>
                </a:lnTo>
                <a:lnTo>
                  <a:pt x="463" y="2002"/>
                </a:lnTo>
                <a:lnTo>
                  <a:pt x="463" y="2002"/>
                </a:lnTo>
                <a:lnTo>
                  <a:pt x="461" y="2029"/>
                </a:lnTo>
                <a:lnTo>
                  <a:pt x="461" y="2029"/>
                </a:lnTo>
                <a:lnTo>
                  <a:pt x="459" y="2038"/>
                </a:lnTo>
                <a:lnTo>
                  <a:pt x="459" y="2046"/>
                </a:lnTo>
                <a:lnTo>
                  <a:pt x="461" y="2065"/>
                </a:lnTo>
                <a:lnTo>
                  <a:pt x="461" y="2065"/>
                </a:lnTo>
                <a:lnTo>
                  <a:pt x="464" y="2079"/>
                </a:lnTo>
                <a:lnTo>
                  <a:pt x="470" y="2091"/>
                </a:lnTo>
                <a:lnTo>
                  <a:pt x="477" y="2103"/>
                </a:lnTo>
                <a:lnTo>
                  <a:pt x="485" y="2115"/>
                </a:lnTo>
                <a:lnTo>
                  <a:pt x="485" y="2115"/>
                </a:lnTo>
                <a:lnTo>
                  <a:pt x="489" y="2123"/>
                </a:lnTo>
                <a:lnTo>
                  <a:pt x="490" y="2128"/>
                </a:lnTo>
                <a:lnTo>
                  <a:pt x="490" y="2133"/>
                </a:lnTo>
                <a:lnTo>
                  <a:pt x="490" y="2133"/>
                </a:lnTo>
                <a:lnTo>
                  <a:pt x="489" y="2153"/>
                </a:lnTo>
                <a:lnTo>
                  <a:pt x="489" y="2173"/>
                </a:lnTo>
                <a:lnTo>
                  <a:pt x="489" y="2173"/>
                </a:lnTo>
                <a:lnTo>
                  <a:pt x="489" y="2180"/>
                </a:lnTo>
                <a:lnTo>
                  <a:pt x="489" y="2180"/>
                </a:lnTo>
                <a:lnTo>
                  <a:pt x="489" y="2184"/>
                </a:lnTo>
                <a:lnTo>
                  <a:pt x="490" y="2188"/>
                </a:lnTo>
                <a:lnTo>
                  <a:pt x="491" y="2191"/>
                </a:lnTo>
                <a:lnTo>
                  <a:pt x="495" y="2194"/>
                </a:lnTo>
                <a:lnTo>
                  <a:pt x="495" y="2194"/>
                </a:lnTo>
                <a:lnTo>
                  <a:pt x="519" y="2210"/>
                </a:lnTo>
                <a:lnTo>
                  <a:pt x="519" y="2210"/>
                </a:lnTo>
                <a:lnTo>
                  <a:pt x="521" y="2213"/>
                </a:lnTo>
                <a:lnTo>
                  <a:pt x="524" y="2213"/>
                </a:lnTo>
                <a:lnTo>
                  <a:pt x="526" y="2213"/>
                </a:lnTo>
                <a:lnTo>
                  <a:pt x="529" y="2210"/>
                </a:lnTo>
                <a:lnTo>
                  <a:pt x="529" y="2210"/>
                </a:lnTo>
                <a:lnTo>
                  <a:pt x="532" y="2209"/>
                </a:lnTo>
                <a:lnTo>
                  <a:pt x="536" y="2206"/>
                </a:lnTo>
                <a:lnTo>
                  <a:pt x="536" y="2206"/>
                </a:lnTo>
                <a:lnTo>
                  <a:pt x="537" y="2211"/>
                </a:lnTo>
                <a:lnTo>
                  <a:pt x="537" y="2211"/>
                </a:lnTo>
                <a:lnTo>
                  <a:pt x="539" y="2218"/>
                </a:lnTo>
                <a:lnTo>
                  <a:pt x="540" y="2224"/>
                </a:lnTo>
                <a:lnTo>
                  <a:pt x="540" y="2224"/>
                </a:lnTo>
                <a:lnTo>
                  <a:pt x="542" y="2232"/>
                </a:lnTo>
                <a:lnTo>
                  <a:pt x="542" y="2242"/>
                </a:lnTo>
                <a:lnTo>
                  <a:pt x="542" y="2242"/>
                </a:lnTo>
                <a:lnTo>
                  <a:pt x="542" y="2247"/>
                </a:lnTo>
                <a:lnTo>
                  <a:pt x="544" y="2252"/>
                </a:lnTo>
                <a:lnTo>
                  <a:pt x="546" y="2256"/>
                </a:lnTo>
                <a:lnTo>
                  <a:pt x="550" y="2260"/>
                </a:lnTo>
                <a:lnTo>
                  <a:pt x="550" y="2260"/>
                </a:lnTo>
                <a:lnTo>
                  <a:pt x="556" y="2267"/>
                </a:lnTo>
                <a:lnTo>
                  <a:pt x="565" y="2272"/>
                </a:lnTo>
                <a:lnTo>
                  <a:pt x="573" y="2277"/>
                </a:lnTo>
                <a:lnTo>
                  <a:pt x="582" y="2281"/>
                </a:lnTo>
                <a:lnTo>
                  <a:pt x="582" y="2281"/>
                </a:lnTo>
                <a:lnTo>
                  <a:pt x="601" y="2284"/>
                </a:lnTo>
                <a:lnTo>
                  <a:pt x="619" y="2288"/>
                </a:lnTo>
                <a:lnTo>
                  <a:pt x="619" y="2288"/>
                </a:lnTo>
                <a:lnTo>
                  <a:pt x="632" y="2289"/>
                </a:lnTo>
                <a:lnTo>
                  <a:pt x="644" y="2287"/>
                </a:lnTo>
                <a:lnTo>
                  <a:pt x="644" y="2287"/>
                </a:lnTo>
                <a:lnTo>
                  <a:pt x="664" y="2283"/>
                </a:lnTo>
                <a:lnTo>
                  <a:pt x="682" y="2278"/>
                </a:lnTo>
                <a:lnTo>
                  <a:pt x="682" y="2278"/>
                </a:lnTo>
                <a:lnTo>
                  <a:pt x="689" y="2277"/>
                </a:lnTo>
                <a:lnTo>
                  <a:pt x="691" y="2273"/>
                </a:lnTo>
                <a:lnTo>
                  <a:pt x="691" y="2270"/>
                </a:lnTo>
                <a:lnTo>
                  <a:pt x="690" y="2263"/>
                </a:lnTo>
                <a:lnTo>
                  <a:pt x="690" y="2263"/>
                </a:lnTo>
                <a:lnTo>
                  <a:pt x="689" y="2261"/>
                </a:lnTo>
                <a:lnTo>
                  <a:pt x="687" y="2260"/>
                </a:lnTo>
                <a:lnTo>
                  <a:pt x="687" y="2260"/>
                </a:lnTo>
                <a:lnTo>
                  <a:pt x="684" y="2256"/>
                </a:lnTo>
                <a:lnTo>
                  <a:pt x="684" y="2256"/>
                </a:lnTo>
                <a:lnTo>
                  <a:pt x="681" y="2247"/>
                </a:lnTo>
                <a:lnTo>
                  <a:pt x="681" y="2247"/>
                </a:lnTo>
                <a:lnTo>
                  <a:pt x="670" y="2227"/>
                </a:lnTo>
                <a:lnTo>
                  <a:pt x="670" y="2227"/>
                </a:lnTo>
                <a:lnTo>
                  <a:pt x="660" y="2211"/>
                </a:lnTo>
                <a:lnTo>
                  <a:pt x="654" y="2203"/>
                </a:lnTo>
                <a:lnTo>
                  <a:pt x="649" y="2195"/>
                </a:lnTo>
                <a:lnTo>
                  <a:pt x="649" y="2195"/>
                </a:lnTo>
                <a:lnTo>
                  <a:pt x="635" y="2177"/>
                </a:lnTo>
                <a:lnTo>
                  <a:pt x="624" y="2158"/>
                </a:lnTo>
                <a:lnTo>
                  <a:pt x="624" y="2158"/>
                </a:lnTo>
                <a:lnTo>
                  <a:pt x="623" y="2156"/>
                </a:lnTo>
                <a:lnTo>
                  <a:pt x="623" y="2153"/>
                </a:lnTo>
                <a:lnTo>
                  <a:pt x="623" y="2153"/>
                </a:lnTo>
                <a:lnTo>
                  <a:pt x="622" y="2143"/>
                </a:lnTo>
                <a:lnTo>
                  <a:pt x="619" y="2134"/>
                </a:lnTo>
                <a:lnTo>
                  <a:pt x="617" y="2126"/>
                </a:lnTo>
                <a:lnTo>
                  <a:pt x="613" y="2117"/>
                </a:lnTo>
                <a:lnTo>
                  <a:pt x="613" y="2117"/>
                </a:lnTo>
                <a:lnTo>
                  <a:pt x="613" y="2115"/>
                </a:lnTo>
                <a:lnTo>
                  <a:pt x="613" y="2115"/>
                </a:lnTo>
                <a:lnTo>
                  <a:pt x="613" y="2108"/>
                </a:lnTo>
                <a:lnTo>
                  <a:pt x="613" y="2108"/>
                </a:lnTo>
                <a:lnTo>
                  <a:pt x="613" y="2100"/>
                </a:lnTo>
                <a:lnTo>
                  <a:pt x="614" y="2092"/>
                </a:lnTo>
                <a:lnTo>
                  <a:pt x="614" y="2092"/>
                </a:lnTo>
                <a:lnTo>
                  <a:pt x="615" y="2086"/>
                </a:lnTo>
                <a:lnTo>
                  <a:pt x="618" y="2080"/>
                </a:lnTo>
                <a:lnTo>
                  <a:pt x="618" y="2080"/>
                </a:lnTo>
                <a:lnTo>
                  <a:pt x="622" y="2048"/>
                </a:lnTo>
                <a:lnTo>
                  <a:pt x="622" y="2048"/>
                </a:lnTo>
                <a:lnTo>
                  <a:pt x="622" y="2043"/>
                </a:lnTo>
                <a:lnTo>
                  <a:pt x="620" y="2039"/>
                </a:lnTo>
                <a:lnTo>
                  <a:pt x="617" y="2035"/>
                </a:lnTo>
                <a:lnTo>
                  <a:pt x="613" y="2033"/>
                </a:lnTo>
                <a:lnTo>
                  <a:pt x="613" y="2033"/>
                </a:lnTo>
                <a:lnTo>
                  <a:pt x="599" y="2025"/>
                </a:lnTo>
                <a:lnTo>
                  <a:pt x="599" y="2025"/>
                </a:lnTo>
                <a:lnTo>
                  <a:pt x="598" y="2024"/>
                </a:lnTo>
                <a:lnTo>
                  <a:pt x="598" y="2022"/>
                </a:lnTo>
                <a:lnTo>
                  <a:pt x="598" y="2022"/>
                </a:lnTo>
                <a:lnTo>
                  <a:pt x="602" y="2008"/>
                </a:lnTo>
                <a:lnTo>
                  <a:pt x="602" y="2008"/>
                </a:lnTo>
                <a:lnTo>
                  <a:pt x="604" y="1994"/>
                </a:lnTo>
                <a:lnTo>
                  <a:pt x="607" y="1981"/>
                </a:lnTo>
                <a:lnTo>
                  <a:pt x="607" y="1981"/>
                </a:lnTo>
                <a:lnTo>
                  <a:pt x="607" y="1968"/>
                </a:lnTo>
                <a:lnTo>
                  <a:pt x="605" y="1956"/>
                </a:lnTo>
                <a:lnTo>
                  <a:pt x="605" y="1956"/>
                </a:lnTo>
                <a:lnTo>
                  <a:pt x="602" y="1921"/>
                </a:lnTo>
                <a:lnTo>
                  <a:pt x="602" y="1921"/>
                </a:lnTo>
                <a:lnTo>
                  <a:pt x="598" y="1880"/>
                </a:lnTo>
                <a:lnTo>
                  <a:pt x="598" y="1880"/>
                </a:lnTo>
                <a:lnTo>
                  <a:pt x="596" y="1843"/>
                </a:lnTo>
                <a:lnTo>
                  <a:pt x="596" y="1843"/>
                </a:lnTo>
                <a:lnTo>
                  <a:pt x="596" y="1838"/>
                </a:lnTo>
                <a:lnTo>
                  <a:pt x="596" y="1838"/>
                </a:lnTo>
                <a:lnTo>
                  <a:pt x="599" y="1818"/>
                </a:lnTo>
                <a:lnTo>
                  <a:pt x="599" y="1810"/>
                </a:lnTo>
                <a:lnTo>
                  <a:pt x="599" y="1800"/>
                </a:lnTo>
                <a:lnTo>
                  <a:pt x="599" y="1800"/>
                </a:lnTo>
                <a:lnTo>
                  <a:pt x="597" y="1780"/>
                </a:lnTo>
                <a:lnTo>
                  <a:pt x="596" y="1760"/>
                </a:lnTo>
                <a:lnTo>
                  <a:pt x="596" y="1760"/>
                </a:lnTo>
                <a:lnTo>
                  <a:pt x="593" y="1738"/>
                </a:lnTo>
                <a:lnTo>
                  <a:pt x="593" y="1738"/>
                </a:lnTo>
                <a:lnTo>
                  <a:pt x="591" y="1714"/>
                </a:lnTo>
                <a:lnTo>
                  <a:pt x="591" y="1714"/>
                </a:lnTo>
                <a:lnTo>
                  <a:pt x="588" y="1685"/>
                </a:lnTo>
                <a:lnTo>
                  <a:pt x="588" y="1685"/>
                </a:lnTo>
                <a:lnTo>
                  <a:pt x="584" y="1670"/>
                </a:lnTo>
                <a:lnTo>
                  <a:pt x="583" y="1661"/>
                </a:lnTo>
                <a:lnTo>
                  <a:pt x="583" y="1652"/>
                </a:lnTo>
                <a:lnTo>
                  <a:pt x="583" y="1652"/>
                </a:lnTo>
                <a:lnTo>
                  <a:pt x="584" y="1644"/>
                </a:lnTo>
                <a:lnTo>
                  <a:pt x="584" y="1635"/>
                </a:lnTo>
                <a:lnTo>
                  <a:pt x="583" y="1618"/>
                </a:lnTo>
                <a:lnTo>
                  <a:pt x="583" y="1618"/>
                </a:lnTo>
                <a:lnTo>
                  <a:pt x="581" y="1597"/>
                </a:lnTo>
                <a:lnTo>
                  <a:pt x="581" y="1597"/>
                </a:lnTo>
                <a:lnTo>
                  <a:pt x="579" y="1583"/>
                </a:lnTo>
                <a:lnTo>
                  <a:pt x="581" y="1575"/>
                </a:lnTo>
                <a:lnTo>
                  <a:pt x="582" y="1569"/>
                </a:lnTo>
                <a:lnTo>
                  <a:pt x="582" y="1569"/>
                </a:lnTo>
                <a:lnTo>
                  <a:pt x="587" y="1556"/>
                </a:lnTo>
                <a:lnTo>
                  <a:pt x="591" y="1542"/>
                </a:lnTo>
                <a:lnTo>
                  <a:pt x="592" y="1527"/>
                </a:lnTo>
                <a:lnTo>
                  <a:pt x="593" y="1513"/>
                </a:lnTo>
                <a:lnTo>
                  <a:pt x="593" y="1513"/>
                </a:lnTo>
                <a:lnTo>
                  <a:pt x="594" y="1486"/>
                </a:lnTo>
                <a:lnTo>
                  <a:pt x="596" y="1473"/>
                </a:lnTo>
                <a:lnTo>
                  <a:pt x="597" y="1459"/>
                </a:lnTo>
                <a:lnTo>
                  <a:pt x="597" y="1459"/>
                </a:lnTo>
                <a:lnTo>
                  <a:pt x="598" y="1447"/>
                </a:lnTo>
                <a:lnTo>
                  <a:pt x="599" y="1434"/>
                </a:lnTo>
                <a:lnTo>
                  <a:pt x="599" y="1434"/>
                </a:lnTo>
                <a:lnTo>
                  <a:pt x="603" y="1399"/>
                </a:lnTo>
                <a:lnTo>
                  <a:pt x="603" y="1399"/>
                </a:lnTo>
                <a:lnTo>
                  <a:pt x="603" y="1394"/>
                </a:lnTo>
                <a:lnTo>
                  <a:pt x="603" y="1394"/>
                </a:lnTo>
                <a:lnTo>
                  <a:pt x="605" y="1370"/>
                </a:lnTo>
                <a:lnTo>
                  <a:pt x="605" y="1370"/>
                </a:lnTo>
                <a:lnTo>
                  <a:pt x="608" y="1336"/>
                </a:lnTo>
                <a:lnTo>
                  <a:pt x="608" y="1336"/>
                </a:lnTo>
                <a:lnTo>
                  <a:pt x="608" y="1325"/>
                </a:lnTo>
                <a:lnTo>
                  <a:pt x="608" y="1325"/>
                </a:lnTo>
                <a:lnTo>
                  <a:pt x="609" y="1316"/>
                </a:lnTo>
                <a:lnTo>
                  <a:pt x="609" y="1316"/>
                </a:lnTo>
                <a:lnTo>
                  <a:pt x="610" y="1306"/>
                </a:lnTo>
                <a:lnTo>
                  <a:pt x="610" y="1306"/>
                </a:lnTo>
                <a:lnTo>
                  <a:pt x="609" y="1279"/>
                </a:lnTo>
                <a:lnTo>
                  <a:pt x="609" y="1279"/>
                </a:lnTo>
                <a:lnTo>
                  <a:pt x="609" y="1249"/>
                </a:lnTo>
                <a:lnTo>
                  <a:pt x="609" y="1249"/>
                </a:lnTo>
                <a:lnTo>
                  <a:pt x="608" y="1209"/>
                </a:lnTo>
                <a:lnTo>
                  <a:pt x="608" y="1209"/>
                </a:lnTo>
                <a:lnTo>
                  <a:pt x="608" y="1201"/>
                </a:lnTo>
                <a:lnTo>
                  <a:pt x="609" y="1192"/>
                </a:lnTo>
                <a:lnTo>
                  <a:pt x="609" y="1192"/>
                </a:lnTo>
                <a:lnTo>
                  <a:pt x="608" y="1166"/>
                </a:lnTo>
                <a:lnTo>
                  <a:pt x="608" y="1166"/>
                </a:lnTo>
                <a:lnTo>
                  <a:pt x="605" y="1129"/>
                </a:lnTo>
                <a:lnTo>
                  <a:pt x="605" y="1129"/>
                </a:lnTo>
                <a:lnTo>
                  <a:pt x="605" y="1123"/>
                </a:lnTo>
                <a:lnTo>
                  <a:pt x="605" y="1123"/>
                </a:lnTo>
                <a:lnTo>
                  <a:pt x="602" y="1096"/>
                </a:lnTo>
                <a:lnTo>
                  <a:pt x="602" y="1096"/>
                </a:lnTo>
                <a:lnTo>
                  <a:pt x="598" y="1046"/>
                </a:lnTo>
                <a:lnTo>
                  <a:pt x="598" y="1046"/>
                </a:lnTo>
                <a:lnTo>
                  <a:pt x="596" y="1010"/>
                </a:lnTo>
                <a:lnTo>
                  <a:pt x="596" y="1010"/>
                </a:lnTo>
                <a:lnTo>
                  <a:pt x="589" y="967"/>
                </a:lnTo>
                <a:lnTo>
                  <a:pt x="589" y="967"/>
                </a:lnTo>
                <a:lnTo>
                  <a:pt x="584" y="925"/>
                </a:lnTo>
                <a:lnTo>
                  <a:pt x="584" y="925"/>
                </a:lnTo>
                <a:lnTo>
                  <a:pt x="584" y="911"/>
                </a:lnTo>
                <a:lnTo>
                  <a:pt x="584" y="897"/>
                </a:lnTo>
                <a:lnTo>
                  <a:pt x="584" y="897"/>
                </a:lnTo>
                <a:lnTo>
                  <a:pt x="584" y="888"/>
                </a:lnTo>
                <a:lnTo>
                  <a:pt x="584" y="888"/>
                </a:lnTo>
                <a:lnTo>
                  <a:pt x="601" y="888"/>
                </a:lnTo>
                <a:lnTo>
                  <a:pt x="601" y="888"/>
                </a:lnTo>
                <a:lnTo>
                  <a:pt x="619" y="888"/>
                </a:lnTo>
                <a:lnTo>
                  <a:pt x="619" y="888"/>
                </a:lnTo>
                <a:lnTo>
                  <a:pt x="635" y="889"/>
                </a:lnTo>
                <a:lnTo>
                  <a:pt x="635" y="889"/>
                </a:lnTo>
                <a:lnTo>
                  <a:pt x="645" y="889"/>
                </a:lnTo>
                <a:lnTo>
                  <a:pt x="654" y="889"/>
                </a:lnTo>
                <a:lnTo>
                  <a:pt x="654" y="889"/>
                </a:lnTo>
                <a:lnTo>
                  <a:pt x="680" y="885"/>
                </a:lnTo>
                <a:lnTo>
                  <a:pt x="680" y="885"/>
                </a:lnTo>
                <a:lnTo>
                  <a:pt x="687" y="884"/>
                </a:lnTo>
                <a:lnTo>
                  <a:pt x="687" y="884"/>
                </a:lnTo>
                <a:lnTo>
                  <a:pt x="707" y="885"/>
                </a:lnTo>
                <a:lnTo>
                  <a:pt x="716" y="884"/>
                </a:lnTo>
                <a:lnTo>
                  <a:pt x="726" y="881"/>
                </a:lnTo>
                <a:lnTo>
                  <a:pt x="726" y="881"/>
                </a:lnTo>
                <a:lnTo>
                  <a:pt x="732" y="878"/>
                </a:lnTo>
                <a:lnTo>
                  <a:pt x="738" y="873"/>
                </a:lnTo>
                <a:lnTo>
                  <a:pt x="743" y="866"/>
                </a:lnTo>
                <a:lnTo>
                  <a:pt x="747" y="860"/>
                </a:lnTo>
                <a:lnTo>
                  <a:pt x="747" y="860"/>
                </a:lnTo>
                <a:lnTo>
                  <a:pt x="750" y="853"/>
                </a:lnTo>
                <a:lnTo>
                  <a:pt x="753" y="847"/>
                </a:lnTo>
                <a:lnTo>
                  <a:pt x="753" y="847"/>
                </a:lnTo>
                <a:lnTo>
                  <a:pt x="759" y="835"/>
                </a:lnTo>
                <a:lnTo>
                  <a:pt x="762" y="826"/>
                </a:lnTo>
                <a:lnTo>
                  <a:pt x="763" y="813"/>
                </a:lnTo>
                <a:lnTo>
                  <a:pt x="763" y="802"/>
                </a:lnTo>
                <a:lnTo>
                  <a:pt x="763" y="802"/>
                </a:lnTo>
                <a:close/>
                <a:moveTo>
                  <a:pt x="161" y="760"/>
                </a:moveTo>
                <a:lnTo>
                  <a:pt x="161" y="760"/>
                </a:lnTo>
                <a:lnTo>
                  <a:pt x="156" y="761"/>
                </a:lnTo>
                <a:lnTo>
                  <a:pt x="151" y="764"/>
                </a:lnTo>
                <a:lnTo>
                  <a:pt x="151" y="764"/>
                </a:lnTo>
                <a:lnTo>
                  <a:pt x="140" y="765"/>
                </a:lnTo>
                <a:lnTo>
                  <a:pt x="140" y="765"/>
                </a:lnTo>
                <a:lnTo>
                  <a:pt x="157" y="718"/>
                </a:lnTo>
                <a:lnTo>
                  <a:pt x="157" y="718"/>
                </a:lnTo>
                <a:lnTo>
                  <a:pt x="159" y="714"/>
                </a:lnTo>
                <a:lnTo>
                  <a:pt x="161" y="713"/>
                </a:lnTo>
                <a:lnTo>
                  <a:pt x="163" y="714"/>
                </a:lnTo>
                <a:lnTo>
                  <a:pt x="163" y="714"/>
                </a:lnTo>
                <a:lnTo>
                  <a:pt x="176" y="760"/>
                </a:lnTo>
                <a:lnTo>
                  <a:pt x="176" y="760"/>
                </a:lnTo>
                <a:lnTo>
                  <a:pt x="161" y="760"/>
                </a:lnTo>
                <a:lnTo>
                  <a:pt x="161" y="760"/>
                </a:lnTo>
                <a:close/>
                <a:moveTo>
                  <a:pt x="587" y="749"/>
                </a:moveTo>
                <a:lnTo>
                  <a:pt x="587" y="749"/>
                </a:lnTo>
                <a:lnTo>
                  <a:pt x="591" y="738"/>
                </a:lnTo>
                <a:lnTo>
                  <a:pt x="593" y="726"/>
                </a:lnTo>
                <a:lnTo>
                  <a:pt x="596" y="705"/>
                </a:lnTo>
                <a:lnTo>
                  <a:pt x="596" y="705"/>
                </a:lnTo>
                <a:lnTo>
                  <a:pt x="617" y="750"/>
                </a:lnTo>
                <a:lnTo>
                  <a:pt x="617" y="750"/>
                </a:lnTo>
                <a:lnTo>
                  <a:pt x="587" y="749"/>
                </a:lnTo>
                <a:lnTo>
                  <a:pt x="587" y="749"/>
                </a:ln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ïsļíḋe">
            <a:extLst>
              <a:ext uri="{FF2B5EF4-FFF2-40B4-BE49-F238E27FC236}">
                <a16:creationId xmlns:a16="http://schemas.microsoft.com/office/drawing/2014/main" id="{CAB50100-99A0-4C5C-9A9D-9EF53C7D2AFC}"/>
              </a:ext>
            </a:extLst>
          </p:cNvPr>
          <p:cNvSpPr/>
          <p:nvPr/>
        </p:nvSpPr>
        <p:spPr>
          <a:xfrm>
            <a:off x="3611944" y="3889327"/>
            <a:ext cx="898590" cy="1838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3" name="iṣļïḍé">
            <a:extLst>
              <a:ext uri="{FF2B5EF4-FFF2-40B4-BE49-F238E27FC236}">
                <a16:creationId xmlns:a16="http://schemas.microsoft.com/office/drawing/2014/main" id="{49AF6D3C-69B3-47A4-BFE9-F7070C907AA2}"/>
              </a:ext>
            </a:extLst>
          </p:cNvPr>
          <p:cNvGrpSpPr/>
          <p:nvPr/>
        </p:nvGrpSpPr>
        <p:grpSpPr>
          <a:xfrm>
            <a:off x="3913116" y="2837497"/>
            <a:ext cx="296247" cy="1206491"/>
            <a:chOff x="3754908" y="3433078"/>
            <a:chExt cx="309085" cy="1258777"/>
          </a:xfrm>
          <a:solidFill>
            <a:schemeClr val="accent2"/>
          </a:solidFill>
        </p:grpSpPr>
        <p:sp>
          <p:nvSpPr>
            <p:cNvPr id="36" name="ïṩḷîḍè">
              <a:extLst>
                <a:ext uri="{FF2B5EF4-FFF2-40B4-BE49-F238E27FC236}">
                  <a16:creationId xmlns:a16="http://schemas.microsoft.com/office/drawing/2014/main" id="{744A7592-67FB-4D75-BD26-09E9E845D004}"/>
                </a:ext>
              </a:extLst>
            </p:cNvPr>
            <p:cNvSpPr/>
            <p:nvPr/>
          </p:nvSpPr>
          <p:spPr bwMode="auto">
            <a:xfrm>
              <a:off x="3754908" y="3613904"/>
              <a:ext cx="309085" cy="1077951"/>
            </a:xfrm>
            <a:custGeom>
              <a:avLst/>
              <a:gdLst>
                <a:gd name="T0" fmla="*/ 342 w 441"/>
                <a:gd name="T1" fmla="*/ 582 h 1538"/>
                <a:gd name="T2" fmla="*/ 335 w 441"/>
                <a:gd name="T3" fmla="*/ 449 h 1538"/>
                <a:gd name="T4" fmla="*/ 346 w 441"/>
                <a:gd name="T5" fmla="*/ 406 h 1538"/>
                <a:gd name="T6" fmla="*/ 363 w 441"/>
                <a:gd name="T7" fmla="*/ 365 h 1538"/>
                <a:gd name="T8" fmla="*/ 414 w 441"/>
                <a:gd name="T9" fmla="*/ 378 h 1538"/>
                <a:gd name="T10" fmla="*/ 441 w 441"/>
                <a:gd name="T11" fmla="*/ 313 h 1538"/>
                <a:gd name="T12" fmla="*/ 433 w 441"/>
                <a:gd name="T13" fmla="*/ 256 h 1538"/>
                <a:gd name="T14" fmla="*/ 392 w 441"/>
                <a:gd name="T15" fmla="*/ 140 h 1538"/>
                <a:gd name="T16" fmla="*/ 392 w 441"/>
                <a:gd name="T17" fmla="*/ 62 h 1538"/>
                <a:gd name="T18" fmla="*/ 384 w 441"/>
                <a:gd name="T19" fmla="*/ 39 h 1538"/>
                <a:gd name="T20" fmla="*/ 346 w 441"/>
                <a:gd name="T21" fmla="*/ 20 h 1538"/>
                <a:gd name="T22" fmla="*/ 319 w 441"/>
                <a:gd name="T23" fmla="*/ 10 h 1538"/>
                <a:gd name="T24" fmla="*/ 296 w 441"/>
                <a:gd name="T25" fmla="*/ 11 h 1538"/>
                <a:gd name="T26" fmla="*/ 300 w 441"/>
                <a:gd name="T27" fmla="*/ 62 h 1538"/>
                <a:gd name="T28" fmla="*/ 325 w 441"/>
                <a:gd name="T29" fmla="*/ 116 h 1538"/>
                <a:gd name="T30" fmla="*/ 268 w 441"/>
                <a:gd name="T31" fmla="*/ 89 h 1538"/>
                <a:gd name="T32" fmla="*/ 247 w 441"/>
                <a:gd name="T33" fmla="*/ 49 h 1538"/>
                <a:gd name="T34" fmla="*/ 220 w 441"/>
                <a:gd name="T35" fmla="*/ 46 h 1538"/>
                <a:gd name="T36" fmla="*/ 238 w 441"/>
                <a:gd name="T37" fmla="*/ 85 h 1538"/>
                <a:gd name="T38" fmla="*/ 181 w 441"/>
                <a:gd name="T39" fmla="*/ 39 h 1538"/>
                <a:gd name="T40" fmla="*/ 124 w 441"/>
                <a:gd name="T41" fmla="*/ 1 h 1538"/>
                <a:gd name="T42" fmla="*/ 101 w 441"/>
                <a:gd name="T43" fmla="*/ 21 h 1538"/>
                <a:gd name="T44" fmla="*/ 51 w 441"/>
                <a:gd name="T45" fmla="*/ 36 h 1538"/>
                <a:gd name="T46" fmla="*/ 5 w 441"/>
                <a:gd name="T47" fmla="*/ 78 h 1538"/>
                <a:gd name="T48" fmla="*/ 16 w 441"/>
                <a:gd name="T49" fmla="*/ 182 h 1538"/>
                <a:gd name="T50" fmla="*/ 32 w 441"/>
                <a:gd name="T51" fmla="*/ 239 h 1538"/>
                <a:gd name="T52" fmla="*/ 49 w 441"/>
                <a:gd name="T53" fmla="*/ 274 h 1538"/>
                <a:gd name="T54" fmla="*/ 63 w 441"/>
                <a:gd name="T55" fmla="*/ 325 h 1538"/>
                <a:gd name="T56" fmla="*/ 78 w 441"/>
                <a:gd name="T57" fmla="*/ 371 h 1538"/>
                <a:gd name="T58" fmla="*/ 51 w 441"/>
                <a:gd name="T59" fmla="*/ 463 h 1538"/>
                <a:gd name="T60" fmla="*/ 44 w 441"/>
                <a:gd name="T61" fmla="*/ 569 h 1538"/>
                <a:gd name="T62" fmla="*/ 47 w 441"/>
                <a:gd name="T63" fmla="*/ 658 h 1538"/>
                <a:gd name="T64" fmla="*/ 57 w 441"/>
                <a:gd name="T65" fmla="*/ 717 h 1538"/>
                <a:gd name="T66" fmla="*/ 56 w 441"/>
                <a:gd name="T67" fmla="*/ 758 h 1538"/>
                <a:gd name="T68" fmla="*/ 58 w 441"/>
                <a:gd name="T69" fmla="*/ 816 h 1538"/>
                <a:gd name="T70" fmla="*/ 52 w 441"/>
                <a:gd name="T71" fmla="*/ 873 h 1538"/>
                <a:gd name="T72" fmla="*/ 56 w 441"/>
                <a:gd name="T73" fmla="*/ 944 h 1538"/>
                <a:gd name="T74" fmla="*/ 26 w 441"/>
                <a:gd name="T75" fmla="*/ 1112 h 1538"/>
                <a:gd name="T76" fmla="*/ 34 w 441"/>
                <a:gd name="T77" fmla="*/ 1335 h 1538"/>
                <a:gd name="T78" fmla="*/ 55 w 441"/>
                <a:gd name="T79" fmla="*/ 1397 h 1538"/>
                <a:gd name="T80" fmla="*/ 52 w 441"/>
                <a:gd name="T81" fmla="*/ 1473 h 1538"/>
                <a:gd name="T82" fmla="*/ 87 w 441"/>
                <a:gd name="T83" fmla="*/ 1493 h 1538"/>
                <a:gd name="T84" fmla="*/ 143 w 441"/>
                <a:gd name="T85" fmla="*/ 1525 h 1538"/>
                <a:gd name="T86" fmla="*/ 264 w 441"/>
                <a:gd name="T87" fmla="*/ 1534 h 1538"/>
                <a:gd name="T88" fmla="*/ 284 w 441"/>
                <a:gd name="T89" fmla="*/ 1506 h 1538"/>
                <a:gd name="T90" fmla="*/ 242 w 441"/>
                <a:gd name="T91" fmla="*/ 1478 h 1538"/>
                <a:gd name="T92" fmla="*/ 200 w 441"/>
                <a:gd name="T93" fmla="*/ 1437 h 1538"/>
                <a:gd name="T94" fmla="*/ 211 w 441"/>
                <a:gd name="T95" fmla="*/ 1422 h 1538"/>
                <a:gd name="T96" fmla="*/ 330 w 441"/>
                <a:gd name="T97" fmla="*/ 1457 h 1538"/>
                <a:gd name="T98" fmla="*/ 394 w 441"/>
                <a:gd name="T99" fmla="*/ 1433 h 1538"/>
                <a:gd name="T100" fmla="*/ 374 w 441"/>
                <a:gd name="T101" fmla="*/ 1406 h 1538"/>
                <a:gd name="T102" fmla="*/ 319 w 441"/>
                <a:gd name="T103" fmla="*/ 1396 h 1538"/>
                <a:gd name="T104" fmla="*/ 264 w 441"/>
                <a:gd name="T105" fmla="*/ 1361 h 1538"/>
                <a:gd name="T106" fmla="*/ 243 w 441"/>
                <a:gd name="T107" fmla="*/ 1308 h 1538"/>
                <a:gd name="T108" fmla="*/ 254 w 441"/>
                <a:gd name="T109" fmla="*/ 1282 h 1538"/>
                <a:gd name="T110" fmla="*/ 239 w 441"/>
                <a:gd name="T111" fmla="*/ 1208 h 1538"/>
                <a:gd name="T112" fmla="*/ 257 w 441"/>
                <a:gd name="T113" fmla="*/ 1154 h 1538"/>
                <a:gd name="T114" fmla="*/ 279 w 441"/>
                <a:gd name="T115" fmla="*/ 1041 h 1538"/>
                <a:gd name="T116" fmla="*/ 325 w 441"/>
                <a:gd name="T117" fmla="*/ 789 h 1538"/>
                <a:gd name="T118" fmla="*/ 334 w 441"/>
                <a:gd name="T119" fmla="*/ 65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" h="1538">
                  <a:moveTo>
                    <a:pt x="334" y="650"/>
                  </a:moveTo>
                  <a:lnTo>
                    <a:pt x="334" y="650"/>
                  </a:lnTo>
                  <a:lnTo>
                    <a:pt x="340" y="649"/>
                  </a:lnTo>
                  <a:lnTo>
                    <a:pt x="344" y="646"/>
                  </a:lnTo>
                  <a:lnTo>
                    <a:pt x="345" y="642"/>
                  </a:lnTo>
                  <a:lnTo>
                    <a:pt x="345" y="636"/>
                  </a:lnTo>
                  <a:lnTo>
                    <a:pt x="345" y="636"/>
                  </a:lnTo>
                  <a:lnTo>
                    <a:pt x="341" y="599"/>
                  </a:lnTo>
                  <a:lnTo>
                    <a:pt x="341" y="599"/>
                  </a:lnTo>
                  <a:lnTo>
                    <a:pt x="342" y="582"/>
                  </a:lnTo>
                  <a:lnTo>
                    <a:pt x="342" y="582"/>
                  </a:lnTo>
                  <a:lnTo>
                    <a:pt x="342" y="565"/>
                  </a:lnTo>
                  <a:lnTo>
                    <a:pt x="342" y="549"/>
                  </a:lnTo>
                  <a:lnTo>
                    <a:pt x="342" y="549"/>
                  </a:lnTo>
                  <a:lnTo>
                    <a:pt x="339" y="495"/>
                  </a:lnTo>
                  <a:lnTo>
                    <a:pt x="339" y="495"/>
                  </a:lnTo>
                  <a:lnTo>
                    <a:pt x="336" y="453"/>
                  </a:lnTo>
                  <a:lnTo>
                    <a:pt x="336" y="453"/>
                  </a:lnTo>
                  <a:lnTo>
                    <a:pt x="335" y="449"/>
                  </a:lnTo>
                  <a:lnTo>
                    <a:pt x="335" y="449"/>
                  </a:lnTo>
                  <a:lnTo>
                    <a:pt x="332" y="429"/>
                  </a:lnTo>
                  <a:lnTo>
                    <a:pt x="329" y="409"/>
                  </a:lnTo>
                  <a:lnTo>
                    <a:pt x="329" y="409"/>
                  </a:lnTo>
                  <a:lnTo>
                    <a:pt x="329" y="408"/>
                  </a:lnTo>
                  <a:lnTo>
                    <a:pt x="329" y="408"/>
                  </a:lnTo>
                  <a:lnTo>
                    <a:pt x="332" y="407"/>
                  </a:lnTo>
                  <a:lnTo>
                    <a:pt x="336" y="407"/>
                  </a:lnTo>
                  <a:lnTo>
                    <a:pt x="344" y="409"/>
                  </a:lnTo>
                  <a:lnTo>
                    <a:pt x="344" y="409"/>
                  </a:lnTo>
                  <a:lnTo>
                    <a:pt x="346" y="406"/>
                  </a:lnTo>
                  <a:lnTo>
                    <a:pt x="346" y="402"/>
                  </a:lnTo>
                  <a:lnTo>
                    <a:pt x="348" y="393"/>
                  </a:lnTo>
                  <a:lnTo>
                    <a:pt x="348" y="393"/>
                  </a:lnTo>
                  <a:lnTo>
                    <a:pt x="352" y="377"/>
                  </a:lnTo>
                  <a:lnTo>
                    <a:pt x="352" y="377"/>
                  </a:lnTo>
                  <a:lnTo>
                    <a:pt x="353" y="370"/>
                  </a:lnTo>
                  <a:lnTo>
                    <a:pt x="355" y="365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63" y="365"/>
                  </a:lnTo>
                  <a:lnTo>
                    <a:pt x="371" y="371"/>
                  </a:lnTo>
                  <a:lnTo>
                    <a:pt x="371" y="371"/>
                  </a:lnTo>
                  <a:lnTo>
                    <a:pt x="376" y="375"/>
                  </a:lnTo>
                  <a:lnTo>
                    <a:pt x="381" y="377"/>
                  </a:lnTo>
                  <a:lnTo>
                    <a:pt x="386" y="378"/>
                  </a:lnTo>
                  <a:lnTo>
                    <a:pt x="392" y="378"/>
                  </a:lnTo>
                  <a:lnTo>
                    <a:pt x="392" y="378"/>
                  </a:lnTo>
                  <a:lnTo>
                    <a:pt x="410" y="378"/>
                  </a:lnTo>
                  <a:lnTo>
                    <a:pt x="410" y="378"/>
                  </a:lnTo>
                  <a:lnTo>
                    <a:pt x="414" y="378"/>
                  </a:lnTo>
                  <a:lnTo>
                    <a:pt x="418" y="377"/>
                  </a:lnTo>
                  <a:lnTo>
                    <a:pt x="425" y="373"/>
                  </a:lnTo>
                  <a:lnTo>
                    <a:pt x="425" y="373"/>
                  </a:lnTo>
                  <a:lnTo>
                    <a:pt x="430" y="368"/>
                  </a:lnTo>
                  <a:lnTo>
                    <a:pt x="435" y="361"/>
                  </a:lnTo>
                  <a:lnTo>
                    <a:pt x="435" y="361"/>
                  </a:lnTo>
                  <a:lnTo>
                    <a:pt x="439" y="350"/>
                  </a:lnTo>
                  <a:lnTo>
                    <a:pt x="441" y="337"/>
                  </a:lnTo>
                  <a:lnTo>
                    <a:pt x="441" y="337"/>
                  </a:lnTo>
                  <a:lnTo>
                    <a:pt x="441" y="313"/>
                  </a:lnTo>
                  <a:lnTo>
                    <a:pt x="440" y="300"/>
                  </a:lnTo>
                  <a:lnTo>
                    <a:pt x="439" y="288"/>
                  </a:lnTo>
                  <a:lnTo>
                    <a:pt x="439" y="288"/>
                  </a:lnTo>
                  <a:lnTo>
                    <a:pt x="439" y="280"/>
                  </a:lnTo>
                  <a:lnTo>
                    <a:pt x="439" y="280"/>
                  </a:lnTo>
                  <a:lnTo>
                    <a:pt x="438" y="272"/>
                  </a:lnTo>
                  <a:lnTo>
                    <a:pt x="435" y="264"/>
                  </a:lnTo>
                  <a:lnTo>
                    <a:pt x="435" y="264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1" y="248"/>
                  </a:lnTo>
                  <a:lnTo>
                    <a:pt x="428" y="239"/>
                  </a:lnTo>
                  <a:lnTo>
                    <a:pt x="428" y="239"/>
                  </a:lnTo>
                  <a:lnTo>
                    <a:pt x="425" y="236"/>
                  </a:lnTo>
                  <a:lnTo>
                    <a:pt x="424" y="232"/>
                  </a:lnTo>
                  <a:lnTo>
                    <a:pt x="424" y="232"/>
                  </a:lnTo>
                  <a:lnTo>
                    <a:pt x="420" y="220"/>
                  </a:lnTo>
                  <a:lnTo>
                    <a:pt x="420" y="220"/>
                  </a:lnTo>
                  <a:lnTo>
                    <a:pt x="392" y="140"/>
                  </a:lnTo>
                  <a:lnTo>
                    <a:pt x="392" y="140"/>
                  </a:lnTo>
                  <a:lnTo>
                    <a:pt x="386" y="125"/>
                  </a:lnTo>
                  <a:lnTo>
                    <a:pt x="386" y="125"/>
                  </a:lnTo>
                  <a:lnTo>
                    <a:pt x="384" y="120"/>
                  </a:lnTo>
                  <a:lnTo>
                    <a:pt x="383" y="116"/>
                  </a:lnTo>
                  <a:lnTo>
                    <a:pt x="383" y="109"/>
                  </a:lnTo>
                  <a:lnTo>
                    <a:pt x="383" y="104"/>
                  </a:lnTo>
                  <a:lnTo>
                    <a:pt x="383" y="104"/>
                  </a:lnTo>
                  <a:lnTo>
                    <a:pt x="389" y="75"/>
                  </a:lnTo>
                  <a:lnTo>
                    <a:pt x="389" y="75"/>
                  </a:lnTo>
                  <a:lnTo>
                    <a:pt x="392" y="62"/>
                  </a:lnTo>
                  <a:lnTo>
                    <a:pt x="392" y="62"/>
                  </a:lnTo>
                  <a:lnTo>
                    <a:pt x="393" y="57"/>
                  </a:lnTo>
                  <a:lnTo>
                    <a:pt x="392" y="52"/>
                  </a:lnTo>
                  <a:lnTo>
                    <a:pt x="392" y="52"/>
                  </a:lnTo>
                  <a:lnTo>
                    <a:pt x="391" y="46"/>
                  </a:lnTo>
                  <a:lnTo>
                    <a:pt x="389" y="44"/>
                  </a:lnTo>
                  <a:lnTo>
                    <a:pt x="387" y="42"/>
                  </a:lnTo>
                  <a:lnTo>
                    <a:pt x="387" y="42"/>
                  </a:lnTo>
                  <a:lnTo>
                    <a:pt x="384" y="39"/>
                  </a:lnTo>
                  <a:lnTo>
                    <a:pt x="384" y="39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76" y="32"/>
                  </a:lnTo>
                  <a:lnTo>
                    <a:pt x="368" y="28"/>
                  </a:lnTo>
                  <a:lnTo>
                    <a:pt x="368" y="28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6" y="20"/>
                  </a:lnTo>
                  <a:lnTo>
                    <a:pt x="341" y="18"/>
                  </a:lnTo>
                  <a:lnTo>
                    <a:pt x="337" y="14"/>
                  </a:lnTo>
                  <a:lnTo>
                    <a:pt x="337" y="14"/>
                  </a:lnTo>
                  <a:lnTo>
                    <a:pt x="331" y="9"/>
                  </a:lnTo>
                  <a:lnTo>
                    <a:pt x="331" y="9"/>
                  </a:lnTo>
                  <a:lnTo>
                    <a:pt x="327" y="6"/>
                  </a:lnTo>
                  <a:lnTo>
                    <a:pt x="325" y="6"/>
                  </a:lnTo>
                  <a:lnTo>
                    <a:pt x="321" y="8"/>
                  </a:lnTo>
                  <a:lnTo>
                    <a:pt x="319" y="10"/>
                  </a:lnTo>
                  <a:lnTo>
                    <a:pt x="319" y="10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1" y="21"/>
                  </a:lnTo>
                  <a:lnTo>
                    <a:pt x="311" y="21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304" y="14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296" y="11"/>
                  </a:lnTo>
                  <a:lnTo>
                    <a:pt x="294" y="13"/>
                  </a:lnTo>
                  <a:lnTo>
                    <a:pt x="291" y="15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3" y="31"/>
                  </a:lnTo>
                  <a:lnTo>
                    <a:pt x="293" y="31"/>
                  </a:lnTo>
                  <a:lnTo>
                    <a:pt x="299" y="52"/>
                  </a:lnTo>
                  <a:lnTo>
                    <a:pt x="299" y="52"/>
                  </a:lnTo>
                  <a:lnTo>
                    <a:pt x="300" y="62"/>
                  </a:lnTo>
                  <a:lnTo>
                    <a:pt x="300" y="62"/>
                  </a:lnTo>
                  <a:lnTo>
                    <a:pt x="301" y="71"/>
                  </a:lnTo>
                  <a:lnTo>
                    <a:pt x="303" y="80"/>
                  </a:lnTo>
                  <a:lnTo>
                    <a:pt x="303" y="80"/>
                  </a:lnTo>
                  <a:lnTo>
                    <a:pt x="309" y="96"/>
                  </a:lnTo>
                  <a:lnTo>
                    <a:pt x="309" y="96"/>
                  </a:lnTo>
                  <a:lnTo>
                    <a:pt x="313" y="103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25" y="116"/>
                  </a:lnTo>
                  <a:lnTo>
                    <a:pt x="325" y="116"/>
                  </a:lnTo>
                  <a:lnTo>
                    <a:pt x="329" y="122"/>
                  </a:lnTo>
                  <a:lnTo>
                    <a:pt x="329" y="122"/>
                  </a:lnTo>
                  <a:lnTo>
                    <a:pt x="316" y="119"/>
                  </a:lnTo>
                  <a:lnTo>
                    <a:pt x="308" y="114"/>
                  </a:lnTo>
                  <a:lnTo>
                    <a:pt x="308" y="114"/>
                  </a:lnTo>
                  <a:lnTo>
                    <a:pt x="296" y="107"/>
                  </a:lnTo>
                  <a:lnTo>
                    <a:pt x="296" y="107"/>
                  </a:lnTo>
                  <a:lnTo>
                    <a:pt x="280" y="96"/>
                  </a:lnTo>
                  <a:lnTo>
                    <a:pt x="280" y="96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4" y="87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77"/>
                  </a:lnTo>
                  <a:lnTo>
                    <a:pt x="260" y="77"/>
                  </a:lnTo>
                  <a:lnTo>
                    <a:pt x="258" y="68"/>
                  </a:lnTo>
                  <a:lnTo>
                    <a:pt x="256" y="62"/>
                  </a:lnTo>
                  <a:lnTo>
                    <a:pt x="247" y="49"/>
                  </a:lnTo>
                  <a:lnTo>
                    <a:pt x="247" y="49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38" y="41"/>
                  </a:lnTo>
                  <a:lnTo>
                    <a:pt x="233" y="40"/>
                  </a:lnTo>
                  <a:lnTo>
                    <a:pt x="230" y="41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2" y="44"/>
                  </a:lnTo>
                  <a:lnTo>
                    <a:pt x="222" y="44"/>
                  </a:lnTo>
                  <a:lnTo>
                    <a:pt x="220" y="46"/>
                  </a:lnTo>
                  <a:lnTo>
                    <a:pt x="217" y="50"/>
                  </a:lnTo>
                  <a:lnTo>
                    <a:pt x="216" y="52"/>
                  </a:lnTo>
                  <a:lnTo>
                    <a:pt x="217" y="56"/>
                  </a:lnTo>
                  <a:lnTo>
                    <a:pt x="217" y="56"/>
                  </a:lnTo>
                  <a:lnTo>
                    <a:pt x="218" y="61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34" y="80"/>
                  </a:lnTo>
                  <a:lnTo>
                    <a:pt x="234" y="80"/>
                  </a:lnTo>
                  <a:lnTo>
                    <a:pt x="238" y="85"/>
                  </a:lnTo>
                  <a:lnTo>
                    <a:pt x="239" y="92"/>
                  </a:lnTo>
                  <a:lnTo>
                    <a:pt x="239" y="92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17" y="87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81" y="39"/>
                  </a:lnTo>
                  <a:lnTo>
                    <a:pt x="169" y="26"/>
                  </a:lnTo>
                  <a:lnTo>
                    <a:pt x="169" y="26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46" y="8"/>
                  </a:lnTo>
                  <a:lnTo>
                    <a:pt x="140" y="5"/>
                  </a:lnTo>
                  <a:lnTo>
                    <a:pt x="134" y="3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2" y="0"/>
                  </a:lnTo>
                  <a:lnTo>
                    <a:pt x="118" y="1"/>
                  </a:lnTo>
                  <a:lnTo>
                    <a:pt x="115" y="3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4" y="19"/>
                  </a:lnTo>
                  <a:lnTo>
                    <a:pt x="101" y="21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1" y="25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5" y="37"/>
                  </a:lnTo>
                  <a:lnTo>
                    <a:pt x="39" y="4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9" y="5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8" y="70"/>
                  </a:lnTo>
                  <a:lnTo>
                    <a:pt x="5" y="78"/>
                  </a:lnTo>
                  <a:lnTo>
                    <a:pt x="3" y="87"/>
                  </a:lnTo>
                  <a:lnTo>
                    <a:pt x="1" y="96"/>
                  </a:lnTo>
                  <a:lnTo>
                    <a:pt x="0" y="113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8" y="154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8" y="190"/>
                  </a:lnTo>
                  <a:lnTo>
                    <a:pt x="19" y="196"/>
                  </a:lnTo>
                  <a:lnTo>
                    <a:pt x="19" y="196"/>
                  </a:lnTo>
                  <a:lnTo>
                    <a:pt x="23" y="210"/>
                  </a:lnTo>
                  <a:lnTo>
                    <a:pt x="25" y="223"/>
                  </a:lnTo>
                  <a:lnTo>
                    <a:pt x="25" y="223"/>
                  </a:lnTo>
                  <a:lnTo>
                    <a:pt x="28" y="232"/>
                  </a:lnTo>
                  <a:lnTo>
                    <a:pt x="30" y="236"/>
                  </a:lnTo>
                  <a:lnTo>
                    <a:pt x="32" y="239"/>
                  </a:lnTo>
                  <a:lnTo>
                    <a:pt x="32" y="239"/>
                  </a:lnTo>
                  <a:lnTo>
                    <a:pt x="34" y="241"/>
                  </a:lnTo>
                  <a:lnTo>
                    <a:pt x="35" y="243"/>
                  </a:lnTo>
                  <a:lnTo>
                    <a:pt x="35" y="243"/>
                  </a:lnTo>
                  <a:lnTo>
                    <a:pt x="35" y="246"/>
                  </a:lnTo>
                  <a:lnTo>
                    <a:pt x="36" y="248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41" y="258"/>
                  </a:lnTo>
                  <a:lnTo>
                    <a:pt x="41" y="258"/>
                  </a:lnTo>
                  <a:lnTo>
                    <a:pt x="49" y="274"/>
                  </a:lnTo>
                  <a:lnTo>
                    <a:pt x="51" y="282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7" y="300"/>
                  </a:lnTo>
                  <a:lnTo>
                    <a:pt x="61" y="309"/>
                  </a:lnTo>
                  <a:lnTo>
                    <a:pt x="61" y="309"/>
                  </a:lnTo>
                  <a:lnTo>
                    <a:pt x="62" y="311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63" y="325"/>
                  </a:lnTo>
                  <a:lnTo>
                    <a:pt x="65" y="334"/>
                  </a:lnTo>
                  <a:lnTo>
                    <a:pt x="68" y="342"/>
                  </a:lnTo>
                  <a:lnTo>
                    <a:pt x="72" y="351"/>
                  </a:lnTo>
                  <a:lnTo>
                    <a:pt x="72" y="351"/>
                  </a:lnTo>
                  <a:lnTo>
                    <a:pt x="76" y="356"/>
                  </a:lnTo>
                  <a:lnTo>
                    <a:pt x="77" y="363"/>
                  </a:lnTo>
                  <a:lnTo>
                    <a:pt x="77" y="363"/>
                  </a:lnTo>
                  <a:lnTo>
                    <a:pt x="77" y="367"/>
                  </a:lnTo>
                  <a:lnTo>
                    <a:pt x="77" y="367"/>
                  </a:lnTo>
                  <a:lnTo>
                    <a:pt x="78" y="371"/>
                  </a:lnTo>
                  <a:lnTo>
                    <a:pt x="77" y="375"/>
                  </a:lnTo>
                  <a:lnTo>
                    <a:pt x="75" y="383"/>
                  </a:lnTo>
                  <a:lnTo>
                    <a:pt x="75" y="383"/>
                  </a:lnTo>
                  <a:lnTo>
                    <a:pt x="71" y="392"/>
                  </a:lnTo>
                  <a:lnTo>
                    <a:pt x="68" y="401"/>
                  </a:lnTo>
                  <a:lnTo>
                    <a:pt x="63" y="419"/>
                  </a:lnTo>
                  <a:lnTo>
                    <a:pt x="63" y="419"/>
                  </a:lnTo>
                  <a:lnTo>
                    <a:pt x="60" y="435"/>
                  </a:lnTo>
                  <a:lnTo>
                    <a:pt x="60" y="435"/>
                  </a:lnTo>
                  <a:lnTo>
                    <a:pt x="51" y="463"/>
                  </a:lnTo>
                  <a:lnTo>
                    <a:pt x="51" y="463"/>
                  </a:lnTo>
                  <a:lnTo>
                    <a:pt x="50" y="476"/>
                  </a:lnTo>
                  <a:lnTo>
                    <a:pt x="51" y="491"/>
                  </a:lnTo>
                  <a:lnTo>
                    <a:pt x="51" y="491"/>
                  </a:lnTo>
                  <a:lnTo>
                    <a:pt x="51" y="501"/>
                  </a:lnTo>
                  <a:lnTo>
                    <a:pt x="50" y="511"/>
                  </a:lnTo>
                  <a:lnTo>
                    <a:pt x="50" y="511"/>
                  </a:lnTo>
                  <a:lnTo>
                    <a:pt x="46" y="541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2" y="627"/>
                  </a:lnTo>
                  <a:lnTo>
                    <a:pt x="42" y="627"/>
                  </a:lnTo>
                  <a:lnTo>
                    <a:pt x="42" y="632"/>
                  </a:lnTo>
                  <a:lnTo>
                    <a:pt x="42" y="635"/>
                  </a:lnTo>
                  <a:lnTo>
                    <a:pt x="44" y="637"/>
                  </a:lnTo>
                  <a:lnTo>
                    <a:pt x="44" y="637"/>
                  </a:lnTo>
                  <a:lnTo>
                    <a:pt x="45" y="639"/>
                  </a:lnTo>
                  <a:lnTo>
                    <a:pt x="45" y="641"/>
                  </a:lnTo>
                  <a:lnTo>
                    <a:pt x="45" y="641"/>
                  </a:lnTo>
                  <a:lnTo>
                    <a:pt x="47" y="658"/>
                  </a:lnTo>
                  <a:lnTo>
                    <a:pt x="47" y="658"/>
                  </a:lnTo>
                  <a:lnTo>
                    <a:pt x="49" y="670"/>
                  </a:lnTo>
                  <a:lnTo>
                    <a:pt x="51" y="682"/>
                  </a:lnTo>
                  <a:lnTo>
                    <a:pt x="51" y="682"/>
                  </a:lnTo>
                  <a:lnTo>
                    <a:pt x="54" y="694"/>
                  </a:lnTo>
                  <a:lnTo>
                    <a:pt x="56" y="708"/>
                  </a:lnTo>
                  <a:lnTo>
                    <a:pt x="56" y="708"/>
                  </a:lnTo>
                  <a:lnTo>
                    <a:pt x="56" y="710"/>
                  </a:lnTo>
                  <a:lnTo>
                    <a:pt x="56" y="710"/>
                  </a:lnTo>
                  <a:lnTo>
                    <a:pt x="57" y="717"/>
                  </a:lnTo>
                  <a:lnTo>
                    <a:pt x="58" y="722"/>
                  </a:lnTo>
                  <a:lnTo>
                    <a:pt x="58" y="722"/>
                  </a:lnTo>
                  <a:lnTo>
                    <a:pt x="57" y="727"/>
                  </a:lnTo>
                  <a:lnTo>
                    <a:pt x="56" y="732"/>
                  </a:lnTo>
                  <a:lnTo>
                    <a:pt x="56" y="732"/>
                  </a:lnTo>
                  <a:lnTo>
                    <a:pt x="58" y="750"/>
                  </a:lnTo>
                  <a:lnTo>
                    <a:pt x="58" y="750"/>
                  </a:lnTo>
                  <a:lnTo>
                    <a:pt x="58" y="754"/>
                  </a:lnTo>
                  <a:lnTo>
                    <a:pt x="56" y="758"/>
                  </a:lnTo>
                  <a:lnTo>
                    <a:pt x="56" y="758"/>
                  </a:lnTo>
                  <a:lnTo>
                    <a:pt x="54" y="764"/>
                  </a:lnTo>
                  <a:lnTo>
                    <a:pt x="51" y="769"/>
                  </a:lnTo>
                  <a:lnTo>
                    <a:pt x="51" y="775"/>
                  </a:lnTo>
                  <a:lnTo>
                    <a:pt x="51" y="781"/>
                  </a:lnTo>
                  <a:lnTo>
                    <a:pt x="51" y="781"/>
                  </a:lnTo>
                  <a:lnTo>
                    <a:pt x="54" y="796"/>
                  </a:lnTo>
                  <a:lnTo>
                    <a:pt x="55" y="803"/>
                  </a:lnTo>
                  <a:lnTo>
                    <a:pt x="57" y="811"/>
                  </a:lnTo>
                  <a:lnTo>
                    <a:pt x="57" y="811"/>
                  </a:lnTo>
                  <a:lnTo>
                    <a:pt x="58" y="816"/>
                  </a:lnTo>
                  <a:lnTo>
                    <a:pt x="58" y="821"/>
                  </a:lnTo>
                  <a:lnTo>
                    <a:pt x="57" y="827"/>
                  </a:lnTo>
                  <a:lnTo>
                    <a:pt x="55" y="832"/>
                  </a:lnTo>
                  <a:lnTo>
                    <a:pt x="55" y="832"/>
                  </a:lnTo>
                  <a:lnTo>
                    <a:pt x="54" y="837"/>
                  </a:lnTo>
                  <a:lnTo>
                    <a:pt x="51" y="843"/>
                  </a:lnTo>
                  <a:lnTo>
                    <a:pt x="51" y="849"/>
                  </a:lnTo>
                  <a:lnTo>
                    <a:pt x="51" y="854"/>
                  </a:lnTo>
                  <a:lnTo>
                    <a:pt x="51" y="854"/>
                  </a:lnTo>
                  <a:lnTo>
                    <a:pt x="52" y="873"/>
                  </a:lnTo>
                  <a:lnTo>
                    <a:pt x="52" y="873"/>
                  </a:lnTo>
                  <a:lnTo>
                    <a:pt x="51" y="904"/>
                  </a:lnTo>
                  <a:lnTo>
                    <a:pt x="51" y="904"/>
                  </a:lnTo>
                  <a:lnTo>
                    <a:pt x="52" y="919"/>
                  </a:lnTo>
                  <a:lnTo>
                    <a:pt x="54" y="925"/>
                  </a:lnTo>
                  <a:lnTo>
                    <a:pt x="56" y="932"/>
                  </a:lnTo>
                  <a:lnTo>
                    <a:pt x="56" y="932"/>
                  </a:lnTo>
                  <a:lnTo>
                    <a:pt x="57" y="937"/>
                  </a:lnTo>
                  <a:lnTo>
                    <a:pt x="56" y="944"/>
                  </a:lnTo>
                  <a:lnTo>
                    <a:pt x="56" y="944"/>
                  </a:lnTo>
                  <a:lnTo>
                    <a:pt x="50" y="961"/>
                  </a:lnTo>
                  <a:lnTo>
                    <a:pt x="50" y="961"/>
                  </a:lnTo>
                  <a:lnTo>
                    <a:pt x="45" y="982"/>
                  </a:lnTo>
                  <a:lnTo>
                    <a:pt x="40" y="1003"/>
                  </a:lnTo>
                  <a:lnTo>
                    <a:pt x="40" y="1003"/>
                  </a:lnTo>
                  <a:lnTo>
                    <a:pt x="29" y="1082"/>
                  </a:lnTo>
                  <a:lnTo>
                    <a:pt x="29" y="1082"/>
                  </a:lnTo>
                  <a:lnTo>
                    <a:pt x="26" y="1097"/>
                  </a:lnTo>
                  <a:lnTo>
                    <a:pt x="26" y="1112"/>
                  </a:lnTo>
                  <a:lnTo>
                    <a:pt x="26" y="1112"/>
                  </a:lnTo>
                  <a:lnTo>
                    <a:pt x="26" y="1214"/>
                  </a:lnTo>
                  <a:lnTo>
                    <a:pt x="26" y="1214"/>
                  </a:lnTo>
                  <a:lnTo>
                    <a:pt x="25" y="1262"/>
                  </a:lnTo>
                  <a:lnTo>
                    <a:pt x="25" y="1262"/>
                  </a:lnTo>
                  <a:lnTo>
                    <a:pt x="25" y="1278"/>
                  </a:lnTo>
                  <a:lnTo>
                    <a:pt x="26" y="1293"/>
                  </a:lnTo>
                  <a:lnTo>
                    <a:pt x="28" y="1309"/>
                  </a:lnTo>
                  <a:lnTo>
                    <a:pt x="31" y="1324"/>
                  </a:lnTo>
                  <a:lnTo>
                    <a:pt x="31" y="1324"/>
                  </a:lnTo>
                  <a:lnTo>
                    <a:pt x="34" y="1335"/>
                  </a:lnTo>
                  <a:lnTo>
                    <a:pt x="37" y="1346"/>
                  </a:lnTo>
                  <a:lnTo>
                    <a:pt x="42" y="1356"/>
                  </a:lnTo>
                  <a:lnTo>
                    <a:pt x="49" y="1366"/>
                  </a:lnTo>
                  <a:lnTo>
                    <a:pt x="49" y="1366"/>
                  </a:lnTo>
                  <a:lnTo>
                    <a:pt x="52" y="1374"/>
                  </a:lnTo>
                  <a:lnTo>
                    <a:pt x="54" y="1377"/>
                  </a:lnTo>
                  <a:lnTo>
                    <a:pt x="54" y="1382"/>
                  </a:lnTo>
                  <a:lnTo>
                    <a:pt x="54" y="1382"/>
                  </a:lnTo>
                  <a:lnTo>
                    <a:pt x="55" y="1397"/>
                  </a:lnTo>
                  <a:lnTo>
                    <a:pt x="55" y="1397"/>
                  </a:lnTo>
                  <a:lnTo>
                    <a:pt x="54" y="1408"/>
                  </a:lnTo>
                  <a:lnTo>
                    <a:pt x="52" y="1421"/>
                  </a:lnTo>
                  <a:lnTo>
                    <a:pt x="52" y="1421"/>
                  </a:lnTo>
                  <a:lnTo>
                    <a:pt x="51" y="1424"/>
                  </a:lnTo>
                  <a:lnTo>
                    <a:pt x="51" y="1424"/>
                  </a:lnTo>
                  <a:lnTo>
                    <a:pt x="50" y="1444"/>
                  </a:lnTo>
                  <a:lnTo>
                    <a:pt x="50" y="1465"/>
                  </a:lnTo>
                  <a:lnTo>
                    <a:pt x="50" y="1465"/>
                  </a:lnTo>
                  <a:lnTo>
                    <a:pt x="51" y="1469"/>
                  </a:lnTo>
                  <a:lnTo>
                    <a:pt x="52" y="1473"/>
                  </a:lnTo>
                  <a:lnTo>
                    <a:pt x="54" y="1477"/>
                  </a:lnTo>
                  <a:lnTo>
                    <a:pt x="57" y="1479"/>
                  </a:lnTo>
                  <a:lnTo>
                    <a:pt x="57" y="1479"/>
                  </a:lnTo>
                  <a:lnTo>
                    <a:pt x="62" y="1483"/>
                  </a:lnTo>
                  <a:lnTo>
                    <a:pt x="70" y="1486"/>
                  </a:lnTo>
                  <a:lnTo>
                    <a:pt x="82" y="1493"/>
                  </a:lnTo>
                  <a:lnTo>
                    <a:pt x="82" y="1493"/>
                  </a:lnTo>
                  <a:lnTo>
                    <a:pt x="85" y="1494"/>
                  </a:lnTo>
                  <a:lnTo>
                    <a:pt x="87" y="1493"/>
                  </a:lnTo>
                  <a:lnTo>
                    <a:pt x="87" y="1493"/>
                  </a:lnTo>
                  <a:lnTo>
                    <a:pt x="94" y="1488"/>
                  </a:lnTo>
                  <a:lnTo>
                    <a:pt x="94" y="1488"/>
                  </a:lnTo>
                  <a:lnTo>
                    <a:pt x="99" y="1491"/>
                  </a:lnTo>
                  <a:lnTo>
                    <a:pt x="99" y="1491"/>
                  </a:lnTo>
                  <a:lnTo>
                    <a:pt x="112" y="1506"/>
                  </a:lnTo>
                  <a:lnTo>
                    <a:pt x="112" y="1506"/>
                  </a:lnTo>
                  <a:lnTo>
                    <a:pt x="119" y="1512"/>
                  </a:lnTo>
                  <a:lnTo>
                    <a:pt x="127" y="1517"/>
                  </a:lnTo>
                  <a:lnTo>
                    <a:pt x="134" y="1522"/>
                  </a:lnTo>
                  <a:lnTo>
                    <a:pt x="143" y="1525"/>
                  </a:lnTo>
                  <a:lnTo>
                    <a:pt x="143" y="1525"/>
                  </a:lnTo>
                  <a:lnTo>
                    <a:pt x="175" y="1535"/>
                  </a:lnTo>
                  <a:lnTo>
                    <a:pt x="175" y="1535"/>
                  </a:lnTo>
                  <a:lnTo>
                    <a:pt x="185" y="1536"/>
                  </a:lnTo>
                  <a:lnTo>
                    <a:pt x="195" y="1537"/>
                  </a:lnTo>
                  <a:lnTo>
                    <a:pt x="216" y="1538"/>
                  </a:lnTo>
                  <a:lnTo>
                    <a:pt x="216" y="1538"/>
                  </a:lnTo>
                  <a:lnTo>
                    <a:pt x="239" y="1537"/>
                  </a:lnTo>
                  <a:lnTo>
                    <a:pt x="252" y="1535"/>
                  </a:lnTo>
                  <a:lnTo>
                    <a:pt x="264" y="1534"/>
                  </a:lnTo>
                  <a:lnTo>
                    <a:pt x="264" y="1534"/>
                  </a:lnTo>
                  <a:lnTo>
                    <a:pt x="275" y="1530"/>
                  </a:lnTo>
                  <a:lnTo>
                    <a:pt x="285" y="1525"/>
                  </a:lnTo>
                  <a:lnTo>
                    <a:pt x="285" y="1525"/>
                  </a:lnTo>
                  <a:lnTo>
                    <a:pt x="289" y="1522"/>
                  </a:lnTo>
                  <a:lnTo>
                    <a:pt x="290" y="1520"/>
                  </a:lnTo>
                  <a:lnTo>
                    <a:pt x="290" y="1516"/>
                  </a:lnTo>
                  <a:lnTo>
                    <a:pt x="288" y="1512"/>
                  </a:lnTo>
                  <a:lnTo>
                    <a:pt x="288" y="1512"/>
                  </a:lnTo>
                  <a:lnTo>
                    <a:pt x="284" y="1506"/>
                  </a:lnTo>
                  <a:lnTo>
                    <a:pt x="284" y="1506"/>
                  </a:lnTo>
                  <a:lnTo>
                    <a:pt x="283" y="1501"/>
                  </a:lnTo>
                  <a:lnTo>
                    <a:pt x="280" y="1498"/>
                  </a:lnTo>
                  <a:lnTo>
                    <a:pt x="277" y="1495"/>
                  </a:lnTo>
                  <a:lnTo>
                    <a:pt x="272" y="1493"/>
                  </a:lnTo>
                  <a:lnTo>
                    <a:pt x="272" y="1493"/>
                  </a:lnTo>
                  <a:lnTo>
                    <a:pt x="256" y="1485"/>
                  </a:lnTo>
                  <a:lnTo>
                    <a:pt x="256" y="1485"/>
                  </a:lnTo>
                  <a:lnTo>
                    <a:pt x="249" y="1483"/>
                  </a:lnTo>
                  <a:lnTo>
                    <a:pt x="242" y="1478"/>
                  </a:lnTo>
                  <a:lnTo>
                    <a:pt x="242" y="1478"/>
                  </a:lnTo>
                  <a:lnTo>
                    <a:pt x="237" y="1474"/>
                  </a:lnTo>
                  <a:lnTo>
                    <a:pt x="237" y="1474"/>
                  </a:lnTo>
                  <a:lnTo>
                    <a:pt x="232" y="1470"/>
                  </a:lnTo>
                  <a:lnTo>
                    <a:pt x="232" y="1470"/>
                  </a:lnTo>
                  <a:lnTo>
                    <a:pt x="220" y="1459"/>
                  </a:lnTo>
                  <a:lnTo>
                    <a:pt x="220" y="1459"/>
                  </a:lnTo>
                  <a:lnTo>
                    <a:pt x="213" y="1454"/>
                  </a:lnTo>
                  <a:lnTo>
                    <a:pt x="208" y="1448"/>
                  </a:lnTo>
                  <a:lnTo>
                    <a:pt x="200" y="1437"/>
                  </a:lnTo>
                  <a:lnTo>
                    <a:pt x="200" y="1437"/>
                  </a:lnTo>
                  <a:lnTo>
                    <a:pt x="199" y="1433"/>
                  </a:lnTo>
                  <a:lnTo>
                    <a:pt x="197" y="1429"/>
                  </a:lnTo>
                  <a:lnTo>
                    <a:pt x="197" y="1426"/>
                  </a:lnTo>
                  <a:lnTo>
                    <a:pt x="200" y="1422"/>
                  </a:lnTo>
                  <a:lnTo>
                    <a:pt x="200" y="1422"/>
                  </a:lnTo>
                  <a:lnTo>
                    <a:pt x="202" y="1417"/>
                  </a:lnTo>
                  <a:lnTo>
                    <a:pt x="202" y="1417"/>
                  </a:lnTo>
                  <a:lnTo>
                    <a:pt x="211" y="1422"/>
                  </a:lnTo>
                  <a:lnTo>
                    <a:pt x="211" y="1422"/>
                  </a:lnTo>
                  <a:lnTo>
                    <a:pt x="247" y="1442"/>
                  </a:lnTo>
                  <a:lnTo>
                    <a:pt x="247" y="1442"/>
                  </a:lnTo>
                  <a:lnTo>
                    <a:pt x="257" y="1447"/>
                  </a:lnTo>
                  <a:lnTo>
                    <a:pt x="267" y="1449"/>
                  </a:lnTo>
                  <a:lnTo>
                    <a:pt x="277" y="1452"/>
                  </a:lnTo>
                  <a:lnTo>
                    <a:pt x="287" y="1454"/>
                  </a:lnTo>
                  <a:lnTo>
                    <a:pt x="287" y="1454"/>
                  </a:lnTo>
                  <a:lnTo>
                    <a:pt x="314" y="1457"/>
                  </a:lnTo>
                  <a:lnTo>
                    <a:pt x="314" y="1457"/>
                  </a:lnTo>
                  <a:lnTo>
                    <a:pt x="330" y="1457"/>
                  </a:lnTo>
                  <a:lnTo>
                    <a:pt x="345" y="1455"/>
                  </a:lnTo>
                  <a:lnTo>
                    <a:pt x="360" y="1453"/>
                  </a:lnTo>
                  <a:lnTo>
                    <a:pt x="374" y="1449"/>
                  </a:lnTo>
                  <a:lnTo>
                    <a:pt x="374" y="1449"/>
                  </a:lnTo>
                  <a:lnTo>
                    <a:pt x="379" y="1447"/>
                  </a:lnTo>
                  <a:lnTo>
                    <a:pt x="384" y="1444"/>
                  </a:lnTo>
                  <a:lnTo>
                    <a:pt x="388" y="1442"/>
                  </a:lnTo>
                  <a:lnTo>
                    <a:pt x="392" y="1437"/>
                  </a:lnTo>
                  <a:lnTo>
                    <a:pt x="392" y="1437"/>
                  </a:lnTo>
                  <a:lnTo>
                    <a:pt x="394" y="1433"/>
                  </a:lnTo>
                  <a:lnTo>
                    <a:pt x="396" y="1431"/>
                  </a:lnTo>
                  <a:lnTo>
                    <a:pt x="394" y="1427"/>
                  </a:lnTo>
                  <a:lnTo>
                    <a:pt x="392" y="1423"/>
                  </a:lnTo>
                  <a:lnTo>
                    <a:pt x="392" y="1423"/>
                  </a:lnTo>
                  <a:lnTo>
                    <a:pt x="391" y="1419"/>
                  </a:lnTo>
                  <a:lnTo>
                    <a:pt x="391" y="1419"/>
                  </a:lnTo>
                  <a:lnTo>
                    <a:pt x="388" y="1415"/>
                  </a:lnTo>
                  <a:lnTo>
                    <a:pt x="384" y="1411"/>
                  </a:lnTo>
                  <a:lnTo>
                    <a:pt x="379" y="1408"/>
                  </a:lnTo>
                  <a:lnTo>
                    <a:pt x="374" y="1406"/>
                  </a:lnTo>
                  <a:lnTo>
                    <a:pt x="374" y="1406"/>
                  </a:lnTo>
                  <a:lnTo>
                    <a:pt x="365" y="1405"/>
                  </a:lnTo>
                  <a:lnTo>
                    <a:pt x="355" y="1403"/>
                  </a:lnTo>
                  <a:lnTo>
                    <a:pt x="355" y="1403"/>
                  </a:lnTo>
                  <a:lnTo>
                    <a:pt x="345" y="1403"/>
                  </a:lnTo>
                  <a:lnTo>
                    <a:pt x="345" y="1403"/>
                  </a:lnTo>
                  <a:lnTo>
                    <a:pt x="335" y="1402"/>
                  </a:lnTo>
                  <a:lnTo>
                    <a:pt x="325" y="1398"/>
                  </a:lnTo>
                  <a:lnTo>
                    <a:pt x="325" y="1398"/>
                  </a:lnTo>
                  <a:lnTo>
                    <a:pt x="319" y="1396"/>
                  </a:lnTo>
                  <a:lnTo>
                    <a:pt x="319" y="1396"/>
                  </a:lnTo>
                  <a:lnTo>
                    <a:pt x="305" y="1392"/>
                  </a:lnTo>
                  <a:lnTo>
                    <a:pt x="291" y="1386"/>
                  </a:lnTo>
                  <a:lnTo>
                    <a:pt x="291" y="1386"/>
                  </a:lnTo>
                  <a:lnTo>
                    <a:pt x="282" y="1380"/>
                  </a:lnTo>
                  <a:lnTo>
                    <a:pt x="272" y="1372"/>
                  </a:lnTo>
                  <a:lnTo>
                    <a:pt x="272" y="1372"/>
                  </a:lnTo>
                  <a:lnTo>
                    <a:pt x="268" y="1367"/>
                  </a:lnTo>
                  <a:lnTo>
                    <a:pt x="268" y="1367"/>
                  </a:lnTo>
                  <a:lnTo>
                    <a:pt x="264" y="1361"/>
                  </a:lnTo>
                  <a:lnTo>
                    <a:pt x="264" y="1361"/>
                  </a:lnTo>
                  <a:lnTo>
                    <a:pt x="262" y="1358"/>
                  </a:lnTo>
                  <a:lnTo>
                    <a:pt x="260" y="1353"/>
                  </a:lnTo>
                  <a:lnTo>
                    <a:pt x="260" y="1353"/>
                  </a:lnTo>
                  <a:lnTo>
                    <a:pt x="258" y="1345"/>
                  </a:lnTo>
                  <a:lnTo>
                    <a:pt x="258" y="1345"/>
                  </a:lnTo>
                  <a:lnTo>
                    <a:pt x="246" y="1314"/>
                  </a:lnTo>
                  <a:lnTo>
                    <a:pt x="246" y="1314"/>
                  </a:lnTo>
                  <a:lnTo>
                    <a:pt x="243" y="1308"/>
                  </a:lnTo>
                  <a:lnTo>
                    <a:pt x="243" y="1308"/>
                  </a:lnTo>
                  <a:lnTo>
                    <a:pt x="243" y="1304"/>
                  </a:lnTo>
                  <a:lnTo>
                    <a:pt x="243" y="1302"/>
                  </a:lnTo>
                  <a:lnTo>
                    <a:pt x="244" y="1298"/>
                  </a:lnTo>
                  <a:lnTo>
                    <a:pt x="247" y="1296"/>
                  </a:lnTo>
                  <a:lnTo>
                    <a:pt x="247" y="1296"/>
                  </a:lnTo>
                  <a:lnTo>
                    <a:pt x="249" y="1293"/>
                  </a:lnTo>
                  <a:lnTo>
                    <a:pt x="249" y="1293"/>
                  </a:lnTo>
                  <a:lnTo>
                    <a:pt x="252" y="1289"/>
                  </a:lnTo>
                  <a:lnTo>
                    <a:pt x="253" y="1286"/>
                  </a:lnTo>
                  <a:lnTo>
                    <a:pt x="254" y="1282"/>
                  </a:lnTo>
                  <a:lnTo>
                    <a:pt x="254" y="1277"/>
                  </a:lnTo>
                  <a:lnTo>
                    <a:pt x="254" y="1277"/>
                  </a:lnTo>
                  <a:lnTo>
                    <a:pt x="253" y="1268"/>
                  </a:lnTo>
                  <a:lnTo>
                    <a:pt x="251" y="1260"/>
                  </a:lnTo>
                  <a:lnTo>
                    <a:pt x="251" y="1260"/>
                  </a:lnTo>
                  <a:lnTo>
                    <a:pt x="238" y="1220"/>
                  </a:lnTo>
                  <a:lnTo>
                    <a:pt x="238" y="1220"/>
                  </a:lnTo>
                  <a:lnTo>
                    <a:pt x="237" y="1214"/>
                  </a:lnTo>
                  <a:lnTo>
                    <a:pt x="239" y="1208"/>
                  </a:lnTo>
                  <a:lnTo>
                    <a:pt x="239" y="1208"/>
                  </a:lnTo>
                  <a:lnTo>
                    <a:pt x="244" y="1198"/>
                  </a:lnTo>
                  <a:lnTo>
                    <a:pt x="244" y="1198"/>
                  </a:lnTo>
                  <a:lnTo>
                    <a:pt x="248" y="1191"/>
                  </a:lnTo>
                  <a:lnTo>
                    <a:pt x="248" y="1191"/>
                  </a:lnTo>
                  <a:lnTo>
                    <a:pt x="253" y="1184"/>
                  </a:lnTo>
                  <a:lnTo>
                    <a:pt x="256" y="1178"/>
                  </a:lnTo>
                  <a:lnTo>
                    <a:pt x="257" y="1173"/>
                  </a:lnTo>
                  <a:lnTo>
                    <a:pt x="257" y="1163"/>
                  </a:lnTo>
                  <a:lnTo>
                    <a:pt x="257" y="1163"/>
                  </a:lnTo>
                  <a:lnTo>
                    <a:pt x="257" y="1154"/>
                  </a:lnTo>
                  <a:lnTo>
                    <a:pt x="257" y="1154"/>
                  </a:lnTo>
                  <a:lnTo>
                    <a:pt x="257" y="1149"/>
                  </a:lnTo>
                  <a:lnTo>
                    <a:pt x="257" y="1144"/>
                  </a:lnTo>
                  <a:lnTo>
                    <a:pt x="259" y="1136"/>
                  </a:lnTo>
                  <a:lnTo>
                    <a:pt x="259" y="1136"/>
                  </a:lnTo>
                  <a:lnTo>
                    <a:pt x="265" y="1115"/>
                  </a:lnTo>
                  <a:lnTo>
                    <a:pt x="270" y="1093"/>
                  </a:lnTo>
                  <a:lnTo>
                    <a:pt x="270" y="1093"/>
                  </a:lnTo>
                  <a:lnTo>
                    <a:pt x="279" y="1041"/>
                  </a:lnTo>
                  <a:lnTo>
                    <a:pt x="279" y="1041"/>
                  </a:lnTo>
                  <a:lnTo>
                    <a:pt x="285" y="998"/>
                  </a:lnTo>
                  <a:lnTo>
                    <a:pt x="285" y="998"/>
                  </a:lnTo>
                  <a:lnTo>
                    <a:pt x="291" y="948"/>
                  </a:lnTo>
                  <a:lnTo>
                    <a:pt x="295" y="925"/>
                  </a:lnTo>
                  <a:lnTo>
                    <a:pt x="300" y="900"/>
                  </a:lnTo>
                  <a:lnTo>
                    <a:pt x="300" y="900"/>
                  </a:lnTo>
                  <a:lnTo>
                    <a:pt x="313" y="846"/>
                  </a:lnTo>
                  <a:lnTo>
                    <a:pt x="313" y="846"/>
                  </a:lnTo>
                  <a:lnTo>
                    <a:pt x="325" y="789"/>
                  </a:lnTo>
                  <a:lnTo>
                    <a:pt x="325" y="789"/>
                  </a:lnTo>
                  <a:lnTo>
                    <a:pt x="329" y="769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2" y="729"/>
                  </a:lnTo>
                  <a:lnTo>
                    <a:pt x="334" y="712"/>
                  </a:lnTo>
                  <a:lnTo>
                    <a:pt x="334" y="712"/>
                  </a:lnTo>
                  <a:lnTo>
                    <a:pt x="334" y="657"/>
                  </a:lnTo>
                  <a:lnTo>
                    <a:pt x="334" y="657"/>
                  </a:lnTo>
                  <a:lnTo>
                    <a:pt x="334" y="650"/>
                  </a:lnTo>
                  <a:lnTo>
                    <a:pt x="334" y="650"/>
                  </a:lnTo>
                  <a:close/>
                </a:path>
              </a:pathLst>
            </a:cu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îṡ1ídè">
              <a:extLst>
                <a:ext uri="{FF2B5EF4-FFF2-40B4-BE49-F238E27FC236}">
                  <a16:creationId xmlns:a16="http://schemas.microsoft.com/office/drawing/2014/main" id="{770EDE1C-DFC1-48F4-BDC4-C8039DFB7E5B}"/>
                </a:ext>
              </a:extLst>
            </p:cNvPr>
            <p:cNvSpPr/>
            <p:nvPr/>
          </p:nvSpPr>
          <p:spPr bwMode="auto">
            <a:xfrm>
              <a:off x="3829901" y="3433078"/>
              <a:ext cx="138072" cy="208161"/>
            </a:xfrm>
            <a:custGeom>
              <a:avLst/>
              <a:gdLst>
                <a:gd name="T0" fmla="*/ 4 w 197"/>
                <a:gd name="T1" fmla="*/ 127 h 297"/>
                <a:gd name="T2" fmla="*/ 5 w 197"/>
                <a:gd name="T3" fmla="*/ 109 h 297"/>
                <a:gd name="T4" fmla="*/ 5 w 197"/>
                <a:gd name="T5" fmla="*/ 88 h 297"/>
                <a:gd name="T6" fmla="*/ 7 w 197"/>
                <a:gd name="T7" fmla="*/ 77 h 297"/>
                <a:gd name="T8" fmla="*/ 8 w 197"/>
                <a:gd name="T9" fmla="*/ 69 h 297"/>
                <a:gd name="T10" fmla="*/ 5 w 197"/>
                <a:gd name="T11" fmla="*/ 69 h 297"/>
                <a:gd name="T12" fmla="*/ 15 w 197"/>
                <a:gd name="T13" fmla="*/ 62 h 297"/>
                <a:gd name="T14" fmla="*/ 25 w 197"/>
                <a:gd name="T15" fmla="*/ 51 h 297"/>
                <a:gd name="T16" fmla="*/ 30 w 197"/>
                <a:gd name="T17" fmla="*/ 46 h 297"/>
                <a:gd name="T18" fmla="*/ 39 w 197"/>
                <a:gd name="T19" fmla="*/ 38 h 297"/>
                <a:gd name="T20" fmla="*/ 43 w 197"/>
                <a:gd name="T21" fmla="*/ 30 h 297"/>
                <a:gd name="T22" fmla="*/ 51 w 197"/>
                <a:gd name="T23" fmla="*/ 30 h 297"/>
                <a:gd name="T24" fmla="*/ 72 w 197"/>
                <a:gd name="T25" fmla="*/ 20 h 297"/>
                <a:gd name="T26" fmla="*/ 88 w 197"/>
                <a:gd name="T27" fmla="*/ 15 h 297"/>
                <a:gd name="T28" fmla="*/ 103 w 197"/>
                <a:gd name="T29" fmla="*/ 13 h 297"/>
                <a:gd name="T30" fmla="*/ 111 w 197"/>
                <a:gd name="T31" fmla="*/ 8 h 297"/>
                <a:gd name="T32" fmla="*/ 115 w 197"/>
                <a:gd name="T33" fmla="*/ 5 h 297"/>
                <a:gd name="T34" fmla="*/ 116 w 197"/>
                <a:gd name="T35" fmla="*/ 10 h 297"/>
                <a:gd name="T36" fmla="*/ 124 w 197"/>
                <a:gd name="T37" fmla="*/ 7 h 297"/>
                <a:gd name="T38" fmla="*/ 125 w 197"/>
                <a:gd name="T39" fmla="*/ 2 h 297"/>
                <a:gd name="T40" fmla="*/ 135 w 197"/>
                <a:gd name="T41" fmla="*/ 0 h 297"/>
                <a:gd name="T42" fmla="*/ 147 w 197"/>
                <a:gd name="T43" fmla="*/ 10 h 297"/>
                <a:gd name="T44" fmla="*/ 155 w 197"/>
                <a:gd name="T45" fmla="*/ 8 h 297"/>
                <a:gd name="T46" fmla="*/ 158 w 197"/>
                <a:gd name="T47" fmla="*/ 5 h 297"/>
                <a:gd name="T48" fmla="*/ 160 w 197"/>
                <a:gd name="T49" fmla="*/ 14 h 297"/>
                <a:gd name="T50" fmla="*/ 175 w 197"/>
                <a:gd name="T51" fmla="*/ 30 h 297"/>
                <a:gd name="T52" fmla="*/ 180 w 197"/>
                <a:gd name="T53" fmla="*/ 26 h 297"/>
                <a:gd name="T54" fmla="*/ 180 w 197"/>
                <a:gd name="T55" fmla="*/ 33 h 297"/>
                <a:gd name="T56" fmla="*/ 186 w 197"/>
                <a:gd name="T57" fmla="*/ 48 h 297"/>
                <a:gd name="T58" fmla="*/ 187 w 197"/>
                <a:gd name="T59" fmla="*/ 55 h 297"/>
                <a:gd name="T60" fmla="*/ 184 w 197"/>
                <a:gd name="T61" fmla="*/ 59 h 297"/>
                <a:gd name="T62" fmla="*/ 191 w 197"/>
                <a:gd name="T63" fmla="*/ 65 h 297"/>
                <a:gd name="T64" fmla="*/ 196 w 197"/>
                <a:gd name="T65" fmla="*/ 70 h 297"/>
                <a:gd name="T66" fmla="*/ 189 w 197"/>
                <a:gd name="T67" fmla="*/ 75 h 297"/>
                <a:gd name="T68" fmla="*/ 188 w 197"/>
                <a:gd name="T69" fmla="*/ 77 h 297"/>
                <a:gd name="T70" fmla="*/ 189 w 197"/>
                <a:gd name="T71" fmla="*/ 81 h 297"/>
                <a:gd name="T72" fmla="*/ 186 w 197"/>
                <a:gd name="T73" fmla="*/ 83 h 297"/>
                <a:gd name="T74" fmla="*/ 188 w 197"/>
                <a:gd name="T75" fmla="*/ 92 h 297"/>
                <a:gd name="T76" fmla="*/ 184 w 197"/>
                <a:gd name="T77" fmla="*/ 92 h 297"/>
                <a:gd name="T78" fmla="*/ 183 w 197"/>
                <a:gd name="T79" fmla="*/ 119 h 297"/>
                <a:gd name="T80" fmla="*/ 180 w 197"/>
                <a:gd name="T81" fmla="*/ 143 h 297"/>
                <a:gd name="T82" fmla="*/ 180 w 197"/>
                <a:gd name="T83" fmla="*/ 173 h 297"/>
                <a:gd name="T84" fmla="*/ 171 w 197"/>
                <a:gd name="T85" fmla="*/ 206 h 297"/>
                <a:gd name="T86" fmla="*/ 156 w 197"/>
                <a:gd name="T87" fmla="*/ 237 h 297"/>
                <a:gd name="T88" fmla="*/ 136 w 197"/>
                <a:gd name="T89" fmla="*/ 252 h 297"/>
                <a:gd name="T90" fmla="*/ 127 w 197"/>
                <a:gd name="T91" fmla="*/ 264 h 297"/>
                <a:gd name="T92" fmla="*/ 123 w 197"/>
                <a:gd name="T93" fmla="*/ 287 h 297"/>
                <a:gd name="T94" fmla="*/ 113 w 197"/>
                <a:gd name="T95" fmla="*/ 290 h 297"/>
                <a:gd name="T96" fmla="*/ 69 w 197"/>
                <a:gd name="T97" fmla="*/ 258 h 297"/>
                <a:gd name="T98" fmla="*/ 32 w 197"/>
                <a:gd name="T99" fmla="*/ 243 h 297"/>
                <a:gd name="T100" fmla="*/ 26 w 197"/>
                <a:gd name="T101" fmla="*/ 241 h 297"/>
                <a:gd name="T102" fmla="*/ 27 w 197"/>
                <a:gd name="T103" fmla="*/ 226 h 297"/>
                <a:gd name="T104" fmla="*/ 23 w 197"/>
                <a:gd name="T105" fmla="*/ 210 h 297"/>
                <a:gd name="T106" fmla="*/ 18 w 197"/>
                <a:gd name="T107" fmla="*/ 193 h 297"/>
                <a:gd name="T108" fmla="*/ 4 w 197"/>
                <a:gd name="T109" fmla="*/ 167 h 297"/>
                <a:gd name="T110" fmla="*/ 2 w 197"/>
                <a:gd name="T111" fmla="*/ 157 h 297"/>
                <a:gd name="T112" fmla="*/ 2 w 197"/>
                <a:gd name="T113" fmla="*/ 14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97">
                  <a:moveTo>
                    <a:pt x="2" y="140"/>
                  </a:moveTo>
                  <a:lnTo>
                    <a:pt x="2" y="140"/>
                  </a:lnTo>
                  <a:lnTo>
                    <a:pt x="4" y="133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4" y="118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02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8" y="74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6" y="70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1" y="65"/>
                  </a:lnTo>
                  <a:lnTo>
                    <a:pt x="15" y="6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1" y="54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7" y="5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1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1" y="34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51" y="30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9" y="17"/>
                  </a:lnTo>
                  <a:lnTo>
                    <a:pt x="84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8" y="12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9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4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50" y="10"/>
                  </a:lnTo>
                  <a:lnTo>
                    <a:pt x="152" y="9"/>
                  </a:lnTo>
                  <a:lnTo>
                    <a:pt x="155" y="8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60" y="8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4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7" y="30"/>
                  </a:lnTo>
                  <a:lnTo>
                    <a:pt x="177" y="30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0" y="30"/>
                  </a:lnTo>
                  <a:lnTo>
                    <a:pt x="180" y="33"/>
                  </a:lnTo>
                  <a:lnTo>
                    <a:pt x="180" y="33"/>
                  </a:lnTo>
                  <a:lnTo>
                    <a:pt x="182" y="36"/>
                  </a:lnTo>
                  <a:lnTo>
                    <a:pt x="182" y="40"/>
                  </a:lnTo>
                  <a:lnTo>
                    <a:pt x="183" y="44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7" y="51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87" y="56"/>
                  </a:lnTo>
                  <a:lnTo>
                    <a:pt x="186" y="56"/>
                  </a:lnTo>
                  <a:lnTo>
                    <a:pt x="186" y="56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96" y="70"/>
                  </a:lnTo>
                  <a:lnTo>
                    <a:pt x="196" y="70"/>
                  </a:lnTo>
                  <a:lnTo>
                    <a:pt x="193" y="72"/>
                  </a:lnTo>
                  <a:lnTo>
                    <a:pt x="189" y="75"/>
                  </a:lnTo>
                  <a:lnTo>
                    <a:pt x="189" y="75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88" y="77"/>
                  </a:lnTo>
                  <a:lnTo>
                    <a:pt x="188" y="77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1"/>
                  </a:lnTo>
                  <a:lnTo>
                    <a:pt x="189" y="81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4" y="86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83" y="119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0" y="138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2" y="158"/>
                  </a:lnTo>
                  <a:lnTo>
                    <a:pt x="181" y="16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71" y="206"/>
                  </a:lnTo>
                  <a:lnTo>
                    <a:pt x="167" y="217"/>
                  </a:lnTo>
                  <a:lnTo>
                    <a:pt x="162" y="227"/>
                  </a:lnTo>
                  <a:lnTo>
                    <a:pt x="156" y="237"/>
                  </a:lnTo>
                  <a:lnTo>
                    <a:pt x="156" y="237"/>
                  </a:lnTo>
                  <a:lnTo>
                    <a:pt x="152" y="242"/>
                  </a:lnTo>
                  <a:lnTo>
                    <a:pt x="147" y="247"/>
                  </a:lnTo>
                  <a:lnTo>
                    <a:pt x="142" y="250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27" y="264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82"/>
                  </a:lnTo>
                  <a:lnTo>
                    <a:pt x="123" y="287"/>
                  </a:lnTo>
                  <a:lnTo>
                    <a:pt x="119" y="297"/>
                  </a:lnTo>
                  <a:lnTo>
                    <a:pt x="119" y="297"/>
                  </a:lnTo>
                  <a:lnTo>
                    <a:pt x="115" y="293"/>
                  </a:lnTo>
                  <a:lnTo>
                    <a:pt x="113" y="290"/>
                  </a:lnTo>
                  <a:lnTo>
                    <a:pt x="113" y="290"/>
                  </a:lnTo>
                  <a:lnTo>
                    <a:pt x="98" y="278"/>
                  </a:lnTo>
                  <a:lnTo>
                    <a:pt x="84" y="267"/>
                  </a:lnTo>
                  <a:lnTo>
                    <a:pt x="69" y="258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42" y="246"/>
                  </a:lnTo>
                  <a:lnTo>
                    <a:pt x="32" y="243"/>
                  </a:lnTo>
                  <a:lnTo>
                    <a:pt x="32" y="243"/>
                  </a:lnTo>
                  <a:lnTo>
                    <a:pt x="28" y="243"/>
                  </a:lnTo>
                  <a:lnTo>
                    <a:pt x="27" y="242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7" y="233"/>
                  </a:lnTo>
                  <a:lnTo>
                    <a:pt x="27" y="233"/>
                  </a:lnTo>
                  <a:lnTo>
                    <a:pt x="27" y="226"/>
                  </a:lnTo>
                  <a:lnTo>
                    <a:pt x="25" y="219"/>
                  </a:lnTo>
                  <a:lnTo>
                    <a:pt x="25" y="219"/>
                  </a:lnTo>
                  <a:lnTo>
                    <a:pt x="23" y="215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4" y="167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2" y="163"/>
                  </a:lnTo>
                  <a:lnTo>
                    <a:pt x="2" y="157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0" y="145"/>
                  </a:lnTo>
                  <a:lnTo>
                    <a:pt x="2" y="140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ïSľïďe">
            <a:extLst>
              <a:ext uri="{FF2B5EF4-FFF2-40B4-BE49-F238E27FC236}">
                <a16:creationId xmlns:a16="http://schemas.microsoft.com/office/drawing/2014/main" id="{3A97F238-58F1-4D72-9967-C858AE48A01D}"/>
              </a:ext>
            </a:extLst>
          </p:cNvPr>
          <p:cNvSpPr/>
          <p:nvPr/>
        </p:nvSpPr>
        <p:spPr>
          <a:xfrm>
            <a:off x="7746290" y="3889327"/>
            <a:ext cx="898590" cy="1838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5" name="íṣľíḑê">
            <a:extLst>
              <a:ext uri="{FF2B5EF4-FFF2-40B4-BE49-F238E27FC236}">
                <a16:creationId xmlns:a16="http://schemas.microsoft.com/office/drawing/2014/main" id="{3F8FEB86-1220-4BCD-BC41-9D34461BECE9}"/>
              </a:ext>
            </a:extLst>
          </p:cNvPr>
          <p:cNvGrpSpPr/>
          <p:nvPr/>
        </p:nvGrpSpPr>
        <p:grpSpPr>
          <a:xfrm>
            <a:off x="8007186" y="2838474"/>
            <a:ext cx="376800" cy="1205514"/>
            <a:chOff x="8072736" y="3405452"/>
            <a:chExt cx="393129" cy="1257757"/>
          </a:xfrm>
          <a:solidFill>
            <a:schemeClr val="accent2"/>
          </a:solidFill>
        </p:grpSpPr>
        <p:sp>
          <p:nvSpPr>
            <p:cNvPr id="34" name="iŝḻîďè">
              <a:extLst>
                <a:ext uri="{FF2B5EF4-FFF2-40B4-BE49-F238E27FC236}">
                  <a16:creationId xmlns:a16="http://schemas.microsoft.com/office/drawing/2014/main" id="{6D4D1C76-73D3-4660-82CA-1D4C2F50C161}"/>
                </a:ext>
              </a:extLst>
            </p:cNvPr>
            <p:cNvSpPr/>
            <p:nvPr/>
          </p:nvSpPr>
          <p:spPr bwMode="auto">
            <a:xfrm>
              <a:off x="8072736" y="3585768"/>
              <a:ext cx="393129" cy="1077441"/>
            </a:xfrm>
            <a:custGeom>
              <a:avLst/>
              <a:gdLst>
                <a:gd name="T0" fmla="*/ 577 w 617"/>
                <a:gd name="T1" fmla="*/ 78 h 1691"/>
                <a:gd name="T2" fmla="*/ 613 w 617"/>
                <a:gd name="T3" fmla="*/ 209 h 1691"/>
                <a:gd name="T4" fmla="*/ 601 w 617"/>
                <a:gd name="T5" fmla="*/ 295 h 1691"/>
                <a:gd name="T6" fmla="*/ 598 w 617"/>
                <a:gd name="T7" fmla="*/ 396 h 1691"/>
                <a:gd name="T8" fmla="*/ 565 w 617"/>
                <a:gd name="T9" fmla="*/ 518 h 1691"/>
                <a:gd name="T10" fmla="*/ 528 w 617"/>
                <a:gd name="T11" fmla="*/ 608 h 1691"/>
                <a:gd name="T12" fmla="*/ 523 w 617"/>
                <a:gd name="T13" fmla="*/ 735 h 1691"/>
                <a:gd name="T14" fmla="*/ 496 w 617"/>
                <a:gd name="T15" fmla="*/ 808 h 1691"/>
                <a:gd name="T16" fmla="*/ 500 w 617"/>
                <a:gd name="T17" fmla="*/ 854 h 1691"/>
                <a:gd name="T18" fmla="*/ 491 w 617"/>
                <a:gd name="T19" fmla="*/ 914 h 1691"/>
                <a:gd name="T20" fmla="*/ 497 w 617"/>
                <a:gd name="T21" fmla="*/ 996 h 1691"/>
                <a:gd name="T22" fmla="*/ 502 w 617"/>
                <a:gd name="T23" fmla="*/ 1092 h 1691"/>
                <a:gd name="T24" fmla="*/ 522 w 617"/>
                <a:gd name="T25" fmla="*/ 1253 h 1691"/>
                <a:gd name="T26" fmla="*/ 500 w 617"/>
                <a:gd name="T27" fmla="*/ 1418 h 1691"/>
                <a:gd name="T28" fmla="*/ 500 w 617"/>
                <a:gd name="T29" fmla="*/ 1524 h 1691"/>
                <a:gd name="T30" fmla="*/ 492 w 617"/>
                <a:gd name="T31" fmla="*/ 1617 h 1691"/>
                <a:gd name="T32" fmla="*/ 441 w 617"/>
                <a:gd name="T33" fmla="*/ 1659 h 1691"/>
                <a:gd name="T34" fmla="*/ 295 w 617"/>
                <a:gd name="T35" fmla="*/ 1688 h 1691"/>
                <a:gd name="T36" fmla="*/ 272 w 617"/>
                <a:gd name="T37" fmla="*/ 1665 h 1691"/>
                <a:gd name="T38" fmla="*/ 326 w 617"/>
                <a:gd name="T39" fmla="*/ 1610 h 1691"/>
                <a:gd name="T40" fmla="*/ 375 w 617"/>
                <a:gd name="T41" fmla="*/ 1496 h 1691"/>
                <a:gd name="T42" fmla="*/ 386 w 617"/>
                <a:gd name="T43" fmla="*/ 1440 h 1691"/>
                <a:gd name="T44" fmla="*/ 368 w 617"/>
                <a:gd name="T45" fmla="*/ 1237 h 1691"/>
                <a:gd name="T46" fmla="*/ 367 w 617"/>
                <a:gd name="T47" fmla="*/ 1145 h 1691"/>
                <a:gd name="T48" fmla="*/ 331 w 617"/>
                <a:gd name="T49" fmla="*/ 1078 h 1691"/>
                <a:gd name="T50" fmla="*/ 328 w 617"/>
                <a:gd name="T51" fmla="*/ 1292 h 1691"/>
                <a:gd name="T52" fmla="*/ 312 w 617"/>
                <a:gd name="T53" fmla="*/ 1437 h 1691"/>
                <a:gd name="T54" fmla="*/ 318 w 617"/>
                <a:gd name="T55" fmla="*/ 1532 h 1691"/>
                <a:gd name="T56" fmla="*/ 291 w 617"/>
                <a:gd name="T57" fmla="*/ 1577 h 1691"/>
                <a:gd name="T58" fmla="*/ 137 w 617"/>
                <a:gd name="T59" fmla="*/ 1574 h 1691"/>
                <a:gd name="T60" fmla="*/ 25 w 617"/>
                <a:gd name="T61" fmla="*/ 1543 h 1691"/>
                <a:gd name="T62" fmla="*/ 100 w 617"/>
                <a:gd name="T63" fmla="*/ 1515 h 1691"/>
                <a:gd name="T64" fmla="*/ 171 w 617"/>
                <a:gd name="T65" fmla="*/ 1481 h 1691"/>
                <a:gd name="T66" fmla="*/ 192 w 617"/>
                <a:gd name="T67" fmla="*/ 1416 h 1691"/>
                <a:gd name="T68" fmla="*/ 189 w 617"/>
                <a:gd name="T69" fmla="*/ 1353 h 1691"/>
                <a:gd name="T70" fmla="*/ 182 w 617"/>
                <a:gd name="T71" fmla="*/ 1082 h 1691"/>
                <a:gd name="T72" fmla="*/ 196 w 617"/>
                <a:gd name="T73" fmla="*/ 863 h 1691"/>
                <a:gd name="T74" fmla="*/ 198 w 617"/>
                <a:gd name="T75" fmla="*/ 813 h 1691"/>
                <a:gd name="T76" fmla="*/ 224 w 617"/>
                <a:gd name="T77" fmla="*/ 727 h 1691"/>
                <a:gd name="T78" fmla="*/ 208 w 617"/>
                <a:gd name="T79" fmla="*/ 699 h 1691"/>
                <a:gd name="T80" fmla="*/ 218 w 617"/>
                <a:gd name="T81" fmla="*/ 535 h 1691"/>
                <a:gd name="T82" fmla="*/ 255 w 617"/>
                <a:gd name="T83" fmla="*/ 332 h 1691"/>
                <a:gd name="T84" fmla="*/ 220 w 617"/>
                <a:gd name="T85" fmla="*/ 278 h 1691"/>
                <a:gd name="T86" fmla="*/ 109 w 617"/>
                <a:gd name="T87" fmla="*/ 199 h 1691"/>
                <a:gd name="T88" fmla="*/ 75 w 617"/>
                <a:gd name="T89" fmla="*/ 151 h 1691"/>
                <a:gd name="T90" fmla="*/ 23 w 617"/>
                <a:gd name="T91" fmla="*/ 101 h 1691"/>
                <a:gd name="T92" fmla="*/ 9 w 617"/>
                <a:gd name="T93" fmla="*/ 70 h 1691"/>
                <a:gd name="T94" fmla="*/ 30 w 617"/>
                <a:gd name="T95" fmla="*/ 71 h 1691"/>
                <a:gd name="T96" fmla="*/ 10 w 617"/>
                <a:gd name="T97" fmla="*/ 44 h 1691"/>
                <a:gd name="T98" fmla="*/ 53 w 617"/>
                <a:gd name="T99" fmla="*/ 68 h 1691"/>
                <a:gd name="T100" fmla="*/ 32 w 617"/>
                <a:gd name="T101" fmla="*/ 29 h 1691"/>
                <a:gd name="T102" fmla="*/ 90 w 617"/>
                <a:gd name="T103" fmla="*/ 50 h 1691"/>
                <a:gd name="T104" fmla="*/ 99 w 617"/>
                <a:gd name="T105" fmla="*/ 22 h 1691"/>
                <a:gd name="T106" fmla="*/ 106 w 617"/>
                <a:gd name="T107" fmla="*/ 81 h 1691"/>
                <a:gd name="T108" fmla="*/ 202 w 617"/>
                <a:gd name="T109" fmla="*/ 162 h 1691"/>
                <a:gd name="T110" fmla="*/ 240 w 617"/>
                <a:gd name="T111" fmla="*/ 174 h 1691"/>
                <a:gd name="T112" fmla="*/ 290 w 617"/>
                <a:gd name="T113" fmla="*/ 102 h 1691"/>
                <a:gd name="T114" fmla="*/ 328 w 617"/>
                <a:gd name="T115" fmla="*/ 52 h 1691"/>
                <a:gd name="T116" fmla="*/ 321 w 617"/>
                <a:gd name="T117" fmla="*/ 101 h 1691"/>
                <a:gd name="T118" fmla="*/ 336 w 617"/>
                <a:gd name="T119" fmla="*/ 119 h 1691"/>
                <a:gd name="T120" fmla="*/ 467 w 617"/>
                <a:gd name="T121" fmla="*/ 2 h 1691"/>
                <a:gd name="T122" fmla="*/ 268 w 617"/>
                <a:gd name="T123" fmla="*/ 241 h 1691"/>
                <a:gd name="T124" fmla="*/ 263 w 617"/>
                <a:gd name="T125" fmla="*/ 259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1691">
                  <a:moveTo>
                    <a:pt x="478" y="29"/>
                  </a:moveTo>
                  <a:lnTo>
                    <a:pt x="478" y="29"/>
                  </a:lnTo>
                  <a:lnTo>
                    <a:pt x="484" y="29"/>
                  </a:lnTo>
                  <a:lnTo>
                    <a:pt x="489" y="32"/>
                  </a:lnTo>
                  <a:lnTo>
                    <a:pt x="499" y="37"/>
                  </a:lnTo>
                  <a:lnTo>
                    <a:pt x="499" y="37"/>
                  </a:lnTo>
                  <a:lnTo>
                    <a:pt x="510" y="42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43" y="57"/>
                  </a:lnTo>
                  <a:lnTo>
                    <a:pt x="561" y="69"/>
                  </a:lnTo>
                  <a:lnTo>
                    <a:pt x="561" y="69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7" y="78"/>
                  </a:lnTo>
                  <a:lnTo>
                    <a:pt x="582" y="81"/>
                  </a:lnTo>
                  <a:lnTo>
                    <a:pt x="586" y="85"/>
                  </a:lnTo>
                  <a:lnTo>
                    <a:pt x="590" y="90"/>
                  </a:lnTo>
                  <a:lnTo>
                    <a:pt x="590" y="90"/>
                  </a:lnTo>
                  <a:lnTo>
                    <a:pt x="597" y="102"/>
                  </a:lnTo>
                  <a:lnTo>
                    <a:pt x="605" y="115"/>
                  </a:lnTo>
                  <a:lnTo>
                    <a:pt x="605" y="115"/>
                  </a:lnTo>
                  <a:lnTo>
                    <a:pt x="611" y="128"/>
                  </a:lnTo>
                  <a:lnTo>
                    <a:pt x="613" y="142"/>
                  </a:lnTo>
                  <a:lnTo>
                    <a:pt x="616" y="156"/>
                  </a:lnTo>
                  <a:lnTo>
                    <a:pt x="617" y="171"/>
                  </a:lnTo>
                  <a:lnTo>
                    <a:pt x="617" y="171"/>
                  </a:lnTo>
                  <a:lnTo>
                    <a:pt x="616" y="190"/>
                  </a:lnTo>
                  <a:lnTo>
                    <a:pt x="613" y="209"/>
                  </a:lnTo>
                  <a:lnTo>
                    <a:pt x="613" y="209"/>
                  </a:lnTo>
                  <a:lnTo>
                    <a:pt x="613" y="223"/>
                  </a:lnTo>
                  <a:lnTo>
                    <a:pt x="613" y="223"/>
                  </a:lnTo>
                  <a:lnTo>
                    <a:pt x="611" y="230"/>
                  </a:lnTo>
                  <a:lnTo>
                    <a:pt x="607" y="237"/>
                  </a:lnTo>
                  <a:lnTo>
                    <a:pt x="607" y="237"/>
                  </a:lnTo>
                  <a:lnTo>
                    <a:pt x="606" y="240"/>
                  </a:lnTo>
                  <a:lnTo>
                    <a:pt x="606" y="242"/>
                  </a:lnTo>
                  <a:lnTo>
                    <a:pt x="606" y="242"/>
                  </a:lnTo>
                  <a:lnTo>
                    <a:pt x="606" y="257"/>
                  </a:lnTo>
                  <a:lnTo>
                    <a:pt x="605" y="272"/>
                  </a:lnTo>
                  <a:lnTo>
                    <a:pt x="605" y="272"/>
                  </a:lnTo>
                  <a:lnTo>
                    <a:pt x="603" y="280"/>
                  </a:lnTo>
                  <a:lnTo>
                    <a:pt x="603" y="280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0" y="299"/>
                  </a:lnTo>
                  <a:lnTo>
                    <a:pt x="600" y="299"/>
                  </a:lnTo>
                  <a:lnTo>
                    <a:pt x="598" y="318"/>
                  </a:lnTo>
                  <a:lnTo>
                    <a:pt x="598" y="318"/>
                  </a:lnTo>
                  <a:lnTo>
                    <a:pt x="598" y="324"/>
                  </a:lnTo>
                  <a:lnTo>
                    <a:pt x="598" y="324"/>
                  </a:lnTo>
                  <a:lnTo>
                    <a:pt x="600" y="337"/>
                  </a:lnTo>
                  <a:lnTo>
                    <a:pt x="600" y="337"/>
                  </a:lnTo>
                  <a:lnTo>
                    <a:pt x="600" y="344"/>
                  </a:lnTo>
                  <a:lnTo>
                    <a:pt x="600" y="344"/>
                  </a:lnTo>
                  <a:lnTo>
                    <a:pt x="600" y="369"/>
                  </a:lnTo>
                  <a:lnTo>
                    <a:pt x="600" y="369"/>
                  </a:lnTo>
                  <a:lnTo>
                    <a:pt x="600" y="383"/>
                  </a:lnTo>
                  <a:lnTo>
                    <a:pt x="600" y="390"/>
                  </a:lnTo>
                  <a:lnTo>
                    <a:pt x="598" y="396"/>
                  </a:lnTo>
                  <a:lnTo>
                    <a:pt x="598" y="396"/>
                  </a:lnTo>
                  <a:lnTo>
                    <a:pt x="597" y="404"/>
                  </a:lnTo>
                  <a:lnTo>
                    <a:pt x="597" y="410"/>
                  </a:lnTo>
                  <a:lnTo>
                    <a:pt x="597" y="410"/>
                  </a:lnTo>
                  <a:lnTo>
                    <a:pt x="597" y="421"/>
                  </a:lnTo>
                  <a:lnTo>
                    <a:pt x="596" y="432"/>
                  </a:lnTo>
                  <a:lnTo>
                    <a:pt x="595" y="443"/>
                  </a:lnTo>
                  <a:lnTo>
                    <a:pt x="592" y="454"/>
                  </a:lnTo>
                  <a:lnTo>
                    <a:pt x="592" y="454"/>
                  </a:lnTo>
                  <a:lnTo>
                    <a:pt x="586" y="47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1" y="508"/>
                  </a:lnTo>
                  <a:lnTo>
                    <a:pt x="571" y="508"/>
                  </a:lnTo>
                  <a:lnTo>
                    <a:pt x="565" y="518"/>
                  </a:lnTo>
                  <a:lnTo>
                    <a:pt x="557" y="526"/>
                  </a:lnTo>
                  <a:lnTo>
                    <a:pt x="557" y="526"/>
                  </a:lnTo>
                  <a:lnTo>
                    <a:pt x="554" y="530"/>
                  </a:lnTo>
                  <a:lnTo>
                    <a:pt x="551" y="535"/>
                  </a:lnTo>
                  <a:lnTo>
                    <a:pt x="549" y="540"/>
                  </a:lnTo>
                  <a:lnTo>
                    <a:pt x="549" y="545"/>
                  </a:lnTo>
                  <a:lnTo>
                    <a:pt x="549" y="545"/>
                  </a:lnTo>
                  <a:lnTo>
                    <a:pt x="548" y="552"/>
                  </a:lnTo>
                  <a:lnTo>
                    <a:pt x="545" y="560"/>
                  </a:lnTo>
                  <a:lnTo>
                    <a:pt x="545" y="560"/>
                  </a:lnTo>
                  <a:lnTo>
                    <a:pt x="538" y="581"/>
                  </a:lnTo>
                  <a:lnTo>
                    <a:pt x="529" y="601"/>
                  </a:lnTo>
                  <a:lnTo>
                    <a:pt x="529" y="601"/>
                  </a:lnTo>
                  <a:lnTo>
                    <a:pt x="528" y="608"/>
                  </a:lnTo>
                  <a:lnTo>
                    <a:pt x="528" y="608"/>
                  </a:lnTo>
                  <a:lnTo>
                    <a:pt x="528" y="634"/>
                  </a:lnTo>
                  <a:lnTo>
                    <a:pt x="528" y="634"/>
                  </a:lnTo>
                  <a:lnTo>
                    <a:pt x="529" y="656"/>
                  </a:lnTo>
                  <a:lnTo>
                    <a:pt x="529" y="666"/>
                  </a:lnTo>
                  <a:lnTo>
                    <a:pt x="528" y="678"/>
                  </a:lnTo>
                  <a:lnTo>
                    <a:pt x="528" y="678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96"/>
                  </a:lnTo>
                  <a:lnTo>
                    <a:pt x="526" y="700"/>
                  </a:lnTo>
                  <a:lnTo>
                    <a:pt x="526" y="700"/>
                  </a:lnTo>
                  <a:lnTo>
                    <a:pt x="526" y="704"/>
                  </a:lnTo>
                  <a:lnTo>
                    <a:pt x="526" y="704"/>
                  </a:lnTo>
                  <a:lnTo>
                    <a:pt x="525" y="720"/>
                  </a:lnTo>
                  <a:lnTo>
                    <a:pt x="523" y="735"/>
                  </a:lnTo>
                  <a:lnTo>
                    <a:pt x="518" y="749"/>
                  </a:lnTo>
                  <a:lnTo>
                    <a:pt x="512" y="764"/>
                  </a:lnTo>
                  <a:lnTo>
                    <a:pt x="512" y="764"/>
                  </a:lnTo>
                  <a:lnTo>
                    <a:pt x="503" y="780"/>
                  </a:lnTo>
                  <a:lnTo>
                    <a:pt x="503" y="780"/>
                  </a:lnTo>
                  <a:lnTo>
                    <a:pt x="502" y="783"/>
                  </a:lnTo>
                  <a:lnTo>
                    <a:pt x="502" y="783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7" y="801"/>
                  </a:lnTo>
                  <a:lnTo>
                    <a:pt x="497" y="801"/>
                  </a:lnTo>
                  <a:lnTo>
                    <a:pt x="494" y="805"/>
                  </a:lnTo>
                  <a:lnTo>
                    <a:pt x="494" y="806"/>
                  </a:lnTo>
                  <a:lnTo>
                    <a:pt x="496" y="808"/>
                  </a:lnTo>
                  <a:lnTo>
                    <a:pt x="496" y="808"/>
                  </a:lnTo>
                  <a:lnTo>
                    <a:pt x="498" y="815"/>
                  </a:lnTo>
                  <a:lnTo>
                    <a:pt x="498" y="815"/>
                  </a:lnTo>
                  <a:lnTo>
                    <a:pt x="499" y="819"/>
                  </a:lnTo>
                  <a:lnTo>
                    <a:pt x="500" y="821"/>
                  </a:lnTo>
                  <a:lnTo>
                    <a:pt x="499" y="825"/>
                  </a:lnTo>
                  <a:lnTo>
                    <a:pt x="498" y="829"/>
                  </a:lnTo>
                  <a:lnTo>
                    <a:pt x="498" y="829"/>
                  </a:lnTo>
                  <a:lnTo>
                    <a:pt x="496" y="832"/>
                  </a:lnTo>
                  <a:lnTo>
                    <a:pt x="496" y="839"/>
                  </a:lnTo>
                  <a:lnTo>
                    <a:pt x="496" y="839"/>
                  </a:lnTo>
                  <a:lnTo>
                    <a:pt x="496" y="845"/>
                  </a:lnTo>
                  <a:lnTo>
                    <a:pt x="496" y="847"/>
                  </a:lnTo>
                  <a:lnTo>
                    <a:pt x="498" y="850"/>
                  </a:lnTo>
                  <a:lnTo>
                    <a:pt x="498" y="850"/>
                  </a:lnTo>
                  <a:lnTo>
                    <a:pt x="500" y="854"/>
                  </a:lnTo>
                  <a:lnTo>
                    <a:pt x="500" y="857"/>
                  </a:lnTo>
                  <a:lnTo>
                    <a:pt x="499" y="861"/>
                  </a:lnTo>
                  <a:lnTo>
                    <a:pt x="496" y="865"/>
                  </a:lnTo>
                  <a:lnTo>
                    <a:pt x="496" y="865"/>
                  </a:lnTo>
                  <a:lnTo>
                    <a:pt x="493" y="867"/>
                  </a:lnTo>
                  <a:lnTo>
                    <a:pt x="491" y="870"/>
                  </a:lnTo>
                  <a:lnTo>
                    <a:pt x="491" y="873"/>
                  </a:lnTo>
                  <a:lnTo>
                    <a:pt x="491" y="876"/>
                  </a:lnTo>
                  <a:lnTo>
                    <a:pt x="491" y="876"/>
                  </a:lnTo>
                  <a:lnTo>
                    <a:pt x="491" y="893"/>
                  </a:lnTo>
                  <a:lnTo>
                    <a:pt x="491" y="893"/>
                  </a:lnTo>
                  <a:lnTo>
                    <a:pt x="489" y="906"/>
                  </a:lnTo>
                  <a:lnTo>
                    <a:pt x="489" y="906"/>
                  </a:lnTo>
                  <a:lnTo>
                    <a:pt x="489" y="911"/>
                  </a:lnTo>
                  <a:lnTo>
                    <a:pt x="491" y="914"/>
                  </a:lnTo>
                  <a:lnTo>
                    <a:pt x="491" y="914"/>
                  </a:lnTo>
                  <a:lnTo>
                    <a:pt x="493" y="924"/>
                  </a:lnTo>
                  <a:lnTo>
                    <a:pt x="494" y="935"/>
                  </a:lnTo>
                  <a:lnTo>
                    <a:pt x="494" y="935"/>
                  </a:lnTo>
                  <a:lnTo>
                    <a:pt x="494" y="940"/>
                  </a:lnTo>
                  <a:lnTo>
                    <a:pt x="494" y="940"/>
                  </a:lnTo>
                  <a:lnTo>
                    <a:pt x="492" y="949"/>
                  </a:lnTo>
                  <a:lnTo>
                    <a:pt x="492" y="949"/>
                  </a:lnTo>
                  <a:lnTo>
                    <a:pt x="491" y="953"/>
                  </a:lnTo>
                  <a:lnTo>
                    <a:pt x="491" y="956"/>
                  </a:lnTo>
                  <a:lnTo>
                    <a:pt x="491" y="956"/>
                  </a:lnTo>
                  <a:lnTo>
                    <a:pt x="494" y="976"/>
                  </a:lnTo>
                  <a:lnTo>
                    <a:pt x="496" y="986"/>
                  </a:lnTo>
                  <a:lnTo>
                    <a:pt x="497" y="996"/>
                  </a:lnTo>
                  <a:lnTo>
                    <a:pt x="497" y="996"/>
                  </a:lnTo>
                  <a:lnTo>
                    <a:pt x="496" y="1012"/>
                  </a:lnTo>
                  <a:lnTo>
                    <a:pt x="496" y="1012"/>
                  </a:lnTo>
                  <a:lnTo>
                    <a:pt x="494" y="1022"/>
                  </a:lnTo>
                  <a:lnTo>
                    <a:pt x="491" y="1032"/>
                  </a:lnTo>
                  <a:lnTo>
                    <a:pt x="491" y="1032"/>
                  </a:lnTo>
                  <a:lnTo>
                    <a:pt x="488" y="1035"/>
                  </a:lnTo>
                  <a:lnTo>
                    <a:pt x="488" y="1035"/>
                  </a:lnTo>
                  <a:lnTo>
                    <a:pt x="487" y="1037"/>
                  </a:lnTo>
                  <a:lnTo>
                    <a:pt x="487" y="1041"/>
                  </a:lnTo>
                  <a:lnTo>
                    <a:pt x="488" y="1046"/>
                  </a:lnTo>
                  <a:lnTo>
                    <a:pt x="488" y="1046"/>
                  </a:lnTo>
                  <a:lnTo>
                    <a:pt x="500" y="1078"/>
                  </a:lnTo>
                  <a:lnTo>
                    <a:pt x="500" y="1078"/>
                  </a:lnTo>
                  <a:lnTo>
                    <a:pt x="502" y="1084"/>
                  </a:lnTo>
                  <a:lnTo>
                    <a:pt x="502" y="1092"/>
                  </a:lnTo>
                  <a:lnTo>
                    <a:pt x="502" y="1092"/>
                  </a:lnTo>
                  <a:lnTo>
                    <a:pt x="502" y="1098"/>
                  </a:lnTo>
                  <a:lnTo>
                    <a:pt x="503" y="1104"/>
                  </a:lnTo>
                  <a:lnTo>
                    <a:pt x="503" y="1104"/>
                  </a:lnTo>
                  <a:lnTo>
                    <a:pt x="510" y="1136"/>
                  </a:lnTo>
                  <a:lnTo>
                    <a:pt x="517" y="1168"/>
                  </a:lnTo>
                  <a:lnTo>
                    <a:pt x="517" y="1168"/>
                  </a:lnTo>
                  <a:lnTo>
                    <a:pt x="519" y="1186"/>
                  </a:lnTo>
                  <a:lnTo>
                    <a:pt x="519" y="1186"/>
                  </a:lnTo>
                  <a:lnTo>
                    <a:pt x="520" y="1203"/>
                  </a:lnTo>
                  <a:lnTo>
                    <a:pt x="522" y="1220"/>
                  </a:lnTo>
                  <a:lnTo>
                    <a:pt x="522" y="1220"/>
                  </a:lnTo>
                  <a:lnTo>
                    <a:pt x="522" y="1237"/>
                  </a:lnTo>
                  <a:lnTo>
                    <a:pt x="522" y="1253"/>
                  </a:lnTo>
                  <a:lnTo>
                    <a:pt x="522" y="1253"/>
                  </a:lnTo>
                  <a:lnTo>
                    <a:pt x="520" y="1263"/>
                  </a:lnTo>
                  <a:lnTo>
                    <a:pt x="520" y="1263"/>
                  </a:lnTo>
                  <a:lnTo>
                    <a:pt x="519" y="1289"/>
                  </a:lnTo>
                  <a:lnTo>
                    <a:pt x="515" y="1313"/>
                  </a:lnTo>
                  <a:lnTo>
                    <a:pt x="515" y="1313"/>
                  </a:lnTo>
                  <a:lnTo>
                    <a:pt x="514" y="1326"/>
                  </a:lnTo>
                  <a:lnTo>
                    <a:pt x="514" y="1338"/>
                  </a:lnTo>
                  <a:lnTo>
                    <a:pt x="514" y="1338"/>
                  </a:lnTo>
                  <a:lnTo>
                    <a:pt x="513" y="1354"/>
                  </a:lnTo>
                  <a:lnTo>
                    <a:pt x="512" y="1372"/>
                  </a:lnTo>
                  <a:lnTo>
                    <a:pt x="508" y="1388"/>
                  </a:lnTo>
                  <a:lnTo>
                    <a:pt x="504" y="1404"/>
                  </a:lnTo>
                  <a:lnTo>
                    <a:pt x="504" y="1404"/>
                  </a:lnTo>
                  <a:lnTo>
                    <a:pt x="500" y="1418"/>
                  </a:lnTo>
                  <a:lnTo>
                    <a:pt x="500" y="1418"/>
                  </a:lnTo>
                  <a:lnTo>
                    <a:pt x="499" y="1424"/>
                  </a:lnTo>
                  <a:lnTo>
                    <a:pt x="498" y="1430"/>
                  </a:lnTo>
                  <a:lnTo>
                    <a:pt x="500" y="1442"/>
                  </a:lnTo>
                  <a:lnTo>
                    <a:pt x="500" y="1442"/>
                  </a:lnTo>
                  <a:lnTo>
                    <a:pt x="503" y="1451"/>
                  </a:lnTo>
                  <a:lnTo>
                    <a:pt x="503" y="1451"/>
                  </a:lnTo>
                  <a:lnTo>
                    <a:pt x="504" y="1457"/>
                  </a:lnTo>
                  <a:lnTo>
                    <a:pt x="505" y="1463"/>
                  </a:lnTo>
                  <a:lnTo>
                    <a:pt x="505" y="1477"/>
                  </a:lnTo>
                  <a:lnTo>
                    <a:pt x="505" y="1477"/>
                  </a:lnTo>
                  <a:lnTo>
                    <a:pt x="504" y="1497"/>
                  </a:lnTo>
                  <a:lnTo>
                    <a:pt x="504" y="1497"/>
                  </a:lnTo>
                  <a:lnTo>
                    <a:pt x="503" y="1510"/>
                  </a:lnTo>
                  <a:lnTo>
                    <a:pt x="500" y="1524"/>
                  </a:lnTo>
                  <a:lnTo>
                    <a:pt x="500" y="1524"/>
                  </a:lnTo>
                  <a:lnTo>
                    <a:pt x="497" y="1532"/>
                  </a:lnTo>
                  <a:lnTo>
                    <a:pt x="497" y="1532"/>
                  </a:lnTo>
                  <a:lnTo>
                    <a:pt x="489" y="1550"/>
                  </a:lnTo>
                  <a:lnTo>
                    <a:pt x="489" y="1550"/>
                  </a:lnTo>
                  <a:lnTo>
                    <a:pt x="489" y="1553"/>
                  </a:lnTo>
                  <a:lnTo>
                    <a:pt x="489" y="1555"/>
                  </a:lnTo>
                  <a:lnTo>
                    <a:pt x="489" y="1555"/>
                  </a:lnTo>
                  <a:lnTo>
                    <a:pt x="492" y="1561"/>
                  </a:lnTo>
                  <a:lnTo>
                    <a:pt x="493" y="1569"/>
                  </a:lnTo>
                  <a:lnTo>
                    <a:pt x="493" y="1576"/>
                  </a:lnTo>
                  <a:lnTo>
                    <a:pt x="493" y="1584"/>
                  </a:lnTo>
                  <a:lnTo>
                    <a:pt x="493" y="1584"/>
                  </a:lnTo>
                  <a:lnTo>
                    <a:pt x="492" y="1587"/>
                  </a:lnTo>
                  <a:lnTo>
                    <a:pt x="492" y="1587"/>
                  </a:lnTo>
                  <a:lnTo>
                    <a:pt x="492" y="1617"/>
                  </a:lnTo>
                  <a:lnTo>
                    <a:pt x="492" y="1617"/>
                  </a:lnTo>
                  <a:lnTo>
                    <a:pt x="491" y="1621"/>
                  </a:lnTo>
                  <a:lnTo>
                    <a:pt x="488" y="1625"/>
                  </a:lnTo>
                  <a:lnTo>
                    <a:pt x="488" y="1625"/>
                  </a:lnTo>
                  <a:lnTo>
                    <a:pt x="471" y="1637"/>
                  </a:lnTo>
                  <a:lnTo>
                    <a:pt x="471" y="1637"/>
                  </a:lnTo>
                  <a:lnTo>
                    <a:pt x="468" y="1638"/>
                  </a:lnTo>
                  <a:lnTo>
                    <a:pt x="466" y="1638"/>
                  </a:lnTo>
                  <a:lnTo>
                    <a:pt x="466" y="1638"/>
                  </a:lnTo>
                  <a:lnTo>
                    <a:pt x="457" y="1633"/>
                  </a:lnTo>
                  <a:lnTo>
                    <a:pt x="457" y="1633"/>
                  </a:lnTo>
                  <a:lnTo>
                    <a:pt x="453" y="1638"/>
                  </a:lnTo>
                  <a:lnTo>
                    <a:pt x="453" y="1638"/>
                  </a:lnTo>
                  <a:lnTo>
                    <a:pt x="441" y="1659"/>
                  </a:lnTo>
                  <a:lnTo>
                    <a:pt x="441" y="1659"/>
                  </a:lnTo>
                  <a:lnTo>
                    <a:pt x="436" y="1664"/>
                  </a:lnTo>
                  <a:lnTo>
                    <a:pt x="432" y="1669"/>
                  </a:lnTo>
                  <a:lnTo>
                    <a:pt x="426" y="1673"/>
                  </a:lnTo>
                  <a:lnTo>
                    <a:pt x="421" y="1675"/>
                  </a:lnTo>
                  <a:lnTo>
                    <a:pt x="421" y="1675"/>
                  </a:lnTo>
                  <a:lnTo>
                    <a:pt x="408" y="1680"/>
                  </a:lnTo>
                  <a:lnTo>
                    <a:pt x="394" y="1685"/>
                  </a:lnTo>
                  <a:lnTo>
                    <a:pt x="380" y="1688"/>
                  </a:lnTo>
                  <a:lnTo>
                    <a:pt x="365" y="1690"/>
                  </a:lnTo>
                  <a:lnTo>
                    <a:pt x="365" y="1690"/>
                  </a:lnTo>
                  <a:lnTo>
                    <a:pt x="349" y="1691"/>
                  </a:lnTo>
                  <a:lnTo>
                    <a:pt x="332" y="1691"/>
                  </a:lnTo>
                  <a:lnTo>
                    <a:pt x="332" y="1691"/>
                  </a:lnTo>
                  <a:lnTo>
                    <a:pt x="307" y="1689"/>
                  </a:lnTo>
                  <a:lnTo>
                    <a:pt x="295" y="1688"/>
                  </a:lnTo>
                  <a:lnTo>
                    <a:pt x="284" y="1684"/>
                  </a:lnTo>
                  <a:lnTo>
                    <a:pt x="284" y="1684"/>
                  </a:lnTo>
                  <a:lnTo>
                    <a:pt x="271" y="1680"/>
                  </a:lnTo>
                  <a:lnTo>
                    <a:pt x="271" y="1680"/>
                  </a:lnTo>
                  <a:lnTo>
                    <a:pt x="269" y="1678"/>
                  </a:lnTo>
                  <a:lnTo>
                    <a:pt x="268" y="1678"/>
                  </a:lnTo>
                  <a:lnTo>
                    <a:pt x="268" y="1675"/>
                  </a:lnTo>
                  <a:lnTo>
                    <a:pt x="268" y="1675"/>
                  </a:lnTo>
                  <a:lnTo>
                    <a:pt x="268" y="1672"/>
                  </a:lnTo>
                  <a:lnTo>
                    <a:pt x="269" y="1670"/>
                  </a:lnTo>
                  <a:lnTo>
                    <a:pt x="271" y="1669"/>
                  </a:lnTo>
                  <a:lnTo>
                    <a:pt x="271" y="1669"/>
                  </a:lnTo>
                  <a:lnTo>
                    <a:pt x="272" y="1668"/>
                  </a:lnTo>
                  <a:lnTo>
                    <a:pt x="272" y="1665"/>
                  </a:lnTo>
                  <a:lnTo>
                    <a:pt x="272" y="1665"/>
                  </a:lnTo>
                  <a:lnTo>
                    <a:pt x="274" y="1662"/>
                  </a:lnTo>
                  <a:lnTo>
                    <a:pt x="275" y="1657"/>
                  </a:lnTo>
                  <a:lnTo>
                    <a:pt x="280" y="1651"/>
                  </a:lnTo>
                  <a:lnTo>
                    <a:pt x="280" y="1651"/>
                  </a:lnTo>
                  <a:lnTo>
                    <a:pt x="289" y="1646"/>
                  </a:lnTo>
                  <a:lnTo>
                    <a:pt x="289" y="1646"/>
                  </a:lnTo>
                  <a:lnTo>
                    <a:pt x="295" y="1642"/>
                  </a:lnTo>
                  <a:lnTo>
                    <a:pt x="295" y="1642"/>
                  </a:lnTo>
                  <a:lnTo>
                    <a:pt x="301" y="1638"/>
                  </a:lnTo>
                  <a:lnTo>
                    <a:pt x="307" y="1633"/>
                  </a:lnTo>
                  <a:lnTo>
                    <a:pt x="313" y="1627"/>
                  </a:lnTo>
                  <a:lnTo>
                    <a:pt x="317" y="1621"/>
                  </a:lnTo>
                  <a:lnTo>
                    <a:pt x="317" y="1621"/>
                  </a:lnTo>
                  <a:lnTo>
                    <a:pt x="326" y="1610"/>
                  </a:lnTo>
                  <a:lnTo>
                    <a:pt x="326" y="1610"/>
                  </a:lnTo>
                  <a:lnTo>
                    <a:pt x="337" y="1597"/>
                  </a:lnTo>
                  <a:lnTo>
                    <a:pt x="337" y="1597"/>
                  </a:lnTo>
                  <a:lnTo>
                    <a:pt x="342" y="1590"/>
                  </a:lnTo>
                  <a:lnTo>
                    <a:pt x="342" y="1590"/>
                  </a:lnTo>
                  <a:lnTo>
                    <a:pt x="353" y="1575"/>
                  </a:lnTo>
                  <a:lnTo>
                    <a:pt x="353" y="1575"/>
                  </a:lnTo>
                  <a:lnTo>
                    <a:pt x="354" y="1571"/>
                  </a:lnTo>
                  <a:lnTo>
                    <a:pt x="354" y="1571"/>
                  </a:lnTo>
                  <a:lnTo>
                    <a:pt x="360" y="1550"/>
                  </a:lnTo>
                  <a:lnTo>
                    <a:pt x="360" y="1550"/>
                  </a:lnTo>
                  <a:lnTo>
                    <a:pt x="368" y="1508"/>
                  </a:lnTo>
                  <a:lnTo>
                    <a:pt x="368" y="1508"/>
                  </a:lnTo>
                  <a:lnTo>
                    <a:pt x="370" y="1501"/>
                  </a:lnTo>
                  <a:lnTo>
                    <a:pt x="372" y="1498"/>
                  </a:lnTo>
                  <a:lnTo>
                    <a:pt x="375" y="1496"/>
                  </a:lnTo>
                  <a:lnTo>
                    <a:pt x="375" y="1496"/>
                  </a:lnTo>
                  <a:lnTo>
                    <a:pt x="377" y="1493"/>
                  </a:lnTo>
                  <a:lnTo>
                    <a:pt x="378" y="1491"/>
                  </a:lnTo>
                  <a:lnTo>
                    <a:pt x="378" y="1491"/>
                  </a:lnTo>
                  <a:lnTo>
                    <a:pt x="379" y="1476"/>
                  </a:lnTo>
                  <a:lnTo>
                    <a:pt x="379" y="1476"/>
                  </a:lnTo>
                  <a:lnTo>
                    <a:pt x="383" y="1466"/>
                  </a:lnTo>
                  <a:lnTo>
                    <a:pt x="383" y="1466"/>
                  </a:lnTo>
                  <a:lnTo>
                    <a:pt x="385" y="1458"/>
                  </a:lnTo>
                  <a:lnTo>
                    <a:pt x="385" y="1458"/>
                  </a:lnTo>
                  <a:lnTo>
                    <a:pt x="388" y="1447"/>
                  </a:lnTo>
                  <a:lnTo>
                    <a:pt x="388" y="1447"/>
                  </a:lnTo>
                  <a:lnTo>
                    <a:pt x="388" y="1444"/>
                  </a:lnTo>
                  <a:lnTo>
                    <a:pt x="386" y="1440"/>
                  </a:lnTo>
                  <a:lnTo>
                    <a:pt x="386" y="1440"/>
                  </a:lnTo>
                  <a:lnTo>
                    <a:pt x="384" y="1435"/>
                  </a:lnTo>
                  <a:lnTo>
                    <a:pt x="382" y="1430"/>
                  </a:lnTo>
                  <a:lnTo>
                    <a:pt x="380" y="1424"/>
                  </a:lnTo>
                  <a:lnTo>
                    <a:pt x="380" y="1419"/>
                  </a:lnTo>
                  <a:lnTo>
                    <a:pt x="380" y="1419"/>
                  </a:lnTo>
                  <a:lnTo>
                    <a:pt x="383" y="1385"/>
                  </a:lnTo>
                  <a:lnTo>
                    <a:pt x="383" y="1385"/>
                  </a:lnTo>
                  <a:lnTo>
                    <a:pt x="382" y="1357"/>
                  </a:lnTo>
                  <a:lnTo>
                    <a:pt x="382" y="1357"/>
                  </a:lnTo>
                  <a:lnTo>
                    <a:pt x="382" y="1346"/>
                  </a:lnTo>
                  <a:lnTo>
                    <a:pt x="382" y="1346"/>
                  </a:lnTo>
                  <a:lnTo>
                    <a:pt x="379" y="1311"/>
                  </a:lnTo>
                  <a:lnTo>
                    <a:pt x="374" y="1276"/>
                  </a:lnTo>
                  <a:lnTo>
                    <a:pt x="374" y="1276"/>
                  </a:lnTo>
                  <a:lnTo>
                    <a:pt x="368" y="1237"/>
                  </a:lnTo>
                  <a:lnTo>
                    <a:pt x="368" y="1237"/>
                  </a:lnTo>
                  <a:lnTo>
                    <a:pt x="367" y="1228"/>
                  </a:lnTo>
                  <a:lnTo>
                    <a:pt x="367" y="1220"/>
                  </a:lnTo>
                  <a:lnTo>
                    <a:pt x="368" y="1213"/>
                  </a:lnTo>
                  <a:lnTo>
                    <a:pt x="369" y="1206"/>
                  </a:lnTo>
                  <a:lnTo>
                    <a:pt x="369" y="1206"/>
                  </a:lnTo>
                  <a:lnTo>
                    <a:pt x="378" y="1171"/>
                  </a:lnTo>
                  <a:lnTo>
                    <a:pt x="378" y="1171"/>
                  </a:lnTo>
                  <a:lnTo>
                    <a:pt x="379" y="1165"/>
                  </a:lnTo>
                  <a:lnTo>
                    <a:pt x="378" y="1162"/>
                  </a:lnTo>
                  <a:lnTo>
                    <a:pt x="377" y="1160"/>
                  </a:lnTo>
                  <a:lnTo>
                    <a:pt x="377" y="1160"/>
                  </a:lnTo>
                  <a:lnTo>
                    <a:pt x="375" y="1157"/>
                  </a:lnTo>
                  <a:lnTo>
                    <a:pt x="375" y="1157"/>
                  </a:lnTo>
                  <a:lnTo>
                    <a:pt x="367" y="1145"/>
                  </a:lnTo>
                  <a:lnTo>
                    <a:pt x="363" y="1137"/>
                  </a:lnTo>
                  <a:lnTo>
                    <a:pt x="360" y="1129"/>
                  </a:lnTo>
                  <a:lnTo>
                    <a:pt x="358" y="1113"/>
                  </a:lnTo>
                  <a:lnTo>
                    <a:pt x="358" y="1113"/>
                  </a:lnTo>
                  <a:lnTo>
                    <a:pt x="344" y="1057"/>
                  </a:lnTo>
                  <a:lnTo>
                    <a:pt x="344" y="1057"/>
                  </a:lnTo>
                  <a:lnTo>
                    <a:pt x="343" y="1053"/>
                  </a:lnTo>
                  <a:lnTo>
                    <a:pt x="343" y="1053"/>
                  </a:lnTo>
                  <a:lnTo>
                    <a:pt x="341" y="1056"/>
                  </a:lnTo>
                  <a:lnTo>
                    <a:pt x="341" y="1056"/>
                  </a:lnTo>
                  <a:lnTo>
                    <a:pt x="331" y="1073"/>
                  </a:lnTo>
                  <a:lnTo>
                    <a:pt x="331" y="1073"/>
                  </a:lnTo>
                  <a:lnTo>
                    <a:pt x="331" y="1075"/>
                  </a:lnTo>
                  <a:lnTo>
                    <a:pt x="331" y="1078"/>
                  </a:lnTo>
                  <a:lnTo>
                    <a:pt x="331" y="1078"/>
                  </a:lnTo>
                  <a:lnTo>
                    <a:pt x="332" y="1092"/>
                  </a:lnTo>
                  <a:lnTo>
                    <a:pt x="332" y="1092"/>
                  </a:lnTo>
                  <a:lnTo>
                    <a:pt x="333" y="1106"/>
                  </a:lnTo>
                  <a:lnTo>
                    <a:pt x="333" y="1106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3" y="1178"/>
                  </a:lnTo>
                  <a:lnTo>
                    <a:pt x="332" y="1197"/>
                  </a:lnTo>
                  <a:lnTo>
                    <a:pt x="332" y="1197"/>
                  </a:lnTo>
                  <a:lnTo>
                    <a:pt x="331" y="1225"/>
                  </a:lnTo>
                  <a:lnTo>
                    <a:pt x="331" y="1225"/>
                  </a:lnTo>
                  <a:lnTo>
                    <a:pt x="329" y="1265"/>
                  </a:lnTo>
                  <a:lnTo>
                    <a:pt x="329" y="1265"/>
                  </a:lnTo>
                  <a:lnTo>
                    <a:pt x="328" y="1292"/>
                  </a:lnTo>
                  <a:lnTo>
                    <a:pt x="328" y="1292"/>
                  </a:lnTo>
                  <a:lnTo>
                    <a:pt x="326" y="1330"/>
                  </a:lnTo>
                  <a:lnTo>
                    <a:pt x="326" y="1330"/>
                  </a:lnTo>
                  <a:lnTo>
                    <a:pt x="325" y="1364"/>
                  </a:lnTo>
                  <a:lnTo>
                    <a:pt x="325" y="1364"/>
                  </a:lnTo>
                  <a:lnTo>
                    <a:pt x="323" y="1400"/>
                  </a:lnTo>
                  <a:lnTo>
                    <a:pt x="323" y="1400"/>
                  </a:lnTo>
                  <a:lnTo>
                    <a:pt x="322" y="1404"/>
                  </a:lnTo>
                  <a:lnTo>
                    <a:pt x="322" y="1406"/>
                  </a:lnTo>
                  <a:lnTo>
                    <a:pt x="320" y="1410"/>
                  </a:lnTo>
                  <a:lnTo>
                    <a:pt x="316" y="1411"/>
                  </a:lnTo>
                  <a:lnTo>
                    <a:pt x="316" y="1411"/>
                  </a:lnTo>
                  <a:lnTo>
                    <a:pt x="315" y="1414"/>
                  </a:lnTo>
                  <a:lnTo>
                    <a:pt x="313" y="1416"/>
                  </a:lnTo>
                  <a:lnTo>
                    <a:pt x="313" y="1416"/>
                  </a:lnTo>
                  <a:lnTo>
                    <a:pt x="312" y="1437"/>
                  </a:lnTo>
                  <a:lnTo>
                    <a:pt x="312" y="1437"/>
                  </a:lnTo>
                  <a:lnTo>
                    <a:pt x="312" y="1452"/>
                  </a:lnTo>
                  <a:lnTo>
                    <a:pt x="313" y="1467"/>
                  </a:lnTo>
                  <a:lnTo>
                    <a:pt x="313" y="1467"/>
                  </a:lnTo>
                  <a:lnTo>
                    <a:pt x="315" y="1482"/>
                  </a:lnTo>
                  <a:lnTo>
                    <a:pt x="315" y="1496"/>
                  </a:lnTo>
                  <a:lnTo>
                    <a:pt x="315" y="1496"/>
                  </a:lnTo>
                  <a:lnTo>
                    <a:pt x="316" y="1502"/>
                  </a:lnTo>
                  <a:lnTo>
                    <a:pt x="316" y="1502"/>
                  </a:lnTo>
                  <a:lnTo>
                    <a:pt x="318" y="1515"/>
                  </a:lnTo>
                  <a:lnTo>
                    <a:pt x="318" y="1515"/>
                  </a:lnTo>
                  <a:lnTo>
                    <a:pt x="318" y="1523"/>
                  </a:lnTo>
                  <a:lnTo>
                    <a:pt x="318" y="1527"/>
                  </a:lnTo>
                  <a:lnTo>
                    <a:pt x="318" y="1532"/>
                  </a:lnTo>
                  <a:lnTo>
                    <a:pt x="318" y="1532"/>
                  </a:lnTo>
                  <a:lnTo>
                    <a:pt x="318" y="1533"/>
                  </a:lnTo>
                  <a:lnTo>
                    <a:pt x="318" y="1533"/>
                  </a:lnTo>
                  <a:lnTo>
                    <a:pt x="320" y="1535"/>
                  </a:lnTo>
                  <a:lnTo>
                    <a:pt x="320" y="1539"/>
                  </a:lnTo>
                  <a:lnTo>
                    <a:pt x="321" y="1545"/>
                  </a:lnTo>
                  <a:lnTo>
                    <a:pt x="321" y="1545"/>
                  </a:lnTo>
                  <a:lnTo>
                    <a:pt x="321" y="1558"/>
                  </a:lnTo>
                  <a:lnTo>
                    <a:pt x="321" y="1558"/>
                  </a:lnTo>
                  <a:lnTo>
                    <a:pt x="320" y="1563"/>
                  </a:lnTo>
                  <a:lnTo>
                    <a:pt x="318" y="1568"/>
                  </a:lnTo>
                  <a:lnTo>
                    <a:pt x="313" y="1571"/>
                  </a:lnTo>
                  <a:lnTo>
                    <a:pt x="308" y="1574"/>
                  </a:lnTo>
                  <a:lnTo>
                    <a:pt x="308" y="1574"/>
                  </a:lnTo>
                  <a:lnTo>
                    <a:pt x="300" y="1576"/>
                  </a:lnTo>
                  <a:lnTo>
                    <a:pt x="291" y="1577"/>
                  </a:lnTo>
                  <a:lnTo>
                    <a:pt x="291" y="1577"/>
                  </a:lnTo>
                  <a:lnTo>
                    <a:pt x="276" y="1577"/>
                  </a:lnTo>
                  <a:lnTo>
                    <a:pt x="263" y="1576"/>
                  </a:lnTo>
                  <a:lnTo>
                    <a:pt x="263" y="1576"/>
                  </a:lnTo>
                  <a:lnTo>
                    <a:pt x="229" y="1574"/>
                  </a:lnTo>
                  <a:lnTo>
                    <a:pt x="229" y="1574"/>
                  </a:lnTo>
                  <a:lnTo>
                    <a:pt x="229" y="1556"/>
                  </a:lnTo>
                  <a:lnTo>
                    <a:pt x="229" y="1556"/>
                  </a:lnTo>
                  <a:lnTo>
                    <a:pt x="224" y="1555"/>
                  </a:lnTo>
                  <a:lnTo>
                    <a:pt x="220" y="1556"/>
                  </a:lnTo>
                  <a:lnTo>
                    <a:pt x="220" y="1556"/>
                  </a:lnTo>
                  <a:lnTo>
                    <a:pt x="186" y="1565"/>
                  </a:lnTo>
                  <a:lnTo>
                    <a:pt x="186" y="1565"/>
                  </a:lnTo>
                  <a:lnTo>
                    <a:pt x="161" y="1571"/>
                  </a:lnTo>
                  <a:lnTo>
                    <a:pt x="137" y="1574"/>
                  </a:lnTo>
                  <a:lnTo>
                    <a:pt x="137" y="1574"/>
                  </a:lnTo>
                  <a:lnTo>
                    <a:pt x="125" y="1574"/>
                  </a:lnTo>
                  <a:lnTo>
                    <a:pt x="113" y="1574"/>
                  </a:lnTo>
                  <a:lnTo>
                    <a:pt x="113" y="1574"/>
                  </a:lnTo>
                  <a:lnTo>
                    <a:pt x="92" y="1571"/>
                  </a:lnTo>
                  <a:lnTo>
                    <a:pt x="92" y="1571"/>
                  </a:lnTo>
                  <a:lnTo>
                    <a:pt x="77" y="1569"/>
                  </a:lnTo>
                  <a:lnTo>
                    <a:pt x="63" y="1566"/>
                  </a:lnTo>
                  <a:lnTo>
                    <a:pt x="49" y="1561"/>
                  </a:lnTo>
                  <a:lnTo>
                    <a:pt x="36" y="1555"/>
                  </a:lnTo>
                  <a:lnTo>
                    <a:pt x="36" y="1555"/>
                  </a:lnTo>
                  <a:lnTo>
                    <a:pt x="28" y="1550"/>
                  </a:lnTo>
                  <a:lnTo>
                    <a:pt x="28" y="1550"/>
                  </a:lnTo>
                  <a:lnTo>
                    <a:pt x="26" y="1546"/>
                  </a:lnTo>
                  <a:lnTo>
                    <a:pt x="25" y="1543"/>
                  </a:lnTo>
                  <a:lnTo>
                    <a:pt x="25" y="1543"/>
                  </a:lnTo>
                  <a:lnTo>
                    <a:pt x="28" y="1534"/>
                  </a:lnTo>
                  <a:lnTo>
                    <a:pt x="30" y="1530"/>
                  </a:lnTo>
                  <a:lnTo>
                    <a:pt x="33" y="1528"/>
                  </a:lnTo>
                  <a:lnTo>
                    <a:pt x="33" y="1528"/>
                  </a:lnTo>
                  <a:lnTo>
                    <a:pt x="36" y="1524"/>
                  </a:lnTo>
                  <a:lnTo>
                    <a:pt x="39" y="1520"/>
                  </a:lnTo>
                  <a:lnTo>
                    <a:pt x="39" y="1520"/>
                  </a:lnTo>
                  <a:lnTo>
                    <a:pt x="43" y="1517"/>
                  </a:lnTo>
                  <a:lnTo>
                    <a:pt x="48" y="1513"/>
                  </a:lnTo>
                  <a:lnTo>
                    <a:pt x="53" y="1512"/>
                  </a:lnTo>
                  <a:lnTo>
                    <a:pt x="59" y="1512"/>
                  </a:lnTo>
                  <a:lnTo>
                    <a:pt x="59" y="1512"/>
                  </a:lnTo>
                  <a:lnTo>
                    <a:pt x="80" y="1513"/>
                  </a:lnTo>
                  <a:lnTo>
                    <a:pt x="100" y="1515"/>
                  </a:lnTo>
                  <a:lnTo>
                    <a:pt x="100" y="1515"/>
                  </a:lnTo>
                  <a:lnTo>
                    <a:pt x="106" y="1515"/>
                  </a:lnTo>
                  <a:lnTo>
                    <a:pt x="111" y="1515"/>
                  </a:lnTo>
                  <a:lnTo>
                    <a:pt x="111" y="1515"/>
                  </a:lnTo>
                  <a:lnTo>
                    <a:pt x="130" y="1512"/>
                  </a:lnTo>
                  <a:lnTo>
                    <a:pt x="130" y="1512"/>
                  </a:lnTo>
                  <a:lnTo>
                    <a:pt x="136" y="1510"/>
                  </a:lnTo>
                  <a:lnTo>
                    <a:pt x="144" y="1508"/>
                  </a:lnTo>
                  <a:lnTo>
                    <a:pt x="144" y="1508"/>
                  </a:lnTo>
                  <a:lnTo>
                    <a:pt x="151" y="1502"/>
                  </a:lnTo>
                  <a:lnTo>
                    <a:pt x="157" y="1496"/>
                  </a:lnTo>
                  <a:lnTo>
                    <a:pt x="170" y="1483"/>
                  </a:lnTo>
                  <a:lnTo>
                    <a:pt x="170" y="1483"/>
                  </a:lnTo>
                  <a:lnTo>
                    <a:pt x="171" y="1481"/>
                  </a:lnTo>
                  <a:lnTo>
                    <a:pt x="171" y="1481"/>
                  </a:lnTo>
                  <a:lnTo>
                    <a:pt x="175" y="1471"/>
                  </a:lnTo>
                  <a:lnTo>
                    <a:pt x="180" y="1462"/>
                  </a:lnTo>
                  <a:lnTo>
                    <a:pt x="189" y="1444"/>
                  </a:lnTo>
                  <a:lnTo>
                    <a:pt x="189" y="1444"/>
                  </a:lnTo>
                  <a:lnTo>
                    <a:pt x="192" y="1441"/>
                  </a:lnTo>
                  <a:lnTo>
                    <a:pt x="194" y="1439"/>
                  </a:lnTo>
                  <a:lnTo>
                    <a:pt x="194" y="1439"/>
                  </a:lnTo>
                  <a:lnTo>
                    <a:pt x="197" y="1437"/>
                  </a:lnTo>
                  <a:lnTo>
                    <a:pt x="197" y="1437"/>
                  </a:lnTo>
                  <a:lnTo>
                    <a:pt x="198" y="1431"/>
                  </a:lnTo>
                  <a:lnTo>
                    <a:pt x="198" y="1429"/>
                  </a:lnTo>
                  <a:lnTo>
                    <a:pt x="197" y="1425"/>
                  </a:lnTo>
                  <a:lnTo>
                    <a:pt x="197" y="1425"/>
                  </a:lnTo>
                  <a:lnTo>
                    <a:pt x="192" y="1416"/>
                  </a:lnTo>
                  <a:lnTo>
                    <a:pt x="192" y="1416"/>
                  </a:lnTo>
                  <a:lnTo>
                    <a:pt x="189" y="1413"/>
                  </a:lnTo>
                  <a:lnTo>
                    <a:pt x="189" y="1408"/>
                  </a:lnTo>
                  <a:lnTo>
                    <a:pt x="188" y="1404"/>
                  </a:lnTo>
                  <a:lnTo>
                    <a:pt x="189" y="1399"/>
                  </a:lnTo>
                  <a:lnTo>
                    <a:pt x="189" y="1399"/>
                  </a:lnTo>
                  <a:lnTo>
                    <a:pt x="192" y="1387"/>
                  </a:lnTo>
                  <a:lnTo>
                    <a:pt x="192" y="1387"/>
                  </a:lnTo>
                  <a:lnTo>
                    <a:pt x="192" y="1384"/>
                  </a:lnTo>
                  <a:lnTo>
                    <a:pt x="191" y="1380"/>
                  </a:lnTo>
                  <a:lnTo>
                    <a:pt x="191" y="1380"/>
                  </a:lnTo>
                  <a:lnTo>
                    <a:pt x="189" y="1377"/>
                  </a:lnTo>
                  <a:lnTo>
                    <a:pt x="188" y="1374"/>
                  </a:lnTo>
                  <a:lnTo>
                    <a:pt x="188" y="1374"/>
                  </a:lnTo>
                  <a:lnTo>
                    <a:pt x="189" y="1353"/>
                  </a:lnTo>
                  <a:lnTo>
                    <a:pt x="189" y="1353"/>
                  </a:lnTo>
                  <a:lnTo>
                    <a:pt x="189" y="1312"/>
                  </a:lnTo>
                  <a:lnTo>
                    <a:pt x="189" y="1312"/>
                  </a:lnTo>
                  <a:lnTo>
                    <a:pt x="188" y="1255"/>
                  </a:lnTo>
                  <a:lnTo>
                    <a:pt x="188" y="1255"/>
                  </a:lnTo>
                  <a:lnTo>
                    <a:pt x="188" y="1230"/>
                  </a:lnTo>
                  <a:lnTo>
                    <a:pt x="188" y="1230"/>
                  </a:lnTo>
                  <a:lnTo>
                    <a:pt x="186" y="1194"/>
                  </a:lnTo>
                  <a:lnTo>
                    <a:pt x="186" y="1194"/>
                  </a:lnTo>
                  <a:lnTo>
                    <a:pt x="184" y="1184"/>
                  </a:lnTo>
                  <a:lnTo>
                    <a:pt x="184" y="1184"/>
                  </a:lnTo>
                  <a:lnTo>
                    <a:pt x="184" y="1142"/>
                  </a:lnTo>
                  <a:lnTo>
                    <a:pt x="184" y="1142"/>
                  </a:lnTo>
                  <a:lnTo>
                    <a:pt x="183" y="1108"/>
                  </a:lnTo>
                  <a:lnTo>
                    <a:pt x="183" y="1108"/>
                  </a:lnTo>
                  <a:lnTo>
                    <a:pt x="182" y="1082"/>
                  </a:lnTo>
                  <a:lnTo>
                    <a:pt x="183" y="1054"/>
                  </a:lnTo>
                  <a:lnTo>
                    <a:pt x="183" y="1054"/>
                  </a:lnTo>
                  <a:lnTo>
                    <a:pt x="184" y="1032"/>
                  </a:lnTo>
                  <a:lnTo>
                    <a:pt x="187" y="1011"/>
                  </a:lnTo>
                  <a:lnTo>
                    <a:pt x="187" y="1011"/>
                  </a:lnTo>
                  <a:lnTo>
                    <a:pt x="188" y="986"/>
                  </a:lnTo>
                  <a:lnTo>
                    <a:pt x="188" y="986"/>
                  </a:lnTo>
                  <a:lnTo>
                    <a:pt x="192" y="950"/>
                  </a:lnTo>
                  <a:lnTo>
                    <a:pt x="192" y="950"/>
                  </a:lnTo>
                  <a:lnTo>
                    <a:pt x="193" y="917"/>
                  </a:lnTo>
                  <a:lnTo>
                    <a:pt x="193" y="917"/>
                  </a:lnTo>
                  <a:lnTo>
                    <a:pt x="193" y="889"/>
                  </a:lnTo>
                  <a:lnTo>
                    <a:pt x="194" y="877"/>
                  </a:lnTo>
                  <a:lnTo>
                    <a:pt x="196" y="863"/>
                  </a:lnTo>
                  <a:lnTo>
                    <a:pt x="196" y="863"/>
                  </a:lnTo>
                  <a:lnTo>
                    <a:pt x="197" y="854"/>
                  </a:lnTo>
                  <a:lnTo>
                    <a:pt x="197" y="850"/>
                  </a:lnTo>
                  <a:lnTo>
                    <a:pt x="198" y="845"/>
                  </a:lnTo>
                  <a:lnTo>
                    <a:pt x="198" y="845"/>
                  </a:lnTo>
                  <a:lnTo>
                    <a:pt x="198" y="841"/>
                  </a:lnTo>
                  <a:lnTo>
                    <a:pt x="198" y="841"/>
                  </a:lnTo>
                  <a:lnTo>
                    <a:pt x="197" y="832"/>
                  </a:lnTo>
                  <a:lnTo>
                    <a:pt x="197" y="829"/>
                  </a:lnTo>
                  <a:lnTo>
                    <a:pt x="199" y="825"/>
                  </a:lnTo>
                  <a:lnTo>
                    <a:pt x="199" y="825"/>
                  </a:lnTo>
                  <a:lnTo>
                    <a:pt x="199" y="823"/>
                  </a:lnTo>
                  <a:lnTo>
                    <a:pt x="199" y="819"/>
                  </a:lnTo>
                  <a:lnTo>
                    <a:pt x="199" y="819"/>
                  </a:lnTo>
                  <a:lnTo>
                    <a:pt x="198" y="816"/>
                  </a:lnTo>
                  <a:lnTo>
                    <a:pt x="198" y="813"/>
                  </a:lnTo>
                  <a:lnTo>
                    <a:pt x="201" y="805"/>
                  </a:lnTo>
                  <a:lnTo>
                    <a:pt x="201" y="805"/>
                  </a:lnTo>
                  <a:lnTo>
                    <a:pt x="203" y="799"/>
                  </a:lnTo>
                  <a:lnTo>
                    <a:pt x="203" y="799"/>
                  </a:lnTo>
                  <a:lnTo>
                    <a:pt x="207" y="78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09" y="774"/>
                  </a:lnTo>
                  <a:lnTo>
                    <a:pt x="211" y="770"/>
                  </a:lnTo>
                  <a:lnTo>
                    <a:pt x="211" y="770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23" y="732"/>
                  </a:lnTo>
                  <a:lnTo>
                    <a:pt x="223" y="732"/>
                  </a:lnTo>
                  <a:lnTo>
                    <a:pt x="224" y="727"/>
                  </a:lnTo>
                  <a:lnTo>
                    <a:pt x="224" y="727"/>
                  </a:lnTo>
                  <a:lnTo>
                    <a:pt x="225" y="718"/>
                  </a:lnTo>
                  <a:lnTo>
                    <a:pt x="225" y="710"/>
                  </a:lnTo>
                  <a:lnTo>
                    <a:pt x="225" y="710"/>
                  </a:lnTo>
                  <a:lnTo>
                    <a:pt x="224" y="700"/>
                  </a:lnTo>
                  <a:lnTo>
                    <a:pt x="227" y="690"/>
                  </a:lnTo>
                  <a:lnTo>
                    <a:pt x="227" y="690"/>
                  </a:lnTo>
                  <a:lnTo>
                    <a:pt x="225" y="690"/>
                  </a:lnTo>
                  <a:lnTo>
                    <a:pt x="225" y="690"/>
                  </a:lnTo>
                  <a:lnTo>
                    <a:pt x="217" y="700"/>
                  </a:lnTo>
                  <a:lnTo>
                    <a:pt x="217" y="700"/>
                  </a:lnTo>
                  <a:lnTo>
                    <a:pt x="214" y="702"/>
                  </a:lnTo>
                  <a:lnTo>
                    <a:pt x="212" y="704"/>
                  </a:lnTo>
                  <a:lnTo>
                    <a:pt x="209" y="702"/>
                  </a:lnTo>
                  <a:lnTo>
                    <a:pt x="208" y="699"/>
                  </a:lnTo>
                  <a:lnTo>
                    <a:pt x="208" y="699"/>
                  </a:lnTo>
                  <a:lnTo>
                    <a:pt x="207" y="692"/>
                  </a:lnTo>
                  <a:lnTo>
                    <a:pt x="207" y="687"/>
                  </a:lnTo>
                  <a:lnTo>
                    <a:pt x="207" y="687"/>
                  </a:lnTo>
                  <a:lnTo>
                    <a:pt x="208" y="661"/>
                  </a:lnTo>
                  <a:lnTo>
                    <a:pt x="208" y="661"/>
                  </a:lnTo>
                  <a:lnTo>
                    <a:pt x="214" y="611"/>
                  </a:lnTo>
                  <a:lnTo>
                    <a:pt x="214" y="61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17" y="577"/>
                  </a:lnTo>
                  <a:lnTo>
                    <a:pt x="217" y="577"/>
                  </a:lnTo>
                  <a:lnTo>
                    <a:pt x="217" y="556"/>
                  </a:lnTo>
                  <a:lnTo>
                    <a:pt x="218" y="535"/>
                  </a:lnTo>
                  <a:lnTo>
                    <a:pt x="218" y="535"/>
                  </a:lnTo>
                  <a:lnTo>
                    <a:pt x="219" y="508"/>
                  </a:lnTo>
                  <a:lnTo>
                    <a:pt x="222" y="494"/>
                  </a:lnTo>
                  <a:lnTo>
                    <a:pt x="224" y="480"/>
                  </a:lnTo>
                  <a:lnTo>
                    <a:pt x="224" y="480"/>
                  </a:lnTo>
                  <a:lnTo>
                    <a:pt x="227" y="467"/>
                  </a:lnTo>
                  <a:lnTo>
                    <a:pt x="227" y="467"/>
                  </a:lnTo>
                  <a:lnTo>
                    <a:pt x="238" y="431"/>
                  </a:lnTo>
                  <a:lnTo>
                    <a:pt x="248" y="394"/>
                  </a:lnTo>
                  <a:lnTo>
                    <a:pt x="248" y="394"/>
                  </a:lnTo>
                  <a:lnTo>
                    <a:pt x="254" y="360"/>
                  </a:lnTo>
                  <a:lnTo>
                    <a:pt x="254" y="360"/>
                  </a:lnTo>
                  <a:lnTo>
                    <a:pt x="255" y="347"/>
                  </a:lnTo>
                  <a:lnTo>
                    <a:pt x="255" y="333"/>
                  </a:lnTo>
                  <a:lnTo>
                    <a:pt x="255" y="333"/>
                  </a:lnTo>
                  <a:lnTo>
                    <a:pt x="255" y="332"/>
                  </a:lnTo>
                  <a:lnTo>
                    <a:pt x="255" y="332"/>
                  </a:lnTo>
                  <a:lnTo>
                    <a:pt x="255" y="324"/>
                  </a:lnTo>
                  <a:lnTo>
                    <a:pt x="254" y="316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49" y="280"/>
                  </a:lnTo>
                  <a:lnTo>
                    <a:pt x="249" y="280"/>
                  </a:lnTo>
                  <a:lnTo>
                    <a:pt x="248" y="276"/>
                  </a:lnTo>
                  <a:lnTo>
                    <a:pt x="248" y="276"/>
                  </a:lnTo>
                  <a:lnTo>
                    <a:pt x="238" y="277"/>
                  </a:lnTo>
                  <a:lnTo>
                    <a:pt x="238" y="277"/>
                  </a:lnTo>
                  <a:lnTo>
                    <a:pt x="230" y="278"/>
                  </a:lnTo>
                  <a:lnTo>
                    <a:pt x="230" y="278"/>
                  </a:lnTo>
                  <a:lnTo>
                    <a:pt x="225" y="278"/>
                  </a:lnTo>
                  <a:lnTo>
                    <a:pt x="220" y="278"/>
                  </a:lnTo>
                  <a:lnTo>
                    <a:pt x="217" y="277"/>
                  </a:lnTo>
                  <a:lnTo>
                    <a:pt x="212" y="275"/>
                  </a:lnTo>
                  <a:lnTo>
                    <a:pt x="212" y="275"/>
                  </a:lnTo>
                  <a:lnTo>
                    <a:pt x="178" y="254"/>
                  </a:lnTo>
                  <a:lnTo>
                    <a:pt x="178" y="254"/>
                  </a:lnTo>
                  <a:lnTo>
                    <a:pt x="172" y="250"/>
                  </a:lnTo>
                  <a:lnTo>
                    <a:pt x="165" y="245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7" y="213"/>
                  </a:lnTo>
                  <a:lnTo>
                    <a:pt x="127" y="213"/>
                  </a:lnTo>
                  <a:lnTo>
                    <a:pt x="123" y="209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88" y="179"/>
                  </a:lnTo>
                  <a:lnTo>
                    <a:pt x="84" y="174"/>
                  </a:lnTo>
                  <a:lnTo>
                    <a:pt x="80" y="168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9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2" y="158"/>
                  </a:lnTo>
                  <a:lnTo>
                    <a:pt x="80" y="156"/>
                  </a:lnTo>
                  <a:lnTo>
                    <a:pt x="75" y="151"/>
                  </a:lnTo>
                  <a:lnTo>
                    <a:pt x="75" y="151"/>
                  </a:lnTo>
                  <a:lnTo>
                    <a:pt x="72" y="149"/>
                  </a:lnTo>
                  <a:lnTo>
                    <a:pt x="69" y="147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2" y="138"/>
                  </a:lnTo>
                  <a:lnTo>
                    <a:pt x="56" y="135"/>
                  </a:lnTo>
                  <a:lnTo>
                    <a:pt x="56" y="135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2" y="116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28" y="107"/>
                  </a:lnTo>
                  <a:lnTo>
                    <a:pt x="26" y="104"/>
                  </a:lnTo>
                  <a:lnTo>
                    <a:pt x="23" y="101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4" y="81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5" y="76"/>
                  </a:lnTo>
                  <a:lnTo>
                    <a:pt x="6" y="75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5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2" y="71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4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5" y="27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56" y="40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73" y="57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88" y="61"/>
                  </a:lnTo>
                  <a:lnTo>
                    <a:pt x="90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7" y="18"/>
                  </a:lnTo>
                  <a:lnTo>
                    <a:pt x="98" y="19"/>
                  </a:lnTo>
                  <a:lnTo>
                    <a:pt x="99" y="19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0" y="3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10" y="61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8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106" y="85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19" y="106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8" y="157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3" y="163"/>
                  </a:lnTo>
                  <a:lnTo>
                    <a:pt x="206" y="164"/>
                  </a:lnTo>
                  <a:lnTo>
                    <a:pt x="206" y="164"/>
                  </a:lnTo>
                  <a:lnTo>
                    <a:pt x="218" y="168"/>
                  </a:lnTo>
                  <a:lnTo>
                    <a:pt x="218" y="168"/>
                  </a:lnTo>
                  <a:lnTo>
                    <a:pt x="222" y="169"/>
                  </a:lnTo>
                  <a:lnTo>
                    <a:pt x="222" y="169"/>
                  </a:lnTo>
                  <a:lnTo>
                    <a:pt x="227" y="169"/>
                  </a:lnTo>
                  <a:lnTo>
                    <a:pt x="229" y="171"/>
                  </a:lnTo>
                  <a:lnTo>
                    <a:pt x="232" y="173"/>
                  </a:lnTo>
                  <a:lnTo>
                    <a:pt x="234" y="177"/>
                  </a:lnTo>
                  <a:lnTo>
                    <a:pt x="234" y="177"/>
                  </a:lnTo>
                  <a:lnTo>
                    <a:pt x="240" y="174"/>
                  </a:lnTo>
                  <a:lnTo>
                    <a:pt x="240" y="174"/>
                  </a:lnTo>
                  <a:lnTo>
                    <a:pt x="241" y="172"/>
                  </a:lnTo>
                  <a:lnTo>
                    <a:pt x="241" y="171"/>
                  </a:lnTo>
                  <a:lnTo>
                    <a:pt x="241" y="171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45" y="154"/>
                  </a:lnTo>
                  <a:lnTo>
                    <a:pt x="249" y="147"/>
                  </a:lnTo>
                  <a:lnTo>
                    <a:pt x="254" y="141"/>
                  </a:lnTo>
                  <a:lnTo>
                    <a:pt x="259" y="135"/>
                  </a:lnTo>
                  <a:lnTo>
                    <a:pt x="259" y="135"/>
                  </a:lnTo>
                  <a:lnTo>
                    <a:pt x="272" y="120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90" y="102"/>
                  </a:lnTo>
                  <a:lnTo>
                    <a:pt x="290" y="102"/>
                  </a:lnTo>
                  <a:lnTo>
                    <a:pt x="291" y="100"/>
                  </a:lnTo>
                  <a:lnTo>
                    <a:pt x="291" y="100"/>
                  </a:lnTo>
                  <a:lnTo>
                    <a:pt x="294" y="90"/>
                  </a:lnTo>
                  <a:lnTo>
                    <a:pt x="297" y="81"/>
                  </a:lnTo>
                  <a:lnTo>
                    <a:pt x="302" y="73"/>
                  </a:lnTo>
                  <a:lnTo>
                    <a:pt x="308" y="65"/>
                  </a:lnTo>
                  <a:lnTo>
                    <a:pt x="308" y="65"/>
                  </a:lnTo>
                  <a:lnTo>
                    <a:pt x="312" y="6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6" y="50"/>
                  </a:lnTo>
                  <a:lnTo>
                    <a:pt x="328" y="52"/>
                  </a:lnTo>
                  <a:lnTo>
                    <a:pt x="328" y="52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33" y="53"/>
                  </a:lnTo>
                  <a:lnTo>
                    <a:pt x="336" y="55"/>
                  </a:lnTo>
                  <a:lnTo>
                    <a:pt x="338" y="59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2" y="66"/>
                  </a:lnTo>
                  <a:lnTo>
                    <a:pt x="343" y="69"/>
                  </a:lnTo>
                  <a:lnTo>
                    <a:pt x="342" y="71"/>
                  </a:lnTo>
                  <a:lnTo>
                    <a:pt x="339" y="75"/>
                  </a:lnTo>
                  <a:lnTo>
                    <a:pt x="339" y="75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16" y="106"/>
                  </a:lnTo>
                  <a:lnTo>
                    <a:pt x="316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5" y="128"/>
                  </a:lnTo>
                  <a:lnTo>
                    <a:pt x="303" y="136"/>
                  </a:lnTo>
                  <a:lnTo>
                    <a:pt x="303" y="136"/>
                  </a:lnTo>
                  <a:lnTo>
                    <a:pt x="301" y="153"/>
                  </a:lnTo>
                  <a:lnTo>
                    <a:pt x="301" y="153"/>
                  </a:lnTo>
                  <a:lnTo>
                    <a:pt x="300" y="158"/>
                  </a:lnTo>
                  <a:lnTo>
                    <a:pt x="300" y="158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36" y="119"/>
                  </a:lnTo>
                  <a:lnTo>
                    <a:pt x="352" y="100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77" y="69"/>
                  </a:lnTo>
                  <a:lnTo>
                    <a:pt x="386" y="58"/>
                  </a:lnTo>
                  <a:lnTo>
                    <a:pt x="398" y="47"/>
                  </a:lnTo>
                  <a:lnTo>
                    <a:pt x="409" y="37"/>
                  </a:lnTo>
                  <a:lnTo>
                    <a:pt x="432" y="18"/>
                  </a:lnTo>
                  <a:lnTo>
                    <a:pt x="458" y="2"/>
                  </a:lnTo>
                  <a:lnTo>
                    <a:pt x="458" y="2"/>
                  </a:lnTo>
                  <a:lnTo>
                    <a:pt x="460" y="1"/>
                  </a:lnTo>
                  <a:lnTo>
                    <a:pt x="460" y="1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67" y="2"/>
                  </a:lnTo>
                  <a:lnTo>
                    <a:pt x="469" y="4"/>
                  </a:lnTo>
                  <a:lnTo>
                    <a:pt x="469" y="4"/>
                  </a:lnTo>
                  <a:lnTo>
                    <a:pt x="473" y="13"/>
                  </a:lnTo>
                  <a:lnTo>
                    <a:pt x="473" y="13"/>
                  </a:lnTo>
                  <a:lnTo>
                    <a:pt x="478" y="29"/>
                  </a:lnTo>
                  <a:lnTo>
                    <a:pt x="478" y="29"/>
                  </a:lnTo>
                  <a:close/>
                  <a:moveTo>
                    <a:pt x="269" y="277"/>
                  </a:moveTo>
                  <a:lnTo>
                    <a:pt x="269" y="277"/>
                  </a:lnTo>
                  <a:lnTo>
                    <a:pt x="270" y="275"/>
                  </a:lnTo>
                  <a:lnTo>
                    <a:pt x="270" y="275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70" y="264"/>
                  </a:lnTo>
                  <a:lnTo>
                    <a:pt x="268" y="249"/>
                  </a:lnTo>
                  <a:lnTo>
                    <a:pt x="268" y="241"/>
                  </a:lnTo>
                  <a:lnTo>
                    <a:pt x="268" y="234"/>
                  </a:lnTo>
                  <a:lnTo>
                    <a:pt x="268" y="234"/>
                  </a:lnTo>
                  <a:lnTo>
                    <a:pt x="272" y="187"/>
                  </a:lnTo>
                  <a:lnTo>
                    <a:pt x="272" y="187"/>
                  </a:lnTo>
                  <a:lnTo>
                    <a:pt x="272" y="183"/>
                  </a:lnTo>
                  <a:lnTo>
                    <a:pt x="272" y="183"/>
                  </a:lnTo>
                  <a:lnTo>
                    <a:pt x="271" y="185"/>
                  </a:lnTo>
                  <a:lnTo>
                    <a:pt x="271" y="185"/>
                  </a:lnTo>
                  <a:lnTo>
                    <a:pt x="261" y="226"/>
                  </a:lnTo>
                  <a:lnTo>
                    <a:pt x="261" y="226"/>
                  </a:lnTo>
                  <a:lnTo>
                    <a:pt x="260" y="234"/>
                  </a:lnTo>
                  <a:lnTo>
                    <a:pt x="260" y="242"/>
                  </a:lnTo>
                  <a:lnTo>
                    <a:pt x="260" y="242"/>
                  </a:lnTo>
                  <a:lnTo>
                    <a:pt x="261" y="251"/>
                  </a:lnTo>
                  <a:lnTo>
                    <a:pt x="263" y="259"/>
                  </a:lnTo>
                  <a:lnTo>
                    <a:pt x="268" y="275"/>
                  </a:lnTo>
                  <a:lnTo>
                    <a:pt x="268" y="275"/>
                  </a:lnTo>
                  <a:lnTo>
                    <a:pt x="269" y="277"/>
                  </a:lnTo>
                  <a:lnTo>
                    <a:pt x="269" y="277"/>
                  </a:lnTo>
                  <a:close/>
                </a:path>
              </a:pathLst>
            </a:cu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iśḻiḓè">
              <a:extLst>
                <a:ext uri="{FF2B5EF4-FFF2-40B4-BE49-F238E27FC236}">
                  <a16:creationId xmlns:a16="http://schemas.microsoft.com/office/drawing/2014/main" id="{1D73BE7E-835D-4ED7-90EE-F5BB711F719D}"/>
                </a:ext>
              </a:extLst>
            </p:cNvPr>
            <p:cNvSpPr/>
            <p:nvPr/>
          </p:nvSpPr>
          <p:spPr bwMode="auto">
            <a:xfrm>
              <a:off x="8242221" y="3405452"/>
              <a:ext cx="133804" cy="210901"/>
            </a:xfrm>
            <a:custGeom>
              <a:avLst/>
              <a:gdLst>
                <a:gd name="T0" fmla="*/ 206 w 210"/>
                <a:gd name="T1" fmla="*/ 115 h 331"/>
                <a:gd name="T2" fmla="*/ 202 w 210"/>
                <a:gd name="T3" fmla="*/ 99 h 331"/>
                <a:gd name="T4" fmla="*/ 203 w 210"/>
                <a:gd name="T5" fmla="*/ 82 h 331"/>
                <a:gd name="T6" fmla="*/ 197 w 210"/>
                <a:gd name="T7" fmla="*/ 68 h 331"/>
                <a:gd name="T8" fmla="*/ 191 w 210"/>
                <a:gd name="T9" fmla="*/ 59 h 331"/>
                <a:gd name="T10" fmla="*/ 187 w 210"/>
                <a:gd name="T11" fmla="*/ 53 h 331"/>
                <a:gd name="T12" fmla="*/ 176 w 210"/>
                <a:gd name="T13" fmla="*/ 47 h 331"/>
                <a:gd name="T14" fmla="*/ 170 w 210"/>
                <a:gd name="T15" fmla="*/ 42 h 331"/>
                <a:gd name="T16" fmla="*/ 163 w 210"/>
                <a:gd name="T17" fmla="*/ 31 h 331"/>
                <a:gd name="T18" fmla="*/ 155 w 210"/>
                <a:gd name="T19" fmla="*/ 27 h 331"/>
                <a:gd name="T20" fmla="*/ 143 w 210"/>
                <a:gd name="T21" fmla="*/ 21 h 331"/>
                <a:gd name="T22" fmla="*/ 119 w 210"/>
                <a:gd name="T23" fmla="*/ 12 h 331"/>
                <a:gd name="T24" fmla="*/ 98 w 210"/>
                <a:gd name="T25" fmla="*/ 10 h 331"/>
                <a:gd name="T26" fmla="*/ 82 w 210"/>
                <a:gd name="T27" fmla="*/ 6 h 331"/>
                <a:gd name="T28" fmla="*/ 77 w 210"/>
                <a:gd name="T29" fmla="*/ 0 h 331"/>
                <a:gd name="T30" fmla="*/ 70 w 210"/>
                <a:gd name="T31" fmla="*/ 7 h 331"/>
                <a:gd name="T32" fmla="*/ 62 w 210"/>
                <a:gd name="T33" fmla="*/ 6 h 331"/>
                <a:gd name="T34" fmla="*/ 61 w 210"/>
                <a:gd name="T35" fmla="*/ 5 h 331"/>
                <a:gd name="T36" fmla="*/ 54 w 210"/>
                <a:gd name="T37" fmla="*/ 0 h 331"/>
                <a:gd name="T38" fmla="*/ 54 w 210"/>
                <a:gd name="T39" fmla="*/ 5 h 331"/>
                <a:gd name="T40" fmla="*/ 52 w 210"/>
                <a:gd name="T41" fmla="*/ 5 h 331"/>
                <a:gd name="T42" fmla="*/ 41 w 210"/>
                <a:gd name="T43" fmla="*/ 7 h 331"/>
                <a:gd name="T44" fmla="*/ 30 w 210"/>
                <a:gd name="T45" fmla="*/ 5 h 331"/>
                <a:gd name="T46" fmla="*/ 28 w 210"/>
                <a:gd name="T47" fmla="*/ 16 h 331"/>
                <a:gd name="T48" fmla="*/ 18 w 210"/>
                <a:gd name="T49" fmla="*/ 26 h 331"/>
                <a:gd name="T50" fmla="*/ 11 w 210"/>
                <a:gd name="T51" fmla="*/ 33 h 331"/>
                <a:gd name="T52" fmla="*/ 10 w 210"/>
                <a:gd name="T53" fmla="*/ 40 h 331"/>
                <a:gd name="T54" fmla="*/ 9 w 210"/>
                <a:gd name="T55" fmla="*/ 43 h 331"/>
                <a:gd name="T56" fmla="*/ 9 w 210"/>
                <a:gd name="T57" fmla="*/ 35 h 331"/>
                <a:gd name="T58" fmla="*/ 6 w 210"/>
                <a:gd name="T59" fmla="*/ 28 h 331"/>
                <a:gd name="T60" fmla="*/ 4 w 210"/>
                <a:gd name="T61" fmla="*/ 40 h 331"/>
                <a:gd name="T62" fmla="*/ 0 w 210"/>
                <a:gd name="T63" fmla="*/ 52 h 331"/>
                <a:gd name="T64" fmla="*/ 2 w 210"/>
                <a:gd name="T65" fmla="*/ 58 h 331"/>
                <a:gd name="T66" fmla="*/ 4 w 210"/>
                <a:gd name="T67" fmla="*/ 66 h 331"/>
                <a:gd name="T68" fmla="*/ 4 w 210"/>
                <a:gd name="T69" fmla="*/ 67 h 331"/>
                <a:gd name="T70" fmla="*/ 4 w 210"/>
                <a:gd name="T71" fmla="*/ 88 h 331"/>
                <a:gd name="T72" fmla="*/ 6 w 210"/>
                <a:gd name="T73" fmla="*/ 88 h 331"/>
                <a:gd name="T74" fmla="*/ 4 w 210"/>
                <a:gd name="T75" fmla="*/ 100 h 331"/>
                <a:gd name="T76" fmla="*/ 4 w 210"/>
                <a:gd name="T77" fmla="*/ 113 h 331"/>
                <a:gd name="T78" fmla="*/ 4 w 210"/>
                <a:gd name="T79" fmla="*/ 130 h 331"/>
                <a:gd name="T80" fmla="*/ 10 w 210"/>
                <a:gd name="T81" fmla="*/ 155 h 331"/>
                <a:gd name="T82" fmla="*/ 10 w 210"/>
                <a:gd name="T83" fmla="*/ 180 h 331"/>
                <a:gd name="T84" fmla="*/ 18 w 210"/>
                <a:gd name="T85" fmla="*/ 201 h 331"/>
                <a:gd name="T86" fmla="*/ 25 w 210"/>
                <a:gd name="T87" fmla="*/ 235 h 331"/>
                <a:gd name="T88" fmla="*/ 41 w 210"/>
                <a:gd name="T89" fmla="*/ 268 h 331"/>
                <a:gd name="T90" fmla="*/ 62 w 210"/>
                <a:gd name="T91" fmla="*/ 280 h 331"/>
                <a:gd name="T92" fmla="*/ 68 w 210"/>
                <a:gd name="T93" fmla="*/ 320 h 331"/>
                <a:gd name="T94" fmla="*/ 73 w 210"/>
                <a:gd name="T95" fmla="*/ 331 h 331"/>
                <a:gd name="T96" fmla="*/ 94 w 210"/>
                <a:gd name="T97" fmla="*/ 309 h 331"/>
                <a:gd name="T98" fmla="*/ 149 w 210"/>
                <a:gd name="T99" fmla="*/ 275 h 331"/>
                <a:gd name="T100" fmla="*/ 180 w 210"/>
                <a:gd name="T101" fmla="*/ 245 h 331"/>
                <a:gd name="T102" fmla="*/ 186 w 210"/>
                <a:gd name="T103" fmla="*/ 222 h 331"/>
                <a:gd name="T104" fmla="*/ 192 w 210"/>
                <a:gd name="T105" fmla="*/ 203 h 331"/>
                <a:gd name="T106" fmla="*/ 201 w 210"/>
                <a:gd name="T107" fmla="*/ 186 h 331"/>
                <a:gd name="T108" fmla="*/ 208 w 210"/>
                <a:gd name="T109" fmla="*/ 170 h 331"/>
                <a:gd name="T110" fmla="*/ 207 w 210"/>
                <a:gd name="T111" fmla="*/ 144 h 331"/>
                <a:gd name="T112" fmla="*/ 6 w 210"/>
                <a:gd name="T113" fmla="*/ 102 h 331"/>
                <a:gd name="T114" fmla="*/ 6 w 210"/>
                <a:gd name="T115" fmla="*/ 10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331">
                  <a:moveTo>
                    <a:pt x="207" y="139"/>
                  </a:moveTo>
                  <a:lnTo>
                    <a:pt x="207" y="139"/>
                  </a:lnTo>
                  <a:lnTo>
                    <a:pt x="207" y="128"/>
                  </a:lnTo>
                  <a:lnTo>
                    <a:pt x="207" y="128"/>
                  </a:lnTo>
                  <a:lnTo>
                    <a:pt x="206" y="115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202" y="102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3" y="95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2" y="80"/>
                  </a:lnTo>
                  <a:lnTo>
                    <a:pt x="202" y="80"/>
                  </a:lnTo>
                  <a:lnTo>
                    <a:pt x="200" y="74"/>
                  </a:lnTo>
                  <a:lnTo>
                    <a:pt x="200" y="74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5" y="64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91" y="59"/>
                  </a:lnTo>
                  <a:lnTo>
                    <a:pt x="191" y="59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85" y="51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79" y="48"/>
                  </a:lnTo>
                  <a:lnTo>
                    <a:pt x="176" y="47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4" y="42"/>
                  </a:lnTo>
                  <a:lnTo>
                    <a:pt x="171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9" y="38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3" y="31"/>
                  </a:lnTo>
                  <a:lnTo>
                    <a:pt x="161" y="26"/>
                  </a:lnTo>
                  <a:lnTo>
                    <a:pt x="161" y="26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49" y="25"/>
                  </a:lnTo>
                  <a:lnTo>
                    <a:pt x="145" y="23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4" y="12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98" y="10"/>
                  </a:lnTo>
                  <a:lnTo>
                    <a:pt x="93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5" y="2"/>
                  </a:lnTo>
                  <a:lnTo>
                    <a:pt x="63" y="4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5" y="9"/>
                  </a:lnTo>
                  <a:lnTo>
                    <a:pt x="54" y="7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35" y="9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5"/>
                  </a:lnTo>
                  <a:lnTo>
                    <a:pt x="5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5" y="59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5"/>
                  </a:lnTo>
                  <a:lnTo>
                    <a:pt x="10" y="157"/>
                  </a:lnTo>
                  <a:lnTo>
                    <a:pt x="10" y="157"/>
                  </a:lnTo>
                  <a:lnTo>
                    <a:pt x="9" y="165"/>
                  </a:lnTo>
                  <a:lnTo>
                    <a:pt x="9" y="172"/>
                  </a:lnTo>
                  <a:lnTo>
                    <a:pt x="10" y="180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5" y="193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25" y="225"/>
                  </a:lnTo>
                  <a:lnTo>
                    <a:pt x="25" y="225"/>
                  </a:lnTo>
                  <a:lnTo>
                    <a:pt x="25" y="230"/>
                  </a:lnTo>
                  <a:lnTo>
                    <a:pt x="25" y="230"/>
                  </a:lnTo>
                  <a:lnTo>
                    <a:pt x="25" y="235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37" y="261"/>
                  </a:lnTo>
                  <a:lnTo>
                    <a:pt x="37" y="261"/>
                  </a:lnTo>
                  <a:lnTo>
                    <a:pt x="41" y="268"/>
                  </a:lnTo>
                  <a:lnTo>
                    <a:pt x="46" y="273"/>
                  </a:lnTo>
                  <a:lnTo>
                    <a:pt x="52" y="276"/>
                  </a:lnTo>
                  <a:lnTo>
                    <a:pt x="60" y="279"/>
                  </a:lnTo>
                  <a:lnTo>
                    <a:pt x="60" y="279"/>
                  </a:lnTo>
                  <a:lnTo>
                    <a:pt x="62" y="280"/>
                  </a:lnTo>
                  <a:lnTo>
                    <a:pt x="63" y="283"/>
                  </a:lnTo>
                  <a:lnTo>
                    <a:pt x="63" y="283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8" y="320"/>
                  </a:lnTo>
                  <a:lnTo>
                    <a:pt x="68" y="320"/>
                  </a:lnTo>
                  <a:lnTo>
                    <a:pt x="71" y="322"/>
                  </a:lnTo>
                  <a:lnTo>
                    <a:pt x="71" y="325"/>
                  </a:lnTo>
                  <a:lnTo>
                    <a:pt x="72" y="328"/>
                  </a:lnTo>
                  <a:lnTo>
                    <a:pt x="73" y="331"/>
                  </a:lnTo>
                  <a:lnTo>
                    <a:pt x="73" y="331"/>
                  </a:lnTo>
                  <a:lnTo>
                    <a:pt x="75" y="330"/>
                  </a:lnTo>
                  <a:lnTo>
                    <a:pt x="75" y="330"/>
                  </a:lnTo>
                  <a:lnTo>
                    <a:pt x="85" y="318"/>
                  </a:lnTo>
                  <a:lnTo>
                    <a:pt x="94" y="309"/>
                  </a:lnTo>
                  <a:lnTo>
                    <a:pt x="106" y="300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33" y="283"/>
                  </a:lnTo>
                  <a:lnTo>
                    <a:pt x="149" y="275"/>
                  </a:lnTo>
                  <a:lnTo>
                    <a:pt x="165" y="269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80" y="245"/>
                  </a:lnTo>
                  <a:lnTo>
                    <a:pt x="180" y="245"/>
                  </a:lnTo>
                  <a:lnTo>
                    <a:pt x="180" y="243"/>
                  </a:lnTo>
                  <a:lnTo>
                    <a:pt x="181" y="239"/>
                  </a:lnTo>
                  <a:lnTo>
                    <a:pt x="181" y="239"/>
                  </a:lnTo>
                  <a:lnTo>
                    <a:pt x="185" y="230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7" y="218"/>
                  </a:lnTo>
                  <a:lnTo>
                    <a:pt x="187" y="218"/>
                  </a:lnTo>
                  <a:lnTo>
                    <a:pt x="192" y="203"/>
                  </a:lnTo>
                  <a:lnTo>
                    <a:pt x="192" y="203"/>
                  </a:lnTo>
                  <a:lnTo>
                    <a:pt x="197" y="192"/>
                  </a:lnTo>
                  <a:lnTo>
                    <a:pt x="197" y="192"/>
                  </a:lnTo>
                  <a:lnTo>
                    <a:pt x="200" y="190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202" y="182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08" y="170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07" y="144"/>
                  </a:lnTo>
                  <a:lnTo>
                    <a:pt x="207" y="144"/>
                  </a:lnTo>
                  <a:lnTo>
                    <a:pt x="207" y="139"/>
                  </a:lnTo>
                  <a:lnTo>
                    <a:pt x="207" y="139"/>
                  </a:lnTo>
                  <a:close/>
                  <a:moveTo>
                    <a:pt x="6" y="102"/>
                  </a:moveTo>
                  <a:lnTo>
                    <a:pt x="6" y="102"/>
                  </a:lnTo>
                  <a:lnTo>
                    <a:pt x="5" y="97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6" y="102"/>
                  </a:lnTo>
                  <a:lnTo>
                    <a:pt x="6" y="102"/>
                  </a:lnTo>
                  <a:close/>
                </a:path>
              </a:pathLst>
            </a:cu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îṥ1ïdè">
            <a:extLst>
              <a:ext uri="{FF2B5EF4-FFF2-40B4-BE49-F238E27FC236}">
                <a16:creationId xmlns:a16="http://schemas.microsoft.com/office/drawing/2014/main" id="{10E532CA-C732-463F-82C1-24C22F9EBF87}"/>
              </a:ext>
            </a:extLst>
          </p:cNvPr>
          <p:cNvSpPr/>
          <p:nvPr/>
        </p:nvSpPr>
        <p:spPr>
          <a:xfrm>
            <a:off x="6984706" y="2640579"/>
            <a:ext cx="898590" cy="1838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íşlîďê">
            <a:extLst>
              <a:ext uri="{FF2B5EF4-FFF2-40B4-BE49-F238E27FC236}">
                <a16:creationId xmlns:a16="http://schemas.microsoft.com/office/drawing/2014/main" id="{EBFB38F9-CAC3-4D8B-A23A-395EB9C6C0C2}"/>
              </a:ext>
            </a:extLst>
          </p:cNvPr>
          <p:cNvSpPr/>
          <p:nvPr/>
        </p:nvSpPr>
        <p:spPr bwMode="auto">
          <a:xfrm>
            <a:off x="7227891" y="1598885"/>
            <a:ext cx="412221" cy="1196354"/>
          </a:xfrm>
          <a:custGeom>
            <a:avLst/>
            <a:gdLst>
              <a:gd name="T0" fmla="*/ 651 w 675"/>
              <a:gd name="T1" fmla="*/ 517 h 1959"/>
              <a:gd name="T2" fmla="*/ 621 w 675"/>
              <a:gd name="T3" fmla="*/ 387 h 1959"/>
              <a:gd name="T4" fmla="*/ 459 w 675"/>
              <a:gd name="T5" fmla="*/ 375 h 1959"/>
              <a:gd name="T6" fmla="*/ 398 w 675"/>
              <a:gd name="T7" fmla="*/ 365 h 1959"/>
              <a:gd name="T8" fmla="*/ 461 w 675"/>
              <a:gd name="T9" fmla="*/ 263 h 1959"/>
              <a:gd name="T10" fmla="*/ 510 w 675"/>
              <a:gd name="T11" fmla="*/ 170 h 1959"/>
              <a:gd name="T12" fmla="*/ 507 w 675"/>
              <a:gd name="T13" fmla="*/ 75 h 1959"/>
              <a:gd name="T14" fmla="*/ 477 w 675"/>
              <a:gd name="T15" fmla="*/ 16 h 1959"/>
              <a:gd name="T16" fmla="*/ 453 w 675"/>
              <a:gd name="T17" fmla="*/ 11 h 1959"/>
              <a:gd name="T18" fmla="*/ 425 w 675"/>
              <a:gd name="T19" fmla="*/ 7 h 1959"/>
              <a:gd name="T20" fmla="*/ 365 w 675"/>
              <a:gd name="T21" fmla="*/ 29 h 1959"/>
              <a:gd name="T22" fmla="*/ 330 w 675"/>
              <a:gd name="T23" fmla="*/ 78 h 1959"/>
              <a:gd name="T24" fmla="*/ 316 w 675"/>
              <a:gd name="T25" fmla="*/ 150 h 1959"/>
              <a:gd name="T26" fmla="*/ 345 w 675"/>
              <a:gd name="T27" fmla="*/ 288 h 1959"/>
              <a:gd name="T28" fmla="*/ 367 w 675"/>
              <a:gd name="T29" fmla="*/ 355 h 1959"/>
              <a:gd name="T30" fmla="*/ 318 w 675"/>
              <a:gd name="T31" fmla="*/ 323 h 1959"/>
              <a:gd name="T32" fmla="*/ 174 w 675"/>
              <a:gd name="T33" fmla="*/ 366 h 1959"/>
              <a:gd name="T34" fmla="*/ 133 w 675"/>
              <a:gd name="T35" fmla="*/ 407 h 1959"/>
              <a:gd name="T36" fmla="*/ 91 w 675"/>
              <a:gd name="T37" fmla="*/ 460 h 1959"/>
              <a:gd name="T38" fmla="*/ 55 w 675"/>
              <a:gd name="T39" fmla="*/ 573 h 1959"/>
              <a:gd name="T40" fmla="*/ 72 w 675"/>
              <a:gd name="T41" fmla="*/ 599 h 1959"/>
              <a:gd name="T42" fmla="*/ 143 w 675"/>
              <a:gd name="T43" fmla="*/ 574 h 1959"/>
              <a:gd name="T44" fmla="*/ 196 w 675"/>
              <a:gd name="T45" fmla="*/ 572 h 1959"/>
              <a:gd name="T46" fmla="*/ 160 w 675"/>
              <a:gd name="T47" fmla="*/ 844 h 1959"/>
              <a:gd name="T48" fmla="*/ 154 w 675"/>
              <a:gd name="T49" fmla="*/ 1023 h 1959"/>
              <a:gd name="T50" fmla="*/ 129 w 675"/>
              <a:gd name="T51" fmla="*/ 1113 h 1959"/>
              <a:gd name="T52" fmla="*/ 118 w 675"/>
              <a:gd name="T53" fmla="*/ 1263 h 1959"/>
              <a:gd name="T54" fmla="*/ 111 w 675"/>
              <a:gd name="T55" fmla="*/ 1406 h 1959"/>
              <a:gd name="T56" fmla="*/ 144 w 675"/>
              <a:gd name="T57" fmla="*/ 1664 h 1959"/>
              <a:gd name="T58" fmla="*/ 140 w 675"/>
              <a:gd name="T59" fmla="*/ 1757 h 1959"/>
              <a:gd name="T60" fmla="*/ 137 w 675"/>
              <a:gd name="T61" fmla="*/ 1830 h 1959"/>
              <a:gd name="T62" fmla="*/ 24 w 675"/>
              <a:gd name="T63" fmla="*/ 1908 h 1959"/>
              <a:gd name="T64" fmla="*/ 44 w 675"/>
              <a:gd name="T65" fmla="*/ 1956 h 1959"/>
              <a:gd name="T66" fmla="*/ 204 w 675"/>
              <a:gd name="T67" fmla="*/ 1901 h 1959"/>
              <a:gd name="T68" fmla="*/ 274 w 675"/>
              <a:gd name="T69" fmla="*/ 1844 h 1959"/>
              <a:gd name="T70" fmla="*/ 258 w 675"/>
              <a:gd name="T71" fmla="*/ 1677 h 1959"/>
              <a:gd name="T72" fmla="*/ 252 w 675"/>
              <a:gd name="T73" fmla="*/ 1469 h 1959"/>
              <a:gd name="T74" fmla="*/ 276 w 675"/>
              <a:gd name="T75" fmla="*/ 1334 h 1959"/>
              <a:gd name="T76" fmla="*/ 342 w 675"/>
              <a:gd name="T77" fmla="*/ 1137 h 1959"/>
              <a:gd name="T78" fmla="*/ 382 w 675"/>
              <a:gd name="T79" fmla="*/ 1379 h 1959"/>
              <a:gd name="T80" fmla="*/ 372 w 675"/>
              <a:gd name="T81" fmla="*/ 1615 h 1959"/>
              <a:gd name="T82" fmla="*/ 370 w 675"/>
              <a:gd name="T83" fmla="*/ 1791 h 1959"/>
              <a:gd name="T84" fmla="*/ 407 w 675"/>
              <a:gd name="T85" fmla="*/ 1898 h 1959"/>
              <a:gd name="T86" fmla="*/ 510 w 675"/>
              <a:gd name="T87" fmla="*/ 1945 h 1959"/>
              <a:gd name="T88" fmla="*/ 496 w 675"/>
              <a:gd name="T89" fmla="*/ 1855 h 1959"/>
              <a:gd name="T90" fmla="*/ 504 w 675"/>
              <a:gd name="T91" fmla="*/ 1754 h 1959"/>
              <a:gd name="T92" fmla="*/ 505 w 675"/>
              <a:gd name="T93" fmla="*/ 1661 h 1959"/>
              <a:gd name="T94" fmla="*/ 512 w 675"/>
              <a:gd name="T95" fmla="*/ 1363 h 1959"/>
              <a:gd name="T96" fmla="*/ 543 w 675"/>
              <a:gd name="T97" fmla="*/ 1148 h 1959"/>
              <a:gd name="T98" fmla="*/ 559 w 675"/>
              <a:gd name="T99" fmla="*/ 1043 h 1959"/>
              <a:gd name="T100" fmla="*/ 622 w 675"/>
              <a:gd name="T101" fmla="*/ 986 h 1959"/>
              <a:gd name="T102" fmla="*/ 655 w 675"/>
              <a:gd name="T103" fmla="*/ 909 h 1959"/>
              <a:gd name="T104" fmla="*/ 350 w 675"/>
              <a:gd name="T105" fmla="*/ 833 h 1959"/>
              <a:gd name="T106" fmla="*/ 387 w 675"/>
              <a:gd name="T107" fmla="*/ 820 h 1959"/>
              <a:gd name="T108" fmla="*/ 526 w 675"/>
              <a:gd name="T109" fmla="*/ 949 h 1959"/>
              <a:gd name="T110" fmla="*/ 526 w 675"/>
              <a:gd name="T111" fmla="*/ 982 h 1959"/>
              <a:gd name="T112" fmla="*/ 523 w 675"/>
              <a:gd name="T113" fmla="*/ 1011 h 1959"/>
              <a:gd name="T114" fmla="*/ 409 w 675"/>
              <a:gd name="T115" fmla="*/ 883 h 1959"/>
              <a:gd name="T116" fmla="*/ 547 w 675"/>
              <a:gd name="T117" fmla="*/ 780 h 1959"/>
              <a:gd name="T118" fmla="*/ 567 w 675"/>
              <a:gd name="T119" fmla="*/ 642 h 1959"/>
              <a:gd name="T120" fmla="*/ 575 w 675"/>
              <a:gd name="T121" fmla="*/ 77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5" h="1959">
                <a:moveTo>
                  <a:pt x="675" y="722"/>
                </a:moveTo>
                <a:lnTo>
                  <a:pt x="675" y="722"/>
                </a:lnTo>
                <a:lnTo>
                  <a:pt x="675" y="706"/>
                </a:lnTo>
                <a:lnTo>
                  <a:pt x="675" y="697"/>
                </a:lnTo>
                <a:lnTo>
                  <a:pt x="672" y="690"/>
                </a:lnTo>
                <a:lnTo>
                  <a:pt x="672" y="690"/>
                </a:lnTo>
                <a:lnTo>
                  <a:pt x="671" y="678"/>
                </a:lnTo>
                <a:lnTo>
                  <a:pt x="670" y="667"/>
                </a:lnTo>
                <a:lnTo>
                  <a:pt x="670" y="667"/>
                </a:lnTo>
                <a:lnTo>
                  <a:pt x="667" y="635"/>
                </a:lnTo>
                <a:lnTo>
                  <a:pt x="667" y="635"/>
                </a:lnTo>
                <a:lnTo>
                  <a:pt x="665" y="611"/>
                </a:lnTo>
                <a:lnTo>
                  <a:pt x="660" y="588"/>
                </a:lnTo>
                <a:lnTo>
                  <a:pt x="660" y="588"/>
                </a:lnTo>
                <a:lnTo>
                  <a:pt x="657" y="568"/>
                </a:lnTo>
                <a:lnTo>
                  <a:pt x="657" y="568"/>
                </a:lnTo>
                <a:lnTo>
                  <a:pt x="655" y="544"/>
                </a:lnTo>
                <a:lnTo>
                  <a:pt x="655" y="544"/>
                </a:lnTo>
                <a:lnTo>
                  <a:pt x="651" y="517"/>
                </a:lnTo>
                <a:lnTo>
                  <a:pt x="650" y="505"/>
                </a:lnTo>
                <a:lnTo>
                  <a:pt x="648" y="491"/>
                </a:lnTo>
                <a:lnTo>
                  <a:pt x="648" y="491"/>
                </a:lnTo>
                <a:lnTo>
                  <a:pt x="648" y="478"/>
                </a:lnTo>
                <a:lnTo>
                  <a:pt x="647" y="463"/>
                </a:lnTo>
                <a:lnTo>
                  <a:pt x="647" y="463"/>
                </a:lnTo>
                <a:lnTo>
                  <a:pt x="646" y="452"/>
                </a:lnTo>
                <a:lnTo>
                  <a:pt x="645" y="440"/>
                </a:lnTo>
                <a:lnTo>
                  <a:pt x="641" y="429"/>
                </a:lnTo>
                <a:lnTo>
                  <a:pt x="637" y="418"/>
                </a:lnTo>
                <a:lnTo>
                  <a:pt x="637" y="418"/>
                </a:lnTo>
                <a:lnTo>
                  <a:pt x="631" y="398"/>
                </a:lnTo>
                <a:lnTo>
                  <a:pt x="631" y="398"/>
                </a:lnTo>
                <a:lnTo>
                  <a:pt x="629" y="393"/>
                </a:lnTo>
                <a:lnTo>
                  <a:pt x="626" y="390"/>
                </a:lnTo>
                <a:lnTo>
                  <a:pt x="626" y="390"/>
                </a:lnTo>
                <a:lnTo>
                  <a:pt x="624" y="388"/>
                </a:lnTo>
                <a:lnTo>
                  <a:pt x="621" y="387"/>
                </a:lnTo>
                <a:lnTo>
                  <a:pt x="621" y="387"/>
                </a:lnTo>
                <a:lnTo>
                  <a:pt x="619" y="388"/>
                </a:lnTo>
                <a:lnTo>
                  <a:pt x="616" y="387"/>
                </a:lnTo>
                <a:lnTo>
                  <a:pt x="613" y="386"/>
                </a:lnTo>
                <a:lnTo>
                  <a:pt x="613" y="386"/>
                </a:lnTo>
                <a:lnTo>
                  <a:pt x="580" y="371"/>
                </a:lnTo>
                <a:lnTo>
                  <a:pt x="580" y="371"/>
                </a:lnTo>
                <a:lnTo>
                  <a:pt x="497" y="336"/>
                </a:lnTo>
                <a:lnTo>
                  <a:pt x="497" y="336"/>
                </a:lnTo>
                <a:lnTo>
                  <a:pt x="485" y="330"/>
                </a:lnTo>
                <a:lnTo>
                  <a:pt x="475" y="321"/>
                </a:lnTo>
                <a:lnTo>
                  <a:pt x="475" y="321"/>
                </a:lnTo>
                <a:lnTo>
                  <a:pt x="471" y="316"/>
                </a:lnTo>
                <a:lnTo>
                  <a:pt x="471" y="316"/>
                </a:lnTo>
                <a:lnTo>
                  <a:pt x="469" y="315"/>
                </a:lnTo>
                <a:lnTo>
                  <a:pt x="466" y="315"/>
                </a:lnTo>
                <a:lnTo>
                  <a:pt x="466" y="315"/>
                </a:lnTo>
                <a:lnTo>
                  <a:pt x="465" y="333"/>
                </a:lnTo>
                <a:lnTo>
                  <a:pt x="465" y="333"/>
                </a:lnTo>
                <a:lnTo>
                  <a:pt x="459" y="375"/>
                </a:lnTo>
                <a:lnTo>
                  <a:pt x="459" y="375"/>
                </a:lnTo>
                <a:lnTo>
                  <a:pt x="455" y="393"/>
                </a:lnTo>
                <a:lnTo>
                  <a:pt x="450" y="413"/>
                </a:lnTo>
                <a:lnTo>
                  <a:pt x="450" y="413"/>
                </a:lnTo>
                <a:lnTo>
                  <a:pt x="428" y="491"/>
                </a:lnTo>
                <a:lnTo>
                  <a:pt x="428" y="491"/>
                </a:lnTo>
                <a:lnTo>
                  <a:pt x="413" y="549"/>
                </a:lnTo>
                <a:lnTo>
                  <a:pt x="413" y="549"/>
                </a:lnTo>
                <a:lnTo>
                  <a:pt x="412" y="553"/>
                </a:lnTo>
                <a:lnTo>
                  <a:pt x="409" y="557"/>
                </a:lnTo>
                <a:lnTo>
                  <a:pt x="409" y="557"/>
                </a:lnTo>
                <a:lnTo>
                  <a:pt x="409" y="547"/>
                </a:lnTo>
                <a:lnTo>
                  <a:pt x="409" y="547"/>
                </a:lnTo>
                <a:lnTo>
                  <a:pt x="407" y="479"/>
                </a:lnTo>
                <a:lnTo>
                  <a:pt x="407" y="479"/>
                </a:lnTo>
                <a:lnTo>
                  <a:pt x="403" y="383"/>
                </a:lnTo>
                <a:lnTo>
                  <a:pt x="403" y="383"/>
                </a:lnTo>
                <a:lnTo>
                  <a:pt x="402" y="373"/>
                </a:lnTo>
                <a:lnTo>
                  <a:pt x="398" y="365"/>
                </a:lnTo>
                <a:lnTo>
                  <a:pt x="398" y="365"/>
                </a:lnTo>
                <a:lnTo>
                  <a:pt x="394" y="357"/>
                </a:lnTo>
                <a:lnTo>
                  <a:pt x="394" y="357"/>
                </a:lnTo>
                <a:lnTo>
                  <a:pt x="399" y="345"/>
                </a:lnTo>
                <a:lnTo>
                  <a:pt x="399" y="345"/>
                </a:lnTo>
                <a:lnTo>
                  <a:pt x="404" y="331"/>
                </a:lnTo>
                <a:lnTo>
                  <a:pt x="404" y="331"/>
                </a:lnTo>
                <a:lnTo>
                  <a:pt x="406" y="328"/>
                </a:lnTo>
                <a:lnTo>
                  <a:pt x="404" y="324"/>
                </a:lnTo>
                <a:lnTo>
                  <a:pt x="402" y="321"/>
                </a:lnTo>
                <a:lnTo>
                  <a:pt x="398" y="319"/>
                </a:lnTo>
                <a:lnTo>
                  <a:pt x="398" y="319"/>
                </a:lnTo>
                <a:lnTo>
                  <a:pt x="394" y="316"/>
                </a:lnTo>
                <a:lnTo>
                  <a:pt x="394" y="316"/>
                </a:lnTo>
                <a:lnTo>
                  <a:pt x="455" y="283"/>
                </a:lnTo>
                <a:lnTo>
                  <a:pt x="455" y="283"/>
                </a:lnTo>
                <a:lnTo>
                  <a:pt x="460" y="269"/>
                </a:lnTo>
                <a:lnTo>
                  <a:pt x="460" y="269"/>
                </a:lnTo>
                <a:lnTo>
                  <a:pt x="461" y="263"/>
                </a:lnTo>
                <a:lnTo>
                  <a:pt x="465" y="257"/>
                </a:lnTo>
                <a:lnTo>
                  <a:pt x="465" y="257"/>
                </a:lnTo>
                <a:lnTo>
                  <a:pt x="471" y="248"/>
                </a:lnTo>
                <a:lnTo>
                  <a:pt x="476" y="238"/>
                </a:lnTo>
                <a:lnTo>
                  <a:pt x="476" y="238"/>
                </a:lnTo>
                <a:lnTo>
                  <a:pt x="482" y="223"/>
                </a:lnTo>
                <a:lnTo>
                  <a:pt x="490" y="210"/>
                </a:lnTo>
                <a:lnTo>
                  <a:pt x="490" y="210"/>
                </a:lnTo>
                <a:lnTo>
                  <a:pt x="494" y="204"/>
                </a:lnTo>
                <a:lnTo>
                  <a:pt x="495" y="200"/>
                </a:lnTo>
                <a:lnTo>
                  <a:pt x="499" y="199"/>
                </a:lnTo>
                <a:lnTo>
                  <a:pt x="499" y="199"/>
                </a:lnTo>
                <a:lnTo>
                  <a:pt x="502" y="194"/>
                </a:lnTo>
                <a:lnTo>
                  <a:pt x="506" y="189"/>
                </a:lnTo>
                <a:lnTo>
                  <a:pt x="506" y="189"/>
                </a:lnTo>
                <a:lnTo>
                  <a:pt x="508" y="181"/>
                </a:lnTo>
                <a:lnTo>
                  <a:pt x="510" y="174"/>
                </a:lnTo>
                <a:lnTo>
                  <a:pt x="510" y="174"/>
                </a:lnTo>
                <a:lnTo>
                  <a:pt x="510" y="170"/>
                </a:lnTo>
                <a:lnTo>
                  <a:pt x="511" y="166"/>
                </a:lnTo>
                <a:lnTo>
                  <a:pt x="511" y="166"/>
                </a:lnTo>
                <a:lnTo>
                  <a:pt x="515" y="157"/>
                </a:lnTo>
                <a:lnTo>
                  <a:pt x="517" y="145"/>
                </a:lnTo>
                <a:lnTo>
                  <a:pt x="517" y="145"/>
                </a:lnTo>
                <a:lnTo>
                  <a:pt x="518" y="139"/>
                </a:lnTo>
                <a:lnTo>
                  <a:pt x="520" y="134"/>
                </a:lnTo>
                <a:lnTo>
                  <a:pt x="520" y="128"/>
                </a:lnTo>
                <a:lnTo>
                  <a:pt x="517" y="122"/>
                </a:lnTo>
                <a:lnTo>
                  <a:pt x="517" y="122"/>
                </a:lnTo>
                <a:lnTo>
                  <a:pt x="516" y="119"/>
                </a:lnTo>
                <a:lnTo>
                  <a:pt x="516" y="117"/>
                </a:lnTo>
                <a:lnTo>
                  <a:pt x="520" y="111"/>
                </a:lnTo>
                <a:lnTo>
                  <a:pt x="520" y="111"/>
                </a:lnTo>
                <a:lnTo>
                  <a:pt x="515" y="93"/>
                </a:lnTo>
                <a:lnTo>
                  <a:pt x="515" y="93"/>
                </a:lnTo>
                <a:lnTo>
                  <a:pt x="511" y="85"/>
                </a:lnTo>
                <a:lnTo>
                  <a:pt x="507" y="75"/>
                </a:lnTo>
                <a:lnTo>
                  <a:pt x="507" y="75"/>
                </a:lnTo>
                <a:lnTo>
                  <a:pt x="506" y="71"/>
                </a:lnTo>
                <a:lnTo>
                  <a:pt x="506" y="67"/>
                </a:lnTo>
                <a:lnTo>
                  <a:pt x="506" y="67"/>
                </a:lnTo>
                <a:lnTo>
                  <a:pt x="506" y="65"/>
                </a:lnTo>
                <a:lnTo>
                  <a:pt x="505" y="64"/>
                </a:lnTo>
                <a:lnTo>
                  <a:pt x="505" y="64"/>
                </a:lnTo>
                <a:lnTo>
                  <a:pt x="502" y="59"/>
                </a:lnTo>
                <a:lnTo>
                  <a:pt x="502" y="59"/>
                </a:lnTo>
                <a:lnTo>
                  <a:pt x="500" y="51"/>
                </a:lnTo>
                <a:lnTo>
                  <a:pt x="494" y="45"/>
                </a:lnTo>
                <a:lnTo>
                  <a:pt x="494" y="45"/>
                </a:lnTo>
                <a:lnTo>
                  <a:pt x="490" y="40"/>
                </a:lnTo>
                <a:lnTo>
                  <a:pt x="487" y="35"/>
                </a:lnTo>
                <a:lnTo>
                  <a:pt x="487" y="35"/>
                </a:lnTo>
                <a:lnTo>
                  <a:pt x="485" y="33"/>
                </a:lnTo>
                <a:lnTo>
                  <a:pt x="482" y="30"/>
                </a:lnTo>
                <a:lnTo>
                  <a:pt x="480" y="23"/>
                </a:lnTo>
                <a:lnTo>
                  <a:pt x="480" y="23"/>
                </a:lnTo>
                <a:lnTo>
                  <a:pt x="477" y="16"/>
                </a:lnTo>
                <a:lnTo>
                  <a:pt x="477" y="16"/>
                </a:lnTo>
                <a:lnTo>
                  <a:pt x="474" y="21"/>
                </a:lnTo>
                <a:lnTo>
                  <a:pt x="474" y="21"/>
                </a:lnTo>
                <a:lnTo>
                  <a:pt x="473" y="13"/>
                </a:lnTo>
                <a:lnTo>
                  <a:pt x="470" y="9"/>
                </a:lnTo>
                <a:lnTo>
                  <a:pt x="468" y="5"/>
                </a:lnTo>
                <a:lnTo>
                  <a:pt x="468" y="5"/>
                </a:lnTo>
                <a:lnTo>
                  <a:pt x="469" y="10"/>
                </a:lnTo>
                <a:lnTo>
                  <a:pt x="469" y="10"/>
                </a:lnTo>
                <a:lnTo>
                  <a:pt x="469" y="18"/>
                </a:lnTo>
                <a:lnTo>
                  <a:pt x="469" y="18"/>
                </a:lnTo>
                <a:lnTo>
                  <a:pt x="466" y="16"/>
                </a:lnTo>
                <a:lnTo>
                  <a:pt x="465" y="16"/>
                </a:lnTo>
                <a:lnTo>
                  <a:pt x="464" y="18"/>
                </a:lnTo>
                <a:lnTo>
                  <a:pt x="464" y="18"/>
                </a:lnTo>
                <a:lnTo>
                  <a:pt x="460" y="18"/>
                </a:lnTo>
                <a:lnTo>
                  <a:pt x="458" y="15"/>
                </a:lnTo>
                <a:lnTo>
                  <a:pt x="455" y="13"/>
                </a:lnTo>
                <a:lnTo>
                  <a:pt x="453" y="11"/>
                </a:lnTo>
                <a:lnTo>
                  <a:pt x="453" y="11"/>
                </a:lnTo>
                <a:lnTo>
                  <a:pt x="451" y="10"/>
                </a:lnTo>
                <a:lnTo>
                  <a:pt x="451" y="10"/>
                </a:lnTo>
                <a:lnTo>
                  <a:pt x="450" y="7"/>
                </a:lnTo>
                <a:lnTo>
                  <a:pt x="450" y="7"/>
                </a:lnTo>
                <a:lnTo>
                  <a:pt x="448" y="5"/>
                </a:lnTo>
                <a:lnTo>
                  <a:pt x="447" y="5"/>
                </a:lnTo>
                <a:lnTo>
                  <a:pt x="445" y="4"/>
                </a:lnTo>
                <a:lnTo>
                  <a:pt x="445" y="4"/>
                </a:lnTo>
                <a:lnTo>
                  <a:pt x="445" y="4"/>
                </a:lnTo>
                <a:lnTo>
                  <a:pt x="442" y="0"/>
                </a:lnTo>
                <a:lnTo>
                  <a:pt x="442" y="0"/>
                </a:lnTo>
                <a:lnTo>
                  <a:pt x="439" y="2"/>
                </a:lnTo>
                <a:lnTo>
                  <a:pt x="437" y="3"/>
                </a:lnTo>
                <a:lnTo>
                  <a:pt x="434" y="4"/>
                </a:lnTo>
                <a:lnTo>
                  <a:pt x="430" y="4"/>
                </a:lnTo>
                <a:lnTo>
                  <a:pt x="430" y="4"/>
                </a:lnTo>
                <a:lnTo>
                  <a:pt x="428" y="7"/>
                </a:lnTo>
                <a:lnTo>
                  <a:pt x="425" y="7"/>
                </a:lnTo>
                <a:lnTo>
                  <a:pt x="419" y="8"/>
                </a:lnTo>
                <a:lnTo>
                  <a:pt x="419" y="8"/>
                </a:lnTo>
                <a:lnTo>
                  <a:pt x="416" y="9"/>
                </a:lnTo>
                <a:lnTo>
                  <a:pt x="412" y="9"/>
                </a:lnTo>
                <a:lnTo>
                  <a:pt x="412" y="9"/>
                </a:lnTo>
                <a:lnTo>
                  <a:pt x="411" y="9"/>
                </a:lnTo>
                <a:lnTo>
                  <a:pt x="408" y="9"/>
                </a:lnTo>
                <a:lnTo>
                  <a:pt x="408" y="9"/>
                </a:lnTo>
                <a:lnTo>
                  <a:pt x="388" y="16"/>
                </a:lnTo>
                <a:lnTo>
                  <a:pt x="388" y="16"/>
                </a:lnTo>
                <a:lnTo>
                  <a:pt x="386" y="16"/>
                </a:lnTo>
                <a:lnTo>
                  <a:pt x="383" y="18"/>
                </a:lnTo>
                <a:lnTo>
                  <a:pt x="383" y="18"/>
                </a:lnTo>
                <a:lnTo>
                  <a:pt x="378" y="23"/>
                </a:lnTo>
                <a:lnTo>
                  <a:pt x="375" y="24"/>
                </a:lnTo>
                <a:lnTo>
                  <a:pt x="371" y="24"/>
                </a:lnTo>
                <a:lnTo>
                  <a:pt x="371" y="24"/>
                </a:lnTo>
                <a:lnTo>
                  <a:pt x="367" y="25"/>
                </a:lnTo>
                <a:lnTo>
                  <a:pt x="365" y="29"/>
                </a:lnTo>
                <a:lnTo>
                  <a:pt x="365" y="29"/>
                </a:lnTo>
                <a:lnTo>
                  <a:pt x="363" y="33"/>
                </a:lnTo>
                <a:lnTo>
                  <a:pt x="361" y="36"/>
                </a:lnTo>
                <a:lnTo>
                  <a:pt x="355" y="41"/>
                </a:lnTo>
                <a:lnTo>
                  <a:pt x="355" y="41"/>
                </a:lnTo>
                <a:lnTo>
                  <a:pt x="352" y="42"/>
                </a:lnTo>
                <a:lnTo>
                  <a:pt x="351" y="46"/>
                </a:lnTo>
                <a:lnTo>
                  <a:pt x="351" y="46"/>
                </a:lnTo>
                <a:lnTo>
                  <a:pt x="350" y="50"/>
                </a:lnTo>
                <a:lnTo>
                  <a:pt x="347" y="52"/>
                </a:lnTo>
                <a:lnTo>
                  <a:pt x="347" y="52"/>
                </a:lnTo>
                <a:lnTo>
                  <a:pt x="344" y="55"/>
                </a:lnTo>
                <a:lnTo>
                  <a:pt x="342" y="59"/>
                </a:lnTo>
                <a:lnTo>
                  <a:pt x="342" y="59"/>
                </a:lnTo>
                <a:lnTo>
                  <a:pt x="340" y="65"/>
                </a:lnTo>
                <a:lnTo>
                  <a:pt x="336" y="70"/>
                </a:lnTo>
                <a:lnTo>
                  <a:pt x="336" y="70"/>
                </a:lnTo>
                <a:lnTo>
                  <a:pt x="330" y="78"/>
                </a:lnTo>
                <a:lnTo>
                  <a:pt x="330" y="78"/>
                </a:lnTo>
                <a:lnTo>
                  <a:pt x="329" y="81"/>
                </a:lnTo>
                <a:lnTo>
                  <a:pt x="330" y="82"/>
                </a:lnTo>
                <a:lnTo>
                  <a:pt x="331" y="82"/>
                </a:lnTo>
                <a:lnTo>
                  <a:pt x="333" y="83"/>
                </a:lnTo>
                <a:lnTo>
                  <a:pt x="333" y="83"/>
                </a:lnTo>
                <a:lnTo>
                  <a:pt x="330" y="90"/>
                </a:lnTo>
                <a:lnTo>
                  <a:pt x="328" y="96"/>
                </a:lnTo>
                <a:lnTo>
                  <a:pt x="324" y="108"/>
                </a:lnTo>
                <a:lnTo>
                  <a:pt x="324" y="108"/>
                </a:lnTo>
                <a:lnTo>
                  <a:pt x="323" y="114"/>
                </a:lnTo>
                <a:lnTo>
                  <a:pt x="323" y="119"/>
                </a:lnTo>
                <a:lnTo>
                  <a:pt x="323" y="119"/>
                </a:lnTo>
                <a:lnTo>
                  <a:pt x="323" y="126"/>
                </a:lnTo>
                <a:lnTo>
                  <a:pt x="320" y="132"/>
                </a:lnTo>
                <a:lnTo>
                  <a:pt x="320" y="132"/>
                </a:lnTo>
                <a:lnTo>
                  <a:pt x="316" y="142"/>
                </a:lnTo>
                <a:lnTo>
                  <a:pt x="316" y="145"/>
                </a:lnTo>
                <a:lnTo>
                  <a:pt x="316" y="150"/>
                </a:lnTo>
                <a:lnTo>
                  <a:pt x="316" y="150"/>
                </a:lnTo>
                <a:lnTo>
                  <a:pt x="319" y="170"/>
                </a:lnTo>
                <a:lnTo>
                  <a:pt x="319" y="170"/>
                </a:lnTo>
                <a:lnTo>
                  <a:pt x="320" y="176"/>
                </a:lnTo>
                <a:lnTo>
                  <a:pt x="321" y="181"/>
                </a:lnTo>
                <a:lnTo>
                  <a:pt x="321" y="181"/>
                </a:lnTo>
                <a:lnTo>
                  <a:pt x="323" y="185"/>
                </a:lnTo>
                <a:lnTo>
                  <a:pt x="325" y="187"/>
                </a:lnTo>
                <a:lnTo>
                  <a:pt x="329" y="190"/>
                </a:lnTo>
                <a:lnTo>
                  <a:pt x="333" y="190"/>
                </a:lnTo>
                <a:lnTo>
                  <a:pt x="333" y="190"/>
                </a:lnTo>
                <a:lnTo>
                  <a:pt x="335" y="191"/>
                </a:lnTo>
                <a:lnTo>
                  <a:pt x="335" y="191"/>
                </a:lnTo>
                <a:lnTo>
                  <a:pt x="339" y="216"/>
                </a:lnTo>
                <a:lnTo>
                  <a:pt x="339" y="216"/>
                </a:lnTo>
                <a:lnTo>
                  <a:pt x="339" y="220"/>
                </a:lnTo>
                <a:lnTo>
                  <a:pt x="339" y="220"/>
                </a:lnTo>
                <a:lnTo>
                  <a:pt x="336" y="279"/>
                </a:lnTo>
                <a:lnTo>
                  <a:pt x="336" y="279"/>
                </a:lnTo>
                <a:lnTo>
                  <a:pt x="345" y="288"/>
                </a:lnTo>
                <a:lnTo>
                  <a:pt x="345" y="288"/>
                </a:lnTo>
                <a:lnTo>
                  <a:pt x="354" y="295"/>
                </a:lnTo>
                <a:lnTo>
                  <a:pt x="354" y="295"/>
                </a:lnTo>
                <a:lnTo>
                  <a:pt x="362" y="303"/>
                </a:lnTo>
                <a:lnTo>
                  <a:pt x="362" y="303"/>
                </a:lnTo>
                <a:lnTo>
                  <a:pt x="367" y="308"/>
                </a:lnTo>
                <a:lnTo>
                  <a:pt x="371" y="313"/>
                </a:lnTo>
                <a:lnTo>
                  <a:pt x="371" y="313"/>
                </a:lnTo>
                <a:lnTo>
                  <a:pt x="365" y="315"/>
                </a:lnTo>
                <a:lnTo>
                  <a:pt x="359" y="319"/>
                </a:lnTo>
                <a:lnTo>
                  <a:pt x="354" y="323"/>
                </a:lnTo>
                <a:lnTo>
                  <a:pt x="350" y="328"/>
                </a:lnTo>
                <a:lnTo>
                  <a:pt x="350" y="328"/>
                </a:lnTo>
                <a:lnTo>
                  <a:pt x="354" y="334"/>
                </a:lnTo>
                <a:lnTo>
                  <a:pt x="354" y="334"/>
                </a:lnTo>
                <a:lnTo>
                  <a:pt x="363" y="346"/>
                </a:lnTo>
                <a:lnTo>
                  <a:pt x="363" y="346"/>
                </a:lnTo>
                <a:lnTo>
                  <a:pt x="366" y="350"/>
                </a:lnTo>
                <a:lnTo>
                  <a:pt x="367" y="355"/>
                </a:lnTo>
                <a:lnTo>
                  <a:pt x="367" y="359"/>
                </a:lnTo>
                <a:lnTo>
                  <a:pt x="366" y="364"/>
                </a:lnTo>
                <a:lnTo>
                  <a:pt x="366" y="364"/>
                </a:lnTo>
                <a:lnTo>
                  <a:pt x="357" y="383"/>
                </a:lnTo>
                <a:lnTo>
                  <a:pt x="354" y="393"/>
                </a:lnTo>
                <a:lnTo>
                  <a:pt x="347" y="402"/>
                </a:lnTo>
                <a:lnTo>
                  <a:pt x="347" y="402"/>
                </a:lnTo>
                <a:lnTo>
                  <a:pt x="344" y="408"/>
                </a:lnTo>
                <a:lnTo>
                  <a:pt x="342" y="416"/>
                </a:lnTo>
                <a:lnTo>
                  <a:pt x="342" y="416"/>
                </a:lnTo>
                <a:lnTo>
                  <a:pt x="341" y="427"/>
                </a:lnTo>
                <a:lnTo>
                  <a:pt x="341" y="427"/>
                </a:lnTo>
                <a:lnTo>
                  <a:pt x="339" y="430"/>
                </a:lnTo>
                <a:lnTo>
                  <a:pt x="339" y="430"/>
                </a:lnTo>
                <a:lnTo>
                  <a:pt x="336" y="418"/>
                </a:lnTo>
                <a:lnTo>
                  <a:pt x="336" y="418"/>
                </a:lnTo>
                <a:lnTo>
                  <a:pt x="320" y="334"/>
                </a:lnTo>
                <a:lnTo>
                  <a:pt x="320" y="334"/>
                </a:lnTo>
                <a:lnTo>
                  <a:pt x="318" y="323"/>
                </a:lnTo>
                <a:lnTo>
                  <a:pt x="318" y="316"/>
                </a:lnTo>
                <a:lnTo>
                  <a:pt x="318" y="309"/>
                </a:lnTo>
                <a:lnTo>
                  <a:pt x="318" y="309"/>
                </a:lnTo>
                <a:lnTo>
                  <a:pt x="313" y="313"/>
                </a:lnTo>
                <a:lnTo>
                  <a:pt x="313" y="313"/>
                </a:lnTo>
                <a:lnTo>
                  <a:pt x="299" y="326"/>
                </a:lnTo>
                <a:lnTo>
                  <a:pt x="299" y="326"/>
                </a:lnTo>
                <a:lnTo>
                  <a:pt x="294" y="330"/>
                </a:lnTo>
                <a:lnTo>
                  <a:pt x="288" y="334"/>
                </a:lnTo>
                <a:lnTo>
                  <a:pt x="288" y="334"/>
                </a:lnTo>
                <a:lnTo>
                  <a:pt x="280" y="337"/>
                </a:lnTo>
                <a:lnTo>
                  <a:pt x="273" y="341"/>
                </a:lnTo>
                <a:lnTo>
                  <a:pt x="273" y="341"/>
                </a:lnTo>
                <a:lnTo>
                  <a:pt x="271" y="342"/>
                </a:lnTo>
                <a:lnTo>
                  <a:pt x="267" y="344"/>
                </a:lnTo>
                <a:lnTo>
                  <a:pt x="267" y="344"/>
                </a:lnTo>
                <a:lnTo>
                  <a:pt x="236" y="351"/>
                </a:lnTo>
                <a:lnTo>
                  <a:pt x="236" y="351"/>
                </a:lnTo>
                <a:lnTo>
                  <a:pt x="174" y="366"/>
                </a:lnTo>
                <a:lnTo>
                  <a:pt x="174" y="366"/>
                </a:lnTo>
                <a:lnTo>
                  <a:pt x="170" y="367"/>
                </a:lnTo>
                <a:lnTo>
                  <a:pt x="166" y="366"/>
                </a:lnTo>
                <a:lnTo>
                  <a:pt x="166" y="366"/>
                </a:lnTo>
                <a:lnTo>
                  <a:pt x="163" y="365"/>
                </a:lnTo>
                <a:lnTo>
                  <a:pt x="160" y="366"/>
                </a:lnTo>
                <a:lnTo>
                  <a:pt x="157" y="367"/>
                </a:lnTo>
                <a:lnTo>
                  <a:pt x="154" y="370"/>
                </a:lnTo>
                <a:lnTo>
                  <a:pt x="154" y="370"/>
                </a:lnTo>
                <a:lnTo>
                  <a:pt x="149" y="377"/>
                </a:lnTo>
                <a:lnTo>
                  <a:pt x="148" y="381"/>
                </a:lnTo>
                <a:lnTo>
                  <a:pt x="147" y="385"/>
                </a:lnTo>
                <a:lnTo>
                  <a:pt x="147" y="385"/>
                </a:lnTo>
                <a:lnTo>
                  <a:pt x="145" y="390"/>
                </a:lnTo>
                <a:lnTo>
                  <a:pt x="143" y="394"/>
                </a:lnTo>
                <a:lnTo>
                  <a:pt x="140" y="398"/>
                </a:lnTo>
                <a:lnTo>
                  <a:pt x="137" y="402"/>
                </a:lnTo>
                <a:lnTo>
                  <a:pt x="137" y="402"/>
                </a:lnTo>
                <a:lnTo>
                  <a:pt x="133" y="407"/>
                </a:lnTo>
                <a:lnTo>
                  <a:pt x="131" y="412"/>
                </a:lnTo>
                <a:lnTo>
                  <a:pt x="129" y="418"/>
                </a:lnTo>
                <a:lnTo>
                  <a:pt x="128" y="424"/>
                </a:lnTo>
                <a:lnTo>
                  <a:pt x="128" y="424"/>
                </a:lnTo>
                <a:lnTo>
                  <a:pt x="128" y="428"/>
                </a:lnTo>
                <a:lnTo>
                  <a:pt x="127" y="432"/>
                </a:lnTo>
                <a:lnTo>
                  <a:pt x="127" y="432"/>
                </a:lnTo>
                <a:lnTo>
                  <a:pt x="123" y="440"/>
                </a:lnTo>
                <a:lnTo>
                  <a:pt x="123" y="440"/>
                </a:lnTo>
                <a:lnTo>
                  <a:pt x="118" y="442"/>
                </a:lnTo>
                <a:lnTo>
                  <a:pt x="118" y="442"/>
                </a:lnTo>
                <a:lnTo>
                  <a:pt x="112" y="444"/>
                </a:lnTo>
                <a:lnTo>
                  <a:pt x="107" y="447"/>
                </a:lnTo>
                <a:lnTo>
                  <a:pt x="102" y="452"/>
                </a:lnTo>
                <a:lnTo>
                  <a:pt x="97" y="456"/>
                </a:lnTo>
                <a:lnTo>
                  <a:pt x="97" y="456"/>
                </a:lnTo>
                <a:lnTo>
                  <a:pt x="95" y="459"/>
                </a:lnTo>
                <a:lnTo>
                  <a:pt x="91" y="460"/>
                </a:lnTo>
                <a:lnTo>
                  <a:pt x="91" y="460"/>
                </a:lnTo>
                <a:lnTo>
                  <a:pt x="69" y="471"/>
                </a:lnTo>
                <a:lnTo>
                  <a:pt x="69" y="471"/>
                </a:lnTo>
                <a:lnTo>
                  <a:pt x="61" y="476"/>
                </a:lnTo>
                <a:lnTo>
                  <a:pt x="55" y="484"/>
                </a:lnTo>
                <a:lnTo>
                  <a:pt x="55" y="484"/>
                </a:lnTo>
                <a:lnTo>
                  <a:pt x="45" y="497"/>
                </a:lnTo>
                <a:lnTo>
                  <a:pt x="45" y="497"/>
                </a:lnTo>
                <a:lnTo>
                  <a:pt x="41" y="502"/>
                </a:lnTo>
                <a:lnTo>
                  <a:pt x="40" y="509"/>
                </a:lnTo>
                <a:lnTo>
                  <a:pt x="39" y="513"/>
                </a:lnTo>
                <a:lnTo>
                  <a:pt x="39" y="520"/>
                </a:lnTo>
                <a:lnTo>
                  <a:pt x="39" y="520"/>
                </a:lnTo>
                <a:lnTo>
                  <a:pt x="40" y="531"/>
                </a:lnTo>
                <a:lnTo>
                  <a:pt x="43" y="541"/>
                </a:lnTo>
                <a:lnTo>
                  <a:pt x="46" y="551"/>
                </a:lnTo>
                <a:lnTo>
                  <a:pt x="51" y="561"/>
                </a:lnTo>
                <a:lnTo>
                  <a:pt x="51" y="561"/>
                </a:lnTo>
                <a:lnTo>
                  <a:pt x="55" y="567"/>
                </a:lnTo>
                <a:lnTo>
                  <a:pt x="55" y="573"/>
                </a:lnTo>
                <a:lnTo>
                  <a:pt x="55" y="573"/>
                </a:lnTo>
                <a:lnTo>
                  <a:pt x="54" y="587"/>
                </a:lnTo>
                <a:lnTo>
                  <a:pt x="54" y="587"/>
                </a:lnTo>
                <a:lnTo>
                  <a:pt x="54" y="589"/>
                </a:lnTo>
                <a:lnTo>
                  <a:pt x="54" y="590"/>
                </a:lnTo>
                <a:lnTo>
                  <a:pt x="55" y="590"/>
                </a:lnTo>
                <a:lnTo>
                  <a:pt x="55" y="590"/>
                </a:lnTo>
                <a:lnTo>
                  <a:pt x="56" y="590"/>
                </a:lnTo>
                <a:lnTo>
                  <a:pt x="57" y="588"/>
                </a:lnTo>
                <a:lnTo>
                  <a:pt x="60" y="585"/>
                </a:lnTo>
                <a:lnTo>
                  <a:pt x="62" y="585"/>
                </a:lnTo>
                <a:lnTo>
                  <a:pt x="62" y="585"/>
                </a:lnTo>
                <a:lnTo>
                  <a:pt x="65" y="593"/>
                </a:lnTo>
                <a:lnTo>
                  <a:pt x="65" y="593"/>
                </a:lnTo>
                <a:lnTo>
                  <a:pt x="66" y="595"/>
                </a:lnTo>
                <a:lnTo>
                  <a:pt x="67" y="598"/>
                </a:lnTo>
                <a:lnTo>
                  <a:pt x="70" y="599"/>
                </a:lnTo>
                <a:lnTo>
                  <a:pt x="72" y="599"/>
                </a:lnTo>
                <a:lnTo>
                  <a:pt x="72" y="599"/>
                </a:lnTo>
                <a:lnTo>
                  <a:pt x="80" y="598"/>
                </a:lnTo>
                <a:lnTo>
                  <a:pt x="80" y="598"/>
                </a:lnTo>
                <a:lnTo>
                  <a:pt x="87" y="594"/>
                </a:lnTo>
                <a:lnTo>
                  <a:pt x="95" y="589"/>
                </a:lnTo>
                <a:lnTo>
                  <a:pt x="95" y="589"/>
                </a:lnTo>
                <a:lnTo>
                  <a:pt x="105" y="579"/>
                </a:lnTo>
                <a:lnTo>
                  <a:pt x="105" y="579"/>
                </a:lnTo>
                <a:lnTo>
                  <a:pt x="108" y="577"/>
                </a:lnTo>
                <a:lnTo>
                  <a:pt x="112" y="575"/>
                </a:lnTo>
                <a:lnTo>
                  <a:pt x="117" y="574"/>
                </a:lnTo>
                <a:lnTo>
                  <a:pt x="121" y="574"/>
                </a:lnTo>
                <a:lnTo>
                  <a:pt x="121" y="574"/>
                </a:lnTo>
                <a:lnTo>
                  <a:pt x="126" y="574"/>
                </a:lnTo>
                <a:lnTo>
                  <a:pt x="129" y="573"/>
                </a:lnTo>
                <a:lnTo>
                  <a:pt x="129" y="573"/>
                </a:lnTo>
                <a:lnTo>
                  <a:pt x="134" y="573"/>
                </a:lnTo>
                <a:lnTo>
                  <a:pt x="139" y="573"/>
                </a:lnTo>
                <a:lnTo>
                  <a:pt x="139" y="573"/>
                </a:lnTo>
                <a:lnTo>
                  <a:pt x="143" y="574"/>
                </a:lnTo>
                <a:lnTo>
                  <a:pt x="147" y="574"/>
                </a:lnTo>
                <a:lnTo>
                  <a:pt x="150" y="573"/>
                </a:lnTo>
                <a:lnTo>
                  <a:pt x="154" y="569"/>
                </a:lnTo>
                <a:lnTo>
                  <a:pt x="154" y="569"/>
                </a:lnTo>
                <a:lnTo>
                  <a:pt x="157" y="568"/>
                </a:lnTo>
                <a:lnTo>
                  <a:pt x="159" y="567"/>
                </a:lnTo>
                <a:lnTo>
                  <a:pt x="159" y="567"/>
                </a:lnTo>
                <a:lnTo>
                  <a:pt x="164" y="567"/>
                </a:lnTo>
                <a:lnTo>
                  <a:pt x="168" y="566"/>
                </a:lnTo>
                <a:lnTo>
                  <a:pt x="171" y="563"/>
                </a:lnTo>
                <a:lnTo>
                  <a:pt x="175" y="561"/>
                </a:lnTo>
                <a:lnTo>
                  <a:pt x="175" y="561"/>
                </a:lnTo>
                <a:lnTo>
                  <a:pt x="180" y="553"/>
                </a:lnTo>
                <a:lnTo>
                  <a:pt x="180" y="553"/>
                </a:lnTo>
                <a:lnTo>
                  <a:pt x="194" y="563"/>
                </a:lnTo>
                <a:lnTo>
                  <a:pt x="194" y="563"/>
                </a:lnTo>
                <a:lnTo>
                  <a:pt x="196" y="566"/>
                </a:lnTo>
                <a:lnTo>
                  <a:pt x="196" y="566"/>
                </a:lnTo>
                <a:lnTo>
                  <a:pt x="196" y="572"/>
                </a:lnTo>
                <a:lnTo>
                  <a:pt x="196" y="572"/>
                </a:lnTo>
                <a:lnTo>
                  <a:pt x="197" y="609"/>
                </a:lnTo>
                <a:lnTo>
                  <a:pt x="196" y="628"/>
                </a:lnTo>
                <a:lnTo>
                  <a:pt x="195" y="646"/>
                </a:lnTo>
                <a:lnTo>
                  <a:pt x="195" y="646"/>
                </a:lnTo>
                <a:lnTo>
                  <a:pt x="191" y="687"/>
                </a:lnTo>
                <a:lnTo>
                  <a:pt x="186" y="728"/>
                </a:lnTo>
                <a:lnTo>
                  <a:pt x="186" y="728"/>
                </a:lnTo>
                <a:lnTo>
                  <a:pt x="184" y="737"/>
                </a:lnTo>
                <a:lnTo>
                  <a:pt x="181" y="744"/>
                </a:lnTo>
                <a:lnTo>
                  <a:pt x="181" y="744"/>
                </a:lnTo>
                <a:lnTo>
                  <a:pt x="180" y="748"/>
                </a:lnTo>
                <a:lnTo>
                  <a:pt x="179" y="751"/>
                </a:lnTo>
                <a:lnTo>
                  <a:pt x="179" y="751"/>
                </a:lnTo>
                <a:lnTo>
                  <a:pt x="175" y="778"/>
                </a:lnTo>
                <a:lnTo>
                  <a:pt x="175" y="778"/>
                </a:lnTo>
                <a:lnTo>
                  <a:pt x="166" y="813"/>
                </a:lnTo>
                <a:lnTo>
                  <a:pt x="166" y="813"/>
                </a:lnTo>
                <a:lnTo>
                  <a:pt x="160" y="844"/>
                </a:lnTo>
                <a:lnTo>
                  <a:pt x="158" y="859"/>
                </a:lnTo>
                <a:lnTo>
                  <a:pt x="154" y="874"/>
                </a:lnTo>
                <a:lnTo>
                  <a:pt x="154" y="874"/>
                </a:lnTo>
                <a:lnTo>
                  <a:pt x="143" y="918"/>
                </a:lnTo>
                <a:lnTo>
                  <a:pt x="132" y="960"/>
                </a:lnTo>
                <a:lnTo>
                  <a:pt x="132" y="960"/>
                </a:lnTo>
                <a:lnTo>
                  <a:pt x="132" y="965"/>
                </a:lnTo>
                <a:lnTo>
                  <a:pt x="132" y="965"/>
                </a:lnTo>
                <a:lnTo>
                  <a:pt x="154" y="975"/>
                </a:lnTo>
                <a:lnTo>
                  <a:pt x="154" y="975"/>
                </a:lnTo>
                <a:lnTo>
                  <a:pt x="155" y="991"/>
                </a:lnTo>
                <a:lnTo>
                  <a:pt x="154" y="1006"/>
                </a:lnTo>
                <a:lnTo>
                  <a:pt x="154" y="1006"/>
                </a:lnTo>
                <a:lnTo>
                  <a:pt x="154" y="1011"/>
                </a:lnTo>
                <a:lnTo>
                  <a:pt x="154" y="1015"/>
                </a:lnTo>
                <a:lnTo>
                  <a:pt x="154" y="1015"/>
                </a:lnTo>
                <a:lnTo>
                  <a:pt x="155" y="1019"/>
                </a:lnTo>
                <a:lnTo>
                  <a:pt x="154" y="1023"/>
                </a:lnTo>
                <a:lnTo>
                  <a:pt x="154" y="1023"/>
                </a:lnTo>
                <a:lnTo>
                  <a:pt x="148" y="1038"/>
                </a:lnTo>
                <a:lnTo>
                  <a:pt x="148" y="1038"/>
                </a:lnTo>
                <a:lnTo>
                  <a:pt x="143" y="1051"/>
                </a:lnTo>
                <a:lnTo>
                  <a:pt x="142" y="1059"/>
                </a:lnTo>
                <a:lnTo>
                  <a:pt x="139" y="1066"/>
                </a:lnTo>
                <a:lnTo>
                  <a:pt x="139" y="1066"/>
                </a:lnTo>
                <a:lnTo>
                  <a:pt x="139" y="1075"/>
                </a:lnTo>
                <a:lnTo>
                  <a:pt x="137" y="1084"/>
                </a:lnTo>
                <a:lnTo>
                  <a:pt x="137" y="1084"/>
                </a:lnTo>
                <a:lnTo>
                  <a:pt x="133" y="1094"/>
                </a:lnTo>
                <a:lnTo>
                  <a:pt x="133" y="1097"/>
                </a:lnTo>
                <a:lnTo>
                  <a:pt x="134" y="1102"/>
                </a:lnTo>
                <a:lnTo>
                  <a:pt x="134" y="1102"/>
                </a:lnTo>
                <a:lnTo>
                  <a:pt x="134" y="1104"/>
                </a:lnTo>
                <a:lnTo>
                  <a:pt x="134" y="1104"/>
                </a:lnTo>
                <a:lnTo>
                  <a:pt x="133" y="1105"/>
                </a:lnTo>
                <a:lnTo>
                  <a:pt x="133" y="1105"/>
                </a:lnTo>
                <a:lnTo>
                  <a:pt x="131" y="1110"/>
                </a:lnTo>
                <a:lnTo>
                  <a:pt x="129" y="1113"/>
                </a:lnTo>
                <a:lnTo>
                  <a:pt x="129" y="1117"/>
                </a:lnTo>
                <a:lnTo>
                  <a:pt x="131" y="1122"/>
                </a:lnTo>
                <a:lnTo>
                  <a:pt x="131" y="1122"/>
                </a:lnTo>
                <a:lnTo>
                  <a:pt x="132" y="1126"/>
                </a:lnTo>
                <a:lnTo>
                  <a:pt x="131" y="1128"/>
                </a:lnTo>
                <a:lnTo>
                  <a:pt x="131" y="1128"/>
                </a:lnTo>
                <a:lnTo>
                  <a:pt x="129" y="1136"/>
                </a:lnTo>
                <a:lnTo>
                  <a:pt x="128" y="1144"/>
                </a:lnTo>
                <a:lnTo>
                  <a:pt x="128" y="1144"/>
                </a:lnTo>
                <a:lnTo>
                  <a:pt x="127" y="1151"/>
                </a:lnTo>
                <a:lnTo>
                  <a:pt x="127" y="1151"/>
                </a:lnTo>
                <a:lnTo>
                  <a:pt x="123" y="1178"/>
                </a:lnTo>
                <a:lnTo>
                  <a:pt x="123" y="1178"/>
                </a:lnTo>
                <a:lnTo>
                  <a:pt x="121" y="1204"/>
                </a:lnTo>
                <a:lnTo>
                  <a:pt x="119" y="1231"/>
                </a:lnTo>
                <a:lnTo>
                  <a:pt x="119" y="1231"/>
                </a:lnTo>
                <a:lnTo>
                  <a:pt x="119" y="1253"/>
                </a:lnTo>
                <a:lnTo>
                  <a:pt x="119" y="1253"/>
                </a:lnTo>
                <a:lnTo>
                  <a:pt x="118" y="1263"/>
                </a:lnTo>
                <a:lnTo>
                  <a:pt x="118" y="1263"/>
                </a:lnTo>
                <a:lnTo>
                  <a:pt x="117" y="1272"/>
                </a:lnTo>
                <a:lnTo>
                  <a:pt x="116" y="1280"/>
                </a:lnTo>
                <a:lnTo>
                  <a:pt x="116" y="1288"/>
                </a:lnTo>
                <a:lnTo>
                  <a:pt x="117" y="1296"/>
                </a:lnTo>
                <a:lnTo>
                  <a:pt x="117" y="1296"/>
                </a:lnTo>
                <a:lnTo>
                  <a:pt x="118" y="1302"/>
                </a:lnTo>
                <a:lnTo>
                  <a:pt x="118" y="1309"/>
                </a:lnTo>
                <a:lnTo>
                  <a:pt x="118" y="1309"/>
                </a:lnTo>
                <a:lnTo>
                  <a:pt x="116" y="1320"/>
                </a:lnTo>
                <a:lnTo>
                  <a:pt x="114" y="1332"/>
                </a:lnTo>
                <a:lnTo>
                  <a:pt x="112" y="1355"/>
                </a:lnTo>
                <a:lnTo>
                  <a:pt x="112" y="1355"/>
                </a:lnTo>
                <a:lnTo>
                  <a:pt x="112" y="1369"/>
                </a:lnTo>
                <a:lnTo>
                  <a:pt x="111" y="1382"/>
                </a:lnTo>
                <a:lnTo>
                  <a:pt x="111" y="1382"/>
                </a:lnTo>
                <a:lnTo>
                  <a:pt x="109" y="1391"/>
                </a:lnTo>
                <a:lnTo>
                  <a:pt x="109" y="1399"/>
                </a:lnTo>
                <a:lnTo>
                  <a:pt x="111" y="1406"/>
                </a:lnTo>
                <a:lnTo>
                  <a:pt x="114" y="1415"/>
                </a:lnTo>
                <a:lnTo>
                  <a:pt x="114" y="1415"/>
                </a:lnTo>
                <a:lnTo>
                  <a:pt x="117" y="1422"/>
                </a:lnTo>
                <a:lnTo>
                  <a:pt x="118" y="1431"/>
                </a:lnTo>
                <a:lnTo>
                  <a:pt x="118" y="1431"/>
                </a:lnTo>
                <a:lnTo>
                  <a:pt x="118" y="1442"/>
                </a:lnTo>
                <a:lnTo>
                  <a:pt x="118" y="1442"/>
                </a:lnTo>
                <a:lnTo>
                  <a:pt x="119" y="1469"/>
                </a:lnTo>
                <a:lnTo>
                  <a:pt x="124" y="1496"/>
                </a:lnTo>
                <a:lnTo>
                  <a:pt x="124" y="1496"/>
                </a:lnTo>
                <a:lnTo>
                  <a:pt x="127" y="1510"/>
                </a:lnTo>
                <a:lnTo>
                  <a:pt x="128" y="1524"/>
                </a:lnTo>
                <a:lnTo>
                  <a:pt x="128" y="1524"/>
                </a:lnTo>
                <a:lnTo>
                  <a:pt x="134" y="1583"/>
                </a:lnTo>
                <a:lnTo>
                  <a:pt x="134" y="1583"/>
                </a:lnTo>
                <a:lnTo>
                  <a:pt x="135" y="1603"/>
                </a:lnTo>
                <a:lnTo>
                  <a:pt x="135" y="1603"/>
                </a:lnTo>
                <a:lnTo>
                  <a:pt x="140" y="1633"/>
                </a:lnTo>
                <a:lnTo>
                  <a:pt x="144" y="1664"/>
                </a:lnTo>
                <a:lnTo>
                  <a:pt x="144" y="1664"/>
                </a:lnTo>
                <a:lnTo>
                  <a:pt x="145" y="1671"/>
                </a:lnTo>
                <a:lnTo>
                  <a:pt x="147" y="1679"/>
                </a:lnTo>
                <a:lnTo>
                  <a:pt x="147" y="1679"/>
                </a:lnTo>
                <a:lnTo>
                  <a:pt x="148" y="1684"/>
                </a:lnTo>
                <a:lnTo>
                  <a:pt x="148" y="1690"/>
                </a:lnTo>
                <a:lnTo>
                  <a:pt x="148" y="1695"/>
                </a:lnTo>
                <a:lnTo>
                  <a:pt x="147" y="1700"/>
                </a:lnTo>
                <a:lnTo>
                  <a:pt x="147" y="1700"/>
                </a:lnTo>
                <a:lnTo>
                  <a:pt x="143" y="1711"/>
                </a:lnTo>
                <a:lnTo>
                  <a:pt x="143" y="1711"/>
                </a:lnTo>
                <a:lnTo>
                  <a:pt x="137" y="1739"/>
                </a:lnTo>
                <a:lnTo>
                  <a:pt x="137" y="1739"/>
                </a:lnTo>
                <a:lnTo>
                  <a:pt x="135" y="1743"/>
                </a:lnTo>
                <a:lnTo>
                  <a:pt x="137" y="1747"/>
                </a:lnTo>
                <a:lnTo>
                  <a:pt x="137" y="1751"/>
                </a:lnTo>
                <a:lnTo>
                  <a:pt x="139" y="1754"/>
                </a:lnTo>
                <a:lnTo>
                  <a:pt x="139" y="1754"/>
                </a:lnTo>
                <a:lnTo>
                  <a:pt x="140" y="1757"/>
                </a:lnTo>
                <a:lnTo>
                  <a:pt x="142" y="1760"/>
                </a:lnTo>
                <a:lnTo>
                  <a:pt x="143" y="1768"/>
                </a:lnTo>
                <a:lnTo>
                  <a:pt x="143" y="1768"/>
                </a:lnTo>
                <a:lnTo>
                  <a:pt x="142" y="1783"/>
                </a:lnTo>
                <a:lnTo>
                  <a:pt x="143" y="1791"/>
                </a:lnTo>
                <a:lnTo>
                  <a:pt x="143" y="1799"/>
                </a:lnTo>
                <a:lnTo>
                  <a:pt x="143" y="1799"/>
                </a:lnTo>
                <a:lnTo>
                  <a:pt x="143" y="1801"/>
                </a:lnTo>
                <a:lnTo>
                  <a:pt x="143" y="1805"/>
                </a:lnTo>
                <a:lnTo>
                  <a:pt x="143" y="1805"/>
                </a:lnTo>
                <a:lnTo>
                  <a:pt x="139" y="1815"/>
                </a:lnTo>
                <a:lnTo>
                  <a:pt x="139" y="1815"/>
                </a:lnTo>
                <a:lnTo>
                  <a:pt x="138" y="1819"/>
                </a:lnTo>
                <a:lnTo>
                  <a:pt x="138" y="1822"/>
                </a:lnTo>
                <a:lnTo>
                  <a:pt x="138" y="1825"/>
                </a:lnTo>
                <a:lnTo>
                  <a:pt x="138" y="1825"/>
                </a:lnTo>
                <a:lnTo>
                  <a:pt x="138" y="1827"/>
                </a:lnTo>
                <a:lnTo>
                  <a:pt x="137" y="1830"/>
                </a:lnTo>
                <a:lnTo>
                  <a:pt x="137" y="1830"/>
                </a:lnTo>
                <a:lnTo>
                  <a:pt x="127" y="1850"/>
                </a:lnTo>
                <a:lnTo>
                  <a:pt x="127" y="1850"/>
                </a:lnTo>
                <a:lnTo>
                  <a:pt x="119" y="1858"/>
                </a:lnTo>
                <a:lnTo>
                  <a:pt x="119" y="1858"/>
                </a:lnTo>
                <a:lnTo>
                  <a:pt x="111" y="1867"/>
                </a:lnTo>
                <a:lnTo>
                  <a:pt x="102" y="1873"/>
                </a:lnTo>
                <a:lnTo>
                  <a:pt x="83" y="1887"/>
                </a:lnTo>
                <a:lnTo>
                  <a:pt x="83" y="1887"/>
                </a:lnTo>
                <a:lnTo>
                  <a:pt x="77" y="1889"/>
                </a:lnTo>
                <a:lnTo>
                  <a:pt x="77" y="1889"/>
                </a:lnTo>
                <a:lnTo>
                  <a:pt x="70" y="1892"/>
                </a:lnTo>
                <a:lnTo>
                  <a:pt x="65" y="1897"/>
                </a:lnTo>
                <a:lnTo>
                  <a:pt x="65" y="1897"/>
                </a:lnTo>
                <a:lnTo>
                  <a:pt x="60" y="1899"/>
                </a:lnTo>
                <a:lnTo>
                  <a:pt x="54" y="1901"/>
                </a:lnTo>
                <a:lnTo>
                  <a:pt x="54" y="1901"/>
                </a:lnTo>
                <a:lnTo>
                  <a:pt x="30" y="1907"/>
                </a:lnTo>
                <a:lnTo>
                  <a:pt x="30" y="1907"/>
                </a:lnTo>
                <a:lnTo>
                  <a:pt x="24" y="1908"/>
                </a:lnTo>
                <a:lnTo>
                  <a:pt x="18" y="1910"/>
                </a:lnTo>
                <a:lnTo>
                  <a:pt x="18" y="1910"/>
                </a:lnTo>
                <a:lnTo>
                  <a:pt x="13" y="1914"/>
                </a:lnTo>
                <a:lnTo>
                  <a:pt x="9" y="1918"/>
                </a:lnTo>
                <a:lnTo>
                  <a:pt x="8" y="1922"/>
                </a:lnTo>
                <a:lnTo>
                  <a:pt x="7" y="1928"/>
                </a:lnTo>
                <a:lnTo>
                  <a:pt x="7" y="1928"/>
                </a:lnTo>
                <a:lnTo>
                  <a:pt x="5" y="1930"/>
                </a:lnTo>
                <a:lnTo>
                  <a:pt x="4" y="1933"/>
                </a:lnTo>
                <a:lnTo>
                  <a:pt x="4" y="1933"/>
                </a:lnTo>
                <a:lnTo>
                  <a:pt x="2" y="1935"/>
                </a:lnTo>
                <a:lnTo>
                  <a:pt x="0" y="1939"/>
                </a:lnTo>
                <a:lnTo>
                  <a:pt x="2" y="1941"/>
                </a:lnTo>
                <a:lnTo>
                  <a:pt x="5" y="1944"/>
                </a:lnTo>
                <a:lnTo>
                  <a:pt x="5" y="1944"/>
                </a:lnTo>
                <a:lnTo>
                  <a:pt x="17" y="1949"/>
                </a:lnTo>
                <a:lnTo>
                  <a:pt x="28" y="1953"/>
                </a:lnTo>
                <a:lnTo>
                  <a:pt x="28" y="1953"/>
                </a:lnTo>
                <a:lnTo>
                  <a:pt x="44" y="1956"/>
                </a:lnTo>
                <a:lnTo>
                  <a:pt x="60" y="1958"/>
                </a:lnTo>
                <a:lnTo>
                  <a:pt x="76" y="1959"/>
                </a:lnTo>
                <a:lnTo>
                  <a:pt x="92" y="1958"/>
                </a:lnTo>
                <a:lnTo>
                  <a:pt x="92" y="1958"/>
                </a:lnTo>
                <a:lnTo>
                  <a:pt x="106" y="1955"/>
                </a:lnTo>
                <a:lnTo>
                  <a:pt x="118" y="1953"/>
                </a:lnTo>
                <a:lnTo>
                  <a:pt x="143" y="1945"/>
                </a:lnTo>
                <a:lnTo>
                  <a:pt x="143" y="1945"/>
                </a:lnTo>
                <a:lnTo>
                  <a:pt x="154" y="1940"/>
                </a:lnTo>
                <a:lnTo>
                  <a:pt x="163" y="1935"/>
                </a:lnTo>
                <a:lnTo>
                  <a:pt x="171" y="1928"/>
                </a:lnTo>
                <a:lnTo>
                  <a:pt x="180" y="1920"/>
                </a:lnTo>
                <a:lnTo>
                  <a:pt x="180" y="1920"/>
                </a:lnTo>
                <a:lnTo>
                  <a:pt x="188" y="1912"/>
                </a:lnTo>
                <a:lnTo>
                  <a:pt x="188" y="1912"/>
                </a:lnTo>
                <a:lnTo>
                  <a:pt x="195" y="1905"/>
                </a:lnTo>
                <a:lnTo>
                  <a:pt x="200" y="1903"/>
                </a:lnTo>
                <a:lnTo>
                  <a:pt x="204" y="1901"/>
                </a:lnTo>
                <a:lnTo>
                  <a:pt x="204" y="1901"/>
                </a:lnTo>
                <a:lnTo>
                  <a:pt x="217" y="1912"/>
                </a:lnTo>
                <a:lnTo>
                  <a:pt x="217" y="1912"/>
                </a:lnTo>
                <a:lnTo>
                  <a:pt x="230" y="1909"/>
                </a:lnTo>
                <a:lnTo>
                  <a:pt x="243" y="1905"/>
                </a:lnTo>
                <a:lnTo>
                  <a:pt x="256" y="1902"/>
                </a:lnTo>
                <a:lnTo>
                  <a:pt x="268" y="1897"/>
                </a:lnTo>
                <a:lnTo>
                  <a:pt x="268" y="1897"/>
                </a:lnTo>
                <a:lnTo>
                  <a:pt x="272" y="1894"/>
                </a:lnTo>
                <a:lnTo>
                  <a:pt x="274" y="1892"/>
                </a:lnTo>
                <a:lnTo>
                  <a:pt x="276" y="1888"/>
                </a:lnTo>
                <a:lnTo>
                  <a:pt x="277" y="1884"/>
                </a:lnTo>
                <a:lnTo>
                  <a:pt x="277" y="1884"/>
                </a:lnTo>
                <a:lnTo>
                  <a:pt x="276" y="1873"/>
                </a:lnTo>
                <a:lnTo>
                  <a:pt x="276" y="1861"/>
                </a:lnTo>
                <a:lnTo>
                  <a:pt x="276" y="1861"/>
                </a:lnTo>
                <a:lnTo>
                  <a:pt x="274" y="1856"/>
                </a:lnTo>
                <a:lnTo>
                  <a:pt x="274" y="1850"/>
                </a:lnTo>
                <a:lnTo>
                  <a:pt x="274" y="1850"/>
                </a:lnTo>
                <a:lnTo>
                  <a:pt x="274" y="1844"/>
                </a:lnTo>
                <a:lnTo>
                  <a:pt x="273" y="1839"/>
                </a:lnTo>
                <a:lnTo>
                  <a:pt x="273" y="1839"/>
                </a:lnTo>
                <a:lnTo>
                  <a:pt x="264" y="1806"/>
                </a:lnTo>
                <a:lnTo>
                  <a:pt x="264" y="1806"/>
                </a:lnTo>
                <a:lnTo>
                  <a:pt x="263" y="1799"/>
                </a:lnTo>
                <a:lnTo>
                  <a:pt x="264" y="1790"/>
                </a:lnTo>
                <a:lnTo>
                  <a:pt x="264" y="1790"/>
                </a:lnTo>
                <a:lnTo>
                  <a:pt x="268" y="1767"/>
                </a:lnTo>
                <a:lnTo>
                  <a:pt x="271" y="1742"/>
                </a:lnTo>
                <a:lnTo>
                  <a:pt x="271" y="1742"/>
                </a:lnTo>
                <a:lnTo>
                  <a:pt x="271" y="1728"/>
                </a:lnTo>
                <a:lnTo>
                  <a:pt x="269" y="1716"/>
                </a:lnTo>
                <a:lnTo>
                  <a:pt x="269" y="1716"/>
                </a:lnTo>
                <a:lnTo>
                  <a:pt x="267" y="1702"/>
                </a:lnTo>
                <a:lnTo>
                  <a:pt x="264" y="1695"/>
                </a:lnTo>
                <a:lnTo>
                  <a:pt x="262" y="1689"/>
                </a:lnTo>
                <a:lnTo>
                  <a:pt x="262" y="1689"/>
                </a:lnTo>
                <a:lnTo>
                  <a:pt x="259" y="1682"/>
                </a:lnTo>
                <a:lnTo>
                  <a:pt x="258" y="1677"/>
                </a:lnTo>
                <a:lnTo>
                  <a:pt x="257" y="1665"/>
                </a:lnTo>
                <a:lnTo>
                  <a:pt x="257" y="1665"/>
                </a:lnTo>
                <a:lnTo>
                  <a:pt x="256" y="1629"/>
                </a:lnTo>
                <a:lnTo>
                  <a:pt x="256" y="1629"/>
                </a:lnTo>
                <a:lnTo>
                  <a:pt x="254" y="1598"/>
                </a:lnTo>
                <a:lnTo>
                  <a:pt x="254" y="1598"/>
                </a:lnTo>
                <a:lnTo>
                  <a:pt x="256" y="1570"/>
                </a:lnTo>
                <a:lnTo>
                  <a:pt x="256" y="1570"/>
                </a:lnTo>
                <a:lnTo>
                  <a:pt x="256" y="1548"/>
                </a:lnTo>
                <a:lnTo>
                  <a:pt x="254" y="1527"/>
                </a:lnTo>
                <a:lnTo>
                  <a:pt x="254" y="1527"/>
                </a:lnTo>
                <a:lnTo>
                  <a:pt x="253" y="1509"/>
                </a:lnTo>
                <a:lnTo>
                  <a:pt x="252" y="1500"/>
                </a:lnTo>
                <a:lnTo>
                  <a:pt x="251" y="1491"/>
                </a:lnTo>
                <a:lnTo>
                  <a:pt x="251" y="1491"/>
                </a:lnTo>
                <a:lnTo>
                  <a:pt x="251" y="1487"/>
                </a:lnTo>
                <a:lnTo>
                  <a:pt x="251" y="1487"/>
                </a:lnTo>
                <a:lnTo>
                  <a:pt x="252" y="1469"/>
                </a:lnTo>
                <a:lnTo>
                  <a:pt x="252" y="1469"/>
                </a:lnTo>
                <a:lnTo>
                  <a:pt x="252" y="1446"/>
                </a:lnTo>
                <a:lnTo>
                  <a:pt x="252" y="1434"/>
                </a:lnTo>
                <a:lnTo>
                  <a:pt x="249" y="1423"/>
                </a:lnTo>
                <a:lnTo>
                  <a:pt x="249" y="1423"/>
                </a:lnTo>
                <a:lnTo>
                  <a:pt x="249" y="1418"/>
                </a:lnTo>
                <a:lnTo>
                  <a:pt x="251" y="1413"/>
                </a:lnTo>
                <a:lnTo>
                  <a:pt x="251" y="1413"/>
                </a:lnTo>
                <a:lnTo>
                  <a:pt x="253" y="1402"/>
                </a:lnTo>
                <a:lnTo>
                  <a:pt x="254" y="1391"/>
                </a:lnTo>
                <a:lnTo>
                  <a:pt x="254" y="1391"/>
                </a:lnTo>
                <a:lnTo>
                  <a:pt x="256" y="1376"/>
                </a:lnTo>
                <a:lnTo>
                  <a:pt x="256" y="1376"/>
                </a:lnTo>
                <a:lnTo>
                  <a:pt x="256" y="1372"/>
                </a:lnTo>
                <a:lnTo>
                  <a:pt x="258" y="1369"/>
                </a:lnTo>
                <a:lnTo>
                  <a:pt x="258" y="1369"/>
                </a:lnTo>
                <a:lnTo>
                  <a:pt x="262" y="1363"/>
                </a:lnTo>
                <a:lnTo>
                  <a:pt x="266" y="1358"/>
                </a:lnTo>
                <a:lnTo>
                  <a:pt x="266" y="1358"/>
                </a:lnTo>
                <a:lnTo>
                  <a:pt x="276" y="1334"/>
                </a:lnTo>
                <a:lnTo>
                  <a:pt x="280" y="1322"/>
                </a:lnTo>
                <a:lnTo>
                  <a:pt x="284" y="1309"/>
                </a:lnTo>
                <a:lnTo>
                  <a:pt x="284" y="1309"/>
                </a:lnTo>
                <a:lnTo>
                  <a:pt x="288" y="1292"/>
                </a:lnTo>
                <a:lnTo>
                  <a:pt x="289" y="1283"/>
                </a:lnTo>
                <a:lnTo>
                  <a:pt x="293" y="1276"/>
                </a:lnTo>
                <a:lnTo>
                  <a:pt x="293" y="1276"/>
                </a:lnTo>
                <a:lnTo>
                  <a:pt x="294" y="1272"/>
                </a:lnTo>
                <a:lnTo>
                  <a:pt x="294" y="1272"/>
                </a:lnTo>
                <a:lnTo>
                  <a:pt x="297" y="1263"/>
                </a:lnTo>
                <a:lnTo>
                  <a:pt x="299" y="1256"/>
                </a:lnTo>
                <a:lnTo>
                  <a:pt x="299" y="1256"/>
                </a:lnTo>
                <a:lnTo>
                  <a:pt x="309" y="1231"/>
                </a:lnTo>
                <a:lnTo>
                  <a:pt x="318" y="1206"/>
                </a:lnTo>
                <a:lnTo>
                  <a:pt x="335" y="1156"/>
                </a:lnTo>
                <a:lnTo>
                  <a:pt x="335" y="1156"/>
                </a:lnTo>
                <a:lnTo>
                  <a:pt x="340" y="1141"/>
                </a:lnTo>
                <a:lnTo>
                  <a:pt x="340" y="1141"/>
                </a:lnTo>
                <a:lnTo>
                  <a:pt x="342" y="1137"/>
                </a:lnTo>
                <a:lnTo>
                  <a:pt x="342" y="1137"/>
                </a:lnTo>
                <a:lnTo>
                  <a:pt x="344" y="1141"/>
                </a:lnTo>
                <a:lnTo>
                  <a:pt x="344" y="1141"/>
                </a:lnTo>
                <a:lnTo>
                  <a:pt x="347" y="1156"/>
                </a:lnTo>
                <a:lnTo>
                  <a:pt x="350" y="1169"/>
                </a:lnTo>
                <a:lnTo>
                  <a:pt x="350" y="1169"/>
                </a:lnTo>
                <a:lnTo>
                  <a:pt x="354" y="1195"/>
                </a:lnTo>
                <a:lnTo>
                  <a:pt x="359" y="1221"/>
                </a:lnTo>
                <a:lnTo>
                  <a:pt x="359" y="1221"/>
                </a:lnTo>
                <a:lnTo>
                  <a:pt x="368" y="1278"/>
                </a:lnTo>
                <a:lnTo>
                  <a:pt x="368" y="1278"/>
                </a:lnTo>
                <a:lnTo>
                  <a:pt x="375" y="1319"/>
                </a:lnTo>
                <a:lnTo>
                  <a:pt x="375" y="1319"/>
                </a:lnTo>
                <a:lnTo>
                  <a:pt x="377" y="1332"/>
                </a:lnTo>
                <a:lnTo>
                  <a:pt x="377" y="1332"/>
                </a:lnTo>
                <a:lnTo>
                  <a:pt x="378" y="1348"/>
                </a:lnTo>
                <a:lnTo>
                  <a:pt x="381" y="1364"/>
                </a:lnTo>
                <a:lnTo>
                  <a:pt x="381" y="1364"/>
                </a:lnTo>
                <a:lnTo>
                  <a:pt x="382" y="1379"/>
                </a:lnTo>
                <a:lnTo>
                  <a:pt x="383" y="1395"/>
                </a:lnTo>
                <a:lnTo>
                  <a:pt x="383" y="1395"/>
                </a:lnTo>
                <a:lnTo>
                  <a:pt x="385" y="1411"/>
                </a:lnTo>
                <a:lnTo>
                  <a:pt x="386" y="1426"/>
                </a:lnTo>
                <a:lnTo>
                  <a:pt x="388" y="1441"/>
                </a:lnTo>
                <a:lnTo>
                  <a:pt x="393" y="1454"/>
                </a:lnTo>
                <a:lnTo>
                  <a:pt x="393" y="1454"/>
                </a:lnTo>
                <a:lnTo>
                  <a:pt x="394" y="1460"/>
                </a:lnTo>
                <a:lnTo>
                  <a:pt x="393" y="1468"/>
                </a:lnTo>
                <a:lnTo>
                  <a:pt x="393" y="1468"/>
                </a:lnTo>
                <a:lnTo>
                  <a:pt x="390" y="1484"/>
                </a:lnTo>
                <a:lnTo>
                  <a:pt x="390" y="1484"/>
                </a:lnTo>
                <a:lnTo>
                  <a:pt x="386" y="1525"/>
                </a:lnTo>
                <a:lnTo>
                  <a:pt x="386" y="1525"/>
                </a:lnTo>
                <a:lnTo>
                  <a:pt x="380" y="1556"/>
                </a:lnTo>
                <a:lnTo>
                  <a:pt x="380" y="1556"/>
                </a:lnTo>
                <a:lnTo>
                  <a:pt x="373" y="1597"/>
                </a:lnTo>
                <a:lnTo>
                  <a:pt x="373" y="1597"/>
                </a:lnTo>
                <a:lnTo>
                  <a:pt x="372" y="1615"/>
                </a:lnTo>
                <a:lnTo>
                  <a:pt x="372" y="1615"/>
                </a:lnTo>
                <a:lnTo>
                  <a:pt x="372" y="1641"/>
                </a:lnTo>
                <a:lnTo>
                  <a:pt x="376" y="1667"/>
                </a:lnTo>
                <a:lnTo>
                  <a:pt x="376" y="1667"/>
                </a:lnTo>
                <a:lnTo>
                  <a:pt x="385" y="1715"/>
                </a:lnTo>
                <a:lnTo>
                  <a:pt x="385" y="1715"/>
                </a:lnTo>
                <a:lnTo>
                  <a:pt x="385" y="1721"/>
                </a:lnTo>
                <a:lnTo>
                  <a:pt x="382" y="1726"/>
                </a:lnTo>
                <a:lnTo>
                  <a:pt x="382" y="1726"/>
                </a:lnTo>
                <a:lnTo>
                  <a:pt x="362" y="1751"/>
                </a:lnTo>
                <a:lnTo>
                  <a:pt x="362" y="1751"/>
                </a:lnTo>
                <a:lnTo>
                  <a:pt x="359" y="1757"/>
                </a:lnTo>
                <a:lnTo>
                  <a:pt x="359" y="1759"/>
                </a:lnTo>
                <a:lnTo>
                  <a:pt x="359" y="1763"/>
                </a:lnTo>
                <a:lnTo>
                  <a:pt x="359" y="1763"/>
                </a:lnTo>
                <a:lnTo>
                  <a:pt x="363" y="1778"/>
                </a:lnTo>
                <a:lnTo>
                  <a:pt x="366" y="1784"/>
                </a:lnTo>
                <a:lnTo>
                  <a:pt x="370" y="1791"/>
                </a:lnTo>
                <a:lnTo>
                  <a:pt x="370" y="1791"/>
                </a:lnTo>
                <a:lnTo>
                  <a:pt x="378" y="1805"/>
                </a:lnTo>
                <a:lnTo>
                  <a:pt x="387" y="1819"/>
                </a:lnTo>
                <a:lnTo>
                  <a:pt x="387" y="1819"/>
                </a:lnTo>
                <a:lnTo>
                  <a:pt x="387" y="1831"/>
                </a:lnTo>
                <a:lnTo>
                  <a:pt x="387" y="1837"/>
                </a:lnTo>
                <a:lnTo>
                  <a:pt x="388" y="1842"/>
                </a:lnTo>
                <a:lnTo>
                  <a:pt x="388" y="1842"/>
                </a:lnTo>
                <a:lnTo>
                  <a:pt x="390" y="1845"/>
                </a:lnTo>
                <a:lnTo>
                  <a:pt x="390" y="1845"/>
                </a:lnTo>
                <a:lnTo>
                  <a:pt x="391" y="1873"/>
                </a:lnTo>
                <a:lnTo>
                  <a:pt x="391" y="1873"/>
                </a:lnTo>
                <a:lnTo>
                  <a:pt x="392" y="1879"/>
                </a:lnTo>
                <a:lnTo>
                  <a:pt x="394" y="1884"/>
                </a:lnTo>
                <a:lnTo>
                  <a:pt x="394" y="1884"/>
                </a:lnTo>
                <a:lnTo>
                  <a:pt x="403" y="1891"/>
                </a:lnTo>
                <a:lnTo>
                  <a:pt x="403" y="1891"/>
                </a:lnTo>
                <a:lnTo>
                  <a:pt x="406" y="1893"/>
                </a:lnTo>
                <a:lnTo>
                  <a:pt x="407" y="1898"/>
                </a:lnTo>
                <a:lnTo>
                  <a:pt x="407" y="1898"/>
                </a:lnTo>
                <a:lnTo>
                  <a:pt x="409" y="1912"/>
                </a:lnTo>
                <a:lnTo>
                  <a:pt x="409" y="1912"/>
                </a:lnTo>
                <a:lnTo>
                  <a:pt x="409" y="1919"/>
                </a:lnTo>
                <a:lnTo>
                  <a:pt x="409" y="1919"/>
                </a:lnTo>
                <a:lnTo>
                  <a:pt x="408" y="1923"/>
                </a:lnTo>
                <a:lnTo>
                  <a:pt x="409" y="1925"/>
                </a:lnTo>
                <a:lnTo>
                  <a:pt x="409" y="1925"/>
                </a:lnTo>
                <a:lnTo>
                  <a:pt x="414" y="1935"/>
                </a:lnTo>
                <a:lnTo>
                  <a:pt x="420" y="1943"/>
                </a:lnTo>
                <a:lnTo>
                  <a:pt x="428" y="1949"/>
                </a:lnTo>
                <a:lnTo>
                  <a:pt x="433" y="1950"/>
                </a:lnTo>
                <a:lnTo>
                  <a:pt x="439" y="1951"/>
                </a:lnTo>
                <a:lnTo>
                  <a:pt x="439" y="1951"/>
                </a:lnTo>
                <a:lnTo>
                  <a:pt x="445" y="1953"/>
                </a:lnTo>
                <a:lnTo>
                  <a:pt x="453" y="1954"/>
                </a:lnTo>
                <a:lnTo>
                  <a:pt x="468" y="1953"/>
                </a:lnTo>
                <a:lnTo>
                  <a:pt x="468" y="1953"/>
                </a:lnTo>
                <a:lnTo>
                  <a:pt x="489" y="1950"/>
                </a:lnTo>
                <a:lnTo>
                  <a:pt x="510" y="1945"/>
                </a:lnTo>
                <a:lnTo>
                  <a:pt x="510" y="1945"/>
                </a:lnTo>
                <a:lnTo>
                  <a:pt x="517" y="1943"/>
                </a:lnTo>
                <a:lnTo>
                  <a:pt x="517" y="1943"/>
                </a:lnTo>
                <a:lnTo>
                  <a:pt x="521" y="1941"/>
                </a:lnTo>
                <a:lnTo>
                  <a:pt x="523" y="1939"/>
                </a:lnTo>
                <a:lnTo>
                  <a:pt x="525" y="1936"/>
                </a:lnTo>
                <a:lnTo>
                  <a:pt x="525" y="1933"/>
                </a:lnTo>
                <a:lnTo>
                  <a:pt x="525" y="1933"/>
                </a:lnTo>
                <a:lnTo>
                  <a:pt x="525" y="1919"/>
                </a:lnTo>
                <a:lnTo>
                  <a:pt x="525" y="1919"/>
                </a:lnTo>
                <a:lnTo>
                  <a:pt x="523" y="1912"/>
                </a:lnTo>
                <a:lnTo>
                  <a:pt x="521" y="1905"/>
                </a:lnTo>
                <a:lnTo>
                  <a:pt x="521" y="1905"/>
                </a:lnTo>
                <a:lnTo>
                  <a:pt x="518" y="1901"/>
                </a:lnTo>
                <a:lnTo>
                  <a:pt x="518" y="1901"/>
                </a:lnTo>
                <a:lnTo>
                  <a:pt x="516" y="1893"/>
                </a:lnTo>
                <a:lnTo>
                  <a:pt x="512" y="1886"/>
                </a:lnTo>
                <a:lnTo>
                  <a:pt x="512" y="1886"/>
                </a:lnTo>
                <a:lnTo>
                  <a:pt x="496" y="1855"/>
                </a:lnTo>
                <a:lnTo>
                  <a:pt x="496" y="1855"/>
                </a:lnTo>
                <a:lnTo>
                  <a:pt x="491" y="1846"/>
                </a:lnTo>
                <a:lnTo>
                  <a:pt x="487" y="1836"/>
                </a:lnTo>
                <a:lnTo>
                  <a:pt x="485" y="1827"/>
                </a:lnTo>
                <a:lnTo>
                  <a:pt x="484" y="1816"/>
                </a:lnTo>
                <a:lnTo>
                  <a:pt x="484" y="1816"/>
                </a:lnTo>
                <a:lnTo>
                  <a:pt x="484" y="1815"/>
                </a:lnTo>
                <a:lnTo>
                  <a:pt x="484" y="1815"/>
                </a:lnTo>
                <a:lnTo>
                  <a:pt x="487" y="1809"/>
                </a:lnTo>
                <a:lnTo>
                  <a:pt x="487" y="1809"/>
                </a:lnTo>
                <a:lnTo>
                  <a:pt x="492" y="1798"/>
                </a:lnTo>
                <a:lnTo>
                  <a:pt x="496" y="1788"/>
                </a:lnTo>
                <a:lnTo>
                  <a:pt x="496" y="1788"/>
                </a:lnTo>
                <a:lnTo>
                  <a:pt x="499" y="1783"/>
                </a:lnTo>
                <a:lnTo>
                  <a:pt x="500" y="1777"/>
                </a:lnTo>
                <a:lnTo>
                  <a:pt x="504" y="1765"/>
                </a:lnTo>
                <a:lnTo>
                  <a:pt x="504" y="1765"/>
                </a:lnTo>
                <a:lnTo>
                  <a:pt x="505" y="1760"/>
                </a:lnTo>
                <a:lnTo>
                  <a:pt x="504" y="1754"/>
                </a:lnTo>
                <a:lnTo>
                  <a:pt x="501" y="1751"/>
                </a:lnTo>
                <a:lnTo>
                  <a:pt x="496" y="1747"/>
                </a:lnTo>
                <a:lnTo>
                  <a:pt x="496" y="1747"/>
                </a:lnTo>
                <a:lnTo>
                  <a:pt x="487" y="1742"/>
                </a:lnTo>
                <a:lnTo>
                  <a:pt x="487" y="1742"/>
                </a:lnTo>
                <a:lnTo>
                  <a:pt x="481" y="1738"/>
                </a:lnTo>
                <a:lnTo>
                  <a:pt x="481" y="1738"/>
                </a:lnTo>
                <a:lnTo>
                  <a:pt x="479" y="1736"/>
                </a:lnTo>
                <a:lnTo>
                  <a:pt x="477" y="1733"/>
                </a:lnTo>
                <a:lnTo>
                  <a:pt x="477" y="1731"/>
                </a:lnTo>
                <a:lnTo>
                  <a:pt x="479" y="1728"/>
                </a:lnTo>
                <a:lnTo>
                  <a:pt x="479" y="1728"/>
                </a:lnTo>
                <a:lnTo>
                  <a:pt x="485" y="1717"/>
                </a:lnTo>
                <a:lnTo>
                  <a:pt x="485" y="1717"/>
                </a:lnTo>
                <a:lnTo>
                  <a:pt x="496" y="1694"/>
                </a:lnTo>
                <a:lnTo>
                  <a:pt x="496" y="1694"/>
                </a:lnTo>
                <a:lnTo>
                  <a:pt x="501" y="1677"/>
                </a:lnTo>
                <a:lnTo>
                  <a:pt x="505" y="1661"/>
                </a:lnTo>
                <a:lnTo>
                  <a:pt x="505" y="1661"/>
                </a:lnTo>
                <a:lnTo>
                  <a:pt x="508" y="1624"/>
                </a:lnTo>
                <a:lnTo>
                  <a:pt x="508" y="1624"/>
                </a:lnTo>
                <a:lnTo>
                  <a:pt x="513" y="1546"/>
                </a:lnTo>
                <a:lnTo>
                  <a:pt x="513" y="1546"/>
                </a:lnTo>
                <a:lnTo>
                  <a:pt x="515" y="1535"/>
                </a:lnTo>
                <a:lnTo>
                  <a:pt x="515" y="1522"/>
                </a:lnTo>
                <a:lnTo>
                  <a:pt x="515" y="1522"/>
                </a:lnTo>
                <a:lnTo>
                  <a:pt x="512" y="1493"/>
                </a:lnTo>
                <a:lnTo>
                  <a:pt x="511" y="1463"/>
                </a:lnTo>
                <a:lnTo>
                  <a:pt x="511" y="1463"/>
                </a:lnTo>
                <a:lnTo>
                  <a:pt x="510" y="1431"/>
                </a:lnTo>
                <a:lnTo>
                  <a:pt x="510" y="1431"/>
                </a:lnTo>
                <a:lnTo>
                  <a:pt x="510" y="1427"/>
                </a:lnTo>
                <a:lnTo>
                  <a:pt x="510" y="1427"/>
                </a:lnTo>
                <a:lnTo>
                  <a:pt x="512" y="1407"/>
                </a:lnTo>
                <a:lnTo>
                  <a:pt x="512" y="1407"/>
                </a:lnTo>
                <a:lnTo>
                  <a:pt x="513" y="1385"/>
                </a:lnTo>
                <a:lnTo>
                  <a:pt x="512" y="1363"/>
                </a:lnTo>
                <a:lnTo>
                  <a:pt x="512" y="1363"/>
                </a:lnTo>
                <a:lnTo>
                  <a:pt x="512" y="1354"/>
                </a:lnTo>
                <a:lnTo>
                  <a:pt x="513" y="1344"/>
                </a:lnTo>
                <a:lnTo>
                  <a:pt x="513" y="1344"/>
                </a:lnTo>
                <a:lnTo>
                  <a:pt x="521" y="1315"/>
                </a:lnTo>
                <a:lnTo>
                  <a:pt x="523" y="1301"/>
                </a:lnTo>
                <a:lnTo>
                  <a:pt x="526" y="1286"/>
                </a:lnTo>
                <a:lnTo>
                  <a:pt x="526" y="1286"/>
                </a:lnTo>
                <a:lnTo>
                  <a:pt x="530" y="1256"/>
                </a:lnTo>
                <a:lnTo>
                  <a:pt x="532" y="1227"/>
                </a:lnTo>
                <a:lnTo>
                  <a:pt x="532" y="1227"/>
                </a:lnTo>
                <a:lnTo>
                  <a:pt x="533" y="1208"/>
                </a:lnTo>
                <a:lnTo>
                  <a:pt x="536" y="1198"/>
                </a:lnTo>
                <a:lnTo>
                  <a:pt x="538" y="1189"/>
                </a:lnTo>
                <a:lnTo>
                  <a:pt x="538" y="1189"/>
                </a:lnTo>
                <a:lnTo>
                  <a:pt x="541" y="1178"/>
                </a:lnTo>
                <a:lnTo>
                  <a:pt x="541" y="1165"/>
                </a:lnTo>
                <a:lnTo>
                  <a:pt x="541" y="1165"/>
                </a:lnTo>
                <a:lnTo>
                  <a:pt x="541" y="1154"/>
                </a:lnTo>
                <a:lnTo>
                  <a:pt x="543" y="1148"/>
                </a:lnTo>
                <a:lnTo>
                  <a:pt x="544" y="1142"/>
                </a:lnTo>
                <a:lnTo>
                  <a:pt x="544" y="1142"/>
                </a:lnTo>
                <a:lnTo>
                  <a:pt x="546" y="1139"/>
                </a:lnTo>
                <a:lnTo>
                  <a:pt x="546" y="1139"/>
                </a:lnTo>
                <a:lnTo>
                  <a:pt x="548" y="1130"/>
                </a:lnTo>
                <a:lnTo>
                  <a:pt x="551" y="1120"/>
                </a:lnTo>
                <a:lnTo>
                  <a:pt x="551" y="1110"/>
                </a:lnTo>
                <a:lnTo>
                  <a:pt x="551" y="1100"/>
                </a:lnTo>
                <a:lnTo>
                  <a:pt x="551" y="1100"/>
                </a:lnTo>
                <a:lnTo>
                  <a:pt x="551" y="1096"/>
                </a:lnTo>
                <a:lnTo>
                  <a:pt x="553" y="1091"/>
                </a:lnTo>
                <a:lnTo>
                  <a:pt x="553" y="1091"/>
                </a:lnTo>
                <a:lnTo>
                  <a:pt x="558" y="1082"/>
                </a:lnTo>
                <a:lnTo>
                  <a:pt x="561" y="1073"/>
                </a:lnTo>
                <a:lnTo>
                  <a:pt x="562" y="1063"/>
                </a:lnTo>
                <a:lnTo>
                  <a:pt x="561" y="1053"/>
                </a:lnTo>
                <a:lnTo>
                  <a:pt x="561" y="1053"/>
                </a:lnTo>
                <a:lnTo>
                  <a:pt x="559" y="1043"/>
                </a:lnTo>
                <a:lnTo>
                  <a:pt x="559" y="1043"/>
                </a:lnTo>
                <a:lnTo>
                  <a:pt x="561" y="1038"/>
                </a:lnTo>
                <a:lnTo>
                  <a:pt x="561" y="1038"/>
                </a:lnTo>
                <a:lnTo>
                  <a:pt x="568" y="1038"/>
                </a:lnTo>
                <a:lnTo>
                  <a:pt x="568" y="1038"/>
                </a:lnTo>
                <a:lnTo>
                  <a:pt x="574" y="1038"/>
                </a:lnTo>
                <a:lnTo>
                  <a:pt x="582" y="1037"/>
                </a:lnTo>
                <a:lnTo>
                  <a:pt x="582" y="1037"/>
                </a:lnTo>
                <a:lnTo>
                  <a:pt x="589" y="1035"/>
                </a:lnTo>
                <a:lnTo>
                  <a:pt x="598" y="1034"/>
                </a:lnTo>
                <a:lnTo>
                  <a:pt x="598" y="1034"/>
                </a:lnTo>
                <a:lnTo>
                  <a:pt x="603" y="1034"/>
                </a:lnTo>
                <a:lnTo>
                  <a:pt x="606" y="1030"/>
                </a:lnTo>
                <a:lnTo>
                  <a:pt x="606" y="1030"/>
                </a:lnTo>
                <a:lnTo>
                  <a:pt x="609" y="1027"/>
                </a:lnTo>
                <a:lnTo>
                  <a:pt x="611" y="1022"/>
                </a:lnTo>
                <a:lnTo>
                  <a:pt x="611" y="1022"/>
                </a:lnTo>
                <a:lnTo>
                  <a:pt x="618" y="1003"/>
                </a:lnTo>
                <a:lnTo>
                  <a:pt x="620" y="994"/>
                </a:lnTo>
                <a:lnTo>
                  <a:pt x="622" y="986"/>
                </a:lnTo>
                <a:lnTo>
                  <a:pt x="622" y="986"/>
                </a:lnTo>
                <a:lnTo>
                  <a:pt x="630" y="977"/>
                </a:lnTo>
                <a:lnTo>
                  <a:pt x="630" y="977"/>
                </a:lnTo>
                <a:lnTo>
                  <a:pt x="632" y="976"/>
                </a:lnTo>
                <a:lnTo>
                  <a:pt x="632" y="976"/>
                </a:lnTo>
                <a:lnTo>
                  <a:pt x="634" y="985"/>
                </a:lnTo>
                <a:lnTo>
                  <a:pt x="636" y="988"/>
                </a:lnTo>
                <a:lnTo>
                  <a:pt x="636" y="988"/>
                </a:lnTo>
                <a:lnTo>
                  <a:pt x="639" y="983"/>
                </a:lnTo>
                <a:lnTo>
                  <a:pt x="639" y="983"/>
                </a:lnTo>
                <a:lnTo>
                  <a:pt x="650" y="926"/>
                </a:lnTo>
                <a:lnTo>
                  <a:pt x="650" y="926"/>
                </a:lnTo>
                <a:lnTo>
                  <a:pt x="651" y="920"/>
                </a:lnTo>
                <a:lnTo>
                  <a:pt x="652" y="916"/>
                </a:lnTo>
                <a:lnTo>
                  <a:pt x="653" y="913"/>
                </a:lnTo>
                <a:lnTo>
                  <a:pt x="653" y="913"/>
                </a:lnTo>
                <a:lnTo>
                  <a:pt x="655" y="911"/>
                </a:lnTo>
                <a:lnTo>
                  <a:pt x="655" y="909"/>
                </a:lnTo>
                <a:lnTo>
                  <a:pt x="655" y="909"/>
                </a:lnTo>
                <a:lnTo>
                  <a:pt x="653" y="903"/>
                </a:lnTo>
                <a:lnTo>
                  <a:pt x="655" y="895"/>
                </a:lnTo>
                <a:lnTo>
                  <a:pt x="657" y="883"/>
                </a:lnTo>
                <a:lnTo>
                  <a:pt x="657" y="883"/>
                </a:lnTo>
                <a:lnTo>
                  <a:pt x="665" y="842"/>
                </a:lnTo>
                <a:lnTo>
                  <a:pt x="672" y="801"/>
                </a:lnTo>
                <a:lnTo>
                  <a:pt x="672" y="801"/>
                </a:lnTo>
                <a:lnTo>
                  <a:pt x="673" y="789"/>
                </a:lnTo>
                <a:lnTo>
                  <a:pt x="675" y="775"/>
                </a:lnTo>
                <a:lnTo>
                  <a:pt x="675" y="763"/>
                </a:lnTo>
                <a:lnTo>
                  <a:pt x="675" y="749"/>
                </a:lnTo>
                <a:lnTo>
                  <a:pt x="675" y="749"/>
                </a:lnTo>
                <a:lnTo>
                  <a:pt x="673" y="735"/>
                </a:lnTo>
                <a:lnTo>
                  <a:pt x="675" y="722"/>
                </a:lnTo>
                <a:lnTo>
                  <a:pt x="675" y="722"/>
                </a:lnTo>
                <a:close/>
                <a:moveTo>
                  <a:pt x="382" y="830"/>
                </a:moveTo>
                <a:lnTo>
                  <a:pt x="382" y="830"/>
                </a:lnTo>
                <a:lnTo>
                  <a:pt x="366" y="832"/>
                </a:lnTo>
                <a:lnTo>
                  <a:pt x="350" y="833"/>
                </a:lnTo>
                <a:lnTo>
                  <a:pt x="350" y="833"/>
                </a:lnTo>
                <a:lnTo>
                  <a:pt x="346" y="830"/>
                </a:lnTo>
                <a:lnTo>
                  <a:pt x="346" y="825"/>
                </a:lnTo>
                <a:lnTo>
                  <a:pt x="346" y="825"/>
                </a:lnTo>
                <a:lnTo>
                  <a:pt x="354" y="775"/>
                </a:lnTo>
                <a:lnTo>
                  <a:pt x="354" y="775"/>
                </a:lnTo>
                <a:lnTo>
                  <a:pt x="355" y="771"/>
                </a:lnTo>
                <a:lnTo>
                  <a:pt x="355" y="771"/>
                </a:lnTo>
                <a:lnTo>
                  <a:pt x="362" y="780"/>
                </a:lnTo>
                <a:lnTo>
                  <a:pt x="362" y="780"/>
                </a:lnTo>
                <a:lnTo>
                  <a:pt x="368" y="775"/>
                </a:lnTo>
                <a:lnTo>
                  <a:pt x="373" y="770"/>
                </a:lnTo>
                <a:lnTo>
                  <a:pt x="380" y="764"/>
                </a:lnTo>
                <a:lnTo>
                  <a:pt x="385" y="759"/>
                </a:lnTo>
                <a:lnTo>
                  <a:pt x="385" y="759"/>
                </a:lnTo>
                <a:lnTo>
                  <a:pt x="387" y="761"/>
                </a:lnTo>
                <a:lnTo>
                  <a:pt x="387" y="763"/>
                </a:lnTo>
                <a:lnTo>
                  <a:pt x="387" y="763"/>
                </a:lnTo>
                <a:lnTo>
                  <a:pt x="387" y="820"/>
                </a:lnTo>
                <a:lnTo>
                  <a:pt x="387" y="820"/>
                </a:lnTo>
                <a:lnTo>
                  <a:pt x="388" y="822"/>
                </a:lnTo>
                <a:lnTo>
                  <a:pt x="388" y="822"/>
                </a:lnTo>
                <a:lnTo>
                  <a:pt x="387" y="825"/>
                </a:lnTo>
                <a:lnTo>
                  <a:pt x="386" y="827"/>
                </a:lnTo>
                <a:lnTo>
                  <a:pt x="385" y="828"/>
                </a:lnTo>
                <a:lnTo>
                  <a:pt x="382" y="830"/>
                </a:lnTo>
                <a:lnTo>
                  <a:pt x="382" y="830"/>
                </a:lnTo>
                <a:close/>
                <a:moveTo>
                  <a:pt x="575" y="862"/>
                </a:moveTo>
                <a:lnTo>
                  <a:pt x="575" y="862"/>
                </a:lnTo>
                <a:lnTo>
                  <a:pt x="568" y="878"/>
                </a:lnTo>
                <a:lnTo>
                  <a:pt x="561" y="894"/>
                </a:lnTo>
                <a:lnTo>
                  <a:pt x="546" y="929"/>
                </a:lnTo>
                <a:lnTo>
                  <a:pt x="546" y="929"/>
                </a:lnTo>
                <a:lnTo>
                  <a:pt x="543" y="934"/>
                </a:lnTo>
                <a:lnTo>
                  <a:pt x="538" y="937"/>
                </a:lnTo>
                <a:lnTo>
                  <a:pt x="538" y="937"/>
                </a:lnTo>
                <a:lnTo>
                  <a:pt x="531" y="942"/>
                </a:lnTo>
                <a:lnTo>
                  <a:pt x="526" y="949"/>
                </a:lnTo>
                <a:lnTo>
                  <a:pt x="526" y="949"/>
                </a:lnTo>
                <a:lnTo>
                  <a:pt x="520" y="955"/>
                </a:lnTo>
                <a:lnTo>
                  <a:pt x="520" y="955"/>
                </a:lnTo>
                <a:lnTo>
                  <a:pt x="502" y="970"/>
                </a:lnTo>
                <a:lnTo>
                  <a:pt x="502" y="970"/>
                </a:lnTo>
                <a:lnTo>
                  <a:pt x="500" y="973"/>
                </a:lnTo>
                <a:lnTo>
                  <a:pt x="497" y="977"/>
                </a:lnTo>
                <a:lnTo>
                  <a:pt x="497" y="977"/>
                </a:lnTo>
                <a:lnTo>
                  <a:pt x="496" y="980"/>
                </a:lnTo>
                <a:lnTo>
                  <a:pt x="496" y="982"/>
                </a:lnTo>
                <a:lnTo>
                  <a:pt x="497" y="983"/>
                </a:lnTo>
                <a:lnTo>
                  <a:pt x="500" y="986"/>
                </a:lnTo>
                <a:lnTo>
                  <a:pt x="500" y="986"/>
                </a:lnTo>
                <a:lnTo>
                  <a:pt x="505" y="987"/>
                </a:lnTo>
                <a:lnTo>
                  <a:pt x="511" y="988"/>
                </a:lnTo>
                <a:lnTo>
                  <a:pt x="516" y="988"/>
                </a:lnTo>
                <a:lnTo>
                  <a:pt x="521" y="986"/>
                </a:lnTo>
                <a:lnTo>
                  <a:pt x="521" y="986"/>
                </a:lnTo>
                <a:lnTo>
                  <a:pt x="526" y="982"/>
                </a:lnTo>
                <a:lnTo>
                  <a:pt x="531" y="978"/>
                </a:lnTo>
                <a:lnTo>
                  <a:pt x="531" y="978"/>
                </a:lnTo>
                <a:lnTo>
                  <a:pt x="533" y="975"/>
                </a:lnTo>
                <a:lnTo>
                  <a:pt x="533" y="975"/>
                </a:lnTo>
                <a:lnTo>
                  <a:pt x="536" y="973"/>
                </a:lnTo>
                <a:lnTo>
                  <a:pt x="537" y="973"/>
                </a:lnTo>
                <a:lnTo>
                  <a:pt x="538" y="975"/>
                </a:lnTo>
                <a:lnTo>
                  <a:pt x="539" y="976"/>
                </a:lnTo>
                <a:lnTo>
                  <a:pt x="539" y="976"/>
                </a:lnTo>
                <a:lnTo>
                  <a:pt x="542" y="981"/>
                </a:lnTo>
                <a:lnTo>
                  <a:pt x="542" y="985"/>
                </a:lnTo>
                <a:lnTo>
                  <a:pt x="543" y="989"/>
                </a:lnTo>
                <a:lnTo>
                  <a:pt x="542" y="994"/>
                </a:lnTo>
                <a:lnTo>
                  <a:pt x="542" y="994"/>
                </a:lnTo>
                <a:lnTo>
                  <a:pt x="541" y="998"/>
                </a:lnTo>
                <a:lnTo>
                  <a:pt x="539" y="1001"/>
                </a:lnTo>
                <a:lnTo>
                  <a:pt x="533" y="1006"/>
                </a:lnTo>
                <a:lnTo>
                  <a:pt x="533" y="1006"/>
                </a:lnTo>
                <a:lnTo>
                  <a:pt x="523" y="1011"/>
                </a:lnTo>
                <a:lnTo>
                  <a:pt x="523" y="1011"/>
                </a:lnTo>
                <a:lnTo>
                  <a:pt x="521" y="1012"/>
                </a:lnTo>
                <a:lnTo>
                  <a:pt x="518" y="1012"/>
                </a:lnTo>
                <a:lnTo>
                  <a:pt x="513" y="1011"/>
                </a:lnTo>
                <a:lnTo>
                  <a:pt x="513" y="1011"/>
                </a:lnTo>
                <a:lnTo>
                  <a:pt x="476" y="1004"/>
                </a:lnTo>
                <a:lnTo>
                  <a:pt x="476" y="1004"/>
                </a:lnTo>
                <a:lnTo>
                  <a:pt x="440" y="997"/>
                </a:lnTo>
                <a:lnTo>
                  <a:pt x="440" y="997"/>
                </a:lnTo>
                <a:lnTo>
                  <a:pt x="435" y="996"/>
                </a:lnTo>
                <a:lnTo>
                  <a:pt x="435" y="996"/>
                </a:lnTo>
                <a:lnTo>
                  <a:pt x="430" y="994"/>
                </a:lnTo>
                <a:lnTo>
                  <a:pt x="427" y="992"/>
                </a:lnTo>
                <a:lnTo>
                  <a:pt x="424" y="988"/>
                </a:lnTo>
                <a:lnTo>
                  <a:pt x="422" y="983"/>
                </a:lnTo>
                <a:lnTo>
                  <a:pt x="422" y="983"/>
                </a:lnTo>
                <a:lnTo>
                  <a:pt x="420" y="973"/>
                </a:lnTo>
                <a:lnTo>
                  <a:pt x="420" y="973"/>
                </a:lnTo>
                <a:lnTo>
                  <a:pt x="409" y="883"/>
                </a:lnTo>
                <a:lnTo>
                  <a:pt x="409" y="883"/>
                </a:lnTo>
                <a:lnTo>
                  <a:pt x="397" y="795"/>
                </a:lnTo>
                <a:lnTo>
                  <a:pt x="397" y="795"/>
                </a:lnTo>
                <a:lnTo>
                  <a:pt x="393" y="763"/>
                </a:lnTo>
                <a:lnTo>
                  <a:pt x="393" y="763"/>
                </a:lnTo>
                <a:lnTo>
                  <a:pt x="393" y="758"/>
                </a:lnTo>
                <a:lnTo>
                  <a:pt x="394" y="753"/>
                </a:lnTo>
                <a:lnTo>
                  <a:pt x="397" y="749"/>
                </a:lnTo>
                <a:lnTo>
                  <a:pt x="399" y="745"/>
                </a:lnTo>
                <a:lnTo>
                  <a:pt x="399" y="745"/>
                </a:lnTo>
                <a:lnTo>
                  <a:pt x="402" y="744"/>
                </a:lnTo>
                <a:lnTo>
                  <a:pt x="404" y="743"/>
                </a:lnTo>
                <a:lnTo>
                  <a:pt x="411" y="743"/>
                </a:lnTo>
                <a:lnTo>
                  <a:pt x="411" y="743"/>
                </a:lnTo>
                <a:lnTo>
                  <a:pt x="432" y="748"/>
                </a:lnTo>
                <a:lnTo>
                  <a:pt x="432" y="748"/>
                </a:lnTo>
                <a:lnTo>
                  <a:pt x="541" y="778"/>
                </a:lnTo>
                <a:lnTo>
                  <a:pt x="541" y="778"/>
                </a:lnTo>
                <a:lnTo>
                  <a:pt x="547" y="780"/>
                </a:lnTo>
                <a:lnTo>
                  <a:pt x="552" y="780"/>
                </a:lnTo>
                <a:lnTo>
                  <a:pt x="552" y="780"/>
                </a:lnTo>
                <a:lnTo>
                  <a:pt x="552" y="763"/>
                </a:lnTo>
                <a:lnTo>
                  <a:pt x="552" y="755"/>
                </a:lnTo>
                <a:lnTo>
                  <a:pt x="552" y="747"/>
                </a:lnTo>
                <a:lnTo>
                  <a:pt x="552" y="747"/>
                </a:lnTo>
                <a:lnTo>
                  <a:pt x="553" y="733"/>
                </a:lnTo>
                <a:lnTo>
                  <a:pt x="553" y="719"/>
                </a:lnTo>
                <a:lnTo>
                  <a:pt x="553" y="719"/>
                </a:lnTo>
                <a:lnTo>
                  <a:pt x="554" y="650"/>
                </a:lnTo>
                <a:lnTo>
                  <a:pt x="554" y="650"/>
                </a:lnTo>
                <a:lnTo>
                  <a:pt x="556" y="630"/>
                </a:lnTo>
                <a:lnTo>
                  <a:pt x="559" y="609"/>
                </a:lnTo>
                <a:lnTo>
                  <a:pt x="559" y="609"/>
                </a:lnTo>
                <a:lnTo>
                  <a:pt x="562" y="613"/>
                </a:lnTo>
                <a:lnTo>
                  <a:pt x="562" y="613"/>
                </a:lnTo>
                <a:lnTo>
                  <a:pt x="565" y="635"/>
                </a:lnTo>
                <a:lnTo>
                  <a:pt x="565" y="635"/>
                </a:lnTo>
                <a:lnTo>
                  <a:pt x="567" y="642"/>
                </a:lnTo>
                <a:lnTo>
                  <a:pt x="567" y="642"/>
                </a:lnTo>
                <a:lnTo>
                  <a:pt x="568" y="657"/>
                </a:lnTo>
                <a:lnTo>
                  <a:pt x="569" y="671"/>
                </a:lnTo>
                <a:lnTo>
                  <a:pt x="569" y="671"/>
                </a:lnTo>
                <a:lnTo>
                  <a:pt x="570" y="676"/>
                </a:lnTo>
                <a:lnTo>
                  <a:pt x="570" y="682"/>
                </a:lnTo>
                <a:lnTo>
                  <a:pt x="570" y="682"/>
                </a:lnTo>
                <a:lnTo>
                  <a:pt x="569" y="713"/>
                </a:lnTo>
                <a:lnTo>
                  <a:pt x="569" y="713"/>
                </a:lnTo>
                <a:lnTo>
                  <a:pt x="569" y="719"/>
                </a:lnTo>
                <a:lnTo>
                  <a:pt x="572" y="725"/>
                </a:lnTo>
                <a:lnTo>
                  <a:pt x="572" y="725"/>
                </a:lnTo>
                <a:lnTo>
                  <a:pt x="573" y="735"/>
                </a:lnTo>
                <a:lnTo>
                  <a:pt x="575" y="745"/>
                </a:lnTo>
                <a:lnTo>
                  <a:pt x="575" y="766"/>
                </a:lnTo>
                <a:lnTo>
                  <a:pt x="575" y="766"/>
                </a:lnTo>
                <a:lnTo>
                  <a:pt x="575" y="768"/>
                </a:lnTo>
                <a:lnTo>
                  <a:pt x="575" y="768"/>
                </a:lnTo>
                <a:lnTo>
                  <a:pt x="575" y="779"/>
                </a:lnTo>
                <a:lnTo>
                  <a:pt x="575" y="790"/>
                </a:lnTo>
                <a:lnTo>
                  <a:pt x="574" y="812"/>
                </a:lnTo>
                <a:lnTo>
                  <a:pt x="574" y="812"/>
                </a:lnTo>
                <a:lnTo>
                  <a:pt x="574" y="823"/>
                </a:lnTo>
                <a:lnTo>
                  <a:pt x="575" y="830"/>
                </a:lnTo>
                <a:lnTo>
                  <a:pt x="577" y="835"/>
                </a:lnTo>
                <a:lnTo>
                  <a:pt x="577" y="835"/>
                </a:lnTo>
                <a:lnTo>
                  <a:pt x="578" y="839"/>
                </a:lnTo>
                <a:lnTo>
                  <a:pt x="578" y="844"/>
                </a:lnTo>
                <a:lnTo>
                  <a:pt x="579" y="853"/>
                </a:lnTo>
                <a:lnTo>
                  <a:pt x="579" y="853"/>
                </a:lnTo>
                <a:lnTo>
                  <a:pt x="578" y="857"/>
                </a:lnTo>
                <a:lnTo>
                  <a:pt x="575" y="862"/>
                </a:lnTo>
                <a:lnTo>
                  <a:pt x="575" y="862"/>
                </a:ln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ïṩľiḓè">
            <a:extLst>
              <a:ext uri="{FF2B5EF4-FFF2-40B4-BE49-F238E27FC236}">
                <a16:creationId xmlns:a16="http://schemas.microsoft.com/office/drawing/2014/main" id="{84AC3012-A11C-4B69-A6C0-3051D5992127}"/>
              </a:ext>
            </a:extLst>
          </p:cNvPr>
          <p:cNvSpPr/>
          <p:nvPr/>
        </p:nvSpPr>
        <p:spPr>
          <a:xfrm>
            <a:off x="4308704" y="2640579"/>
            <a:ext cx="898590" cy="1838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îSlíḋé">
            <a:extLst>
              <a:ext uri="{FF2B5EF4-FFF2-40B4-BE49-F238E27FC236}">
                <a16:creationId xmlns:a16="http://schemas.microsoft.com/office/drawing/2014/main" id="{DFAEF754-8766-4542-868D-448A3B1F0871}"/>
              </a:ext>
            </a:extLst>
          </p:cNvPr>
          <p:cNvSpPr/>
          <p:nvPr/>
        </p:nvSpPr>
        <p:spPr bwMode="auto">
          <a:xfrm>
            <a:off x="4591066" y="1532992"/>
            <a:ext cx="333866" cy="1262248"/>
          </a:xfrm>
          <a:custGeom>
            <a:avLst/>
            <a:gdLst>
              <a:gd name="T0" fmla="*/ 22 w 497"/>
              <a:gd name="T1" fmla="*/ 991 h 1879"/>
              <a:gd name="T2" fmla="*/ 81 w 497"/>
              <a:gd name="T3" fmla="*/ 1012 h 1879"/>
              <a:gd name="T4" fmla="*/ 113 w 497"/>
              <a:gd name="T5" fmla="*/ 1092 h 1879"/>
              <a:gd name="T6" fmla="*/ 118 w 497"/>
              <a:gd name="T7" fmla="*/ 1238 h 1879"/>
              <a:gd name="T8" fmla="*/ 97 w 497"/>
              <a:gd name="T9" fmla="*/ 1333 h 1879"/>
              <a:gd name="T10" fmla="*/ 71 w 497"/>
              <a:gd name="T11" fmla="*/ 1513 h 1879"/>
              <a:gd name="T12" fmla="*/ 50 w 497"/>
              <a:gd name="T13" fmla="*/ 1659 h 1879"/>
              <a:gd name="T14" fmla="*/ 57 w 497"/>
              <a:gd name="T15" fmla="*/ 1745 h 1879"/>
              <a:gd name="T16" fmla="*/ 72 w 497"/>
              <a:gd name="T17" fmla="*/ 1870 h 1879"/>
              <a:gd name="T18" fmla="*/ 162 w 497"/>
              <a:gd name="T19" fmla="*/ 1859 h 1879"/>
              <a:gd name="T20" fmla="*/ 158 w 497"/>
              <a:gd name="T21" fmla="*/ 1721 h 1879"/>
              <a:gd name="T22" fmla="*/ 184 w 497"/>
              <a:gd name="T23" fmla="*/ 1600 h 1879"/>
              <a:gd name="T24" fmla="*/ 231 w 497"/>
              <a:gd name="T25" fmla="*/ 1327 h 1879"/>
              <a:gd name="T26" fmla="*/ 262 w 497"/>
              <a:gd name="T27" fmla="*/ 1211 h 1879"/>
              <a:gd name="T28" fmla="*/ 249 w 497"/>
              <a:gd name="T29" fmla="*/ 1379 h 1879"/>
              <a:gd name="T30" fmla="*/ 247 w 497"/>
              <a:gd name="T31" fmla="*/ 1506 h 1879"/>
              <a:gd name="T32" fmla="*/ 247 w 497"/>
              <a:gd name="T33" fmla="*/ 1619 h 1879"/>
              <a:gd name="T34" fmla="*/ 242 w 497"/>
              <a:gd name="T35" fmla="*/ 1725 h 1879"/>
              <a:gd name="T36" fmla="*/ 352 w 497"/>
              <a:gd name="T37" fmla="*/ 1759 h 1879"/>
              <a:gd name="T38" fmla="*/ 493 w 497"/>
              <a:gd name="T39" fmla="*/ 1756 h 1879"/>
              <a:gd name="T40" fmla="*/ 439 w 497"/>
              <a:gd name="T41" fmla="*/ 1718 h 1879"/>
              <a:gd name="T42" fmla="*/ 358 w 497"/>
              <a:gd name="T43" fmla="*/ 1642 h 1879"/>
              <a:gd name="T44" fmla="*/ 346 w 497"/>
              <a:gd name="T45" fmla="*/ 1564 h 1879"/>
              <a:gd name="T46" fmla="*/ 384 w 497"/>
              <a:gd name="T47" fmla="*/ 1415 h 1879"/>
              <a:gd name="T48" fmla="*/ 419 w 497"/>
              <a:gd name="T49" fmla="*/ 1170 h 1879"/>
              <a:gd name="T50" fmla="*/ 459 w 497"/>
              <a:gd name="T51" fmla="*/ 999 h 1879"/>
              <a:gd name="T52" fmla="*/ 485 w 497"/>
              <a:gd name="T53" fmla="*/ 913 h 1879"/>
              <a:gd name="T54" fmla="*/ 454 w 497"/>
              <a:gd name="T55" fmla="*/ 699 h 1879"/>
              <a:gd name="T56" fmla="*/ 450 w 497"/>
              <a:gd name="T57" fmla="*/ 447 h 1879"/>
              <a:gd name="T58" fmla="*/ 382 w 497"/>
              <a:gd name="T59" fmla="*/ 354 h 1879"/>
              <a:gd name="T60" fmla="*/ 398 w 497"/>
              <a:gd name="T61" fmla="*/ 461 h 1879"/>
              <a:gd name="T62" fmla="*/ 428 w 497"/>
              <a:gd name="T63" fmla="*/ 798 h 1879"/>
              <a:gd name="T64" fmla="*/ 386 w 497"/>
              <a:gd name="T65" fmla="*/ 760 h 1879"/>
              <a:gd name="T66" fmla="*/ 382 w 497"/>
              <a:gd name="T67" fmla="*/ 456 h 1879"/>
              <a:gd name="T68" fmla="*/ 331 w 497"/>
              <a:gd name="T69" fmla="*/ 315 h 1879"/>
              <a:gd name="T70" fmla="*/ 372 w 497"/>
              <a:gd name="T71" fmla="*/ 217 h 1879"/>
              <a:gd name="T72" fmla="*/ 390 w 497"/>
              <a:gd name="T73" fmla="*/ 129 h 1879"/>
              <a:gd name="T74" fmla="*/ 392 w 497"/>
              <a:gd name="T75" fmla="*/ 86 h 1879"/>
              <a:gd name="T76" fmla="*/ 392 w 497"/>
              <a:gd name="T77" fmla="*/ 63 h 1879"/>
              <a:gd name="T78" fmla="*/ 373 w 497"/>
              <a:gd name="T79" fmla="*/ 34 h 1879"/>
              <a:gd name="T80" fmla="*/ 350 w 497"/>
              <a:gd name="T81" fmla="*/ 21 h 1879"/>
              <a:gd name="T82" fmla="*/ 329 w 497"/>
              <a:gd name="T83" fmla="*/ 5 h 1879"/>
              <a:gd name="T84" fmla="*/ 320 w 497"/>
              <a:gd name="T85" fmla="*/ 6 h 1879"/>
              <a:gd name="T86" fmla="*/ 310 w 497"/>
              <a:gd name="T87" fmla="*/ 1 h 1879"/>
              <a:gd name="T88" fmla="*/ 289 w 497"/>
              <a:gd name="T89" fmla="*/ 10 h 1879"/>
              <a:gd name="T90" fmla="*/ 268 w 497"/>
              <a:gd name="T91" fmla="*/ 28 h 1879"/>
              <a:gd name="T92" fmla="*/ 228 w 497"/>
              <a:gd name="T93" fmla="*/ 57 h 1879"/>
              <a:gd name="T94" fmla="*/ 206 w 497"/>
              <a:gd name="T95" fmla="*/ 99 h 1879"/>
              <a:gd name="T96" fmla="*/ 208 w 497"/>
              <a:gd name="T97" fmla="*/ 136 h 1879"/>
              <a:gd name="T98" fmla="*/ 233 w 497"/>
              <a:gd name="T99" fmla="*/ 210 h 1879"/>
              <a:gd name="T100" fmla="*/ 314 w 497"/>
              <a:gd name="T101" fmla="*/ 318 h 1879"/>
              <a:gd name="T102" fmla="*/ 335 w 497"/>
              <a:gd name="T103" fmla="*/ 527 h 1879"/>
              <a:gd name="T104" fmla="*/ 210 w 497"/>
              <a:gd name="T105" fmla="*/ 287 h 1879"/>
              <a:gd name="T106" fmla="*/ 73 w 497"/>
              <a:gd name="T107" fmla="*/ 341 h 1879"/>
              <a:gd name="T108" fmla="*/ 42 w 497"/>
              <a:gd name="T109" fmla="*/ 479 h 1879"/>
              <a:gd name="T110" fmla="*/ 32 w 497"/>
              <a:gd name="T111" fmla="*/ 598 h 1879"/>
              <a:gd name="T112" fmla="*/ 21 w 497"/>
              <a:gd name="T113" fmla="*/ 704 h 1879"/>
              <a:gd name="T114" fmla="*/ 298 w 497"/>
              <a:gd name="T115" fmla="*/ 12 h 1879"/>
              <a:gd name="T116" fmla="*/ 104 w 497"/>
              <a:gd name="T117" fmla="*/ 985 h 1879"/>
              <a:gd name="T118" fmla="*/ 113 w 497"/>
              <a:gd name="T119" fmla="*/ 772 h 1879"/>
              <a:gd name="T120" fmla="*/ 252 w 497"/>
              <a:gd name="T121" fmla="*/ 1005 h 1879"/>
              <a:gd name="T122" fmla="*/ 124 w 497"/>
              <a:gd name="T123" fmla="*/ 958 h 1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7" h="1879">
                <a:moveTo>
                  <a:pt x="0" y="933"/>
                </a:moveTo>
                <a:lnTo>
                  <a:pt x="0" y="933"/>
                </a:lnTo>
                <a:lnTo>
                  <a:pt x="10" y="931"/>
                </a:lnTo>
                <a:lnTo>
                  <a:pt x="10" y="931"/>
                </a:lnTo>
                <a:lnTo>
                  <a:pt x="10" y="933"/>
                </a:lnTo>
                <a:lnTo>
                  <a:pt x="11" y="936"/>
                </a:lnTo>
                <a:lnTo>
                  <a:pt x="16" y="938"/>
                </a:lnTo>
                <a:lnTo>
                  <a:pt x="16" y="938"/>
                </a:lnTo>
                <a:lnTo>
                  <a:pt x="19" y="941"/>
                </a:lnTo>
                <a:lnTo>
                  <a:pt x="20" y="944"/>
                </a:lnTo>
                <a:lnTo>
                  <a:pt x="20" y="944"/>
                </a:lnTo>
                <a:lnTo>
                  <a:pt x="20" y="973"/>
                </a:lnTo>
                <a:lnTo>
                  <a:pt x="20" y="973"/>
                </a:lnTo>
                <a:lnTo>
                  <a:pt x="20" y="983"/>
                </a:lnTo>
                <a:lnTo>
                  <a:pt x="22" y="991"/>
                </a:lnTo>
                <a:lnTo>
                  <a:pt x="22" y="991"/>
                </a:lnTo>
                <a:lnTo>
                  <a:pt x="25" y="995"/>
                </a:lnTo>
                <a:lnTo>
                  <a:pt x="29" y="999"/>
                </a:lnTo>
                <a:lnTo>
                  <a:pt x="29" y="999"/>
                </a:lnTo>
                <a:lnTo>
                  <a:pt x="39" y="1006"/>
                </a:lnTo>
                <a:lnTo>
                  <a:pt x="50" y="1011"/>
                </a:lnTo>
                <a:lnTo>
                  <a:pt x="50" y="1011"/>
                </a:lnTo>
                <a:lnTo>
                  <a:pt x="53" y="1012"/>
                </a:lnTo>
                <a:lnTo>
                  <a:pt x="57" y="1011"/>
                </a:lnTo>
                <a:lnTo>
                  <a:pt x="57" y="1011"/>
                </a:lnTo>
                <a:lnTo>
                  <a:pt x="61" y="1011"/>
                </a:lnTo>
                <a:lnTo>
                  <a:pt x="63" y="1011"/>
                </a:lnTo>
                <a:lnTo>
                  <a:pt x="63" y="1011"/>
                </a:lnTo>
                <a:lnTo>
                  <a:pt x="72" y="1014"/>
                </a:lnTo>
                <a:lnTo>
                  <a:pt x="77" y="1014"/>
                </a:lnTo>
                <a:lnTo>
                  <a:pt x="81" y="1012"/>
                </a:lnTo>
                <a:lnTo>
                  <a:pt x="81" y="1012"/>
                </a:lnTo>
                <a:lnTo>
                  <a:pt x="84" y="1012"/>
                </a:lnTo>
                <a:lnTo>
                  <a:pt x="84" y="1012"/>
                </a:lnTo>
                <a:lnTo>
                  <a:pt x="91" y="1014"/>
                </a:lnTo>
                <a:lnTo>
                  <a:pt x="91" y="1014"/>
                </a:lnTo>
                <a:lnTo>
                  <a:pt x="99" y="1012"/>
                </a:lnTo>
                <a:lnTo>
                  <a:pt x="107" y="1014"/>
                </a:lnTo>
                <a:lnTo>
                  <a:pt x="107" y="1014"/>
                </a:lnTo>
                <a:lnTo>
                  <a:pt x="110" y="1014"/>
                </a:lnTo>
                <a:lnTo>
                  <a:pt x="114" y="1012"/>
                </a:lnTo>
                <a:lnTo>
                  <a:pt x="114" y="1012"/>
                </a:lnTo>
                <a:lnTo>
                  <a:pt x="113" y="1022"/>
                </a:lnTo>
                <a:lnTo>
                  <a:pt x="113" y="1022"/>
                </a:lnTo>
                <a:lnTo>
                  <a:pt x="112" y="1052"/>
                </a:lnTo>
                <a:lnTo>
                  <a:pt x="112" y="1052"/>
                </a:lnTo>
                <a:lnTo>
                  <a:pt x="113" y="1092"/>
                </a:lnTo>
                <a:lnTo>
                  <a:pt x="113" y="1092"/>
                </a:lnTo>
                <a:lnTo>
                  <a:pt x="114" y="1125"/>
                </a:lnTo>
                <a:lnTo>
                  <a:pt x="114" y="1125"/>
                </a:lnTo>
                <a:lnTo>
                  <a:pt x="118" y="1169"/>
                </a:lnTo>
                <a:lnTo>
                  <a:pt x="118" y="1169"/>
                </a:lnTo>
                <a:lnTo>
                  <a:pt x="119" y="1191"/>
                </a:lnTo>
                <a:lnTo>
                  <a:pt x="119" y="1191"/>
                </a:lnTo>
                <a:lnTo>
                  <a:pt x="119" y="1200"/>
                </a:lnTo>
                <a:lnTo>
                  <a:pt x="118" y="1208"/>
                </a:lnTo>
                <a:lnTo>
                  <a:pt x="118" y="1208"/>
                </a:lnTo>
                <a:lnTo>
                  <a:pt x="119" y="1216"/>
                </a:lnTo>
                <a:lnTo>
                  <a:pt x="120" y="1223"/>
                </a:lnTo>
                <a:lnTo>
                  <a:pt x="120" y="1223"/>
                </a:lnTo>
                <a:lnTo>
                  <a:pt x="120" y="1227"/>
                </a:lnTo>
                <a:lnTo>
                  <a:pt x="119" y="1231"/>
                </a:lnTo>
                <a:lnTo>
                  <a:pt x="118" y="1238"/>
                </a:lnTo>
                <a:lnTo>
                  <a:pt x="118" y="1238"/>
                </a:lnTo>
                <a:lnTo>
                  <a:pt x="118" y="1260"/>
                </a:lnTo>
                <a:lnTo>
                  <a:pt x="118" y="1260"/>
                </a:lnTo>
                <a:lnTo>
                  <a:pt x="118" y="1268"/>
                </a:lnTo>
                <a:lnTo>
                  <a:pt x="118" y="1268"/>
                </a:lnTo>
                <a:lnTo>
                  <a:pt x="117" y="1271"/>
                </a:lnTo>
                <a:lnTo>
                  <a:pt x="115" y="1276"/>
                </a:lnTo>
                <a:lnTo>
                  <a:pt x="115" y="1276"/>
                </a:lnTo>
                <a:lnTo>
                  <a:pt x="115" y="1285"/>
                </a:lnTo>
                <a:lnTo>
                  <a:pt x="115" y="1294"/>
                </a:lnTo>
                <a:lnTo>
                  <a:pt x="112" y="1312"/>
                </a:lnTo>
                <a:lnTo>
                  <a:pt x="112" y="1312"/>
                </a:lnTo>
                <a:lnTo>
                  <a:pt x="109" y="1317"/>
                </a:lnTo>
                <a:lnTo>
                  <a:pt x="105" y="1321"/>
                </a:lnTo>
                <a:lnTo>
                  <a:pt x="105" y="1321"/>
                </a:lnTo>
                <a:lnTo>
                  <a:pt x="101" y="1327"/>
                </a:lnTo>
                <a:lnTo>
                  <a:pt x="97" y="1333"/>
                </a:lnTo>
                <a:lnTo>
                  <a:pt x="94" y="1340"/>
                </a:lnTo>
                <a:lnTo>
                  <a:pt x="93" y="1347"/>
                </a:lnTo>
                <a:lnTo>
                  <a:pt x="93" y="1347"/>
                </a:lnTo>
                <a:lnTo>
                  <a:pt x="91" y="1366"/>
                </a:lnTo>
                <a:lnTo>
                  <a:pt x="88" y="1384"/>
                </a:lnTo>
                <a:lnTo>
                  <a:pt x="88" y="1384"/>
                </a:lnTo>
                <a:lnTo>
                  <a:pt x="86" y="1395"/>
                </a:lnTo>
                <a:lnTo>
                  <a:pt x="82" y="1407"/>
                </a:lnTo>
                <a:lnTo>
                  <a:pt x="82" y="1407"/>
                </a:lnTo>
                <a:lnTo>
                  <a:pt x="78" y="1421"/>
                </a:lnTo>
                <a:lnTo>
                  <a:pt x="76" y="1438"/>
                </a:lnTo>
                <a:lnTo>
                  <a:pt x="76" y="1438"/>
                </a:lnTo>
                <a:lnTo>
                  <a:pt x="73" y="1459"/>
                </a:lnTo>
                <a:lnTo>
                  <a:pt x="72" y="1481"/>
                </a:lnTo>
                <a:lnTo>
                  <a:pt x="72" y="1481"/>
                </a:lnTo>
                <a:lnTo>
                  <a:pt x="71" y="1513"/>
                </a:lnTo>
                <a:lnTo>
                  <a:pt x="71" y="1513"/>
                </a:lnTo>
                <a:lnTo>
                  <a:pt x="71" y="1542"/>
                </a:lnTo>
                <a:lnTo>
                  <a:pt x="71" y="1542"/>
                </a:lnTo>
                <a:lnTo>
                  <a:pt x="73" y="1554"/>
                </a:lnTo>
                <a:lnTo>
                  <a:pt x="73" y="1554"/>
                </a:lnTo>
                <a:lnTo>
                  <a:pt x="73" y="1563"/>
                </a:lnTo>
                <a:lnTo>
                  <a:pt x="71" y="1571"/>
                </a:lnTo>
                <a:lnTo>
                  <a:pt x="66" y="1586"/>
                </a:lnTo>
                <a:lnTo>
                  <a:pt x="66" y="1586"/>
                </a:lnTo>
                <a:lnTo>
                  <a:pt x="61" y="1599"/>
                </a:lnTo>
                <a:lnTo>
                  <a:pt x="57" y="1611"/>
                </a:lnTo>
                <a:lnTo>
                  <a:pt x="52" y="1637"/>
                </a:lnTo>
                <a:lnTo>
                  <a:pt x="52" y="1637"/>
                </a:lnTo>
                <a:lnTo>
                  <a:pt x="50" y="1648"/>
                </a:lnTo>
                <a:lnTo>
                  <a:pt x="50" y="1659"/>
                </a:lnTo>
                <a:lnTo>
                  <a:pt x="50" y="1659"/>
                </a:lnTo>
                <a:lnTo>
                  <a:pt x="47" y="1678"/>
                </a:lnTo>
                <a:lnTo>
                  <a:pt x="47" y="1678"/>
                </a:lnTo>
                <a:lnTo>
                  <a:pt x="47" y="1687"/>
                </a:lnTo>
                <a:lnTo>
                  <a:pt x="48" y="1694"/>
                </a:lnTo>
                <a:lnTo>
                  <a:pt x="53" y="1710"/>
                </a:lnTo>
                <a:lnTo>
                  <a:pt x="53" y="1710"/>
                </a:lnTo>
                <a:lnTo>
                  <a:pt x="58" y="1725"/>
                </a:lnTo>
                <a:lnTo>
                  <a:pt x="58" y="1725"/>
                </a:lnTo>
                <a:lnTo>
                  <a:pt x="58" y="1725"/>
                </a:lnTo>
                <a:lnTo>
                  <a:pt x="58" y="1725"/>
                </a:lnTo>
                <a:lnTo>
                  <a:pt x="62" y="1729"/>
                </a:lnTo>
                <a:lnTo>
                  <a:pt x="62" y="1730"/>
                </a:lnTo>
                <a:lnTo>
                  <a:pt x="61" y="1733"/>
                </a:lnTo>
                <a:lnTo>
                  <a:pt x="61" y="1733"/>
                </a:lnTo>
                <a:lnTo>
                  <a:pt x="58" y="1739"/>
                </a:lnTo>
                <a:lnTo>
                  <a:pt x="57" y="1745"/>
                </a:lnTo>
                <a:lnTo>
                  <a:pt x="57" y="1756"/>
                </a:lnTo>
                <a:lnTo>
                  <a:pt x="57" y="1756"/>
                </a:lnTo>
                <a:lnTo>
                  <a:pt x="55" y="1775"/>
                </a:lnTo>
                <a:lnTo>
                  <a:pt x="55" y="1775"/>
                </a:lnTo>
                <a:lnTo>
                  <a:pt x="52" y="1795"/>
                </a:lnTo>
                <a:lnTo>
                  <a:pt x="52" y="1795"/>
                </a:lnTo>
                <a:lnTo>
                  <a:pt x="50" y="1812"/>
                </a:lnTo>
                <a:lnTo>
                  <a:pt x="47" y="1828"/>
                </a:lnTo>
                <a:lnTo>
                  <a:pt x="47" y="1828"/>
                </a:lnTo>
                <a:lnTo>
                  <a:pt x="46" y="1833"/>
                </a:lnTo>
                <a:lnTo>
                  <a:pt x="47" y="1838"/>
                </a:lnTo>
                <a:lnTo>
                  <a:pt x="50" y="1848"/>
                </a:lnTo>
                <a:lnTo>
                  <a:pt x="50" y="1848"/>
                </a:lnTo>
                <a:lnTo>
                  <a:pt x="56" y="1857"/>
                </a:lnTo>
                <a:lnTo>
                  <a:pt x="63" y="1864"/>
                </a:lnTo>
                <a:lnTo>
                  <a:pt x="72" y="1870"/>
                </a:lnTo>
                <a:lnTo>
                  <a:pt x="82" y="1875"/>
                </a:lnTo>
                <a:lnTo>
                  <a:pt x="82" y="1875"/>
                </a:lnTo>
                <a:lnTo>
                  <a:pt x="89" y="1878"/>
                </a:lnTo>
                <a:lnTo>
                  <a:pt x="97" y="1878"/>
                </a:lnTo>
                <a:lnTo>
                  <a:pt x="97" y="1878"/>
                </a:lnTo>
                <a:lnTo>
                  <a:pt x="112" y="1879"/>
                </a:lnTo>
                <a:lnTo>
                  <a:pt x="128" y="1879"/>
                </a:lnTo>
                <a:lnTo>
                  <a:pt x="128" y="1879"/>
                </a:lnTo>
                <a:lnTo>
                  <a:pt x="140" y="1878"/>
                </a:lnTo>
                <a:lnTo>
                  <a:pt x="146" y="1876"/>
                </a:lnTo>
                <a:lnTo>
                  <a:pt x="153" y="1873"/>
                </a:lnTo>
                <a:lnTo>
                  <a:pt x="153" y="1873"/>
                </a:lnTo>
                <a:lnTo>
                  <a:pt x="156" y="1870"/>
                </a:lnTo>
                <a:lnTo>
                  <a:pt x="160" y="1868"/>
                </a:lnTo>
                <a:lnTo>
                  <a:pt x="161" y="1864"/>
                </a:lnTo>
                <a:lnTo>
                  <a:pt x="162" y="1859"/>
                </a:lnTo>
                <a:lnTo>
                  <a:pt x="162" y="1859"/>
                </a:lnTo>
                <a:lnTo>
                  <a:pt x="162" y="1848"/>
                </a:lnTo>
                <a:lnTo>
                  <a:pt x="161" y="1835"/>
                </a:lnTo>
                <a:lnTo>
                  <a:pt x="161" y="1835"/>
                </a:lnTo>
                <a:lnTo>
                  <a:pt x="159" y="1819"/>
                </a:lnTo>
                <a:lnTo>
                  <a:pt x="156" y="1803"/>
                </a:lnTo>
                <a:lnTo>
                  <a:pt x="156" y="1803"/>
                </a:lnTo>
                <a:lnTo>
                  <a:pt x="150" y="1767"/>
                </a:lnTo>
                <a:lnTo>
                  <a:pt x="150" y="1767"/>
                </a:lnTo>
                <a:lnTo>
                  <a:pt x="149" y="1736"/>
                </a:lnTo>
                <a:lnTo>
                  <a:pt x="149" y="1736"/>
                </a:lnTo>
                <a:lnTo>
                  <a:pt x="153" y="1736"/>
                </a:lnTo>
                <a:lnTo>
                  <a:pt x="154" y="1734"/>
                </a:lnTo>
                <a:lnTo>
                  <a:pt x="155" y="1729"/>
                </a:lnTo>
                <a:lnTo>
                  <a:pt x="155" y="1729"/>
                </a:lnTo>
                <a:lnTo>
                  <a:pt x="158" y="1721"/>
                </a:lnTo>
                <a:lnTo>
                  <a:pt x="161" y="1716"/>
                </a:lnTo>
                <a:lnTo>
                  <a:pt x="169" y="1704"/>
                </a:lnTo>
                <a:lnTo>
                  <a:pt x="169" y="1704"/>
                </a:lnTo>
                <a:lnTo>
                  <a:pt x="174" y="1694"/>
                </a:lnTo>
                <a:lnTo>
                  <a:pt x="179" y="1684"/>
                </a:lnTo>
                <a:lnTo>
                  <a:pt x="181" y="1673"/>
                </a:lnTo>
                <a:lnTo>
                  <a:pt x="184" y="1662"/>
                </a:lnTo>
                <a:lnTo>
                  <a:pt x="184" y="1662"/>
                </a:lnTo>
                <a:lnTo>
                  <a:pt x="184" y="1658"/>
                </a:lnTo>
                <a:lnTo>
                  <a:pt x="180" y="1656"/>
                </a:lnTo>
                <a:lnTo>
                  <a:pt x="180" y="1656"/>
                </a:lnTo>
                <a:lnTo>
                  <a:pt x="179" y="1652"/>
                </a:lnTo>
                <a:lnTo>
                  <a:pt x="177" y="1650"/>
                </a:lnTo>
                <a:lnTo>
                  <a:pt x="177" y="1647"/>
                </a:lnTo>
                <a:lnTo>
                  <a:pt x="177" y="1647"/>
                </a:lnTo>
                <a:lnTo>
                  <a:pt x="184" y="1600"/>
                </a:lnTo>
                <a:lnTo>
                  <a:pt x="184" y="1600"/>
                </a:lnTo>
                <a:lnTo>
                  <a:pt x="189" y="1558"/>
                </a:lnTo>
                <a:lnTo>
                  <a:pt x="189" y="1558"/>
                </a:lnTo>
                <a:lnTo>
                  <a:pt x="195" y="1531"/>
                </a:lnTo>
                <a:lnTo>
                  <a:pt x="195" y="1531"/>
                </a:lnTo>
                <a:lnTo>
                  <a:pt x="201" y="1492"/>
                </a:lnTo>
                <a:lnTo>
                  <a:pt x="201" y="1492"/>
                </a:lnTo>
                <a:lnTo>
                  <a:pt x="207" y="1461"/>
                </a:lnTo>
                <a:lnTo>
                  <a:pt x="207" y="1461"/>
                </a:lnTo>
                <a:lnTo>
                  <a:pt x="213" y="1421"/>
                </a:lnTo>
                <a:lnTo>
                  <a:pt x="213" y="1421"/>
                </a:lnTo>
                <a:lnTo>
                  <a:pt x="223" y="1379"/>
                </a:lnTo>
                <a:lnTo>
                  <a:pt x="223" y="1379"/>
                </a:lnTo>
                <a:lnTo>
                  <a:pt x="227" y="1352"/>
                </a:lnTo>
                <a:lnTo>
                  <a:pt x="227" y="1352"/>
                </a:lnTo>
                <a:lnTo>
                  <a:pt x="231" y="1327"/>
                </a:lnTo>
                <a:lnTo>
                  <a:pt x="231" y="1327"/>
                </a:lnTo>
                <a:lnTo>
                  <a:pt x="237" y="1288"/>
                </a:lnTo>
                <a:lnTo>
                  <a:pt x="237" y="1288"/>
                </a:lnTo>
                <a:lnTo>
                  <a:pt x="239" y="1275"/>
                </a:lnTo>
                <a:lnTo>
                  <a:pt x="242" y="1263"/>
                </a:lnTo>
                <a:lnTo>
                  <a:pt x="249" y="1240"/>
                </a:lnTo>
                <a:lnTo>
                  <a:pt x="249" y="1240"/>
                </a:lnTo>
                <a:lnTo>
                  <a:pt x="253" y="1227"/>
                </a:lnTo>
                <a:lnTo>
                  <a:pt x="255" y="1213"/>
                </a:lnTo>
                <a:lnTo>
                  <a:pt x="255" y="1213"/>
                </a:lnTo>
                <a:lnTo>
                  <a:pt x="260" y="1180"/>
                </a:lnTo>
                <a:lnTo>
                  <a:pt x="260" y="1180"/>
                </a:lnTo>
                <a:lnTo>
                  <a:pt x="263" y="1187"/>
                </a:lnTo>
                <a:lnTo>
                  <a:pt x="263" y="1196"/>
                </a:lnTo>
                <a:lnTo>
                  <a:pt x="263" y="1203"/>
                </a:lnTo>
                <a:lnTo>
                  <a:pt x="262" y="1211"/>
                </a:lnTo>
                <a:lnTo>
                  <a:pt x="262" y="1211"/>
                </a:lnTo>
                <a:lnTo>
                  <a:pt x="258" y="1236"/>
                </a:lnTo>
                <a:lnTo>
                  <a:pt x="257" y="1248"/>
                </a:lnTo>
                <a:lnTo>
                  <a:pt x="257" y="1260"/>
                </a:lnTo>
                <a:lnTo>
                  <a:pt x="257" y="1260"/>
                </a:lnTo>
                <a:lnTo>
                  <a:pt x="257" y="1283"/>
                </a:lnTo>
                <a:lnTo>
                  <a:pt x="257" y="1283"/>
                </a:lnTo>
                <a:lnTo>
                  <a:pt x="258" y="1294"/>
                </a:lnTo>
                <a:lnTo>
                  <a:pt x="258" y="1294"/>
                </a:lnTo>
                <a:lnTo>
                  <a:pt x="254" y="1321"/>
                </a:lnTo>
                <a:lnTo>
                  <a:pt x="254" y="1321"/>
                </a:lnTo>
                <a:lnTo>
                  <a:pt x="253" y="1337"/>
                </a:lnTo>
                <a:lnTo>
                  <a:pt x="253" y="1337"/>
                </a:lnTo>
                <a:lnTo>
                  <a:pt x="250" y="1357"/>
                </a:lnTo>
                <a:lnTo>
                  <a:pt x="250" y="1357"/>
                </a:lnTo>
                <a:lnTo>
                  <a:pt x="249" y="1379"/>
                </a:lnTo>
                <a:lnTo>
                  <a:pt x="249" y="1379"/>
                </a:lnTo>
                <a:lnTo>
                  <a:pt x="249" y="1388"/>
                </a:lnTo>
                <a:lnTo>
                  <a:pt x="249" y="1388"/>
                </a:lnTo>
                <a:lnTo>
                  <a:pt x="249" y="1405"/>
                </a:lnTo>
                <a:lnTo>
                  <a:pt x="249" y="1423"/>
                </a:lnTo>
                <a:lnTo>
                  <a:pt x="249" y="1423"/>
                </a:lnTo>
                <a:lnTo>
                  <a:pt x="250" y="1434"/>
                </a:lnTo>
                <a:lnTo>
                  <a:pt x="253" y="1446"/>
                </a:lnTo>
                <a:lnTo>
                  <a:pt x="253" y="1446"/>
                </a:lnTo>
                <a:lnTo>
                  <a:pt x="253" y="1454"/>
                </a:lnTo>
                <a:lnTo>
                  <a:pt x="252" y="1461"/>
                </a:lnTo>
                <a:lnTo>
                  <a:pt x="252" y="1461"/>
                </a:lnTo>
                <a:lnTo>
                  <a:pt x="250" y="1481"/>
                </a:lnTo>
                <a:lnTo>
                  <a:pt x="250" y="1481"/>
                </a:lnTo>
                <a:lnTo>
                  <a:pt x="247" y="1506"/>
                </a:lnTo>
                <a:lnTo>
                  <a:pt x="247" y="1506"/>
                </a:lnTo>
                <a:lnTo>
                  <a:pt x="247" y="1527"/>
                </a:lnTo>
                <a:lnTo>
                  <a:pt x="247" y="1527"/>
                </a:lnTo>
                <a:lnTo>
                  <a:pt x="247" y="1540"/>
                </a:lnTo>
                <a:lnTo>
                  <a:pt x="247" y="1554"/>
                </a:lnTo>
                <a:lnTo>
                  <a:pt x="247" y="1554"/>
                </a:lnTo>
                <a:lnTo>
                  <a:pt x="246" y="1564"/>
                </a:lnTo>
                <a:lnTo>
                  <a:pt x="242" y="1573"/>
                </a:lnTo>
                <a:lnTo>
                  <a:pt x="242" y="1573"/>
                </a:lnTo>
                <a:lnTo>
                  <a:pt x="233" y="1595"/>
                </a:lnTo>
                <a:lnTo>
                  <a:pt x="233" y="1595"/>
                </a:lnTo>
                <a:lnTo>
                  <a:pt x="233" y="1599"/>
                </a:lnTo>
                <a:lnTo>
                  <a:pt x="233" y="1602"/>
                </a:lnTo>
                <a:lnTo>
                  <a:pt x="236" y="1606"/>
                </a:lnTo>
                <a:lnTo>
                  <a:pt x="238" y="1609"/>
                </a:lnTo>
                <a:lnTo>
                  <a:pt x="238" y="1609"/>
                </a:lnTo>
                <a:lnTo>
                  <a:pt x="247" y="1619"/>
                </a:lnTo>
                <a:lnTo>
                  <a:pt x="247" y="1619"/>
                </a:lnTo>
                <a:lnTo>
                  <a:pt x="249" y="1622"/>
                </a:lnTo>
                <a:lnTo>
                  <a:pt x="250" y="1627"/>
                </a:lnTo>
                <a:lnTo>
                  <a:pt x="250" y="1632"/>
                </a:lnTo>
                <a:lnTo>
                  <a:pt x="249" y="1637"/>
                </a:lnTo>
                <a:lnTo>
                  <a:pt x="249" y="1637"/>
                </a:lnTo>
                <a:lnTo>
                  <a:pt x="244" y="1658"/>
                </a:lnTo>
                <a:lnTo>
                  <a:pt x="244" y="1658"/>
                </a:lnTo>
                <a:lnTo>
                  <a:pt x="239" y="1687"/>
                </a:lnTo>
                <a:lnTo>
                  <a:pt x="239" y="1687"/>
                </a:lnTo>
                <a:lnTo>
                  <a:pt x="239" y="1709"/>
                </a:lnTo>
                <a:lnTo>
                  <a:pt x="239" y="1709"/>
                </a:lnTo>
                <a:lnTo>
                  <a:pt x="239" y="1715"/>
                </a:lnTo>
                <a:lnTo>
                  <a:pt x="241" y="1721"/>
                </a:lnTo>
                <a:lnTo>
                  <a:pt x="241" y="1721"/>
                </a:lnTo>
                <a:lnTo>
                  <a:pt x="242" y="1725"/>
                </a:lnTo>
                <a:lnTo>
                  <a:pt x="244" y="1728"/>
                </a:lnTo>
                <a:lnTo>
                  <a:pt x="244" y="1728"/>
                </a:lnTo>
                <a:lnTo>
                  <a:pt x="259" y="1733"/>
                </a:lnTo>
                <a:lnTo>
                  <a:pt x="274" y="1738"/>
                </a:lnTo>
                <a:lnTo>
                  <a:pt x="274" y="1738"/>
                </a:lnTo>
                <a:lnTo>
                  <a:pt x="285" y="1740"/>
                </a:lnTo>
                <a:lnTo>
                  <a:pt x="298" y="1741"/>
                </a:lnTo>
                <a:lnTo>
                  <a:pt x="298" y="1741"/>
                </a:lnTo>
                <a:lnTo>
                  <a:pt x="300" y="1741"/>
                </a:lnTo>
                <a:lnTo>
                  <a:pt x="300" y="1741"/>
                </a:lnTo>
                <a:lnTo>
                  <a:pt x="303" y="1726"/>
                </a:lnTo>
                <a:lnTo>
                  <a:pt x="303" y="1726"/>
                </a:lnTo>
                <a:lnTo>
                  <a:pt x="332" y="1746"/>
                </a:lnTo>
                <a:lnTo>
                  <a:pt x="332" y="1746"/>
                </a:lnTo>
                <a:lnTo>
                  <a:pt x="342" y="1752"/>
                </a:lnTo>
                <a:lnTo>
                  <a:pt x="352" y="1759"/>
                </a:lnTo>
                <a:lnTo>
                  <a:pt x="362" y="1762"/>
                </a:lnTo>
                <a:lnTo>
                  <a:pt x="373" y="1766"/>
                </a:lnTo>
                <a:lnTo>
                  <a:pt x="373" y="1766"/>
                </a:lnTo>
                <a:lnTo>
                  <a:pt x="390" y="1771"/>
                </a:lnTo>
                <a:lnTo>
                  <a:pt x="407" y="1773"/>
                </a:lnTo>
                <a:lnTo>
                  <a:pt x="407" y="1773"/>
                </a:lnTo>
                <a:lnTo>
                  <a:pt x="423" y="1775"/>
                </a:lnTo>
                <a:lnTo>
                  <a:pt x="439" y="1773"/>
                </a:lnTo>
                <a:lnTo>
                  <a:pt x="439" y="1773"/>
                </a:lnTo>
                <a:lnTo>
                  <a:pt x="452" y="1772"/>
                </a:lnTo>
                <a:lnTo>
                  <a:pt x="467" y="1771"/>
                </a:lnTo>
                <a:lnTo>
                  <a:pt x="467" y="1771"/>
                </a:lnTo>
                <a:lnTo>
                  <a:pt x="475" y="1769"/>
                </a:lnTo>
                <a:lnTo>
                  <a:pt x="481" y="1765"/>
                </a:lnTo>
                <a:lnTo>
                  <a:pt x="487" y="1761"/>
                </a:lnTo>
                <a:lnTo>
                  <a:pt x="493" y="1756"/>
                </a:lnTo>
                <a:lnTo>
                  <a:pt x="493" y="1756"/>
                </a:lnTo>
                <a:lnTo>
                  <a:pt x="497" y="1752"/>
                </a:lnTo>
                <a:lnTo>
                  <a:pt x="497" y="1749"/>
                </a:lnTo>
                <a:lnTo>
                  <a:pt x="496" y="1746"/>
                </a:lnTo>
                <a:lnTo>
                  <a:pt x="492" y="1744"/>
                </a:lnTo>
                <a:lnTo>
                  <a:pt x="492" y="1744"/>
                </a:lnTo>
                <a:lnTo>
                  <a:pt x="491" y="1739"/>
                </a:lnTo>
                <a:lnTo>
                  <a:pt x="490" y="1734"/>
                </a:lnTo>
                <a:lnTo>
                  <a:pt x="486" y="1730"/>
                </a:lnTo>
                <a:lnTo>
                  <a:pt x="481" y="1728"/>
                </a:lnTo>
                <a:lnTo>
                  <a:pt x="481" y="1728"/>
                </a:lnTo>
                <a:lnTo>
                  <a:pt x="474" y="1724"/>
                </a:lnTo>
                <a:lnTo>
                  <a:pt x="465" y="1721"/>
                </a:lnTo>
                <a:lnTo>
                  <a:pt x="447" y="1720"/>
                </a:lnTo>
                <a:lnTo>
                  <a:pt x="447" y="1720"/>
                </a:lnTo>
                <a:lnTo>
                  <a:pt x="439" y="1718"/>
                </a:lnTo>
                <a:lnTo>
                  <a:pt x="430" y="1714"/>
                </a:lnTo>
                <a:lnTo>
                  <a:pt x="430" y="1714"/>
                </a:lnTo>
                <a:lnTo>
                  <a:pt x="402" y="1700"/>
                </a:lnTo>
                <a:lnTo>
                  <a:pt x="402" y="1700"/>
                </a:lnTo>
                <a:lnTo>
                  <a:pt x="390" y="1694"/>
                </a:lnTo>
                <a:lnTo>
                  <a:pt x="381" y="1685"/>
                </a:lnTo>
                <a:lnTo>
                  <a:pt x="372" y="1676"/>
                </a:lnTo>
                <a:lnTo>
                  <a:pt x="366" y="1664"/>
                </a:lnTo>
                <a:lnTo>
                  <a:pt x="366" y="1664"/>
                </a:lnTo>
                <a:lnTo>
                  <a:pt x="363" y="1659"/>
                </a:lnTo>
                <a:lnTo>
                  <a:pt x="362" y="1657"/>
                </a:lnTo>
                <a:lnTo>
                  <a:pt x="362" y="1654"/>
                </a:lnTo>
                <a:lnTo>
                  <a:pt x="362" y="1654"/>
                </a:lnTo>
                <a:lnTo>
                  <a:pt x="362" y="1651"/>
                </a:lnTo>
                <a:lnTo>
                  <a:pt x="362" y="1648"/>
                </a:lnTo>
                <a:lnTo>
                  <a:pt x="358" y="1642"/>
                </a:lnTo>
                <a:lnTo>
                  <a:pt x="358" y="1642"/>
                </a:lnTo>
                <a:lnTo>
                  <a:pt x="356" y="1636"/>
                </a:lnTo>
                <a:lnTo>
                  <a:pt x="355" y="1630"/>
                </a:lnTo>
                <a:lnTo>
                  <a:pt x="351" y="1617"/>
                </a:lnTo>
                <a:lnTo>
                  <a:pt x="351" y="1617"/>
                </a:lnTo>
                <a:lnTo>
                  <a:pt x="347" y="1602"/>
                </a:lnTo>
                <a:lnTo>
                  <a:pt x="347" y="1602"/>
                </a:lnTo>
                <a:lnTo>
                  <a:pt x="353" y="1599"/>
                </a:lnTo>
                <a:lnTo>
                  <a:pt x="353" y="1599"/>
                </a:lnTo>
                <a:lnTo>
                  <a:pt x="356" y="1596"/>
                </a:lnTo>
                <a:lnTo>
                  <a:pt x="357" y="1593"/>
                </a:lnTo>
                <a:lnTo>
                  <a:pt x="357" y="1589"/>
                </a:lnTo>
                <a:lnTo>
                  <a:pt x="356" y="1585"/>
                </a:lnTo>
                <a:lnTo>
                  <a:pt x="356" y="1585"/>
                </a:lnTo>
                <a:lnTo>
                  <a:pt x="346" y="1564"/>
                </a:lnTo>
                <a:lnTo>
                  <a:pt x="346" y="1564"/>
                </a:lnTo>
                <a:lnTo>
                  <a:pt x="345" y="1562"/>
                </a:lnTo>
                <a:lnTo>
                  <a:pt x="345" y="1559"/>
                </a:lnTo>
                <a:lnTo>
                  <a:pt x="345" y="1559"/>
                </a:lnTo>
                <a:lnTo>
                  <a:pt x="352" y="1544"/>
                </a:lnTo>
                <a:lnTo>
                  <a:pt x="358" y="1528"/>
                </a:lnTo>
                <a:lnTo>
                  <a:pt x="371" y="1497"/>
                </a:lnTo>
                <a:lnTo>
                  <a:pt x="371" y="1497"/>
                </a:lnTo>
                <a:lnTo>
                  <a:pt x="376" y="1480"/>
                </a:lnTo>
                <a:lnTo>
                  <a:pt x="381" y="1462"/>
                </a:lnTo>
                <a:lnTo>
                  <a:pt x="381" y="1462"/>
                </a:lnTo>
                <a:lnTo>
                  <a:pt x="382" y="1454"/>
                </a:lnTo>
                <a:lnTo>
                  <a:pt x="381" y="1446"/>
                </a:lnTo>
                <a:lnTo>
                  <a:pt x="381" y="1446"/>
                </a:lnTo>
                <a:lnTo>
                  <a:pt x="382" y="1438"/>
                </a:lnTo>
                <a:lnTo>
                  <a:pt x="382" y="1430"/>
                </a:lnTo>
                <a:lnTo>
                  <a:pt x="384" y="1415"/>
                </a:lnTo>
                <a:lnTo>
                  <a:pt x="384" y="1415"/>
                </a:lnTo>
                <a:lnTo>
                  <a:pt x="389" y="1386"/>
                </a:lnTo>
                <a:lnTo>
                  <a:pt x="389" y="1386"/>
                </a:lnTo>
                <a:lnTo>
                  <a:pt x="393" y="1359"/>
                </a:lnTo>
                <a:lnTo>
                  <a:pt x="393" y="1359"/>
                </a:lnTo>
                <a:lnTo>
                  <a:pt x="395" y="1343"/>
                </a:lnTo>
                <a:lnTo>
                  <a:pt x="395" y="1343"/>
                </a:lnTo>
                <a:lnTo>
                  <a:pt x="398" y="1304"/>
                </a:lnTo>
                <a:lnTo>
                  <a:pt x="398" y="1304"/>
                </a:lnTo>
                <a:lnTo>
                  <a:pt x="399" y="1289"/>
                </a:lnTo>
                <a:lnTo>
                  <a:pt x="399" y="1289"/>
                </a:lnTo>
                <a:lnTo>
                  <a:pt x="405" y="1244"/>
                </a:lnTo>
                <a:lnTo>
                  <a:pt x="405" y="1244"/>
                </a:lnTo>
                <a:lnTo>
                  <a:pt x="412" y="1203"/>
                </a:lnTo>
                <a:lnTo>
                  <a:pt x="412" y="1203"/>
                </a:lnTo>
                <a:lnTo>
                  <a:pt x="419" y="1170"/>
                </a:lnTo>
                <a:lnTo>
                  <a:pt x="419" y="1170"/>
                </a:lnTo>
                <a:lnTo>
                  <a:pt x="424" y="1138"/>
                </a:lnTo>
                <a:lnTo>
                  <a:pt x="424" y="1138"/>
                </a:lnTo>
                <a:lnTo>
                  <a:pt x="430" y="1102"/>
                </a:lnTo>
                <a:lnTo>
                  <a:pt x="430" y="1102"/>
                </a:lnTo>
                <a:lnTo>
                  <a:pt x="436" y="1074"/>
                </a:lnTo>
                <a:lnTo>
                  <a:pt x="436" y="1074"/>
                </a:lnTo>
                <a:lnTo>
                  <a:pt x="444" y="1038"/>
                </a:lnTo>
                <a:lnTo>
                  <a:pt x="444" y="1038"/>
                </a:lnTo>
                <a:lnTo>
                  <a:pt x="445" y="1026"/>
                </a:lnTo>
                <a:lnTo>
                  <a:pt x="446" y="1014"/>
                </a:lnTo>
                <a:lnTo>
                  <a:pt x="446" y="1014"/>
                </a:lnTo>
                <a:lnTo>
                  <a:pt x="447" y="999"/>
                </a:lnTo>
                <a:lnTo>
                  <a:pt x="447" y="999"/>
                </a:lnTo>
                <a:lnTo>
                  <a:pt x="452" y="1000"/>
                </a:lnTo>
                <a:lnTo>
                  <a:pt x="459" y="999"/>
                </a:lnTo>
                <a:lnTo>
                  <a:pt x="467" y="994"/>
                </a:lnTo>
                <a:lnTo>
                  <a:pt x="467" y="994"/>
                </a:lnTo>
                <a:lnTo>
                  <a:pt x="480" y="986"/>
                </a:lnTo>
                <a:lnTo>
                  <a:pt x="492" y="979"/>
                </a:lnTo>
                <a:lnTo>
                  <a:pt x="492" y="979"/>
                </a:lnTo>
                <a:lnTo>
                  <a:pt x="496" y="975"/>
                </a:lnTo>
                <a:lnTo>
                  <a:pt x="497" y="973"/>
                </a:lnTo>
                <a:lnTo>
                  <a:pt x="497" y="968"/>
                </a:lnTo>
                <a:lnTo>
                  <a:pt x="496" y="964"/>
                </a:lnTo>
                <a:lnTo>
                  <a:pt x="496" y="964"/>
                </a:lnTo>
                <a:lnTo>
                  <a:pt x="492" y="949"/>
                </a:lnTo>
                <a:lnTo>
                  <a:pt x="488" y="936"/>
                </a:lnTo>
                <a:lnTo>
                  <a:pt x="488" y="936"/>
                </a:lnTo>
                <a:lnTo>
                  <a:pt x="485" y="919"/>
                </a:lnTo>
                <a:lnTo>
                  <a:pt x="485" y="919"/>
                </a:lnTo>
                <a:lnTo>
                  <a:pt x="485" y="913"/>
                </a:lnTo>
                <a:lnTo>
                  <a:pt x="485" y="908"/>
                </a:lnTo>
                <a:lnTo>
                  <a:pt x="485" y="908"/>
                </a:lnTo>
                <a:lnTo>
                  <a:pt x="476" y="865"/>
                </a:lnTo>
                <a:lnTo>
                  <a:pt x="476" y="865"/>
                </a:lnTo>
                <a:lnTo>
                  <a:pt x="470" y="824"/>
                </a:lnTo>
                <a:lnTo>
                  <a:pt x="470" y="824"/>
                </a:lnTo>
                <a:lnTo>
                  <a:pt x="465" y="794"/>
                </a:lnTo>
                <a:lnTo>
                  <a:pt x="465" y="794"/>
                </a:lnTo>
                <a:lnTo>
                  <a:pt x="464" y="781"/>
                </a:lnTo>
                <a:lnTo>
                  <a:pt x="464" y="781"/>
                </a:lnTo>
                <a:lnTo>
                  <a:pt x="461" y="748"/>
                </a:lnTo>
                <a:lnTo>
                  <a:pt x="461" y="748"/>
                </a:lnTo>
                <a:lnTo>
                  <a:pt x="457" y="722"/>
                </a:lnTo>
                <a:lnTo>
                  <a:pt x="457" y="722"/>
                </a:lnTo>
                <a:lnTo>
                  <a:pt x="454" y="699"/>
                </a:lnTo>
                <a:lnTo>
                  <a:pt x="454" y="699"/>
                </a:lnTo>
                <a:lnTo>
                  <a:pt x="449" y="673"/>
                </a:lnTo>
                <a:lnTo>
                  <a:pt x="449" y="673"/>
                </a:lnTo>
                <a:lnTo>
                  <a:pt x="445" y="637"/>
                </a:lnTo>
                <a:lnTo>
                  <a:pt x="445" y="637"/>
                </a:lnTo>
                <a:lnTo>
                  <a:pt x="443" y="612"/>
                </a:lnTo>
                <a:lnTo>
                  <a:pt x="441" y="589"/>
                </a:lnTo>
                <a:lnTo>
                  <a:pt x="441" y="589"/>
                </a:lnTo>
                <a:lnTo>
                  <a:pt x="443" y="574"/>
                </a:lnTo>
                <a:lnTo>
                  <a:pt x="444" y="560"/>
                </a:lnTo>
                <a:lnTo>
                  <a:pt x="444" y="560"/>
                </a:lnTo>
                <a:lnTo>
                  <a:pt x="444" y="530"/>
                </a:lnTo>
                <a:lnTo>
                  <a:pt x="444" y="530"/>
                </a:lnTo>
                <a:lnTo>
                  <a:pt x="446" y="487"/>
                </a:lnTo>
                <a:lnTo>
                  <a:pt x="446" y="487"/>
                </a:lnTo>
                <a:lnTo>
                  <a:pt x="450" y="447"/>
                </a:lnTo>
                <a:lnTo>
                  <a:pt x="450" y="447"/>
                </a:lnTo>
                <a:lnTo>
                  <a:pt x="451" y="435"/>
                </a:lnTo>
                <a:lnTo>
                  <a:pt x="450" y="421"/>
                </a:lnTo>
                <a:lnTo>
                  <a:pt x="450" y="421"/>
                </a:lnTo>
                <a:lnTo>
                  <a:pt x="449" y="414"/>
                </a:lnTo>
                <a:lnTo>
                  <a:pt x="447" y="406"/>
                </a:lnTo>
                <a:lnTo>
                  <a:pt x="443" y="400"/>
                </a:lnTo>
                <a:lnTo>
                  <a:pt x="440" y="398"/>
                </a:lnTo>
                <a:lnTo>
                  <a:pt x="436" y="396"/>
                </a:lnTo>
                <a:lnTo>
                  <a:pt x="436" y="396"/>
                </a:lnTo>
                <a:lnTo>
                  <a:pt x="429" y="391"/>
                </a:lnTo>
                <a:lnTo>
                  <a:pt x="423" y="385"/>
                </a:lnTo>
                <a:lnTo>
                  <a:pt x="409" y="374"/>
                </a:lnTo>
                <a:lnTo>
                  <a:pt x="409" y="374"/>
                </a:lnTo>
                <a:lnTo>
                  <a:pt x="393" y="362"/>
                </a:lnTo>
                <a:lnTo>
                  <a:pt x="393" y="362"/>
                </a:lnTo>
                <a:lnTo>
                  <a:pt x="382" y="354"/>
                </a:lnTo>
                <a:lnTo>
                  <a:pt x="372" y="346"/>
                </a:lnTo>
                <a:lnTo>
                  <a:pt x="372" y="346"/>
                </a:lnTo>
                <a:lnTo>
                  <a:pt x="367" y="341"/>
                </a:lnTo>
                <a:lnTo>
                  <a:pt x="362" y="334"/>
                </a:lnTo>
                <a:lnTo>
                  <a:pt x="362" y="334"/>
                </a:lnTo>
                <a:lnTo>
                  <a:pt x="361" y="333"/>
                </a:lnTo>
                <a:lnTo>
                  <a:pt x="360" y="332"/>
                </a:lnTo>
                <a:lnTo>
                  <a:pt x="360" y="332"/>
                </a:lnTo>
                <a:lnTo>
                  <a:pt x="361" y="336"/>
                </a:lnTo>
                <a:lnTo>
                  <a:pt x="361" y="336"/>
                </a:lnTo>
                <a:lnTo>
                  <a:pt x="369" y="360"/>
                </a:lnTo>
                <a:lnTo>
                  <a:pt x="379" y="386"/>
                </a:lnTo>
                <a:lnTo>
                  <a:pt x="387" y="411"/>
                </a:lnTo>
                <a:lnTo>
                  <a:pt x="393" y="437"/>
                </a:lnTo>
                <a:lnTo>
                  <a:pt x="393" y="437"/>
                </a:lnTo>
                <a:lnTo>
                  <a:pt x="398" y="461"/>
                </a:lnTo>
                <a:lnTo>
                  <a:pt x="402" y="484"/>
                </a:lnTo>
                <a:lnTo>
                  <a:pt x="407" y="530"/>
                </a:lnTo>
                <a:lnTo>
                  <a:pt x="407" y="530"/>
                </a:lnTo>
                <a:lnTo>
                  <a:pt x="414" y="603"/>
                </a:lnTo>
                <a:lnTo>
                  <a:pt x="420" y="677"/>
                </a:lnTo>
                <a:lnTo>
                  <a:pt x="420" y="677"/>
                </a:lnTo>
                <a:lnTo>
                  <a:pt x="423" y="701"/>
                </a:lnTo>
                <a:lnTo>
                  <a:pt x="425" y="726"/>
                </a:lnTo>
                <a:lnTo>
                  <a:pt x="435" y="776"/>
                </a:lnTo>
                <a:lnTo>
                  <a:pt x="435" y="776"/>
                </a:lnTo>
                <a:lnTo>
                  <a:pt x="436" y="781"/>
                </a:lnTo>
                <a:lnTo>
                  <a:pt x="435" y="786"/>
                </a:lnTo>
                <a:lnTo>
                  <a:pt x="433" y="797"/>
                </a:lnTo>
                <a:lnTo>
                  <a:pt x="433" y="797"/>
                </a:lnTo>
                <a:lnTo>
                  <a:pt x="430" y="798"/>
                </a:lnTo>
                <a:lnTo>
                  <a:pt x="428" y="798"/>
                </a:lnTo>
                <a:lnTo>
                  <a:pt x="428" y="798"/>
                </a:lnTo>
                <a:lnTo>
                  <a:pt x="390" y="796"/>
                </a:lnTo>
                <a:lnTo>
                  <a:pt x="390" y="796"/>
                </a:lnTo>
                <a:lnTo>
                  <a:pt x="371" y="794"/>
                </a:lnTo>
                <a:lnTo>
                  <a:pt x="371" y="794"/>
                </a:lnTo>
                <a:lnTo>
                  <a:pt x="368" y="793"/>
                </a:lnTo>
                <a:lnTo>
                  <a:pt x="367" y="791"/>
                </a:lnTo>
                <a:lnTo>
                  <a:pt x="367" y="791"/>
                </a:lnTo>
                <a:lnTo>
                  <a:pt x="366" y="743"/>
                </a:lnTo>
                <a:lnTo>
                  <a:pt x="366" y="743"/>
                </a:lnTo>
                <a:lnTo>
                  <a:pt x="367" y="741"/>
                </a:lnTo>
                <a:lnTo>
                  <a:pt x="367" y="741"/>
                </a:lnTo>
                <a:lnTo>
                  <a:pt x="371" y="745"/>
                </a:lnTo>
                <a:lnTo>
                  <a:pt x="371" y="745"/>
                </a:lnTo>
                <a:lnTo>
                  <a:pt x="386" y="760"/>
                </a:lnTo>
                <a:lnTo>
                  <a:pt x="386" y="760"/>
                </a:lnTo>
                <a:lnTo>
                  <a:pt x="389" y="762"/>
                </a:lnTo>
                <a:lnTo>
                  <a:pt x="390" y="761"/>
                </a:lnTo>
                <a:lnTo>
                  <a:pt x="392" y="760"/>
                </a:lnTo>
                <a:lnTo>
                  <a:pt x="392" y="760"/>
                </a:lnTo>
                <a:lnTo>
                  <a:pt x="414" y="725"/>
                </a:lnTo>
                <a:lnTo>
                  <a:pt x="414" y="725"/>
                </a:lnTo>
                <a:lnTo>
                  <a:pt x="414" y="722"/>
                </a:lnTo>
                <a:lnTo>
                  <a:pt x="414" y="719"/>
                </a:lnTo>
                <a:lnTo>
                  <a:pt x="414" y="719"/>
                </a:lnTo>
                <a:lnTo>
                  <a:pt x="398" y="641"/>
                </a:lnTo>
                <a:lnTo>
                  <a:pt x="398" y="641"/>
                </a:lnTo>
                <a:lnTo>
                  <a:pt x="395" y="623"/>
                </a:lnTo>
                <a:lnTo>
                  <a:pt x="393" y="605"/>
                </a:lnTo>
                <a:lnTo>
                  <a:pt x="392" y="570"/>
                </a:lnTo>
                <a:lnTo>
                  <a:pt x="392" y="570"/>
                </a:lnTo>
                <a:lnTo>
                  <a:pt x="382" y="456"/>
                </a:lnTo>
                <a:lnTo>
                  <a:pt x="382" y="456"/>
                </a:lnTo>
                <a:lnTo>
                  <a:pt x="381" y="450"/>
                </a:lnTo>
                <a:lnTo>
                  <a:pt x="379" y="443"/>
                </a:lnTo>
                <a:lnTo>
                  <a:pt x="379" y="443"/>
                </a:lnTo>
                <a:lnTo>
                  <a:pt x="362" y="388"/>
                </a:lnTo>
                <a:lnTo>
                  <a:pt x="362" y="388"/>
                </a:lnTo>
                <a:lnTo>
                  <a:pt x="353" y="362"/>
                </a:lnTo>
                <a:lnTo>
                  <a:pt x="351" y="348"/>
                </a:lnTo>
                <a:lnTo>
                  <a:pt x="348" y="334"/>
                </a:lnTo>
                <a:lnTo>
                  <a:pt x="348" y="334"/>
                </a:lnTo>
                <a:lnTo>
                  <a:pt x="348" y="331"/>
                </a:lnTo>
                <a:lnTo>
                  <a:pt x="346" y="327"/>
                </a:lnTo>
                <a:lnTo>
                  <a:pt x="342" y="322"/>
                </a:lnTo>
                <a:lnTo>
                  <a:pt x="337" y="318"/>
                </a:lnTo>
                <a:lnTo>
                  <a:pt x="331" y="315"/>
                </a:lnTo>
                <a:lnTo>
                  <a:pt x="331" y="315"/>
                </a:lnTo>
                <a:lnTo>
                  <a:pt x="327" y="315"/>
                </a:lnTo>
                <a:lnTo>
                  <a:pt x="327" y="315"/>
                </a:lnTo>
                <a:lnTo>
                  <a:pt x="340" y="293"/>
                </a:lnTo>
                <a:lnTo>
                  <a:pt x="340" y="293"/>
                </a:lnTo>
                <a:lnTo>
                  <a:pt x="342" y="290"/>
                </a:lnTo>
                <a:lnTo>
                  <a:pt x="343" y="285"/>
                </a:lnTo>
                <a:lnTo>
                  <a:pt x="343" y="285"/>
                </a:lnTo>
                <a:lnTo>
                  <a:pt x="346" y="271"/>
                </a:lnTo>
                <a:lnTo>
                  <a:pt x="350" y="258"/>
                </a:lnTo>
                <a:lnTo>
                  <a:pt x="350" y="258"/>
                </a:lnTo>
                <a:lnTo>
                  <a:pt x="352" y="251"/>
                </a:lnTo>
                <a:lnTo>
                  <a:pt x="357" y="245"/>
                </a:lnTo>
                <a:lnTo>
                  <a:pt x="357" y="245"/>
                </a:lnTo>
                <a:lnTo>
                  <a:pt x="363" y="236"/>
                </a:lnTo>
                <a:lnTo>
                  <a:pt x="368" y="227"/>
                </a:lnTo>
                <a:lnTo>
                  <a:pt x="372" y="217"/>
                </a:lnTo>
                <a:lnTo>
                  <a:pt x="374" y="205"/>
                </a:lnTo>
                <a:lnTo>
                  <a:pt x="374" y="205"/>
                </a:lnTo>
                <a:lnTo>
                  <a:pt x="376" y="204"/>
                </a:lnTo>
                <a:lnTo>
                  <a:pt x="376" y="204"/>
                </a:lnTo>
                <a:lnTo>
                  <a:pt x="378" y="202"/>
                </a:lnTo>
                <a:lnTo>
                  <a:pt x="379" y="198"/>
                </a:lnTo>
                <a:lnTo>
                  <a:pt x="382" y="191"/>
                </a:lnTo>
                <a:lnTo>
                  <a:pt x="382" y="191"/>
                </a:lnTo>
                <a:lnTo>
                  <a:pt x="386" y="182"/>
                </a:lnTo>
                <a:lnTo>
                  <a:pt x="387" y="173"/>
                </a:lnTo>
                <a:lnTo>
                  <a:pt x="389" y="155"/>
                </a:lnTo>
                <a:lnTo>
                  <a:pt x="389" y="155"/>
                </a:lnTo>
                <a:lnTo>
                  <a:pt x="389" y="144"/>
                </a:lnTo>
                <a:lnTo>
                  <a:pt x="389" y="144"/>
                </a:lnTo>
                <a:lnTo>
                  <a:pt x="390" y="129"/>
                </a:lnTo>
                <a:lnTo>
                  <a:pt x="390" y="129"/>
                </a:lnTo>
                <a:lnTo>
                  <a:pt x="389" y="110"/>
                </a:lnTo>
                <a:lnTo>
                  <a:pt x="389" y="110"/>
                </a:lnTo>
                <a:lnTo>
                  <a:pt x="389" y="105"/>
                </a:lnTo>
                <a:lnTo>
                  <a:pt x="389" y="105"/>
                </a:lnTo>
                <a:lnTo>
                  <a:pt x="393" y="106"/>
                </a:lnTo>
                <a:lnTo>
                  <a:pt x="393" y="106"/>
                </a:lnTo>
                <a:lnTo>
                  <a:pt x="393" y="103"/>
                </a:lnTo>
                <a:lnTo>
                  <a:pt x="393" y="103"/>
                </a:lnTo>
                <a:lnTo>
                  <a:pt x="392" y="96"/>
                </a:lnTo>
                <a:lnTo>
                  <a:pt x="392" y="96"/>
                </a:lnTo>
                <a:lnTo>
                  <a:pt x="394" y="95"/>
                </a:lnTo>
                <a:lnTo>
                  <a:pt x="394" y="95"/>
                </a:lnTo>
                <a:lnTo>
                  <a:pt x="392" y="88"/>
                </a:lnTo>
                <a:lnTo>
                  <a:pt x="392" y="88"/>
                </a:lnTo>
                <a:lnTo>
                  <a:pt x="392" y="86"/>
                </a:lnTo>
                <a:lnTo>
                  <a:pt x="392" y="86"/>
                </a:lnTo>
                <a:lnTo>
                  <a:pt x="395" y="89"/>
                </a:lnTo>
                <a:lnTo>
                  <a:pt x="395" y="89"/>
                </a:lnTo>
                <a:lnTo>
                  <a:pt x="397" y="89"/>
                </a:lnTo>
                <a:lnTo>
                  <a:pt x="397" y="89"/>
                </a:lnTo>
                <a:lnTo>
                  <a:pt x="390" y="79"/>
                </a:lnTo>
                <a:lnTo>
                  <a:pt x="390" y="79"/>
                </a:lnTo>
                <a:lnTo>
                  <a:pt x="397" y="77"/>
                </a:lnTo>
                <a:lnTo>
                  <a:pt x="397" y="77"/>
                </a:lnTo>
                <a:lnTo>
                  <a:pt x="387" y="74"/>
                </a:lnTo>
                <a:lnTo>
                  <a:pt x="387" y="74"/>
                </a:lnTo>
                <a:lnTo>
                  <a:pt x="389" y="69"/>
                </a:lnTo>
                <a:lnTo>
                  <a:pt x="389" y="69"/>
                </a:lnTo>
                <a:lnTo>
                  <a:pt x="397" y="68"/>
                </a:lnTo>
                <a:lnTo>
                  <a:pt x="397" y="68"/>
                </a:lnTo>
                <a:lnTo>
                  <a:pt x="392" y="63"/>
                </a:lnTo>
                <a:lnTo>
                  <a:pt x="392" y="63"/>
                </a:lnTo>
                <a:lnTo>
                  <a:pt x="386" y="60"/>
                </a:lnTo>
                <a:lnTo>
                  <a:pt x="386" y="60"/>
                </a:lnTo>
                <a:lnTo>
                  <a:pt x="383" y="60"/>
                </a:lnTo>
                <a:lnTo>
                  <a:pt x="383" y="60"/>
                </a:lnTo>
                <a:lnTo>
                  <a:pt x="381" y="59"/>
                </a:lnTo>
                <a:lnTo>
                  <a:pt x="381" y="57"/>
                </a:lnTo>
                <a:lnTo>
                  <a:pt x="381" y="57"/>
                </a:lnTo>
                <a:lnTo>
                  <a:pt x="381" y="51"/>
                </a:lnTo>
                <a:lnTo>
                  <a:pt x="381" y="44"/>
                </a:lnTo>
                <a:lnTo>
                  <a:pt x="381" y="44"/>
                </a:lnTo>
                <a:lnTo>
                  <a:pt x="379" y="47"/>
                </a:lnTo>
                <a:lnTo>
                  <a:pt x="379" y="47"/>
                </a:lnTo>
                <a:lnTo>
                  <a:pt x="374" y="34"/>
                </a:lnTo>
                <a:lnTo>
                  <a:pt x="374" y="34"/>
                </a:lnTo>
                <a:lnTo>
                  <a:pt x="373" y="34"/>
                </a:lnTo>
                <a:lnTo>
                  <a:pt x="373" y="34"/>
                </a:lnTo>
                <a:lnTo>
                  <a:pt x="374" y="42"/>
                </a:lnTo>
                <a:lnTo>
                  <a:pt x="374" y="42"/>
                </a:lnTo>
                <a:lnTo>
                  <a:pt x="373" y="42"/>
                </a:lnTo>
                <a:lnTo>
                  <a:pt x="373" y="42"/>
                </a:lnTo>
                <a:lnTo>
                  <a:pt x="363" y="18"/>
                </a:lnTo>
                <a:lnTo>
                  <a:pt x="363" y="18"/>
                </a:lnTo>
                <a:lnTo>
                  <a:pt x="362" y="21"/>
                </a:lnTo>
                <a:lnTo>
                  <a:pt x="362" y="22"/>
                </a:lnTo>
                <a:lnTo>
                  <a:pt x="361" y="25"/>
                </a:lnTo>
                <a:lnTo>
                  <a:pt x="358" y="26"/>
                </a:lnTo>
                <a:lnTo>
                  <a:pt x="358" y="26"/>
                </a:lnTo>
                <a:lnTo>
                  <a:pt x="361" y="31"/>
                </a:lnTo>
                <a:lnTo>
                  <a:pt x="361" y="31"/>
                </a:lnTo>
                <a:lnTo>
                  <a:pt x="360" y="31"/>
                </a:lnTo>
                <a:lnTo>
                  <a:pt x="360" y="31"/>
                </a:lnTo>
                <a:lnTo>
                  <a:pt x="350" y="21"/>
                </a:lnTo>
                <a:lnTo>
                  <a:pt x="350" y="21"/>
                </a:lnTo>
                <a:lnTo>
                  <a:pt x="343" y="17"/>
                </a:lnTo>
                <a:lnTo>
                  <a:pt x="343" y="17"/>
                </a:lnTo>
                <a:lnTo>
                  <a:pt x="341" y="18"/>
                </a:lnTo>
                <a:lnTo>
                  <a:pt x="341" y="18"/>
                </a:lnTo>
                <a:lnTo>
                  <a:pt x="341" y="17"/>
                </a:lnTo>
                <a:lnTo>
                  <a:pt x="343" y="11"/>
                </a:lnTo>
                <a:lnTo>
                  <a:pt x="343" y="11"/>
                </a:lnTo>
                <a:lnTo>
                  <a:pt x="333" y="12"/>
                </a:lnTo>
                <a:lnTo>
                  <a:pt x="333" y="12"/>
                </a:lnTo>
                <a:lnTo>
                  <a:pt x="335" y="6"/>
                </a:lnTo>
                <a:lnTo>
                  <a:pt x="335" y="6"/>
                </a:lnTo>
                <a:lnTo>
                  <a:pt x="330" y="8"/>
                </a:lnTo>
                <a:lnTo>
                  <a:pt x="330" y="8"/>
                </a:lnTo>
                <a:lnTo>
                  <a:pt x="329" y="5"/>
                </a:lnTo>
                <a:lnTo>
                  <a:pt x="329" y="5"/>
                </a:lnTo>
                <a:lnTo>
                  <a:pt x="327" y="7"/>
                </a:lnTo>
                <a:lnTo>
                  <a:pt x="327" y="7"/>
                </a:lnTo>
                <a:lnTo>
                  <a:pt x="327" y="8"/>
                </a:lnTo>
                <a:lnTo>
                  <a:pt x="327" y="8"/>
                </a:lnTo>
                <a:lnTo>
                  <a:pt x="327" y="11"/>
                </a:lnTo>
                <a:lnTo>
                  <a:pt x="327" y="11"/>
                </a:lnTo>
                <a:lnTo>
                  <a:pt x="324" y="11"/>
                </a:lnTo>
                <a:lnTo>
                  <a:pt x="321" y="11"/>
                </a:lnTo>
                <a:lnTo>
                  <a:pt x="321" y="11"/>
                </a:lnTo>
                <a:lnTo>
                  <a:pt x="320" y="8"/>
                </a:lnTo>
                <a:lnTo>
                  <a:pt x="320" y="7"/>
                </a:lnTo>
                <a:lnTo>
                  <a:pt x="320" y="7"/>
                </a:lnTo>
                <a:lnTo>
                  <a:pt x="320" y="7"/>
                </a:lnTo>
                <a:lnTo>
                  <a:pt x="320" y="7"/>
                </a:lnTo>
                <a:lnTo>
                  <a:pt x="320" y="6"/>
                </a:lnTo>
                <a:lnTo>
                  <a:pt x="320" y="6"/>
                </a:lnTo>
                <a:lnTo>
                  <a:pt x="320" y="3"/>
                </a:lnTo>
                <a:lnTo>
                  <a:pt x="320" y="3"/>
                </a:lnTo>
                <a:lnTo>
                  <a:pt x="320" y="3"/>
                </a:lnTo>
                <a:lnTo>
                  <a:pt x="320" y="3"/>
                </a:lnTo>
                <a:lnTo>
                  <a:pt x="315" y="10"/>
                </a:lnTo>
                <a:lnTo>
                  <a:pt x="315" y="10"/>
                </a:lnTo>
                <a:lnTo>
                  <a:pt x="311" y="5"/>
                </a:lnTo>
                <a:lnTo>
                  <a:pt x="311" y="5"/>
                </a:lnTo>
                <a:lnTo>
                  <a:pt x="309" y="5"/>
                </a:lnTo>
                <a:lnTo>
                  <a:pt x="309" y="5"/>
                </a:lnTo>
                <a:lnTo>
                  <a:pt x="311" y="2"/>
                </a:lnTo>
                <a:lnTo>
                  <a:pt x="312" y="1"/>
                </a:lnTo>
                <a:lnTo>
                  <a:pt x="312" y="1"/>
                </a:lnTo>
                <a:lnTo>
                  <a:pt x="314" y="0"/>
                </a:lnTo>
                <a:lnTo>
                  <a:pt x="314" y="0"/>
                </a:lnTo>
                <a:lnTo>
                  <a:pt x="310" y="1"/>
                </a:lnTo>
                <a:lnTo>
                  <a:pt x="307" y="2"/>
                </a:lnTo>
                <a:lnTo>
                  <a:pt x="307" y="2"/>
                </a:lnTo>
                <a:lnTo>
                  <a:pt x="303" y="8"/>
                </a:lnTo>
                <a:lnTo>
                  <a:pt x="303" y="8"/>
                </a:lnTo>
                <a:lnTo>
                  <a:pt x="301" y="11"/>
                </a:lnTo>
                <a:lnTo>
                  <a:pt x="299" y="11"/>
                </a:lnTo>
                <a:lnTo>
                  <a:pt x="298" y="10"/>
                </a:lnTo>
                <a:lnTo>
                  <a:pt x="298" y="10"/>
                </a:lnTo>
                <a:lnTo>
                  <a:pt x="291" y="7"/>
                </a:lnTo>
                <a:lnTo>
                  <a:pt x="291" y="7"/>
                </a:lnTo>
                <a:lnTo>
                  <a:pt x="294" y="1"/>
                </a:lnTo>
                <a:lnTo>
                  <a:pt x="294" y="1"/>
                </a:lnTo>
                <a:lnTo>
                  <a:pt x="293" y="2"/>
                </a:lnTo>
                <a:lnTo>
                  <a:pt x="291" y="5"/>
                </a:lnTo>
                <a:lnTo>
                  <a:pt x="289" y="10"/>
                </a:lnTo>
                <a:lnTo>
                  <a:pt x="289" y="10"/>
                </a:lnTo>
                <a:lnTo>
                  <a:pt x="289" y="10"/>
                </a:lnTo>
                <a:lnTo>
                  <a:pt x="288" y="15"/>
                </a:lnTo>
                <a:lnTo>
                  <a:pt x="285" y="18"/>
                </a:lnTo>
                <a:lnTo>
                  <a:pt x="281" y="21"/>
                </a:lnTo>
                <a:lnTo>
                  <a:pt x="275" y="22"/>
                </a:lnTo>
                <a:lnTo>
                  <a:pt x="275" y="22"/>
                </a:lnTo>
                <a:lnTo>
                  <a:pt x="278" y="18"/>
                </a:lnTo>
                <a:lnTo>
                  <a:pt x="278" y="18"/>
                </a:lnTo>
                <a:lnTo>
                  <a:pt x="274" y="21"/>
                </a:lnTo>
                <a:lnTo>
                  <a:pt x="274" y="21"/>
                </a:lnTo>
                <a:lnTo>
                  <a:pt x="274" y="21"/>
                </a:lnTo>
                <a:lnTo>
                  <a:pt x="274" y="21"/>
                </a:lnTo>
                <a:lnTo>
                  <a:pt x="272" y="25"/>
                </a:lnTo>
                <a:lnTo>
                  <a:pt x="272" y="25"/>
                </a:lnTo>
                <a:lnTo>
                  <a:pt x="268" y="28"/>
                </a:lnTo>
                <a:lnTo>
                  <a:pt x="268" y="28"/>
                </a:lnTo>
                <a:lnTo>
                  <a:pt x="254" y="34"/>
                </a:lnTo>
                <a:lnTo>
                  <a:pt x="254" y="34"/>
                </a:lnTo>
                <a:lnTo>
                  <a:pt x="248" y="38"/>
                </a:lnTo>
                <a:lnTo>
                  <a:pt x="242" y="39"/>
                </a:lnTo>
                <a:lnTo>
                  <a:pt x="242" y="39"/>
                </a:lnTo>
                <a:lnTo>
                  <a:pt x="239" y="42"/>
                </a:lnTo>
                <a:lnTo>
                  <a:pt x="239" y="42"/>
                </a:lnTo>
                <a:lnTo>
                  <a:pt x="243" y="43"/>
                </a:lnTo>
                <a:lnTo>
                  <a:pt x="243" y="43"/>
                </a:lnTo>
                <a:lnTo>
                  <a:pt x="242" y="46"/>
                </a:lnTo>
                <a:lnTo>
                  <a:pt x="242" y="46"/>
                </a:lnTo>
                <a:lnTo>
                  <a:pt x="238" y="51"/>
                </a:lnTo>
                <a:lnTo>
                  <a:pt x="234" y="56"/>
                </a:lnTo>
                <a:lnTo>
                  <a:pt x="234" y="56"/>
                </a:lnTo>
                <a:lnTo>
                  <a:pt x="232" y="57"/>
                </a:lnTo>
                <a:lnTo>
                  <a:pt x="228" y="57"/>
                </a:lnTo>
                <a:lnTo>
                  <a:pt x="228" y="57"/>
                </a:lnTo>
                <a:lnTo>
                  <a:pt x="229" y="58"/>
                </a:lnTo>
                <a:lnTo>
                  <a:pt x="229" y="58"/>
                </a:lnTo>
                <a:lnTo>
                  <a:pt x="231" y="59"/>
                </a:lnTo>
                <a:lnTo>
                  <a:pt x="231" y="62"/>
                </a:lnTo>
                <a:lnTo>
                  <a:pt x="228" y="63"/>
                </a:lnTo>
                <a:lnTo>
                  <a:pt x="228" y="63"/>
                </a:lnTo>
                <a:lnTo>
                  <a:pt x="224" y="65"/>
                </a:lnTo>
                <a:lnTo>
                  <a:pt x="219" y="69"/>
                </a:lnTo>
                <a:lnTo>
                  <a:pt x="215" y="77"/>
                </a:lnTo>
                <a:lnTo>
                  <a:pt x="215" y="77"/>
                </a:lnTo>
                <a:lnTo>
                  <a:pt x="202" y="96"/>
                </a:lnTo>
                <a:lnTo>
                  <a:pt x="202" y="96"/>
                </a:lnTo>
                <a:lnTo>
                  <a:pt x="206" y="96"/>
                </a:lnTo>
                <a:lnTo>
                  <a:pt x="206" y="98"/>
                </a:lnTo>
                <a:lnTo>
                  <a:pt x="206" y="99"/>
                </a:lnTo>
                <a:lnTo>
                  <a:pt x="206" y="99"/>
                </a:lnTo>
                <a:lnTo>
                  <a:pt x="213" y="90"/>
                </a:lnTo>
                <a:lnTo>
                  <a:pt x="213" y="90"/>
                </a:lnTo>
                <a:lnTo>
                  <a:pt x="215" y="90"/>
                </a:lnTo>
                <a:lnTo>
                  <a:pt x="215" y="90"/>
                </a:lnTo>
                <a:lnTo>
                  <a:pt x="207" y="108"/>
                </a:lnTo>
                <a:lnTo>
                  <a:pt x="207" y="108"/>
                </a:lnTo>
                <a:lnTo>
                  <a:pt x="207" y="113"/>
                </a:lnTo>
                <a:lnTo>
                  <a:pt x="207" y="115"/>
                </a:lnTo>
                <a:lnTo>
                  <a:pt x="207" y="115"/>
                </a:lnTo>
                <a:lnTo>
                  <a:pt x="208" y="119"/>
                </a:lnTo>
                <a:lnTo>
                  <a:pt x="207" y="122"/>
                </a:lnTo>
                <a:lnTo>
                  <a:pt x="206" y="130"/>
                </a:lnTo>
                <a:lnTo>
                  <a:pt x="206" y="130"/>
                </a:lnTo>
                <a:lnTo>
                  <a:pt x="206" y="132"/>
                </a:lnTo>
                <a:lnTo>
                  <a:pt x="208" y="136"/>
                </a:lnTo>
                <a:lnTo>
                  <a:pt x="208" y="136"/>
                </a:lnTo>
                <a:lnTo>
                  <a:pt x="208" y="140"/>
                </a:lnTo>
                <a:lnTo>
                  <a:pt x="210" y="142"/>
                </a:lnTo>
                <a:lnTo>
                  <a:pt x="207" y="148"/>
                </a:lnTo>
                <a:lnTo>
                  <a:pt x="207" y="148"/>
                </a:lnTo>
                <a:lnTo>
                  <a:pt x="206" y="155"/>
                </a:lnTo>
                <a:lnTo>
                  <a:pt x="207" y="160"/>
                </a:lnTo>
                <a:lnTo>
                  <a:pt x="208" y="166"/>
                </a:lnTo>
                <a:lnTo>
                  <a:pt x="211" y="171"/>
                </a:lnTo>
                <a:lnTo>
                  <a:pt x="211" y="171"/>
                </a:lnTo>
                <a:lnTo>
                  <a:pt x="221" y="187"/>
                </a:lnTo>
                <a:lnTo>
                  <a:pt x="221" y="187"/>
                </a:lnTo>
                <a:lnTo>
                  <a:pt x="228" y="197"/>
                </a:lnTo>
                <a:lnTo>
                  <a:pt x="228" y="197"/>
                </a:lnTo>
                <a:lnTo>
                  <a:pt x="232" y="203"/>
                </a:lnTo>
                <a:lnTo>
                  <a:pt x="233" y="210"/>
                </a:lnTo>
                <a:lnTo>
                  <a:pt x="234" y="224"/>
                </a:lnTo>
                <a:lnTo>
                  <a:pt x="234" y="224"/>
                </a:lnTo>
                <a:lnTo>
                  <a:pt x="234" y="258"/>
                </a:lnTo>
                <a:lnTo>
                  <a:pt x="234" y="258"/>
                </a:lnTo>
                <a:lnTo>
                  <a:pt x="234" y="260"/>
                </a:lnTo>
                <a:lnTo>
                  <a:pt x="237" y="261"/>
                </a:lnTo>
                <a:lnTo>
                  <a:pt x="237" y="261"/>
                </a:lnTo>
                <a:lnTo>
                  <a:pt x="263" y="275"/>
                </a:lnTo>
                <a:lnTo>
                  <a:pt x="263" y="275"/>
                </a:lnTo>
                <a:lnTo>
                  <a:pt x="272" y="280"/>
                </a:lnTo>
                <a:lnTo>
                  <a:pt x="280" y="286"/>
                </a:lnTo>
                <a:lnTo>
                  <a:pt x="289" y="292"/>
                </a:lnTo>
                <a:lnTo>
                  <a:pt x="296" y="300"/>
                </a:lnTo>
                <a:lnTo>
                  <a:pt x="296" y="300"/>
                </a:lnTo>
                <a:lnTo>
                  <a:pt x="314" y="318"/>
                </a:lnTo>
                <a:lnTo>
                  <a:pt x="314" y="318"/>
                </a:lnTo>
                <a:lnTo>
                  <a:pt x="306" y="328"/>
                </a:lnTo>
                <a:lnTo>
                  <a:pt x="306" y="328"/>
                </a:lnTo>
                <a:lnTo>
                  <a:pt x="305" y="332"/>
                </a:lnTo>
                <a:lnTo>
                  <a:pt x="307" y="334"/>
                </a:lnTo>
                <a:lnTo>
                  <a:pt x="307" y="334"/>
                </a:lnTo>
                <a:lnTo>
                  <a:pt x="316" y="343"/>
                </a:lnTo>
                <a:lnTo>
                  <a:pt x="316" y="343"/>
                </a:lnTo>
                <a:lnTo>
                  <a:pt x="321" y="351"/>
                </a:lnTo>
                <a:lnTo>
                  <a:pt x="325" y="357"/>
                </a:lnTo>
                <a:lnTo>
                  <a:pt x="327" y="365"/>
                </a:lnTo>
                <a:lnTo>
                  <a:pt x="327" y="373"/>
                </a:lnTo>
                <a:lnTo>
                  <a:pt x="327" y="373"/>
                </a:lnTo>
                <a:lnTo>
                  <a:pt x="336" y="519"/>
                </a:lnTo>
                <a:lnTo>
                  <a:pt x="336" y="519"/>
                </a:lnTo>
                <a:lnTo>
                  <a:pt x="336" y="523"/>
                </a:lnTo>
                <a:lnTo>
                  <a:pt x="335" y="527"/>
                </a:lnTo>
                <a:lnTo>
                  <a:pt x="335" y="527"/>
                </a:lnTo>
                <a:lnTo>
                  <a:pt x="332" y="522"/>
                </a:lnTo>
                <a:lnTo>
                  <a:pt x="332" y="522"/>
                </a:lnTo>
                <a:lnTo>
                  <a:pt x="310" y="462"/>
                </a:lnTo>
                <a:lnTo>
                  <a:pt x="298" y="432"/>
                </a:lnTo>
                <a:lnTo>
                  <a:pt x="284" y="404"/>
                </a:lnTo>
                <a:lnTo>
                  <a:pt x="284" y="404"/>
                </a:lnTo>
                <a:lnTo>
                  <a:pt x="254" y="348"/>
                </a:lnTo>
                <a:lnTo>
                  <a:pt x="223" y="293"/>
                </a:lnTo>
                <a:lnTo>
                  <a:pt x="223" y="293"/>
                </a:lnTo>
                <a:lnTo>
                  <a:pt x="221" y="289"/>
                </a:lnTo>
                <a:lnTo>
                  <a:pt x="221" y="289"/>
                </a:lnTo>
                <a:lnTo>
                  <a:pt x="218" y="285"/>
                </a:lnTo>
                <a:lnTo>
                  <a:pt x="216" y="284"/>
                </a:lnTo>
                <a:lnTo>
                  <a:pt x="213" y="285"/>
                </a:lnTo>
                <a:lnTo>
                  <a:pt x="210" y="287"/>
                </a:lnTo>
                <a:lnTo>
                  <a:pt x="210" y="287"/>
                </a:lnTo>
                <a:lnTo>
                  <a:pt x="206" y="292"/>
                </a:lnTo>
                <a:lnTo>
                  <a:pt x="201" y="297"/>
                </a:lnTo>
                <a:lnTo>
                  <a:pt x="196" y="301"/>
                </a:lnTo>
                <a:lnTo>
                  <a:pt x="190" y="303"/>
                </a:lnTo>
                <a:lnTo>
                  <a:pt x="190" y="303"/>
                </a:lnTo>
                <a:lnTo>
                  <a:pt x="177" y="308"/>
                </a:lnTo>
                <a:lnTo>
                  <a:pt x="164" y="313"/>
                </a:lnTo>
                <a:lnTo>
                  <a:pt x="164" y="313"/>
                </a:lnTo>
                <a:lnTo>
                  <a:pt x="149" y="318"/>
                </a:lnTo>
                <a:lnTo>
                  <a:pt x="149" y="318"/>
                </a:lnTo>
                <a:lnTo>
                  <a:pt x="110" y="329"/>
                </a:lnTo>
                <a:lnTo>
                  <a:pt x="110" y="329"/>
                </a:lnTo>
                <a:lnTo>
                  <a:pt x="83" y="338"/>
                </a:lnTo>
                <a:lnTo>
                  <a:pt x="83" y="338"/>
                </a:lnTo>
                <a:lnTo>
                  <a:pt x="73" y="341"/>
                </a:lnTo>
                <a:lnTo>
                  <a:pt x="73" y="341"/>
                </a:lnTo>
                <a:lnTo>
                  <a:pt x="66" y="343"/>
                </a:lnTo>
                <a:lnTo>
                  <a:pt x="60" y="348"/>
                </a:lnTo>
                <a:lnTo>
                  <a:pt x="55" y="354"/>
                </a:lnTo>
                <a:lnTo>
                  <a:pt x="52" y="362"/>
                </a:lnTo>
                <a:lnTo>
                  <a:pt x="52" y="362"/>
                </a:lnTo>
                <a:lnTo>
                  <a:pt x="45" y="380"/>
                </a:lnTo>
                <a:lnTo>
                  <a:pt x="45" y="380"/>
                </a:lnTo>
                <a:lnTo>
                  <a:pt x="42" y="390"/>
                </a:lnTo>
                <a:lnTo>
                  <a:pt x="41" y="400"/>
                </a:lnTo>
                <a:lnTo>
                  <a:pt x="40" y="410"/>
                </a:lnTo>
                <a:lnTo>
                  <a:pt x="40" y="420"/>
                </a:lnTo>
                <a:lnTo>
                  <a:pt x="40" y="420"/>
                </a:lnTo>
                <a:lnTo>
                  <a:pt x="42" y="457"/>
                </a:lnTo>
                <a:lnTo>
                  <a:pt x="42" y="457"/>
                </a:lnTo>
                <a:lnTo>
                  <a:pt x="42" y="479"/>
                </a:lnTo>
                <a:lnTo>
                  <a:pt x="42" y="479"/>
                </a:lnTo>
                <a:lnTo>
                  <a:pt x="45" y="504"/>
                </a:lnTo>
                <a:lnTo>
                  <a:pt x="45" y="504"/>
                </a:lnTo>
                <a:lnTo>
                  <a:pt x="44" y="509"/>
                </a:lnTo>
                <a:lnTo>
                  <a:pt x="44" y="509"/>
                </a:lnTo>
                <a:lnTo>
                  <a:pt x="41" y="517"/>
                </a:lnTo>
                <a:lnTo>
                  <a:pt x="40" y="524"/>
                </a:lnTo>
                <a:lnTo>
                  <a:pt x="39" y="540"/>
                </a:lnTo>
                <a:lnTo>
                  <a:pt x="39" y="540"/>
                </a:lnTo>
                <a:lnTo>
                  <a:pt x="39" y="549"/>
                </a:lnTo>
                <a:lnTo>
                  <a:pt x="40" y="558"/>
                </a:lnTo>
                <a:lnTo>
                  <a:pt x="40" y="558"/>
                </a:lnTo>
                <a:lnTo>
                  <a:pt x="40" y="562"/>
                </a:lnTo>
                <a:lnTo>
                  <a:pt x="40" y="567"/>
                </a:lnTo>
                <a:lnTo>
                  <a:pt x="40" y="567"/>
                </a:lnTo>
                <a:lnTo>
                  <a:pt x="32" y="598"/>
                </a:lnTo>
                <a:lnTo>
                  <a:pt x="32" y="598"/>
                </a:lnTo>
                <a:lnTo>
                  <a:pt x="31" y="608"/>
                </a:lnTo>
                <a:lnTo>
                  <a:pt x="31" y="617"/>
                </a:lnTo>
                <a:lnTo>
                  <a:pt x="31" y="617"/>
                </a:lnTo>
                <a:lnTo>
                  <a:pt x="32" y="628"/>
                </a:lnTo>
                <a:lnTo>
                  <a:pt x="34" y="641"/>
                </a:lnTo>
                <a:lnTo>
                  <a:pt x="34" y="641"/>
                </a:lnTo>
                <a:lnTo>
                  <a:pt x="34" y="643"/>
                </a:lnTo>
                <a:lnTo>
                  <a:pt x="34" y="644"/>
                </a:lnTo>
                <a:lnTo>
                  <a:pt x="34" y="644"/>
                </a:lnTo>
                <a:lnTo>
                  <a:pt x="31" y="653"/>
                </a:lnTo>
                <a:lnTo>
                  <a:pt x="29" y="662"/>
                </a:lnTo>
                <a:lnTo>
                  <a:pt x="27" y="679"/>
                </a:lnTo>
                <a:lnTo>
                  <a:pt x="27" y="679"/>
                </a:lnTo>
                <a:lnTo>
                  <a:pt x="25" y="691"/>
                </a:lnTo>
                <a:lnTo>
                  <a:pt x="21" y="704"/>
                </a:lnTo>
                <a:lnTo>
                  <a:pt x="21" y="704"/>
                </a:lnTo>
                <a:lnTo>
                  <a:pt x="18" y="716"/>
                </a:lnTo>
                <a:lnTo>
                  <a:pt x="16" y="729"/>
                </a:lnTo>
                <a:lnTo>
                  <a:pt x="15" y="742"/>
                </a:lnTo>
                <a:lnTo>
                  <a:pt x="15" y="755"/>
                </a:lnTo>
                <a:lnTo>
                  <a:pt x="15" y="755"/>
                </a:lnTo>
                <a:lnTo>
                  <a:pt x="14" y="774"/>
                </a:lnTo>
                <a:lnTo>
                  <a:pt x="14" y="774"/>
                </a:lnTo>
                <a:lnTo>
                  <a:pt x="14" y="803"/>
                </a:lnTo>
                <a:lnTo>
                  <a:pt x="13" y="831"/>
                </a:lnTo>
                <a:lnTo>
                  <a:pt x="13" y="831"/>
                </a:lnTo>
                <a:lnTo>
                  <a:pt x="9" y="857"/>
                </a:lnTo>
                <a:lnTo>
                  <a:pt x="9" y="857"/>
                </a:lnTo>
                <a:lnTo>
                  <a:pt x="0" y="933"/>
                </a:lnTo>
                <a:lnTo>
                  <a:pt x="0" y="933"/>
                </a:lnTo>
                <a:close/>
                <a:moveTo>
                  <a:pt x="298" y="12"/>
                </a:moveTo>
                <a:lnTo>
                  <a:pt x="298" y="12"/>
                </a:lnTo>
                <a:lnTo>
                  <a:pt x="289" y="18"/>
                </a:lnTo>
                <a:lnTo>
                  <a:pt x="289" y="18"/>
                </a:lnTo>
                <a:lnTo>
                  <a:pt x="291" y="13"/>
                </a:lnTo>
                <a:lnTo>
                  <a:pt x="293" y="11"/>
                </a:lnTo>
                <a:lnTo>
                  <a:pt x="294" y="11"/>
                </a:lnTo>
                <a:lnTo>
                  <a:pt x="298" y="12"/>
                </a:lnTo>
                <a:lnTo>
                  <a:pt x="298" y="12"/>
                </a:lnTo>
                <a:close/>
                <a:moveTo>
                  <a:pt x="104" y="970"/>
                </a:moveTo>
                <a:lnTo>
                  <a:pt x="104" y="970"/>
                </a:lnTo>
                <a:lnTo>
                  <a:pt x="117" y="998"/>
                </a:lnTo>
                <a:lnTo>
                  <a:pt x="117" y="998"/>
                </a:lnTo>
                <a:lnTo>
                  <a:pt x="113" y="996"/>
                </a:lnTo>
                <a:lnTo>
                  <a:pt x="109" y="994"/>
                </a:lnTo>
                <a:lnTo>
                  <a:pt x="107" y="990"/>
                </a:lnTo>
                <a:lnTo>
                  <a:pt x="104" y="985"/>
                </a:lnTo>
                <a:lnTo>
                  <a:pt x="103" y="981"/>
                </a:lnTo>
                <a:lnTo>
                  <a:pt x="103" y="978"/>
                </a:lnTo>
                <a:lnTo>
                  <a:pt x="103" y="973"/>
                </a:lnTo>
                <a:lnTo>
                  <a:pt x="104" y="970"/>
                </a:lnTo>
                <a:lnTo>
                  <a:pt x="104" y="970"/>
                </a:lnTo>
                <a:close/>
                <a:moveTo>
                  <a:pt x="99" y="845"/>
                </a:moveTo>
                <a:lnTo>
                  <a:pt x="99" y="845"/>
                </a:lnTo>
                <a:lnTo>
                  <a:pt x="102" y="834"/>
                </a:lnTo>
                <a:lnTo>
                  <a:pt x="103" y="823"/>
                </a:lnTo>
                <a:lnTo>
                  <a:pt x="103" y="823"/>
                </a:lnTo>
                <a:lnTo>
                  <a:pt x="107" y="777"/>
                </a:lnTo>
                <a:lnTo>
                  <a:pt x="107" y="777"/>
                </a:lnTo>
                <a:lnTo>
                  <a:pt x="108" y="774"/>
                </a:lnTo>
                <a:lnTo>
                  <a:pt x="109" y="772"/>
                </a:lnTo>
                <a:lnTo>
                  <a:pt x="110" y="772"/>
                </a:lnTo>
                <a:lnTo>
                  <a:pt x="113" y="772"/>
                </a:lnTo>
                <a:lnTo>
                  <a:pt x="113" y="772"/>
                </a:lnTo>
                <a:lnTo>
                  <a:pt x="304" y="773"/>
                </a:lnTo>
                <a:lnTo>
                  <a:pt x="304" y="773"/>
                </a:lnTo>
                <a:lnTo>
                  <a:pt x="309" y="774"/>
                </a:lnTo>
                <a:lnTo>
                  <a:pt x="314" y="778"/>
                </a:lnTo>
                <a:lnTo>
                  <a:pt x="316" y="783"/>
                </a:lnTo>
                <a:lnTo>
                  <a:pt x="316" y="789"/>
                </a:lnTo>
                <a:lnTo>
                  <a:pt x="316" y="789"/>
                </a:lnTo>
                <a:lnTo>
                  <a:pt x="288" y="917"/>
                </a:lnTo>
                <a:lnTo>
                  <a:pt x="288" y="917"/>
                </a:lnTo>
                <a:lnTo>
                  <a:pt x="270" y="990"/>
                </a:lnTo>
                <a:lnTo>
                  <a:pt x="270" y="990"/>
                </a:lnTo>
                <a:lnTo>
                  <a:pt x="268" y="998"/>
                </a:lnTo>
                <a:lnTo>
                  <a:pt x="264" y="1001"/>
                </a:lnTo>
                <a:lnTo>
                  <a:pt x="259" y="1004"/>
                </a:lnTo>
                <a:lnTo>
                  <a:pt x="252" y="1005"/>
                </a:lnTo>
                <a:lnTo>
                  <a:pt x="252" y="1005"/>
                </a:lnTo>
                <a:lnTo>
                  <a:pt x="200" y="1001"/>
                </a:lnTo>
                <a:lnTo>
                  <a:pt x="200" y="1001"/>
                </a:lnTo>
                <a:lnTo>
                  <a:pt x="200" y="1001"/>
                </a:lnTo>
                <a:lnTo>
                  <a:pt x="143" y="999"/>
                </a:lnTo>
                <a:lnTo>
                  <a:pt x="143" y="999"/>
                </a:lnTo>
                <a:lnTo>
                  <a:pt x="139" y="998"/>
                </a:lnTo>
                <a:lnTo>
                  <a:pt x="138" y="998"/>
                </a:lnTo>
                <a:lnTo>
                  <a:pt x="136" y="995"/>
                </a:lnTo>
                <a:lnTo>
                  <a:pt x="136" y="993"/>
                </a:lnTo>
                <a:lnTo>
                  <a:pt x="136" y="993"/>
                </a:lnTo>
                <a:lnTo>
                  <a:pt x="134" y="979"/>
                </a:lnTo>
                <a:lnTo>
                  <a:pt x="132" y="972"/>
                </a:lnTo>
                <a:lnTo>
                  <a:pt x="128" y="965"/>
                </a:lnTo>
                <a:lnTo>
                  <a:pt x="128" y="965"/>
                </a:lnTo>
                <a:lnTo>
                  <a:pt x="124" y="958"/>
                </a:lnTo>
                <a:lnTo>
                  <a:pt x="122" y="949"/>
                </a:lnTo>
                <a:lnTo>
                  <a:pt x="122" y="949"/>
                </a:lnTo>
                <a:lnTo>
                  <a:pt x="114" y="929"/>
                </a:lnTo>
                <a:lnTo>
                  <a:pt x="114" y="929"/>
                </a:lnTo>
                <a:lnTo>
                  <a:pt x="110" y="923"/>
                </a:lnTo>
                <a:lnTo>
                  <a:pt x="108" y="916"/>
                </a:lnTo>
                <a:lnTo>
                  <a:pt x="108" y="916"/>
                </a:lnTo>
                <a:lnTo>
                  <a:pt x="98" y="865"/>
                </a:lnTo>
                <a:lnTo>
                  <a:pt x="98" y="865"/>
                </a:lnTo>
                <a:lnTo>
                  <a:pt x="97" y="855"/>
                </a:lnTo>
                <a:lnTo>
                  <a:pt x="99" y="845"/>
                </a:lnTo>
                <a:lnTo>
                  <a:pt x="99" y="845"/>
                </a:ln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6E0CF3F-73E0-402A-8803-75B9D6BEDACA}"/>
              </a:ext>
            </a:extLst>
          </p:cNvPr>
          <p:cNvCxnSpPr/>
          <p:nvPr/>
        </p:nvCxnSpPr>
        <p:spPr>
          <a:xfrm flipH="1" flipV="1">
            <a:off x="4534883" y="3899796"/>
            <a:ext cx="368835" cy="0"/>
          </a:xfrm>
          <a:prstGeom prst="straightConnector1">
            <a:avLst/>
          </a:prstGeom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2CA6A742-AD00-4E6A-829B-57539327BCDB}"/>
              </a:ext>
            </a:extLst>
          </p:cNvPr>
          <p:cNvCxnSpPr/>
          <p:nvPr/>
        </p:nvCxnSpPr>
        <p:spPr>
          <a:xfrm flipH="1" flipV="1">
            <a:off x="4942289" y="2893526"/>
            <a:ext cx="417647" cy="809146"/>
          </a:xfrm>
          <a:prstGeom prst="straightConnector1">
            <a:avLst/>
          </a:prstGeom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D7037CE-6E29-412A-B359-08FFB6CED45B}"/>
              </a:ext>
            </a:extLst>
          </p:cNvPr>
          <p:cNvCxnSpPr/>
          <p:nvPr/>
        </p:nvCxnSpPr>
        <p:spPr>
          <a:xfrm flipV="1">
            <a:off x="6726804" y="2893302"/>
            <a:ext cx="450197" cy="809370"/>
          </a:xfrm>
          <a:prstGeom prst="straightConnector1">
            <a:avLst/>
          </a:prstGeom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450AE15-1738-4471-8C25-9A17975FD6AD}"/>
              </a:ext>
            </a:extLst>
          </p:cNvPr>
          <p:cNvCxnSpPr/>
          <p:nvPr/>
        </p:nvCxnSpPr>
        <p:spPr>
          <a:xfrm flipV="1">
            <a:off x="7313459" y="3899796"/>
            <a:ext cx="368835" cy="0"/>
          </a:xfrm>
          <a:prstGeom prst="straightConnector1">
            <a:avLst/>
          </a:prstGeom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D745DF2-0FF3-4D56-9778-CB1D602296FD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459ED80C-F1DF-453B-80BA-A91B230C7860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alarm-bell_72693">
              <a:extLst>
                <a:ext uri="{FF2B5EF4-FFF2-40B4-BE49-F238E27FC236}">
                  <a16:creationId xmlns:a16="http://schemas.microsoft.com/office/drawing/2014/main" id="{FCA0F2E6-B45B-4565-856E-CFB94F68AE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107D327E-FEBE-43A0-AC1F-956EEF1B7BAA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3FAEBE8-E235-4047-8986-980B3FD11F23}"/>
              </a:ext>
            </a:extLst>
          </p:cNvPr>
          <p:cNvCxnSpPr/>
          <p:nvPr/>
        </p:nvCxnSpPr>
        <p:spPr>
          <a:xfrm>
            <a:off x="4278260" y="5265567"/>
            <a:ext cx="36607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A83AFCA-0356-456B-AD95-81D8655C09B6}"/>
              </a:ext>
            </a:extLst>
          </p:cNvPr>
          <p:cNvCxnSpPr/>
          <p:nvPr/>
        </p:nvCxnSpPr>
        <p:spPr>
          <a:xfrm>
            <a:off x="5296833" y="5265567"/>
            <a:ext cx="1533717" cy="0"/>
          </a:xfrm>
          <a:prstGeom prst="line">
            <a:avLst/>
          </a:prstGeom>
          <a:ln w="1905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4E271D7C-4708-4FF6-8DFB-17070E89D570}"/>
              </a:ext>
            </a:extLst>
          </p:cNvPr>
          <p:cNvSpPr txBox="1"/>
          <p:nvPr/>
        </p:nvSpPr>
        <p:spPr>
          <a:xfrm>
            <a:off x="4862740" y="4627693"/>
            <a:ext cx="244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AFE24C1-13F2-467F-94BE-3F762AD07747}"/>
              </a:ext>
            </a:extLst>
          </p:cNvPr>
          <p:cNvSpPr txBox="1"/>
          <p:nvPr/>
        </p:nvSpPr>
        <p:spPr>
          <a:xfrm>
            <a:off x="2387306" y="5380222"/>
            <a:ext cx="7161807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íś1îḓe">
            <a:extLst>
              <a:ext uri="{FF2B5EF4-FFF2-40B4-BE49-F238E27FC236}">
                <a16:creationId xmlns:a16="http://schemas.microsoft.com/office/drawing/2014/main" id="{B6E62B33-3C62-4CCB-B55D-62F214F5D381}"/>
              </a:ext>
            </a:extLst>
          </p:cNvPr>
          <p:cNvSpPr/>
          <p:nvPr/>
        </p:nvSpPr>
        <p:spPr bwMode="auto">
          <a:xfrm>
            <a:off x="4045923" y="4251084"/>
            <a:ext cx="4078654" cy="3861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100" u="sng" dirty="0">
                <a:solidFill>
                  <a:srgbClr val="FEC001"/>
                </a:solidFill>
                <a:cs typeface="+mn-ea"/>
                <a:sym typeface="+mn-lt"/>
              </a:rPr>
              <a:t>Supporting text here.</a:t>
            </a:r>
          </a:p>
        </p:txBody>
      </p:sp>
    </p:spTree>
    <p:extLst>
      <p:ext uri="{BB962C8B-B14F-4D97-AF65-F5344CB8AC3E}">
        <p14:creationId xmlns:p14="http://schemas.microsoft.com/office/powerpoint/2010/main" val="4879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śľíḑè">
            <a:extLst>
              <a:ext uri="{FF2B5EF4-FFF2-40B4-BE49-F238E27FC236}">
                <a16:creationId xmlns:a16="http://schemas.microsoft.com/office/drawing/2014/main" id="{1FF083FD-C28D-4AE8-9DE5-C2C030FEE270}"/>
              </a:ext>
            </a:extLst>
          </p:cNvPr>
          <p:cNvSpPr/>
          <p:nvPr/>
        </p:nvSpPr>
        <p:spPr>
          <a:xfrm>
            <a:off x="1619053" y="2276323"/>
            <a:ext cx="1633264" cy="1633265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íṥlíḋe">
            <a:extLst>
              <a:ext uri="{FF2B5EF4-FFF2-40B4-BE49-F238E27FC236}">
                <a16:creationId xmlns:a16="http://schemas.microsoft.com/office/drawing/2014/main" id="{F3CF909D-92A4-4203-AFAF-A34B7C322385}"/>
              </a:ext>
            </a:extLst>
          </p:cNvPr>
          <p:cNvSpPr/>
          <p:nvPr/>
        </p:nvSpPr>
        <p:spPr>
          <a:xfrm>
            <a:off x="5145294" y="2276323"/>
            <a:ext cx="1633264" cy="1633265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194" r="-24806"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iṡ1ïḑê">
            <a:extLst>
              <a:ext uri="{FF2B5EF4-FFF2-40B4-BE49-F238E27FC236}">
                <a16:creationId xmlns:a16="http://schemas.microsoft.com/office/drawing/2014/main" id="{A7D726C8-E3BA-4A26-88D9-F429DAC6FA5B}"/>
              </a:ext>
            </a:extLst>
          </p:cNvPr>
          <p:cNvSpPr/>
          <p:nvPr/>
        </p:nvSpPr>
        <p:spPr>
          <a:xfrm>
            <a:off x="8671534" y="2276323"/>
            <a:ext cx="1633264" cy="163326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š1íďê">
            <a:extLst>
              <a:ext uri="{FF2B5EF4-FFF2-40B4-BE49-F238E27FC236}">
                <a16:creationId xmlns:a16="http://schemas.microsoft.com/office/drawing/2014/main" id="{38EF9748-E0A2-45A7-8546-BA5545537318}"/>
              </a:ext>
            </a:extLst>
          </p:cNvPr>
          <p:cNvSpPr/>
          <p:nvPr/>
        </p:nvSpPr>
        <p:spPr>
          <a:xfrm>
            <a:off x="4197863" y="1996289"/>
            <a:ext cx="94484" cy="3762244"/>
          </a:xfrm>
          <a:prstGeom prst="rect">
            <a:avLst/>
          </a:prstGeom>
          <a:solidFill>
            <a:srgbClr val="3A4161"/>
          </a:solidFill>
          <a:ln w="3175" cap="rnd">
            <a:solidFill>
              <a:srgbClr val="3A416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iṡľiḑê">
            <a:extLst>
              <a:ext uri="{FF2B5EF4-FFF2-40B4-BE49-F238E27FC236}">
                <a16:creationId xmlns:a16="http://schemas.microsoft.com/office/drawing/2014/main" id="{6BC8C64A-6CF0-4C2B-972B-E721EC825E57}"/>
              </a:ext>
            </a:extLst>
          </p:cNvPr>
          <p:cNvSpPr/>
          <p:nvPr/>
        </p:nvSpPr>
        <p:spPr>
          <a:xfrm>
            <a:off x="7724104" y="1996289"/>
            <a:ext cx="94484" cy="3762244"/>
          </a:xfrm>
          <a:prstGeom prst="rect">
            <a:avLst/>
          </a:prstGeom>
          <a:solidFill>
            <a:srgbClr val="3A4161"/>
          </a:solidFill>
          <a:ln w="3175" cap="rnd">
            <a:solidFill>
              <a:srgbClr val="3A416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7E9C5F7-9F6C-4213-BB2C-7DF6D96963EA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AA22A11-7951-4877-AD0C-92115105A36A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alarm-bell_72693">
              <a:extLst>
                <a:ext uri="{FF2B5EF4-FFF2-40B4-BE49-F238E27FC236}">
                  <a16:creationId xmlns:a16="http://schemas.microsoft.com/office/drawing/2014/main" id="{F57B2CCB-7A1A-447A-BEFA-59E8563D90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7C3B06C-BF4C-499C-82DC-E8197FB04499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69F0EF56-D77E-425F-A6B1-9047DDF710E2}"/>
              </a:ext>
            </a:extLst>
          </p:cNvPr>
          <p:cNvSpPr/>
          <p:nvPr/>
        </p:nvSpPr>
        <p:spPr>
          <a:xfrm>
            <a:off x="1282415" y="4211346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íṩḻíḓé">
            <a:extLst>
              <a:ext uri="{FF2B5EF4-FFF2-40B4-BE49-F238E27FC236}">
                <a16:creationId xmlns:a16="http://schemas.microsoft.com/office/drawing/2014/main" id="{FA4F3363-15A6-4864-96B0-8ECB6D7C29BB}"/>
              </a:ext>
            </a:extLst>
          </p:cNvPr>
          <p:cNvSpPr/>
          <p:nvPr/>
        </p:nvSpPr>
        <p:spPr>
          <a:xfrm>
            <a:off x="1282415" y="453054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îślïḓê">
            <a:extLst>
              <a:ext uri="{FF2B5EF4-FFF2-40B4-BE49-F238E27FC236}">
                <a16:creationId xmlns:a16="http://schemas.microsoft.com/office/drawing/2014/main" id="{5CB8F6D8-8395-468B-BD60-32C8859A2DFC}"/>
              </a:ext>
            </a:extLst>
          </p:cNvPr>
          <p:cNvSpPr/>
          <p:nvPr/>
        </p:nvSpPr>
        <p:spPr>
          <a:xfrm>
            <a:off x="4853862" y="4211346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íṩḻíḓé">
            <a:extLst>
              <a:ext uri="{FF2B5EF4-FFF2-40B4-BE49-F238E27FC236}">
                <a16:creationId xmlns:a16="http://schemas.microsoft.com/office/drawing/2014/main" id="{6C81BB47-2EC8-4E0F-8B15-346F711D8E3D}"/>
              </a:ext>
            </a:extLst>
          </p:cNvPr>
          <p:cNvSpPr/>
          <p:nvPr/>
        </p:nvSpPr>
        <p:spPr>
          <a:xfrm>
            <a:off x="4853862" y="453054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îślïḓê">
            <a:extLst>
              <a:ext uri="{FF2B5EF4-FFF2-40B4-BE49-F238E27FC236}">
                <a16:creationId xmlns:a16="http://schemas.microsoft.com/office/drawing/2014/main" id="{AA6FEB1F-FC2A-4022-87EC-439E60923999}"/>
              </a:ext>
            </a:extLst>
          </p:cNvPr>
          <p:cNvSpPr/>
          <p:nvPr/>
        </p:nvSpPr>
        <p:spPr>
          <a:xfrm>
            <a:off x="8400580" y="4211346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íṩḻíḓé">
            <a:extLst>
              <a:ext uri="{FF2B5EF4-FFF2-40B4-BE49-F238E27FC236}">
                <a16:creationId xmlns:a16="http://schemas.microsoft.com/office/drawing/2014/main" id="{38A4C92B-DA5E-4D22-A193-CA7BD09CFBCB}"/>
              </a:ext>
            </a:extLst>
          </p:cNvPr>
          <p:cNvSpPr/>
          <p:nvPr/>
        </p:nvSpPr>
        <p:spPr>
          <a:xfrm>
            <a:off x="8400580" y="453054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3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7" grpId="0" animBg="1"/>
      <p:bldP spid="8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ḷíḑê">
            <a:extLst>
              <a:ext uri="{FF2B5EF4-FFF2-40B4-BE49-F238E27FC236}">
                <a16:creationId xmlns:a16="http://schemas.microsoft.com/office/drawing/2014/main" id="{F31AAFC3-A534-4C7D-AE62-141C1B8E93AC}"/>
              </a:ext>
            </a:extLst>
          </p:cNvPr>
          <p:cNvSpPr/>
          <p:nvPr/>
        </p:nvSpPr>
        <p:spPr>
          <a:xfrm>
            <a:off x="0" y="0"/>
            <a:ext cx="2796988" cy="68579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iṧlíḑe">
            <a:extLst>
              <a:ext uri="{FF2B5EF4-FFF2-40B4-BE49-F238E27FC236}">
                <a16:creationId xmlns:a16="http://schemas.microsoft.com/office/drawing/2014/main" id="{11E6CFB6-7D12-431B-BC01-587BF98D64BD}"/>
              </a:ext>
            </a:extLst>
          </p:cNvPr>
          <p:cNvSpPr/>
          <p:nvPr/>
        </p:nvSpPr>
        <p:spPr>
          <a:xfrm>
            <a:off x="4133354" y="2082160"/>
            <a:ext cx="1213108" cy="1213108"/>
          </a:xfrm>
          <a:prstGeom prst="donut">
            <a:avLst>
              <a:gd name="adj" fmla="val 2097"/>
            </a:avLst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í$1íḋê">
            <a:extLst>
              <a:ext uri="{FF2B5EF4-FFF2-40B4-BE49-F238E27FC236}">
                <a16:creationId xmlns:a16="http://schemas.microsoft.com/office/drawing/2014/main" id="{1AFE08ED-A076-45AD-B150-C64B7986DF8F}"/>
              </a:ext>
            </a:extLst>
          </p:cNvPr>
          <p:cNvSpPr/>
          <p:nvPr/>
        </p:nvSpPr>
        <p:spPr>
          <a:xfrm>
            <a:off x="4508659" y="2469518"/>
            <a:ext cx="462498" cy="438393"/>
          </a:xfrm>
          <a:custGeom>
            <a:avLst/>
            <a:gdLst>
              <a:gd name="connsiteX0" fmla="*/ 302148 w 608979"/>
              <a:gd name="connsiteY0" fmla="*/ 325871 h 577240"/>
              <a:gd name="connsiteX1" fmla="*/ 322335 w 608979"/>
              <a:gd name="connsiteY1" fmla="*/ 346028 h 577240"/>
              <a:gd name="connsiteX2" fmla="*/ 322335 w 608979"/>
              <a:gd name="connsiteY2" fmla="*/ 485197 h 577240"/>
              <a:gd name="connsiteX3" fmla="*/ 358379 w 608979"/>
              <a:gd name="connsiteY3" fmla="*/ 485197 h 577240"/>
              <a:gd name="connsiteX4" fmla="*/ 374971 w 608979"/>
              <a:gd name="connsiteY4" fmla="*/ 496334 h 577240"/>
              <a:gd name="connsiteX5" fmla="*/ 371100 w 608979"/>
              <a:gd name="connsiteY5" fmla="*/ 515848 h 577240"/>
              <a:gd name="connsiteX6" fmla="*/ 314777 w 608979"/>
              <a:gd name="connsiteY6" fmla="*/ 571994 h 577240"/>
              <a:gd name="connsiteX7" fmla="*/ 289334 w 608979"/>
              <a:gd name="connsiteY7" fmla="*/ 571994 h 577240"/>
              <a:gd name="connsiteX8" fmla="*/ 233103 w 608979"/>
              <a:gd name="connsiteY8" fmla="*/ 515848 h 577240"/>
              <a:gd name="connsiteX9" fmla="*/ 229232 w 608979"/>
              <a:gd name="connsiteY9" fmla="*/ 496334 h 577240"/>
              <a:gd name="connsiteX10" fmla="*/ 245824 w 608979"/>
              <a:gd name="connsiteY10" fmla="*/ 485197 h 577240"/>
              <a:gd name="connsiteX11" fmla="*/ 281867 w 608979"/>
              <a:gd name="connsiteY11" fmla="*/ 485197 h 577240"/>
              <a:gd name="connsiteX12" fmla="*/ 281867 w 608979"/>
              <a:gd name="connsiteY12" fmla="*/ 346028 h 577240"/>
              <a:gd name="connsiteX13" fmla="*/ 302148 w 608979"/>
              <a:gd name="connsiteY13" fmla="*/ 325871 h 577240"/>
              <a:gd name="connsiteX14" fmla="*/ 463650 w 608979"/>
              <a:gd name="connsiteY14" fmla="*/ 325800 h 577240"/>
              <a:gd name="connsiteX15" fmla="*/ 483838 w 608979"/>
              <a:gd name="connsiteY15" fmla="*/ 345963 h 577240"/>
              <a:gd name="connsiteX16" fmla="*/ 483838 w 608979"/>
              <a:gd name="connsiteY16" fmla="*/ 485171 h 577240"/>
              <a:gd name="connsiteX17" fmla="*/ 519881 w 608979"/>
              <a:gd name="connsiteY17" fmla="*/ 485171 h 577240"/>
              <a:gd name="connsiteX18" fmla="*/ 536566 w 608979"/>
              <a:gd name="connsiteY18" fmla="*/ 496311 h 577240"/>
              <a:gd name="connsiteX19" fmla="*/ 532602 w 608979"/>
              <a:gd name="connsiteY19" fmla="*/ 515830 h 577240"/>
              <a:gd name="connsiteX20" fmla="*/ 476371 w 608979"/>
              <a:gd name="connsiteY20" fmla="*/ 571992 h 577240"/>
              <a:gd name="connsiteX21" fmla="*/ 450928 w 608979"/>
              <a:gd name="connsiteY21" fmla="*/ 571992 h 577240"/>
              <a:gd name="connsiteX22" fmla="*/ 394697 w 608979"/>
              <a:gd name="connsiteY22" fmla="*/ 515830 h 577240"/>
              <a:gd name="connsiteX23" fmla="*/ 390734 w 608979"/>
              <a:gd name="connsiteY23" fmla="*/ 496311 h 577240"/>
              <a:gd name="connsiteX24" fmla="*/ 407419 w 608979"/>
              <a:gd name="connsiteY24" fmla="*/ 485171 h 577240"/>
              <a:gd name="connsiteX25" fmla="*/ 443462 w 608979"/>
              <a:gd name="connsiteY25" fmla="*/ 485171 h 577240"/>
              <a:gd name="connsiteX26" fmla="*/ 443462 w 608979"/>
              <a:gd name="connsiteY26" fmla="*/ 345963 h 577240"/>
              <a:gd name="connsiteX27" fmla="*/ 463650 w 608979"/>
              <a:gd name="connsiteY27" fmla="*/ 325800 h 577240"/>
              <a:gd name="connsiteX28" fmla="*/ 140601 w 608979"/>
              <a:gd name="connsiteY28" fmla="*/ 325800 h 577240"/>
              <a:gd name="connsiteX29" fmla="*/ 160789 w 608979"/>
              <a:gd name="connsiteY29" fmla="*/ 345963 h 577240"/>
              <a:gd name="connsiteX30" fmla="*/ 160789 w 608979"/>
              <a:gd name="connsiteY30" fmla="*/ 485171 h 577240"/>
              <a:gd name="connsiteX31" fmla="*/ 196832 w 608979"/>
              <a:gd name="connsiteY31" fmla="*/ 485171 h 577240"/>
              <a:gd name="connsiteX32" fmla="*/ 213517 w 608979"/>
              <a:gd name="connsiteY32" fmla="*/ 496311 h 577240"/>
              <a:gd name="connsiteX33" fmla="*/ 209554 w 608979"/>
              <a:gd name="connsiteY33" fmla="*/ 515830 h 577240"/>
              <a:gd name="connsiteX34" fmla="*/ 153323 w 608979"/>
              <a:gd name="connsiteY34" fmla="*/ 571992 h 577240"/>
              <a:gd name="connsiteX35" fmla="*/ 127880 w 608979"/>
              <a:gd name="connsiteY35" fmla="*/ 571992 h 577240"/>
              <a:gd name="connsiteX36" fmla="*/ 71649 w 608979"/>
              <a:gd name="connsiteY36" fmla="*/ 515830 h 577240"/>
              <a:gd name="connsiteX37" fmla="*/ 67685 w 608979"/>
              <a:gd name="connsiteY37" fmla="*/ 496311 h 577240"/>
              <a:gd name="connsiteX38" fmla="*/ 84278 w 608979"/>
              <a:gd name="connsiteY38" fmla="*/ 485171 h 577240"/>
              <a:gd name="connsiteX39" fmla="*/ 120413 w 608979"/>
              <a:gd name="connsiteY39" fmla="*/ 485171 h 577240"/>
              <a:gd name="connsiteX40" fmla="*/ 120413 w 608979"/>
              <a:gd name="connsiteY40" fmla="*/ 345963 h 577240"/>
              <a:gd name="connsiteX41" fmla="*/ 140601 w 608979"/>
              <a:gd name="connsiteY41" fmla="*/ 325800 h 577240"/>
              <a:gd name="connsiteX42" fmla="*/ 284762 w 608979"/>
              <a:gd name="connsiteY42" fmla="*/ 0 h 577240"/>
              <a:gd name="connsiteX43" fmla="*/ 465723 w 608979"/>
              <a:gd name="connsiteY43" fmla="*/ 149763 h 577240"/>
              <a:gd name="connsiteX44" fmla="*/ 469041 w 608979"/>
              <a:gd name="connsiteY44" fmla="*/ 149579 h 577240"/>
              <a:gd name="connsiteX45" fmla="*/ 608979 w 608979"/>
              <a:gd name="connsiteY45" fmla="*/ 289308 h 577240"/>
              <a:gd name="connsiteX46" fmla="*/ 514212 w 608979"/>
              <a:gd name="connsiteY46" fmla="*/ 421398 h 577240"/>
              <a:gd name="connsiteX47" fmla="*/ 514212 w 608979"/>
              <a:gd name="connsiteY47" fmla="*/ 346010 h 577240"/>
              <a:gd name="connsiteX48" fmla="*/ 463694 w 608979"/>
              <a:gd name="connsiteY48" fmla="*/ 295568 h 577240"/>
              <a:gd name="connsiteX49" fmla="*/ 413177 w 608979"/>
              <a:gd name="connsiteY49" fmla="*/ 346010 h 577240"/>
              <a:gd name="connsiteX50" fmla="*/ 413177 w 608979"/>
              <a:gd name="connsiteY50" fmla="*/ 429038 h 577240"/>
              <a:gd name="connsiteX51" fmla="*/ 352703 w 608979"/>
              <a:gd name="connsiteY51" fmla="*/ 429038 h 577240"/>
              <a:gd name="connsiteX52" fmla="*/ 352703 w 608979"/>
              <a:gd name="connsiteY52" fmla="*/ 346010 h 577240"/>
              <a:gd name="connsiteX53" fmla="*/ 302185 w 608979"/>
              <a:gd name="connsiteY53" fmla="*/ 295568 h 577240"/>
              <a:gd name="connsiteX54" fmla="*/ 251667 w 608979"/>
              <a:gd name="connsiteY54" fmla="*/ 346010 h 577240"/>
              <a:gd name="connsiteX55" fmla="*/ 251667 w 608979"/>
              <a:gd name="connsiteY55" fmla="*/ 429038 h 577240"/>
              <a:gd name="connsiteX56" fmla="*/ 191101 w 608979"/>
              <a:gd name="connsiteY56" fmla="*/ 429038 h 577240"/>
              <a:gd name="connsiteX57" fmla="*/ 191101 w 608979"/>
              <a:gd name="connsiteY57" fmla="*/ 346010 h 577240"/>
              <a:gd name="connsiteX58" fmla="*/ 140583 w 608979"/>
              <a:gd name="connsiteY58" fmla="*/ 295568 h 577240"/>
              <a:gd name="connsiteX59" fmla="*/ 90065 w 608979"/>
              <a:gd name="connsiteY59" fmla="*/ 346010 h 577240"/>
              <a:gd name="connsiteX60" fmla="*/ 90065 w 608979"/>
              <a:gd name="connsiteY60" fmla="*/ 428578 h 577240"/>
              <a:gd name="connsiteX61" fmla="*/ 0 w 608979"/>
              <a:gd name="connsiteY61" fmla="*/ 328705 h 577240"/>
              <a:gd name="connsiteX62" fmla="*/ 100482 w 608979"/>
              <a:gd name="connsiteY62" fmla="*/ 228280 h 577240"/>
              <a:gd name="connsiteX63" fmla="*/ 106290 w 608979"/>
              <a:gd name="connsiteY63" fmla="*/ 228925 h 577240"/>
              <a:gd name="connsiteX64" fmla="*/ 100482 w 608979"/>
              <a:gd name="connsiteY64" fmla="*/ 184005 h 577240"/>
              <a:gd name="connsiteX65" fmla="*/ 284762 w 608979"/>
              <a:gd name="connsiteY65" fmla="*/ 0 h 5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577240">
                <a:moveTo>
                  <a:pt x="302148" y="325871"/>
                </a:moveTo>
                <a:cubicBezTo>
                  <a:pt x="313302" y="325871"/>
                  <a:pt x="322335" y="334891"/>
                  <a:pt x="322335" y="346028"/>
                </a:cubicBezTo>
                <a:lnTo>
                  <a:pt x="322335" y="485197"/>
                </a:lnTo>
                <a:lnTo>
                  <a:pt x="358379" y="485197"/>
                </a:lnTo>
                <a:cubicBezTo>
                  <a:pt x="365661" y="485197"/>
                  <a:pt x="372206" y="489615"/>
                  <a:pt x="374971" y="496334"/>
                </a:cubicBezTo>
                <a:cubicBezTo>
                  <a:pt x="377737" y="502962"/>
                  <a:pt x="376262" y="510693"/>
                  <a:pt x="371100" y="515848"/>
                </a:cubicBezTo>
                <a:lnTo>
                  <a:pt x="314777" y="571994"/>
                </a:lnTo>
                <a:cubicBezTo>
                  <a:pt x="307771" y="578989"/>
                  <a:pt x="296340" y="578989"/>
                  <a:pt x="289334" y="571994"/>
                </a:cubicBezTo>
                <a:lnTo>
                  <a:pt x="233103" y="515848"/>
                </a:lnTo>
                <a:cubicBezTo>
                  <a:pt x="227941" y="510693"/>
                  <a:pt x="226374" y="502962"/>
                  <a:pt x="229232" y="496334"/>
                </a:cubicBezTo>
                <a:cubicBezTo>
                  <a:pt x="231997" y="489523"/>
                  <a:pt x="238542" y="485197"/>
                  <a:pt x="245824" y="485197"/>
                </a:cubicBezTo>
                <a:lnTo>
                  <a:pt x="281867" y="485197"/>
                </a:lnTo>
                <a:lnTo>
                  <a:pt x="281867" y="346028"/>
                </a:lnTo>
                <a:cubicBezTo>
                  <a:pt x="281867" y="334891"/>
                  <a:pt x="290994" y="325871"/>
                  <a:pt x="302148" y="325871"/>
                </a:cubicBezTo>
                <a:close/>
                <a:moveTo>
                  <a:pt x="463650" y="325800"/>
                </a:moveTo>
                <a:cubicBezTo>
                  <a:pt x="474804" y="325800"/>
                  <a:pt x="483838" y="334823"/>
                  <a:pt x="483838" y="345963"/>
                </a:cubicBezTo>
                <a:lnTo>
                  <a:pt x="483838" y="485171"/>
                </a:lnTo>
                <a:lnTo>
                  <a:pt x="519881" y="485171"/>
                </a:lnTo>
                <a:cubicBezTo>
                  <a:pt x="527255" y="485171"/>
                  <a:pt x="533800" y="489590"/>
                  <a:pt x="536566" y="496311"/>
                </a:cubicBezTo>
                <a:cubicBezTo>
                  <a:pt x="539331" y="502940"/>
                  <a:pt x="537764" y="510674"/>
                  <a:pt x="532602" y="515830"/>
                </a:cubicBezTo>
                <a:lnTo>
                  <a:pt x="476371" y="571992"/>
                </a:lnTo>
                <a:cubicBezTo>
                  <a:pt x="469365" y="578989"/>
                  <a:pt x="457934" y="578989"/>
                  <a:pt x="450928" y="571992"/>
                </a:cubicBezTo>
                <a:lnTo>
                  <a:pt x="394697" y="515830"/>
                </a:lnTo>
                <a:cubicBezTo>
                  <a:pt x="389443" y="510674"/>
                  <a:pt x="387968" y="502940"/>
                  <a:pt x="390734" y="496311"/>
                </a:cubicBezTo>
                <a:cubicBezTo>
                  <a:pt x="393591" y="489498"/>
                  <a:pt x="400136" y="485171"/>
                  <a:pt x="407419" y="485171"/>
                </a:cubicBezTo>
                <a:lnTo>
                  <a:pt x="443462" y="485171"/>
                </a:lnTo>
                <a:lnTo>
                  <a:pt x="443462" y="345963"/>
                </a:lnTo>
                <a:cubicBezTo>
                  <a:pt x="443462" y="334823"/>
                  <a:pt x="452496" y="325800"/>
                  <a:pt x="463650" y="325800"/>
                </a:cubicBezTo>
                <a:close/>
                <a:moveTo>
                  <a:pt x="140601" y="325800"/>
                </a:moveTo>
                <a:cubicBezTo>
                  <a:pt x="151755" y="325800"/>
                  <a:pt x="160789" y="334823"/>
                  <a:pt x="160789" y="345963"/>
                </a:cubicBezTo>
                <a:lnTo>
                  <a:pt x="160789" y="485171"/>
                </a:lnTo>
                <a:lnTo>
                  <a:pt x="196832" y="485171"/>
                </a:lnTo>
                <a:cubicBezTo>
                  <a:pt x="204115" y="485171"/>
                  <a:pt x="210660" y="489590"/>
                  <a:pt x="213517" y="496311"/>
                </a:cubicBezTo>
                <a:cubicBezTo>
                  <a:pt x="216283" y="502940"/>
                  <a:pt x="214716" y="510674"/>
                  <a:pt x="209554" y="515830"/>
                </a:cubicBezTo>
                <a:lnTo>
                  <a:pt x="153323" y="571992"/>
                </a:lnTo>
                <a:cubicBezTo>
                  <a:pt x="146317" y="578989"/>
                  <a:pt x="134886" y="578989"/>
                  <a:pt x="127880" y="571992"/>
                </a:cubicBezTo>
                <a:lnTo>
                  <a:pt x="71649" y="515830"/>
                </a:lnTo>
                <a:cubicBezTo>
                  <a:pt x="66395" y="510674"/>
                  <a:pt x="64920" y="502940"/>
                  <a:pt x="67685" y="496311"/>
                </a:cubicBezTo>
                <a:cubicBezTo>
                  <a:pt x="70451" y="489498"/>
                  <a:pt x="76996" y="485171"/>
                  <a:pt x="84278" y="485171"/>
                </a:cubicBezTo>
                <a:lnTo>
                  <a:pt x="120413" y="485171"/>
                </a:lnTo>
                <a:lnTo>
                  <a:pt x="120413" y="345963"/>
                </a:lnTo>
                <a:cubicBezTo>
                  <a:pt x="120413" y="334823"/>
                  <a:pt x="129447" y="325800"/>
                  <a:pt x="140601" y="325800"/>
                </a:cubicBezTo>
                <a:close/>
                <a:moveTo>
                  <a:pt x="284762" y="0"/>
                </a:moveTo>
                <a:cubicBezTo>
                  <a:pt x="374827" y="0"/>
                  <a:pt x="449590" y="64526"/>
                  <a:pt x="465723" y="149763"/>
                </a:cubicBezTo>
                <a:cubicBezTo>
                  <a:pt x="466829" y="149763"/>
                  <a:pt x="467935" y="149579"/>
                  <a:pt x="469041" y="149579"/>
                </a:cubicBezTo>
                <a:cubicBezTo>
                  <a:pt x="546293" y="149579"/>
                  <a:pt x="608979" y="212172"/>
                  <a:pt x="608979" y="289308"/>
                </a:cubicBezTo>
                <a:cubicBezTo>
                  <a:pt x="608979" y="350705"/>
                  <a:pt x="569247" y="402620"/>
                  <a:pt x="514212" y="421398"/>
                </a:cubicBezTo>
                <a:lnTo>
                  <a:pt x="514212" y="346010"/>
                </a:lnTo>
                <a:cubicBezTo>
                  <a:pt x="514212" y="318120"/>
                  <a:pt x="491627" y="295568"/>
                  <a:pt x="463694" y="295568"/>
                </a:cubicBezTo>
                <a:cubicBezTo>
                  <a:pt x="435854" y="295568"/>
                  <a:pt x="413177" y="318120"/>
                  <a:pt x="413177" y="346010"/>
                </a:cubicBezTo>
                <a:lnTo>
                  <a:pt x="413177" y="429038"/>
                </a:lnTo>
                <a:lnTo>
                  <a:pt x="352703" y="429038"/>
                </a:lnTo>
                <a:lnTo>
                  <a:pt x="352703" y="346010"/>
                </a:lnTo>
                <a:cubicBezTo>
                  <a:pt x="352703" y="318120"/>
                  <a:pt x="330025" y="295568"/>
                  <a:pt x="302185" y="295568"/>
                </a:cubicBezTo>
                <a:cubicBezTo>
                  <a:pt x="274252" y="295568"/>
                  <a:pt x="251667" y="318120"/>
                  <a:pt x="251667" y="346010"/>
                </a:cubicBezTo>
                <a:lnTo>
                  <a:pt x="251667" y="429038"/>
                </a:lnTo>
                <a:lnTo>
                  <a:pt x="191101" y="429038"/>
                </a:lnTo>
                <a:lnTo>
                  <a:pt x="191101" y="346010"/>
                </a:lnTo>
                <a:cubicBezTo>
                  <a:pt x="191101" y="318120"/>
                  <a:pt x="168515" y="295568"/>
                  <a:pt x="140583" y="295568"/>
                </a:cubicBezTo>
                <a:cubicBezTo>
                  <a:pt x="112743" y="295568"/>
                  <a:pt x="90065" y="318120"/>
                  <a:pt x="90065" y="346010"/>
                </a:cubicBezTo>
                <a:lnTo>
                  <a:pt x="90065" y="428578"/>
                </a:lnTo>
                <a:cubicBezTo>
                  <a:pt x="38994" y="423883"/>
                  <a:pt x="0" y="380989"/>
                  <a:pt x="0" y="328705"/>
                </a:cubicBezTo>
                <a:cubicBezTo>
                  <a:pt x="0" y="273200"/>
                  <a:pt x="44987" y="228280"/>
                  <a:pt x="100482" y="228280"/>
                </a:cubicBezTo>
                <a:cubicBezTo>
                  <a:pt x="102418" y="228280"/>
                  <a:pt x="104354" y="228740"/>
                  <a:pt x="106290" y="228925"/>
                </a:cubicBezTo>
                <a:cubicBezTo>
                  <a:pt x="102603" y="214473"/>
                  <a:pt x="100482" y="199561"/>
                  <a:pt x="100482" y="184005"/>
                </a:cubicBezTo>
                <a:cubicBezTo>
                  <a:pt x="100482" y="82383"/>
                  <a:pt x="182989" y="0"/>
                  <a:pt x="284762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ï$ľiḑe">
            <a:extLst>
              <a:ext uri="{FF2B5EF4-FFF2-40B4-BE49-F238E27FC236}">
                <a16:creationId xmlns:a16="http://schemas.microsoft.com/office/drawing/2014/main" id="{557F2DB3-F550-43D5-99B8-BDDAE708BACC}"/>
              </a:ext>
            </a:extLst>
          </p:cNvPr>
          <p:cNvSpPr/>
          <p:nvPr/>
        </p:nvSpPr>
        <p:spPr>
          <a:xfrm>
            <a:off x="6852780" y="2082160"/>
            <a:ext cx="1213108" cy="1213108"/>
          </a:xfrm>
          <a:prstGeom prst="donut">
            <a:avLst>
              <a:gd name="adj" fmla="val 2097"/>
            </a:avLst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ïSľîďê">
            <a:extLst>
              <a:ext uri="{FF2B5EF4-FFF2-40B4-BE49-F238E27FC236}">
                <a16:creationId xmlns:a16="http://schemas.microsoft.com/office/drawing/2014/main" id="{3385D67F-884B-479D-90FE-3340003CAA60}"/>
              </a:ext>
            </a:extLst>
          </p:cNvPr>
          <p:cNvSpPr/>
          <p:nvPr/>
        </p:nvSpPr>
        <p:spPr>
          <a:xfrm>
            <a:off x="7216900" y="2478434"/>
            <a:ext cx="484867" cy="420562"/>
          </a:xfrm>
          <a:custGeom>
            <a:avLst/>
            <a:gdLst>
              <a:gd name="connsiteX0" fmla="*/ 303820 w 607639"/>
              <a:gd name="connsiteY0" fmla="*/ 112552 h 527053"/>
              <a:gd name="connsiteX1" fmla="*/ 347324 w 607639"/>
              <a:gd name="connsiteY1" fmla="*/ 155985 h 527053"/>
              <a:gd name="connsiteX2" fmla="*/ 303820 w 607639"/>
              <a:gd name="connsiteY2" fmla="*/ 199418 h 527053"/>
              <a:gd name="connsiteX3" fmla="*/ 260316 w 607639"/>
              <a:gd name="connsiteY3" fmla="*/ 155985 h 527053"/>
              <a:gd name="connsiteX4" fmla="*/ 303820 w 607639"/>
              <a:gd name="connsiteY4" fmla="*/ 112552 h 527053"/>
              <a:gd name="connsiteX5" fmla="*/ 303775 w 607639"/>
              <a:gd name="connsiteY5" fmla="*/ 72970 h 527053"/>
              <a:gd name="connsiteX6" fmla="*/ 220644 w 607639"/>
              <a:gd name="connsiteY6" fmla="*/ 155983 h 527053"/>
              <a:gd name="connsiteX7" fmla="*/ 303775 w 607639"/>
              <a:gd name="connsiteY7" fmla="*/ 238996 h 527053"/>
              <a:gd name="connsiteX8" fmla="*/ 386906 w 607639"/>
              <a:gd name="connsiteY8" fmla="*/ 155983 h 527053"/>
              <a:gd name="connsiteX9" fmla="*/ 303775 w 607639"/>
              <a:gd name="connsiteY9" fmla="*/ 72970 h 527053"/>
              <a:gd name="connsiteX10" fmla="*/ 303775 w 607639"/>
              <a:gd name="connsiteY10" fmla="*/ 0 h 527053"/>
              <a:gd name="connsiteX11" fmla="*/ 459979 w 607639"/>
              <a:gd name="connsiteY11" fmla="*/ 155983 h 527053"/>
              <a:gd name="connsiteX12" fmla="*/ 426246 w 607639"/>
              <a:gd name="connsiteY12" fmla="*/ 252594 h 527053"/>
              <a:gd name="connsiteX13" fmla="*/ 500922 w 607639"/>
              <a:gd name="connsiteY13" fmla="*/ 294812 h 527053"/>
              <a:gd name="connsiteX14" fmla="*/ 517388 w 607639"/>
              <a:gd name="connsiteY14" fmla="*/ 292057 h 527053"/>
              <a:gd name="connsiteX15" fmla="*/ 567943 w 607639"/>
              <a:gd name="connsiteY15" fmla="*/ 342451 h 527053"/>
              <a:gd name="connsiteX16" fmla="*/ 537236 w 607639"/>
              <a:gd name="connsiteY16" fmla="*/ 388935 h 527053"/>
              <a:gd name="connsiteX17" fmla="*/ 537236 w 607639"/>
              <a:gd name="connsiteY17" fmla="*/ 419420 h 527053"/>
              <a:gd name="connsiteX18" fmla="*/ 607639 w 607639"/>
              <a:gd name="connsiteY18" fmla="*/ 507322 h 527053"/>
              <a:gd name="connsiteX19" fmla="*/ 607639 w 607639"/>
              <a:gd name="connsiteY19" fmla="*/ 527053 h 527053"/>
              <a:gd name="connsiteX20" fmla="*/ 427136 w 607639"/>
              <a:gd name="connsiteY20" fmla="*/ 527053 h 527053"/>
              <a:gd name="connsiteX21" fmla="*/ 427136 w 607639"/>
              <a:gd name="connsiteY21" fmla="*/ 507322 h 527053"/>
              <a:gd name="connsiteX22" fmla="*/ 497540 w 607639"/>
              <a:gd name="connsiteY22" fmla="*/ 419420 h 527053"/>
              <a:gd name="connsiteX23" fmla="*/ 497540 w 607639"/>
              <a:gd name="connsiteY23" fmla="*/ 388935 h 527053"/>
              <a:gd name="connsiteX24" fmla="*/ 466833 w 607639"/>
              <a:gd name="connsiteY24" fmla="*/ 342451 h 527053"/>
              <a:gd name="connsiteX25" fmla="*/ 470660 w 607639"/>
              <a:gd name="connsiteY25" fmla="*/ 323253 h 527053"/>
              <a:gd name="connsiteX26" fmla="*/ 396608 w 607639"/>
              <a:gd name="connsiteY26" fmla="*/ 281302 h 527053"/>
              <a:gd name="connsiteX27" fmla="*/ 323623 w 607639"/>
              <a:gd name="connsiteY27" fmla="*/ 310632 h 527053"/>
              <a:gd name="connsiteX28" fmla="*/ 323623 w 607639"/>
              <a:gd name="connsiteY28" fmla="*/ 419420 h 527053"/>
              <a:gd name="connsiteX29" fmla="*/ 394026 w 607639"/>
              <a:gd name="connsiteY29" fmla="*/ 507322 h 527053"/>
              <a:gd name="connsiteX30" fmla="*/ 394026 w 607639"/>
              <a:gd name="connsiteY30" fmla="*/ 527053 h 527053"/>
              <a:gd name="connsiteX31" fmla="*/ 213613 w 607639"/>
              <a:gd name="connsiteY31" fmla="*/ 527053 h 527053"/>
              <a:gd name="connsiteX32" fmla="*/ 213613 w 607639"/>
              <a:gd name="connsiteY32" fmla="*/ 507322 h 527053"/>
              <a:gd name="connsiteX33" fmla="*/ 284016 w 607639"/>
              <a:gd name="connsiteY33" fmla="*/ 419420 h 527053"/>
              <a:gd name="connsiteX34" fmla="*/ 284016 w 607639"/>
              <a:gd name="connsiteY34" fmla="*/ 310632 h 527053"/>
              <a:gd name="connsiteX35" fmla="*/ 211032 w 607639"/>
              <a:gd name="connsiteY35" fmla="*/ 281302 h 527053"/>
              <a:gd name="connsiteX36" fmla="*/ 136890 w 607639"/>
              <a:gd name="connsiteY36" fmla="*/ 323253 h 527053"/>
              <a:gd name="connsiteX37" fmla="*/ 140717 w 607639"/>
              <a:gd name="connsiteY37" fmla="*/ 342451 h 527053"/>
              <a:gd name="connsiteX38" fmla="*/ 110011 w 607639"/>
              <a:gd name="connsiteY38" fmla="*/ 388935 h 527053"/>
              <a:gd name="connsiteX39" fmla="*/ 110011 w 607639"/>
              <a:gd name="connsiteY39" fmla="*/ 419420 h 527053"/>
              <a:gd name="connsiteX40" fmla="*/ 180414 w 607639"/>
              <a:gd name="connsiteY40" fmla="*/ 507322 h 527053"/>
              <a:gd name="connsiteX41" fmla="*/ 180414 w 607639"/>
              <a:gd name="connsiteY41" fmla="*/ 527053 h 527053"/>
              <a:gd name="connsiteX42" fmla="*/ 0 w 607639"/>
              <a:gd name="connsiteY42" fmla="*/ 527053 h 527053"/>
              <a:gd name="connsiteX43" fmla="*/ 0 w 607639"/>
              <a:gd name="connsiteY43" fmla="*/ 507322 h 527053"/>
              <a:gd name="connsiteX44" fmla="*/ 70403 w 607639"/>
              <a:gd name="connsiteY44" fmla="*/ 419420 h 527053"/>
              <a:gd name="connsiteX45" fmla="*/ 70403 w 607639"/>
              <a:gd name="connsiteY45" fmla="*/ 388935 h 527053"/>
              <a:gd name="connsiteX46" fmla="*/ 39696 w 607639"/>
              <a:gd name="connsiteY46" fmla="*/ 342451 h 527053"/>
              <a:gd name="connsiteX47" fmla="*/ 90251 w 607639"/>
              <a:gd name="connsiteY47" fmla="*/ 292057 h 527053"/>
              <a:gd name="connsiteX48" fmla="*/ 106717 w 607639"/>
              <a:gd name="connsiteY48" fmla="*/ 294812 h 527053"/>
              <a:gd name="connsiteX49" fmla="*/ 181304 w 607639"/>
              <a:gd name="connsiteY49" fmla="*/ 252594 h 527053"/>
              <a:gd name="connsiteX50" fmla="*/ 147660 w 607639"/>
              <a:gd name="connsiteY50" fmla="*/ 155983 h 527053"/>
              <a:gd name="connsiteX51" fmla="*/ 303775 w 607639"/>
              <a:gd name="connsiteY51" fmla="*/ 0 h 5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7639" h="527053">
                <a:moveTo>
                  <a:pt x="303820" y="112552"/>
                </a:moveTo>
                <a:cubicBezTo>
                  <a:pt x="327847" y="112552"/>
                  <a:pt x="347324" y="131998"/>
                  <a:pt x="347324" y="155985"/>
                </a:cubicBezTo>
                <a:cubicBezTo>
                  <a:pt x="347324" y="179972"/>
                  <a:pt x="327847" y="199418"/>
                  <a:pt x="303820" y="199418"/>
                </a:cubicBezTo>
                <a:cubicBezTo>
                  <a:pt x="279793" y="199418"/>
                  <a:pt x="260316" y="179972"/>
                  <a:pt x="260316" y="155985"/>
                </a:cubicBezTo>
                <a:cubicBezTo>
                  <a:pt x="260316" y="131998"/>
                  <a:pt x="279793" y="112552"/>
                  <a:pt x="303820" y="112552"/>
                </a:cubicBezTo>
                <a:close/>
                <a:moveTo>
                  <a:pt x="303775" y="72970"/>
                </a:moveTo>
                <a:cubicBezTo>
                  <a:pt x="257937" y="72970"/>
                  <a:pt x="220644" y="110210"/>
                  <a:pt x="220644" y="155983"/>
                </a:cubicBezTo>
                <a:cubicBezTo>
                  <a:pt x="220644" y="201756"/>
                  <a:pt x="257937" y="238996"/>
                  <a:pt x="303775" y="238996"/>
                </a:cubicBezTo>
                <a:cubicBezTo>
                  <a:pt x="349613" y="238996"/>
                  <a:pt x="386906" y="201756"/>
                  <a:pt x="386906" y="155983"/>
                </a:cubicBezTo>
                <a:cubicBezTo>
                  <a:pt x="386906" y="110210"/>
                  <a:pt x="349613" y="72970"/>
                  <a:pt x="303775" y="72970"/>
                </a:cubicBezTo>
                <a:close/>
                <a:moveTo>
                  <a:pt x="303775" y="0"/>
                </a:moveTo>
                <a:cubicBezTo>
                  <a:pt x="389932" y="0"/>
                  <a:pt x="459979" y="69948"/>
                  <a:pt x="459979" y="155983"/>
                </a:cubicBezTo>
                <a:cubicBezTo>
                  <a:pt x="459979" y="192423"/>
                  <a:pt x="447341" y="226020"/>
                  <a:pt x="426246" y="252594"/>
                </a:cubicBezTo>
                <a:lnTo>
                  <a:pt x="500922" y="294812"/>
                </a:lnTo>
                <a:cubicBezTo>
                  <a:pt x="506084" y="293034"/>
                  <a:pt x="511602" y="292057"/>
                  <a:pt x="517388" y="292057"/>
                </a:cubicBezTo>
                <a:cubicBezTo>
                  <a:pt x="545246" y="292057"/>
                  <a:pt x="567943" y="314632"/>
                  <a:pt x="567943" y="342451"/>
                </a:cubicBezTo>
                <a:cubicBezTo>
                  <a:pt x="567943" y="363249"/>
                  <a:pt x="555215" y="381202"/>
                  <a:pt x="537236" y="388935"/>
                </a:cubicBezTo>
                <a:lnTo>
                  <a:pt x="537236" y="419420"/>
                </a:lnTo>
                <a:cubicBezTo>
                  <a:pt x="577466" y="428486"/>
                  <a:pt x="607639" y="464393"/>
                  <a:pt x="607639" y="507322"/>
                </a:cubicBezTo>
                <a:lnTo>
                  <a:pt x="607639" y="527053"/>
                </a:lnTo>
                <a:lnTo>
                  <a:pt x="427136" y="527053"/>
                </a:lnTo>
                <a:lnTo>
                  <a:pt x="427136" y="507322"/>
                </a:lnTo>
                <a:cubicBezTo>
                  <a:pt x="427136" y="464393"/>
                  <a:pt x="457309" y="428486"/>
                  <a:pt x="497540" y="419420"/>
                </a:cubicBezTo>
                <a:lnTo>
                  <a:pt x="497540" y="388935"/>
                </a:lnTo>
                <a:cubicBezTo>
                  <a:pt x="479560" y="381202"/>
                  <a:pt x="466833" y="363249"/>
                  <a:pt x="466833" y="342451"/>
                </a:cubicBezTo>
                <a:cubicBezTo>
                  <a:pt x="466833" y="335696"/>
                  <a:pt x="468257" y="329208"/>
                  <a:pt x="470660" y="323253"/>
                </a:cubicBezTo>
                <a:lnTo>
                  <a:pt x="396608" y="281302"/>
                </a:lnTo>
                <a:cubicBezTo>
                  <a:pt x="375691" y="296767"/>
                  <a:pt x="350681" y="307166"/>
                  <a:pt x="323623" y="310632"/>
                </a:cubicBezTo>
                <a:lnTo>
                  <a:pt x="323623" y="419420"/>
                </a:lnTo>
                <a:cubicBezTo>
                  <a:pt x="363854" y="428486"/>
                  <a:pt x="394026" y="464393"/>
                  <a:pt x="394026" y="507322"/>
                </a:cubicBezTo>
                <a:lnTo>
                  <a:pt x="394026" y="527053"/>
                </a:lnTo>
                <a:lnTo>
                  <a:pt x="213613" y="527053"/>
                </a:lnTo>
                <a:lnTo>
                  <a:pt x="213613" y="507322"/>
                </a:lnTo>
                <a:cubicBezTo>
                  <a:pt x="213613" y="464393"/>
                  <a:pt x="243786" y="428486"/>
                  <a:pt x="284016" y="419420"/>
                </a:cubicBezTo>
                <a:lnTo>
                  <a:pt x="284016" y="310632"/>
                </a:lnTo>
                <a:cubicBezTo>
                  <a:pt x="256869" y="307166"/>
                  <a:pt x="231948" y="296767"/>
                  <a:pt x="211032" y="281302"/>
                </a:cubicBezTo>
                <a:lnTo>
                  <a:pt x="136890" y="323253"/>
                </a:lnTo>
                <a:cubicBezTo>
                  <a:pt x="139382" y="329208"/>
                  <a:pt x="140717" y="335696"/>
                  <a:pt x="140717" y="342451"/>
                </a:cubicBezTo>
                <a:cubicBezTo>
                  <a:pt x="140717" y="363249"/>
                  <a:pt x="128079" y="381202"/>
                  <a:pt x="110011" y="388935"/>
                </a:cubicBezTo>
                <a:lnTo>
                  <a:pt x="110011" y="419420"/>
                </a:lnTo>
                <a:cubicBezTo>
                  <a:pt x="150241" y="428486"/>
                  <a:pt x="180414" y="464393"/>
                  <a:pt x="180414" y="507322"/>
                </a:cubicBezTo>
                <a:lnTo>
                  <a:pt x="180414" y="527053"/>
                </a:lnTo>
                <a:lnTo>
                  <a:pt x="0" y="527053"/>
                </a:lnTo>
                <a:lnTo>
                  <a:pt x="0" y="507322"/>
                </a:lnTo>
                <a:cubicBezTo>
                  <a:pt x="0" y="464393"/>
                  <a:pt x="30173" y="428486"/>
                  <a:pt x="70403" y="419420"/>
                </a:cubicBezTo>
                <a:lnTo>
                  <a:pt x="70403" y="388935"/>
                </a:lnTo>
                <a:cubicBezTo>
                  <a:pt x="52335" y="381202"/>
                  <a:pt x="39696" y="363249"/>
                  <a:pt x="39696" y="342451"/>
                </a:cubicBezTo>
                <a:cubicBezTo>
                  <a:pt x="39696" y="314632"/>
                  <a:pt x="62393" y="292057"/>
                  <a:pt x="90251" y="292057"/>
                </a:cubicBezTo>
                <a:cubicBezTo>
                  <a:pt x="96037" y="292057"/>
                  <a:pt x="101555" y="293034"/>
                  <a:pt x="106717" y="294812"/>
                </a:cubicBezTo>
                <a:lnTo>
                  <a:pt x="181304" y="252594"/>
                </a:lnTo>
                <a:cubicBezTo>
                  <a:pt x="160299" y="226020"/>
                  <a:pt x="147660" y="192423"/>
                  <a:pt x="147660" y="155983"/>
                </a:cubicBezTo>
                <a:cubicBezTo>
                  <a:pt x="147660" y="69948"/>
                  <a:pt x="217707" y="0"/>
                  <a:pt x="303775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í$ľiḑê">
            <a:extLst>
              <a:ext uri="{FF2B5EF4-FFF2-40B4-BE49-F238E27FC236}">
                <a16:creationId xmlns:a16="http://schemas.microsoft.com/office/drawing/2014/main" id="{27F0BEC8-33DD-48FA-B685-36550E4A0430}"/>
              </a:ext>
            </a:extLst>
          </p:cNvPr>
          <p:cNvSpPr/>
          <p:nvPr/>
        </p:nvSpPr>
        <p:spPr>
          <a:xfrm>
            <a:off x="9572207" y="2082160"/>
            <a:ext cx="1213108" cy="1213108"/>
          </a:xfrm>
          <a:prstGeom prst="donut">
            <a:avLst>
              <a:gd name="adj" fmla="val 2097"/>
            </a:avLst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îṧļiḑè">
            <a:extLst>
              <a:ext uri="{FF2B5EF4-FFF2-40B4-BE49-F238E27FC236}">
                <a16:creationId xmlns:a16="http://schemas.microsoft.com/office/drawing/2014/main" id="{531E209B-3C7B-4E5D-98FA-A2810F129EA3}"/>
              </a:ext>
            </a:extLst>
          </p:cNvPr>
          <p:cNvSpPr/>
          <p:nvPr/>
        </p:nvSpPr>
        <p:spPr>
          <a:xfrm>
            <a:off x="9983837" y="2457465"/>
            <a:ext cx="389851" cy="462498"/>
          </a:xfrm>
          <a:custGeom>
            <a:avLst/>
            <a:gdLst>
              <a:gd name="connsiteX0" fmla="*/ 436982 w 510470"/>
              <a:gd name="connsiteY0" fmla="*/ 513452 h 605593"/>
              <a:gd name="connsiteX1" fmla="*/ 422903 w 510470"/>
              <a:gd name="connsiteY1" fmla="*/ 527513 h 605593"/>
              <a:gd name="connsiteX2" fmla="*/ 436982 w 510470"/>
              <a:gd name="connsiteY2" fmla="*/ 541574 h 605593"/>
              <a:gd name="connsiteX3" fmla="*/ 451168 w 510470"/>
              <a:gd name="connsiteY3" fmla="*/ 527513 h 605593"/>
              <a:gd name="connsiteX4" fmla="*/ 436982 w 510470"/>
              <a:gd name="connsiteY4" fmla="*/ 513452 h 605593"/>
              <a:gd name="connsiteX5" fmla="*/ 114232 w 510470"/>
              <a:gd name="connsiteY5" fmla="*/ 513452 h 605593"/>
              <a:gd name="connsiteX6" fmla="*/ 100046 w 510470"/>
              <a:gd name="connsiteY6" fmla="*/ 527513 h 605593"/>
              <a:gd name="connsiteX7" fmla="*/ 114232 w 510470"/>
              <a:gd name="connsiteY7" fmla="*/ 541574 h 605593"/>
              <a:gd name="connsiteX8" fmla="*/ 128311 w 510470"/>
              <a:gd name="connsiteY8" fmla="*/ 527513 h 605593"/>
              <a:gd name="connsiteX9" fmla="*/ 114232 w 510470"/>
              <a:gd name="connsiteY9" fmla="*/ 513452 h 605593"/>
              <a:gd name="connsiteX10" fmla="*/ 68902 w 510470"/>
              <a:gd name="connsiteY10" fmla="*/ 513452 h 605593"/>
              <a:gd name="connsiteX11" fmla="*/ 54823 w 510470"/>
              <a:gd name="connsiteY11" fmla="*/ 527513 h 605593"/>
              <a:gd name="connsiteX12" fmla="*/ 68902 w 510470"/>
              <a:gd name="connsiteY12" fmla="*/ 541574 h 605593"/>
              <a:gd name="connsiteX13" fmla="*/ 83087 w 510470"/>
              <a:gd name="connsiteY13" fmla="*/ 527513 h 605593"/>
              <a:gd name="connsiteX14" fmla="*/ 68902 w 510470"/>
              <a:gd name="connsiteY14" fmla="*/ 513452 h 605593"/>
              <a:gd name="connsiteX15" fmla="*/ 0 w 510470"/>
              <a:gd name="connsiteY15" fmla="*/ 449432 h 605593"/>
              <a:gd name="connsiteX16" fmla="*/ 510470 w 510470"/>
              <a:gd name="connsiteY16" fmla="*/ 449432 h 605593"/>
              <a:gd name="connsiteX17" fmla="*/ 510470 w 510470"/>
              <a:gd name="connsiteY17" fmla="*/ 605593 h 605593"/>
              <a:gd name="connsiteX18" fmla="*/ 0 w 510470"/>
              <a:gd name="connsiteY18" fmla="*/ 605593 h 605593"/>
              <a:gd name="connsiteX19" fmla="*/ 95598 w 510470"/>
              <a:gd name="connsiteY19" fmla="*/ 342807 h 605593"/>
              <a:gd name="connsiteX20" fmla="*/ 414907 w 510470"/>
              <a:gd name="connsiteY20" fmla="*/ 342807 h 605593"/>
              <a:gd name="connsiteX21" fmla="*/ 506519 w 510470"/>
              <a:gd name="connsiteY21" fmla="*/ 421840 h 605593"/>
              <a:gd name="connsiteX22" fmla="*/ 4093 w 510470"/>
              <a:gd name="connsiteY22" fmla="*/ 421840 h 605593"/>
              <a:gd name="connsiteX23" fmla="*/ 255235 w 510470"/>
              <a:gd name="connsiteY23" fmla="*/ 71977 h 605593"/>
              <a:gd name="connsiteX24" fmla="*/ 313663 w 510470"/>
              <a:gd name="connsiteY24" fmla="*/ 130352 h 605593"/>
              <a:gd name="connsiteX25" fmla="*/ 280078 w 510470"/>
              <a:gd name="connsiteY25" fmla="*/ 183082 h 605593"/>
              <a:gd name="connsiteX26" fmla="*/ 280078 w 510470"/>
              <a:gd name="connsiteY26" fmla="*/ 316345 h 605593"/>
              <a:gd name="connsiteX27" fmla="*/ 230392 w 510470"/>
              <a:gd name="connsiteY27" fmla="*/ 316345 h 605593"/>
              <a:gd name="connsiteX28" fmla="*/ 230392 w 510470"/>
              <a:gd name="connsiteY28" fmla="*/ 183082 h 605593"/>
              <a:gd name="connsiteX29" fmla="*/ 196807 w 510470"/>
              <a:gd name="connsiteY29" fmla="*/ 130352 h 605593"/>
              <a:gd name="connsiteX30" fmla="*/ 255235 w 510470"/>
              <a:gd name="connsiteY30" fmla="*/ 71977 h 605593"/>
              <a:gd name="connsiteX31" fmla="*/ 380055 w 510470"/>
              <a:gd name="connsiteY31" fmla="*/ 62733 h 605593"/>
              <a:gd name="connsiteX32" fmla="*/ 418030 w 510470"/>
              <a:gd name="connsiteY32" fmla="*/ 130352 h 605593"/>
              <a:gd name="connsiteX33" fmla="*/ 380055 w 510470"/>
              <a:gd name="connsiteY33" fmla="*/ 197866 h 605593"/>
              <a:gd name="connsiteX34" fmla="*/ 354027 w 510470"/>
              <a:gd name="connsiteY34" fmla="*/ 155484 h 605593"/>
              <a:gd name="connsiteX35" fmla="*/ 368214 w 510470"/>
              <a:gd name="connsiteY35" fmla="*/ 130352 h 605593"/>
              <a:gd name="connsiteX36" fmla="*/ 354027 w 510470"/>
              <a:gd name="connsiteY36" fmla="*/ 105115 h 605593"/>
              <a:gd name="connsiteX37" fmla="*/ 130486 w 510470"/>
              <a:gd name="connsiteY37" fmla="*/ 62733 h 605593"/>
              <a:gd name="connsiteX38" fmla="*/ 156514 w 510470"/>
              <a:gd name="connsiteY38" fmla="*/ 105115 h 605593"/>
              <a:gd name="connsiteX39" fmla="*/ 142327 w 510470"/>
              <a:gd name="connsiteY39" fmla="*/ 130352 h 605593"/>
              <a:gd name="connsiteX40" fmla="*/ 156514 w 510470"/>
              <a:gd name="connsiteY40" fmla="*/ 155484 h 605593"/>
              <a:gd name="connsiteX41" fmla="*/ 130486 w 510470"/>
              <a:gd name="connsiteY41" fmla="*/ 197866 h 605593"/>
              <a:gd name="connsiteX42" fmla="*/ 92511 w 510470"/>
              <a:gd name="connsiteY42" fmla="*/ 130352 h 605593"/>
              <a:gd name="connsiteX43" fmla="*/ 130486 w 510470"/>
              <a:gd name="connsiteY43" fmla="*/ 62733 h 605593"/>
              <a:gd name="connsiteX44" fmla="*/ 437083 w 510470"/>
              <a:gd name="connsiteY44" fmla="*/ 0 h 605593"/>
              <a:gd name="connsiteX45" fmla="*/ 510187 w 510470"/>
              <a:gd name="connsiteY45" fmla="*/ 130352 h 605593"/>
              <a:gd name="connsiteX46" fmla="*/ 437083 w 510470"/>
              <a:gd name="connsiteY46" fmla="*/ 260598 h 605593"/>
              <a:gd name="connsiteX47" fmla="*/ 411043 w 510470"/>
              <a:gd name="connsiteY47" fmla="*/ 218212 h 605593"/>
              <a:gd name="connsiteX48" fmla="*/ 460455 w 510470"/>
              <a:gd name="connsiteY48" fmla="*/ 130352 h 605593"/>
              <a:gd name="connsiteX49" fmla="*/ 411043 w 510470"/>
              <a:gd name="connsiteY49" fmla="*/ 42386 h 605593"/>
              <a:gd name="connsiteX50" fmla="*/ 73405 w 510470"/>
              <a:gd name="connsiteY50" fmla="*/ 0 h 605593"/>
              <a:gd name="connsiteX51" fmla="*/ 99427 w 510470"/>
              <a:gd name="connsiteY51" fmla="*/ 42386 h 605593"/>
              <a:gd name="connsiteX52" fmla="*/ 50050 w 510470"/>
              <a:gd name="connsiteY52" fmla="*/ 130352 h 605593"/>
              <a:gd name="connsiteX53" fmla="*/ 99427 w 510470"/>
              <a:gd name="connsiteY53" fmla="*/ 218212 h 605593"/>
              <a:gd name="connsiteX54" fmla="*/ 73405 w 510470"/>
              <a:gd name="connsiteY54" fmla="*/ 260598 h 605593"/>
              <a:gd name="connsiteX55" fmla="*/ 353 w 510470"/>
              <a:gd name="connsiteY55" fmla="*/ 130352 h 605593"/>
              <a:gd name="connsiteX56" fmla="*/ 73405 w 510470"/>
              <a:gd name="connsiteY56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0470" h="605593">
                <a:moveTo>
                  <a:pt x="436982" y="513452"/>
                </a:moveTo>
                <a:cubicBezTo>
                  <a:pt x="429196" y="513452"/>
                  <a:pt x="422903" y="519737"/>
                  <a:pt x="422903" y="527513"/>
                </a:cubicBezTo>
                <a:cubicBezTo>
                  <a:pt x="422903" y="535289"/>
                  <a:pt x="429196" y="541574"/>
                  <a:pt x="436982" y="541574"/>
                </a:cubicBezTo>
                <a:cubicBezTo>
                  <a:pt x="444875" y="541574"/>
                  <a:pt x="451168" y="535289"/>
                  <a:pt x="451168" y="527513"/>
                </a:cubicBezTo>
                <a:cubicBezTo>
                  <a:pt x="451168" y="519737"/>
                  <a:pt x="444768" y="513452"/>
                  <a:pt x="436982" y="513452"/>
                </a:cubicBezTo>
                <a:close/>
                <a:moveTo>
                  <a:pt x="114232" y="513452"/>
                </a:moveTo>
                <a:cubicBezTo>
                  <a:pt x="106446" y="513452"/>
                  <a:pt x="100046" y="519737"/>
                  <a:pt x="100046" y="527513"/>
                </a:cubicBezTo>
                <a:cubicBezTo>
                  <a:pt x="100046" y="535289"/>
                  <a:pt x="106446" y="541574"/>
                  <a:pt x="114232" y="541574"/>
                </a:cubicBezTo>
                <a:cubicBezTo>
                  <a:pt x="122018" y="541574"/>
                  <a:pt x="128311" y="535289"/>
                  <a:pt x="128311" y="527513"/>
                </a:cubicBezTo>
                <a:cubicBezTo>
                  <a:pt x="128311" y="519737"/>
                  <a:pt x="122018" y="513452"/>
                  <a:pt x="114232" y="513452"/>
                </a:cubicBezTo>
                <a:close/>
                <a:moveTo>
                  <a:pt x="68902" y="513452"/>
                </a:moveTo>
                <a:cubicBezTo>
                  <a:pt x="61116" y="513452"/>
                  <a:pt x="54823" y="519737"/>
                  <a:pt x="54823" y="527513"/>
                </a:cubicBezTo>
                <a:cubicBezTo>
                  <a:pt x="54823" y="535289"/>
                  <a:pt x="61116" y="541574"/>
                  <a:pt x="68902" y="541574"/>
                </a:cubicBezTo>
                <a:cubicBezTo>
                  <a:pt x="76688" y="541574"/>
                  <a:pt x="83087" y="535289"/>
                  <a:pt x="83087" y="527513"/>
                </a:cubicBezTo>
                <a:cubicBezTo>
                  <a:pt x="83087" y="519737"/>
                  <a:pt x="76688" y="513452"/>
                  <a:pt x="68902" y="513452"/>
                </a:cubicBezTo>
                <a:close/>
                <a:moveTo>
                  <a:pt x="0" y="449432"/>
                </a:moveTo>
                <a:lnTo>
                  <a:pt x="510470" y="449432"/>
                </a:lnTo>
                <a:lnTo>
                  <a:pt x="510470" y="605593"/>
                </a:lnTo>
                <a:lnTo>
                  <a:pt x="0" y="605593"/>
                </a:lnTo>
                <a:close/>
                <a:moveTo>
                  <a:pt x="95598" y="342807"/>
                </a:moveTo>
                <a:lnTo>
                  <a:pt x="414907" y="342807"/>
                </a:lnTo>
                <a:lnTo>
                  <a:pt x="506519" y="421840"/>
                </a:lnTo>
                <a:lnTo>
                  <a:pt x="4093" y="421840"/>
                </a:lnTo>
                <a:close/>
                <a:moveTo>
                  <a:pt x="255235" y="71977"/>
                </a:moveTo>
                <a:cubicBezTo>
                  <a:pt x="287434" y="71977"/>
                  <a:pt x="313663" y="98075"/>
                  <a:pt x="313663" y="130352"/>
                </a:cubicBezTo>
                <a:cubicBezTo>
                  <a:pt x="313663" y="153575"/>
                  <a:pt x="299909" y="173708"/>
                  <a:pt x="280078" y="183082"/>
                </a:cubicBezTo>
                <a:lnTo>
                  <a:pt x="280078" y="316345"/>
                </a:lnTo>
                <a:lnTo>
                  <a:pt x="230392" y="316345"/>
                </a:lnTo>
                <a:lnTo>
                  <a:pt x="230392" y="183082"/>
                </a:lnTo>
                <a:cubicBezTo>
                  <a:pt x="210561" y="173708"/>
                  <a:pt x="196807" y="153575"/>
                  <a:pt x="196807" y="130352"/>
                </a:cubicBezTo>
                <a:cubicBezTo>
                  <a:pt x="196807" y="98075"/>
                  <a:pt x="223036" y="71977"/>
                  <a:pt x="255235" y="71977"/>
                </a:cubicBezTo>
                <a:close/>
                <a:moveTo>
                  <a:pt x="380055" y="62733"/>
                </a:moveTo>
                <a:cubicBezTo>
                  <a:pt x="403843" y="77215"/>
                  <a:pt x="418030" y="102559"/>
                  <a:pt x="418030" y="130352"/>
                </a:cubicBezTo>
                <a:cubicBezTo>
                  <a:pt x="418030" y="158146"/>
                  <a:pt x="403843" y="183383"/>
                  <a:pt x="380055" y="197866"/>
                </a:cubicBezTo>
                <a:lnTo>
                  <a:pt x="354027" y="155484"/>
                </a:lnTo>
                <a:cubicBezTo>
                  <a:pt x="362881" y="150053"/>
                  <a:pt x="368214" y="140682"/>
                  <a:pt x="368214" y="130352"/>
                </a:cubicBezTo>
                <a:cubicBezTo>
                  <a:pt x="368214" y="119917"/>
                  <a:pt x="362881" y="110546"/>
                  <a:pt x="354027" y="105115"/>
                </a:cubicBezTo>
                <a:close/>
                <a:moveTo>
                  <a:pt x="130486" y="62733"/>
                </a:moveTo>
                <a:lnTo>
                  <a:pt x="156514" y="105115"/>
                </a:lnTo>
                <a:cubicBezTo>
                  <a:pt x="147660" y="110546"/>
                  <a:pt x="142327" y="119917"/>
                  <a:pt x="142327" y="130352"/>
                </a:cubicBezTo>
                <a:cubicBezTo>
                  <a:pt x="142327" y="140682"/>
                  <a:pt x="147660" y="150053"/>
                  <a:pt x="156514" y="155484"/>
                </a:cubicBezTo>
                <a:lnTo>
                  <a:pt x="130486" y="197866"/>
                </a:lnTo>
                <a:cubicBezTo>
                  <a:pt x="106698" y="183383"/>
                  <a:pt x="92511" y="158146"/>
                  <a:pt x="92511" y="130352"/>
                </a:cubicBezTo>
                <a:cubicBezTo>
                  <a:pt x="92511" y="102559"/>
                  <a:pt x="106698" y="77215"/>
                  <a:pt x="130486" y="62733"/>
                </a:cubicBezTo>
                <a:close/>
                <a:moveTo>
                  <a:pt x="437083" y="0"/>
                </a:moveTo>
                <a:cubicBezTo>
                  <a:pt x="482866" y="28008"/>
                  <a:pt x="510187" y="76678"/>
                  <a:pt x="510187" y="130352"/>
                </a:cubicBezTo>
                <a:cubicBezTo>
                  <a:pt x="510187" y="183920"/>
                  <a:pt x="482866" y="232589"/>
                  <a:pt x="437083" y="260598"/>
                </a:cubicBezTo>
                <a:lnTo>
                  <a:pt x="411043" y="218212"/>
                </a:lnTo>
                <a:cubicBezTo>
                  <a:pt x="441992" y="199362"/>
                  <a:pt x="460455" y="166454"/>
                  <a:pt x="460455" y="130352"/>
                </a:cubicBezTo>
                <a:cubicBezTo>
                  <a:pt x="460455" y="94143"/>
                  <a:pt x="441992" y="61235"/>
                  <a:pt x="411043" y="42386"/>
                </a:cubicBezTo>
                <a:close/>
                <a:moveTo>
                  <a:pt x="73405" y="0"/>
                </a:moveTo>
                <a:lnTo>
                  <a:pt x="99427" y="42386"/>
                </a:lnTo>
                <a:cubicBezTo>
                  <a:pt x="68500" y="61235"/>
                  <a:pt x="50050" y="94143"/>
                  <a:pt x="50050" y="130352"/>
                </a:cubicBezTo>
                <a:cubicBezTo>
                  <a:pt x="50050" y="166454"/>
                  <a:pt x="68500" y="199362"/>
                  <a:pt x="99427" y="218212"/>
                </a:cubicBezTo>
                <a:lnTo>
                  <a:pt x="73405" y="260598"/>
                </a:lnTo>
                <a:cubicBezTo>
                  <a:pt x="27654" y="232589"/>
                  <a:pt x="353" y="183920"/>
                  <a:pt x="353" y="130352"/>
                </a:cubicBezTo>
                <a:cubicBezTo>
                  <a:pt x="353" y="76678"/>
                  <a:pt x="27654" y="28008"/>
                  <a:pt x="73405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8F03E8-D3E7-4B3C-A73E-76F627B33707}"/>
              </a:ext>
            </a:extLst>
          </p:cNvPr>
          <p:cNvCxnSpPr/>
          <p:nvPr/>
        </p:nvCxnSpPr>
        <p:spPr>
          <a:xfrm>
            <a:off x="6099621" y="2098163"/>
            <a:ext cx="0" cy="290710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41683D1-ECDF-4931-BBFE-D5083B93F3A0}"/>
              </a:ext>
            </a:extLst>
          </p:cNvPr>
          <p:cNvCxnSpPr/>
          <p:nvPr/>
        </p:nvCxnSpPr>
        <p:spPr>
          <a:xfrm>
            <a:off x="8819047" y="2098163"/>
            <a:ext cx="0" cy="290710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ślïḓê">
            <a:extLst>
              <a:ext uri="{FF2B5EF4-FFF2-40B4-BE49-F238E27FC236}">
                <a16:creationId xmlns:a16="http://schemas.microsoft.com/office/drawing/2014/main" id="{D28990EB-8B6C-495A-815E-A2C567691AA8}"/>
              </a:ext>
            </a:extLst>
          </p:cNvPr>
          <p:cNvSpPr/>
          <p:nvPr/>
        </p:nvSpPr>
        <p:spPr>
          <a:xfrm>
            <a:off x="3536079" y="3682626"/>
            <a:ext cx="227193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íṩḻíḓé">
            <a:extLst>
              <a:ext uri="{FF2B5EF4-FFF2-40B4-BE49-F238E27FC236}">
                <a16:creationId xmlns:a16="http://schemas.microsoft.com/office/drawing/2014/main" id="{7D831396-2BAC-40B7-9B4C-93D82B7A807E}"/>
              </a:ext>
            </a:extLst>
          </p:cNvPr>
          <p:cNvSpPr/>
          <p:nvPr/>
        </p:nvSpPr>
        <p:spPr>
          <a:xfrm>
            <a:off x="3536080" y="400182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îślïḓê">
            <a:extLst>
              <a:ext uri="{FF2B5EF4-FFF2-40B4-BE49-F238E27FC236}">
                <a16:creationId xmlns:a16="http://schemas.microsoft.com/office/drawing/2014/main" id="{F39B05D4-6B00-4016-9D54-5E99C37672DF}"/>
              </a:ext>
            </a:extLst>
          </p:cNvPr>
          <p:cNvSpPr/>
          <p:nvPr/>
        </p:nvSpPr>
        <p:spPr>
          <a:xfrm>
            <a:off x="6284177" y="3682626"/>
            <a:ext cx="227193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757D8F4D-C316-4DC1-AA16-62D47F083378}"/>
              </a:ext>
            </a:extLst>
          </p:cNvPr>
          <p:cNvSpPr/>
          <p:nvPr/>
        </p:nvSpPr>
        <p:spPr>
          <a:xfrm>
            <a:off x="6284178" y="400182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îślïḓê">
            <a:extLst>
              <a:ext uri="{FF2B5EF4-FFF2-40B4-BE49-F238E27FC236}">
                <a16:creationId xmlns:a16="http://schemas.microsoft.com/office/drawing/2014/main" id="{55B07333-F3E6-48CB-9D3F-84F83434C074}"/>
              </a:ext>
            </a:extLst>
          </p:cNvPr>
          <p:cNvSpPr/>
          <p:nvPr/>
        </p:nvSpPr>
        <p:spPr>
          <a:xfrm>
            <a:off x="9023005" y="3682626"/>
            <a:ext cx="227193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ṩḻíḓé">
            <a:extLst>
              <a:ext uri="{FF2B5EF4-FFF2-40B4-BE49-F238E27FC236}">
                <a16:creationId xmlns:a16="http://schemas.microsoft.com/office/drawing/2014/main" id="{0BA35500-5411-4AC6-A589-9CC50E79BA17}"/>
              </a:ext>
            </a:extLst>
          </p:cNvPr>
          <p:cNvSpPr/>
          <p:nvPr/>
        </p:nvSpPr>
        <p:spPr>
          <a:xfrm>
            <a:off x="9023006" y="400182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1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0" grpId="0" animBg="1"/>
      <p:bldP spid="21" grpId="0" animBg="1"/>
      <p:bldP spid="16" grpId="0" animBg="1"/>
      <p:bldP spid="17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ş1iďe">
            <a:extLst>
              <a:ext uri="{FF2B5EF4-FFF2-40B4-BE49-F238E27FC236}">
                <a16:creationId xmlns:a16="http://schemas.microsoft.com/office/drawing/2014/main" id="{3F736580-3C05-4241-A069-193F6FBD405F}"/>
              </a:ext>
            </a:extLst>
          </p:cNvPr>
          <p:cNvSpPr/>
          <p:nvPr/>
        </p:nvSpPr>
        <p:spPr>
          <a:xfrm>
            <a:off x="1282438" y="2168319"/>
            <a:ext cx="2981328" cy="231301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íṧḷîḓe">
            <a:extLst>
              <a:ext uri="{FF2B5EF4-FFF2-40B4-BE49-F238E27FC236}">
                <a16:creationId xmlns:a16="http://schemas.microsoft.com/office/drawing/2014/main" id="{D2FFE872-B03E-4E34-A4B4-794F75F2EB27}"/>
              </a:ext>
            </a:extLst>
          </p:cNvPr>
          <p:cNvSpPr/>
          <p:nvPr/>
        </p:nvSpPr>
        <p:spPr>
          <a:xfrm>
            <a:off x="4559038" y="2168319"/>
            <a:ext cx="2981328" cy="231301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ṧlïďé">
            <a:extLst>
              <a:ext uri="{FF2B5EF4-FFF2-40B4-BE49-F238E27FC236}">
                <a16:creationId xmlns:a16="http://schemas.microsoft.com/office/drawing/2014/main" id="{99E832D9-F2FF-407F-B392-BC336AF2D286}"/>
              </a:ext>
            </a:extLst>
          </p:cNvPr>
          <p:cNvSpPr/>
          <p:nvPr/>
        </p:nvSpPr>
        <p:spPr>
          <a:xfrm>
            <a:off x="7835638" y="2168319"/>
            <a:ext cx="2981328" cy="231301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îšļíḍê">
            <a:extLst>
              <a:ext uri="{FF2B5EF4-FFF2-40B4-BE49-F238E27FC236}">
                <a16:creationId xmlns:a16="http://schemas.microsoft.com/office/drawing/2014/main" id="{86949E2C-C805-4E55-B4A8-B0946BDDCB24}"/>
              </a:ext>
            </a:extLst>
          </p:cNvPr>
          <p:cNvSpPr/>
          <p:nvPr/>
        </p:nvSpPr>
        <p:spPr>
          <a:xfrm>
            <a:off x="5659176" y="1772516"/>
            <a:ext cx="781052" cy="781050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î$ľiḋe">
            <a:extLst>
              <a:ext uri="{FF2B5EF4-FFF2-40B4-BE49-F238E27FC236}">
                <a16:creationId xmlns:a16="http://schemas.microsoft.com/office/drawing/2014/main" id="{BD5CC8C8-AC19-4C14-9553-7C45BDB402DF}"/>
              </a:ext>
            </a:extLst>
          </p:cNvPr>
          <p:cNvSpPr/>
          <p:nvPr/>
        </p:nvSpPr>
        <p:spPr bwMode="auto">
          <a:xfrm>
            <a:off x="5867023" y="1975955"/>
            <a:ext cx="365358" cy="374170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sliďè">
            <a:extLst>
              <a:ext uri="{FF2B5EF4-FFF2-40B4-BE49-F238E27FC236}">
                <a16:creationId xmlns:a16="http://schemas.microsoft.com/office/drawing/2014/main" id="{F7537C38-8CBC-45EE-9DB0-4128DBC25A00}"/>
              </a:ext>
            </a:extLst>
          </p:cNvPr>
          <p:cNvSpPr/>
          <p:nvPr/>
        </p:nvSpPr>
        <p:spPr>
          <a:xfrm>
            <a:off x="2382576" y="1772516"/>
            <a:ext cx="781052" cy="781050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îśļíḍè">
            <a:extLst>
              <a:ext uri="{FF2B5EF4-FFF2-40B4-BE49-F238E27FC236}">
                <a16:creationId xmlns:a16="http://schemas.microsoft.com/office/drawing/2014/main" id="{DD1150DB-F3A4-4E19-9B5C-C3E0E0DEF0A3}"/>
              </a:ext>
            </a:extLst>
          </p:cNvPr>
          <p:cNvSpPr/>
          <p:nvPr/>
        </p:nvSpPr>
        <p:spPr bwMode="auto">
          <a:xfrm>
            <a:off x="2590423" y="1975955"/>
            <a:ext cx="365358" cy="374170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islïḓê">
            <a:extLst>
              <a:ext uri="{FF2B5EF4-FFF2-40B4-BE49-F238E27FC236}">
                <a16:creationId xmlns:a16="http://schemas.microsoft.com/office/drawing/2014/main" id="{563DE46B-6D3C-4D17-B480-F7FE37DA9B5F}"/>
              </a:ext>
            </a:extLst>
          </p:cNvPr>
          <p:cNvSpPr/>
          <p:nvPr/>
        </p:nvSpPr>
        <p:spPr>
          <a:xfrm>
            <a:off x="8935776" y="1772516"/>
            <a:ext cx="781052" cy="781050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iśḷiḍê">
            <a:extLst>
              <a:ext uri="{FF2B5EF4-FFF2-40B4-BE49-F238E27FC236}">
                <a16:creationId xmlns:a16="http://schemas.microsoft.com/office/drawing/2014/main" id="{57D85C5A-C7B5-41F4-ABA6-DA2E897F2A77}"/>
              </a:ext>
            </a:extLst>
          </p:cNvPr>
          <p:cNvSpPr/>
          <p:nvPr/>
        </p:nvSpPr>
        <p:spPr bwMode="auto">
          <a:xfrm>
            <a:off x="9143623" y="1975955"/>
            <a:ext cx="365358" cy="374170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0AC09D3-916A-4C93-A7F3-8393CF0BEFAF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E03A14B-256D-44EC-8CE7-63CFED3B7948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alarm-bell_72693">
              <a:extLst>
                <a:ext uri="{FF2B5EF4-FFF2-40B4-BE49-F238E27FC236}">
                  <a16:creationId xmlns:a16="http://schemas.microsoft.com/office/drawing/2014/main" id="{5CCA105F-332C-4606-A745-DF99B7931D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4BBFA83-504D-4DBF-9FFC-31E58A5B3647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îślïḓê">
            <a:extLst>
              <a:ext uri="{FF2B5EF4-FFF2-40B4-BE49-F238E27FC236}">
                <a16:creationId xmlns:a16="http://schemas.microsoft.com/office/drawing/2014/main" id="{D1894352-DC9D-477A-8EE4-1331247DF5E8}"/>
              </a:ext>
            </a:extLst>
          </p:cNvPr>
          <p:cNvSpPr/>
          <p:nvPr/>
        </p:nvSpPr>
        <p:spPr>
          <a:xfrm>
            <a:off x="1660984" y="4772968"/>
            <a:ext cx="239230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íṩḻíḓé">
            <a:extLst>
              <a:ext uri="{FF2B5EF4-FFF2-40B4-BE49-F238E27FC236}">
                <a16:creationId xmlns:a16="http://schemas.microsoft.com/office/drawing/2014/main" id="{CC950516-2C7C-46FA-BC4B-BE6D26BAB0B0}"/>
              </a:ext>
            </a:extLst>
          </p:cNvPr>
          <p:cNvSpPr/>
          <p:nvPr/>
        </p:nvSpPr>
        <p:spPr>
          <a:xfrm>
            <a:off x="1684131" y="5092162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îślïḓê">
            <a:extLst>
              <a:ext uri="{FF2B5EF4-FFF2-40B4-BE49-F238E27FC236}">
                <a16:creationId xmlns:a16="http://schemas.microsoft.com/office/drawing/2014/main" id="{F13593CC-9ADA-43CC-8EEA-D6201C1CDBC3}"/>
              </a:ext>
            </a:extLst>
          </p:cNvPr>
          <p:cNvSpPr/>
          <p:nvPr/>
        </p:nvSpPr>
        <p:spPr>
          <a:xfrm>
            <a:off x="4948459" y="4772968"/>
            <a:ext cx="239230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0CEDE067-7CBE-4B5E-9467-DCF4BD5A02D8}"/>
              </a:ext>
            </a:extLst>
          </p:cNvPr>
          <p:cNvSpPr/>
          <p:nvPr/>
        </p:nvSpPr>
        <p:spPr>
          <a:xfrm>
            <a:off x="4971606" y="5092162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îślïḓê">
            <a:extLst>
              <a:ext uri="{FF2B5EF4-FFF2-40B4-BE49-F238E27FC236}">
                <a16:creationId xmlns:a16="http://schemas.microsoft.com/office/drawing/2014/main" id="{B9B3019B-5584-4350-964F-2A1A5006A47E}"/>
              </a:ext>
            </a:extLst>
          </p:cNvPr>
          <p:cNvSpPr/>
          <p:nvPr/>
        </p:nvSpPr>
        <p:spPr>
          <a:xfrm>
            <a:off x="8235933" y="4764653"/>
            <a:ext cx="239230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ṩḻíḓé">
            <a:extLst>
              <a:ext uri="{FF2B5EF4-FFF2-40B4-BE49-F238E27FC236}">
                <a16:creationId xmlns:a16="http://schemas.microsoft.com/office/drawing/2014/main" id="{1BF6A3CF-6C9C-48D5-A7F5-57B2EECF4C13}"/>
              </a:ext>
            </a:extLst>
          </p:cNvPr>
          <p:cNvSpPr/>
          <p:nvPr/>
        </p:nvSpPr>
        <p:spPr>
          <a:xfrm>
            <a:off x="8259080" y="5083847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 animBg="1"/>
      <p:bldP spid="23" grpId="0" animBg="1"/>
      <p:bldP spid="20" grpId="0" animBg="1"/>
      <p:bldP spid="21" grpId="0" animBg="1"/>
      <p:bldP spid="18" grpId="0" animBg="1"/>
      <p:bldP spid="1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DC39392-CFC6-4752-8D02-DD3969627E6D}"/>
              </a:ext>
            </a:extLst>
          </p:cNvPr>
          <p:cNvSpPr/>
          <p:nvPr/>
        </p:nvSpPr>
        <p:spPr>
          <a:xfrm>
            <a:off x="-1030146" y="4533045"/>
            <a:ext cx="15058663" cy="1231148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3A4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60BEA62-D360-417D-A757-AF8788BC0CF9}"/>
              </a:ext>
            </a:extLst>
          </p:cNvPr>
          <p:cNvSpPr/>
          <p:nvPr/>
        </p:nvSpPr>
        <p:spPr>
          <a:xfrm flipV="1">
            <a:off x="-924045" y="3854370"/>
            <a:ext cx="15058663" cy="1664453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FE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367983E-468A-442E-AF98-51A91FF0E189}"/>
              </a:ext>
            </a:extLst>
          </p:cNvPr>
          <p:cNvSpPr/>
          <p:nvPr/>
        </p:nvSpPr>
        <p:spPr>
          <a:xfrm>
            <a:off x="4400911" y="1172871"/>
            <a:ext cx="3390179" cy="47375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  <a:alpha val="74000"/>
              </a:schemeClr>
            </a:solidFill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DBF93B2-0BA6-4E26-A70C-2D24DF5B58E3}"/>
              </a:ext>
            </a:extLst>
          </p:cNvPr>
          <p:cNvSpPr/>
          <p:nvPr/>
        </p:nvSpPr>
        <p:spPr>
          <a:xfrm>
            <a:off x="2442258" y="4074289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73802B-A18A-49DC-95B3-18C0227E2F3F}"/>
              </a:ext>
            </a:extLst>
          </p:cNvPr>
          <p:cNvSpPr/>
          <p:nvPr/>
        </p:nvSpPr>
        <p:spPr>
          <a:xfrm>
            <a:off x="9931078" y="4689863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419724A-3B3F-4850-8BB8-9C048F5AA770}"/>
              </a:ext>
            </a:extLst>
          </p:cNvPr>
          <p:cNvSpPr/>
          <p:nvPr/>
        </p:nvSpPr>
        <p:spPr>
          <a:xfrm>
            <a:off x="5680502" y="1574867"/>
            <a:ext cx="830996" cy="830996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88334E7-473E-4E3C-BB64-685B1CCD896C}"/>
              </a:ext>
            </a:extLst>
          </p:cNvPr>
          <p:cNvSpPr/>
          <p:nvPr/>
        </p:nvSpPr>
        <p:spPr>
          <a:xfrm>
            <a:off x="4400910" y="5148619"/>
            <a:ext cx="3390179" cy="788119"/>
          </a:xfrm>
          <a:prstGeom prst="roundRect">
            <a:avLst>
              <a:gd name="adj" fmla="val 0"/>
            </a:avLst>
          </a:prstGeom>
          <a:solidFill>
            <a:srgbClr val="3A4161"/>
          </a:solidFill>
          <a:ln>
            <a:noFill/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1AA8D1-0C58-4C71-9E20-460B65F80F8D}"/>
              </a:ext>
            </a:extLst>
          </p:cNvPr>
          <p:cNvSpPr txBox="1"/>
          <p:nvPr/>
        </p:nvSpPr>
        <p:spPr>
          <a:xfrm>
            <a:off x="4663150" y="3890431"/>
            <a:ext cx="31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A4161"/>
                </a:solidFill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3A4161"/>
              </a:solidFill>
              <a:cs typeface="+mn-ea"/>
              <a:sym typeface="+mn-lt"/>
            </a:endParaRPr>
          </a:p>
        </p:txBody>
      </p:sp>
      <p:sp>
        <p:nvSpPr>
          <p:cNvPr id="12" name="TextBox 1575">
            <a:extLst>
              <a:ext uri="{FF2B5EF4-FFF2-40B4-BE49-F238E27FC236}">
                <a16:creationId xmlns:a16="http://schemas.microsoft.com/office/drawing/2014/main" id="{C062B1EE-D6E5-4ABE-B6E5-46F1FE01A2D4}"/>
              </a:ext>
            </a:extLst>
          </p:cNvPr>
          <p:cNvSpPr txBox="1"/>
          <p:nvPr/>
        </p:nvSpPr>
        <p:spPr>
          <a:xfrm>
            <a:off x="4971241" y="5377352"/>
            <a:ext cx="224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2D8329-6EF2-464C-8387-15C71A947A3A}"/>
              </a:ext>
            </a:extLst>
          </p:cNvPr>
          <p:cNvSpPr txBox="1"/>
          <p:nvPr/>
        </p:nvSpPr>
        <p:spPr>
          <a:xfrm>
            <a:off x="4915179" y="2841912"/>
            <a:ext cx="242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3A416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PART.03</a:t>
            </a:r>
            <a:endParaRPr lang="zh-CN" altLang="en-US" dirty="0"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7724F-C9FE-4E9B-8D8D-7CEADCD44C49}"/>
              </a:ext>
            </a:extLst>
          </p:cNvPr>
          <p:cNvCxnSpPr/>
          <p:nvPr/>
        </p:nvCxnSpPr>
        <p:spPr>
          <a:xfrm>
            <a:off x="5614430" y="3703629"/>
            <a:ext cx="1024360" cy="0"/>
          </a:xfrm>
          <a:prstGeom prst="line">
            <a:avLst/>
          </a:prstGeom>
          <a:ln>
            <a:solidFill>
              <a:srgbClr val="3A4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arm-bell_72693">
            <a:extLst>
              <a:ext uri="{FF2B5EF4-FFF2-40B4-BE49-F238E27FC236}">
                <a16:creationId xmlns:a16="http://schemas.microsoft.com/office/drawing/2014/main" id="{C0D2C9E4-C650-41CC-A75B-616F01640B59}"/>
              </a:ext>
            </a:extLst>
          </p:cNvPr>
          <p:cNvSpPr>
            <a:spLocks noChangeAspect="1"/>
          </p:cNvSpPr>
          <p:nvPr/>
        </p:nvSpPr>
        <p:spPr bwMode="auto">
          <a:xfrm>
            <a:off x="5959192" y="1837944"/>
            <a:ext cx="273615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3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íṩḷîdé">
            <a:extLst>
              <a:ext uri="{FF2B5EF4-FFF2-40B4-BE49-F238E27FC236}">
                <a16:creationId xmlns:a16="http://schemas.microsoft.com/office/drawing/2014/main" id="{50036170-48F2-4D94-A1A0-79EE0E4A44AC}"/>
              </a:ext>
            </a:extLst>
          </p:cNvPr>
          <p:cNvSpPr/>
          <p:nvPr/>
        </p:nvSpPr>
        <p:spPr>
          <a:xfrm>
            <a:off x="1703158" y="1814191"/>
            <a:ext cx="9564164" cy="1122958"/>
          </a:xfrm>
          <a:prstGeom prst="rect">
            <a:avLst/>
          </a:prstGeom>
          <a:ln>
            <a:solidFill>
              <a:srgbClr val="4C4948">
                <a:lumMod val="20000"/>
                <a:lumOff val="80000"/>
              </a:srgbClr>
            </a:solidFill>
          </a:ln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50000"/>
              </a:lnSpc>
              <a:spcAft>
                <a:spcPts val="601"/>
              </a:spcAft>
              <a:buClr>
                <a:srgbClr val="C70019"/>
              </a:buClr>
            </a:pPr>
            <a:endParaRPr lang="en-US" altLang="zh-CN" sz="1400" dirty="0">
              <a:solidFill>
                <a:srgbClr val="4C4948"/>
              </a:solidFill>
              <a:cs typeface="+mn-ea"/>
              <a:sym typeface="+mn-lt"/>
            </a:endParaRPr>
          </a:p>
        </p:txBody>
      </p:sp>
      <p:sp>
        <p:nvSpPr>
          <p:cNvPr id="20" name="ïś1îḓê">
            <a:extLst>
              <a:ext uri="{FF2B5EF4-FFF2-40B4-BE49-F238E27FC236}">
                <a16:creationId xmlns:a16="http://schemas.microsoft.com/office/drawing/2014/main" id="{040B3956-274A-4400-9DAD-69F4DA2D1A67}"/>
              </a:ext>
            </a:extLst>
          </p:cNvPr>
          <p:cNvSpPr/>
          <p:nvPr/>
        </p:nvSpPr>
        <p:spPr>
          <a:xfrm>
            <a:off x="2156977" y="1663067"/>
            <a:ext cx="4052461" cy="302246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eaLnBrk="0" hangingPunct="0"/>
            <a:r>
              <a:rPr lang="en-US" altLang="zh-CN" sz="1400" b="1" kern="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sz="1400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íṩļîďè">
            <a:extLst>
              <a:ext uri="{FF2B5EF4-FFF2-40B4-BE49-F238E27FC236}">
                <a16:creationId xmlns:a16="http://schemas.microsoft.com/office/drawing/2014/main" id="{2AF831E6-2370-499B-A32F-B582A6175253}"/>
              </a:ext>
            </a:extLst>
          </p:cNvPr>
          <p:cNvSpPr/>
          <p:nvPr/>
        </p:nvSpPr>
        <p:spPr bwMode="auto">
          <a:xfrm>
            <a:off x="1768235" y="1631583"/>
            <a:ext cx="612823" cy="365215"/>
          </a:xfrm>
          <a:prstGeom prst="parallelogram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iṧḷíḍe">
            <a:extLst>
              <a:ext uri="{FF2B5EF4-FFF2-40B4-BE49-F238E27FC236}">
                <a16:creationId xmlns:a16="http://schemas.microsoft.com/office/drawing/2014/main" id="{F7B305B9-4878-4A15-9D9F-FB1EB94180AB}"/>
              </a:ext>
            </a:extLst>
          </p:cNvPr>
          <p:cNvSpPr/>
          <p:nvPr/>
        </p:nvSpPr>
        <p:spPr>
          <a:xfrm>
            <a:off x="1703158" y="3352012"/>
            <a:ext cx="9564164" cy="1122958"/>
          </a:xfrm>
          <a:prstGeom prst="rect">
            <a:avLst/>
          </a:prstGeom>
          <a:ln>
            <a:solidFill>
              <a:srgbClr val="4C4948">
                <a:lumMod val="20000"/>
                <a:lumOff val="80000"/>
              </a:srgbClr>
            </a:solidFill>
          </a:ln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50000"/>
              </a:lnSpc>
              <a:spcAft>
                <a:spcPts val="601"/>
              </a:spcAft>
              <a:buClr>
                <a:srgbClr val="C70019"/>
              </a:buClr>
            </a:pPr>
            <a:endParaRPr lang="en-US" altLang="zh-CN" sz="1400" dirty="0">
              <a:solidFill>
                <a:srgbClr val="4C4948"/>
              </a:solidFill>
              <a:cs typeface="+mn-ea"/>
              <a:sym typeface="+mn-lt"/>
            </a:endParaRPr>
          </a:p>
        </p:txBody>
      </p:sp>
      <p:sp>
        <p:nvSpPr>
          <p:cNvPr id="15" name="íśļïdé">
            <a:extLst>
              <a:ext uri="{FF2B5EF4-FFF2-40B4-BE49-F238E27FC236}">
                <a16:creationId xmlns:a16="http://schemas.microsoft.com/office/drawing/2014/main" id="{AE7CCFAD-663C-4E42-AD7B-BF948A68B5ED}"/>
              </a:ext>
            </a:extLst>
          </p:cNvPr>
          <p:cNvSpPr/>
          <p:nvPr/>
        </p:nvSpPr>
        <p:spPr>
          <a:xfrm>
            <a:off x="2156977" y="3200888"/>
            <a:ext cx="5957739" cy="302246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eaLnBrk="0" hangingPunct="0"/>
            <a:r>
              <a:rPr lang="en-US" altLang="zh-CN" sz="1400" b="1" kern="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sz="1400" b="1" kern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sľïďè">
            <a:extLst>
              <a:ext uri="{FF2B5EF4-FFF2-40B4-BE49-F238E27FC236}">
                <a16:creationId xmlns:a16="http://schemas.microsoft.com/office/drawing/2014/main" id="{989B34B2-603F-4233-8244-ABE116A3C22D}"/>
              </a:ext>
            </a:extLst>
          </p:cNvPr>
          <p:cNvSpPr/>
          <p:nvPr/>
        </p:nvSpPr>
        <p:spPr bwMode="auto">
          <a:xfrm>
            <a:off x="1768235" y="3169404"/>
            <a:ext cx="612823" cy="365215"/>
          </a:xfrm>
          <a:prstGeom prst="parallelogram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lt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íşḷïḍè">
            <a:extLst>
              <a:ext uri="{FF2B5EF4-FFF2-40B4-BE49-F238E27FC236}">
                <a16:creationId xmlns:a16="http://schemas.microsoft.com/office/drawing/2014/main" id="{E194159C-3BC7-4C61-BA5A-536C4E4090F0}"/>
              </a:ext>
            </a:extLst>
          </p:cNvPr>
          <p:cNvSpPr/>
          <p:nvPr/>
        </p:nvSpPr>
        <p:spPr>
          <a:xfrm>
            <a:off x="1703158" y="4889833"/>
            <a:ext cx="9564164" cy="1122958"/>
          </a:xfrm>
          <a:prstGeom prst="rect">
            <a:avLst/>
          </a:prstGeom>
          <a:ln>
            <a:solidFill>
              <a:srgbClr val="4C4948">
                <a:lumMod val="20000"/>
                <a:lumOff val="80000"/>
              </a:srgbClr>
            </a:solidFill>
          </a:ln>
        </p:spPr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50000"/>
              </a:lnSpc>
              <a:spcAft>
                <a:spcPts val="601"/>
              </a:spcAft>
              <a:buClr>
                <a:srgbClr val="C70019"/>
              </a:buClr>
            </a:pPr>
            <a:endParaRPr lang="en-US" altLang="zh-CN" sz="1400" dirty="0">
              <a:solidFill>
                <a:srgbClr val="4C4948"/>
              </a:solidFill>
              <a:cs typeface="+mn-ea"/>
              <a:sym typeface="+mn-lt"/>
            </a:endParaRPr>
          </a:p>
        </p:txBody>
      </p:sp>
      <p:sp>
        <p:nvSpPr>
          <p:cNvPr id="10" name="íṡlïḍè">
            <a:extLst>
              <a:ext uri="{FF2B5EF4-FFF2-40B4-BE49-F238E27FC236}">
                <a16:creationId xmlns:a16="http://schemas.microsoft.com/office/drawing/2014/main" id="{9A606C87-34ED-4D5D-ACDC-6337415D794A}"/>
              </a:ext>
            </a:extLst>
          </p:cNvPr>
          <p:cNvSpPr/>
          <p:nvPr/>
        </p:nvSpPr>
        <p:spPr>
          <a:xfrm>
            <a:off x="2156977" y="4738709"/>
            <a:ext cx="4052461" cy="302246"/>
          </a:xfrm>
          <a:prstGeom prst="parallelogram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ctr">
            <a:normAutofit fontScale="85000" lnSpcReduction="20000"/>
          </a:bodyPr>
          <a:lstStyle/>
          <a:p>
            <a:pPr eaLnBrk="0" hangingPunct="0"/>
            <a:r>
              <a:rPr lang="en-US" altLang="zh-CN" sz="1400" b="1" kern="0" dirty="0">
                <a:cs typeface="+mn-ea"/>
                <a:sym typeface="+mn-lt"/>
              </a:rPr>
              <a:t> </a:t>
            </a:r>
            <a:endParaRPr lang="zh-CN" altLang="en-US" sz="1400" b="1" kern="0" dirty="0">
              <a:cs typeface="+mn-ea"/>
              <a:sym typeface="+mn-lt"/>
            </a:endParaRPr>
          </a:p>
        </p:txBody>
      </p:sp>
      <p:sp>
        <p:nvSpPr>
          <p:cNvPr id="11" name="ïṥḻïḋè">
            <a:extLst>
              <a:ext uri="{FF2B5EF4-FFF2-40B4-BE49-F238E27FC236}">
                <a16:creationId xmlns:a16="http://schemas.microsoft.com/office/drawing/2014/main" id="{50213DE4-0903-4E78-BBC8-3D863CDCF3BA}"/>
              </a:ext>
            </a:extLst>
          </p:cNvPr>
          <p:cNvSpPr/>
          <p:nvPr/>
        </p:nvSpPr>
        <p:spPr bwMode="auto">
          <a:xfrm>
            <a:off x="1768235" y="4707225"/>
            <a:ext cx="612823" cy="365215"/>
          </a:xfrm>
          <a:prstGeom prst="parallelogram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C0ED991-5FDB-4F3B-9AE1-A7240F42D8B7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141EF1D-562E-4275-A11F-1C093739E71F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alarm-bell_72693">
              <a:extLst>
                <a:ext uri="{FF2B5EF4-FFF2-40B4-BE49-F238E27FC236}">
                  <a16:creationId xmlns:a16="http://schemas.microsoft.com/office/drawing/2014/main" id="{680240CA-8CBF-434F-8529-701C891FD5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B846A17-D139-4FBA-B15E-4CE048520EF3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îślïḓê">
            <a:extLst>
              <a:ext uri="{FF2B5EF4-FFF2-40B4-BE49-F238E27FC236}">
                <a16:creationId xmlns:a16="http://schemas.microsoft.com/office/drawing/2014/main" id="{4E991753-D9B3-4008-8FD6-596325DFCEA8}"/>
              </a:ext>
            </a:extLst>
          </p:cNvPr>
          <p:cNvSpPr/>
          <p:nvPr/>
        </p:nvSpPr>
        <p:spPr>
          <a:xfrm>
            <a:off x="2381058" y="2166034"/>
            <a:ext cx="1890942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íṩḻíḓé">
            <a:extLst>
              <a:ext uri="{FF2B5EF4-FFF2-40B4-BE49-F238E27FC236}">
                <a16:creationId xmlns:a16="http://schemas.microsoft.com/office/drawing/2014/main" id="{BEB14756-3C0E-4E40-9B0E-1652295AAD4C}"/>
              </a:ext>
            </a:extLst>
          </p:cNvPr>
          <p:cNvSpPr/>
          <p:nvPr/>
        </p:nvSpPr>
        <p:spPr>
          <a:xfrm>
            <a:off x="4272000" y="2093151"/>
            <a:ext cx="6129836" cy="39527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îślïḓê">
            <a:extLst>
              <a:ext uri="{FF2B5EF4-FFF2-40B4-BE49-F238E27FC236}">
                <a16:creationId xmlns:a16="http://schemas.microsoft.com/office/drawing/2014/main" id="{08D46346-BE13-4E41-8A18-6378AC1AD248}"/>
              </a:ext>
            </a:extLst>
          </p:cNvPr>
          <p:cNvSpPr/>
          <p:nvPr/>
        </p:nvSpPr>
        <p:spPr>
          <a:xfrm>
            <a:off x="2381058" y="3727141"/>
            <a:ext cx="1890942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íṩḻíḓé">
            <a:extLst>
              <a:ext uri="{FF2B5EF4-FFF2-40B4-BE49-F238E27FC236}">
                <a16:creationId xmlns:a16="http://schemas.microsoft.com/office/drawing/2014/main" id="{88A5E474-F034-4CC0-B49D-F3682FA625AD}"/>
              </a:ext>
            </a:extLst>
          </p:cNvPr>
          <p:cNvSpPr/>
          <p:nvPr/>
        </p:nvSpPr>
        <p:spPr>
          <a:xfrm>
            <a:off x="4272000" y="3654258"/>
            <a:ext cx="6129836" cy="39527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îślïḓê">
            <a:extLst>
              <a:ext uri="{FF2B5EF4-FFF2-40B4-BE49-F238E27FC236}">
                <a16:creationId xmlns:a16="http://schemas.microsoft.com/office/drawing/2014/main" id="{3C0C17BF-D7E9-4FED-A3DB-7FA7697A122B}"/>
              </a:ext>
            </a:extLst>
          </p:cNvPr>
          <p:cNvSpPr/>
          <p:nvPr/>
        </p:nvSpPr>
        <p:spPr>
          <a:xfrm>
            <a:off x="2381058" y="5311692"/>
            <a:ext cx="1890942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íṩḻíḓé">
            <a:extLst>
              <a:ext uri="{FF2B5EF4-FFF2-40B4-BE49-F238E27FC236}">
                <a16:creationId xmlns:a16="http://schemas.microsoft.com/office/drawing/2014/main" id="{F527BA5F-EC52-46C9-9337-AF3C88F8C95B}"/>
              </a:ext>
            </a:extLst>
          </p:cNvPr>
          <p:cNvSpPr/>
          <p:nvPr/>
        </p:nvSpPr>
        <p:spPr>
          <a:xfrm>
            <a:off x="4272000" y="5238809"/>
            <a:ext cx="6129836" cy="39527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12" grpId="0" animBg="1"/>
      <p:bldP spid="15" grpId="0" animBg="1"/>
      <p:bldP spid="16" grpId="0" animBg="1"/>
      <p:bldP spid="7" grpId="0" animBg="1"/>
      <p:bldP spid="10" grpId="0" animBg="1"/>
      <p:bldP spid="11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ŝḷîḋé">
            <a:extLst>
              <a:ext uri="{FF2B5EF4-FFF2-40B4-BE49-F238E27FC236}">
                <a16:creationId xmlns:a16="http://schemas.microsoft.com/office/drawing/2014/main" id="{F2ABF0D1-F6F1-42DB-B697-EE52E0115838}"/>
              </a:ext>
            </a:extLst>
          </p:cNvPr>
          <p:cNvSpPr/>
          <p:nvPr/>
        </p:nvSpPr>
        <p:spPr>
          <a:xfrm>
            <a:off x="696863" y="2072134"/>
            <a:ext cx="2393315" cy="259537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498" r="-31166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íṩļíḑe">
            <a:extLst>
              <a:ext uri="{FF2B5EF4-FFF2-40B4-BE49-F238E27FC236}">
                <a16:creationId xmlns:a16="http://schemas.microsoft.com/office/drawing/2014/main" id="{8A0E6B4A-3B9E-4C58-A1AB-C4631A6F0084}"/>
              </a:ext>
            </a:extLst>
          </p:cNvPr>
          <p:cNvSpPr/>
          <p:nvPr/>
        </p:nvSpPr>
        <p:spPr>
          <a:xfrm>
            <a:off x="3174887" y="2693924"/>
            <a:ext cx="2393315" cy="197358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ïṥļîdè">
            <a:extLst>
              <a:ext uri="{FF2B5EF4-FFF2-40B4-BE49-F238E27FC236}">
                <a16:creationId xmlns:a16="http://schemas.microsoft.com/office/drawing/2014/main" id="{32E59E4A-F297-49BD-93E4-1690794D22E0}"/>
              </a:ext>
            </a:extLst>
          </p:cNvPr>
          <p:cNvSpPr txBox="1"/>
          <p:nvPr/>
        </p:nvSpPr>
        <p:spPr bwMode="auto">
          <a:xfrm>
            <a:off x="3174887" y="2072134"/>
            <a:ext cx="2393315" cy="557783"/>
          </a:xfrm>
          <a:prstGeom prst="rect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7" name="ïṧļïḍé">
            <a:extLst>
              <a:ext uri="{FF2B5EF4-FFF2-40B4-BE49-F238E27FC236}">
                <a16:creationId xmlns:a16="http://schemas.microsoft.com/office/drawing/2014/main" id="{C8D0096F-DC7B-4488-8209-EDE3D4993D02}"/>
              </a:ext>
            </a:extLst>
          </p:cNvPr>
          <p:cNvSpPr txBox="1"/>
          <p:nvPr/>
        </p:nvSpPr>
        <p:spPr bwMode="auto">
          <a:xfrm>
            <a:off x="4662946" y="4731512"/>
            <a:ext cx="905256" cy="904904"/>
          </a:xfrm>
          <a:prstGeom prst="rect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8" name="iṥlïḍè">
            <a:extLst>
              <a:ext uri="{FF2B5EF4-FFF2-40B4-BE49-F238E27FC236}">
                <a16:creationId xmlns:a16="http://schemas.microsoft.com/office/drawing/2014/main" id="{946F4E10-1C78-4394-AE3F-060D539B6C0D}"/>
              </a:ext>
            </a:extLst>
          </p:cNvPr>
          <p:cNvSpPr/>
          <p:nvPr/>
        </p:nvSpPr>
        <p:spPr bwMode="auto">
          <a:xfrm>
            <a:off x="4876429" y="4939052"/>
            <a:ext cx="478290" cy="489824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ïşļíḑé">
            <a:extLst>
              <a:ext uri="{FF2B5EF4-FFF2-40B4-BE49-F238E27FC236}">
                <a16:creationId xmlns:a16="http://schemas.microsoft.com/office/drawing/2014/main" id="{83625D93-0B65-4C55-9723-AF68DC6315FC}"/>
              </a:ext>
            </a:extLst>
          </p:cNvPr>
          <p:cNvSpPr/>
          <p:nvPr/>
        </p:nvSpPr>
        <p:spPr bwMode="auto">
          <a:xfrm>
            <a:off x="6351430" y="2597661"/>
            <a:ext cx="415928" cy="42595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íṩ1iďê">
            <a:extLst>
              <a:ext uri="{FF2B5EF4-FFF2-40B4-BE49-F238E27FC236}">
                <a16:creationId xmlns:a16="http://schemas.microsoft.com/office/drawing/2014/main" id="{B5C8D9F1-6124-40A0-B548-7C8AC5B86AA0}"/>
              </a:ext>
            </a:extLst>
          </p:cNvPr>
          <p:cNvSpPr/>
          <p:nvPr/>
        </p:nvSpPr>
        <p:spPr bwMode="auto">
          <a:xfrm>
            <a:off x="8391411" y="2597661"/>
            <a:ext cx="415928" cy="42595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iṧ1îďê">
            <a:extLst>
              <a:ext uri="{FF2B5EF4-FFF2-40B4-BE49-F238E27FC236}">
                <a16:creationId xmlns:a16="http://schemas.microsoft.com/office/drawing/2014/main" id="{94F14957-4B4A-4595-83C6-1159D64A4E7D}"/>
              </a:ext>
            </a:extLst>
          </p:cNvPr>
          <p:cNvSpPr/>
          <p:nvPr/>
        </p:nvSpPr>
        <p:spPr bwMode="auto">
          <a:xfrm>
            <a:off x="10431393" y="2597661"/>
            <a:ext cx="415928" cy="425958"/>
          </a:xfrm>
          <a:custGeom>
            <a:avLst/>
            <a:gdLst>
              <a:gd name="T0" fmla="*/ 1547 w 10400"/>
              <a:gd name="T1" fmla="*/ 9330 h 10667"/>
              <a:gd name="T2" fmla="*/ 3077 w 10400"/>
              <a:gd name="T3" fmla="*/ 9013 h 10667"/>
              <a:gd name="T4" fmla="*/ 6114 w 10400"/>
              <a:gd name="T5" fmla="*/ 9700 h 10667"/>
              <a:gd name="T6" fmla="*/ 6806 w 10400"/>
              <a:gd name="T7" fmla="*/ 8539 h 10667"/>
              <a:gd name="T8" fmla="*/ 4079 w 10400"/>
              <a:gd name="T9" fmla="*/ 1127 h 10667"/>
              <a:gd name="T10" fmla="*/ 5193 w 10400"/>
              <a:gd name="T11" fmla="*/ 2254 h 10667"/>
              <a:gd name="T12" fmla="*/ 6352 w 10400"/>
              <a:gd name="T13" fmla="*/ 3340 h 10667"/>
              <a:gd name="T14" fmla="*/ 6296 w 10400"/>
              <a:gd name="T15" fmla="*/ 5841 h 10667"/>
              <a:gd name="T16" fmla="*/ 5318 w 10400"/>
              <a:gd name="T17" fmla="*/ 6578 h 10667"/>
              <a:gd name="T18" fmla="*/ 4851 w 10400"/>
              <a:gd name="T19" fmla="*/ 10126 h 10667"/>
              <a:gd name="T20" fmla="*/ 4154 w 10400"/>
              <a:gd name="T21" fmla="*/ 5500 h 10667"/>
              <a:gd name="T22" fmla="*/ 993 w 10400"/>
              <a:gd name="T23" fmla="*/ 1669 h 10667"/>
              <a:gd name="T24" fmla="*/ 4493 w 10400"/>
              <a:gd name="T25" fmla="*/ 2470 h 10667"/>
              <a:gd name="T26" fmla="*/ 5203 w 10400"/>
              <a:gd name="T27" fmla="*/ 5915 h 10667"/>
              <a:gd name="T28" fmla="*/ 5890 w 10400"/>
              <a:gd name="T29" fmla="*/ 2481 h 10667"/>
              <a:gd name="T30" fmla="*/ 9353 w 10400"/>
              <a:gd name="T31" fmla="*/ 1669 h 10667"/>
              <a:gd name="T32" fmla="*/ 8900 w 10400"/>
              <a:gd name="T33" fmla="*/ 5088 h 10667"/>
              <a:gd name="T34" fmla="*/ 8763 w 10400"/>
              <a:gd name="T35" fmla="*/ 4301 h 10667"/>
              <a:gd name="T36" fmla="*/ 7729 w 10400"/>
              <a:gd name="T37" fmla="*/ 3953 h 10667"/>
              <a:gd name="T38" fmla="*/ 8505 w 10400"/>
              <a:gd name="T39" fmla="*/ 5505 h 10667"/>
              <a:gd name="T40" fmla="*/ 8530 w 10400"/>
              <a:gd name="T41" fmla="*/ 6867 h 10667"/>
              <a:gd name="T42" fmla="*/ 9012 w 10400"/>
              <a:gd name="T43" fmla="*/ 6736 h 10667"/>
              <a:gd name="T44" fmla="*/ 9315 w 10400"/>
              <a:gd name="T45" fmla="*/ 6686 h 10667"/>
              <a:gd name="T46" fmla="*/ 9046 w 10400"/>
              <a:gd name="T47" fmla="*/ 4530 h 10667"/>
              <a:gd name="T48" fmla="*/ 9997 w 10400"/>
              <a:gd name="T49" fmla="*/ 3776 h 10667"/>
              <a:gd name="T50" fmla="*/ 8844 w 10400"/>
              <a:gd name="T51" fmla="*/ 4304 h 10667"/>
              <a:gd name="T52" fmla="*/ 8790 w 10400"/>
              <a:gd name="T53" fmla="*/ 3675 h 10667"/>
              <a:gd name="T54" fmla="*/ 9514 w 10400"/>
              <a:gd name="T55" fmla="*/ 6418 h 10667"/>
              <a:gd name="T56" fmla="*/ 9245 w 10400"/>
              <a:gd name="T57" fmla="*/ 6917 h 10667"/>
              <a:gd name="T58" fmla="*/ 7957 w 10400"/>
              <a:gd name="T59" fmla="*/ 6629 h 10667"/>
              <a:gd name="T60" fmla="*/ 7308 w 10400"/>
              <a:gd name="T61" fmla="*/ 6762 h 10667"/>
              <a:gd name="T62" fmla="*/ 9494 w 10400"/>
              <a:gd name="T63" fmla="*/ 6253 h 10667"/>
              <a:gd name="T64" fmla="*/ 577 w 10400"/>
              <a:gd name="T65" fmla="*/ 3770 h 10667"/>
              <a:gd name="T66" fmla="*/ 1355 w 10400"/>
              <a:gd name="T67" fmla="*/ 4518 h 10667"/>
              <a:gd name="T68" fmla="*/ 1282 w 10400"/>
              <a:gd name="T69" fmla="*/ 5462 h 10667"/>
              <a:gd name="T70" fmla="*/ 1236 w 10400"/>
              <a:gd name="T71" fmla="*/ 6867 h 10667"/>
              <a:gd name="T72" fmla="*/ 1718 w 10400"/>
              <a:gd name="T73" fmla="*/ 6728 h 10667"/>
              <a:gd name="T74" fmla="*/ 2022 w 10400"/>
              <a:gd name="T75" fmla="*/ 6694 h 10667"/>
              <a:gd name="T76" fmla="*/ 1843 w 10400"/>
              <a:gd name="T77" fmla="*/ 4519 h 10667"/>
              <a:gd name="T78" fmla="*/ 2505 w 10400"/>
              <a:gd name="T79" fmla="*/ 3770 h 10667"/>
              <a:gd name="T80" fmla="*/ 1608 w 10400"/>
              <a:gd name="T81" fmla="*/ 5217 h 10667"/>
              <a:gd name="T82" fmla="*/ 1557 w 10400"/>
              <a:gd name="T83" fmla="*/ 4304 h 10667"/>
              <a:gd name="T84" fmla="*/ 1610 w 10400"/>
              <a:gd name="T85" fmla="*/ 3675 h 10667"/>
              <a:gd name="T86" fmla="*/ 1898 w 10400"/>
              <a:gd name="T87" fmla="*/ 3969 h 10667"/>
              <a:gd name="T88" fmla="*/ 1547 w 10400"/>
              <a:gd name="T89" fmla="*/ 7324 h 10667"/>
              <a:gd name="T90" fmla="*/ 2189 w 10400"/>
              <a:gd name="T91" fmla="*/ 6405 h 10667"/>
              <a:gd name="T92" fmla="*/ 1172 w 10400"/>
              <a:gd name="T93" fmla="*/ 6918 h 10667"/>
              <a:gd name="T94" fmla="*/ 669 w 10400"/>
              <a:gd name="T95" fmla="*/ 6629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400" h="10667">
                <a:moveTo>
                  <a:pt x="8838" y="9330"/>
                </a:moveTo>
                <a:cubicBezTo>
                  <a:pt x="8838" y="10067"/>
                  <a:pt x="7206" y="10667"/>
                  <a:pt x="5192" y="10667"/>
                </a:cubicBezTo>
                <a:cubicBezTo>
                  <a:pt x="3180" y="10667"/>
                  <a:pt x="1547" y="10067"/>
                  <a:pt x="1547" y="9330"/>
                </a:cubicBezTo>
                <a:cubicBezTo>
                  <a:pt x="1547" y="8797"/>
                  <a:pt x="2406" y="8341"/>
                  <a:pt x="3638" y="8128"/>
                </a:cubicBezTo>
                <a:lnTo>
                  <a:pt x="3638" y="8495"/>
                </a:lnTo>
                <a:cubicBezTo>
                  <a:pt x="3293" y="8632"/>
                  <a:pt x="3077" y="8813"/>
                  <a:pt x="3077" y="9013"/>
                </a:cubicBezTo>
                <a:cubicBezTo>
                  <a:pt x="3077" y="9437"/>
                  <a:pt x="4015" y="9781"/>
                  <a:pt x="5171" y="9781"/>
                </a:cubicBezTo>
                <a:cubicBezTo>
                  <a:pt x="5497" y="9781"/>
                  <a:pt x="5802" y="9751"/>
                  <a:pt x="6077" y="9703"/>
                </a:cubicBezTo>
                <a:cubicBezTo>
                  <a:pt x="6090" y="9702"/>
                  <a:pt x="6102" y="9702"/>
                  <a:pt x="6114" y="9700"/>
                </a:cubicBezTo>
                <a:cubicBezTo>
                  <a:pt x="6165" y="9694"/>
                  <a:pt x="6212" y="9682"/>
                  <a:pt x="6259" y="9666"/>
                </a:cubicBezTo>
                <a:cubicBezTo>
                  <a:pt x="6859" y="9531"/>
                  <a:pt x="7264" y="9290"/>
                  <a:pt x="7264" y="9013"/>
                </a:cubicBezTo>
                <a:cubicBezTo>
                  <a:pt x="7264" y="8834"/>
                  <a:pt x="7090" y="8669"/>
                  <a:pt x="6806" y="8539"/>
                </a:cubicBezTo>
                <a:lnTo>
                  <a:pt x="6806" y="8137"/>
                </a:lnTo>
                <a:cubicBezTo>
                  <a:pt x="8006" y="8356"/>
                  <a:pt x="8838" y="8805"/>
                  <a:pt x="8838" y="9330"/>
                </a:cubicBezTo>
                <a:close/>
                <a:moveTo>
                  <a:pt x="4079" y="1127"/>
                </a:moveTo>
                <a:cubicBezTo>
                  <a:pt x="4079" y="504"/>
                  <a:pt x="4578" y="0"/>
                  <a:pt x="5193" y="0"/>
                </a:cubicBezTo>
                <a:cubicBezTo>
                  <a:pt x="5807" y="0"/>
                  <a:pt x="6305" y="504"/>
                  <a:pt x="6305" y="1127"/>
                </a:cubicBezTo>
                <a:cubicBezTo>
                  <a:pt x="6305" y="1750"/>
                  <a:pt x="5807" y="2254"/>
                  <a:pt x="5193" y="2254"/>
                </a:cubicBezTo>
                <a:cubicBezTo>
                  <a:pt x="4578" y="2254"/>
                  <a:pt x="4079" y="1750"/>
                  <a:pt x="4079" y="1127"/>
                </a:cubicBezTo>
                <a:close/>
                <a:moveTo>
                  <a:pt x="9353" y="1669"/>
                </a:moveTo>
                <a:cubicBezTo>
                  <a:pt x="8800" y="2578"/>
                  <a:pt x="7557" y="3340"/>
                  <a:pt x="6352" y="3340"/>
                </a:cubicBezTo>
                <a:cubicBezTo>
                  <a:pt x="6274" y="3340"/>
                  <a:pt x="6196" y="3336"/>
                  <a:pt x="6118" y="3330"/>
                </a:cubicBezTo>
                <a:cubicBezTo>
                  <a:pt x="6142" y="3615"/>
                  <a:pt x="6252" y="4928"/>
                  <a:pt x="6282" y="5755"/>
                </a:cubicBezTo>
                <a:cubicBezTo>
                  <a:pt x="6288" y="5783"/>
                  <a:pt x="6294" y="5811"/>
                  <a:pt x="6296" y="5841"/>
                </a:cubicBezTo>
                <a:lnTo>
                  <a:pt x="6568" y="10087"/>
                </a:lnTo>
                <a:cubicBezTo>
                  <a:pt x="6586" y="10373"/>
                  <a:pt x="5564" y="10428"/>
                  <a:pt x="5546" y="10154"/>
                </a:cubicBezTo>
                <a:lnTo>
                  <a:pt x="5318" y="6578"/>
                </a:lnTo>
                <a:cubicBezTo>
                  <a:pt x="5280" y="6574"/>
                  <a:pt x="5244" y="6567"/>
                  <a:pt x="5206" y="6567"/>
                </a:cubicBezTo>
                <a:cubicBezTo>
                  <a:pt x="5174" y="6567"/>
                  <a:pt x="5136" y="6577"/>
                  <a:pt x="5099" y="6587"/>
                </a:cubicBezTo>
                <a:lnTo>
                  <a:pt x="4851" y="10126"/>
                </a:lnTo>
                <a:cubicBezTo>
                  <a:pt x="4832" y="10398"/>
                  <a:pt x="3810" y="10338"/>
                  <a:pt x="3830" y="10052"/>
                </a:cubicBezTo>
                <a:lnTo>
                  <a:pt x="4144" y="5559"/>
                </a:lnTo>
                <a:cubicBezTo>
                  <a:pt x="4146" y="5538"/>
                  <a:pt x="4150" y="5520"/>
                  <a:pt x="4154" y="5500"/>
                </a:cubicBezTo>
                <a:cubicBezTo>
                  <a:pt x="4199" y="4432"/>
                  <a:pt x="4252" y="3400"/>
                  <a:pt x="4257" y="3326"/>
                </a:cubicBezTo>
                <a:cubicBezTo>
                  <a:pt x="4169" y="3334"/>
                  <a:pt x="4081" y="3340"/>
                  <a:pt x="3994" y="3340"/>
                </a:cubicBezTo>
                <a:cubicBezTo>
                  <a:pt x="2788" y="3340"/>
                  <a:pt x="1546" y="2578"/>
                  <a:pt x="993" y="1669"/>
                </a:cubicBezTo>
                <a:cubicBezTo>
                  <a:pt x="879" y="1481"/>
                  <a:pt x="936" y="1235"/>
                  <a:pt x="1122" y="1120"/>
                </a:cubicBezTo>
                <a:cubicBezTo>
                  <a:pt x="1308" y="1003"/>
                  <a:pt x="1551" y="1062"/>
                  <a:pt x="1665" y="1250"/>
                </a:cubicBezTo>
                <a:cubicBezTo>
                  <a:pt x="2166" y="2073"/>
                  <a:pt x="3484" y="2756"/>
                  <a:pt x="4493" y="2470"/>
                </a:cubicBezTo>
                <a:cubicBezTo>
                  <a:pt x="4663" y="2411"/>
                  <a:pt x="4865" y="2374"/>
                  <a:pt x="5089" y="2365"/>
                </a:cubicBezTo>
                <a:lnTo>
                  <a:pt x="4729" y="5423"/>
                </a:lnTo>
                <a:lnTo>
                  <a:pt x="5203" y="5915"/>
                </a:lnTo>
                <a:lnTo>
                  <a:pt x="5617" y="5423"/>
                </a:lnTo>
                <a:lnTo>
                  <a:pt x="5330" y="2373"/>
                </a:lnTo>
                <a:cubicBezTo>
                  <a:pt x="5531" y="2387"/>
                  <a:pt x="5725" y="2423"/>
                  <a:pt x="5890" y="2481"/>
                </a:cubicBezTo>
                <a:cubicBezTo>
                  <a:pt x="6894" y="2741"/>
                  <a:pt x="8187" y="2063"/>
                  <a:pt x="8681" y="1250"/>
                </a:cubicBezTo>
                <a:cubicBezTo>
                  <a:pt x="8795" y="1062"/>
                  <a:pt x="9038" y="1003"/>
                  <a:pt x="9224" y="1119"/>
                </a:cubicBezTo>
                <a:cubicBezTo>
                  <a:pt x="9410" y="1235"/>
                  <a:pt x="9468" y="1481"/>
                  <a:pt x="9353" y="1669"/>
                </a:cubicBezTo>
                <a:close/>
                <a:moveTo>
                  <a:pt x="8844" y="4304"/>
                </a:moveTo>
                <a:cubicBezTo>
                  <a:pt x="8839" y="4303"/>
                  <a:pt x="8833" y="4303"/>
                  <a:pt x="8827" y="4302"/>
                </a:cubicBezTo>
                <a:lnTo>
                  <a:pt x="8900" y="5088"/>
                </a:lnTo>
                <a:lnTo>
                  <a:pt x="8793" y="5217"/>
                </a:lnTo>
                <a:lnTo>
                  <a:pt x="8671" y="5088"/>
                </a:lnTo>
                <a:lnTo>
                  <a:pt x="8763" y="4301"/>
                </a:lnTo>
                <a:cubicBezTo>
                  <a:pt x="8543" y="4286"/>
                  <a:pt x="8343" y="4195"/>
                  <a:pt x="7895" y="3770"/>
                </a:cubicBezTo>
                <a:cubicBezTo>
                  <a:pt x="7846" y="3723"/>
                  <a:pt x="7769" y="3725"/>
                  <a:pt x="7722" y="3776"/>
                </a:cubicBezTo>
                <a:cubicBezTo>
                  <a:pt x="7676" y="3826"/>
                  <a:pt x="7679" y="3906"/>
                  <a:pt x="7729" y="3953"/>
                </a:cubicBezTo>
                <a:cubicBezTo>
                  <a:pt x="8086" y="4293"/>
                  <a:pt x="8319" y="4456"/>
                  <a:pt x="8558" y="4519"/>
                </a:cubicBezTo>
                <a:cubicBezTo>
                  <a:pt x="8558" y="4523"/>
                  <a:pt x="8556" y="4527"/>
                  <a:pt x="8556" y="4530"/>
                </a:cubicBezTo>
                <a:lnTo>
                  <a:pt x="8505" y="5505"/>
                </a:lnTo>
                <a:lnTo>
                  <a:pt x="8378" y="6694"/>
                </a:lnTo>
                <a:cubicBezTo>
                  <a:pt x="8369" y="6780"/>
                  <a:pt x="8430" y="6857"/>
                  <a:pt x="8514" y="6867"/>
                </a:cubicBezTo>
                <a:cubicBezTo>
                  <a:pt x="8520" y="6867"/>
                  <a:pt x="8525" y="6867"/>
                  <a:pt x="8530" y="6867"/>
                </a:cubicBezTo>
                <a:cubicBezTo>
                  <a:pt x="8608" y="6867"/>
                  <a:pt x="8674" y="6808"/>
                  <a:pt x="8683" y="6728"/>
                </a:cubicBezTo>
                <a:lnTo>
                  <a:pt x="8815" y="5498"/>
                </a:lnTo>
                <a:lnTo>
                  <a:pt x="9012" y="6736"/>
                </a:lnTo>
                <a:cubicBezTo>
                  <a:pt x="9025" y="6813"/>
                  <a:pt x="9090" y="6868"/>
                  <a:pt x="9164" y="6868"/>
                </a:cubicBezTo>
                <a:cubicBezTo>
                  <a:pt x="9172" y="6868"/>
                  <a:pt x="9180" y="6867"/>
                  <a:pt x="9188" y="6866"/>
                </a:cubicBezTo>
                <a:cubicBezTo>
                  <a:pt x="9272" y="6852"/>
                  <a:pt x="9328" y="6771"/>
                  <a:pt x="9315" y="6686"/>
                </a:cubicBezTo>
                <a:lnTo>
                  <a:pt x="9119" y="5462"/>
                </a:lnTo>
                <a:cubicBezTo>
                  <a:pt x="9119" y="5461"/>
                  <a:pt x="9120" y="5460"/>
                  <a:pt x="9120" y="5459"/>
                </a:cubicBezTo>
                <a:lnTo>
                  <a:pt x="9046" y="4530"/>
                </a:lnTo>
                <a:cubicBezTo>
                  <a:pt x="9046" y="4526"/>
                  <a:pt x="9046" y="4522"/>
                  <a:pt x="9045" y="4518"/>
                </a:cubicBezTo>
                <a:cubicBezTo>
                  <a:pt x="9279" y="4456"/>
                  <a:pt x="9631" y="4296"/>
                  <a:pt x="9990" y="3953"/>
                </a:cubicBezTo>
                <a:cubicBezTo>
                  <a:pt x="10040" y="3906"/>
                  <a:pt x="10043" y="3826"/>
                  <a:pt x="9997" y="3776"/>
                </a:cubicBezTo>
                <a:cubicBezTo>
                  <a:pt x="9950" y="3725"/>
                  <a:pt x="9873" y="3723"/>
                  <a:pt x="9823" y="3770"/>
                </a:cubicBezTo>
                <a:cubicBezTo>
                  <a:pt x="9407" y="4166"/>
                  <a:pt x="9010" y="4290"/>
                  <a:pt x="8857" y="4300"/>
                </a:cubicBezTo>
                <a:cubicBezTo>
                  <a:pt x="8852" y="4300"/>
                  <a:pt x="8849" y="4303"/>
                  <a:pt x="8844" y="4304"/>
                </a:cubicBezTo>
                <a:close/>
                <a:moveTo>
                  <a:pt x="8790" y="4263"/>
                </a:moveTo>
                <a:cubicBezTo>
                  <a:pt x="8949" y="4263"/>
                  <a:pt x="9078" y="4131"/>
                  <a:pt x="9078" y="3969"/>
                </a:cubicBezTo>
                <a:cubicBezTo>
                  <a:pt x="9078" y="3807"/>
                  <a:pt x="8949" y="3675"/>
                  <a:pt x="8790" y="3675"/>
                </a:cubicBezTo>
                <a:cubicBezTo>
                  <a:pt x="8631" y="3675"/>
                  <a:pt x="8503" y="3807"/>
                  <a:pt x="8503" y="3969"/>
                </a:cubicBezTo>
                <a:cubicBezTo>
                  <a:pt x="8503" y="4131"/>
                  <a:pt x="8631" y="4263"/>
                  <a:pt x="8790" y="4263"/>
                </a:cubicBezTo>
                <a:close/>
                <a:moveTo>
                  <a:pt x="9514" y="6418"/>
                </a:moveTo>
                <a:cubicBezTo>
                  <a:pt x="9649" y="6475"/>
                  <a:pt x="9732" y="6548"/>
                  <a:pt x="9732" y="6629"/>
                </a:cubicBezTo>
                <a:cubicBezTo>
                  <a:pt x="9732" y="6745"/>
                  <a:pt x="9561" y="6846"/>
                  <a:pt x="9306" y="6903"/>
                </a:cubicBezTo>
                <a:cubicBezTo>
                  <a:pt x="9287" y="6910"/>
                  <a:pt x="9267" y="6915"/>
                  <a:pt x="9245" y="6917"/>
                </a:cubicBezTo>
                <a:cubicBezTo>
                  <a:pt x="9240" y="6918"/>
                  <a:pt x="9235" y="6918"/>
                  <a:pt x="9229" y="6918"/>
                </a:cubicBezTo>
                <a:cubicBezTo>
                  <a:pt x="9112" y="6939"/>
                  <a:pt x="8983" y="6952"/>
                  <a:pt x="8845" y="6952"/>
                </a:cubicBezTo>
                <a:cubicBezTo>
                  <a:pt x="8355" y="6952"/>
                  <a:pt x="7957" y="6807"/>
                  <a:pt x="7957" y="6629"/>
                </a:cubicBezTo>
                <a:cubicBezTo>
                  <a:pt x="7957" y="6542"/>
                  <a:pt x="8055" y="6463"/>
                  <a:pt x="8211" y="6405"/>
                </a:cubicBezTo>
                <a:lnTo>
                  <a:pt x="8222" y="6252"/>
                </a:lnTo>
                <a:cubicBezTo>
                  <a:pt x="7685" y="6340"/>
                  <a:pt x="7308" y="6534"/>
                  <a:pt x="7308" y="6762"/>
                </a:cubicBezTo>
                <a:cubicBezTo>
                  <a:pt x="7308" y="7072"/>
                  <a:pt x="8000" y="7324"/>
                  <a:pt x="8854" y="7324"/>
                </a:cubicBezTo>
                <a:cubicBezTo>
                  <a:pt x="9708" y="7324"/>
                  <a:pt x="10400" y="7072"/>
                  <a:pt x="10400" y="6762"/>
                </a:cubicBezTo>
                <a:cubicBezTo>
                  <a:pt x="10400" y="6535"/>
                  <a:pt x="10027" y="6342"/>
                  <a:pt x="9494" y="6253"/>
                </a:cubicBezTo>
                <a:lnTo>
                  <a:pt x="9514" y="6418"/>
                </a:lnTo>
                <a:close/>
                <a:moveTo>
                  <a:pt x="1543" y="4300"/>
                </a:moveTo>
                <a:cubicBezTo>
                  <a:pt x="1391" y="4290"/>
                  <a:pt x="994" y="4166"/>
                  <a:pt x="577" y="3770"/>
                </a:cubicBezTo>
                <a:cubicBezTo>
                  <a:pt x="528" y="3723"/>
                  <a:pt x="450" y="3725"/>
                  <a:pt x="404" y="3776"/>
                </a:cubicBezTo>
                <a:cubicBezTo>
                  <a:pt x="358" y="3826"/>
                  <a:pt x="361" y="3906"/>
                  <a:pt x="411" y="3953"/>
                </a:cubicBezTo>
                <a:cubicBezTo>
                  <a:pt x="770" y="4296"/>
                  <a:pt x="1122" y="4456"/>
                  <a:pt x="1355" y="4518"/>
                </a:cubicBezTo>
                <a:cubicBezTo>
                  <a:pt x="1355" y="4522"/>
                  <a:pt x="1355" y="4526"/>
                  <a:pt x="1355" y="4530"/>
                </a:cubicBezTo>
                <a:lnTo>
                  <a:pt x="1281" y="5459"/>
                </a:lnTo>
                <a:cubicBezTo>
                  <a:pt x="1281" y="5460"/>
                  <a:pt x="1282" y="5461"/>
                  <a:pt x="1282" y="5462"/>
                </a:cubicBezTo>
                <a:lnTo>
                  <a:pt x="1086" y="6686"/>
                </a:lnTo>
                <a:cubicBezTo>
                  <a:pt x="1072" y="6771"/>
                  <a:pt x="1129" y="6852"/>
                  <a:pt x="1212" y="6866"/>
                </a:cubicBezTo>
                <a:cubicBezTo>
                  <a:pt x="1221" y="6867"/>
                  <a:pt x="1229" y="6867"/>
                  <a:pt x="1236" y="6867"/>
                </a:cubicBezTo>
                <a:cubicBezTo>
                  <a:pt x="1311" y="6867"/>
                  <a:pt x="1376" y="6813"/>
                  <a:pt x="1388" y="6736"/>
                </a:cubicBezTo>
                <a:lnTo>
                  <a:pt x="1586" y="5498"/>
                </a:lnTo>
                <a:lnTo>
                  <a:pt x="1718" y="6728"/>
                </a:lnTo>
                <a:cubicBezTo>
                  <a:pt x="1726" y="6808"/>
                  <a:pt x="1792" y="6867"/>
                  <a:pt x="1870" y="6867"/>
                </a:cubicBezTo>
                <a:cubicBezTo>
                  <a:pt x="1875" y="6867"/>
                  <a:pt x="1881" y="6867"/>
                  <a:pt x="1887" y="6867"/>
                </a:cubicBezTo>
                <a:cubicBezTo>
                  <a:pt x="1971" y="6857"/>
                  <a:pt x="2032" y="6780"/>
                  <a:pt x="2022" y="6694"/>
                </a:cubicBezTo>
                <a:lnTo>
                  <a:pt x="1895" y="5505"/>
                </a:lnTo>
                <a:lnTo>
                  <a:pt x="1845" y="4530"/>
                </a:lnTo>
                <a:cubicBezTo>
                  <a:pt x="1845" y="4527"/>
                  <a:pt x="1843" y="4523"/>
                  <a:pt x="1843" y="4519"/>
                </a:cubicBezTo>
                <a:cubicBezTo>
                  <a:pt x="2082" y="4456"/>
                  <a:pt x="2314" y="4293"/>
                  <a:pt x="2672" y="3953"/>
                </a:cubicBezTo>
                <a:cubicBezTo>
                  <a:pt x="2722" y="3906"/>
                  <a:pt x="2725" y="3826"/>
                  <a:pt x="2678" y="3776"/>
                </a:cubicBezTo>
                <a:cubicBezTo>
                  <a:pt x="2632" y="3725"/>
                  <a:pt x="2555" y="3722"/>
                  <a:pt x="2505" y="3770"/>
                </a:cubicBezTo>
                <a:cubicBezTo>
                  <a:pt x="2058" y="4195"/>
                  <a:pt x="1857" y="4286"/>
                  <a:pt x="1637" y="4301"/>
                </a:cubicBezTo>
                <a:lnTo>
                  <a:pt x="1730" y="5088"/>
                </a:lnTo>
                <a:lnTo>
                  <a:pt x="1608" y="5217"/>
                </a:lnTo>
                <a:lnTo>
                  <a:pt x="1501" y="5088"/>
                </a:lnTo>
                <a:lnTo>
                  <a:pt x="1574" y="4302"/>
                </a:lnTo>
                <a:cubicBezTo>
                  <a:pt x="1568" y="4303"/>
                  <a:pt x="1562" y="4303"/>
                  <a:pt x="1557" y="4304"/>
                </a:cubicBezTo>
                <a:cubicBezTo>
                  <a:pt x="1552" y="4303"/>
                  <a:pt x="1548" y="4300"/>
                  <a:pt x="1543" y="4300"/>
                </a:cubicBezTo>
                <a:close/>
                <a:moveTo>
                  <a:pt x="1898" y="3969"/>
                </a:moveTo>
                <a:cubicBezTo>
                  <a:pt x="1898" y="3807"/>
                  <a:pt x="1769" y="3675"/>
                  <a:pt x="1610" y="3675"/>
                </a:cubicBezTo>
                <a:cubicBezTo>
                  <a:pt x="1452" y="3675"/>
                  <a:pt x="1323" y="3807"/>
                  <a:pt x="1323" y="3969"/>
                </a:cubicBezTo>
                <a:cubicBezTo>
                  <a:pt x="1323" y="4131"/>
                  <a:pt x="1452" y="4263"/>
                  <a:pt x="1610" y="4263"/>
                </a:cubicBezTo>
                <a:cubicBezTo>
                  <a:pt x="1769" y="4263"/>
                  <a:pt x="1898" y="4131"/>
                  <a:pt x="1898" y="3969"/>
                </a:cubicBezTo>
                <a:close/>
                <a:moveTo>
                  <a:pt x="906" y="6253"/>
                </a:moveTo>
                <a:cubicBezTo>
                  <a:pt x="373" y="6342"/>
                  <a:pt x="0" y="6535"/>
                  <a:pt x="0" y="6762"/>
                </a:cubicBezTo>
                <a:cubicBezTo>
                  <a:pt x="0" y="7072"/>
                  <a:pt x="693" y="7324"/>
                  <a:pt x="1547" y="7324"/>
                </a:cubicBezTo>
                <a:cubicBezTo>
                  <a:pt x="2401" y="7324"/>
                  <a:pt x="3093" y="7072"/>
                  <a:pt x="3093" y="6762"/>
                </a:cubicBezTo>
                <a:cubicBezTo>
                  <a:pt x="3093" y="6534"/>
                  <a:pt x="2716" y="6340"/>
                  <a:pt x="2178" y="6252"/>
                </a:cubicBezTo>
                <a:lnTo>
                  <a:pt x="2189" y="6405"/>
                </a:lnTo>
                <a:cubicBezTo>
                  <a:pt x="2346" y="6463"/>
                  <a:pt x="2444" y="6542"/>
                  <a:pt x="2444" y="6629"/>
                </a:cubicBezTo>
                <a:cubicBezTo>
                  <a:pt x="2444" y="6807"/>
                  <a:pt x="2046" y="6952"/>
                  <a:pt x="1556" y="6952"/>
                </a:cubicBezTo>
                <a:cubicBezTo>
                  <a:pt x="1418" y="6952"/>
                  <a:pt x="1289" y="6939"/>
                  <a:pt x="1172" y="6918"/>
                </a:cubicBezTo>
                <a:cubicBezTo>
                  <a:pt x="1166" y="6918"/>
                  <a:pt x="1161" y="6918"/>
                  <a:pt x="1155" y="6917"/>
                </a:cubicBezTo>
                <a:cubicBezTo>
                  <a:pt x="1134" y="6915"/>
                  <a:pt x="1114" y="6910"/>
                  <a:pt x="1095" y="6903"/>
                </a:cubicBezTo>
                <a:cubicBezTo>
                  <a:pt x="840" y="6846"/>
                  <a:pt x="669" y="6745"/>
                  <a:pt x="669" y="6629"/>
                </a:cubicBezTo>
                <a:cubicBezTo>
                  <a:pt x="669" y="6548"/>
                  <a:pt x="751" y="6475"/>
                  <a:pt x="887" y="6418"/>
                </a:cubicBezTo>
                <a:lnTo>
                  <a:pt x="906" y="6253"/>
                </a:ln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B71236C-FD8A-46BE-83DB-4F5D012C0F6C}"/>
              </a:ext>
            </a:extLst>
          </p:cNvPr>
          <p:cNvCxnSpPr/>
          <p:nvPr/>
        </p:nvCxnSpPr>
        <p:spPr>
          <a:xfrm>
            <a:off x="7598170" y="2072134"/>
            <a:ext cx="0" cy="356428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86B0881-CCE4-4F84-A661-F952A9420B21}"/>
              </a:ext>
            </a:extLst>
          </p:cNvPr>
          <p:cNvCxnSpPr/>
          <p:nvPr/>
        </p:nvCxnSpPr>
        <p:spPr>
          <a:xfrm>
            <a:off x="9705442" y="2072134"/>
            <a:ext cx="0" cy="356428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FBE6476-5E3F-4BC9-8C16-B82CB778966C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B9CF938-E06E-45FC-A27C-ED43326F595D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alarm-bell_72693">
              <a:extLst>
                <a:ext uri="{FF2B5EF4-FFF2-40B4-BE49-F238E27FC236}">
                  <a16:creationId xmlns:a16="http://schemas.microsoft.com/office/drawing/2014/main" id="{BB018DCF-CC7E-4116-97A5-27B587232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23813B4D-2FC4-475F-97C4-A06E5938CD38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íṩḻíḓé">
            <a:extLst>
              <a:ext uri="{FF2B5EF4-FFF2-40B4-BE49-F238E27FC236}">
                <a16:creationId xmlns:a16="http://schemas.microsoft.com/office/drawing/2014/main" id="{B4A63434-B317-4310-AE82-BD41B32B97A7}"/>
              </a:ext>
            </a:extLst>
          </p:cNvPr>
          <p:cNvSpPr/>
          <p:nvPr/>
        </p:nvSpPr>
        <p:spPr>
          <a:xfrm>
            <a:off x="5850127" y="3901995"/>
            <a:ext cx="146611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2CC9198-F39F-435E-845A-A7D18865880F}"/>
              </a:ext>
            </a:extLst>
          </p:cNvPr>
          <p:cNvSpPr txBox="1"/>
          <p:nvPr/>
        </p:nvSpPr>
        <p:spPr>
          <a:xfrm>
            <a:off x="5683001" y="3440330"/>
            <a:ext cx="173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4" name="íṩḻíḓé">
            <a:extLst>
              <a:ext uri="{FF2B5EF4-FFF2-40B4-BE49-F238E27FC236}">
                <a16:creationId xmlns:a16="http://schemas.microsoft.com/office/drawing/2014/main" id="{886FFB50-A29E-4B25-B826-C0366D9D724F}"/>
              </a:ext>
            </a:extLst>
          </p:cNvPr>
          <p:cNvSpPr/>
          <p:nvPr/>
        </p:nvSpPr>
        <p:spPr>
          <a:xfrm>
            <a:off x="7880097" y="3894321"/>
            <a:ext cx="146611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FBFCDEC-5EE1-420D-BB60-9F9992AE38C1}"/>
              </a:ext>
            </a:extLst>
          </p:cNvPr>
          <p:cNvSpPr txBox="1"/>
          <p:nvPr/>
        </p:nvSpPr>
        <p:spPr>
          <a:xfrm>
            <a:off x="7712971" y="3432656"/>
            <a:ext cx="173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6" name="íṩḻíḓé">
            <a:extLst>
              <a:ext uri="{FF2B5EF4-FFF2-40B4-BE49-F238E27FC236}">
                <a16:creationId xmlns:a16="http://schemas.microsoft.com/office/drawing/2014/main" id="{344559D8-0EFB-4879-A6AA-615A3337B26A}"/>
              </a:ext>
            </a:extLst>
          </p:cNvPr>
          <p:cNvSpPr/>
          <p:nvPr/>
        </p:nvSpPr>
        <p:spPr>
          <a:xfrm>
            <a:off x="9976514" y="3901995"/>
            <a:ext cx="146611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5982604-F0B5-4857-9ED1-37137D3E7F12}"/>
              </a:ext>
            </a:extLst>
          </p:cNvPr>
          <p:cNvSpPr txBox="1"/>
          <p:nvPr/>
        </p:nvSpPr>
        <p:spPr>
          <a:xfrm>
            <a:off x="9809388" y="3440330"/>
            <a:ext cx="173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 text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8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  <p:bldP spid="16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ṧḷiḋe">
            <a:extLst>
              <a:ext uri="{FF2B5EF4-FFF2-40B4-BE49-F238E27FC236}">
                <a16:creationId xmlns:a16="http://schemas.microsoft.com/office/drawing/2014/main" id="{0C9D20F7-3AC3-4ED7-8E63-3381FB0898B2}"/>
              </a:ext>
            </a:extLst>
          </p:cNvPr>
          <p:cNvSpPr/>
          <p:nvPr/>
        </p:nvSpPr>
        <p:spPr bwMode="auto">
          <a:xfrm>
            <a:off x="3272832" y="2929911"/>
            <a:ext cx="1403697" cy="1394127"/>
          </a:xfrm>
          <a:custGeom>
            <a:avLst/>
            <a:gdLst>
              <a:gd name="T0" fmla="*/ 1396929 w 19679"/>
              <a:gd name="T1" fmla="*/ 1387475 h 21600"/>
              <a:gd name="T2" fmla="*/ 1396929 w 19679"/>
              <a:gd name="T3" fmla="*/ 1387475 h 21600"/>
              <a:gd name="T4" fmla="*/ 1396929 w 19679"/>
              <a:gd name="T5" fmla="*/ 1387475 h 21600"/>
              <a:gd name="T6" fmla="*/ 1396929 w 19679"/>
              <a:gd name="T7" fmla="*/ 13874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1"/>
                  <a:pt x="2881" y="3185"/>
                </a:cubicBezTo>
                <a:cubicBezTo>
                  <a:pt x="-961" y="7432"/>
                  <a:pt x="-961" y="14317"/>
                  <a:pt x="2881" y="18564"/>
                </a:cubicBezTo>
                <a:cubicBezTo>
                  <a:pt x="4403" y="20245"/>
                  <a:pt x="6299" y="21250"/>
                  <a:pt x="8273" y="21599"/>
                </a:cubicBezTo>
                <a:cubicBezTo>
                  <a:pt x="8280" y="21196"/>
                  <a:pt x="8288" y="20786"/>
                  <a:pt x="8291" y="20399"/>
                </a:cubicBezTo>
                <a:cubicBezTo>
                  <a:pt x="8298" y="19449"/>
                  <a:pt x="7895" y="18952"/>
                  <a:pt x="7454" y="18205"/>
                </a:cubicBezTo>
                <a:cubicBezTo>
                  <a:pt x="7100" y="17604"/>
                  <a:pt x="7030" y="16970"/>
                  <a:pt x="6909" y="16284"/>
                </a:cubicBezTo>
                <a:cubicBezTo>
                  <a:pt x="6776" y="15533"/>
                  <a:pt x="6599" y="14888"/>
                  <a:pt x="6753" y="14112"/>
                </a:cubicBezTo>
                <a:cubicBezTo>
                  <a:pt x="6887" y="13434"/>
                  <a:pt x="7281" y="13322"/>
                  <a:pt x="7787" y="13110"/>
                </a:cubicBezTo>
                <a:cubicBezTo>
                  <a:pt x="7554" y="12673"/>
                  <a:pt x="7406" y="12140"/>
                  <a:pt x="7790" y="11734"/>
                </a:cubicBezTo>
                <a:cubicBezTo>
                  <a:pt x="8060" y="11449"/>
                  <a:pt x="8680" y="11481"/>
                  <a:pt x="8951" y="11734"/>
                </a:cubicBezTo>
                <a:cubicBezTo>
                  <a:pt x="8952" y="10799"/>
                  <a:pt x="8650" y="9866"/>
                  <a:pt x="8398" y="8977"/>
                </a:cubicBezTo>
                <a:cubicBezTo>
                  <a:pt x="8241" y="8425"/>
                  <a:pt x="8213" y="7832"/>
                  <a:pt x="8068" y="7277"/>
                </a:cubicBezTo>
                <a:cubicBezTo>
                  <a:pt x="7963" y="6878"/>
                  <a:pt x="7786" y="6442"/>
                  <a:pt x="7764" y="6025"/>
                </a:cubicBezTo>
                <a:cubicBezTo>
                  <a:pt x="7707" y="4971"/>
                  <a:pt x="8821" y="5095"/>
                  <a:pt x="9034" y="6016"/>
                </a:cubicBezTo>
                <a:cubicBezTo>
                  <a:pt x="9248" y="6940"/>
                  <a:pt x="9675" y="8095"/>
                  <a:pt x="9790" y="9038"/>
                </a:cubicBezTo>
                <a:cubicBezTo>
                  <a:pt x="9832" y="9377"/>
                  <a:pt x="10225" y="11269"/>
                  <a:pt x="10518" y="11269"/>
                </a:cubicBezTo>
                <a:cubicBezTo>
                  <a:pt x="11000" y="11269"/>
                  <a:pt x="11177" y="9653"/>
                  <a:pt x="11285" y="9325"/>
                </a:cubicBezTo>
                <a:cubicBezTo>
                  <a:pt x="11460" y="8791"/>
                  <a:pt x="11555" y="8186"/>
                  <a:pt x="11596" y="7616"/>
                </a:cubicBezTo>
                <a:cubicBezTo>
                  <a:pt x="11626" y="7204"/>
                  <a:pt x="11663" y="6834"/>
                  <a:pt x="11804" y="6450"/>
                </a:cubicBezTo>
                <a:cubicBezTo>
                  <a:pt x="12132" y="5554"/>
                  <a:pt x="12881" y="5794"/>
                  <a:pt x="12976" y="6728"/>
                </a:cubicBezTo>
                <a:cubicBezTo>
                  <a:pt x="13032" y="7273"/>
                  <a:pt x="12812" y="7796"/>
                  <a:pt x="12776" y="8337"/>
                </a:cubicBezTo>
                <a:cubicBezTo>
                  <a:pt x="12740" y="8882"/>
                  <a:pt x="12629" y="9500"/>
                  <a:pt x="12459" y="10026"/>
                </a:cubicBezTo>
                <a:cubicBezTo>
                  <a:pt x="12320" y="10457"/>
                  <a:pt x="12422" y="10912"/>
                  <a:pt x="12334" y="11364"/>
                </a:cubicBezTo>
                <a:cubicBezTo>
                  <a:pt x="12243" y="11837"/>
                  <a:pt x="12155" y="12146"/>
                  <a:pt x="12267" y="12628"/>
                </a:cubicBezTo>
                <a:cubicBezTo>
                  <a:pt x="12513" y="13688"/>
                  <a:pt x="12427" y="14900"/>
                  <a:pt x="12454" y="15850"/>
                </a:cubicBezTo>
                <a:cubicBezTo>
                  <a:pt x="12478" y="16701"/>
                  <a:pt x="12402" y="17232"/>
                  <a:pt x="12215" y="18058"/>
                </a:cubicBezTo>
                <a:cubicBezTo>
                  <a:pt x="11974" y="19124"/>
                  <a:pt x="12145" y="20145"/>
                  <a:pt x="12111" y="21258"/>
                </a:cubicBezTo>
                <a:cubicBezTo>
                  <a:pt x="12109" y="21322"/>
                  <a:pt x="12110" y="21381"/>
                  <a:pt x="12108" y="21444"/>
                </a:cubicBezTo>
                <a:cubicBezTo>
                  <a:pt x="13826" y="20996"/>
                  <a:pt x="15456" y="20044"/>
                  <a:pt x="16796" y="18564"/>
                </a:cubicBezTo>
                <a:cubicBezTo>
                  <a:pt x="20638" y="14317"/>
                  <a:pt x="20639" y="7432"/>
                  <a:pt x="16796" y="3185"/>
                </a:cubicBezTo>
                <a:cubicBezTo>
                  <a:pt x="14875" y="1061"/>
                  <a:pt x="12358" y="0"/>
                  <a:pt x="9840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854074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1pPr>
            <a:lvl2pPr marL="1489073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2pPr>
            <a:lvl3pPr marL="2124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3pPr>
            <a:lvl4pPr marL="2759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4pPr>
            <a:lvl5pPr marL="3394071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5pPr>
            <a:lvl6pPr marL="2285998" algn="l" defTabSz="914399" rtl="0" eaLnBrk="1" latinLnBrk="0" hangingPunct="1">
              <a:defRPr sz="7000" kern="1200">
                <a:solidFill>
                  <a:srgbClr val="777776"/>
                </a:solidFill>
              </a:defRPr>
            </a:lvl6pPr>
            <a:lvl7pPr marL="27431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7pPr>
            <a:lvl8pPr marL="32003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8pPr>
            <a:lvl9pPr marL="3657596" algn="l" defTabSz="914399" rtl="0" eaLnBrk="1" latinLnBrk="0" hangingPunct="1">
              <a:defRPr sz="7000" kern="1200">
                <a:solidFill>
                  <a:srgbClr val="777776"/>
                </a:solidFill>
              </a:defRPr>
            </a:lvl9pPr>
          </a:lstStyle>
          <a:p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íŝlïḑe">
            <a:extLst>
              <a:ext uri="{FF2B5EF4-FFF2-40B4-BE49-F238E27FC236}">
                <a16:creationId xmlns:a16="http://schemas.microsoft.com/office/drawing/2014/main" id="{533E6A1A-11E3-483A-AE24-86318A181FCB}"/>
              </a:ext>
            </a:extLst>
          </p:cNvPr>
          <p:cNvSpPr/>
          <p:nvPr/>
        </p:nvSpPr>
        <p:spPr bwMode="auto">
          <a:xfrm>
            <a:off x="7515470" y="2930310"/>
            <a:ext cx="1403697" cy="1393329"/>
          </a:xfrm>
          <a:custGeom>
            <a:avLst/>
            <a:gdLst>
              <a:gd name="T0" fmla="*/ 1396929 w 19679"/>
              <a:gd name="T1" fmla="*/ 1386681 h 21600"/>
              <a:gd name="T2" fmla="*/ 1396929 w 19679"/>
              <a:gd name="T3" fmla="*/ 1386681 h 21600"/>
              <a:gd name="T4" fmla="*/ 1396929 w 19679"/>
              <a:gd name="T5" fmla="*/ 1386681 h 21600"/>
              <a:gd name="T6" fmla="*/ 1396929 w 19679"/>
              <a:gd name="T7" fmla="*/ 13866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1"/>
                  <a:pt x="2881" y="3186"/>
                </a:cubicBezTo>
                <a:cubicBezTo>
                  <a:pt x="-961" y="7434"/>
                  <a:pt x="-961" y="14323"/>
                  <a:pt x="2881" y="18571"/>
                </a:cubicBezTo>
                <a:cubicBezTo>
                  <a:pt x="4240" y="20074"/>
                  <a:pt x="5899" y="21033"/>
                  <a:pt x="7644" y="21473"/>
                </a:cubicBezTo>
                <a:cubicBezTo>
                  <a:pt x="7648" y="21252"/>
                  <a:pt x="7643" y="21031"/>
                  <a:pt x="7605" y="20818"/>
                </a:cubicBezTo>
                <a:cubicBezTo>
                  <a:pt x="7431" y="19848"/>
                  <a:pt x="7313" y="18994"/>
                  <a:pt x="7026" y="18045"/>
                </a:cubicBezTo>
                <a:cubicBezTo>
                  <a:pt x="6736" y="17091"/>
                  <a:pt x="6626" y="16134"/>
                  <a:pt x="6475" y="15147"/>
                </a:cubicBezTo>
                <a:cubicBezTo>
                  <a:pt x="6317" y="14118"/>
                  <a:pt x="6608" y="13106"/>
                  <a:pt x="6306" y="12092"/>
                </a:cubicBezTo>
                <a:cubicBezTo>
                  <a:pt x="6068" y="11295"/>
                  <a:pt x="5814" y="10409"/>
                  <a:pt x="5698" y="9570"/>
                </a:cubicBezTo>
                <a:cubicBezTo>
                  <a:pt x="5650" y="9227"/>
                  <a:pt x="5530" y="8463"/>
                  <a:pt x="5937" y="8323"/>
                </a:cubicBezTo>
                <a:cubicBezTo>
                  <a:pt x="6319" y="8202"/>
                  <a:pt x="6444" y="8426"/>
                  <a:pt x="6597" y="8694"/>
                </a:cubicBezTo>
                <a:cubicBezTo>
                  <a:pt x="6826" y="9095"/>
                  <a:pt x="6874" y="9335"/>
                  <a:pt x="6896" y="9794"/>
                </a:cubicBezTo>
                <a:cubicBezTo>
                  <a:pt x="6922" y="10356"/>
                  <a:pt x="7199" y="10966"/>
                  <a:pt x="7353" y="11498"/>
                </a:cubicBezTo>
                <a:cubicBezTo>
                  <a:pt x="7384" y="11604"/>
                  <a:pt x="7694" y="12372"/>
                  <a:pt x="7829" y="11989"/>
                </a:cubicBezTo>
                <a:cubicBezTo>
                  <a:pt x="7961" y="11613"/>
                  <a:pt x="7889" y="11440"/>
                  <a:pt x="7826" y="11032"/>
                </a:cubicBezTo>
                <a:cubicBezTo>
                  <a:pt x="7748" y="10528"/>
                  <a:pt x="7879" y="9965"/>
                  <a:pt x="7771" y="9461"/>
                </a:cubicBezTo>
                <a:cubicBezTo>
                  <a:pt x="7657" y="8925"/>
                  <a:pt x="7685" y="8198"/>
                  <a:pt x="7717" y="7645"/>
                </a:cubicBezTo>
                <a:cubicBezTo>
                  <a:pt x="7743" y="7191"/>
                  <a:pt x="7556" y="5321"/>
                  <a:pt x="8665" y="5823"/>
                </a:cubicBezTo>
                <a:cubicBezTo>
                  <a:pt x="8943" y="5949"/>
                  <a:pt x="8934" y="8058"/>
                  <a:pt x="8925" y="8734"/>
                </a:cubicBezTo>
                <a:cubicBezTo>
                  <a:pt x="8915" y="9462"/>
                  <a:pt x="8950" y="11499"/>
                  <a:pt x="9333" y="11495"/>
                </a:cubicBezTo>
                <a:cubicBezTo>
                  <a:pt x="9470" y="11428"/>
                  <a:pt x="9451" y="10067"/>
                  <a:pt x="9505" y="9814"/>
                </a:cubicBezTo>
                <a:cubicBezTo>
                  <a:pt x="9643" y="9155"/>
                  <a:pt x="9656" y="8384"/>
                  <a:pt x="9723" y="7705"/>
                </a:cubicBezTo>
                <a:cubicBezTo>
                  <a:pt x="9784" y="7081"/>
                  <a:pt x="9730" y="5332"/>
                  <a:pt x="10476" y="5280"/>
                </a:cubicBezTo>
                <a:cubicBezTo>
                  <a:pt x="11885" y="5280"/>
                  <a:pt x="10909" y="7410"/>
                  <a:pt x="10983" y="8191"/>
                </a:cubicBezTo>
                <a:cubicBezTo>
                  <a:pt x="11053" y="8931"/>
                  <a:pt x="10797" y="9574"/>
                  <a:pt x="10786" y="10311"/>
                </a:cubicBezTo>
                <a:cubicBezTo>
                  <a:pt x="10781" y="10633"/>
                  <a:pt x="10668" y="11163"/>
                  <a:pt x="10773" y="11406"/>
                </a:cubicBezTo>
                <a:cubicBezTo>
                  <a:pt x="11150" y="12020"/>
                  <a:pt x="11510" y="10640"/>
                  <a:pt x="11591" y="10417"/>
                </a:cubicBezTo>
                <a:cubicBezTo>
                  <a:pt x="11820" y="9795"/>
                  <a:pt x="12032" y="9181"/>
                  <a:pt x="12308" y="8581"/>
                </a:cubicBezTo>
                <a:cubicBezTo>
                  <a:pt x="12584" y="7983"/>
                  <a:pt x="12566" y="7077"/>
                  <a:pt x="13077" y="6633"/>
                </a:cubicBezTo>
                <a:cubicBezTo>
                  <a:pt x="13359" y="6509"/>
                  <a:pt x="13569" y="6509"/>
                  <a:pt x="13860" y="6771"/>
                </a:cubicBezTo>
                <a:cubicBezTo>
                  <a:pt x="14268" y="7257"/>
                  <a:pt x="13853" y="8101"/>
                  <a:pt x="13706" y="8619"/>
                </a:cubicBezTo>
                <a:cubicBezTo>
                  <a:pt x="13529" y="9246"/>
                  <a:pt x="13374" y="9862"/>
                  <a:pt x="13181" y="10483"/>
                </a:cubicBezTo>
                <a:cubicBezTo>
                  <a:pt x="12911" y="11356"/>
                  <a:pt x="12661" y="12302"/>
                  <a:pt x="12316" y="13135"/>
                </a:cubicBezTo>
                <a:cubicBezTo>
                  <a:pt x="12284" y="13214"/>
                  <a:pt x="12205" y="14203"/>
                  <a:pt x="12197" y="14463"/>
                </a:cubicBezTo>
                <a:cubicBezTo>
                  <a:pt x="12183" y="14897"/>
                  <a:pt x="12230" y="15346"/>
                  <a:pt x="12116" y="15770"/>
                </a:cubicBezTo>
                <a:cubicBezTo>
                  <a:pt x="12055" y="15997"/>
                  <a:pt x="12220" y="16247"/>
                  <a:pt x="12230" y="16505"/>
                </a:cubicBezTo>
                <a:cubicBezTo>
                  <a:pt x="12258" y="17188"/>
                  <a:pt x="11798" y="17805"/>
                  <a:pt x="11487" y="18359"/>
                </a:cubicBezTo>
                <a:cubicBezTo>
                  <a:pt x="11343" y="19093"/>
                  <a:pt x="11444" y="20004"/>
                  <a:pt x="11448" y="20755"/>
                </a:cubicBezTo>
                <a:cubicBezTo>
                  <a:pt x="11450" y="21036"/>
                  <a:pt x="11459" y="21317"/>
                  <a:pt x="11466" y="21599"/>
                </a:cubicBezTo>
                <a:cubicBezTo>
                  <a:pt x="13418" y="21239"/>
                  <a:pt x="15290" y="20236"/>
                  <a:pt x="16796" y="18571"/>
                </a:cubicBezTo>
                <a:cubicBezTo>
                  <a:pt x="20638" y="14323"/>
                  <a:pt x="20638" y="7434"/>
                  <a:pt x="16796" y="3186"/>
                </a:cubicBezTo>
                <a:cubicBezTo>
                  <a:pt x="14875" y="1061"/>
                  <a:pt x="12358" y="0"/>
                  <a:pt x="9840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854074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1pPr>
            <a:lvl2pPr marL="1489073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2pPr>
            <a:lvl3pPr marL="2124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3pPr>
            <a:lvl4pPr marL="2759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4pPr>
            <a:lvl5pPr marL="3394071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5pPr>
            <a:lvl6pPr marL="2285998" algn="l" defTabSz="914399" rtl="0" eaLnBrk="1" latinLnBrk="0" hangingPunct="1">
              <a:defRPr sz="7000" kern="1200">
                <a:solidFill>
                  <a:srgbClr val="777776"/>
                </a:solidFill>
              </a:defRPr>
            </a:lvl6pPr>
            <a:lvl7pPr marL="27431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7pPr>
            <a:lvl8pPr marL="32003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8pPr>
            <a:lvl9pPr marL="3657596" algn="l" defTabSz="914399" rtl="0" eaLnBrk="1" latinLnBrk="0" hangingPunct="1">
              <a:defRPr sz="7000" kern="1200">
                <a:solidFill>
                  <a:srgbClr val="777776"/>
                </a:solidFill>
              </a:defRPr>
            </a:lvl9pPr>
          </a:lstStyle>
          <a:p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iṡļïḍê">
            <a:extLst>
              <a:ext uri="{FF2B5EF4-FFF2-40B4-BE49-F238E27FC236}">
                <a16:creationId xmlns:a16="http://schemas.microsoft.com/office/drawing/2014/main" id="{E01A9E00-7FD1-45C3-A735-9F46DAA3B6BC}"/>
              </a:ext>
            </a:extLst>
          </p:cNvPr>
          <p:cNvSpPr/>
          <p:nvPr/>
        </p:nvSpPr>
        <p:spPr bwMode="auto">
          <a:xfrm>
            <a:off x="1151513" y="2929911"/>
            <a:ext cx="1403697" cy="1394127"/>
          </a:xfrm>
          <a:custGeom>
            <a:avLst/>
            <a:gdLst>
              <a:gd name="T0" fmla="*/ 1396929 w 19679"/>
              <a:gd name="T1" fmla="*/ 1387475 h 21600"/>
              <a:gd name="T2" fmla="*/ 1396929 w 19679"/>
              <a:gd name="T3" fmla="*/ 1387475 h 21600"/>
              <a:gd name="T4" fmla="*/ 1396929 w 19679"/>
              <a:gd name="T5" fmla="*/ 1387475 h 21600"/>
              <a:gd name="T6" fmla="*/ 1396929 w 19679"/>
              <a:gd name="T7" fmla="*/ 13874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1600">
                <a:moveTo>
                  <a:pt x="9838" y="0"/>
                </a:moveTo>
                <a:cubicBezTo>
                  <a:pt x="7321" y="0"/>
                  <a:pt x="4802" y="1061"/>
                  <a:pt x="2881" y="3185"/>
                </a:cubicBezTo>
                <a:cubicBezTo>
                  <a:pt x="-961" y="7433"/>
                  <a:pt x="-961" y="14319"/>
                  <a:pt x="2881" y="18566"/>
                </a:cubicBezTo>
                <a:cubicBezTo>
                  <a:pt x="4162" y="19983"/>
                  <a:pt x="5714" y="20915"/>
                  <a:pt x="7349" y="21387"/>
                </a:cubicBezTo>
                <a:cubicBezTo>
                  <a:pt x="7502" y="20105"/>
                  <a:pt x="7606" y="18839"/>
                  <a:pt x="7040" y="17627"/>
                </a:cubicBezTo>
                <a:cubicBezTo>
                  <a:pt x="6734" y="16971"/>
                  <a:pt x="6508" y="15994"/>
                  <a:pt x="6456" y="15252"/>
                </a:cubicBezTo>
                <a:cubicBezTo>
                  <a:pt x="6401" y="14476"/>
                  <a:pt x="6337" y="13689"/>
                  <a:pt x="6443" y="12919"/>
                </a:cubicBezTo>
                <a:cubicBezTo>
                  <a:pt x="6519" y="12364"/>
                  <a:pt x="6597" y="11933"/>
                  <a:pt x="7092" y="11661"/>
                </a:cubicBezTo>
                <a:cubicBezTo>
                  <a:pt x="7371" y="11509"/>
                  <a:pt x="7879" y="11601"/>
                  <a:pt x="7981" y="11271"/>
                </a:cubicBezTo>
                <a:cubicBezTo>
                  <a:pt x="8218" y="10496"/>
                  <a:pt x="8931" y="10470"/>
                  <a:pt x="9550" y="10696"/>
                </a:cubicBezTo>
                <a:cubicBezTo>
                  <a:pt x="9537" y="9892"/>
                  <a:pt x="10640" y="9462"/>
                  <a:pt x="11187" y="9814"/>
                </a:cubicBezTo>
                <a:cubicBezTo>
                  <a:pt x="11217" y="8792"/>
                  <a:pt x="11241" y="7794"/>
                  <a:pt x="11299" y="6770"/>
                </a:cubicBezTo>
                <a:cubicBezTo>
                  <a:pt x="11331" y="6199"/>
                  <a:pt x="11040" y="4873"/>
                  <a:pt x="11691" y="4630"/>
                </a:cubicBezTo>
                <a:cubicBezTo>
                  <a:pt x="12334" y="4389"/>
                  <a:pt x="12636" y="5057"/>
                  <a:pt x="12665" y="5661"/>
                </a:cubicBezTo>
                <a:cubicBezTo>
                  <a:pt x="12687" y="6109"/>
                  <a:pt x="12630" y="6559"/>
                  <a:pt x="12621" y="7008"/>
                </a:cubicBezTo>
                <a:cubicBezTo>
                  <a:pt x="12615" y="7348"/>
                  <a:pt x="12656" y="7708"/>
                  <a:pt x="12632" y="8051"/>
                </a:cubicBezTo>
                <a:cubicBezTo>
                  <a:pt x="12567" y="8966"/>
                  <a:pt x="12574" y="9833"/>
                  <a:pt x="12541" y="10751"/>
                </a:cubicBezTo>
                <a:cubicBezTo>
                  <a:pt x="12523" y="11234"/>
                  <a:pt x="12603" y="11706"/>
                  <a:pt x="12603" y="12187"/>
                </a:cubicBezTo>
                <a:cubicBezTo>
                  <a:pt x="12603" y="12720"/>
                  <a:pt x="12787" y="12862"/>
                  <a:pt x="13052" y="13278"/>
                </a:cubicBezTo>
                <a:cubicBezTo>
                  <a:pt x="13598" y="14135"/>
                  <a:pt x="13067" y="14687"/>
                  <a:pt x="12834" y="15484"/>
                </a:cubicBezTo>
                <a:cubicBezTo>
                  <a:pt x="12622" y="16211"/>
                  <a:pt x="12162" y="16649"/>
                  <a:pt x="11725" y="17205"/>
                </a:cubicBezTo>
                <a:cubicBezTo>
                  <a:pt x="11085" y="18018"/>
                  <a:pt x="11420" y="19826"/>
                  <a:pt x="11447" y="20807"/>
                </a:cubicBezTo>
                <a:cubicBezTo>
                  <a:pt x="11454" y="21060"/>
                  <a:pt x="11442" y="21335"/>
                  <a:pt x="11436" y="21600"/>
                </a:cubicBezTo>
                <a:cubicBezTo>
                  <a:pt x="13398" y="21244"/>
                  <a:pt x="15284" y="20239"/>
                  <a:pt x="16796" y="18566"/>
                </a:cubicBezTo>
                <a:cubicBezTo>
                  <a:pt x="20638" y="14319"/>
                  <a:pt x="20638" y="7433"/>
                  <a:pt x="16796" y="3185"/>
                </a:cubicBezTo>
                <a:cubicBezTo>
                  <a:pt x="14875" y="1061"/>
                  <a:pt x="12356" y="0"/>
                  <a:pt x="9838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854074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1pPr>
            <a:lvl2pPr marL="1489073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2pPr>
            <a:lvl3pPr marL="2124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3pPr>
            <a:lvl4pPr marL="2759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4pPr>
            <a:lvl5pPr marL="3394071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5pPr>
            <a:lvl6pPr marL="2285998" algn="l" defTabSz="914399" rtl="0" eaLnBrk="1" latinLnBrk="0" hangingPunct="1">
              <a:defRPr sz="7000" kern="1200">
                <a:solidFill>
                  <a:srgbClr val="777776"/>
                </a:solidFill>
              </a:defRPr>
            </a:lvl6pPr>
            <a:lvl7pPr marL="27431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7pPr>
            <a:lvl8pPr marL="32003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8pPr>
            <a:lvl9pPr marL="3657596" algn="l" defTabSz="914399" rtl="0" eaLnBrk="1" latinLnBrk="0" hangingPunct="1">
              <a:defRPr sz="7000" kern="1200">
                <a:solidFill>
                  <a:srgbClr val="777776"/>
                </a:solidFill>
              </a:defRPr>
            </a:lvl9pPr>
          </a:lstStyle>
          <a:p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iṥļíḋè">
            <a:extLst>
              <a:ext uri="{FF2B5EF4-FFF2-40B4-BE49-F238E27FC236}">
                <a16:creationId xmlns:a16="http://schemas.microsoft.com/office/drawing/2014/main" id="{3557FA45-DFCE-44BC-AC5E-D52D31398AC2}"/>
              </a:ext>
            </a:extLst>
          </p:cNvPr>
          <p:cNvSpPr/>
          <p:nvPr/>
        </p:nvSpPr>
        <p:spPr bwMode="auto">
          <a:xfrm>
            <a:off x="5394151" y="2931107"/>
            <a:ext cx="1403697" cy="1391734"/>
          </a:xfrm>
          <a:custGeom>
            <a:avLst/>
            <a:gdLst>
              <a:gd name="T0" fmla="*/ 1396929 w 19679"/>
              <a:gd name="T1" fmla="*/ 1385094 h 21600"/>
              <a:gd name="T2" fmla="*/ 1396929 w 19679"/>
              <a:gd name="T3" fmla="*/ 1385094 h 21600"/>
              <a:gd name="T4" fmla="*/ 1396929 w 19679"/>
              <a:gd name="T5" fmla="*/ 1385094 h 21600"/>
              <a:gd name="T6" fmla="*/ 1396929 w 19679"/>
              <a:gd name="T7" fmla="*/ 138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3"/>
                  <a:pt x="2881" y="3190"/>
                </a:cubicBezTo>
                <a:cubicBezTo>
                  <a:pt x="-961" y="7445"/>
                  <a:pt x="-961" y="14344"/>
                  <a:pt x="2881" y="18598"/>
                </a:cubicBezTo>
                <a:cubicBezTo>
                  <a:pt x="4337" y="20210"/>
                  <a:pt x="6134" y="21209"/>
                  <a:pt x="8016" y="21600"/>
                </a:cubicBezTo>
                <a:cubicBezTo>
                  <a:pt x="8154" y="20857"/>
                  <a:pt x="8137" y="20064"/>
                  <a:pt x="8049" y="19309"/>
                </a:cubicBezTo>
                <a:cubicBezTo>
                  <a:pt x="7981" y="18720"/>
                  <a:pt x="7552" y="18189"/>
                  <a:pt x="7389" y="17614"/>
                </a:cubicBezTo>
                <a:cubicBezTo>
                  <a:pt x="7066" y="16467"/>
                  <a:pt x="6898" y="15510"/>
                  <a:pt x="6898" y="14297"/>
                </a:cubicBezTo>
                <a:cubicBezTo>
                  <a:pt x="6898" y="13719"/>
                  <a:pt x="6390" y="12905"/>
                  <a:pt x="7171" y="12234"/>
                </a:cubicBezTo>
                <a:cubicBezTo>
                  <a:pt x="7405" y="12033"/>
                  <a:pt x="7717" y="12156"/>
                  <a:pt x="7748" y="11802"/>
                </a:cubicBezTo>
                <a:cubicBezTo>
                  <a:pt x="7766" y="11598"/>
                  <a:pt x="7754" y="11382"/>
                  <a:pt x="7709" y="11184"/>
                </a:cubicBezTo>
                <a:cubicBezTo>
                  <a:pt x="7551" y="10484"/>
                  <a:pt x="7369" y="9823"/>
                  <a:pt x="7288" y="9106"/>
                </a:cubicBezTo>
                <a:cubicBezTo>
                  <a:pt x="7219" y="8496"/>
                  <a:pt x="7152" y="7823"/>
                  <a:pt x="7018" y="7227"/>
                </a:cubicBezTo>
                <a:cubicBezTo>
                  <a:pt x="6929" y="6833"/>
                  <a:pt x="6938" y="5868"/>
                  <a:pt x="7574" y="6099"/>
                </a:cubicBezTo>
                <a:cubicBezTo>
                  <a:pt x="8112" y="6295"/>
                  <a:pt x="8202" y="7091"/>
                  <a:pt x="8237" y="7613"/>
                </a:cubicBezTo>
                <a:cubicBezTo>
                  <a:pt x="8321" y="8873"/>
                  <a:pt x="8637" y="10157"/>
                  <a:pt x="9011" y="11356"/>
                </a:cubicBezTo>
                <a:cubicBezTo>
                  <a:pt x="9365" y="11088"/>
                  <a:pt x="9136" y="10567"/>
                  <a:pt x="9154" y="10200"/>
                </a:cubicBezTo>
                <a:cubicBezTo>
                  <a:pt x="9177" y="9704"/>
                  <a:pt x="9200" y="9216"/>
                  <a:pt x="9232" y="8724"/>
                </a:cubicBezTo>
                <a:cubicBezTo>
                  <a:pt x="9272" y="8096"/>
                  <a:pt x="9103" y="7497"/>
                  <a:pt x="9193" y="6859"/>
                </a:cubicBezTo>
                <a:cubicBezTo>
                  <a:pt x="9254" y="6428"/>
                  <a:pt x="9119" y="5797"/>
                  <a:pt x="9432" y="5449"/>
                </a:cubicBezTo>
                <a:cubicBezTo>
                  <a:pt x="9728" y="5121"/>
                  <a:pt x="10265" y="5332"/>
                  <a:pt x="10372" y="5757"/>
                </a:cubicBezTo>
                <a:cubicBezTo>
                  <a:pt x="10522" y="6349"/>
                  <a:pt x="10388" y="7074"/>
                  <a:pt x="10370" y="7676"/>
                </a:cubicBezTo>
                <a:cubicBezTo>
                  <a:pt x="10349" y="8368"/>
                  <a:pt x="10560" y="9005"/>
                  <a:pt x="10560" y="9696"/>
                </a:cubicBezTo>
                <a:cubicBezTo>
                  <a:pt x="10560" y="10149"/>
                  <a:pt x="10351" y="10721"/>
                  <a:pt x="10609" y="11135"/>
                </a:cubicBezTo>
                <a:cubicBezTo>
                  <a:pt x="11006" y="10952"/>
                  <a:pt x="10975" y="10063"/>
                  <a:pt x="11079" y="9653"/>
                </a:cubicBezTo>
                <a:cubicBezTo>
                  <a:pt x="11169" y="9299"/>
                  <a:pt x="11287" y="9000"/>
                  <a:pt x="11337" y="8629"/>
                </a:cubicBezTo>
                <a:cubicBezTo>
                  <a:pt x="11370" y="8376"/>
                  <a:pt x="11464" y="8074"/>
                  <a:pt x="11464" y="7791"/>
                </a:cubicBezTo>
                <a:cubicBezTo>
                  <a:pt x="11464" y="7264"/>
                  <a:pt x="11488" y="6489"/>
                  <a:pt x="11843" y="6071"/>
                </a:cubicBezTo>
                <a:cubicBezTo>
                  <a:pt x="12136" y="5726"/>
                  <a:pt x="12824" y="5844"/>
                  <a:pt x="12916" y="6347"/>
                </a:cubicBezTo>
                <a:cubicBezTo>
                  <a:pt x="13046" y="7049"/>
                  <a:pt x="12637" y="7834"/>
                  <a:pt x="12597" y="8539"/>
                </a:cubicBezTo>
                <a:cubicBezTo>
                  <a:pt x="12556" y="9246"/>
                  <a:pt x="12525" y="9868"/>
                  <a:pt x="12308" y="10551"/>
                </a:cubicBezTo>
                <a:cubicBezTo>
                  <a:pt x="11919" y="11778"/>
                  <a:pt x="12431" y="13033"/>
                  <a:pt x="12225" y="14280"/>
                </a:cubicBezTo>
                <a:cubicBezTo>
                  <a:pt x="12091" y="15095"/>
                  <a:pt x="12382" y="15825"/>
                  <a:pt x="12256" y="16699"/>
                </a:cubicBezTo>
                <a:cubicBezTo>
                  <a:pt x="12204" y="17063"/>
                  <a:pt x="12041" y="17402"/>
                  <a:pt x="11916" y="17744"/>
                </a:cubicBezTo>
                <a:cubicBezTo>
                  <a:pt x="11833" y="17969"/>
                  <a:pt x="11607" y="18118"/>
                  <a:pt x="11607" y="18363"/>
                </a:cubicBezTo>
                <a:cubicBezTo>
                  <a:pt x="11607" y="19161"/>
                  <a:pt x="11789" y="19938"/>
                  <a:pt x="11781" y="20728"/>
                </a:cubicBezTo>
                <a:cubicBezTo>
                  <a:pt x="11778" y="21016"/>
                  <a:pt x="11753" y="21300"/>
                  <a:pt x="11734" y="21585"/>
                </a:cubicBezTo>
                <a:cubicBezTo>
                  <a:pt x="13589" y="21184"/>
                  <a:pt x="15359" y="20189"/>
                  <a:pt x="16796" y="18598"/>
                </a:cubicBezTo>
                <a:cubicBezTo>
                  <a:pt x="20638" y="14344"/>
                  <a:pt x="20638" y="7445"/>
                  <a:pt x="16796" y="3190"/>
                </a:cubicBezTo>
                <a:cubicBezTo>
                  <a:pt x="14875" y="1063"/>
                  <a:pt x="12358" y="0"/>
                  <a:pt x="9840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854074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1pPr>
            <a:lvl2pPr marL="1489073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2pPr>
            <a:lvl3pPr marL="2124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3pPr>
            <a:lvl4pPr marL="2759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4pPr>
            <a:lvl5pPr marL="3394071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5pPr>
            <a:lvl6pPr marL="2285998" algn="l" defTabSz="914399" rtl="0" eaLnBrk="1" latinLnBrk="0" hangingPunct="1">
              <a:defRPr sz="7000" kern="1200">
                <a:solidFill>
                  <a:srgbClr val="777776"/>
                </a:solidFill>
              </a:defRPr>
            </a:lvl6pPr>
            <a:lvl7pPr marL="27431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7pPr>
            <a:lvl8pPr marL="32003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8pPr>
            <a:lvl9pPr marL="3657596" algn="l" defTabSz="914399" rtl="0" eaLnBrk="1" latinLnBrk="0" hangingPunct="1">
              <a:defRPr sz="7000" kern="1200">
                <a:solidFill>
                  <a:srgbClr val="777776"/>
                </a:solidFill>
              </a:defRPr>
            </a:lvl9pPr>
          </a:lstStyle>
          <a:p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îśľïḑè">
            <a:extLst>
              <a:ext uri="{FF2B5EF4-FFF2-40B4-BE49-F238E27FC236}">
                <a16:creationId xmlns:a16="http://schemas.microsoft.com/office/drawing/2014/main" id="{8504B1DA-F6B7-412C-AD2F-29896C3652B9}"/>
              </a:ext>
            </a:extLst>
          </p:cNvPr>
          <p:cNvSpPr/>
          <p:nvPr/>
        </p:nvSpPr>
        <p:spPr bwMode="auto">
          <a:xfrm>
            <a:off x="9636787" y="2928316"/>
            <a:ext cx="1403697" cy="1397317"/>
          </a:xfrm>
          <a:custGeom>
            <a:avLst/>
            <a:gdLst>
              <a:gd name="T0" fmla="*/ 1396929 w 19679"/>
              <a:gd name="T1" fmla="*/ 1390650 h 21600"/>
              <a:gd name="T2" fmla="*/ 1396929 w 19679"/>
              <a:gd name="T3" fmla="*/ 1390650 h 21600"/>
              <a:gd name="T4" fmla="*/ 1396929 w 19679"/>
              <a:gd name="T5" fmla="*/ 1390650 h 21600"/>
              <a:gd name="T6" fmla="*/ 1396929 w 19679"/>
              <a:gd name="T7" fmla="*/ 13906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1" y="0"/>
                  <a:pt x="4802" y="1058"/>
                  <a:pt x="2881" y="3176"/>
                </a:cubicBezTo>
                <a:cubicBezTo>
                  <a:pt x="-961" y="7412"/>
                  <a:pt x="-961" y="14279"/>
                  <a:pt x="2881" y="18515"/>
                </a:cubicBezTo>
                <a:cubicBezTo>
                  <a:pt x="4148" y="19912"/>
                  <a:pt x="5679" y="20838"/>
                  <a:pt x="7295" y="21313"/>
                </a:cubicBezTo>
                <a:cubicBezTo>
                  <a:pt x="7306" y="21185"/>
                  <a:pt x="7325" y="21050"/>
                  <a:pt x="7334" y="20924"/>
                </a:cubicBezTo>
                <a:cubicBezTo>
                  <a:pt x="7433" y="19560"/>
                  <a:pt x="6825" y="18431"/>
                  <a:pt x="6445" y="17197"/>
                </a:cubicBezTo>
                <a:cubicBezTo>
                  <a:pt x="5874" y="15777"/>
                  <a:pt x="5675" y="14138"/>
                  <a:pt x="5687" y="12597"/>
                </a:cubicBezTo>
                <a:cubicBezTo>
                  <a:pt x="5692" y="11883"/>
                  <a:pt x="5275" y="11146"/>
                  <a:pt x="5102" y="10474"/>
                </a:cubicBezTo>
                <a:cubicBezTo>
                  <a:pt x="4891" y="10084"/>
                  <a:pt x="4845" y="9244"/>
                  <a:pt x="4785" y="8802"/>
                </a:cubicBezTo>
                <a:cubicBezTo>
                  <a:pt x="4670" y="7958"/>
                  <a:pt x="5327" y="7746"/>
                  <a:pt x="5684" y="8426"/>
                </a:cubicBezTo>
                <a:cubicBezTo>
                  <a:pt x="6037" y="9100"/>
                  <a:pt x="6096" y="9902"/>
                  <a:pt x="6409" y="10595"/>
                </a:cubicBezTo>
                <a:cubicBezTo>
                  <a:pt x="6559" y="10926"/>
                  <a:pt x="6656" y="11804"/>
                  <a:pt x="7058" y="11709"/>
                </a:cubicBezTo>
                <a:cubicBezTo>
                  <a:pt x="7366" y="11676"/>
                  <a:pt x="7023" y="10959"/>
                  <a:pt x="7014" y="10764"/>
                </a:cubicBezTo>
                <a:cubicBezTo>
                  <a:pt x="6994" y="10326"/>
                  <a:pt x="6870" y="9942"/>
                  <a:pt x="6890" y="9489"/>
                </a:cubicBezTo>
                <a:cubicBezTo>
                  <a:pt x="6902" y="9215"/>
                  <a:pt x="6900" y="8945"/>
                  <a:pt x="6864" y="8673"/>
                </a:cubicBezTo>
                <a:cubicBezTo>
                  <a:pt x="6676" y="8156"/>
                  <a:pt x="6772" y="7446"/>
                  <a:pt x="6700" y="6897"/>
                </a:cubicBezTo>
                <a:cubicBezTo>
                  <a:pt x="6653" y="6538"/>
                  <a:pt x="6630" y="6138"/>
                  <a:pt x="6757" y="5794"/>
                </a:cubicBezTo>
                <a:cubicBezTo>
                  <a:pt x="6870" y="5490"/>
                  <a:pt x="7223" y="5183"/>
                  <a:pt x="7539" y="5321"/>
                </a:cubicBezTo>
                <a:cubicBezTo>
                  <a:pt x="8013" y="5529"/>
                  <a:pt x="7872" y="6038"/>
                  <a:pt x="7885" y="6470"/>
                </a:cubicBezTo>
                <a:cubicBezTo>
                  <a:pt x="7898" y="6905"/>
                  <a:pt x="7949" y="7242"/>
                  <a:pt x="8022" y="7662"/>
                </a:cubicBezTo>
                <a:cubicBezTo>
                  <a:pt x="8083" y="8010"/>
                  <a:pt x="8257" y="8637"/>
                  <a:pt x="8194" y="8988"/>
                </a:cubicBezTo>
                <a:cubicBezTo>
                  <a:pt x="8243" y="9288"/>
                  <a:pt x="8365" y="11410"/>
                  <a:pt x="8773" y="10830"/>
                </a:cubicBezTo>
                <a:cubicBezTo>
                  <a:pt x="8897" y="10144"/>
                  <a:pt x="8726" y="8719"/>
                  <a:pt x="8695" y="7590"/>
                </a:cubicBezTo>
                <a:cubicBezTo>
                  <a:pt x="8671" y="6723"/>
                  <a:pt x="8388" y="5506"/>
                  <a:pt x="8914" y="4771"/>
                </a:cubicBezTo>
                <a:cubicBezTo>
                  <a:pt x="9231" y="4327"/>
                  <a:pt x="9761" y="4710"/>
                  <a:pt x="9880" y="5127"/>
                </a:cubicBezTo>
                <a:cubicBezTo>
                  <a:pt x="9987" y="5503"/>
                  <a:pt x="9933" y="5938"/>
                  <a:pt x="9927" y="6327"/>
                </a:cubicBezTo>
                <a:cubicBezTo>
                  <a:pt x="9911" y="7281"/>
                  <a:pt x="10254" y="8239"/>
                  <a:pt x="10117" y="9188"/>
                </a:cubicBezTo>
                <a:cubicBezTo>
                  <a:pt x="10072" y="9496"/>
                  <a:pt x="10223" y="11643"/>
                  <a:pt x="10821" y="10735"/>
                </a:cubicBezTo>
                <a:cubicBezTo>
                  <a:pt x="11048" y="10390"/>
                  <a:pt x="11044" y="9818"/>
                  <a:pt x="11177" y="9417"/>
                </a:cubicBezTo>
                <a:cubicBezTo>
                  <a:pt x="11348" y="8899"/>
                  <a:pt x="11477" y="8376"/>
                  <a:pt x="11686" y="7874"/>
                </a:cubicBezTo>
                <a:cubicBezTo>
                  <a:pt x="11930" y="7285"/>
                  <a:pt x="12234" y="5353"/>
                  <a:pt x="13177" y="5757"/>
                </a:cubicBezTo>
                <a:cubicBezTo>
                  <a:pt x="13823" y="6033"/>
                  <a:pt x="13102" y="7797"/>
                  <a:pt x="13011" y="8292"/>
                </a:cubicBezTo>
                <a:cubicBezTo>
                  <a:pt x="12788" y="9497"/>
                  <a:pt x="12376" y="10680"/>
                  <a:pt x="12182" y="11884"/>
                </a:cubicBezTo>
                <a:cubicBezTo>
                  <a:pt x="12110" y="12329"/>
                  <a:pt x="12410" y="12760"/>
                  <a:pt x="12257" y="13210"/>
                </a:cubicBezTo>
                <a:cubicBezTo>
                  <a:pt x="12171" y="13463"/>
                  <a:pt x="12396" y="14159"/>
                  <a:pt x="12645" y="14273"/>
                </a:cubicBezTo>
                <a:cubicBezTo>
                  <a:pt x="13755" y="14781"/>
                  <a:pt x="14069" y="13871"/>
                  <a:pt x="14957" y="13382"/>
                </a:cubicBezTo>
                <a:cubicBezTo>
                  <a:pt x="15330" y="13176"/>
                  <a:pt x="16717" y="12212"/>
                  <a:pt x="16911" y="13173"/>
                </a:cubicBezTo>
                <a:cubicBezTo>
                  <a:pt x="17046" y="13840"/>
                  <a:pt x="16325" y="14235"/>
                  <a:pt x="15918" y="14562"/>
                </a:cubicBezTo>
                <a:cubicBezTo>
                  <a:pt x="15429" y="14955"/>
                  <a:pt x="15007" y="15315"/>
                  <a:pt x="14658" y="15854"/>
                </a:cubicBezTo>
                <a:cubicBezTo>
                  <a:pt x="13893" y="17034"/>
                  <a:pt x="12512" y="18156"/>
                  <a:pt x="11317" y="18987"/>
                </a:cubicBezTo>
                <a:cubicBezTo>
                  <a:pt x="10833" y="19324"/>
                  <a:pt x="11018" y="20913"/>
                  <a:pt x="11047" y="21599"/>
                </a:cubicBezTo>
                <a:cubicBezTo>
                  <a:pt x="13148" y="21314"/>
                  <a:pt x="15184" y="20293"/>
                  <a:pt x="16796" y="18515"/>
                </a:cubicBezTo>
                <a:cubicBezTo>
                  <a:pt x="20639" y="14279"/>
                  <a:pt x="20638" y="7412"/>
                  <a:pt x="16796" y="3176"/>
                </a:cubicBezTo>
                <a:cubicBezTo>
                  <a:pt x="14875" y="1058"/>
                  <a:pt x="12356" y="0"/>
                  <a:pt x="9839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854074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1pPr>
            <a:lvl2pPr marL="1489073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2pPr>
            <a:lvl3pPr marL="2124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3pPr>
            <a:lvl4pPr marL="2759072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4pPr>
            <a:lvl5pPr marL="3394071" indent="-854074" algn="ctr" defTabSz="825499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Char char="•"/>
              <a:defRPr sz="7000" kern="1200">
                <a:solidFill>
                  <a:srgbClr val="777776"/>
                </a:solidFill>
              </a:defRPr>
            </a:lvl5pPr>
            <a:lvl6pPr marL="2285998" algn="l" defTabSz="914399" rtl="0" eaLnBrk="1" latinLnBrk="0" hangingPunct="1">
              <a:defRPr sz="7000" kern="1200">
                <a:solidFill>
                  <a:srgbClr val="777776"/>
                </a:solidFill>
              </a:defRPr>
            </a:lvl6pPr>
            <a:lvl7pPr marL="27431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7pPr>
            <a:lvl8pPr marL="3200397" algn="l" defTabSz="914399" rtl="0" eaLnBrk="1" latinLnBrk="0" hangingPunct="1">
              <a:defRPr sz="7000" kern="1200">
                <a:solidFill>
                  <a:srgbClr val="777776"/>
                </a:solidFill>
              </a:defRPr>
            </a:lvl8pPr>
            <a:lvl9pPr marL="3657596" algn="l" defTabSz="914399" rtl="0" eaLnBrk="1" latinLnBrk="0" hangingPunct="1">
              <a:defRPr sz="7000" kern="1200">
                <a:solidFill>
                  <a:srgbClr val="777776"/>
                </a:solidFill>
              </a:defRPr>
            </a:lvl9pPr>
          </a:lstStyle>
          <a:p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C68CC38-ECAA-4759-AB58-5E03815FD777}"/>
              </a:ext>
            </a:extLst>
          </p:cNvPr>
          <p:cNvCxnSpPr/>
          <p:nvPr/>
        </p:nvCxnSpPr>
        <p:spPr>
          <a:xfrm>
            <a:off x="2572021" y="3626974"/>
            <a:ext cx="684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E20B195-5750-4642-B450-44665ED4BBC3}"/>
              </a:ext>
            </a:extLst>
          </p:cNvPr>
          <p:cNvCxnSpPr/>
          <p:nvPr/>
        </p:nvCxnSpPr>
        <p:spPr>
          <a:xfrm>
            <a:off x="4693340" y="3626974"/>
            <a:ext cx="684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5974600-5EB7-4461-8BB9-C94B927CD863}"/>
              </a:ext>
            </a:extLst>
          </p:cNvPr>
          <p:cNvCxnSpPr/>
          <p:nvPr/>
        </p:nvCxnSpPr>
        <p:spPr>
          <a:xfrm>
            <a:off x="6814659" y="3626974"/>
            <a:ext cx="684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33A268B-5899-4CA1-90E7-94915708D75B}"/>
              </a:ext>
            </a:extLst>
          </p:cNvPr>
          <p:cNvCxnSpPr/>
          <p:nvPr/>
        </p:nvCxnSpPr>
        <p:spPr>
          <a:xfrm>
            <a:off x="8935978" y="3626974"/>
            <a:ext cx="684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6325F31-A283-498D-8C2A-9CB0884B46D1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D0A9AE5-A335-4C5A-B9DC-BD4713EEE63F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alarm-bell_72693">
              <a:extLst>
                <a:ext uri="{FF2B5EF4-FFF2-40B4-BE49-F238E27FC236}">
                  <a16:creationId xmlns:a16="http://schemas.microsoft.com/office/drawing/2014/main" id="{18CDBB70-F9E7-4881-B68A-0476DBFFB1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39CDD823-AD12-4BD0-B708-EE7FDB16E145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îślïḓê">
            <a:extLst>
              <a:ext uri="{FF2B5EF4-FFF2-40B4-BE49-F238E27FC236}">
                <a16:creationId xmlns:a16="http://schemas.microsoft.com/office/drawing/2014/main" id="{D0C2F84D-3CE6-4B0F-A791-8290CE18ADEC}"/>
              </a:ext>
            </a:extLst>
          </p:cNvPr>
          <p:cNvSpPr/>
          <p:nvPr/>
        </p:nvSpPr>
        <p:spPr>
          <a:xfrm>
            <a:off x="696863" y="4651385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10293815-7D64-44C5-A313-C8F9EFFFFBFB}"/>
              </a:ext>
            </a:extLst>
          </p:cNvPr>
          <p:cNvSpPr/>
          <p:nvPr/>
        </p:nvSpPr>
        <p:spPr>
          <a:xfrm>
            <a:off x="696863" y="4970579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îślïḓê">
            <a:extLst>
              <a:ext uri="{FF2B5EF4-FFF2-40B4-BE49-F238E27FC236}">
                <a16:creationId xmlns:a16="http://schemas.microsoft.com/office/drawing/2014/main" id="{14F1F595-D9A6-4DAE-9E6D-EF5DD546F465}"/>
              </a:ext>
            </a:extLst>
          </p:cNvPr>
          <p:cNvSpPr/>
          <p:nvPr/>
        </p:nvSpPr>
        <p:spPr>
          <a:xfrm>
            <a:off x="2832344" y="1401365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ṩḻíḓé">
            <a:extLst>
              <a:ext uri="{FF2B5EF4-FFF2-40B4-BE49-F238E27FC236}">
                <a16:creationId xmlns:a16="http://schemas.microsoft.com/office/drawing/2014/main" id="{8CBF25D7-1025-4EA1-BEDF-7D3C9D68331A}"/>
              </a:ext>
            </a:extLst>
          </p:cNvPr>
          <p:cNvSpPr/>
          <p:nvPr/>
        </p:nvSpPr>
        <p:spPr>
          <a:xfrm>
            <a:off x="2832344" y="1720559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îślïḓê">
            <a:extLst>
              <a:ext uri="{FF2B5EF4-FFF2-40B4-BE49-F238E27FC236}">
                <a16:creationId xmlns:a16="http://schemas.microsoft.com/office/drawing/2014/main" id="{5A9EA0B1-8457-4569-A7C1-1CA96F5B8C3C}"/>
              </a:ext>
            </a:extLst>
          </p:cNvPr>
          <p:cNvSpPr/>
          <p:nvPr/>
        </p:nvSpPr>
        <p:spPr>
          <a:xfrm>
            <a:off x="4938787" y="4651385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íṩḻíḓé">
            <a:extLst>
              <a:ext uri="{FF2B5EF4-FFF2-40B4-BE49-F238E27FC236}">
                <a16:creationId xmlns:a16="http://schemas.microsoft.com/office/drawing/2014/main" id="{3D7CECC1-7F17-4890-A2F9-42F5D1CF847B}"/>
              </a:ext>
            </a:extLst>
          </p:cNvPr>
          <p:cNvSpPr/>
          <p:nvPr/>
        </p:nvSpPr>
        <p:spPr>
          <a:xfrm>
            <a:off x="4938787" y="4970579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îślïḓê">
            <a:extLst>
              <a:ext uri="{FF2B5EF4-FFF2-40B4-BE49-F238E27FC236}">
                <a16:creationId xmlns:a16="http://schemas.microsoft.com/office/drawing/2014/main" id="{C28D33E7-CDB7-4260-801B-BAA8305928EC}"/>
              </a:ext>
            </a:extLst>
          </p:cNvPr>
          <p:cNvSpPr/>
          <p:nvPr/>
        </p:nvSpPr>
        <p:spPr>
          <a:xfrm>
            <a:off x="7074268" y="1401365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íṩḻíḓé">
            <a:extLst>
              <a:ext uri="{FF2B5EF4-FFF2-40B4-BE49-F238E27FC236}">
                <a16:creationId xmlns:a16="http://schemas.microsoft.com/office/drawing/2014/main" id="{77B7A024-43D0-4988-B5E8-8710E4A08B03}"/>
              </a:ext>
            </a:extLst>
          </p:cNvPr>
          <p:cNvSpPr/>
          <p:nvPr/>
        </p:nvSpPr>
        <p:spPr>
          <a:xfrm>
            <a:off x="7074268" y="1720559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îślïḓê">
            <a:extLst>
              <a:ext uri="{FF2B5EF4-FFF2-40B4-BE49-F238E27FC236}">
                <a16:creationId xmlns:a16="http://schemas.microsoft.com/office/drawing/2014/main" id="{C10EA096-3EA3-47B3-BDFA-3116F56CFE40}"/>
              </a:ext>
            </a:extLst>
          </p:cNvPr>
          <p:cNvSpPr/>
          <p:nvPr/>
        </p:nvSpPr>
        <p:spPr>
          <a:xfrm>
            <a:off x="9180710" y="4589846"/>
            <a:ext cx="227193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íṩḻíḓé">
            <a:extLst>
              <a:ext uri="{FF2B5EF4-FFF2-40B4-BE49-F238E27FC236}">
                <a16:creationId xmlns:a16="http://schemas.microsoft.com/office/drawing/2014/main" id="{91F21344-50D5-4A8A-B696-ECDB8D9A2FD4}"/>
              </a:ext>
            </a:extLst>
          </p:cNvPr>
          <p:cNvSpPr/>
          <p:nvPr/>
        </p:nvSpPr>
        <p:spPr>
          <a:xfrm>
            <a:off x="9180710" y="490904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29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śļíḓê">
            <a:extLst>
              <a:ext uri="{FF2B5EF4-FFF2-40B4-BE49-F238E27FC236}">
                <a16:creationId xmlns:a16="http://schemas.microsoft.com/office/drawing/2014/main" id="{1796AC64-F361-4DD3-9CC1-05CD77E6FB33}"/>
              </a:ext>
            </a:extLst>
          </p:cNvPr>
          <p:cNvSpPr/>
          <p:nvPr/>
        </p:nvSpPr>
        <p:spPr>
          <a:xfrm>
            <a:off x="1293985" y="2306416"/>
            <a:ext cx="2096229" cy="151969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ïṡḻïḋé">
            <a:extLst>
              <a:ext uri="{FF2B5EF4-FFF2-40B4-BE49-F238E27FC236}">
                <a16:creationId xmlns:a16="http://schemas.microsoft.com/office/drawing/2014/main" id="{06498955-3F20-4A11-B989-32D596EC7733}"/>
              </a:ext>
            </a:extLst>
          </p:cNvPr>
          <p:cNvSpPr/>
          <p:nvPr/>
        </p:nvSpPr>
        <p:spPr>
          <a:xfrm>
            <a:off x="2105419" y="5255218"/>
            <a:ext cx="473361" cy="41089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9129" h="528747">
                <a:moveTo>
                  <a:pt x="392527" y="289621"/>
                </a:moveTo>
                <a:lnTo>
                  <a:pt x="392527" y="303324"/>
                </a:lnTo>
                <a:cubicBezTo>
                  <a:pt x="392527" y="332999"/>
                  <a:pt x="368172" y="357411"/>
                  <a:pt x="338456" y="357411"/>
                </a:cubicBezTo>
                <a:lnTo>
                  <a:pt x="270662" y="357411"/>
                </a:lnTo>
                <a:cubicBezTo>
                  <a:pt x="240855" y="357411"/>
                  <a:pt x="216501" y="332999"/>
                  <a:pt x="216501" y="303324"/>
                </a:cubicBezTo>
                <a:lnTo>
                  <a:pt x="216501" y="290256"/>
                </a:lnTo>
                <a:cubicBezTo>
                  <a:pt x="206777" y="293795"/>
                  <a:pt x="197598" y="297879"/>
                  <a:pt x="188965" y="302507"/>
                </a:cubicBezTo>
                <a:lnTo>
                  <a:pt x="203869" y="373928"/>
                </a:lnTo>
                <a:cubicBezTo>
                  <a:pt x="209958" y="403058"/>
                  <a:pt x="191055" y="431917"/>
                  <a:pt x="161884" y="437997"/>
                </a:cubicBezTo>
                <a:lnTo>
                  <a:pt x="145799" y="441355"/>
                </a:lnTo>
                <a:cubicBezTo>
                  <a:pt x="153615" y="450521"/>
                  <a:pt x="163338" y="459051"/>
                  <a:pt x="175152" y="466674"/>
                </a:cubicBezTo>
                <a:cubicBezTo>
                  <a:pt x="209412" y="489271"/>
                  <a:pt x="255486" y="501613"/>
                  <a:pt x="304559" y="501613"/>
                </a:cubicBezTo>
                <a:cubicBezTo>
                  <a:pt x="373352" y="501613"/>
                  <a:pt x="433239" y="477201"/>
                  <a:pt x="463500" y="441446"/>
                </a:cubicBezTo>
                <a:lnTo>
                  <a:pt x="447234" y="437997"/>
                </a:lnTo>
                <a:cubicBezTo>
                  <a:pt x="418063" y="431917"/>
                  <a:pt x="399251" y="403149"/>
                  <a:pt x="405249" y="374018"/>
                </a:cubicBezTo>
                <a:lnTo>
                  <a:pt x="420425" y="301781"/>
                </a:lnTo>
                <a:cubicBezTo>
                  <a:pt x="411792" y="297153"/>
                  <a:pt x="402432" y="293160"/>
                  <a:pt x="392527" y="289621"/>
                </a:cubicBezTo>
                <a:close/>
                <a:moveTo>
                  <a:pt x="270753" y="168016"/>
                </a:moveTo>
                <a:lnTo>
                  <a:pt x="338456" y="168016"/>
                </a:lnTo>
                <a:cubicBezTo>
                  <a:pt x="368172" y="168016"/>
                  <a:pt x="392618" y="192337"/>
                  <a:pt x="392618" y="222103"/>
                </a:cubicBezTo>
                <a:lnTo>
                  <a:pt x="392618" y="261488"/>
                </a:lnTo>
                <a:cubicBezTo>
                  <a:pt x="405704" y="265663"/>
                  <a:pt x="417972" y="270745"/>
                  <a:pt x="429422" y="276644"/>
                </a:cubicBezTo>
                <a:cubicBezTo>
                  <a:pt x="441236" y="258221"/>
                  <a:pt x="463500" y="247967"/>
                  <a:pt x="486128" y="252686"/>
                </a:cubicBezTo>
                <a:lnTo>
                  <a:pt x="552377" y="266480"/>
                </a:lnTo>
                <a:cubicBezTo>
                  <a:pt x="581548" y="272560"/>
                  <a:pt x="600450" y="301418"/>
                  <a:pt x="594361" y="330549"/>
                </a:cubicBezTo>
                <a:lnTo>
                  <a:pt x="577731" y="409955"/>
                </a:lnTo>
                <a:cubicBezTo>
                  <a:pt x="571642" y="439086"/>
                  <a:pt x="542744" y="457962"/>
                  <a:pt x="513664" y="451882"/>
                </a:cubicBezTo>
                <a:lnTo>
                  <a:pt x="492308" y="447435"/>
                </a:lnTo>
                <a:cubicBezTo>
                  <a:pt x="459320" y="495351"/>
                  <a:pt x="387710" y="528747"/>
                  <a:pt x="304559" y="528747"/>
                </a:cubicBezTo>
                <a:cubicBezTo>
                  <a:pt x="250215" y="528747"/>
                  <a:pt x="199052" y="514771"/>
                  <a:pt x="160249" y="489362"/>
                </a:cubicBezTo>
                <a:cubicBezTo>
                  <a:pt x="141619" y="477201"/>
                  <a:pt x="127079" y="462953"/>
                  <a:pt x="116628" y="447526"/>
                </a:cubicBezTo>
                <a:lnTo>
                  <a:pt x="95636" y="451882"/>
                </a:lnTo>
                <a:cubicBezTo>
                  <a:pt x="66465" y="457962"/>
                  <a:pt x="37567" y="439086"/>
                  <a:pt x="31569" y="409955"/>
                </a:cubicBezTo>
                <a:lnTo>
                  <a:pt x="14848" y="330549"/>
                </a:lnTo>
                <a:cubicBezTo>
                  <a:pt x="8759" y="301418"/>
                  <a:pt x="27661" y="272560"/>
                  <a:pt x="56832" y="266480"/>
                </a:cubicBezTo>
                <a:lnTo>
                  <a:pt x="123171" y="252686"/>
                </a:lnTo>
                <a:cubicBezTo>
                  <a:pt x="145799" y="247967"/>
                  <a:pt x="168064" y="258312"/>
                  <a:pt x="179878" y="276825"/>
                </a:cubicBezTo>
                <a:cubicBezTo>
                  <a:pt x="191419" y="270926"/>
                  <a:pt x="203596" y="265844"/>
                  <a:pt x="216501" y="261670"/>
                </a:cubicBezTo>
                <a:lnTo>
                  <a:pt x="216501" y="222103"/>
                </a:lnTo>
                <a:cubicBezTo>
                  <a:pt x="216501" y="192337"/>
                  <a:pt x="240855" y="168016"/>
                  <a:pt x="270753" y="168016"/>
                </a:cubicBezTo>
                <a:close/>
                <a:moveTo>
                  <a:pt x="84799" y="94678"/>
                </a:moveTo>
                <a:cubicBezTo>
                  <a:pt x="112016" y="100026"/>
                  <a:pt x="134696" y="121059"/>
                  <a:pt x="140763" y="149851"/>
                </a:cubicBezTo>
                <a:cubicBezTo>
                  <a:pt x="148760" y="188241"/>
                  <a:pt x="124222" y="225905"/>
                  <a:pt x="85689" y="233982"/>
                </a:cubicBezTo>
                <a:cubicBezTo>
                  <a:pt x="47247" y="241969"/>
                  <a:pt x="9532" y="217374"/>
                  <a:pt x="1534" y="178893"/>
                </a:cubicBezTo>
                <a:cubicBezTo>
                  <a:pt x="-6554" y="140503"/>
                  <a:pt x="18165" y="102930"/>
                  <a:pt x="56517" y="94853"/>
                </a:cubicBezTo>
                <a:cubicBezTo>
                  <a:pt x="66150" y="92856"/>
                  <a:pt x="75727" y="92896"/>
                  <a:pt x="84799" y="94678"/>
                </a:cubicBezTo>
                <a:close/>
                <a:moveTo>
                  <a:pt x="537999" y="93429"/>
                </a:moveTo>
                <a:cubicBezTo>
                  <a:pt x="577283" y="93429"/>
                  <a:pt x="609129" y="125212"/>
                  <a:pt x="609129" y="164418"/>
                </a:cubicBezTo>
                <a:cubicBezTo>
                  <a:pt x="609129" y="203624"/>
                  <a:pt x="577283" y="235407"/>
                  <a:pt x="537999" y="235407"/>
                </a:cubicBezTo>
                <a:cubicBezTo>
                  <a:pt x="498715" y="235407"/>
                  <a:pt x="466869" y="203624"/>
                  <a:pt x="466869" y="164418"/>
                </a:cubicBezTo>
                <a:cubicBezTo>
                  <a:pt x="466869" y="125212"/>
                  <a:pt x="498715" y="93429"/>
                  <a:pt x="537999" y="93429"/>
                </a:cubicBezTo>
                <a:close/>
                <a:moveTo>
                  <a:pt x="303440" y="0"/>
                </a:moveTo>
                <a:cubicBezTo>
                  <a:pt x="342724" y="0"/>
                  <a:pt x="374570" y="31799"/>
                  <a:pt x="374570" y="71024"/>
                </a:cubicBezTo>
                <a:cubicBezTo>
                  <a:pt x="374570" y="110249"/>
                  <a:pt x="342724" y="142048"/>
                  <a:pt x="303440" y="142048"/>
                </a:cubicBezTo>
                <a:cubicBezTo>
                  <a:pt x="264156" y="142048"/>
                  <a:pt x="232310" y="110249"/>
                  <a:pt x="232310" y="71024"/>
                </a:cubicBezTo>
                <a:cubicBezTo>
                  <a:pt x="232310" y="31799"/>
                  <a:pt x="264156" y="0"/>
                  <a:pt x="303440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408595C-D5D6-444B-A7AF-A71865270531}"/>
              </a:ext>
            </a:extLst>
          </p:cNvPr>
          <p:cNvCxnSpPr/>
          <p:nvPr/>
        </p:nvCxnSpPr>
        <p:spPr>
          <a:xfrm>
            <a:off x="2342099" y="4659498"/>
            <a:ext cx="0" cy="561186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îS1ídê">
            <a:extLst>
              <a:ext uri="{FF2B5EF4-FFF2-40B4-BE49-F238E27FC236}">
                <a16:creationId xmlns:a16="http://schemas.microsoft.com/office/drawing/2014/main" id="{744BAC7A-CD39-49FE-9884-165A71A42A46}"/>
              </a:ext>
            </a:extLst>
          </p:cNvPr>
          <p:cNvSpPr/>
          <p:nvPr/>
        </p:nvSpPr>
        <p:spPr>
          <a:xfrm>
            <a:off x="1293985" y="3496664"/>
            <a:ext cx="2096229" cy="64745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íṣ1ide">
            <a:extLst>
              <a:ext uri="{FF2B5EF4-FFF2-40B4-BE49-F238E27FC236}">
                <a16:creationId xmlns:a16="http://schemas.microsoft.com/office/drawing/2014/main" id="{98A053B7-C3F3-4848-86B0-28A0FE330BEE}"/>
              </a:ext>
            </a:extLst>
          </p:cNvPr>
          <p:cNvSpPr/>
          <p:nvPr/>
        </p:nvSpPr>
        <p:spPr>
          <a:xfrm>
            <a:off x="1663807" y="3496664"/>
            <a:ext cx="1356584" cy="32944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id-ID" altLang="zh-CN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iṩlîdé">
            <a:extLst>
              <a:ext uri="{FF2B5EF4-FFF2-40B4-BE49-F238E27FC236}">
                <a16:creationId xmlns:a16="http://schemas.microsoft.com/office/drawing/2014/main" id="{5A81F79D-2369-4D24-8CD4-D7FFC1F806CC}"/>
              </a:ext>
            </a:extLst>
          </p:cNvPr>
          <p:cNvSpPr/>
          <p:nvPr/>
        </p:nvSpPr>
        <p:spPr>
          <a:xfrm>
            <a:off x="6283752" y="2306416"/>
            <a:ext cx="2096229" cy="151969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3900" b="-53006"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íṩlïďe">
            <a:extLst>
              <a:ext uri="{FF2B5EF4-FFF2-40B4-BE49-F238E27FC236}">
                <a16:creationId xmlns:a16="http://schemas.microsoft.com/office/drawing/2014/main" id="{2A3A67EC-5C8C-410E-B373-FF1D792E09E8}"/>
              </a:ext>
            </a:extLst>
          </p:cNvPr>
          <p:cNvSpPr/>
          <p:nvPr/>
        </p:nvSpPr>
        <p:spPr>
          <a:xfrm>
            <a:off x="7095186" y="5255218"/>
            <a:ext cx="473361" cy="41089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9129" h="528747">
                <a:moveTo>
                  <a:pt x="392527" y="289621"/>
                </a:moveTo>
                <a:lnTo>
                  <a:pt x="392527" y="303324"/>
                </a:lnTo>
                <a:cubicBezTo>
                  <a:pt x="392527" y="332999"/>
                  <a:pt x="368172" y="357411"/>
                  <a:pt x="338456" y="357411"/>
                </a:cubicBezTo>
                <a:lnTo>
                  <a:pt x="270662" y="357411"/>
                </a:lnTo>
                <a:cubicBezTo>
                  <a:pt x="240855" y="357411"/>
                  <a:pt x="216501" y="332999"/>
                  <a:pt x="216501" y="303324"/>
                </a:cubicBezTo>
                <a:lnTo>
                  <a:pt x="216501" y="290256"/>
                </a:lnTo>
                <a:cubicBezTo>
                  <a:pt x="206777" y="293795"/>
                  <a:pt x="197598" y="297879"/>
                  <a:pt x="188965" y="302507"/>
                </a:cubicBezTo>
                <a:lnTo>
                  <a:pt x="203869" y="373928"/>
                </a:lnTo>
                <a:cubicBezTo>
                  <a:pt x="209958" y="403058"/>
                  <a:pt x="191055" y="431917"/>
                  <a:pt x="161884" y="437997"/>
                </a:cubicBezTo>
                <a:lnTo>
                  <a:pt x="145799" y="441355"/>
                </a:lnTo>
                <a:cubicBezTo>
                  <a:pt x="153615" y="450521"/>
                  <a:pt x="163338" y="459051"/>
                  <a:pt x="175152" y="466674"/>
                </a:cubicBezTo>
                <a:cubicBezTo>
                  <a:pt x="209412" y="489271"/>
                  <a:pt x="255486" y="501613"/>
                  <a:pt x="304559" y="501613"/>
                </a:cubicBezTo>
                <a:cubicBezTo>
                  <a:pt x="373352" y="501613"/>
                  <a:pt x="433239" y="477201"/>
                  <a:pt x="463500" y="441446"/>
                </a:cubicBezTo>
                <a:lnTo>
                  <a:pt x="447234" y="437997"/>
                </a:lnTo>
                <a:cubicBezTo>
                  <a:pt x="418063" y="431917"/>
                  <a:pt x="399251" y="403149"/>
                  <a:pt x="405249" y="374018"/>
                </a:cubicBezTo>
                <a:lnTo>
                  <a:pt x="420425" y="301781"/>
                </a:lnTo>
                <a:cubicBezTo>
                  <a:pt x="411792" y="297153"/>
                  <a:pt x="402432" y="293160"/>
                  <a:pt x="392527" y="289621"/>
                </a:cubicBezTo>
                <a:close/>
                <a:moveTo>
                  <a:pt x="270753" y="168016"/>
                </a:moveTo>
                <a:lnTo>
                  <a:pt x="338456" y="168016"/>
                </a:lnTo>
                <a:cubicBezTo>
                  <a:pt x="368172" y="168016"/>
                  <a:pt x="392618" y="192337"/>
                  <a:pt x="392618" y="222103"/>
                </a:cubicBezTo>
                <a:lnTo>
                  <a:pt x="392618" y="261488"/>
                </a:lnTo>
                <a:cubicBezTo>
                  <a:pt x="405704" y="265663"/>
                  <a:pt x="417972" y="270745"/>
                  <a:pt x="429422" y="276644"/>
                </a:cubicBezTo>
                <a:cubicBezTo>
                  <a:pt x="441236" y="258221"/>
                  <a:pt x="463500" y="247967"/>
                  <a:pt x="486128" y="252686"/>
                </a:cubicBezTo>
                <a:lnTo>
                  <a:pt x="552377" y="266480"/>
                </a:lnTo>
                <a:cubicBezTo>
                  <a:pt x="581548" y="272560"/>
                  <a:pt x="600450" y="301418"/>
                  <a:pt x="594361" y="330549"/>
                </a:cubicBezTo>
                <a:lnTo>
                  <a:pt x="577731" y="409955"/>
                </a:lnTo>
                <a:cubicBezTo>
                  <a:pt x="571642" y="439086"/>
                  <a:pt x="542744" y="457962"/>
                  <a:pt x="513664" y="451882"/>
                </a:cubicBezTo>
                <a:lnTo>
                  <a:pt x="492308" y="447435"/>
                </a:lnTo>
                <a:cubicBezTo>
                  <a:pt x="459320" y="495351"/>
                  <a:pt x="387710" y="528747"/>
                  <a:pt x="304559" y="528747"/>
                </a:cubicBezTo>
                <a:cubicBezTo>
                  <a:pt x="250215" y="528747"/>
                  <a:pt x="199052" y="514771"/>
                  <a:pt x="160249" y="489362"/>
                </a:cubicBezTo>
                <a:cubicBezTo>
                  <a:pt x="141619" y="477201"/>
                  <a:pt x="127079" y="462953"/>
                  <a:pt x="116628" y="447526"/>
                </a:cubicBezTo>
                <a:lnTo>
                  <a:pt x="95636" y="451882"/>
                </a:lnTo>
                <a:cubicBezTo>
                  <a:pt x="66465" y="457962"/>
                  <a:pt x="37567" y="439086"/>
                  <a:pt x="31569" y="409955"/>
                </a:cubicBezTo>
                <a:lnTo>
                  <a:pt x="14848" y="330549"/>
                </a:lnTo>
                <a:cubicBezTo>
                  <a:pt x="8759" y="301418"/>
                  <a:pt x="27661" y="272560"/>
                  <a:pt x="56832" y="266480"/>
                </a:cubicBezTo>
                <a:lnTo>
                  <a:pt x="123171" y="252686"/>
                </a:lnTo>
                <a:cubicBezTo>
                  <a:pt x="145799" y="247967"/>
                  <a:pt x="168064" y="258312"/>
                  <a:pt x="179878" y="276825"/>
                </a:cubicBezTo>
                <a:cubicBezTo>
                  <a:pt x="191419" y="270926"/>
                  <a:pt x="203596" y="265844"/>
                  <a:pt x="216501" y="261670"/>
                </a:cubicBezTo>
                <a:lnTo>
                  <a:pt x="216501" y="222103"/>
                </a:lnTo>
                <a:cubicBezTo>
                  <a:pt x="216501" y="192337"/>
                  <a:pt x="240855" y="168016"/>
                  <a:pt x="270753" y="168016"/>
                </a:cubicBezTo>
                <a:close/>
                <a:moveTo>
                  <a:pt x="84799" y="94678"/>
                </a:moveTo>
                <a:cubicBezTo>
                  <a:pt x="112016" y="100026"/>
                  <a:pt x="134696" y="121059"/>
                  <a:pt x="140763" y="149851"/>
                </a:cubicBezTo>
                <a:cubicBezTo>
                  <a:pt x="148760" y="188241"/>
                  <a:pt x="124222" y="225905"/>
                  <a:pt x="85689" y="233982"/>
                </a:cubicBezTo>
                <a:cubicBezTo>
                  <a:pt x="47247" y="241969"/>
                  <a:pt x="9532" y="217374"/>
                  <a:pt x="1534" y="178893"/>
                </a:cubicBezTo>
                <a:cubicBezTo>
                  <a:pt x="-6554" y="140503"/>
                  <a:pt x="18165" y="102930"/>
                  <a:pt x="56517" y="94853"/>
                </a:cubicBezTo>
                <a:cubicBezTo>
                  <a:pt x="66150" y="92856"/>
                  <a:pt x="75727" y="92896"/>
                  <a:pt x="84799" y="94678"/>
                </a:cubicBezTo>
                <a:close/>
                <a:moveTo>
                  <a:pt x="537999" y="93429"/>
                </a:moveTo>
                <a:cubicBezTo>
                  <a:pt x="577283" y="93429"/>
                  <a:pt x="609129" y="125212"/>
                  <a:pt x="609129" y="164418"/>
                </a:cubicBezTo>
                <a:cubicBezTo>
                  <a:pt x="609129" y="203624"/>
                  <a:pt x="577283" y="235407"/>
                  <a:pt x="537999" y="235407"/>
                </a:cubicBezTo>
                <a:cubicBezTo>
                  <a:pt x="498715" y="235407"/>
                  <a:pt x="466869" y="203624"/>
                  <a:pt x="466869" y="164418"/>
                </a:cubicBezTo>
                <a:cubicBezTo>
                  <a:pt x="466869" y="125212"/>
                  <a:pt x="498715" y="93429"/>
                  <a:pt x="537999" y="93429"/>
                </a:cubicBezTo>
                <a:close/>
                <a:moveTo>
                  <a:pt x="303440" y="0"/>
                </a:moveTo>
                <a:cubicBezTo>
                  <a:pt x="342724" y="0"/>
                  <a:pt x="374570" y="31799"/>
                  <a:pt x="374570" y="71024"/>
                </a:cubicBezTo>
                <a:cubicBezTo>
                  <a:pt x="374570" y="110249"/>
                  <a:pt x="342724" y="142048"/>
                  <a:pt x="303440" y="142048"/>
                </a:cubicBezTo>
                <a:cubicBezTo>
                  <a:pt x="264156" y="142048"/>
                  <a:pt x="232310" y="110249"/>
                  <a:pt x="232310" y="71024"/>
                </a:cubicBezTo>
                <a:cubicBezTo>
                  <a:pt x="232310" y="31799"/>
                  <a:pt x="264156" y="0"/>
                  <a:pt x="303440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463D110-AA9B-4E42-B7AA-D271DB90988B}"/>
              </a:ext>
            </a:extLst>
          </p:cNvPr>
          <p:cNvCxnSpPr/>
          <p:nvPr/>
        </p:nvCxnSpPr>
        <p:spPr>
          <a:xfrm>
            <a:off x="7331866" y="4659498"/>
            <a:ext cx="0" cy="561186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šlîḋe">
            <a:extLst>
              <a:ext uri="{FF2B5EF4-FFF2-40B4-BE49-F238E27FC236}">
                <a16:creationId xmlns:a16="http://schemas.microsoft.com/office/drawing/2014/main" id="{321D3336-4A9E-410B-B850-8569E9D8472D}"/>
              </a:ext>
            </a:extLst>
          </p:cNvPr>
          <p:cNvSpPr/>
          <p:nvPr/>
        </p:nvSpPr>
        <p:spPr>
          <a:xfrm>
            <a:off x="6283752" y="3496664"/>
            <a:ext cx="2096229" cy="64745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ïṧlïḓé">
            <a:extLst>
              <a:ext uri="{FF2B5EF4-FFF2-40B4-BE49-F238E27FC236}">
                <a16:creationId xmlns:a16="http://schemas.microsoft.com/office/drawing/2014/main" id="{BF8A8F19-A931-48C2-A556-3234A04C116D}"/>
              </a:ext>
            </a:extLst>
          </p:cNvPr>
          <p:cNvSpPr/>
          <p:nvPr/>
        </p:nvSpPr>
        <p:spPr>
          <a:xfrm>
            <a:off x="3788869" y="2306416"/>
            <a:ext cx="2096229" cy="151969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ïşľidé">
            <a:extLst>
              <a:ext uri="{FF2B5EF4-FFF2-40B4-BE49-F238E27FC236}">
                <a16:creationId xmlns:a16="http://schemas.microsoft.com/office/drawing/2014/main" id="{EB9712C3-4CCC-4A9A-BCAF-C5286DC1C44F}"/>
              </a:ext>
            </a:extLst>
          </p:cNvPr>
          <p:cNvSpPr/>
          <p:nvPr/>
        </p:nvSpPr>
        <p:spPr>
          <a:xfrm>
            <a:off x="4600303" y="5255218"/>
            <a:ext cx="473361" cy="41089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9129" h="528747">
                <a:moveTo>
                  <a:pt x="392527" y="289621"/>
                </a:moveTo>
                <a:lnTo>
                  <a:pt x="392527" y="303324"/>
                </a:lnTo>
                <a:cubicBezTo>
                  <a:pt x="392527" y="332999"/>
                  <a:pt x="368172" y="357411"/>
                  <a:pt x="338456" y="357411"/>
                </a:cubicBezTo>
                <a:lnTo>
                  <a:pt x="270662" y="357411"/>
                </a:lnTo>
                <a:cubicBezTo>
                  <a:pt x="240855" y="357411"/>
                  <a:pt x="216501" y="332999"/>
                  <a:pt x="216501" y="303324"/>
                </a:cubicBezTo>
                <a:lnTo>
                  <a:pt x="216501" y="290256"/>
                </a:lnTo>
                <a:cubicBezTo>
                  <a:pt x="206777" y="293795"/>
                  <a:pt x="197598" y="297879"/>
                  <a:pt x="188965" y="302507"/>
                </a:cubicBezTo>
                <a:lnTo>
                  <a:pt x="203869" y="373928"/>
                </a:lnTo>
                <a:cubicBezTo>
                  <a:pt x="209958" y="403058"/>
                  <a:pt x="191055" y="431917"/>
                  <a:pt x="161884" y="437997"/>
                </a:cubicBezTo>
                <a:lnTo>
                  <a:pt x="145799" y="441355"/>
                </a:lnTo>
                <a:cubicBezTo>
                  <a:pt x="153615" y="450521"/>
                  <a:pt x="163338" y="459051"/>
                  <a:pt x="175152" y="466674"/>
                </a:cubicBezTo>
                <a:cubicBezTo>
                  <a:pt x="209412" y="489271"/>
                  <a:pt x="255486" y="501613"/>
                  <a:pt x="304559" y="501613"/>
                </a:cubicBezTo>
                <a:cubicBezTo>
                  <a:pt x="373352" y="501613"/>
                  <a:pt x="433239" y="477201"/>
                  <a:pt x="463500" y="441446"/>
                </a:cubicBezTo>
                <a:lnTo>
                  <a:pt x="447234" y="437997"/>
                </a:lnTo>
                <a:cubicBezTo>
                  <a:pt x="418063" y="431917"/>
                  <a:pt x="399251" y="403149"/>
                  <a:pt x="405249" y="374018"/>
                </a:cubicBezTo>
                <a:lnTo>
                  <a:pt x="420425" y="301781"/>
                </a:lnTo>
                <a:cubicBezTo>
                  <a:pt x="411792" y="297153"/>
                  <a:pt x="402432" y="293160"/>
                  <a:pt x="392527" y="289621"/>
                </a:cubicBezTo>
                <a:close/>
                <a:moveTo>
                  <a:pt x="270753" y="168016"/>
                </a:moveTo>
                <a:lnTo>
                  <a:pt x="338456" y="168016"/>
                </a:lnTo>
                <a:cubicBezTo>
                  <a:pt x="368172" y="168016"/>
                  <a:pt x="392618" y="192337"/>
                  <a:pt x="392618" y="222103"/>
                </a:cubicBezTo>
                <a:lnTo>
                  <a:pt x="392618" y="261488"/>
                </a:lnTo>
                <a:cubicBezTo>
                  <a:pt x="405704" y="265663"/>
                  <a:pt x="417972" y="270745"/>
                  <a:pt x="429422" y="276644"/>
                </a:cubicBezTo>
                <a:cubicBezTo>
                  <a:pt x="441236" y="258221"/>
                  <a:pt x="463500" y="247967"/>
                  <a:pt x="486128" y="252686"/>
                </a:cubicBezTo>
                <a:lnTo>
                  <a:pt x="552377" y="266480"/>
                </a:lnTo>
                <a:cubicBezTo>
                  <a:pt x="581548" y="272560"/>
                  <a:pt x="600450" y="301418"/>
                  <a:pt x="594361" y="330549"/>
                </a:cubicBezTo>
                <a:lnTo>
                  <a:pt x="577731" y="409955"/>
                </a:lnTo>
                <a:cubicBezTo>
                  <a:pt x="571642" y="439086"/>
                  <a:pt x="542744" y="457962"/>
                  <a:pt x="513664" y="451882"/>
                </a:cubicBezTo>
                <a:lnTo>
                  <a:pt x="492308" y="447435"/>
                </a:lnTo>
                <a:cubicBezTo>
                  <a:pt x="459320" y="495351"/>
                  <a:pt x="387710" y="528747"/>
                  <a:pt x="304559" y="528747"/>
                </a:cubicBezTo>
                <a:cubicBezTo>
                  <a:pt x="250215" y="528747"/>
                  <a:pt x="199052" y="514771"/>
                  <a:pt x="160249" y="489362"/>
                </a:cubicBezTo>
                <a:cubicBezTo>
                  <a:pt x="141619" y="477201"/>
                  <a:pt x="127079" y="462953"/>
                  <a:pt x="116628" y="447526"/>
                </a:cubicBezTo>
                <a:lnTo>
                  <a:pt x="95636" y="451882"/>
                </a:lnTo>
                <a:cubicBezTo>
                  <a:pt x="66465" y="457962"/>
                  <a:pt x="37567" y="439086"/>
                  <a:pt x="31569" y="409955"/>
                </a:cubicBezTo>
                <a:lnTo>
                  <a:pt x="14848" y="330549"/>
                </a:lnTo>
                <a:cubicBezTo>
                  <a:pt x="8759" y="301418"/>
                  <a:pt x="27661" y="272560"/>
                  <a:pt x="56832" y="266480"/>
                </a:cubicBezTo>
                <a:lnTo>
                  <a:pt x="123171" y="252686"/>
                </a:lnTo>
                <a:cubicBezTo>
                  <a:pt x="145799" y="247967"/>
                  <a:pt x="168064" y="258312"/>
                  <a:pt x="179878" y="276825"/>
                </a:cubicBezTo>
                <a:cubicBezTo>
                  <a:pt x="191419" y="270926"/>
                  <a:pt x="203596" y="265844"/>
                  <a:pt x="216501" y="261670"/>
                </a:cubicBezTo>
                <a:lnTo>
                  <a:pt x="216501" y="222103"/>
                </a:lnTo>
                <a:cubicBezTo>
                  <a:pt x="216501" y="192337"/>
                  <a:pt x="240855" y="168016"/>
                  <a:pt x="270753" y="168016"/>
                </a:cubicBezTo>
                <a:close/>
                <a:moveTo>
                  <a:pt x="84799" y="94678"/>
                </a:moveTo>
                <a:cubicBezTo>
                  <a:pt x="112016" y="100026"/>
                  <a:pt x="134696" y="121059"/>
                  <a:pt x="140763" y="149851"/>
                </a:cubicBezTo>
                <a:cubicBezTo>
                  <a:pt x="148760" y="188241"/>
                  <a:pt x="124222" y="225905"/>
                  <a:pt x="85689" y="233982"/>
                </a:cubicBezTo>
                <a:cubicBezTo>
                  <a:pt x="47247" y="241969"/>
                  <a:pt x="9532" y="217374"/>
                  <a:pt x="1534" y="178893"/>
                </a:cubicBezTo>
                <a:cubicBezTo>
                  <a:pt x="-6554" y="140503"/>
                  <a:pt x="18165" y="102930"/>
                  <a:pt x="56517" y="94853"/>
                </a:cubicBezTo>
                <a:cubicBezTo>
                  <a:pt x="66150" y="92856"/>
                  <a:pt x="75727" y="92896"/>
                  <a:pt x="84799" y="94678"/>
                </a:cubicBezTo>
                <a:close/>
                <a:moveTo>
                  <a:pt x="537999" y="93429"/>
                </a:moveTo>
                <a:cubicBezTo>
                  <a:pt x="577283" y="93429"/>
                  <a:pt x="609129" y="125212"/>
                  <a:pt x="609129" y="164418"/>
                </a:cubicBezTo>
                <a:cubicBezTo>
                  <a:pt x="609129" y="203624"/>
                  <a:pt x="577283" y="235407"/>
                  <a:pt x="537999" y="235407"/>
                </a:cubicBezTo>
                <a:cubicBezTo>
                  <a:pt x="498715" y="235407"/>
                  <a:pt x="466869" y="203624"/>
                  <a:pt x="466869" y="164418"/>
                </a:cubicBezTo>
                <a:cubicBezTo>
                  <a:pt x="466869" y="125212"/>
                  <a:pt x="498715" y="93429"/>
                  <a:pt x="537999" y="93429"/>
                </a:cubicBezTo>
                <a:close/>
                <a:moveTo>
                  <a:pt x="303440" y="0"/>
                </a:moveTo>
                <a:cubicBezTo>
                  <a:pt x="342724" y="0"/>
                  <a:pt x="374570" y="31799"/>
                  <a:pt x="374570" y="71024"/>
                </a:cubicBezTo>
                <a:cubicBezTo>
                  <a:pt x="374570" y="110249"/>
                  <a:pt x="342724" y="142048"/>
                  <a:pt x="303440" y="142048"/>
                </a:cubicBezTo>
                <a:cubicBezTo>
                  <a:pt x="264156" y="142048"/>
                  <a:pt x="232310" y="110249"/>
                  <a:pt x="232310" y="71024"/>
                </a:cubicBezTo>
                <a:cubicBezTo>
                  <a:pt x="232310" y="31799"/>
                  <a:pt x="264156" y="0"/>
                  <a:pt x="303440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676777D-B1F1-4440-BBB7-C92DB6C298CD}"/>
              </a:ext>
            </a:extLst>
          </p:cNvPr>
          <p:cNvCxnSpPr/>
          <p:nvPr/>
        </p:nvCxnSpPr>
        <p:spPr>
          <a:xfrm>
            <a:off x="4836983" y="4659498"/>
            <a:ext cx="0" cy="561186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ṡḷiḋe">
            <a:extLst>
              <a:ext uri="{FF2B5EF4-FFF2-40B4-BE49-F238E27FC236}">
                <a16:creationId xmlns:a16="http://schemas.microsoft.com/office/drawing/2014/main" id="{966BC9E8-DC5A-4447-B667-BA206D9DC491}"/>
              </a:ext>
            </a:extLst>
          </p:cNvPr>
          <p:cNvSpPr/>
          <p:nvPr/>
        </p:nvSpPr>
        <p:spPr>
          <a:xfrm>
            <a:off x="3788869" y="3496664"/>
            <a:ext cx="2096229" cy="64745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ṧḻîďê">
            <a:extLst>
              <a:ext uri="{FF2B5EF4-FFF2-40B4-BE49-F238E27FC236}">
                <a16:creationId xmlns:a16="http://schemas.microsoft.com/office/drawing/2014/main" id="{E8955226-F6F9-445B-9802-703F9F4485B4}"/>
              </a:ext>
            </a:extLst>
          </p:cNvPr>
          <p:cNvSpPr/>
          <p:nvPr/>
        </p:nvSpPr>
        <p:spPr>
          <a:xfrm>
            <a:off x="8778636" y="2306416"/>
            <a:ext cx="2096229" cy="151969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ïŝľiḓè">
            <a:extLst>
              <a:ext uri="{FF2B5EF4-FFF2-40B4-BE49-F238E27FC236}">
                <a16:creationId xmlns:a16="http://schemas.microsoft.com/office/drawing/2014/main" id="{D28A8F7E-6D8D-4582-9C80-0D859CF11A25}"/>
              </a:ext>
            </a:extLst>
          </p:cNvPr>
          <p:cNvSpPr/>
          <p:nvPr/>
        </p:nvSpPr>
        <p:spPr>
          <a:xfrm>
            <a:off x="9590070" y="5255218"/>
            <a:ext cx="473361" cy="41089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9129" h="528747">
                <a:moveTo>
                  <a:pt x="392527" y="289621"/>
                </a:moveTo>
                <a:lnTo>
                  <a:pt x="392527" y="303324"/>
                </a:lnTo>
                <a:cubicBezTo>
                  <a:pt x="392527" y="332999"/>
                  <a:pt x="368172" y="357411"/>
                  <a:pt x="338456" y="357411"/>
                </a:cubicBezTo>
                <a:lnTo>
                  <a:pt x="270662" y="357411"/>
                </a:lnTo>
                <a:cubicBezTo>
                  <a:pt x="240855" y="357411"/>
                  <a:pt x="216501" y="332999"/>
                  <a:pt x="216501" y="303324"/>
                </a:cubicBezTo>
                <a:lnTo>
                  <a:pt x="216501" y="290256"/>
                </a:lnTo>
                <a:cubicBezTo>
                  <a:pt x="206777" y="293795"/>
                  <a:pt x="197598" y="297879"/>
                  <a:pt x="188965" y="302507"/>
                </a:cubicBezTo>
                <a:lnTo>
                  <a:pt x="203869" y="373928"/>
                </a:lnTo>
                <a:cubicBezTo>
                  <a:pt x="209958" y="403058"/>
                  <a:pt x="191055" y="431917"/>
                  <a:pt x="161884" y="437997"/>
                </a:cubicBezTo>
                <a:lnTo>
                  <a:pt x="145799" y="441355"/>
                </a:lnTo>
                <a:cubicBezTo>
                  <a:pt x="153615" y="450521"/>
                  <a:pt x="163338" y="459051"/>
                  <a:pt x="175152" y="466674"/>
                </a:cubicBezTo>
                <a:cubicBezTo>
                  <a:pt x="209412" y="489271"/>
                  <a:pt x="255486" y="501613"/>
                  <a:pt x="304559" y="501613"/>
                </a:cubicBezTo>
                <a:cubicBezTo>
                  <a:pt x="373352" y="501613"/>
                  <a:pt x="433239" y="477201"/>
                  <a:pt x="463500" y="441446"/>
                </a:cubicBezTo>
                <a:lnTo>
                  <a:pt x="447234" y="437997"/>
                </a:lnTo>
                <a:cubicBezTo>
                  <a:pt x="418063" y="431917"/>
                  <a:pt x="399251" y="403149"/>
                  <a:pt x="405249" y="374018"/>
                </a:cubicBezTo>
                <a:lnTo>
                  <a:pt x="420425" y="301781"/>
                </a:lnTo>
                <a:cubicBezTo>
                  <a:pt x="411792" y="297153"/>
                  <a:pt x="402432" y="293160"/>
                  <a:pt x="392527" y="289621"/>
                </a:cubicBezTo>
                <a:close/>
                <a:moveTo>
                  <a:pt x="270753" y="168016"/>
                </a:moveTo>
                <a:lnTo>
                  <a:pt x="338456" y="168016"/>
                </a:lnTo>
                <a:cubicBezTo>
                  <a:pt x="368172" y="168016"/>
                  <a:pt x="392618" y="192337"/>
                  <a:pt x="392618" y="222103"/>
                </a:cubicBezTo>
                <a:lnTo>
                  <a:pt x="392618" y="261488"/>
                </a:lnTo>
                <a:cubicBezTo>
                  <a:pt x="405704" y="265663"/>
                  <a:pt x="417972" y="270745"/>
                  <a:pt x="429422" y="276644"/>
                </a:cubicBezTo>
                <a:cubicBezTo>
                  <a:pt x="441236" y="258221"/>
                  <a:pt x="463500" y="247967"/>
                  <a:pt x="486128" y="252686"/>
                </a:cubicBezTo>
                <a:lnTo>
                  <a:pt x="552377" y="266480"/>
                </a:lnTo>
                <a:cubicBezTo>
                  <a:pt x="581548" y="272560"/>
                  <a:pt x="600450" y="301418"/>
                  <a:pt x="594361" y="330549"/>
                </a:cubicBezTo>
                <a:lnTo>
                  <a:pt x="577731" y="409955"/>
                </a:lnTo>
                <a:cubicBezTo>
                  <a:pt x="571642" y="439086"/>
                  <a:pt x="542744" y="457962"/>
                  <a:pt x="513664" y="451882"/>
                </a:cubicBezTo>
                <a:lnTo>
                  <a:pt x="492308" y="447435"/>
                </a:lnTo>
                <a:cubicBezTo>
                  <a:pt x="459320" y="495351"/>
                  <a:pt x="387710" y="528747"/>
                  <a:pt x="304559" y="528747"/>
                </a:cubicBezTo>
                <a:cubicBezTo>
                  <a:pt x="250215" y="528747"/>
                  <a:pt x="199052" y="514771"/>
                  <a:pt x="160249" y="489362"/>
                </a:cubicBezTo>
                <a:cubicBezTo>
                  <a:pt x="141619" y="477201"/>
                  <a:pt x="127079" y="462953"/>
                  <a:pt x="116628" y="447526"/>
                </a:cubicBezTo>
                <a:lnTo>
                  <a:pt x="95636" y="451882"/>
                </a:lnTo>
                <a:cubicBezTo>
                  <a:pt x="66465" y="457962"/>
                  <a:pt x="37567" y="439086"/>
                  <a:pt x="31569" y="409955"/>
                </a:cubicBezTo>
                <a:lnTo>
                  <a:pt x="14848" y="330549"/>
                </a:lnTo>
                <a:cubicBezTo>
                  <a:pt x="8759" y="301418"/>
                  <a:pt x="27661" y="272560"/>
                  <a:pt x="56832" y="266480"/>
                </a:cubicBezTo>
                <a:lnTo>
                  <a:pt x="123171" y="252686"/>
                </a:lnTo>
                <a:cubicBezTo>
                  <a:pt x="145799" y="247967"/>
                  <a:pt x="168064" y="258312"/>
                  <a:pt x="179878" y="276825"/>
                </a:cubicBezTo>
                <a:cubicBezTo>
                  <a:pt x="191419" y="270926"/>
                  <a:pt x="203596" y="265844"/>
                  <a:pt x="216501" y="261670"/>
                </a:cubicBezTo>
                <a:lnTo>
                  <a:pt x="216501" y="222103"/>
                </a:lnTo>
                <a:cubicBezTo>
                  <a:pt x="216501" y="192337"/>
                  <a:pt x="240855" y="168016"/>
                  <a:pt x="270753" y="168016"/>
                </a:cubicBezTo>
                <a:close/>
                <a:moveTo>
                  <a:pt x="84799" y="94678"/>
                </a:moveTo>
                <a:cubicBezTo>
                  <a:pt x="112016" y="100026"/>
                  <a:pt x="134696" y="121059"/>
                  <a:pt x="140763" y="149851"/>
                </a:cubicBezTo>
                <a:cubicBezTo>
                  <a:pt x="148760" y="188241"/>
                  <a:pt x="124222" y="225905"/>
                  <a:pt x="85689" y="233982"/>
                </a:cubicBezTo>
                <a:cubicBezTo>
                  <a:pt x="47247" y="241969"/>
                  <a:pt x="9532" y="217374"/>
                  <a:pt x="1534" y="178893"/>
                </a:cubicBezTo>
                <a:cubicBezTo>
                  <a:pt x="-6554" y="140503"/>
                  <a:pt x="18165" y="102930"/>
                  <a:pt x="56517" y="94853"/>
                </a:cubicBezTo>
                <a:cubicBezTo>
                  <a:pt x="66150" y="92856"/>
                  <a:pt x="75727" y="92896"/>
                  <a:pt x="84799" y="94678"/>
                </a:cubicBezTo>
                <a:close/>
                <a:moveTo>
                  <a:pt x="537999" y="93429"/>
                </a:moveTo>
                <a:cubicBezTo>
                  <a:pt x="577283" y="93429"/>
                  <a:pt x="609129" y="125212"/>
                  <a:pt x="609129" y="164418"/>
                </a:cubicBezTo>
                <a:cubicBezTo>
                  <a:pt x="609129" y="203624"/>
                  <a:pt x="577283" y="235407"/>
                  <a:pt x="537999" y="235407"/>
                </a:cubicBezTo>
                <a:cubicBezTo>
                  <a:pt x="498715" y="235407"/>
                  <a:pt x="466869" y="203624"/>
                  <a:pt x="466869" y="164418"/>
                </a:cubicBezTo>
                <a:cubicBezTo>
                  <a:pt x="466869" y="125212"/>
                  <a:pt x="498715" y="93429"/>
                  <a:pt x="537999" y="93429"/>
                </a:cubicBezTo>
                <a:close/>
                <a:moveTo>
                  <a:pt x="303440" y="0"/>
                </a:moveTo>
                <a:cubicBezTo>
                  <a:pt x="342724" y="0"/>
                  <a:pt x="374570" y="31799"/>
                  <a:pt x="374570" y="71024"/>
                </a:cubicBezTo>
                <a:cubicBezTo>
                  <a:pt x="374570" y="110249"/>
                  <a:pt x="342724" y="142048"/>
                  <a:pt x="303440" y="142048"/>
                </a:cubicBezTo>
                <a:cubicBezTo>
                  <a:pt x="264156" y="142048"/>
                  <a:pt x="232310" y="110249"/>
                  <a:pt x="232310" y="71024"/>
                </a:cubicBezTo>
                <a:cubicBezTo>
                  <a:pt x="232310" y="31799"/>
                  <a:pt x="264156" y="0"/>
                  <a:pt x="303440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EF070DC-38B7-456E-B923-E6BC9165406E}"/>
              </a:ext>
            </a:extLst>
          </p:cNvPr>
          <p:cNvCxnSpPr/>
          <p:nvPr/>
        </p:nvCxnSpPr>
        <p:spPr>
          <a:xfrm>
            <a:off x="9826750" y="4659498"/>
            <a:ext cx="0" cy="561186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šľîdê">
            <a:extLst>
              <a:ext uri="{FF2B5EF4-FFF2-40B4-BE49-F238E27FC236}">
                <a16:creationId xmlns:a16="http://schemas.microsoft.com/office/drawing/2014/main" id="{1196B6FD-4CFD-4141-BD91-5AC4B68569C0}"/>
              </a:ext>
            </a:extLst>
          </p:cNvPr>
          <p:cNvSpPr/>
          <p:nvPr/>
        </p:nvSpPr>
        <p:spPr>
          <a:xfrm>
            <a:off x="8778636" y="3496664"/>
            <a:ext cx="2096229" cy="647458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2E1B128-7F42-4780-84BD-754BDB5A25C9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857BFDF-7CA0-453A-A0A3-CE5608F55306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alarm-bell_72693">
              <a:extLst>
                <a:ext uri="{FF2B5EF4-FFF2-40B4-BE49-F238E27FC236}">
                  <a16:creationId xmlns:a16="http://schemas.microsoft.com/office/drawing/2014/main" id="{88A5D583-5CE6-4843-8839-31EE4CA80A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5C86E425-AB6E-427E-8DBE-C7C947EF9969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íṩḻíḓé">
            <a:extLst>
              <a:ext uri="{FF2B5EF4-FFF2-40B4-BE49-F238E27FC236}">
                <a16:creationId xmlns:a16="http://schemas.microsoft.com/office/drawing/2014/main" id="{62A0EC0A-7DA7-4924-BC3E-FD0A00A16C52}"/>
              </a:ext>
            </a:extLst>
          </p:cNvPr>
          <p:cNvSpPr/>
          <p:nvPr/>
        </p:nvSpPr>
        <p:spPr>
          <a:xfrm>
            <a:off x="1118277" y="3960808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íṩḻíḓé">
            <a:extLst>
              <a:ext uri="{FF2B5EF4-FFF2-40B4-BE49-F238E27FC236}">
                <a16:creationId xmlns:a16="http://schemas.microsoft.com/office/drawing/2014/main" id="{393075A0-600E-48FF-A15F-684DE36EF577}"/>
              </a:ext>
            </a:extLst>
          </p:cNvPr>
          <p:cNvSpPr/>
          <p:nvPr/>
        </p:nvSpPr>
        <p:spPr>
          <a:xfrm>
            <a:off x="3689498" y="3981932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íṩḻíḓé">
            <a:extLst>
              <a:ext uri="{FF2B5EF4-FFF2-40B4-BE49-F238E27FC236}">
                <a16:creationId xmlns:a16="http://schemas.microsoft.com/office/drawing/2014/main" id="{21DBD0B1-239D-4765-BA0E-E086858E70AC}"/>
              </a:ext>
            </a:extLst>
          </p:cNvPr>
          <p:cNvSpPr/>
          <p:nvPr/>
        </p:nvSpPr>
        <p:spPr>
          <a:xfrm>
            <a:off x="6260719" y="3981932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íṩḻíḓé">
            <a:extLst>
              <a:ext uri="{FF2B5EF4-FFF2-40B4-BE49-F238E27FC236}">
                <a16:creationId xmlns:a16="http://schemas.microsoft.com/office/drawing/2014/main" id="{0B8B4045-08B9-45DB-AAFE-D986FE30632B}"/>
              </a:ext>
            </a:extLst>
          </p:cNvPr>
          <p:cNvSpPr/>
          <p:nvPr/>
        </p:nvSpPr>
        <p:spPr>
          <a:xfrm>
            <a:off x="8644129" y="3986528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3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2" grpId="0"/>
      <p:bldP spid="21" grpId="0" animBg="1"/>
      <p:bldP spid="23" grpId="0" animBg="1"/>
      <p:bldP spid="25" grpId="0" animBg="1"/>
      <p:bldP spid="15" grpId="0" animBg="1"/>
      <p:bldP spid="17" grpId="0" animBg="1"/>
      <p:bldP spid="19" grpId="0" animBg="1"/>
      <p:bldP spid="9" grpId="0" animBg="1"/>
      <p:bldP spid="11" grpId="0" animBg="1"/>
      <p:bldP spid="13" grpId="0" animBg="1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DC39392-CFC6-4752-8D02-DD3969627E6D}"/>
              </a:ext>
            </a:extLst>
          </p:cNvPr>
          <p:cNvSpPr/>
          <p:nvPr/>
        </p:nvSpPr>
        <p:spPr>
          <a:xfrm>
            <a:off x="-1030146" y="4533045"/>
            <a:ext cx="15058663" cy="1231148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3A4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60BEA62-D360-417D-A757-AF8788BC0CF9}"/>
              </a:ext>
            </a:extLst>
          </p:cNvPr>
          <p:cNvSpPr/>
          <p:nvPr/>
        </p:nvSpPr>
        <p:spPr>
          <a:xfrm flipV="1">
            <a:off x="-924045" y="3854370"/>
            <a:ext cx="15058663" cy="1664453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FE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367983E-468A-442E-AF98-51A91FF0E189}"/>
              </a:ext>
            </a:extLst>
          </p:cNvPr>
          <p:cNvSpPr/>
          <p:nvPr/>
        </p:nvSpPr>
        <p:spPr>
          <a:xfrm>
            <a:off x="4400911" y="1172871"/>
            <a:ext cx="3390179" cy="47375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  <a:alpha val="74000"/>
              </a:schemeClr>
            </a:solidFill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DBF93B2-0BA6-4E26-A70C-2D24DF5B58E3}"/>
              </a:ext>
            </a:extLst>
          </p:cNvPr>
          <p:cNvSpPr/>
          <p:nvPr/>
        </p:nvSpPr>
        <p:spPr>
          <a:xfrm>
            <a:off x="2442258" y="4074289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73802B-A18A-49DC-95B3-18C0227E2F3F}"/>
              </a:ext>
            </a:extLst>
          </p:cNvPr>
          <p:cNvSpPr/>
          <p:nvPr/>
        </p:nvSpPr>
        <p:spPr>
          <a:xfrm>
            <a:off x="9931078" y="4689863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419724A-3B3F-4850-8BB8-9C048F5AA770}"/>
              </a:ext>
            </a:extLst>
          </p:cNvPr>
          <p:cNvSpPr/>
          <p:nvPr/>
        </p:nvSpPr>
        <p:spPr>
          <a:xfrm>
            <a:off x="5680502" y="1574867"/>
            <a:ext cx="830996" cy="830996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88334E7-473E-4E3C-BB64-685B1CCD896C}"/>
              </a:ext>
            </a:extLst>
          </p:cNvPr>
          <p:cNvSpPr/>
          <p:nvPr/>
        </p:nvSpPr>
        <p:spPr>
          <a:xfrm>
            <a:off x="4400910" y="5148619"/>
            <a:ext cx="3390179" cy="788119"/>
          </a:xfrm>
          <a:prstGeom prst="roundRect">
            <a:avLst>
              <a:gd name="adj" fmla="val 0"/>
            </a:avLst>
          </a:prstGeom>
          <a:solidFill>
            <a:srgbClr val="3A4161"/>
          </a:solidFill>
          <a:ln>
            <a:noFill/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1AA8D1-0C58-4C71-9E20-460B65F80F8D}"/>
              </a:ext>
            </a:extLst>
          </p:cNvPr>
          <p:cNvSpPr txBox="1"/>
          <p:nvPr/>
        </p:nvSpPr>
        <p:spPr>
          <a:xfrm>
            <a:off x="4615690" y="3890975"/>
            <a:ext cx="302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A4161"/>
                </a:solidFill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3A4161"/>
              </a:solidFill>
              <a:cs typeface="+mn-ea"/>
              <a:sym typeface="+mn-lt"/>
            </a:endParaRPr>
          </a:p>
        </p:txBody>
      </p:sp>
      <p:sp>
        <p:nvSpPr>
          <p:cNvPr id="12" name="TextBox 1575">
            <a:extLst>
              <a:ext uri="{FF2B5EF4-FFF2-40B4-BE49-F238E27FC236}">
                <a16:creationId xmlns:a16="http://schemas.microsoft.com/office/drawing/2014/main" id="{C062B1EE-D6E5-4ABE-B6E5-46F1FE01A2D4}"/>
              </a:ext>
            </a:extLst>
          </p:cNvPr>
          <p:cNvSpPr txBox="1"/>
          <p:nvPr/>
        </p:nvSpPr>
        <p:spPr>
          <a:xfrm>
            <a:off x="4971241" y="5377352"/>
            <a:ext cx="224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2D8329-6EF2-464C-8387-15C71A947A3A}"/>
              </a:ext>
            </a:extLst>
          </p:cNvPr>
          <p:cNvSpPr txBox="1"/>
          <p:nvPr/>
        </p:nvSpPr>
        <p:spPr>
          <a:xfrm>
            <a:off x="4915179" y="2841912"/>
            <a:ext cx="242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3A416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PART.04</a:t>
            </a:r>
            <a:endParaRPr lang="zh-CN" altLang="en-US" dirty="0"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7724F-C9FE-4E9B-8D8D-7CEADCD44C49}"/>
              </a:ext>
            </a:extLst>
          </p:cNvPr>
          <p:cNvCxnSpPr/>
          <p:nvPr/>
        </p:nvCxnSpPr>
        <p:spPr>
          <a:xfrm>
            <a:off x="5614430" y="3703629"/>
            <a:ext cx="1024360" cy="0"/>
          </a:xfrm>
          <a:prstGeom prst="line">
            <a:avLst/>
          </a:prstGeom>
          <a:ln>
            <a:solidFill>
              <a:srgbClr val="3A4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arm-bell_72693">
            <a:extLst>
              <a:ext uri="{FF2B5EF4-FFF2-40B4-BE49-F238E27FC236}">
                <a16:creationId xmlns:a16="http://schemas.microsoft.com/office/drawing/2014/main" id="{C0D2C9E4-C650-41CC-A75B-616F01640B59}"/>
              </a:ext>
            </a:extLst>
          </p:cNvPr>
          <p:cNvSpPr>
            <a:spLocks noChangeAspect="1"/>
          </p:cNvSpPr>
          <p:nvPr/>
        </p:nvSpPr>
        <p:spPr bwMode="auto">
          <a:xfrm>
            <a:off x="5959192" y="1837944"/>
            <a:ext cx="273615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3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A82940-F0F5-4370-AD5A-897C5715A364}"/>
              </a:ext>
            </a:extLst>
          </p:cNvPr>
          <p:cNvSpPr/>
          <p:nvPr/>
        </p:nvSpPr>
        <p:spPr>
          <a:xfrm>
            <a:off x="1469116" y="1254812"/>
            <a:ext cx="9253767" cy="4688788"/>
          </a:xfrm>
          <a:prstGeom prst="rect">
            <a:avLst/>
          </a:prstGeom>
          <a:solidFill>
            <a:srgbClr val="3A4161"/>
          </a:solidFill>
          <a:ln>
            <a:solidFill>
              <a:schemeClr val="bg1">
                <a:lumMod val="85000"/>
                <a:alpha val="74000"/>
              </a:schemeClr>
            </a:solidFill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1A6DE0-05E0-49D7-AC05-58C105F398B1}"/>
              </a:ext>
            </a:extLst>
          </p:cNvPr>
          <p:cNvSpPr/>
          <p:nvPr/>
        </p:nvSpPr>
        <p:spPr>
          <a:xfrm>
            <a:off x="2545080" y="1889760"/>
            <a:ext cx="1539240" cy="153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7FE1C8-7A90-4019-B95E-5B5EEC7080C7}"/>
              </a:ext>
            </a:extLst>
          </p:cNvPr>
          <p:cNvSpPr/>
          <p:nvPr/>
        </p:nvSpPr>
        <p:spPr>
          <a:xfrm>
            <a:off x="4419600" y="1889760"/>
            <a:ext cx="1539240" cy="153924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AC558E-2DC6-4C94-A476-7EFA3826B589}"/>
              </a:ext>
            </a:extLst>
          </p:cNvPr>
          <p:cNvSpPr/>
          <p:nvPr/>
        </p:nvSpPr>
        <p:spPr>
          <a:xfrm>
            <a:off x="6294120" y="1889760"/>
            <a:ext cx="1539240" cy="153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54C90A-9FE4-4B0D-B0F9-6ED42D77FBC4}"/>
              </a:ext>
            </a:extLst>
          </p:cNvPr>
          <p:cNvSpPr/>
          <p:nvPr/>
        </p:nvSpPr>
        <p:spPr>
          <a:xfrm>
            <a:off x="8168640" y="1889760"/>
            <a:ext cx="1539240" cy="15392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5206" b="-2479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9C48FF-7ED9-4F42-9B60-A0D74F54C60C}"/>
              </a:ext>
            </a:extLst>
          </p:cNvPr>
          <p:cNvSpPr/>
          <p:nvPr/>
        </p:nvSpPr>
        <p:spPr>
          <a:xfrm>
            <a:off x="2545080" y="3657600"/>
            <a:ext cx="1539240" cy="153924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168C5DF-D359-4FE7-BCE2-4908FEB4554D}"/>
              </a:ext>
            </a:extLst>
          </p:cNvPr>
          <p:cNvSpPr/>
          <p:nvPr/>
        </p:nvSpPr>
        <p:spPr>
          <a:xfrm>
            <a:off x="4419600" y="3657600"/>
            <a:ext cx="1539240" cy="153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2B64F6-A291-4128-BAC0-BB6582DB83FB}"/>
              </a:ext>
            </a:extLst>
          </p:cNvPr>
          <p:cNvSpPr/>
          <p:nvPr/>
        </p:nvSpPr>
        <p:spPr>
          <a:xfrm>
            <a:off x="6294120" y="3657600"/>
            <a:ext cx="1539240" cy="153924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DB29C5-3C74-4BCF-A8FB-6AF66593E565}"/>
              </a:ext>
            </a:extLst>
          </p:cNvPr>
          <p:cNvSpPr/>
          <p:nvPr/>
        </p:nvSpPr>
        <p:spPr>
          <a:xfrm>
            <a:off x="8168640" y="3657600"/>
            <a:ext cx="1539240" cy="153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B86759-1B71-4296-8CDB-5DADFF2EBCE6}"/>
              </a:ext>
            </a:extLst>
          </p:cNvPr>
          <p:cNvSpPr txBox="1"/>
          <p:nvPr/>
        </p:nvSpPr>
        <p:spPr>
          <a:xfrm>
            <a:off x="2709236" y="1681252"/>
            <a:ext cx="188258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EC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</a:t>
            </a:r>
            <a:endParaRPr lang="zh-CN" altLang="en-US" sz="11500" b="1" dirty="0">
              <a:solidFill>
                <a:srgbClr val="FEC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86EE9D-667D-4009-B486-B7AE0F9CEFB3}"/>
              </a:ext>
            </a:extLst>
          </p:cNvPr>
          <p:cNvSpPr txBox="1"/>
          <p:nvPr/>
        </p:nvSpPr>
        <p:spPr>
          <a:xfrm>
            <a:off x="4423084" y="3637508"/>
            <a:ext cx="188258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3A4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</a:t>
            </a:r>
            <a:endParaRPr lang="zh-CN" altLang="en-US" sz="9600" b="1" dirty="0">
              <a:solidFill>
                <a:srgbClr val="3A4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945441-5E78-4B17-87D8-0C7CDAEE69D6}"/>
              </a:ext>
            </a:extLst>
          </p:cNvPr>
          <p:cNvSpPr txBox="1"/>
          <p:nvPr/>
        </p:nvSpPr>
        <p:spPr>
          <a:xfrm>
            <a:off x="6305669" y="1706678"/>
            <a:ext cx="188258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3A4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</a:t>
            </a:r>
            <a:endParaRPr lang="zh-CN" altLang="en-US" sz="11500" b="1" dirty="0">
              <a:solidFill>
                <a:srgbClr val="3A4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ED6820-0D20-4EAB-8247-19A1D8E0FFB3}"/>
              </a:ext>
            </a:extLst>
          </p:cNvPr>
          <p:cNvSpPr txBox="1"/>
          <p:nvPr/>
        </p:nvSpPr>
        <p:spPr>
          <a:xfrm>
            <a:off x="8318344" y="3491314"/>
            <a:ext cx="18825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EC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</a:t>
            </a:r>
            <a:endParaRPr lang="zh-CN" altLang="en-US" sz="11500" b="1" dirty="0">
              <a:solidFill>
                <a:srgbClr val="FEC0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2A6C705-7729-4777-8357-A618B13E7ECF}"/>
              </a:ext>
            </a:extLst>
          </p:cNvPr>
          <p:cNvSpPr/>
          <p:nvPr/>
        </p:nvSpPr>
        <p:spPr>
          <a:xfrm>
            <a:off x="2545080" y="3637508"/>
            <a:ext cx="1539240" cy="1559332"/>
          </a:xfrm>
          <a:prstGeom prst="rect">
            <a:avLst/>
          </a:prstGeom>
          <a:solidFill>
            <a:srgbClr val="3A41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F3B6DC1-C9C8-45C1-9118-5E423F362502}"/>
              </a:ext>
            </a:extLst>
          </p:cNvPr>
          <p:cNvSpPr/>
          <p:nvPr/>
        </p:nvSpPr>
        <p:spPr>
          <a:xfrm>
            <a:off x="4390664" y="1909852"/>
            <a:ext cx="1539240" cy="1539240"/>
          </a:xfrm>
          <a:prstGeom prst="rect">
            <a:avLst/>
          </a:prstGeom>
          <a:solidFill>
            <a:srgbClr val="3A41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5FDE98-E7D0-42B1-BE02-942413253DD7}"/>
              </a:ext>
            </a:extLst>
          </p:cNvPr>
          <p:cNvSpPr/>
          <p:nvPr/>
        </p:nvSpPr>
        <p:spPr>
          <a:xfrm>
            <a:off x="6294120" y="3647272"/>
            <a:ext cx="1539240" cy="1569660"/>
          </a:xfrm>
          <a:prstGeom prst="rect">
            <a:avLst/>
          </a:prstGeom>
          <a:solidFill>
            <a:srgbClr val="3A41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A648562-5E12-4004-BBAE-4DCF2D1324FD}"/>
              </a:ext>
            </a:extLst>
          </p:cNvPr>
          <p:cNvSpPr/>
          <p:nvPr/>
        </p:nvSpPr>
        <p:spPr>
          <a:xfrm>
            <a:off x="8178447" y="1864782"/>
            <a:ext cx="1539240" cy="1569660"/>
          </a:xfrm>
          <a:prstGeom prst="rect">
            <a:avLst/>
          </a:prstGeom>
          <a:solidFill>
            <a:srgbClr val="3A416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0392BD7-1EDE-4E8F-A96C-B8C11F7ED135}"/>
              </a:ext>
            </a:extLst>
          </p:cNvPr>
          <p:cNvSpPr txBox="1"/>
          <p:nvPr/>
        </p:nvSpPr>
        <p:spPr>
          <a:xfrm>
            <a:off x="415802" y="3196454"/>
            <a:ext cx="39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A4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&lt;</a:t>
            </a:r>
            <a:endParaRPr lang="zh-CN" altLang="en-US" sz="2400" b="1" dirty="0">
              <a:solidFill>
                <a:srgbClr val="3A4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0E0603-2040-4D97-B358-58F0DEF5EED5}"/>
              </a:ext>
            </a:extLst>
          </p:cNvPr>
          <p:cNvSpPr txBox="1"/>
          <p:nvPr/>
        </p:nvSpPr>
        <p:spPr>
          <a:xfrm rot="10800000">
            <a:off x="11512571" y="3251142"/>
            <a:ext cx="39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A4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&lt;</a:t>
            </a:r>
            <a:endParaRPr lang="zh-CN" altLang="en-US" sz="2400" b="1" dirty="0">
              <a:solidFill>
                <a:srgbClr val="3A4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TextBox 1575">
            <a:extLst>
              <a:ext uri="{FF2B5EF4-FFF2-40B4-BE49-F238E27FC236}">
                <a16:creationId xmlns:a16="http://schemas.microsoft.com/office/drawing/2014/main" id="{2C2DE1C6-1BFB-4A00-85DB-CFB7493B51BE}"/>
              </a:ext>
            </a:extLst>
          </p:cNvPr>
          <p:cNvSpPr txBox="1"/>
          <p:nvPr/>
        </p:nvSpPr>
        <p:spPr>
          <a:xfrm>
            <a:off x="4232737" y="483155"/>
            <a:ext cx="372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3A4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245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3F4DA9B-6A7F-4522-92AB-4A1DE8291F4A}"/>
              </a:ext>
            </a:extLst>
          </p:cNvPr>
          <p:cNvCxnSpPr/>
          <p:nvPr/>
        </p:nvCxnSpPr>
        <p:spPr>
          <a:xfrm flipV="1">
            <a:off x="6109246" y="1442499"/>
            <a:ext cx="0" cy="64800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ṧlîḓe">
            <a:extLst>
              <a:ext uri="{FF2B5EF4-FFF2-40B4-BE49-F238E27FC236}">
                <a16:creationId xmlns:a16="http://schemas.microsoft.com/office/drawing/2014/main" id="{88CA7FB6-FA8D-46E7-9E77-183AE0BA8363}"/>
              </a:ext>
            </a:extLst>
          </p:cNvPr>
          <p:cNvSpPr/>
          <p:nvPr/>
        </p:nvSpPr>
        <p:spPr>
          <a:xfrm rot="10800000">
            <a:off x="5907562" y="1411951"/>
            <a:ext cx="403370" cy="443640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2" name="ïṧļíḓê">
            <a:extLst>
              <a:ext uri="{FF2B5EF4-FFF2-40B4-BE49-F238E27FC236}">
                <a16:creationId xmlns:a16="http://schemas.microsoft.com/office/drawing/2014/main" id="{C6B94FBE-E06C-4A12-A732-1EAF321162CC}"/>
              </a:ext>
            </a:extLst>
          </p:cNvPr>
          <p:cNvSpPr/>
          <p:nvPr/>
        </p:nvSpPr>
        <p:spPr>
          <a:xfrm>
            <a:off x="6050601" y="2101099"/>
            <a:ext cx="117290" cy="117290"/>
          </a:xfrm>
          <a:prstGeom prst="ellipse">
            <a:avLst/>
          </a:prstGeom>
          <a:solidFill>
            <a:srgbClr val="FEC001"/>
          </a:solidFill>
          <a:ln w="28575">
            <a:solidFill>
              <a:srgbClr val="FE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3" name="iṥḷîḓè">
            <a:extLst>
              <a:ext uri="{FF2B5EF4-FFF2-40B4-BE49-F238E27FC236}">
                <a16:creationId xmlns:a16="http://schemas.microsoft.com/office/drawing/2014/main" id="{E82C334E-1BA7-4F4F-92E6-389CB90F309A}"/>
              </a:ext>
            </a:extLst>
          </p:cNvPr>
          <p:cNvSpPr/>
          <p:nvPr/>
        </p:nvSpPr>
        <p:spPr>
          <a:xfrm>
            <a:off x="6081333" y="2131831"/>
            <a:ext cx="55827" cy="55827"/>
          </a:xfrm>
          <a:prstGeom prst="ellipse">
            <a:avLst/>
          </a:prstGeom>
          <a:solidFill>
            <a:srgbClr val="FEC001"/>
          </a:solidFill>
          <a:ln>
            <a:solidFill>
              <a:srgbClr val="FE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4" name="íṡḻíḑè">
            <a:extLst>
              <a:ext uri="{FF2B5EF4-FFF2-40B4-BE49-F238E27FC236}">
                <a16:creationId xmlns:a16="http://schemas.microsoft.com/office/drawing/2014/main" id="{445F4EB3-CB01-4658-B6A5-6834431422F1}"/>
              </a:ext>
            </a:extLst>
          </p:cNvPr>
          <p:cNvSpPr/>
          <p:nvPr/>
        </p:nvSpPr>
        <p:spPr>
          <a:xfrm>
            <a:off x="6025548" y="1541582"/>
            <a:ext cx="167396" cy="148169"/>
          </a:xfrm>
          <a:custGeom>
            <a:avLst/>
            <a:gdLst>
              <a:gd name="connsiteX0" fmla="*/ 287435 w 568487"/>
              <a:gd name="connsiteY0" fmla="*/ 95352 h 503191"/>
              <a:gd name="connsiteX1" fmla="*/ 484475 w 568487"/>
              <a:gd name="connsiteY1" fmla="*/ 271062 h 503191"/>
              <a:gd name="connsiteX2" fmla="*/ 484475 w 568487"/>
              <a:gd name="connsiteY2" fmla="*/ 487071 h 503191"/>
              <a:gd name="connsiteX3" fmla="*/ 469939 w 568487"/>
              <a:gd name="connsiteY3" fmla="*/ 501579 h 503191"/>
              <a:gd name="connsiteX4" fmla="*/ 329427 w 568487"/>
              <a:gd name="connsiteY4" fmla="*/ 501579 h 503191"/>
              <a:gd name="connsiteX5" fmla="*/ 329427 w 568487"/>
              <a:gd name="connsiteY5" fmla="*/ 385514 h 503191"/>
              <a:gd name="connsiteX6" fmla="*/ 308431 w 568487"/>
              <a:gd name="connsiteY6" fmla="*/ 366170 h 503191"/>
              <a:gd name="connsiteX7" fmla="*/ 248673 w 568487"/>
              <a:gd name="connsiteY7" fmla="*/ 366170 h 503191"/>
              <a:gd name="connsiteX8" fmla="*/ 232522 w 568487"/>
              <a:gd name="connsiteY8" fmla="*/ 385514 h 503191"/>
              <a:gd name="connsiteX9" fmla="*/ 232522 w 568487"/>
              <a:gd name="connsiteY9" fmla="*/ 503191 h 503191"/>
              <a:gd name="connsiteX10" fmla="*/ 88779 w 568487"/>
              <a:gd name="connsiteY10" fmla="*/ 503191 h 503191"/>
              <a:gd name="connsiteX11" fmla="*/ 77474 w 568487"/>
              <a:gd name="connsiteY11" fmla="*/ 490295 h 503191"/>
              <a:gd name="connsiteX12" fmla="*/ 77474 w 568487"/>
              <a:gd name="connsiteY12" fmla="*/ 271062 h 503191"/>
              <a:gd name="connsiteX13" fmla="*/ 445669 w 568487"/>
              <a:gd name="connsiteY13" fmla="*/ 58041 h 503191"/>
              <a:gd name="connsiteX14" fmla="*/ 500600 w 568487"/>
              <a:gd name="connsiteY14" fmla="*/ 58041 h 503191"/>
              <a:gd name="connsiteX15" fmla="*/ 500600 w 568487"/>
              <a:gd name="connsiteY15" fmla="*/ 172567 h 503191"/>
              <a:gd name="connsiteX16" fmla="*/ 445669 w 568487"/>
              <a:gd name="connsiteY16" fmla="*/ 125789 h 503191"/>
              <a:gd name="connsiteX17" fmla="*/ 289088 w 568487"/>
              <a:gd name="connsiteY17" fmla="*/ 0 h 503191"/>
              <a:gd name="connsiteX18" fmla="*/ 568487 w 568487"/>
              <a:gd name="connsiteY18" fmla="*/ 253224 h 503191"/>
              <a:gd name="connsiteX19" fmla="*/ 507116 w 568487"/>
              <a:gd name="connsiteY19" fmla="*/ 253224 h 503191"/>
              <a:gd name="connsiteX20" fmla="*/ 289088 w 568487"/>
              <a:gd name="connsiteY20" fmla="*/ 58064 h 503191"/>
              <a:gd name="connsiteX21" fmla="*/ 56526 w 568487"/>
              <a:gd name="connsiteY21" fmla="*/ 254836 h 503191"/>
              <a:gd name="connsiteX22" fmla="*/ 0 w 568487"/>
              <a:gd name="connsiteY22" fmla="*/ 254836 h 50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8487" h="503191">
                <a:moveTo>
                  <a:pt x="287435" y="95352"/>
                </a:moveTo>
                <a:lnTo>
                  <a:pt x="484475" y="271062"/>
                </a:lnTo>
                <a:lnTo>
                  <a:pt x="484475" y="487071"/>
                </a:lnTo>
                <a:cubicBezTo>
                  <a:pt x="484475" y="487071"/>
                  <a:pt x="486090" y="501579"/>
                  <a:pt x="469939" y="501579"/>
                </a:cubicBezTo>
                <a:lnTo>
                  <a:pt x="329427" y="501579"/>
                </a:lnTo>
                <a:lnTo>
                  <a:pt x="329427" y="385514"/>
                </a:lnTo>
                <a:cubicBezTo>
                  <a:pt x="329427" y="385514"/>
                  <a:pt x="331042" y="366170"/>
                  <a:pt x="308431" y="366170"/>
                </a:cubicBezTo>
                <a:lnTo>
                  <a:pt x="248673" y="366170"/>
                </a:lnTo>
                <a:cubicBezTo>
                  <a:pt x="230907" y="366170"/>
                  <a:pt x="232522" y="385514"/>
                  <a:pt x="232522" y="385514"/>
                </a:cubicBezTo>
                <a:lnTo>
                  <a:pt x="232522" y="503191"/>
                </a:lnTo>
                <a:cubicBezTo>
                  <a:pt x="232522" y="503191"/>
                  <a:pt x="104930" y="503191"/>
                  <a:pt x="88779" y="503191"/>
                </a:cubicBezTo>
                <a:cubicBezTo>
                  <a:pt x="77474" y="503191"/>
                  <a:pt x="77474" y="490295"/>
                  <a:pt x="77474" y="490295"/>
                </a:cubicBezTo>
                <a:lnTo>
                  <a:pt x="77474" y="271062"/>
                </a:lnTo>
                <a:close/>
                <a:moveTo>
                  <a:pt x="445669" y="58041"/>
                </a:moveTo>
                <a:lnTo>
                  <a:pt x="500600" y="58041"/>
                </a:lnTo>
                <a:lnTo>
                  <a:pt x="500600" y="172567"/>
                </a:lnTo>
                <a:lnTo>
                  <a:pt x="445669" y="125789"/>
                </a:lnTo>
                <a:close/>
                <a:moveTo>
                  <a:pt x="289088" y="0"/>
                </a:moveTo>
                <a:lnTo>
                  <a:pt x="568487" y="253224"/>
                </a:lnTo>
                <a:cubicBezTo>
                  <a:pt x="568487" y="253224"/>
                  <a:pt x="550722" y="285481"/>
                  <a:pt x="507116" y="253224"/>
                </a:cubicBezTo>
                <a:lnTo>
                  <a:pt x="289088" y="58064"/>
                </a:lnTo>
                <a:lnTo>
                  <a:pt x="56526" y="254836"/>
                </a:lnTo>
                <a:cubicBezTo>
                  <a:pt x="17765" y="287094"/>
                  <a:pt x="0" y="254836"/>
                  <a:pt x="0" y="254836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644577D-43EE-47A1-9948-ED090AFF09EF}"/>
              </a:ext>
            </a:extLst>
          </p:cNvPr>
          <p:cNvCxnSpPr/>
          <p:nvPr/>
        </p:nvCxnSpPr>
        <p:spPr>
          <a:xfrm>
            <a:off x="673099" y="4567929"/>
            <a:ext cx="108458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iṧḻïḑê">
            <a:extLst>
              <a:ext uri="{FF2B5EF4-FFF2-40B4-BE49-F238E27FC236}">
                <a16:creationId xmlns:a16="http://schemas.microsoft.com/office/drawing/2014/main" id="{41E03BA5-7263-46A0-BC4F-535E62239273}"/>
              </a:ext>
            </a:extLst>
          </p:cNvPr>
          <p:cNvGrpSpPr/>
          <p:nvPr/>
        </p:nvGrpSpPr>
        <p:grpSpPr>
          <a:xfrm>
            <a:off x="5796292" y="4268221"/>
            <a:ext cx="599416" cy="599416"/>
            <a:chOff x="8679388" y="2903773"/>
            <a:chExt cx="530226" cy="530226"/>
          </a:xfrm>
        </p:grpSpPr>
        <p:sp>
          <p:nvSpPr>
            <p:cNvPr id="36" name="îṥḻíḋe">
              <a:extLst>
                <a:ext uri="{FF2B5EF4-FFF2-40B4-BE49-F238E27FC236}">
                  <a16:creationId xmlns:a16="http://schemas.microsoft.com/office/drawing/2014/main" id="{FA40F05D-76C8-4AAC-A9DB-9B7FF4BF4EA1}"/>
                </a:ext>
              </a:extLst>
            </p:cNvPr>
            <p:cNvSpPr/>
            <p:nvPr/>
          </p:nvSpPr>
          <p:spPr>
            <a:xfrm>
              <a:off x="8679388" y="2903773"/>
              <a:ext cx="530226" cy="530226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ïṡļiďè">
              <a:extLst>
                <a:ext uri="{FF2B5EF4-FFF2-40B4-BE49-F238E27FC236}">
                  <a16:creationId xmlns:a16="http://schemas.microsoft.com/office/drawing/2014/main" id="{A67568A2-461F-49FA-953B-0E103BB8B78C}"/>
                </a:ext>
              </a:extLst>
            </p:cNvPr>
            <p:cNvSpPr/>
            <p:nvPr/>
          </p:nvSpPr>
          <p:spPr>
            <a:xfrm>
              <a:off x="8824463" y="3051364"/>
              <a:ext cx="240076" cy="235044"/>
            </a:xfrm>
            <a:custGeom>
              <a:avLst/>
              <a:gdLst>
                <a:gd name="connsiteX0" fmla="*/ 163903 w 607933"/>
                <a:gd name="connsiteY0" fmla="*/ 369028 h 595191"/>
                <a:gd name="connsiteX1" fmla="*/ 195691 w 607933"/>
                <a:gd name="connsiteY1" fmla="*/ 416642 h 595191"/>
                <a:gd name="connsiteX2" fmla="*/ 52648 w 607933"/>
                <a:gd name="connsiteY2" fmla="*/ 476158 h 595191"/>
                <a:gd name="connsiteX3" fmla="*/ 303967 w 607933"/>
                <a:gd name="connsiteY3" fmla="*/ 542618 h 595191"/>
                <a:gd name="connsiteX4" fmla="*/ 555285 w 607933"/>
                <a:gd name="connsiteY4" fmla="*/ 476158 h 595191"/>
                <a:gd name="connsiteX5" fmla="*/ 413235 w 607933"/>
                <a:gd name="connsiteY5" fmla="*/ 416642 h 595191"/>
                <a:gd name="connsiteX6" fmla="*/ 444029 w 607933"/>
                <a:gd name="connsiteY6" fmla="*/ 369028 h 595191"/>
                <a:gd name="connsiteX7" fmla="*/ 607933 w 607933"/>
                <a:gd name="connsiteY7" fmla="*/ 476158 h 595191"/>
                <a:gd name="connsiteX8" fmla="*/ 303967 w 607933"/>
                <a:gd name="connsiteY8" fmla="*/ 595191 h 595191"/>
                <a:gd name="connsiteX9" fmla="*/ 0 w 607933"/>
                <a:gd name="connsiteY9" fmla="*/ 476158 h 595191"/>
                <a:gd name="connsiteX10" fmla="*/ 163903 w 607933"/>
                <a:gd name="connsiteY10" fmla="*/ 369028 h 595191"/>
                <a:gd name="connsiteX11" fmla="*/ 303967 w 607933"/>
                <a:gd name="connsiteY11" fmla="*/ 100209 h 595191"/>
                <a:gd name="connsiteX12" fmla="*/ 230453 w 607933"/>
                <a:gd name="connsiteY12" fmla="*/ 174622 h 595191"/>
                <a:gd name="connsiteX13" fmla="*/ 303967 w 607933"/>
                <a:gd name="connsiteY13" fmla="*/ 248042 h 595191"/>
                <a:gd name="connsiteX14" fmla="*/ 378475 w 607933"/>
                <a:gd name="connsiteY14" fmla="*/ 174622 h 595191"/>
                <a:gd name="connsiteX15" fmla="*/ 303967 w 607933"/>
                <a:gd name="connsiteY15" fmla="*/ 100209 h 595191"/>
                <a:gd name="connsiteX16" fmla="*/ 303967 w 607933"/>
                <a:gd name="connsiteY16" fmla="*/ 0 h 595191"/>
                <a:gd name="connsiteX17" fmla="*/ 481792 w 607933"/>
                <a:gd name="connsiteY17" fmla="*/ 177598 h 595191"/>
                <a:gd name="connsiteX18" fmla="*/ 338737 w 607933"/>
                <a:gd name="connsiteY18" fmla="*/ 453420 h 595191"/>
                <a:gd name="connsiteX19" fmla="*/ 303967 w 607933"/>
                <a:gd name="connsiteY19" fmla="*/ 471279 h 595191"/>
                <a:gd name="connsiteX20" fmla="*/ 269197 w 607933"/>
                <a:gd name="connsiteY20" fmla="*/ 453420 h 595191"/>
                <a:gd name="connsiteX21" fmla="*/ 126142 w 607933"/>
                <a:gd name="connsiteY21" fmla="*/ 177598 h 595191"/>
                <a:gd name="connsiteX22" fmla="*/ 303967 w 607933"/>
                <a:gd name="connsiteY22" fmla="*/ 0 h 59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7933" h="595191">
                  <a:moveTo>
                    <a:pt x="163903" y="369028"/>
                  </a:moveTo>
                  <a:cubicBezTo>
                    <a:pt x="173837" y="383907"/>
                    <a:pt x="183771" y="399778"/>
                    <a:pt x="195691" y="416642"/>
                  </a:cubicBezTo>
                  <a:cubicBezTo>
                    <a:pt x="101322" y="430529"/>
                    <a:pt x="52648" y="461279"/>
                    <a:pt x="52648" y="476158"/>
                  </a:cubicBezTo>
                  <a:cubicBezTo>
                    <a:pt x="52648" y="495997"/>
                    <a:pt x="138076" y="542618"/>
                    <a:pt x="303967" y="542618"/>
                  </a:cubicBezTo>
                  <a:cubicBezTo>
                    <a:pt x="469857" y="542618"/>
                    <a:pt x="555285" y="495997"/>
                    <a:pt x="555285" y="476158"/>
                  </a:cubicBezTo>
                  <a:cubicBezTo>
                    <a:pt x="555285" y="461279"/>
                    <a:pt x="507604" y="430529"/>
                    <a:pt x="413235" y="416642"/>
                  </a:cubicBezTo>
                  <a:cubicBezTo>
                    <a:pt x="424162" y="399778"/>
                    <a:pt x="434096" y="383907"/>
                    <a:pt x="444029" y="369028"/>
                  </a:cubicBezTo>
                  <a:cubicBezTo>
                    <a:pt x="537405" y="385891"/>
                    <a:pt x="607933" y="422593"/>
                    <a:pt x="607933" y="476158"/>
                  </a:cubicBezTo>
                  <a:cubicBezTo>
                    <a:pt x="607933" y="554522"/>
                    <a:pt x="454956" y="595191"/>
                    <a:pt x="303967" y="595191"/>
                  </a:cubicBezTo>
                  <a:cubicBezTo>
                    <a:pt x="152977" y="595191"/>
                    <a:pt x="0" y="554522"/>
                    <a:pt x="0" y="476158"/>
                  </a:cubicBezTo>
                  <a:cubicBezTo>
                    <a:pt x="0" y="422593"/>
                    <a:pt x="71522" y="385891"/>
                    <a:pt x="163903" y="369028"/>
                  </a:cubicBezTo>
                  <a:close/>
                  <a:moveTo>
                    <a:pt x="303967" y="100209"/>
                  </a:moveTo>
                  <a:cubicBezTo>
                    <a:pt x="263236" y="100209"/>
                    <a:pt x="230453" y="133943"/>
                    <a:pt x="230453" y="174622"/>
                  </a:cubicBezTo>
                  <a:cubicBezTo>
                    <a:pt x="230453" y="215300"/>
                    <a:pt x="263236" y="248042"/>
                    <a:pt x="303967" y="248042"/>
                  </a:cubicBezTo>
                  <a:cubicBezTo>
                    <a:pt x="344698" y="248042"/>
                    <a:pt x="378475" y="215300"/>
                    <a:pt x="378475" y="174622"/>
                  </a:cubicBezTo>
                  <a:cubicBezTo>
                    <a:pt x="378475" y="133943"/>
                    <a:pt x="344698" y="100209"/>
                    <a:pt x="303967" y="100209"/>
                  </a:cubicBezTo>
                  <a:close/>
                  <a:moveTo>
                    <a:pt x="303967" y="0"/>
                  </a:moveTo>
                  <a:cubicBezTo>
                    <a:pt x="402317" y="0"/>
                    <a:pt x="481792" y="79374"/>
                    <a:pt x="481792" y="177598"/>
                  </a:cubicBezTo>
                  <a:cubicBezTo>
                    <a:pt x="481792" y="248042"/>
                    <a:pt x="390396" y="382976"/>
                    <a:pt x="338737" y="453420"/>
                  </a:cubicBezTo>
                  <a:cubicBezTo>
                    <a:pt x="330790" y="464334"/>
                    <a:pt x="317875" y="471279"/>
                    <a:pt x="303967" y="471279"/>
                  </a:cubicBezTo>
                  <a:cubicBezTo>
                    <a:pt x="290059" y="471279"/>
                    <a:pt x="277144" y="464334"/>
                    <a:pt x="269197" y="453420"/>
                  </a:cubicBezTo>
                  <a:cubicBezTo>
                    <a:pt x="217538" y="382976"/>
                    <a:pt x="126142" y="248042"/>
                    <a:pt x="126142" y="177598"/>
                  </a:cubicBezTo>
                  <a:cubicBezTo>
                    <a:pt x="126142" y="79374"/>
                    <a:pt x="205617" y="0"/>
                    <a:pt x="3039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íśḻídè">
            <a:extLst>
              <a:ext uri="{FF2B5EF4-FFF2-40B4-BE49-F238E27FC236}">
                <a16:creationId xmlns:a16="http://schemas.microsoft.com/office/drawing/2014/main" id="{66644C7E-5F0C-4807-A236-EF8E1BD33755}"/>
              </a:ext>
            </a:extLst>
          </p:cNvPr>
          <p:cNvGrpSpPr/>
          <p:nvPr/>
        </p:nvGrpSpPr>
        <p:grpSpPr>
          <a:xfrm>
            <a:off x="2853350" y="4308396"/>
            <a:ext cx="519066" cy="519066"/>
            <a:chOff x="2853350" y="4308398"/>
            <a:chExt cx="519066" cy="519066"/>
          </a:xfrm>
        </p:grpSpPr>
        <p:sp>
          <p:nvSpPr>
            <p:cNvPr id="30" name="îsľiďè">
              <a:extLst>
                <a:ext uri="{FF2B5EF4-FFF2-40B4-BE49-F238E27FC236}">
                  <a16:creationId xmlns:a16="http://schemas.microsoft.com/office/drawing/2014/main" id="{4E6E9BA6-A041-4EDA-91ED-6BF4D178364F}"/>
                </a:ext>
              </a:extLst>
            </p:cNvPr>
            <p:cNvSpPr/>
            <p:nvPr/>
          </p:nvSpPr>
          <p:spPr>
            <a:xfrm>
              <a:off x="2853350" y="4308398"/>
              <a:ext cx="519066" cy="519066"/>
            </a:xfrm>
            <a:prstGeom prst="ellipse">
              <a:avLst/>
            </a:prstGeom>
            <a:solidFill>
              <a:srgbClr val="FE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išlídè">
              <a:extLst>
                <a:ext uri="{FF2B5EF4-FFF2-40B4-BE49-F238E27FC236}">
                  <a16:creationId xmlns:a16="http://schemas.microsoft.com/office/drawing/2014/main" id="{1EB8FCAF-1F1D-413E-AD83-F0F9508A6F5A}"/>
                </a:ext>
              </a:extLst>
            </p:cNvPr>
            <p:cNvSpPr/>
            <p:nvPr/>
          </p:nvSpPr>
          <p:spPr>
            <a:xfrm>
              <a:off x="2995372" y="4452883"/>
              <a:ext cx="235023" cy="230097"/>
            </a:xfrm>
            <a:custGeom>
              <a:avLst/>
              <a:gdLst>
                <a:gd name="connsiteX0" fmla="*/ 163903 w 607933"/>
                <a:gd name="connsiteY0" fmla="*/ 369028 h 595191"/>
                <a:gd name="connsiteX1" fmla="*/ 195691 w 607933"/>
                <a:gd name="connsiteY1" fmla="*/ 416642 h 595191"/>
                <a:gd name="connsiteX2" fmla="*/ 52648 w 607933"/>
                <a:gd name="connsiteY2" fmla="*/ 476158 h 595191"/>
                <a:gd name="connsiteX3" fmla="*/ 303967 w 607933"/>
                <a:gd name="connsiteY3" fmla="*/ 542618 h 595191"/>
                <a:gd name="connsiteX4" fmla="*/ 555285 w 607933"/>
                <a:gd name="connsiteY4" fmla="*/ 476158 h 595191"/>
                <a:gd name="connsiteX5" fmla="*/ 413235 w 607933"/>
                <a:gd name="connsiteY5" fmla="*/ 416642 h 595191"/>
                <a:gd name="connsiteX6" fmla="*/ 444029 w 607933"/>
                <a:gd name="connsiteY6" fmla="*/ 369028 h 595191"/>
                <a:gd name="connsiteX7" fmla="*/ 607933 w 607933"/>
                <a:gd name="connsiteY7" fmla="*/ 476158 h 595191"/>
                <a:gd name="connsiteX8" fmla="*/ 303967 w 607933"/>
                <a:gd name="connsiteY8" fmla="*/ 595191 h 595191"/>
                <a:gd name="connsiteX9" fmla="*/ 0 w 607933"/>
                <a:gd name="connsiteY9" fmla="*/ 476158 h 595191"/>
                <a:gd name="connsiteX10" fmla="*/ 163903 w 607933"/>
                <a:gd name="connsiteY10" fmla="*/ 369028 h 595191"/>
                <a:gd name="connsiteX11" fmla="*/ 303967 w 607933"/>
                <a:gd name="connsiteY11" fmla="*/ 100209 h 595191"/>
                <a:gd name="connsiteX12" fmla="*/ 230453 w 607933"/>
                <a:gd name="connsiteY12" fmla="*/ 174622 h 595191"/>
                <a:gd name="connsiteX13" fmla="*/ 303967 w 607933"/>
                <a:gd name="connsiteY13" fmla="*/ 248042 h 595191"/>
                <a:gd name="connsiteX14" fmla="*/ 378475 w 607933"/>
                <a:gd name="connsiteY14" fmla="*/ 174622 h 595191"/>
                <a:gd name="connsiteX15" fmla="*/ 303967 w 607933"/>
                <a:gd name="connsiteY15" fmla="*/ 100209 h 595191"/>
                <a:gd name="connsiteX16" fmla="*/ 303967 w 607933"/>
                <a:gd name="connsiteY16" fmla="*/ 0 h 595191"/>
                <a:gd name="connsiteX17" fmla="*/ 481792 w 607933"/>
                <a:gd name="connsiteY17" fmla="*/ 177598 h 595191"/>
                <a:gd name="connsiteX18" fmla="*/ 338737 w 607933"/>
                <a:gd name="connsiteY18" fmla="*/ 453420 h 595191"/>
                <a:gd name="connsiteX19" fmla="*/ 303967 w 607933"/>
                <a:gd name="connsiteY19" fmla="*/ 471279 h 595191"/>
                <a:gd name="connsiteX20" fmla="*/ 269197 w 607933"/>
                <a:gd name="connsiteY20" fmla="*/ 453420 h 595191"/>
                <a:gd name="connsiteX21" fmla="*/ 126142 w 607933"/>
                <a:gd name="connsiteY21" fmla="*/ 177598 h 595191"/>
                <a:gd name="connsiteX22" fmla="*/ 303967 w 607933"/>
                <a:gd name="connsiteY22" fmla="*/ 0 h 59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7933" h="595191">
                  <a:moveTo>
                    <a:pt x="163903" y="369028"/>
                  </a:moveTo>
                  <a:cubicBezTo>
                    <a:pt x="173837" y="383907"/>
                    <a:pt x="183771" y="399778"/>
                    <a:pt x="195691" y="416642"/>
                  </a:cubicBezTo>
                  <a:cubicBezTo>
                    <a:pt x="101322" y="430529"/>
                    <a:pt x="52648" y="461279"/>
                    <a:pt x="52648" y="476158"/>
                  </a:cubicBezTo>
                  <a:cubicBezTo>
                    <a:pt x="52648" y="495997"/>
                    <a:pt x="138076" y="542618"/>
                    <a:pt x="303967" y="542618"/>
                  </a:cubicBezTo>
                  <a:cubicBezTo>
                    <a:pt x="469857" y="542618"/>
                    <a:pt x="555285" y="495997"/>
                    <a:pt x="555285" y="476158"/>
                  </a:cubicBezTo>
                  <a:cubicBezTo>
                    <a:pt x="555285" y="461279"/>
                    <a:pt x="507604" y="430529"/>
                    <a:pt x="413235" y="416642"/>
                  </a:cubicBezTo>
                  <a:cubicBezTo>
                    <a:pt x="424162" y="399778"/>
                    <a:pt x="434096" y="383907"/>
                    <a:pt x="444029" y="369028"/>
                  </a:cubicBezTo>
                  <a:cubicBezTo>
                    <a:pt x="537405" y="385891"/>
                    <a:pt x="607933" y="422593"/>
                    <a:pt x="607933" y="476158"/>
                  </a:cubicBezTo>
                  <a:cubicBezTo>
                    <a:pt x="607933" y="554522"/>
                    <a:pt x="454956" y="595191"/>
                    <a:pt x="303967" y="595191"/>
                  </a:cubicBezTo>
                  <a:cubicBezTo>
                    <a:pt x="152977" y="595191"/>
                    <a:pt x="0" y="554522"/>
                    <a:pt x="0" y="476158"/>
                  </a:cubicBezTo>
                  <a:cubicBezTo>
                    <a:pt x="0" y="422593"/>
                    <a:pt x="71522" y="385891"/>
                    <a:pt x="163903" y="369028"/>
                  </a:cubicBezTo>
                  <a:close/>
                  <a:moveTo>
                    <a:pt x="303967" y="100209"/>
                  </a:moveTo>
                  <a:cubicBezTo>
                    <a:pt x="263236" y="100209"/>
                    <a:pt x="230453" y="133943"/>
                    <a:pt x="230453" y="174622"/>
                  </a:cubicBezTo>
                  <a:cubicBezTo>
                    <a:pt x="230453" y="215300"/>
                    <a:pt x="263236" y="248042"/>
                    <a:pt x="303967" y="248042"/>
                  </a:cubicBezTo>
                  <a:cubicBezTo>
                    <a:pt x="344698" y="248042"/>
                    <a:pt x="378475" y="215300"/>
                    <a:pt x="378475" y="174622"/>
                  </a:cubicBezTo>
                  <a:cubicBezTo>
                    <a:pt x="378475" y="133943"/>
                    <a:pt x="344698" y="100209"/>
                    <a:pt x="303967" y="100209"/>
                  </a:cubicBezTo>
                  <a:close/>
                  <a:moveTo>
                    <a:pt x="303967" y="0"/>
                  </a:moveTo>
                  <a:cubicBezTo>
                    <a:pt x="402317" y="0"/>
                    <a:pt x="481792" y="79374"/>
                    <a:pt x="481792" y="177598"/>
                  </a:cubicBezTo>
                  <a:cubicBezTo>
                    <a:pt x="481792" y="248042"/>
                    <a:pt x="390396" y="382976"/>
                    <a:pt x="338737" y="453420"/>
                  </a:cubicBezTo>
                  <a:cubicBezTo>
                    <a:pt x="330790" y="464334"/>
                    <a:pt x="317875" y="471279"/>
                    <a:pt x="303967" y="471279"/>
                  </a:cubicBezTo>
                  <a:cubicBezTo>
                    <a:pt x="290059" y="471279"/>
                    <a:pt x="277144" y="464334"/>
                    <a:pt x="269197" y="453420"/>
                  </a:cubicBezTo>
                  <a:cubicBezTo>
                    <a:pt x="217538" y="382976"/>
                    <a:pt x="126142" y="248042"/>
                    <a:pt x="126142" y="177598"/>
                  </a:cubicBezTo>
                  <a:cubicBezTo>
                    <a:pt x="126142" y="79374"/>
                    <a:pt x="205617" y="0"/>
                    <a:pt x="3039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islïḑè">
            <a:extLst>
              <a:ext uri="{FF2B5EF4-FFF2-40B4-BE49-F238E27FC236}">
                <a16:creationId xmlns:a16="http://schemas.microsoft.com/office/drawing/2014/main" id="{9B86DB11-3621-47F9-BAB3-9510E5BE9D3C}"/>
              </a:ext>
            </a:extLst>
          </p:cNvPr>
          <p:cNvGrpSpPr/>
          <p:nvPr/>
        </p:nvGrpSpPr>
        <p:grpSpPr>
          <a:xfrm>
            <a:off x="8819584" y="4308396"/>
            <a:ext cx="519066" cy="519066"/>
            <a:chOff x="8819584" y="4308398"/>
            <a:chExt cx="519066" cy="519066"/>
          </a:xfrm>
        </p:grpSpPr>
        <p:sp>
          <p:nvSpPr>
            <p:cNvPr id="26" name="íš1îḍè">
              <a:extLst>
                <a:ext uri="{FF2B5EF4-FFF2-40B4-BE49-F238E27FC236}">
                  <a16:creationId xmlns:a16="http://schemas.microsoft.com/office/drawing/2014/main" id="{6358DBB1-20A9-4A82-857C-1FFFBD9CF8C8}"/>
                </a:ext>
              </a:extLst>
            </p:cNvPr>
            <p:cNvSpPr/>
            <p:nvPr/>
          </p:nvSpPr>
          <p:spPr>
            <a:xfrm>
              <a:off x="8819584" y="4308398"/>
              <a:ext cx="519066" cy="519066"/>
            </a:xfrm>
            <a:prstGeom prst="ellipse">
              <a:avLst/>
            </a:prstGeom>
            <a:solidFill>
              <a:srgbClr val="FE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îŝḷïḑè">
              <a:extLst>
                <a:ext uri="{FF2B5EF4-FFF2-40B4-BE49-F238E27FC236}">
                  <a16:creationId xmlns:a16="http://schemas.microsoft.com/office/drawing/2014/main" id="{0E19C908-B240-482D-ACFD-F552147E6197}"/>
                </a:ext>
              </a:extLst>
            </p:cNvPr>
            <p:cNvSpPr/>
            <p:nvPr/>
          </p:nvSpPr>
          <p:spPr>
            <a:xfrm>
              <a:off x="8961606" y="4452883"/>
              <a:ext cx="235023" cy="230097"/>
            </a:xfrm>
            <a:custGeom>
              <a:avLst/>
              <a:gdLst>
                <a:gd name="connsiteX0" fmla="*/ 163903 w 607933"/>
                <a:gd name="connsiteY0" fmla="*/ 369028 h 595191"/>
                <a:gd name="connsiteX1" fmla="*/ 195691 w 607933"/>
                <a:gd name="connsiteY1" fmla="*/ 416642 h 595191"/>
                <a:gd name="connsiteX2" fmla="*/ 52648 w 607933"/>
                <a:gd name="connsiteY2" fmla="*/ 476158 h 595191"/>
                <a:gd name="connsiteX3" fmla="*/ 303967 w 607933"/>
                <a:gd name="connsiteY3" fmla="*/ 542618 h 595191"/>
                <a:gd name="connsiteX4" fmla="*/ 555285 w 607933"/>
                <a:gd name="connsiteY4" fmla="*/ 476158 h 595191"/>
                <a:gd name="connsiteX5" fmla="*/ 413235 w 607933"/>
                <a:gd name="connsiteY5" fmla="*/ 416642 h 595191"/>
                <a:gd name="connsiteX6" fmla="*/ 444029 w 607933"/>
                <a:gd name="connsiteY6" fmla="*/ 369028 h 595191"/>
                <a:gd name="connsiteX7" fmla="*/ 607933 w 607933"/>
                <a:gd name="connsiteY7" fmla="*/ 476158 h 595191"/>
                <a:gd name="connsiteX8" fmla="*/ 303967 w 607933"/>
                <a:gd name="connsiteY8" fmla="*/ 595191 h 595191"/>
                <a:gd name="connsiteX9" fmla="*/ 0 w 607933"/>
                <a:gd name="connsiteY9" fmla="*/ 476158 h 595191"/>
                <a:gd name="connsiteX10" fmla="*/ 163903 w 607933"/>
                <a:gd name="connsiteY10" fmla="*/ 369028 h 595191"/>
                <a:gd name="connsiteX11" fmla="*/ 303967 w 607933"/>
                <a:gd name="connsiteY11" fmla="*/ 100209 h 595191"/>
                <a:gd name="connsiteX12" fmla="*/ 230453 w 607933"/>
                <a:gd name="connsiteY12" fmla="*/ 174622 h 595191"/>
                <a:gd name="connsiteX13" fmla="*/ 303967 w 607933"/>
                <a:gd name="connsiteY13" fmla="*/ 248042 h 595191"/>
                <a:gd name="connsiteX14" fmla="*/ 378475 w 607933"/>
                <a:gd name="connsiteY14" fmla="*/ 174622 h 595191"/>
                <a:gd name="connsiteX15" fmla="*/ 303967 w 607933"/>
                <a:gd name="connsiteY15" fmla="*/ 100209 h 595191"/>
                <a:gd name="connsiteX16" fmla="*/ 303967 w 607933"/>
                <a:gd name="connsiteY16" fmla="*/ 0 h 595191"/>
                <a:gd name="connsiteX17" fmla="*/ 481792 w 607933"/>
                <a:gd name="connsiteY17" fmla="*/ 177598 h 595191"/>
                <a:gd name="connsiteX18" fmla="*/ 338737 w 607933"/>
                <a:gd name="connsiteY18" fmla="*/ 453420 h 595191"/>
                <a:gd name="connsiteX19" fmla="*/ 303967 w 607933"/>
                <a:gd name="connsiteY19" fmla="*/ 471279 h 595191"/>
                <a:gd name="connsiteX20" fmla="*/ 269197 w 607933"/>
                <a:gd name="connsiteY20" fmla="*/ 453420 h 595191"/>
                <a:gd name="connsiteX21" fmla="*/ 126142 w 607933"/>
                <a:gd name="connsiteY21" fmla="*/ 177598 h 595191"/>
                <a:gd name="connsiteX22" fmla="*/ 303967 w 607933"/>
                <a:gd name="connsiteY22" fmla="*/ 0 h 59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7933" h="595191">
                  <a:moveTo>
                    <a:pt x="163903" y="369028"/>
                  </a:moveTo>
                  <a:cubicBezTo>
                    <a:pt x="173837" y="383907"/>
                    <a:pt x="183771" y="399778"/>
                    <a:pt x="195691" y="416642"/>
                  </a:cubicBezTo>
                  <a:cubicBezTo>
                    <a:pt x="101322" y="430529"/>
                    <a:pt x="52648" y="461279"/>
                    <a:pt x="52648" y="476158"/>
                  </a:cubicBezTo>
                  <a:cubicBezTo>
                    <a:pt x="52648" y="495997"/>
                    <a:pt x="138076" y="542618"/>
                    <a:pt x="303967" y="542618"/>
                  </a:cubicBezTo>
                  <a:cubicBezTo>
                    <a:pt x="469857" y="542618"/>
                    <a:pt x="555285" y="495997"/>
                    <a:pt x="555285" y="476158"/>
                  </a:cubicBezTo>
                  <a:cubicBezTo>
                    <a:pt x="555285" y="461279"/>
                    <a:pt x="507604" y="430529"/>
                    <a:pt x="413235" y="416642"/>
                  </a:cubicBezTo>
                  <a:cubicBezTo>
                    <a:pt x="424162" y="399778"/>
                    <a:pt x="434096" y="383907"/>
                    <a:pt x="444029" y="369028"/>
                  </a:cubicBezTo>
                  <a:cubicBezTo>
                    <a:pt x="537405" y="385891"/>
                    <a:pt x="607933" y="422593"/>
                    <a:pt x="607933" y="476158"/>
                  </a:cubicBezTo>
                  <a:cubicBezTo>
                    <a:pt x="607933" y="554522"/>
                    <a:pt x="454956" y="595191"/>
                    <a:pt x="303967" y="595191"/>
                  </a:cubicBezTo>
                  <a:cubicBezTo>
                    <a:pt x="152977" y="595191"/>
                    <a:pt x="0" y="554522"/>
                    <a:pt x="0" y="476158"/>
                  </a:cubicBezTo>
                  <a:cubicBezTo>
                    <a:pt x="0" y="422593"/>
                    <a:pt x="71522" y="385891"/>
                    <a:pt x="163903" y="369028"/>
                  </a:cubicBezTo>
                  <a:close/>
                  <a:moveTo>
                    <a:pt x="303967" y="100209"/>
                  </a:moveTo>
                  <a:cubicBezTo>
                    <a:pt x="263236" y="100209"/>
                    <a:pt x="230453" y="133943"/>
                    <a:pt x="230453" y="174622"/>
                  </a:cubicBezTo>
                  <a:cubicBezTo>
                    <a:pt x="230453" y="215300"/>
                    <a:pt x="263236" y="248042"/>
                    <a:pt x="303967" y="248042"/>
                  </a:cubicBezTo>
                  <a:cubicBezTo>
                    <a:pt x="344698" y="248042"/>
                    <a:pt x="378475" y="215300"/>
                    <a:pt x="378475" y="174622"/>
                  </a:cubicBezTo>
                  <a:cubicBezTo>
                    <a:pt x="378475" y="133943"/>
                    <a:pt x="344698" y="100209"/>
                    <a:pt x="303967" y="100209"/>
                  </a:cubicBezTo>
                  <a:close/>
                  <a:moveTo>
                    <a:pt x="303967" y="0"/>
                  </a:moveTo>
                  <a:cubicBezTo>
                    <a:pt x="402317" y="0"/>
                    <a:pt x="481792" y="79374"/>
                    <a:pt x="481792" y="177598"/>
                  </a:cubicBezTo>
                  <a:cubicBezTo>
                    <a:pt x="481792" y="248042"/>
                    <a:pt x="390396" y="382976"/>
                    <a:pt x="338737" y="453420"/>
                  </a:cubicBezTo>
                  <a:cubicBezTo>
                    <a:pt x="330790" y="464334"/>
                    <a:pt x="317875" y="471279"/>
                    <a:pt x="303967" y="471279"/>
                  </a:cubicBezTo>
                  <a:cubicBezTo>
                    <a:pt x="290059" y="471279"/>
                    <a:pt x="277144" y="464334"/>
                    <a:pt x="269197" y="453420"/>
                  </a:cubicBezTo>
                  <a:cubicBezTo>
                    <a:pt x="217538" y="382976"/>
                    <a:pt x="126142" y="248042"/>
                    <a:pt x="126142" y="177598"/>
                  </a:cubicBezTo>
                  <a:cubicBezTo>
                    <a:pt x="126142" y="79374"/>
                    <a:pt x="205617" y="0"/>
                    <a:pt x="3039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C605AAE-E0C1-42C1-ABDE-15CF9F3B9456}"/>
              </a:ext>
            </a:extLst>
          </p:cNvPr>
          <p:cNvCxnSpPr/>
          <p:nvPr/>
        </p:nvCxnSpPr>
        <p:spPr>
          <a:xfrm flipV="1">
            <a:off x="3943644" y="2403110"/>
            <a:ext cx="0" cy="599131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îṧľíďe">
            <a:extLst>
              <a:ext uri="{FF2B5EF4-FFF2-40B4-BE49-F238E27FC236}">
                <a16:creationId xmlns:a16="http://schemas.microsoft.com/office/drawing/2014/main" id="{58DA48C1-79A9-46D7-AD19-2C9CC46049CA}"/>
              </a:ext>
            </a:extLst>
          </p:cNvPr>
          <p:cNvSpPr/>
          <p:nvPr/>
        </p:nvSpPr>
        <p:spPr>
          <a:xfrm rot="10800000">
            <a:off x="3757170" y="2374866"/>
            <a:ext cx="372950" cy="410183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9" name="iṧḻîďê">
            <a:extLst>
              <a:ext uri="{FF2B5EF4-FFF2-40B4-BE49-F238E27FC236}">
                <a16:creationId xmlns:a16="http://schemas.microsoft.com/office/drawing/2014/main" id="{A3B2BF02-FD62-4332-BE4B-434A0AA08785}"/>
              </a:ext>
            </a:extLst>
          </p:cNvPr>
          <p:cNvSpPr/>
          <p:nvPr/>
        </p:nvSpPr>
        <p:spPr>
          <a:xfrm>
            <a:off x="3889422" y="3012041"/>
            <a:ext cx="108445" cy="108445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0" name="i$ľïḋê">
            <a:extLst>
              <a:ext uri="{FF2B5EF4-FFF2-40B4-BE49-F238E27FC236}">
                <a16:creationId xmlns:a16="http://schemas.microsoft.com/office/drawing/2014/main" id="{D4434980-7004-43A5-B019-15BA43AE729E}"/>
              </a:ext>
            </a:extLst>
          </p:cNvPr>
          <p:cNvSpPr/>
          <p:nvPr/>
        </p:nvSpPr>
        <p:spPr>
          <a:xfrm>
            <a:off x="3917836" y="3040456"/>
            <a:ext cx="51617" cy="5161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1" name="íŝļiḑê">
            <a:extLst>
              <a:ext uri="{FF2B5EF4-FFF2-40B4-BE49-F238E27FC236}">
                <a16:creationId xmlns:a16="http://schemas.microsoft.com/office/drawing/2014/main" id="{E88F8ADA-15F9-46A1-9327-0C8DD82BEFA1}"/>
              </a:ext>
            </a:extLst>
          </p:cNvPr>
          <p:cNvSpPr/>
          <p:nvPr/>
        </p:nvSpPr>
        <p:spPr>
          <a:xfrm>
            <a:off x="3866258" y="2494721"/>
            <a:ext cx="154772" cy="136995"/>
          </a:xfrm>
          <a:custGeom>
            <a:avLst/>
            <a:gdLst>
              <a:gd name="connsiteX0" fmla="*/ 287435 w 568487"/>
              <a:gd name="connsiteY0" fmla="*/ 95352 h 503191"/>
              <a:gd name="connsiteX1" fmla="*/ 484475 w 568487"/>
              <a:gd name="connsiteY1" fmla="*/ 271062 h 503191"/>
              <a:gd name="connsiteX2" fmla="*/ 484475 w 568487"/>
              <a:gd name="connsiteY2" fmla="*/ 487071 h 503191"/>
              <a:gd name="connsiteX3" fmla="*/ 469939 w 568487"/>
              <a:gd name="connsiteY3" fmla="*/ 501579 h 503191"/>
              <a:gd name="connsiteX4" fmla="*/ 329427 w 568487"/>
              <a:gd name="connsiteY4" fmla="*/ 501579 h 503191"/>
              <a:gd name="connsiteX5" fmla="*/ 329427 w 568487"/>
              <a:gd name="connsiteY5" fmla="*/ 385514 h 503191"/>
              <a:gd name="connsiteX6" fmla="*/ 308431 w 568487"/>
              <a:gd name="connsiteY6" fmla="*/ 366170 h 503191"/>
              <a:gd name="connsiteX7" fmla="*/ 248673 w 568487"/>
              <a:gd name="connsiteY7" fmla="*/ 366170 h 503191"/>
              <a:gd name="connsiteX8" fmla="*/ 232522 w 568487"/>
              <a:gd name="connsiteY8" fmla="*/ 385514 h 503191"/>
              <a:gd name="connsiteX9" fmla="*/ 232522 w 568487"/>
              <a:gd name="connsiteY9" fmla="*/ 503191 h 503191"/>
              <a:gd name="connsiteX10" fmla="*/ 88779 w 568487"/>
              <a:gd name="connsiteY10" fmla="*/ 503191 h 503191"/>
              <a:gd name="connsiteX11" fmla="*/ 77474 w 568487"/>
              <a:gd name="connsiteY11" fmla="*/ 490295 h 503191"/>
              <a:gd name="connsiteX12" fmla="*/ 77474 w 568487"/>
              <a:gd name="connsiteY12" fmla="*/ 271062 h 503191"/>
              <a:gd name="connsiteX13" fmla="*/ 445669 w 568487"/>
              <a:gd name="connsiteY13" fmla="*/ 58041 h 503191"/>
              <a:gd name="connsiteX14" fmla="*/ 500600 w 568487"/>
              <a:gd name="connsiteY14" fmla="*/ 58041 h 503191"/>
              <a:gd name="connsiteX15" fmla="*/ 500600 w 568487"/>
              <a:gd name="connsiteY15" fmla="*/ 172567 h 503191"/>
              <a:gd name="connsiteX16" fmla="*/ 445669 w 568487"/>
              <a:gd name="connsiteY16" fmla="*/ 125789 h 503191"/>
              <a:gd name="connsiteX17" fmla="*/ 289088 w 568487"/>
              <a:gd name="connsiteY17" fmla="*/ 0 h 503191"/>
              <a:gd name="connsiteX18" fmla="*/ 568487 w 568487"/>
              <a:gd name="connsiteY18" fmla="*/ 253224 h 503191"/>
              <a:gd name="connsiteX19" fmla="*/ 507116 w 568487"/>
              <a:gd name="connsiteY19" fmla="*/ 253224 h 503191"/>
              <a:gd name="connsiteX20" fmla="*/ 289088 w 568487"/>
              <a:gd name="connsiteY20" fmla="*/ 58064 h 503191"/>
              <a:gd name="connsiteX21" fmla="*/ 56526 w 568487"/>
              <a:gd name="connsiteY21" fmla="*/ 254836 h 503191"/>
              <a:gd name="connsiteX22" fmla="*/ 0 w 568487"/>
              <a:gd name="connsiteY22" fmla="*/ 254836 h 50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8487" h="503191">
                <a:moveTo>
                  <a:pt x="287435" y="95352"/>
                </a:moveTo>
                <a:lnTo>
                  <a:pt x="484475" y="271062"/>
                </a:lnTo>
                <a:lnTo>
                  <a:pt x="484475" y="487071"/>
                </a:lnTo>
                <a:cubicBezTo>
                  <a:pt x="484475" y="487071"/>
                  <a:pt x="486090" y="501579"/>
                  <a:pt x="469939" y="501579"/>
                </a:cubicBezTo>
                <a:lnTo>
                  <a:pt x="329427" y="501579"/>
                </a:lnTo>
                <a:lnTo>
                  <a:pt x="329427" y="385514"/>
                </a:lnTo>
                <a:cubicBezTo>
                  <a:pt x="329427" y="385514"/>
                  <a:pt x="331042" y="366170"/>
                  <a:pt x="308431" y="366170"/>
                </a:cubicBezTo>
                <a:lnTo>
                  <a:pt x="248673" y="366170"/>
                </a:lnTo>
                <a:cubicBezTo>
                  <a:pt x="230907" y="366170"/>
                  <a:pt x="232522" y="385514"/>
                  <a:pt x="232522" y="385514"/>
                </a:cubicBezTo>
                <a:lnTo>
                  <a:pt x="232522" y="503191"/>
                </a:lnTo>
                <a:cubicBezTo>
                  <a:pt x="232522" y="503191"/>
                  <a:pt x="104930" y="503191"/>
                  <a:pt x="88779" y="503191"/>
                </a:cubicBezTo>
                <a:cubicBezTo>
                  <a:pt x="77474" y="503191"/>
                  <a:pt x="77474" y="490295"/>
                  <a:pt x="77474" y="490295"/>
                </a:cubicBezTo>
                <a:lnTo>
                  <a:pt x="77474" y="271062"/>
                </a:lnTo>
                <a:close/>
                <a:moveTo>
                  <a:pt x="445669" y="58041"/>
                </a:moveTo>
                <a:lnTo>
                  <a:pt x="500600" y="58041"/>
                </a:lnTo>
                <a:lnTo>
                  <a:pt x="500600" y="172567"/>
                </a:lnTo>
                <a:lnTo>
                  <a:pt x="445669" y="125789"/>
                </a:lnTo>
                <a:close/>
                <a:moveTo>
                  <a:pt x="289088" y="0"/>
                </a:moveTo>
                <a:lnTo>
                  <a:pt x="568487" y="253224"/>
                </a:lnTo>
                <a:cubicBezTo>
                  <a:pt x="568487" y="253224"/>
                  <a:pt x="550722" y="285481"/>
                  <a:pt x="507116" y="253224"/>
                </a:cubicBezTo>
                <a:lnTo>
                  <a:pt x="289088" y="58064"/>
                </a:lnTo>
                <a:lnTo>
                  <a:pt x="56526" y="254836"/>
                </a:lnTo>
                <a:cubicBezTo>
                  <a:pt x="17765" y="287094"/>
                  <a:pt x="0" y="254836"/>
                  <a:pt x="0" y="254836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1EB0295-7FA8-4BF3-956F-ACACBE7060EC}"/>
              </a:ext>
            </a:extLst>
          </p:cNvPr>
          <p:cNvCxnSpPr/>
          <p:nvPr/>
        </p:nvCxnSpPr>
        <p:spPr>
          <a:xfrm flipV="1">
            <a:off x="8274848" y="2403110"/>
            <a:ext cx="0" cy="599131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ŝľïḍe">
            <a:extLst>
              <a:ext uri="{FF2B5EF4-FFF2-40B4-BE49-F238E27FC236}">
                <a16:creationId xmlns:a16="http://schemas.microsoft.com/office/drawing/2014/main" id="{E2C418A5-B52A-4FBF-AD27-EE78DCC69409}"/>
              </a:ext>
            </a:extLst>
          </p:cNvPr>
          <p:cNvSpPr/>
          <p:nvPr/>
        </p:nvSpPr>
        <p:spPr>
          <a:xfrm rot="10800000">
            <a:off x="8088374" y="2374866"/>
            <a:ext cx="372950" cy="410183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4" name="íṣ1ïdé">
            <a:extLst>
              <a:ext uri="{FF2B5EF4-FFF2-40B4-BE49-F238E27FC236}">
                <a16:creationId xmlns:a16="http://schemas.microsoft.com/office/drawing/2014/main" id="{8CEE8E61-738D-4BF6-9274-9694E247E5C3}"/>
              </a:ext>
            </a:extLst>
          </p:cNvPr>
          <p:cNvSpPr/>
          <p:nvPr/>
        </p:nvSpPr>
        <p:spPr>
          <a:xfrm>
            <a:off x="8220626" y="3012041"/>
            <a:ext cx="108445" cy="108445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5" name="ïṩḷîḓé">
            <a:extLst>
              <a:ext uri="{FF2B5EF4-FFF2-40B4-BE49-F238E27FC236}">
                <a16:creationId xmlns:a16="http://schemas.microsoft.com/office/drawing/2014/main" id="{D1C76EA5-F6B7-4B86-82F1-399A386DE703}"/>
              </a:ext>
            </a:extLst>
          </p:cNvPr>
          <p:cNvSpPr/>
          <p:nvPr/>
        </p:nvSpPr>
        <p:spPr>
          <a:xfrm>
            <a:off x="8249040" y="3040456"/>
            <a:ext cx="51617" cy="5161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6" name="íŝlïḍe">
            <a:extLst>
              <a:ext uri="{FF2B5EF4-FFF2-40B4-BE49-F238E27FC236}">
                <a16:creationId xmlns:a16="http://schemas.microsoft.com/office/drawing/2014/main" id="{D996439A-1E87-4E57-9E75-03B63057EC0E}"/>
              </a:ext>
            </a:extLst>
          </p:cNvPr>
          <p:cNvSpPr/>
          <p:nvPr/>
        </p:nvSpPr>
        <p:spPr>
          <a:xfrm>
            <a:off x="8197462" y="2494721"/>
            <a:ext cx="154772" cy="136995"/>
          </a:xfrm>
          <a:custGeom>
            <a:avLst/>
            <a:gdLst>
              <a:gd name="connsiteX0" fmla="*/ 287435 w 568487"/>
              <a:gd name="connsiteY0" fmla="*/ 95352 h 503191"/>
              <a:gd name="connsiteX1" fmla="*/ 484475 w 568487"/>
              <a:gd name="connsiteY1" fmla="*/ 271062 h 503191"/>
              <a:gd name="connsiteX2" fmla="*/ 484475 w 568487"/>
              <a:gd name="connsiteY2" fmla="*/ 487071 h 503191"/>
              <a:gd name="connsiteX3" fmla="*/ 469939 w 568487"/>
              <a:gd name="connsiteY3" fmla="*/ 501579 h 503191"/>
              <a:gd name="connsiteX4" fmla="*/ 329427 w 568487"/>
              <a:gd name="connsiteY4" fmla="*/ 501579 h 503191"/>
              <a:gd name="connsiteX5" fmla="*/ 329427 w 568487"/>
              <a:gd name="connsiteY5" fmla="*/ 385514 h 503191"/>
              <a:gd name="connsiteX6" fmla="*/ 308431 w 568487"/>
              <a:gd name="connsiteY6" fmla="*/ 366170 h 503191"/>
              <a:gd name="connsiteX7" fmla="*/ 248673 w 568487"/>
              <a:gd name="connsiteY7" fmla="*/ 366170 h 503191"/>
              <a:gd name="connsiteX8" fmla="*/ 232522 w 568487"/>
              <a:gd name="connsiteY8" fmla="*/ 385514 h 503191"/>
              <a:gd name="connsiteX9" fmla="*/ 232522 w 568487"/>
              <a:gd name="connsiteY9" fmla="*/ 503191 h 503191"/>
              <a:gd name="connsiteX10" fmla="*/ 88779 w 568487"/>
              <a:gd name="connsiteY10" fmla="*/ 503191 h 503191"/>
              <a:gd name="connsiteX11" fmla="*/ 77474 w 568487"/>
              <a:gd name="connsiteY11" fmla="*/ 490295 h 503191"/>
              <a:gd name="connsiteX12" fmla="*/ 77474 w 568487"/>
              <a:gd name="connsiteY12" fmla="*/ 271062 h 503191"/>
              <a:gd name="connsiteX13" fmla="*/ 445669 w 568487"/>
              <a:gd name="connsiteY13" fmla="*/ 58041 h 503191"/>
              <a:gd name="connsiteX14" fmla="*/ 500600 w 568487"/>
              <a:gd name="connsiteY14" fmla="*/ 58041 h 503191"/>
              <a:gd name="connsiteX15" fmla="*/ 500600 w 568487"/>
              <a:gd name="connsiteY15" fmla="*/ 172567 h 503191"/>
              <a:gd name="connsiteX16" fmla="*/ 445669 w 568487"/>
              <a:gd name="connsiteY16" fmla="*/ 125789 h 503191"/>
              <a:gd name="connsiteX17" fmla="*/ 289088 w 568487"/>
              <a:gd name="connsiteY17" fmla="*/ 0 h 503191"/>
              <a:gd name="connsiteX18" fmla="*/ 568487 w 568487"/>
              <a:gd name="connsiteY18" fmla="*/ 253224 h 503191"/>
              <a:gd name="connsiteX19" fmla="*/ 507116 w 568487"/>
              <a:gd name="connsiteY19" fmla="*/ 253224 h 503191"/>
              <a:gd name="connsiteX20" fmla="*/ 289088 w 568487"/>
              <a:gd name="connsiteY20" fmla="*/ 58064 h 503191"/>
              <a:gd name="connsiteX21" fmla="*/ 56526 w 568487"/>
              <a:gd name="connsiteY21" fmla="*/ 254836 h 503191"/>
              <a:gd name="connsiteX22" fmla="*/ 0 w 568487"/>
              <a:gd name="connsiteY22" fmla="*/ 254836 h 50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8487" h="503191">
                <a:moveTo>
                  <a:pt x="287435" y="95352"/>
                </a:moveTo>
                <a:lnTo>
                  <a:pt x="484475" y="271062"/>
                </a:lnTo>
                <a:lnTo>
                  <a:pt x="484475" y="487071"/>
                </a:lnTo>
                <a:cubicBezTo>
                  <a:pt x="484475" y="487071"/>
                  <a:pt x="486090" y="501579"/>
                  <a:pt x="469939" y="501579"/>
                </a:cubicBezTo>
                <a:lnTo>
                  <a:pt x="329427" y="501579"/>
                </a:lnTo>
                <a:lnTo>
                  <a:pt x="329427" y="385514"/>
                </a:lnTo>
                <a:cubicBezTo>
                  <a:pt x="329427" y="385514"/>
                  <a:pt x="331042" y="366170"/>
                  <a:pt x="308431" y="366170"/>
                </a:cubicBezTo>
                <a:lnTo>
                  <a:pt x="248673" y="366170"/>
                </a:lnTo>
                <a:cubicBezTo>
                  <a:pt x="230907" y="366170"/>
                  <a:pt x="232522" y="385514"/>
                  <a:pt x="232522" y="385514"/>
                </a:cubicBezTo>
                <a:lnTo>
                  <a:pt x="232522" y="503191"/>
                </a:lnTo>
                <a:cubicBezTo>
                  <a:pt x="232522" y="503191"/>
                  <a:pt x="104930" y="503191"/>
                  <a:pt x="88779" y="503191"/>
                </a:cubicBezTo>
                <a:cubicBezTo>
                  <a:pt x="77474" y="503191"/>
                  <a:pt x="77474" y="490295"/>
                  <a:pt x="77474" y="490295"/>
                </a:cubicBezTo>
                <a:lnTo>
                  <a:pt x="77474" y="271062"/>
                </a:lnTo>
                <a:close/>
                <a:moveTo>
                  <a:pt x="445669" y="58041"/>
                </a:moveTo>
                <a:lnTo>
                  <a:pt x="500600" y="58041"/>
                </a:lnTo>
                <a:lnTo>
                  <a:pt x="500600" y="172567"/>
                </a:lnTo>
                <a:lnTo>
                  <a:pt x="445669" y="125789"/>
                </a:lnTo>
                <a:close/>
                <a:moveTo>
                  <a:pt x="289088" y="0"/>
                </a:moveTo>
                <a:lnTo>
                  <a:pt x="568487" y="253224"/>
                </a:lnTo>
                <a:cubicBezTo>
                  <a:pt x="568487" y="253224"/>
                  <a:pt x="550722" y="285481"/>
                  <a:pt x="507116" y="253224"/>
                </a:cubicBezTo>
                <a:lnTo>
                  <a:pt x="289088" y="58064"/>
                </a:lnTo>
                <a:lnTo>
                  <a:pt x="56526" y="254836"/>
                </a:lnTo>
                <a:cubicBezTo>
                  <a:pt x="17765" y="287094"/>
                  <a:pt x="0" y="254836"/>
                  <a:pt x="0" y="254836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15" name="组合 1014">
            <a:extLst>
              <a:ext uri="{FF2B5EF4-FFF2-40B4-BE49-F238E27FC236}">
                <a16:creationId xmlns:a16="http://schemas.microsoft.com/office/drawing/2014/main" id="{450450D4-EF2D-4955-B8F4-5EE7F658703F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1016" name="椭圆 1015">
              <a:extLst>
                <a:ext uri="{FF2B5EF4-FFF2-40B4-BE49-F238E27FC236}">
                  <a16:creationId xmlns:a16="http://schemas.microsoft.com/office/drawing/2014/main" id="{2242AB6F-707B-4174-A74A-949FF0CE4489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7" name="alarm-bell_72693">
              <a:extLst>
                <a:ext uri="{FF2B5EF4-FFF2-40B4-BE49-F238E27FC236}">
                  <a16:creationId xmlns:a16="http://schemas.microsoft.com/office/drawing/2014/main" id="{946E34B2-4945-466D-B173-0B0206FD37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18" name="文本框 1017">
            <a:extLst>
              <a:ext uri="{FF2B5EF4-FFF2-40B4-BE49-F238E27FC236}">
                <a16:creationId xmlns:a16="http://schemas.microsoft.com/office/drawing/2014/main" id="{F3C6A5AA-82A4-462D-BF93-879370F18FD0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9" name="îślïḓê">
            <a:extLst>
              <a:ext uri="{FF2B5EF4-FFF2-40B4-BE49-F238E27FC236}">
                <a16:creationId xmlns:a16="http://schemas.microsoft.com/office/drawing/2014/main" id="{5083A294-F8D5-420A-84C3-5F47BC6C98AA}"/>
              </a:ext>
            </a:extLst>
          </p:cNvPr>
          <p:cNvSpPr/>
          <p:nvPr/>
        </p:nvSpPr>
        <p:spPr>
          <a:xfrm>
            <a:off x="2065017" y="5024860"/>
            <a:ext cx="215575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0" name="íṩḻíḓé">
            <a:extLst>
              <a:ext uri="{FF2B5EF4-FFF2-40B4-BE49-F238E27FC236}">
                <a16:creationId xmlns:a16="http://schemas.microsoft.com/office/drawing/2014/main" id="{8018C212-78E9-4A7C-A3D9-9514056CA5DA}"/>
              </a:ext>
            </a:extLst>
          </p:cNvPr>
          <p:cNvSpPr/>
          <p:nvPr/>
        </p:nvSpPr>
        <p:spPr>
          <a:xfrm>
            <a:off x="1806777" y="5351781"/>
            <a:ext cx="2535799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1" name="îślïḓê">
            <a:extLst>
              <a:ext uri="{FF2B5EF4-FFF2-40B4-BE49-F238E27FC236}">
                <a16:creationId xmlns:a16="http://schemas.microsoft.com/office/drawing/2014/main" id="{2604A9BA-613D-43E0-ACBF-816FDDF1A3F4}"/>
              </a:ext>
            </a:extLst>
          </p:cNvPr>
          <p:cNvSpPr/>
          <p:nvPr/>
        </p:nvSpPr>
        <p:spPr>
          <a:xfrm>
            <a:off x="5012317" y="5024860"/>
            <a:ext cx="215575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2" name="íṩḻíḓé">
            <a:extLst>
              <a:ext uri="{FF2B5EF4-FFF2-40B4-BE49-F238E27FC236}">
                <a16:creationId xmlns:a16="http://schemas.microsoft.com/office/drawing/2014/main" id="{E27BD868-A6C2-4FE7-805F-89BDB92B16F1}"/>
              </a:ext>
            </a:extLst>
          </p:cNvPr>
          <p:cNvSpPr/>
          <p:nvPr/>
        </p:nvSpPr>
        <p:spPr>
          <a:xfrm>
            <a:off x="4754077" y="5351781"/>
            <a:ext cx="2535799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3" name="îślïḓê">
            <a:extLst>
              <a:ext uri="{FF2B5EF4-FFF2-40B4-BE49-F238E27FC236}">
                <a16:creationId xmlns:a16="http://schemas.microsoft.com/office/drawing/2014/main" id="{2E2B69ED-8F50-436D-A3FD-E0399A66CA9D}"/>
              </a:ext>
            </a:extLst>
          </p:cNvPr>
          <p:cNvSpPr/>
          <p:nvPr/>
        </p:nvSpPr>
        <p:spPr>
          <a:xfrm>
            <a:off x="8002452" y="4959524"/>
            <a:ext cx="215575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4" name="íṩḻíḓé">
            <a:extLst>
              <a:ext uri="{FF2B5EF4-FFF2-40B4-BE49-F238E27FC236}">
                <a16:creationId xmlns:a16="http://schemas.microsoft.com/office/drawing/2014/main" id="{0381017F-D583-410A-8BEB-E6945A751E8C}"/>
              </a:ext>
            </a:extLst>
          </p:cNvPr>
          <p:cNvSpPr/>
          <p:nvPr/>
        </p:nvSpPr>
        <p:spPr>
          <a:xfrm>
            <a:off x="7744212" y="5286445"/>
            <a:ext cx="2535799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5" name="îślïḓê">
            <a:extLst>
              <a:ext uri="{FF2B5EF4-FFF2-40B4-BE49-F238E27FC236}">
                <a16:creationId xmlns:a16="http://schemas.microsoft.com/office/drawing/2014/main" id="{01C26039-E443-48E1-A186-AF4BA566F10B}"/>
              </a:ext>
            </a:extLst>
          </p:cNvPr>
          <p:cNvSpPr/>
          <p:nvPr/>
        </p:nvSpPr>
        <p:spPr>
          <a:xfrm>
            <a:off x="2853350" y="3170599"/>
            <a:ext cx="215575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6" name="îślïḓê">
            <a:extLst>
              <a:ext uri="{FF2B5EF4-FFF2-40B4-BE49-F238E27FC236}">
                <a16:creationId xmlns:a16="http://schemas.microsoft.com/office/drawing/2014/main" id="{14695871-20E4-431E-B2DB-C565EC19EB47}"/>
              </a:ext>
            </a:extLst>
          </p:cNvPr>
          <p:cNvSpPr/>
          <p:nvPr/>
        </p:nvSpPr>
        <p:spPr>
          <a:xfrm>
            <a:off x="5155554" y="2463897"/>
            <a:ext cx="215575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7" name="îślïḓê">
            <a:extLst>
              <a:ext uri="{FF2B5EF4-FFF2-40B4-BE49-F238E27FC236}">
                <a16:creationId xmlns:a16="http://schemas.microsoft.com/office/drawing/2014/main" id="{1706963E-4F76-49E6-A9BF-E24C019C4220}"/>
              </a:ext>
            </a:extLst>
          </p:cNvPr>
          <p:cNvSpPr/>
          <p:nvPr/>
        </p:nvSpPr>
        <p:spPr>
          <a:xfrm>
            <a:off x="7217963" y="3235603"/>
            <a:ext cx="215575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1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8" grpId="0" animBg="1"/>
      <p:bldP spid="19" grpId="0" animBg="1"/>
      <p:bldP spid="20" grpId="0" animBg="1"/>
      <p:bldP spid="21" grpId="0" animBg="1"/>
      <p:bldP spid="13" grpId="0" animBg="1"/>
      <p:bldP spid="14" grpId="0" animBg="1"/>
      <p:bldP spid="15" grpId="0" animBg="1"/>
      <p:bldP spid="16" grpId="0" animBg="1"/>
      <p:bldP spid="1019" grpId="0"/>
      <p:bldP spid="1020" grpId="0"/>
      <p:bldP spid="1021" grpId="0"/>
      <p:bldP spid="1022" grpId="0"/>
      <p:bldP spid="1023" grpId="0"/>
      <p:bldP spid="1024" grpId="0"/>
      <p:bldP spid="1025" grpId="0"/>
      <p:bldP spid="1026" grpId="0"/>
      <p:bldP spid="10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ṣľîḑé">
            <a:extLst>
              <a:ext uri="{FF2B5EF4-FFF2-40B4-BE49-F238E27FC236}">
                <a16:creationId xmlns:a16="http://schemas.microsoft.com/office/drawing/2014/main" id="{437CEBC9-5AC8-46F2-881A-86504967726A}"/>
              </a:ext>
            </a:extLst>
          </p:cNvPr>
          <p:cNvSpPr/>
          <p:nvPr/>
        </p:nvSpPr>
        <p:spPr>
          <a:xfrm>
            <a:off x="540384" y="2716817"/>
            <a:ext cx="11111230" cy="957362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/>
            <a:endParaRPr lang="ru-RU">
              <a:cs typeface="+mn-ea"/>
              <a:sym typeface="+mn-lt"/>
            </a:endParaRPr>
          </a:p>
        </p:txBody>
      </p:sp>
      <p:sp>
        <p:nvSpPr>
          <p:cNvPr id="5" name="íŝľiďè">
            <a:extLst>
              <a:ext uri="{FF2B5EF4-FFF2-40B4-BE49-F238E27FC236}">
                <a16:creationId xmlns:a16="http://schemas.microsoft.com/office/drawing/2014/main" id="{A6E95147-7CF3-4ED6-902D-EB491ECF2960}"/>
              </a:ext>
            </a:extLst>
          </p:cNvPr>
          <p:cNvSpPr/>
          <p:nvPr/>
        </p:nvSpPr>
        <p:spPr bwMode="auto">
          <a:xfrm>
            <a:off x="1818610" y="2077141"/>
            <a:ext cx="2236714" cy="2236714"/>
          </a:xfrm>
          <a:custGeom>
            <a:avLst/>
            <a:gdLst>
              <a:gd name="T0" fmla="*/ 773 w 1546"/>
              <a:gd name="T1" fmla="*/ 0 h 1546"/>
              <a:gd name="T2" fmla="*/ 1546 w 1546"/>
              <a:gd name="T3" fmla="*/ 773 h 1546"/>
              <a:gd name="T4" fmla="*/ 773 w 1546"/>
              <a:gd name="T5" fmla="*/ 1546 h 1546"/>
              <a:gd name="T6" fmla="*/ 0 w 1546"/>
              <a:gd name="T7" fmla="*/ 773 h 1546"/>
              <a:gd name="T8" fmla="*/ 773 w 1546"/>
              <a:gd name="T9" fmla="*/ 0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6" h="1546">
                <a:moveTo>
                  <a:pt x="773" y="0"/>
                </a:moveTo>
                <a:lnTo>
                  <a:pt x="1546" y="773"/>
                </a:lnTo>
                <a:lnTo>
                  <a:pt x="773" y="1546"/>
                </a:lnTo>
                <a:lnTo>
                  <a:pt x="0" y="773"/>
                </a:lnTo>
                <a:lnTo>
                  <a:pt x="773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reflection blurRad="6350" stA="25000" endPos="15000" dist="63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îṥḻîḋê">
            <a:extLst>
              <a:ext uri="{FF2B5EF4-FFF2-40B4-BE49-F238E27FC236}">
                <a16:creationId xmlns:a16="http://schemas.microsoft.com/office/drawing/2014/main" id="{5B60D995-A1AD-4772-8B60-7E16D07EFF5C}"/>
              </a:ext>
            </a:extLst>
          </p:cNvPr>
          <p:cNvSpPr/>
          <p:nvPr/>
        </p:nvSpPr>
        <p:spPr>
          <a:xfrm>
            <a:off x="2576720" y="1591487"/>
            <a:ext cx="720494" cy="720494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işḻiďê">
            <a:extLst>
              <a:ext uri="{FF2B5EF4-FFF2-40B4-BE49-F238E27FC236}">
                <a16:creationId xmlns:a16="http://schemas.microsoft.com/office/drawing/2014/main" id="{0EC4BCA5-8B4D-4C49-ABB3-E81CFA930E94}"/>
              </a:ext>
            </a:extLst>
          </p:cNvPr>
          <p:cNvSpPr/>
          <p:nvPr/>
        </p:nvSpPr>
        <p:spPr>
          <a:xfrm>
            <a:off x="2741651" y="1788764"/>
            <a:ext cx="390630" cy="325937"/>
          </a:xfrm>
          <a:custGeom>
            <a:avLst/>
            <a:gdLst>
              <a:gd name="connsiteX0" fmla="*/ 409335 w 603951"/>
              <a:gd name="connsiteY0" fmla="*/ 174560 h 503930"/>
              <a:gd name="connsiteX1" fmla="*/ 434158 w 603951"/>
              <a:gd name="connsiteY1" fmla="*/ 174560 h 503930"/>
              <a:gd name="connsiteX2" fmla="*/ 434158 w 603951"/>
              <a:gd name="connsiteY2" fmla="*/ 196395 h 503930"/>
              <a:gd name="connsiteX3" fmla="*/ 469904 w 603951"/>
              <a:gd name="connsiteY3" fmla="*/ 204335 h 503930"/>
              <a:gd name="connsiteX4" fmla="*/ 461960 w 603951"/>
              <a:gd name="connsiteY4" fmla="*/ 232125 h 503930"/>
              <a:gd name="connsiteX5" fmla="*/ 427208 w 603951"/>
              <a:gd name="connsiteY5" fmla="*/ 224185 h 503930"/>
              <a:gd name="connsiteX6" fmla="*/ 405363 w 603951"/>
              <a:gd name="connsiteY6" fmla="*/ 238080 h 503930"/>
              <a:gd name="connsiteX7" fmla="*/ 435151 w 603951"/>
              <a:gd name="connsiteY7" fmla="*/ 258922 h 503930"/>
              <a:gd name="connsiteX8" fmla="*/ 476854 w 603951"/>
              <a:gd name="connsiteY8" fmla="*/ 305569 h 503930"/>
              <a:gd name="connsiteX9" fmla="*/ 432172 w 603951"/>
              <a:gd name="connsiteY9" fmla="*/ 351224 h 503930"/>
              <a:gd name="connsiteX10" fmla="*/ 432172 w 603951"/>
              <a:gd name="connsiteY10" fmla="*/ 376036 h 503930"/>
              <a:gd name="connsiteX11" fmla="*/ 408342 w 603951"/>
              <a:gd name="connsiteY11" fmla="*/ 376036 h 503930"/>
              <a:gd name="connsiteX12" fmla="*/ 408342 w 603951"/>
              <a:gd name="connsiteY12" fmla="*/ 353209 h 503930"/>
              <a:gd name="connsiteX13" fmla="*/ 366639 w 603951"/>
              <a:gd name="connsiteY13" fmla="*/ 342291 h 503930"/>
              <a:gd name="connsiteX14" fmla="*/ 373589 w 603951"/>
              <a:gd name="connsiteY14" fmla="*/ 313509 h 503930"/>
              <a:gd name="connsiteX15" fmla="*/ 414300 w 603951"/>
              <a:gd name="connsiteY15" fmla="*/ 324426 h 503930"/>
              <a:gd name="connsiteX16" fmla="*/ 438130 w 603951"/>
              <a:gd name="connsiteY16" fmla="*/ 308546 h 503930"/>
              <a:gd name="connsiteX17" fmla="*/ 412314 w 603951"/>
              <a:gd name="connsiteY17" fmla="*/ 287704 h 503930"/>
              <a:gd name="connsiteX18" fmla="*/ 367632 w 603951"/>
              <a:gd name="connsiteY18" fmla="*/ 242050 h 503930"/>
              <a:gd name="connsiteX19" fmla="*/ 409335 w 603951"/>
              <a:gd name="connsiteY19" fmla="*/ 198380 h 503930"/>
              <a:gd name="connsiteX20" fmla="*/ 23849 w 603951"/>
              <a:gd name="connsiteY20" fmla="*/ 147802 h 503930"/>
              <a:gd name="connsiteX21" fmla="*/ 179857 w 603951"/>
              <a:gd name="connsiteY21" fmla="*/ 147802 h 503930"/>
              <a:gd name="connsiteX22" fmla="*/ 202712 w 603951"/>
              <a:gd name="connsiteY22" fmla="*/ 171610 h 503930"/>
              <a:gd name="connsiteX23" fmla="*/ 202712 w 603951"/>
              <a:gd name="connsiteY23" fmla="*/ 321402 h 503930"/>
              <a:gd name="connsiteX24" fmla="*/ 178864 w 603951"/>
              <a:gd name="connsiteY24" fmla="*/ 345210 h 503930"/>
              <a:gd name="connsiteX25" fmla="*/ 159984 w 603951"/>
              <a:gd name="connsiteY25" fmla="*/ 336282 h 503930"/>
              <a:gd name="connsiteX26" fmla="*/ 151041 w 603951"/>
              <a:gd name="connsiteY26" fmla="*/ 481114 h 503930"/>
              <a:gd name="connsiteX27" fmla="*/ 126198 w 603951"/>
              <a:gd name="connsiteY27" fmla="*/ 503930 h 503930"/>
              <a:gd name="connsiteX28" fmla="*/ 77508 w 603951"/>
              <a:gd name="connsiteY28" fmla="*/ 503930 h 503930"/>
              <a:gd name="connsiteX29" fmla="*/ 52665 w 603951"/>
              <a:gd name="connsiteY29" fmla="*/ 481114 h 503930"/>
              <a:gd name="connsiteX30" fmla="*/ 42729 w 603951"/>
              <a:gd name="connsiteY30" fmla="*/ 336282 h 503930"/>
              <a:gd name="connsiteX31" fmla="*/ 24842 w 603951"/>
              <a:gd name="connsiteY31" fmla="*/ 345210 h 503930"/>
              <a:gd name="connsiteX32" fmla="*/ 994 w 603951"/>
              <a:gd name="connsiteY32" fmla="*/ 321402 h 503930"/>
              <a:gd name="connsiteX33" fmla="*/ 0 w 603951"/>
              <a:gd name="connsiteY33" fmla="*/ 171610 h 503930"/>
              <a:gd name="connsiteX34" fmla="*/ 23849 w 603951"/>
              <a:gd name="connsiteY34" fmla="*/ 147802 h 503930"/>
              <a:gd name="connsiteX35" fmla="*/ 421189 w 603951"/>
              <a:gd name="connsiteY35" fmla="*/ 144915 h 503930"/>
              <a:gd name="connsiteX36" fmla="*/ 291070 w 603951"/>
              <a:gd name="connsiteY36" fmla="*/ 275856 h 503930"/>
              <a:gd name="connsiteX37" fmla="*/ 421189 w 603951"/>
              <a:gd name="connsiteY37" fmla="*/ 405804 h 503930"/>
              <a:gd name="connsiteX38" fmla="*/ 552301 w 603951"/>
              <a:gd name="connsiteY38" fmla="*/ 275856 h 503930"/>
              <a:gd name="connsiteX39" fmla="*/ 421189 w 603951"/>
              <a:gd name="connsiteY39" fmla="*/ 144915 h 503930"/>
              <a:gd name="connsiteX40" fmla="*/ 421189 w 603951"/>
              <a:gd name="connsiteY40" fmla="*/ 93332 h 503930"/>
              <a:gd name="connsiteX41" fmla="*/ 603951 w 603951"/>
              <a:gd name="connsiteY41" fmla="*/ 275856 h 503930"/>
              <a:gd name="connsiteX42" fmla="*/ 421189 w 603951"/>
              <a:gd name="connsiteY42" fmla="*/ 458379 h 503930"/>
              <a:gd name="connsiteX43" fmla="*/ 238427 w 603951"/>
              <a:gd name="connsiteY43" fmla="*/ 275856 h 503930"/>
              <a:gd name="connsiteX44" fmla="*/ 421189 w 603951"/>
              <a:gd name="connsiteY44" fmla="*/ 93332 h 503930"/>
              <a:gd name="connsiteX45" fmla="*/ 101854 w 603951"/>
              <a:gd name="connsiteY45" fmla="*/ 0 h 503930"/>
              <a:gd name="connsiteX46" fmla="*/ 167872 w 603951"/>
              <a:gd name="connsiteY46" fmla="*/ 66018 h 503930"/>
              <a:gd name="connsiteX47" fmla="*/ 101854 w 603951"/>
              <a:gd name="connsiteY47" fmla="*/ 132036 h 503930"/>
              <a:gd name="connsiteX48" fmla="*/ 35836 w 603951"/>
              <a:gd name="connsiteY48" fmla="*/ 66018 h 503930"/>
              <a:gd name="connsiteX49" fmla="*/ 101854 w 603951"/>
              <a:gd name="connsiteY49" fmla="*/ 0 h 50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3951" h="503930">
                <a:moveTo>
                  <a:pt x="409335" y="174560"/>
                </a:moveTo>
                <a:lnTo>
                  <a:pt x="434158" y="174560"/>
                </a:lnTo>
                <a:lnTo>
                  <a:pt x="434158" y="196395"/>
                </a:lnTo>
                <a:cubicBezTo>
                  <a:pt x="450045" y="197387"/>
                  <a:pt x="461960" y="200365"/>
                  <a:pt x="469904" y="204335"/>
                </a:cubicBezTo>
                <a:lnTo>
                  <a:pt x="461960" y="232125"/>
                </a:lnTo>
                <a:cubicBezTo>
                  <a:pt x="456003" y="230140"/>
                  <a:pt x="445080" y="224185"/>
                  <a:pt x="427208" y="224185"/>
                </a:cubicBezTo>
                <a:cubicBezTo>
                  <a:pt x="410328" y="224185"/>
                  <a:pt x="405363" y="231132"/>
                  <a:pt x="405363" y="238080"/>
                </a:cubicBezTo>
                <a:cubicBezTo>
                  <a:pt x="405363" y="246019"/>
                  <a:pt x="414300" y="250982"/>
                  <a:pt x="435151" y="258922"/>
                </a:cubicBezTo>
                <a:cubicBezTo>
                  <a:pt x="464939" y="269839"/>
                  <a:pt x="476854" y="283734"/>
                  <a:pt x="476854" y="305569"/>
                </a:cubicBezTo>
                <a:cubicBezTo>
                  <a:pt x="476854" y="327404"/>
                  <a:pt x="460967" y="346261"/>
                  <a:pt x="432172" y="351224"/>
                </a:cubicBezTo>
                <a:lnTo>
                  <a:pt x="432172" y="376036"/>
                </a:lnTo>
                <a:lnTo>
                  <a:pt x="408342" y="376036"/>
                </a:lnTo>
                <a:lnTo>
                  <a:pt x="408342" y="353209"/>
                </a:lnTo>
                <a:cubicBezTo>
                  <a:pt x="391462" y="352216"/>
                  <a:pt x="375575" y="348246"/>
                  <a:pt x="366639" y="342291"/>
                </a:cubicBezTo>
                <a:lnTo>
                  <a:pt x="373589" y="313509"/>
                </a:lnTo>
                <a:cubicBezTo>
                  <a:pt x="383519" y="319464"/>
                  <a:pt x="398413" y="324426"/>
                  <a:pt x="414300" y="324426"/>
                </a:cubicBezTo>
                <a:cubicBezTo>
                  <a:pt x="429193" y="324426"/>
                  <a:pt x="438130" y="318471"/>
                  <a:pt x="438130" y="308546"/>
                </a:cubicBezTo>
                <a:cubicBezTo>
                  <a:pt x="438130" y="299614"/>
                  <a:pt x="430186" y="293659"/>
                  <a:pt x="412314" y="287704"/>
                </a:cubicBezTo>
                <a:cubicBezTo>
                  <a:pt x="385505" y="278772"/>
                  <a:pt x="367632" y="265869"/>
                  <a:pt x="367632" y="242050"/>
                </a:cubicBezTo>
                <a:cubicBezTo>
                  <a:pt x="367632" y="220215"/>
                  <a:pt x="383519" y="203342"/>
                  <a:pt x="409335" y="198380"/>
                </a:cubicBezTo>
                <a:close/>
                <a:moveTo>
                  <a:pt x="23849" y="147802"/>
                </a:moveTo>
                <a:cubicBezTo>
                  <a:pt x="34779" y="147802"/>
                  <a:pt x="178864" y="147802"/>
                  <a:pt x="179857" y="147802"/>
                </a:cubicBezTo>
                <a:cubicBezTo>
                  <a:pt x="192775" y="147802"/>
                  <a:pt x="203706" y="158714"/>
                  <a:pt x="202712" y="171610"/>
                </a:cubicBezTo>
                <a:lnTo>
                  <a:pt x="202712" y="321402"/>
                </a:lnTo>
                <a:cubicBezTo>
                  <a:pt x="202712" y="334298"/>
                  <a:pt x="191782" y="345210"/>
                  <a:pt x="178864" y="345210"/>
                </a:cubicBezTo>
                <a:cubicBezTo>
                  <a:pt x="170914" y="345210"/>
                  <a:pt x="164952" y="341242"/>
                  <a:pt x="159984" y="336282"/>
                </a:cubicBezTo>
                <a:lnTo>
                  <a:pt x="151041" y="481114"/>
                </a:lnTo>
                <a:cubicBezTo>
                  <a:pt x="150047" y="494010"/>
                  <a:pt x="139116" y="503930"/>
                  <a:pt x="126198" y="503930"/>
                </a:cubicBezTo>
                <a:lnTo>
                  <a:pt x="77508" y="503930"/>
                </a:lnTo>
                <a:cubicBezTo>
                  <a:pt x="63596" y="503930"/>
                  <a:pt x="53659" y="495002"/>
                  <a:pt x="52665" y="481114"/>
                </a:cubicBezTo>
                <a:lnTo>
                  <a:pt x="42729" y="336282"/>
                </a:lnTo>
                <a:cubicBezTo>
                  <a:pt x="38754" y="341242"/>
                  <a:pt x="31798" y="345210"/>
                  <a:pt x="24842" y="345210"/>
                </a:cubicBezTo>
                <a:cubicBezTo>
                  <a:pt x="10931" y="345210"/>
                  <a:pt x="994" y="334298"/>
                  <a:pt x="994" y="321402"/>
                </a:cubicBezTo>
                <a:lnTo>
                  <a:pt x="0" y="171610"/>
                </a:lnTo>
                <a:cubicBezTo>
                  <a:pt x="0" y="158714"/>
                  <a:pt x="10931" y="147802"/>
                  <a:pt x="23849" y="147802"/>
                </a:cubicBezTo>
                <a:close/>
                <a:moveTo>
                  <a:pt x="421189" y="144915"/>
                </a:moveTo>
                <a:cubicBezTo>
                  <a:pt x="349673" y="144915"/>
                  <a:pt x="291070" y="203441"/>
                  <a:pt x="291070" y="275856"/>
                </a:cubicBezTo>
                <a:cubicBezTo>
                  <a:pt x="291070" y="347278"/>
                  <a:pt x="349673" y="405804"/>
                  <a:pt x="421189" y="405804"/>
                </a:cubicBezTo>
                <a:cubicBezTo>
                  <a:pt x="493698" y="405804"/>
                  <a:pt x="552301" y="347278"/>
                  <a:pt x="552301" y="275856"/>
                </a:cubicBezTo>
                <a:cubicBezTo>
                  <a:pt x="552301" y="203441"/>
                  <a:pt x="493698" y="144915"/>
                  <a:pt x="421189" y="144915"/>
                </a:cubicBezTo>
                <a:close/>
                <a:moveTo>
                  <a:pt x="421189" y="93332"/>
                </a:moveTo>
                <a:cubicBezTo>
                  <a:pt x="522503" y="93332"/>
                  <a:pt x="603951" y="174674"/>
                  <a:pt x="603951" y="275856"/>
                </a:cubicBezTo>
                <a:cubicBezTo>
                  <a:pt x="603951" y="376045"/>
                  <a:pt x="522503" y="458379"/>
                  <a:pt x="421189" y="458379"/>
                </a:cubicBezTo>
                <a:cubicBezTo>
                  <a:pt x="320869" y="458379"/>
                  <a:pt x="238427" y="376045"/>
                  <a:pt x="238427" y="275856"/>
                </a:cubicBezTo>
                <a:cubicBezTo>
                  <a:pt x="238427" y="174674"/>
                  <a:pt x="320869" y="93332"/>
                  <a:pt x="421189" y="93332"/>
                </a:cubicBezTo>
                <a:close/>
                <a:moveTo>
                  <a:pt x="101854" y="0"/>
                </a:moveTo>
                <a:cubicBezTo>
                  <a:pt x="138315" y="0"/>
                  <a:pt x="167872" y="29557"/>
                  <a:pt x="167872" y="66018"/>
                </a:cubicBezTo>
                <a:cubicBezTo>
                  <a:pt x="167872" y="102479"/>
                  <a:pt x="138315" y="132036"/>
                  <a:pt x="101854" y="132036"/>
                </a:cubicBezTo>
                <a:cubicBezTo>
                  <a:pt x="65393" y="132036"/>
                  <a:pt x="35836" y="102479"/>
                  <a:pt x="35836" y="66018"/>
                </a:cubicBezTo>
                <a:cubicBezTo>
                  <a:pt x="35836" y="29557"/>
                  <a:pt x="65393" y="0"/>
                  <a:pt x="101854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íṩliḓè">
            <a:extLst>
              <a:ext uri="{FF2B5EF4-FFF2-40B4-BE49-F238E27FC236}">
                <a16:creationId xmlns:a16="http://schemas.microsoft.com/office/drawing/2014/main" id="{9835C11B-E889-4471-BA26-79C90AF3A348}"/>
              </a:ext>
            </a:extLst>
          </p:cNvPr>
          <p:cNvSpPr/>
          <p:nvPr/>
        </p:nvSpPr>
        <p:spPr bwMode="auto">
          <a:xfrm>
            <a:off x="4977643" y="2077141"/>
            <a:ext cx="2236714" cy="2236714"/>
          </a:xfrm>
          <a:custGeom>
            <a:avLst/>
            <a:gdLst>
              <a:gd name="T0" fmla="*/ 773 w 1546"/>
              <a:gd name="T1" fmla="*/ 0 h 1546"/>
              <a:gd name="T2" fmla="*/ 1546 w 1546"/>
              <a:gd name="T3" fmla="*/ 773 h 1546"/>
              <a:gd name="T4" fmla="*/ 773 w 1546"/>
              <a:gd name="T5" fmla="*/ 1546 h 1546"/>
              <a:gd name="T6" fmla="*/ 0 w 1546"/>
              <a:gd name="T7" fmla="*/ 773 h 1546"/>
              <a:gd name="T8" fmla="*/ 773 w 1546"/>
              <a:gd name="T9" fmla="*/ 0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6" h="1546">
                <a:moveTo>
                  <a:pt x="773" y="0"/>
                </a:moveTo>
                <a:lnTo>
                  <a:pt x="1546" y="773"/>
                </a:lnTo>
                <a:lnTo>
                  <a:pt x="773" y="1546"/>
                </a:lnTo>
                <a:lnTo>
                  <a:pt x="0" y="773"/>
                </a:lnTo>
                <a:lnTo>
                  <a:pt x="773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reflection blurRad="6350" stA="25000" endPos="15000" dist="63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îšľîďe">
            <a:extLst>
              <a:ext uri="{FF2B5EF4-FFF2-40B4-BE49-F238E27FC236}">
                <a16:creationId xmlns:a16="http://schemas.microsoft.com/office/drawing/2014/main" id="{15F6FE13-21E4-4B22-90A1-FD1B2654F1B5}"/>
              </a:ext>
            </a:extLst>
          </p:cNvPr>
          <p:cNvSpPr/>
          <p:nvPr/>
        </p:nvSpPr>
        <p:spPr>
          <a:xfrm>
            <a:off x="5735753" y="1591487"/>
            <a:ext cx="720494" cy="720494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îŝľîḓê">
            <a:extLst>
              <a:ext uri="{FF2B5EF4-FFF2-40B4-BE49-F238E27FC236}">
                <a16:creationId xmlns:a16="http://schemas.microsoft.com/office/drawing/2014/main" id="{8CF2AF0D-62BE-41E7-924E-2F981A141265}"/>
              </a:ext>
            </a:extLst>
          </p:cNvPr>
          <p:cNvSpPr/>
          <p:nvPr/>
        </p:nvSpPr>
        <p:spPr>
          <a:xfrm>
            <a:off x="5927590" y="1756418"/>
            <a:ext cx="336817" cy="390630"/>
          </a:xfrm>
          <a:custGeom>
            <a:avLst/>
            <a:gdLst>
              <a:gd name="connsiteX0" fmla="*/ 319112 w 489849"/>
              <a:gd name="connsiteY0" fmla="*/ 229316 h 568112"/>
              <a:gd name="connsiteX1" fmla="*/ 466776 w 489849"/>
              <a:gd name="connsiteY1" fmla="*/ 229316 h 568112"/>
              <a:gd name="connsiteX2" fmla="*/ 489849 w 489849"/>
              <a:gd name="connsiteY2" fmla="*/ 252332 h 568112"/>
              <a:gd name="connsiteX3" fmla="*/ 488926 w 489849"/>
              <a:gd name="connsiteY3" fmla="*/ 394111 h 568112"/>
              <a:gd name="connsiteX4" fmla="*/ 465854 w 489849"/>
              <a:gd name="connsiteY4" fmla="*/ 417127 h 568112"/>
              <a:gd name="connsiteX5" fmla="*/ 448318 w 489849"/>
              <a:gd name="connsiteY5" fmla="*/ 407920 h 568112"/>
              <a:gd name="connsiteX6" fmla="*/ 440012 w 489849"/>
              <a:gd name="connsiteY6" fmla="*/ 546017 h 568112"/>
              <a:gd name="connsiteX7" fmla="*/ 416017 w 489849"/>
              <a:gd name="connsiteY7" fmla="*/ 568112 h 568112"/>
              <a:gd name="connsiteX8" fmla="*/ 369872 w 489849"/>
              <a:gd name="connsiteY8" fmla="*/ 568112 h 568112"/>
              <a:gd name="connsiteX9" fmla="*/ 345877 w 489849"/>
              <a:gd name="connsiteY9" fmla="*/ 546017 h 568112"/>
              <a:gd name="connsiteX10" fmla="*/ 336648 w 489849"/>
              <a:gd name="connsiteY10" fmla="*/ 407920 h 568112"/>
              <a:gd name="connsiteX11" fmla="*/ 319112 w 489849"/>
              <a:gd name="connsiteY11" fmla="*/ 417127 h 568112"/>
              <a:gd name="connsiteX12" fmla="*/ 296963 w 489849"/>
              <a:gd name="connsiteY12" fmla="*/ 394111 h 568112"/>
              <a:gd name="connsiteX13" fmla="*/ 296040 w 489849"/>
              <a:gd name="connsiteY13" fmla="*/ 252332 h 568112"/>
              <a:gd name="connsiteX14" fmla="*/ 319112 w 489849"/>
              <a:gd name="connsiteY14" fmla="*/ 229316 h 568112"/>
              <a:gd name="connsiteX15" fmla="*/ 218220 w 489849"/>
              <a:gd name="connsiteY15" fmla="*/ 220143 h 568112"/>
              <a:gd name="connsiteX16" fmla="*/ 245442 w 489849"/>
              <a:gd name="connsiteY16" fmla="*/ 247291 h 568112"/>
              <a:gd name="connsiteX17" fmla="*/ 218220 w 489849"/>
              <a:gd name="connsiteY17" fmla="*/ 274439 h 568112"/>
              <a:gd name="connsiteX18" fmla="*/ 190998 w 489849"/>
              <a:gd name="connsiteY18" fmla="*/ 247291 h 568112"/>
              <a:gd name="connsiteX19" fmla="*/ 218220 w 489849"/>
              <a:gd name="connsiteY19" fmla="*/ 220143 h 568112"/>
              <a:gd name="connsiteX20" fmla="*/ 124127 w 489849"/>
              <a:gd name="connsiteY20" fmla="*/ 220143 h 568112"/>
              <a:gd name="connsiteX21" fmla="*/ 151349 w 489849"/>
              <a:gd name="connsiteY21" fmla="*/ 247291 h 568112"/>
              <a:gd name="connsiteX22" fmla="*/ 124127 w 489849"/>
              <a:gd name="connsiteY22" fmla="*/ 274439 h 568112"/>
              <a:gd name="connsiteX23" fmla="*/ 96905 w 489849"/>
              <a:gd name="connsiteY23" fmla="*/ 247291 h 568112"/>
              <a:gd name="connsiteX24" fmla="*/ 124127 w 489849"/>
              <a:gd name="connsiteY24" fmla="*/ 220143 h 568112"/>
              <a:gd name="connsiteX25" fmla="*/ 111618 w 489849"/>
              <a:gd name="connsiteY25" fmla="*/ 137146 h 568112"/>
              <a:gd name="connsiteX26" fmla="*/ 249963 w 489849"/>
              <a:gd name="connsiteY26" fmla="*/ 137146 h 568112"/>
              <a:gd name="connsiteX27" fmla="*/ 267487 w 489849"/>
              <a:gd name="connsiteY27" fmla="*/ 154677 h 568112"/>
              <a:gd name="connsiteX28" fmla="*/ 249963 w 489849"/>
              <a:gd name="connsiteY28" fmla="*/ 172209 h 568112"/>
              <a:gd name="connsiteX29" fmla="*/ 111618 w 489849"/>
              <a:gd name="connsiteY29" fmla="*/ 172209 h 568112"/>
              <a:gd name="connsiteX30" fmla="*/ 94094 w 489849"/>
              <a:gd name="connsiteY30" fmla="*/ 154677 h 568112"/>
              <a:gd name="connsiteX31" fmla="*/ 111618 w 489849"/>
              <a:gd name="connsiteY31" fmla="*/ 137146 h 568112"/>
              <a:gd name="connsiteX32" fmla="*/ 392944 w 489849"/>
              <a:gd name="connsiteY32" fmla="*/ 88472 h 568112"/>
              <a:gd name="connsiteX33" fmla="*/ 455673 w 489849"/>
              <a:gd name="connsiteY33" fmla="*/ 151053 h 568112"/>
              <a:gd name="connsiteX34" fmla="*/ 392944 w 489849"/>
              <a:gd name="connsiteY34" fmla="*/ 213634 h 568112"/>
              <a:gd name="connsiteX35" fmla="*/ 330215 w 489849"/>
              <a:gd name="connsiteY35" fmla="*/ 151053 h 568112"/>
              <a:gd name="connsiteX36" fmla="*/ 392944 w 489849"/>
              <a:gd name="connsiteY36" fmla="*/ 88472 h 568112"/>
              <a:gd name="connsiteX37" fmla="*/ 18450 w 489849"/>
              <a:gd name="connsiteY37" fmla="*/ 0 h 568112"/>
              <a:gd name="connsiteX38" fmla="*/ 404971 w 489849"/>
              <a:gd name="connsiteY38" fmla="*/ 0 h 568112"/>
              <a:gd name="connsiteX39" fmla="*/ 423421 w 489849"/>
              <a:gd name="connsiteY39" fmla="*/ 18421 h 568112"/>
              <a:gd name="connsiteX40" fmla="*/ 423421 w 489849"/>
              <a:gd name="connsiteY40" fmla="*/ 70920 h 568112"/>
              <a:gd name="connsiteX41" fmla="*/ 392056 w 489849"/>
              <a:gd name="connsiteY41" fmla="*/ 64473 h 568112"/>
              <a:gd name="connsiteX42" fmla="*/ 328405 w 489849"/>
              <a:gd name="connsiteY42" fmla="*/ 93947 h 568112"/>
              <a:gd name="connsiteX43" fmla="*/ 58117 w 489849"/>
              <a:gd name="connsiteY43" fmla="*/ 93947 h 568112"/>
              <a:gd name="connsiteX44" fmla="*/ 58117 w 489849"/>
              <a:gd name="connsiteY44" fmla="*/ 299340 h 568112"/>
              <a:gd name="connsiteX45" fmla="*/ 79334 w 489849"/>
              <a:gd name="connsiteY45" fmla="*/ 320524 h 568112"/>
              <a:gd name="connsiteX46" fmla="*/ 273056 w 489849"/>
              <a:gd name="connsiteY46" fmla="*/ 320524 h 568112"/>
              <a:gd name="connsiteX47" fmla="*/ 273056 w 489849"/>
              <a:gd name="connsiteY47" fmla="*/ 367497 h 568112"/>
              <a:gd name="connsiteX48" fmla="*/ 79334 w 489849"/>
              <a:gd name="connsiteY48" fmla="*/ 367497 h 568112"/>
              <a:gd name="connsiteX49" fmla="*/ 11992 w 489849"/>
              <a:gd name="connsiteY49" fmla="*/ 299340 h 568112"/>
              <a:gd name="connsiteX50" fmla="*/ 11992 w 489849"/>
              <a:gd name="connsiteY50" fmla="*/ 95789 h 568112"/>
              <a:gd name="connsiteX51" fmla="*/ 0 w 489849"/>
              <a:gd name="connsiteY51" fmla="*/ 78289 h 568112"/>
              <a:gd name="connsiteX52" fmla="*/ 0 w 489849"/>
              <a:gd name="connsiteY52" fmla="*/ 18421 h 568112"/>
              <a:gd name="connsiteX53" fmla="*/ 18450 w 489849"/>
              <a:gd name="connsiteY53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9849" h="568112">
                <a:moveTo>
                  <a:pt x="319112" y="229316"/>
                </a:moveTo>
                <a:cubicBezTo>
                  <a:pt x="329264" y="229316"/>
                  <a:pt x="466776" y="229316"/>
                  <a:pt x="466776" y="229316"/>
                </a:cubicBezTo>
                <a:cubicBezTo>
                  <a:pt x="479697" y="229316"/>
                  <a:pt x="489849" y="239443"/>
                  <a:pt x="489849" y="252332"/>
                </a:cubicBezTo>
                <a:lnTo>
                  <a:pt x="488926" y="394111"/>
                </a:lnTo>
                <a:cubicBezTo>
                  <a:pt x="488926" y="406079"/>
                  <a:pt x="478774" y="417127"/>
                  <a:pt x="465854" y="417127"/>
                </a:cubicBezTo>
                <a:cubicBezTo>
                  <a:pt x="459393" y="417127"/>
                  <a:pt x="452933" y="413444"/>
                  <a:pt x="448318" y="407920"/>
                </a:cubicBezTo>
                <a:lnTo>
                  <a:pt x="440012" y="546017"/>
                </a:lnTo>
                <a:cubicBezTo>
                  <a:pt x="439090" y="558906"/>
                  <a:pt x="428938" y="568112"/>
                  <a:pt x="416017" y="568112"/>
                </a:cubicBezTo>
                <a:lnTo>
                  <a:pt x="369872" y="568112"/>
                </a:lnTo>
                <a:cubicBezTo>
                  <a:pt x="356951" y="568112"/>
                  <a:pt x="346800" y="558906"/>
                  <a:pt x="345877" y="546017"/>
                </a:cubicBezTo>
                <a:lnTo>
                  <a:pt x="336648" y="407920"/>
                </a:lnTo>
                <a:cubicBezTo>
                  <a:pt x="332956" y="413444"/>
                  <a:pt x="326496" y="417127"/>
                  <a:pt x="319112" y="417127"/>
                </a:cubicBezTo>
                <a:cubicBezTo>
                  <a:pt x="307115" y="417127"/>
                  <a:pt x="296963" y="406079"/>
                  <a:pt x="296963" y="394111"/>
                </a:cubicBezTo>
                <a:lnTo>
                  <a:pt x="296040" y="252332"/>
                </a:lnTo>
                <a:cubicBezTo>
                  <a:pt x="296040" y="239443"/>
                  <a:pt x="306192" y="229316"/>
                  <a:pt x="319112" y="229316"/>
                </a:cubicBezTo>
                <a:close/>
                <a:moveTo>
                  <a:pt x="218220" y="220143"/>
                </a:moveTo>
                <a:cubicBezTo>
                  <a:pt x="233254" y="220143"/>
                  <a:pt x="245442" y="232298"/>
                  <a:pt x="245442" y="247291"/>
                </a:cubicBezTo>
                <a:cubicBezTo>
                  <a:pt x="245442" y="262284"/>
                  <a:pt x="233254" y="274439"/>
                  <a:pt x="218220" y="274439"/>
                </a:cubicBezTo>
                <a:cubicBezTo>
                  <a:pt x="203186" y="274439"/>
                  <a:pt x="190998" y="262284"/>
                  <a:pt x="190998" y="247291"/>
                </a:cubicBezTo>
                <a:cubicBezTo>
                  <a:pt x="190998" y="232298"/>
                  <a:pt x="203186" y="220143"/>
                  <a:pt x="218220" y="220143"/>
                </a:cubicBezTo>
                <a:close/>
                <a:moveTo>
                  <a:pt x="124127" y="220143"/>
                </a:moveTo>
                <a:cubicBezTo>
                  <a:pt x="139161" y="220143"/>
                  <a:pt x="151349" y="232298"/>
                  <a:pt x="151349" y="247291"/>
                </a:cubicBezTo>
                <a:cubicBezTo>
                  <a:pt x="151349" y="262284"/>
                  <a:pt x="139161" y="274439"/>
                  <a:pt x="124127" y="274439"/>
                </a:cubicBezTo>
                <a:cubicBezTo>
                  <a:pt x="109093" y="274439"/>
                  <a:pt x="96905" y="262284"/>
                  <a:pt x="96905" y="247291"/>
                </a:cubicBezTo>
                <a:cubicBezTo>
                  <a:pt x="96905" y="232298"/>
                  <a:pt x="109093" y="220143"/>
                  <a:pt x="124127" y="220143"/>
                </a:cubicBezTo>
                <a:close/>
                <a:moveTo>
                  <a:pt x="111618" y="137146"/>
                </a:moveTo>
                <a:lnTo>
                  <a:pt x="249963" y="137146"/>
                </a:lnTo>
                <a:cubicBezTo>
                  <a:pt x="259186" y="137146"/>
                  <a:pt x="267487" y="144528"/>
                  <a:pt x="267487" y="154677"/>
                </a:cubicBezTo>
                <a:cubicBezTo>
                  <a:pt x="267487" y="164827"/>
                  <a:pt x="259186" y="172209"/>
                  <a:pt x="249963" y="172209"/>
                </a:cubicBezTo>
                <a:lnTo>
                  <a:pt x="111618" y="172209"/>
                </a:lnTo>
                <a:cubicBezTo>
                  <a:pt x="101472" y="172209"/>
                  <a:pt x="94094" y="163905"/>
                  <a:pt x="94094" y="154677"/>
                </a:cubicBezTo>
                <a:cubicBezTo>
                  <a:pt x="94094" y="144528"/>
                  <a:pt x="101472" y="137146"/>
                  <a:pt x="111618" y="137146"/>
                </a:cubicBezTo>
                <a:close/>
                <a:moveTo>
                  <a:pt x="392944" y="88472"/>
                </a:moveTo>
                <a:cubicBezTo>
                  <a:pt x="427588" y="88472"/>
                  <a:pt x="455673" y="116490"/>
                  <a:pt x="455673" y="151053"/>
                </a:cubicBezTo>
                <a:cubicBezTo>
                  <a:pt x="455673" y="185616"/>
                  <a:pt x="427588" y="213634"/>
                  <a:pt x="392944" y="213634"/>
                </a:cubicBezTo>
                <a:cubicBezTo>
                  <a:pt x="358300" y="213634"/>
                  <a:pt x="330215" y="185616"/>
                  <a:pt x="330215" y="151053"/>
                </a:cubicBezTo>
                <a:cubicBezTo>
                  <a:pt x="330215" y="116490"/>
                  <a:pt x="358300" y="88472"/>
                  <a:pt x="392944" y="88472"/>
                </a:cubicBezTo>
                <a:close/>
                <a:moveTo>
                  <a:pt x="18450" y="0"/>
                </a:moveTo>
                <a:lnTo>
                  <a:pt x="404971" y="0"/>
                </a:lnTo>
                <a:cubicBezTo>
                  <a:pt x="415119" y="0"/>
                  <a:pt x="423421" y="8289"/>
                  <a:pt x="423421" y="18421"/>
                </a:cubicBezTo>
                <a:lnTo>
                  <a:pt x="423421" y="70920"/>
                </a:lnTo>
                <a:cubicBezTo>
                  <a:pt x="414196" y="67236"/>
                  <a:pt x="403126" y="64473"/>
                  <a:pt x="392056" y="64473"/>
                </a:cubicBezTo>
                <a:cubicBezTo>
                  <a:pt x="367149" y="64473"/>
                  <a:pt x="344087" y="75526"/>
                  <a:pt x="328405" y="93947"/>
                </a:cubicBezTo>
                <a:lnTo>
                  <a:pt x="58117" y="93947"/>
                </a:lnTo>
                <a:lnTo>
                  <a:pt x="58117" y="299340"/>
                </a:lnTo>
                <a:cubicBezTo>
                  <a:pt x="58117" y="311313"/>
                  <a:pt x="68264" y="320524"/>
                  <a:pt x="79334" y="320524"/>
                </a:cubicBezTo>
                <a:lnTo>
                  <a:pt x="273056" y="320524"/>
                </a:lnTo>
                <a:lnTo>
                  <a:pt x="273056" y="367497"/>
                </a:lnTo>
                <a:lnTo>
                  <a:pt x="79334" y="367497"/>
                </a:lnTo>
                <a:cubicBezTo>
                  <a:pt x="42434" y="367497"/>
                  <a:pt x="11992" y="337103"/>
                  <a:pt x="11992" y="299340"/>
                </a:cubicBezTo>
                <a:lnTo>
                  <a:pt x="11992" y="95789"/>
                </a:lnTo>
                <a:cubicBezTo>
                  <a:pt x="5535" y="93026"/>
                  <a:pt x="0" y="86578"/>
                  <a:pt x="0" y="78289"/>
                </a:cubicBezTo>
                <a:lnTo>
                  <a:pt x="0" y="18421"/>
                </a:lnTo>
                <a:cubicBezTo>
                  <a:pt x="0" y="8289"/>
                  <a:pt x="8302" y="0"/>
                  <a:pt x="1845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í$líďê">
            <a:extLst>
              <a:ext uri="{FF2B5EF4-FFF2-40B4-BE49-F238E27FC236}">
                <a16:creationId xmlns:a16="http://schemas.microsoft.com/office/drawing/2014/main" id="{374A41B0-57DF-44F3-9F68-7216679914D0}"/>
              </a:ext>
            </a:extLst>
          </p:cNvPr>
          <p:cNvSpPr/>
          <p:nvPr/>
        </p:nvSpPr>
        <p:spPr bwMode="auto">
          <a:xfrm>
            <a:off x="8136675" y="2077141"/>
            <a:ext cx="2236714" cy="2236714"/>
          </a:xfrm>
          <a:custGeom>
            <a:avLst/>
            <a:gdLst>
              <a:gd name="T0" fmla="*/ 773 w 1546"/>
              <a:gd name="T1" fmla="*/ 0 h 1546"/>
              <a:gd name="T2" fmla="*/ 1546 w 1546"/>
              <a:gd name="T3" fmla="*/ 773 h 1546"/>
              <a:gd name="T4" fmla="*/ 773 w 1546"/>
              <a:gd name="T5" fmla="*/ 1546 h 1546"/>
              <a:gd name="T6" fmla="*/ 0 w 1546"/>
              <a:gd name="T7" fmla="*/ 773 h 1546"/>
              <a:gd name="T8" fmla="*/ 773 w 1546"/>
              <a:gd name="T9" fmla="*/ 0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6" h="1546">
                <a:moveTo>
                  <a:pt x="773" y="0"/>
                </a:moveTo>
                <a:lnTo>
                  <a:pt x="1546" y="773"/>
                </a:lnTo>
                <a:lnTo>
                  <a:pt x="773" y="1546"/>
                </a:lnTo>
                <a:lnTo>
                  <a:pt x="0" y="773"/>
                </a:lnTo>
                <a:lnTo>
                  <a:pt x="773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142" r="-24858"/>
            </a:stretch>
          </a:blipFill>
          <a:ln w="12700" cap="flat" cmpd="sng" algn="ctr">
            <a:noFill/>
            <a:prstDash val="solid"/>
            <a:miter lim="800000"/>
          </a:ln>
          <a:effectLst>
            <a:reflection blurRad="6350" stA="25000" endPos="15000" dist="63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iṩľïḍê">
            <a:extLst>
              <a:ext uri="{FF2B5EF4-FFF2-40B4-BE49-F238E27FC236}">
                <a16:creationId xmlns:a16="http://schemas.microsoft.com/office/drawing/2014/main" id="{75092BD7-46F4-48C0-9AA3-E1D343B85905}"/>
              </a:ext>
            </a:extLst>
          </p:cNvPr>
          <p:cNvSpPr/>
          <p:nvPr/>
        </p:nvSpPr>
        <p:spPr>
          <a:xfrm>
            <a:off x="8894785" y="1591487"/>
            <a:ext cx="720494" cy="720494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íšľiḑe">
            <a:extLst>
              <a:ext uri="{FF2B5EF4-FFF2-40B4-BE49-F238E27FC236}">
                <a16:creationId xmlns:a16="http://schemas.microsoft.com/office/drawing/2014/main" id="{A225D502-0CFE-407D-B729-3EA5BA95A70E}"/>
              </a:ext>
            </a:extLst>
          </p:cNvPr>
          <p:cNvSpPr/>
          <p:nvPr/>
        </p:nvSpPr>
        <p:spPr>
          <a:xfrm>
            <a:off x="9059716" y="1781673"/>
            <a:ext cx="390630" cy="340119"/>
          </a:xfrm>
          <a:custGeom>
            <a:avLst/>
            <a:gdLst>
              <a:gd name="connsiteX0" fmla="*/ 24839 w 606022"/>
              <a:gd name="connsiteY0" fmla="*/ 154651 h 527661"/>
              <a:gd name="connsiteX1" fmla="*/ 187786 w 606022"/>
              <a:gd name="connsiteY1" fmla="*/ 154651 h 527661"/>
              <a:gd name="connsiteX2" fmla="*/ 212625 w 606022"/>
              <a:gd name="connsiteY2" fmla="*/ 179452 h 527661"/>
              <a:gd name="connsiteX3" fmla="*/ 212625 w 606022"/>
              <a:gd name="connsiteY3" fmla="*/ 336196 h 527661"/>
              <a:gd name="connsiteX4" fmla="*/ 186792 w 606022"/>
              <a:gd name="connsiteY4" fmla="*/ 360997 h 527661"/>
              <a:gd name="connsiteX5" fmla="*/ 167914 w 606022"/>
              <a:gd name="connsiteY5" fmla="*/ 351076 h 527661"/>
              <a:gd name="connsiteX6" fmla="*/ 157978 w 606022"/>
              <a:gd name="connsiteY6" fmla="*/ 503852 h 527661"/>
              <a:gd name="connsiteX7" fmla="*/ 132145 w 606022"/>
              <a:gd name="connsiteY7" fmla="*/ 527661 h 527661"/>
              <a:gd name="connsiteX8" fmla="*/ 80480 w 606022"/>
              <a:gd name="connsiteY8" fmla="*/ 527661 h 527661"/>
              <a:gd name="connsiteX9" fmla="*/ 54647 w 606022"/>
              <a:gd name="connsiteY9" fmla="*/ 503852 h 527661"/>
              <a:gd name="connsiteX10" fmla="*/ 44711 w 606022"/>
              <a:gd name="connsiteY10" fmla="*/ 352069 h 527661"/>
              <a:gd name="connsiteX11" fmla="*/ 25833 w 606022"/>
              <a:gd name="connsiteY11" fmla="*/ 360997 h 527661"/>
              <a:gd name="connsiteX12" fmla="*/ 994 w 606022"/>
              <a:gd name="connsiteY12" fmla="*/ 336196 h 527661"/>
              <a:gd name="connsiteX13" fmla="*/ 0 w 606022"/>
              <a:gd name="connsiteY13" fmla="*/ 179452 h 527661"/>
              <a:gd name="connsiteX14" fmla="*/ 24839 w 606022"/>
              <a:gd name="connsiteY14" fmla="*/ 154651 h 527661"/>
              <a:gd name="connsiteX15" fmla="*/ 331782 w 606022"/>
              <a:gd name="connsiteY15" fmla="*/ 130920 h 527661"/>
              <a:gd name="connsiteX16" fmla="*/ 444021 w 606022"/>
              <a:gd name="connsiteY16" fmla="*/ 130920 h 527661"/>
              <a:gd name="connsiteX17" fmla="*/ 469846 w 606022"/>
              <a:gd name="connsiteY17" fmla="*/ 157678 h 527661"/>
              <a:gd name="connsiteX18" fmla="*/ 444021 w 606022"/>
              <a:gd name="connsiteY18" fmla="*/ 184435 h 527661"/>
              <a:gd name="connsiteX19" fmla="*/ 331782 w 606022"/>
              <a:gd name="connsiteY19" fmla="*/ 184435 h 527661"/>
              <a:gd name="connsiteX20" fmla="*/ 305957 w 606022"/>
              <a:gd name="connsiteY20" fmla="*/ 157678 h 527661"/>
              <a:gd name="connsiteX21" fmla="*/ 331782 w 606022"/>
              <a:gd name="connsiteY21" fmla="*/ 130920 h 527661"/>
              <a:gd name="connsiteX22" fmla="*/ 503213 w 606022"/>
              <a:gd name="connsiteY22" fmla="*/ 73423 h 527661"/>
              <a:gd name="connsiteX23" fmla="*/ 529572 w 606022"/>
              <a:gd name="connsiteY23" fmla="*/ 99703 h 527661"/>
              <a:gd name="connsiteX24" fmla="*/ 503213 w 606022"/>
              <a:gd name="connsiteY24" fmla="*/ 125983 h 527661"/>
              <a:gd name="connsiteX25" fmla="*/ 476854 w 606022"/>
              <a:gd name="connsiteY25" fmla="*/ 99703 h 527661"/>
              <a:gd name="connsiteX26" fmla="*/ 503213 w 606022"/>
              <a:gd name="connsiteY26" fmla="*/ 73423 h 527661"/>
              <a:gd name="connsiteX27" fmla="*/ 287128 w 606022"/>
              <a:gd name="connsiteY27" fmla="*/ 52570 h 527661"/>
              <a:gd name="connsiteX28" fmla="*/ 282160 w 606022"/>
              <a:gd name="connsiteY28" fmla="*/ 57530 h 527661"/>
              <a:gd name="connsiteX29" fmla="*/ 282160 w 606022"/>
              <a:gd name="connsiteY29" fmla="*/ 221192 h 527661"/>
              <a:gd name="connsiteX30" fmla="*/ 287128 w 606022"/>
              <a:gd name="connsiteY30" fmla="*/ 226152 h 527661"/>
              <a:gd name="connsiteX31" fmla="*/ 547409 w 606022"/>
              <a:gd name="connsiteY31" fmla="*/ 226152 h 527661"/>
              <a:gd name="connsiteX32" fmla="*/ 551383 w 606022"/>
              <a:gd name="connsiteY32" fmla="*/ 221192 h 527661"/>
              <a:gd name="connsiteX33" fmla="*/ 551383 w 606022"/>
              <a:gd name="connsiteY33" fmla="*/ 57530 h 527661"/>
              <a:gd name="connsiteX34" fmla="*/ 547409 w 606022"/>
              <a:gd name="connsiteY34" fmla="*/ 52570 h 527661"/>
              <a:gd name="connsiteX35" fmla="*/ 287128 w 606022"/>
              <a:gd name="connsiteY35" fmla="*/ 0 h 527661"/>
              <a:gd name="connsiteX36" fmla="*/ 547409 w 606022"/>
              <a:gd name="connsiteY36" fmla="*/ 0 h 527661"/>
              <a:gd name="connsiteX37" fmla="*/ 606022 w 606022"/>
              <a:gd name="connsiteY37" fmla="*/ 57530 h 527661"/>
              <a:gd name="connsiteX38" fmla="*/ 606022 w 606022"/>
              <a:gd name="connsiteY38" fmla="*/ 221192 h 527661"/>
              <a:gd name="connsiteX39" fmla="*/ 547409 w 606022"/>
              <a:gd name="connsiteY39" fmla="*/ 278722 h 527661"/>
              <a:gd name="connsiteX40" fmla="*/ 287128 w 606022"/>
              <a:gd name="connsiteY40" fmla="*/ 278722 h 527661"/>
              <a:gd name="connsiteX41" fmla="*/ 229508 w 606022"/>
              <a:gd name="connsiteY41" fmla="*/ 221192 h 527661"/>
              <a:gd name="connsiteX42" fmla="*/ 229508 w 606022"/>
              <a:gd name="connsiteY42" fmla="*/ 57530 h 527661"/>
              <a:gd name="connsiteX43" fmla="*/ 287128 w 606022"/>
              <a:gd name="connsiteY43" fmla="*/ 0 h 527661"/>
              <a:gd name="connsiteX44" fmla="*/ 106313 w 606022"/>
              <a:gd name="connsiteY44" fmla="*/ 0 h 527661"/>
              <a:gd name="connsiteX45" fmla="*/ 175835 w 606022"/>
              <a:gd name="connsiteY45" fmla="*/ 68964 h 527661"/>
              <a:gd name="connsiteX46" fmla="*/ 106313 w 606022"/>
              <a:gd name="connsiteY46" fmla="*/ 137928 h 527661"/>
              <a:gd name="connsiteX47" fmla="*/ 36791 w 606022"/>
              <a:gd name="connsiteY47" fmla="*/ 68964 h 527661"/>
              <a:gd name="connsiteX48" fmla="*/ 106313 w 606022"/>
              <a:gd name="connsiteY48" fmla="*/ 0 h 5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6022" h="527661">
                <a:moveTo>
                  <a:pt x="24839" y="154651"/>
                </a:moveTo>
                <a:cubicBezTo>
                  <a:pt x="35769" y="154651"/>
                  <a:pt x="187786" y="154651"/>
                  <a:pt x="187786" y="154651"/>
                </a:cubicBezTo>
                <a:cubicBezTo>
                  <a:pt x="201696" y="154651"/>
                  <a:pt x="212625" y="166556"/>
                  <a:pt x="212625" y="179452"/>
                </a:cubicBezTo>
                <a:lnTo>
                  <a:pt x="212625" y="336196"/>
                </a:lnTo>
                <a:cubicBezTo>
                  <a:pt x="211631" y="350084"/>
                  <a:pt x="200702" y="360997"/>
                  <a:pt x="186792" y="360997"/>
                </a:cubicBezTo>
                <a:cubicBezTo>
                  <a:pt x="178843" y="360997"/>
                  <a:pt x="171888" y="357029"/>
                  <a:pt x="167914" y="351076"/>
                </a:cubicBezTo>
                <a:lnTo>
                  <a:pt x="157978" y="503852"/>
                </a:lnTo>
                <a:cubicBezTo>
                  <a:pt x="156985" y="517741"/>
                  <a:pt x="146055" y="527661"/>
                  <a:pt x="132145" y="527661"/>
                </a:cubicBezTo>
                <a:lnTo>
                  <a:pt x="80480" y="527661"/>
                </a:lnTo>
                <a:cubicBezTo>
                  <a:pt x="66570" y="527661"/>
                  <a:pt x="55640" y="517741"/>
                  <a:pt x="54647" y="503852"/>
                </a:cubicBezTo>
                <a:lnTo>
                  <a:pt x="44711" y="352069"/>
                </a:lnTo>
                <a:cubicBezTo>
                  <a:pt x="40737" y="357029"/>
                  <a:pt x="33782" y="360997"/>
                  <a:pt x="25833" y="360997"/>
                </a:cubicBezTo>
                <a:cubicBezTo>
                  <a:pt x="11923" y="360997"/>
                  <a:pt x="994" y="350084"/>
                  <a:pt x="994" y="336196"/>
                </a:cubicBezTo>
                <a:lnTo>
                  <a:pt x="0" y="179452"/>
                </a:lnTo>
                <a:cubicBezTo>
                  <a:pt x="0" y="165564"/>
                  <a:pt x="10929" y="154651"/>
                  <a:pt x="24839" y="154651"/>
                </a:cubicBezTo>
                <a:close/>
                <a:moveTo>
                  <a:pt x="331782" y="130920"/>
                </a:moveTo>
                <a:lnTo>
                  <a:pt x="444021" y="130920"/>
                </a:lnTo>
                <a:cubicBezTo>
                  <a:pt x="458920" y="130920"/>
                  <a:pt x="469846" y="142812"/>
                  <a:pt x="469846" y="157678"/>
                </a:cubicBezTo>
                <a:cubicBezTo>
                  <a:pt x="469846" y="172543"/>
                  <a:pt x="458920" y="184435"/>
                  <a:pt x="444021" y="184435"/>
                </a:cubicBezTo>
                <a:lnTo>
                  <a:pt x="331782" y="184435"/>
                </a:lnTo>
                <a:cubicBezTo>
                  <a:pt x="317876" y="184435"/>
                  <a:pt x="305957" y="172543"/>
                  <a:pt x="305957" y="157678"/>
                </a:cubicBezTo>
                <a:cubicBezTo>
                  <a:pt x="305957" y="142812"/>
                  <a:pt x="317876" y="130920"/>
                  <a:pt x="331782" y="130920"/>
                </a:cubicBezTo>
                <a:close/>
                <a:moveTo>
                  <a:pt x="503213" y="73423"/>
                </a:moveTo>
                <a:cubicBezTo>
                  <a:pt x="517771" y="73423"/>
                  <a:pt x="529572" y="85189"/>
                  <a:pt x="529572" y="99703"/>
                </a:cubicBezTo>
                <a:cubicBezTo>
                  <a:pt x="529572" y="114217"/>
                  <a:pt x="517771" y="125983"/>
                  <a:pt x="503213" y="125983"/>
                </a:cubicBezTo>
                <a:cubicBezTo>
                  <a:pt x="488655" y="125983"/>
                  <a:pt x="476854" y="114217"/>
                  <a:pt x="476854" y="99703"/>
                </a:cubicBezTo>
                <a:cubicBezTo>
                  <a:pt x="476854" y="85189"/>
                  <a:pt x="488655" y="73423"/>
                  <a:pt x="503213" y="73423"/>
                </a:cubicBezTo>
                <a:close/>
                <a:moveTo>
                  <a:pt x="287128" y="52570"/>
                </a:moveTo>
                <a:cubicBezTo>
                  <a:pt x="285141" y="52570"/>
                  <a:pt x="282160" y="54554"/>
                  <a:pt x="282160" y="57530"/>
                </a:cubicBezTo>
                <a:lnTo>
                  <a:pt x="282160" y="221192"/>
                </a:lnTo>
                <a:cubicBezTo>
                  <a:pt x="282160" y="224168"/>
                  <a:pt x="285141" y="226152"/>
                  <a:pt x="287128" y="226152"/>
                </a:cubicBezTo>
                <a:lnTo>
                  <a:pt x="547409" y="226152"/>
                </a:lnTo>
                <a:cubicBezTo>
                  <a:pt x="550389" y="226152"/>
                  <a:pt x="551383" y="224168"/>
                  <a:pt x="551383" y="221192"/>
                </a:cubicBezTo>
                <a:lnTo>
                  <a:pt x="551383" y="57530"/>
                </a:lnTo>
                <a:cubicBezTo>
                  <a:pt x="551383" y="54554"/>
                  <a:pt x="550389" y="52570"/>
                  <a:pt x="547409" y="52570"/>
                </a:cubicBezTo>
                <a:close/>
                <a:moveTo>
                  <a:pt x="287128" y="0"/>
                </a:moveTo>
                <a:lnTo>
                  <a:pt x="547409" y="0"/>
                </a:lnTo>
                <a:cubicBezTo>
                  <a:pt x="579199" y="0"/>
                  <a:pt x="606022" y="25789"/>
                  <a:pt x="606022" y="57530"/>
                </a:cubicBezTo>
                <a:lnTo>
                  <a:pt x="606022" y="221192"/>
                </a:lnTo>
                <a:cubicBezTo>
                  <a:pt x="606022" y="252933"/>
                  <a:pt x="579199" y="278722"/>
                  <a:pt x="547409" y="278722"/>
                </a:cubicBezTo>
                <a:lnTo>
                  <a:pt x="287128" y="278722"/>
                </a:lnTo>
                <a:cubicBezTo>
                  <a:pt x="255337" y="278722"/>
                  <a:pt x="229508" y="252933"/>
                  <a:pt x="229508" y="221192"/>
                </a:cubicBezTo>
                <a:lnTo>
                  <a:pt x="229508" y="57530"/>
                </a:lnTo>
                <a:cubicBezTo>
                  <a:pt x="229508" y="25789"/>
                  <a:pt x="255337" y="0"/>
                  <a:pt x="287128" y="0"/>
                </a:cubicBezTo>
                <a:close/>
                <a:moveTo>
                  <a:pt x="106313" y="0"/>
                </a:moveTo>
                <a:cubicBezTo>
                  <a:pt x="144709" y="0"/>
                  <a:pt x="175835" y="30876"/>
                  <a:pt x="175835" y="68964"/>
                </a:cubicBezTo>
                <a:cubicBezTo>
                  <a:pt x="175835" y="107052"/>
                  <a:pt x="144709" y="137928"/>
                  <a:pt x="106313" y="137928"/>
                </a:cubicBezTo>
                <a:cubicBezTo>
                  <a:pt x="67917" y="137928"/>
                  <a:pt x="36791" y="107052"/>
                  <a:pt x="36791" y="68964"/>
                </a:cubicBezTo>
                <a:cubicBezTo>
                  <a:pt x="36791" y="30876"/>
                  <a:pt x="67917" y="0"/>
                  <a:pt x="106313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5AD3716-3726-4471-9CE9-D08CDD54E2FC}"/>
              </a:ext>
            </a:extLst>
          </p:cNvPr>
          <p:cNvCxnSpPr/>
          <p:nvPr/>
        </p:nvCxnSpPr>
        <p:spPr>
          <a:xfrm>
            <a:off x="4516483" y="1655145"/>
            <a:ext cx="0" cy="449657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FC47B30-B2E4-4BFF-AFDD-4F4A25248AD3}"/>
              </a:ext>
            </a:extLst>
          </p:cNvPr>
          <p:cNvCxnSpPr/>
          <p:nvPr/>
        </p:nvCxnSpPr>
        <p:spPr>
          <a:xfrm>
            <a:off x="7675515" y="1655145"/>
            <a:ext cx="0" cy="449657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0AD26A3-5D20-4F3A-AD31-1E292E2A19B8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D11D316-845C-4FE0-A638-8B39442E09AB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alarm-bell_72693">
              <a:extLst>
                <a:ext uri="{FF2B5EF4-FFF2-40B4-BE49-F238E27FC236}">
                  <a16:creationId xmlns:a16="http://schemas.microsoft.com/office/drawing/2014/main" id="{06C50DCF-50CA-4804-9F16-3F876F7F0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8CCCB2FB-96BD-4B10-A6CC-252CA9CA5A59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îślïḓê">
            <a:extLst>
              <a:ext uri="{FF2B5EF4-FFF2-40B4-BE49-F238E27FC236}">
                <a16:creationId xmlns:a16="http://schemas.microsoft.com/office/drawing/2014/main" id="{7830FB1A-566D-48ED-97C7-ED6BAB8632B1}"/>
              </a:ext>
            </a:extLst>
          </p:cNvPr>
          <p:cNvSpPr/>
          <p:nvPr/>
        </p:nvSpPr>
        <p:spPr>
          <a:xfrm>
            <a:off x="1540510" y="4602232"/>
            <a:ext cx="255782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FEE5643E-2C72-477D-AE36-93325E80464C}"/>
              </a:ext>
            </a:extLst>
          </p:cNvPr>
          <p:cNvSpPr/>
          <p:nvPr/>
        </p:nvSpPr>
        <p:spPr>
          <a:xfrm>
            <a:off x="1718213" y="4921426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îślïḓê">
            <a:extLst>
              <a:ext uri="{FF2B5EF4-FFF2-40B4-BE49-F238E27FC236}">
                <a16:creationId xmlns:a16="http://schemas.microsoft.com/office/drawing/2014/main" id="{DF438CD7-2171-4796-B31C-D02700B072BE}"/>
              </a:ext>
            </a:extLst>
          </p:cNvPr>
          <p:cNvSpPr/>
          <p:nvPr/>
        </p:nvSpPr>
        <p:spPr>
          <a:xfrm>
            <a:off x="4764716" y="4602232"/>
            <a:ext cx="255782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ṩḻíḓé">
            <a:extLst>
              <a:ext uri="{FF2B5EF4-FFF2-40B4-BE49-F238E27FC236}">
                <a16:creationId xmlns:a16="http://schemas.microsoft.com/office/drawing/2014/main" id="{E40D9841-312D-4122-884F-AF3123122456}"/>
              </a:ext>
            </a:extLst>
          </p:cNvPr>
          <p:cNvSpPr/>
          <p:nvPr/>
        </p:nvSpPr>
        <p:spPr>
          <a:xfrm>
            <a:off x="4942419" y="4921426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îślïḓê">
            <a:extLst>
              <a:ext uri="{FF2B5EF4-FFF2-40B4-BE49-F238E27FC236}">
                <a16:creationId xmlns:a16="http://schemas.microsoft.com/office/drawing/2014/main" id="{19EBC6A1-4D73-4745-B8E4-5DD30206A2F9}"/>
              </a:ext>
            </a:extLst>
          </p:cNvPr>
          <p:cNvSpPr/>
          <p:nvPr/>
        </p:nvSpPr>
        <p:spPr>
          <a:xfrm>
            <a:off x="8136674" y="4602232"/>
            <a:ext cx="255782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íṩḻíḓé">
            <a:extLst>
              <a:ext uri="{FF2B5EF4-FFF2-40B4-BE49-F238E27FC236}">
                <a16:creationId xmlns:a16="http://schemas.microsoft.com/office/drawing/2014/main" id="{93E035C7-D033-4EB3-A22A-87E578CBCB17}"/>
              </a:ext>
            </a:extLst>
          </p:cNvPr>
          <p:cNvSpPr/>
          <p:nvPr/>
        </p:nvSpPr>
        <p:spPr>
          <a:xfrm>
            <a:off x="8314377" y="4921426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8" grpId="0" animBg="1"/>
      <p:bldP spid="20" grpId="0" animBg="1"/>
      <p:bldP spid="21" grpId="0" animBg="1"/>
      <p:bldP spid="11" grpId="0" animBg="1"/>
      <p:bldP spid="16" grpId="0" animBg="1"/>
      <p:bldP spid="17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ṥľíḓè">
            <a:extLst>
              <a:ext uri="{FF2B5EF4-FFF2-40B4-BE49-F238E27FC236}">
                <a16:creationId xmlns:a16="http://schemas.microsoft.com/office/drawing/2014/main" id="{294B988B-E93B-4A69-B7EC-AD325CC0979D}"/>
              </a:ext>
            </a:extLst>
          </p:cNvPr>
          <p:cNvSpPr/>
          <p:nvPr/>
        </p:nvSpPr>
        <p:spPr>
          <a:xfrm>
            <a:off x="1343290" y="3063969"/>
            <a:ext cx="3837962" cy="275942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íṥlïdê">
            <a:extLst>
              <a:ext uri="{FF2B5EF4-FFF2-40B4-BE49-F238E27FC236}">
                <a16:creationId xmlns:a16="http://schemas.microsoft.com/office/drawing/2014/main" id="{3113EA54-5602-40D1-879A-0640505518E1}"/>
              </a:ext>
            </a:extLst>
          </p:cNvPr>
          <p:cNvSpPr txBox="1"/>
          <p:nvPr/>
        </p:nvSpPr>
        <p:spPr bwMode="auto">
          <a:xfrm>
            <a:off x="1343290" y="1548158"/>
            <a:ext cx="913339" cy="14093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i="1" dirty="0">
                <a:solidFill>
                  <a:srgbClr val="3A416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7" name="íŝḻíďê">
            <a:extLst>
              <a:ext uri="{FF2B5EF4-FFF2-40B4-BE49-F238E27FC236}">
                <a16:creationId xmlns:a16="http://schemas.microsoft.com/office/drawing/2014/main" id="{3113EA54-5602-40D1-879A-0640505518E1}"/>
              </a:ext>
            </a:extLst>
          </p:cNvPr>
          <p:cNvSpPr txBox="1"/>
          <p:nvPr/>
        </p:nvSpPr>
        <p:spPr bwMode="auto">
          <a:xfrm>
            <a:off x="8086831" y="1548158"/>
            <a:ext cx="913339" cy="14093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i="1" dirty="0">
                <a:solidFill>
                  <a:srgbClr val="3A4161"/>
                </a:solidFill>
                <a:cs typeface="+mn-ea"/>
                <a:sym typeface="+mn-lt"/>
              </a:rPr>
              <a:t>3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8F90B69-C040-42C9-8136-D416A9C0B5A0}"/>
              </a:ext>
            </a:extLst>
          </p:cNvPr>
          <p:cNvCxnSpPr/>
          <p:nvPr/>
        </p:nvCxnSpPr>
        <p:spPr>
          <a:xfrm>
            <a:off x="5181252" y="3087540"/>
            <a:ext cx="601469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Sļíḍé">
            <a:extLst>
              <a:ext uri="{FF2B5EF4-FFF2-40B4-BE49-F238E27FC236}">
                <a16:creationId xmlns:a16="http://schemas.microsoft.com/office/drawing/2014/main" id="{3113EA54-5602-40D1-879A-0640505518E1}"/>
              </a:ext>
            </a:extLst>
          </p:cNvPr>
          <p:cNvSpPr txBox="1"/>
          <p:nvPr/>
        </p:nvSpPr>
        <p:spPr bwMode="auto">
          <a:xfrm>
            <a:off x="4715060" y="1548158"/>
            <a:ext cx="913339" cy="14093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i="1" dirty="0">
                <a:solidFill>
                  <a:srgbClr val="3A4161"/>
                </a:solidFill>
                <a:cs typeface="+mn-ea"/>
                <a:sym typeface="+mn-lt"/>
              </a:rPr>
              <a:t>2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C4A4108-F477-49FF-84E1-C76229509E1C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02B3875-A4F5-466A-BB12-6C933A771EB6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alarm-bell_72693">
              <a:extLst>
                <a:ext uri="{FF2B5EF4-FFF2-40B4-BE49-F238E27FC236}">
                  <a16:creationId xmlns:a16="http://schemas.microsoft.com/office/drawing/2014/main" id="{41D7D92A-38C5-4753-B2AD-B919B9EA2F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B77FAC6-8630-4053-8315-A7FD6FDBA1C4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îślïḓê">
            <a:extLst>
              <a:ext uri="{FF2B5EF4-FFF2-40B4-BE49-F238E27FC236}">
                <a16:creationId xmlns:a16="http://schemas.microsoft.com/office/drawing/2014/main" id="{0C8EDE06-3915-47A9-A4AF-DFD42C3BE2A3}"/>
              </a:ext>
            </a:extLst>
          </p:cNvPr>
          <p:cNvSpPr/>
          <p:nvPr/>
        </p:nvSpPr>
        <p:spPr>
          <a:xfrm>
            <a:off x="2256628" y="1753920"/>
            <a:ext cx="2010572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íṩḻíḓé">
            <a:extLst>
              <a:ext uri="{FF2B5EF4-FFF2-40B4-BE49-F238E27FC236}">
                <a16:creationId xmlns:a16="http://schemas.microsoft.com/office/drawing/2014/main" id="{D34A0D22-CBC7-439E-872A-9F8AC2211E9B}"/>
              </a:ext>
            </a:extLst>
          </p:cNvPr>
          <p:cNvSpPr/>
          <p:nvPr/>
        </p:nvSpPr>
        <p:spPr>
          <a:xfrm>
            <a:off x="2256628" y="202283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îślïḓê">
            <a:extLst>
              <a:ext uri="{FF2B5EF4-FFF2-40B4-BE49-F238E27FC236}">
                <a16:creationId xmlns:a16="http://schemas.microsoft.com/office/drawing/2014/main" id="{284DCB90-6456-4CBA-A068-F691FD498B27}"/>
              </a:ext>
            </a:extLst>
          </p:cNvPr>
          <p:cNvSpPr/>
          <p:nvPr/>
        </p:nvSpPr>
        <p:spPr>
          <a:xfrm>
            <a:off x="5613969" y="1753920"/>
            <a:ext cx="2010572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íṩḻíḓé">
            <a:extLst>
              <a:ext uri="{FF2B5EF4-FFF2-40B4-BE49-F238E27FC236}">
                <a16:creationId xmlns:a16="http://schemas.microsoft.com/office/drawing/2014/main" id="{0DEEEBAD-627C-4087-B576-FB0C6FCA7FE2}"/>
              </a:ext>
            </a:extLst>
          </p:cNvPr>
          <p:cNvSpPr/>
          <p:nvPr/>
        </p:nvSpPr>
        <p:spPr>
          <a:xfrm>
            <a:off x="5613969" y="202283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îślïḓê">
            <a:extLst>
              <a:ext uri="{FF2B5EF4-FFF2-40B4-BE49-F238E27FC236}">
                <a16:creationId xmlns:a16="http://schemas.microsoft.com/office/drawing/2014/main" id="{41A0FFFD-4524-430F-A19C-3E38834C8FF2}"/>
              </a:ext>
            </a:extLst>
          </p:cNvPr>
          <p:cNvSpPr/>
          <p:nvPr/>
        </p:nvSpPr>
        <p:spPr>
          <a:xfrm>
            <a:off x="8924013" y="1806582"/>
            <a:ext cx="2010572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íṩḻíḓé">
            <a:extLst>
              <a:ext uri="{FF2B5EF4-FFF2-40B4-BE49-F238E27FC236}">
                <a16:creationId xmlns:a16="http://schemas.microsoft.com/office/drawing/2014/main" id="{542B570C-0A9F-43D5-8729-251115545181}"/>
              </a:ext>
            </a:extLst>
          </p:cNvPr>
          <p:cNvSpPr/>
          <p:nvPr/>
        </p:nvSpPr>
        <p:spPr>
          <a:xfrm>
            <a:off x="8924013" y="2075492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B01B4AB-4FFC-4A39-BC71-C8A607140311}"/>
              </a:ext>
            </a:extLst>
          </p:cNvPr>
          <p:cNvCxnSpPr/>
          <p:nvPr/>
        </p:nvCxnSpPr>
        <p:spPr>
          <a:xfrm>
            <a:off x="5953555" y="4683437"/>
            <a:ext cx="36607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741756F-E7FB-4B51-A9BB-654ACC510DD3}"/>
              </a:ext>
            </a:extLst>
          </p:cNvPr>
          <p:cNvCxnSpPr/>
          <p:nvPr/>
        </p:nvCxnSpPr>
        <p:spPr>
          <a:xfrm>
            <a:off x="5953555" y="4683437"/>
            <a:ext cx="1533717" cy="0"/>
          </a:xfrm>
          <a:prstGeom prst="line">
            <a:avLst/>
          </a:prstGeom>
          <a:ln w="1905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CC014B92-B09B-4790-B8CC-8CCAF499790D}"/>
              </a:ext>
            </a:extLst>
          </p:cNvPr>
          <p:cNvSpPr txBox="1"/>
          <p:nvPr/>
        </p:nvSpPr>
        <p:spPr>
          <a:xfrm>
            <a:off x="5907048" y="4075222"/>
            <a:ext cx="244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43EA9C6-C8FC-421C-B01F-208D3403C43B}"/>
              </a:ext>
            </a:extLst>
          </p:cNvPr>
          <p:cNvSpPr txBox="1"/>
          <p:nvPr/>
        </p:nvSpPr>
        <p:spPr>
          <a:xfrm>
            <a:off x="5907048" y="4868199"/>
            <a:ext cx="365503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íś1îḓe">
            <a:extLst>
              <a:ext uri="{FF2B5EF4-FFF2-40B4-BE49-F238E27FC236}">
                <a16:creationId xmlns:a16="http://schemas.microsoft.com/office/drawing/2014/main" id="{52943ED7-3287-4461-9965-6F48FE3E5AB2}"/>
              </a:ext>
            </a:extLst>
          </p:cNvPr>
          <p:cNvSpPr/>
          <p:nvPr/>
        </p:nvSpPr>
        <p:spPr bwMode="auto">
          <a:xfrm>
            <a:off x="5853179" y="3646527"/>
            <a:ext cx="4078654" cy="3861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100" u="sng" dirty="0">
                <a:solidFill>
                  <a:srgbClr val="FEC001"/>
                </a:solidFill>
                <a:cs typeface="+mn-ea"/>
                <a:sym typeface="+mn-lt"/>
              </a:rPr>
              <a:t>Supporting text here.</a:t>
            </a:r>
          </a:p>
        </p:txBody>
      </p:sp>
    </p:spTree>
    <p:extLst>
      <p:ext uri="{BB962C8B-B14F-4D97-AF65-F5344CB8AC3E}">
        <p14:creationId xmlns:p14="http://schemas.microsoft.com/office/powerpoint/2010/main" val="29928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/>
      <p:bldP spid="10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ṥļíḍê">
            <a:extLst>
              <a:ext uri="{FF2B5EF4-FFF2-40B4-BE49-F238E27FC236}">
                <a16:creationId xmlns:a16="http://schemas.microsoft.com/office/drawing/2014/main" id="{D05062ED-967D-4461-8F74-50971A463252}"/>
              </a:ext>
            </a:extLst>
          </p:cNvPr>
          <p:cNvSpPr/>
          <p:nvPr/>
        </p:nvSpPr>
        <p:spPr bwMode="auto">
          <a:xfrm flipH="1">
            <a:off x="696863" y="0"/>
            <a:ext cx="8157920" cy="6857624"/>
          </a:xfrm>
          <a:custGeom>
            <a:avLst/>
            <a:gdLst>
              <a:gd name="connsiteX0" fmla="*/ 0 w 7357707"/>
              <a:gd name="connsiteY0" fmla="*/ 0 h 7232650"/>
              <a:gd name="connsiteX1" fmla="*/ 2636168 w 7357707"/>
              <a:gd name="connsiteY1" fmla="*/ 0 h 7232650"/>
              <a:gd name="connsiteX2" fmla="*/ 7357707 w 7357707"/>
              <a:gd name="connsiteY2" fmla="*/ 7232650 h 7232650"/>
              <a:gd name="connsiteX3" fmla="*/ 4721539 w 7357707"/>
              <a:gd name="connsiteY3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7707" h="7232650">
                <a:moveTo>
                  <a:pt x="0" y="0"/>
                </a:moveTo>
                <a:lnTo>
                  <a:pt x="2636168" y="0"/>
                </a:lnTo>
                <a:lnTo>
                  <a:pt x="7357707" y="7232650"/>
                </a:lnTo>
                <a:lnTo>
                  <a:pt x="4721539" y="723265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3066" r="-13025"/>
            </a:stretch>
          </a:blipFill>
          <a:ln w="57150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îs1ide">
            <a:extLst>
              <a:ext uri="{FF2B5EF4-FFF2-40B4-BE49-F238E27FC236}">
                <a16:creationId xmlns:a16="http://schemas.microsoft.com/office/drawing/2014/main" id="{270F7274-C04A-46BA-93CE-AB8AD685F7CE}"/>
              </a:ext>
            </a:extLst>
          </p:cNvPr>
          <p:cNvSpPr/>
          <p:nvPr/>
        </p:nvSpPr>
        <p:spPr>
          <a:xfrm>
            <a:off x="6722019" y="1982273"/>
            <a:ext cx="735764" cy="735764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íşlïḓe">
            <a:extLst>
              <a:ext uri="{FF2B5EF4-FFF2-40B4-BE49-F238E27FC236}">
                <a16:creationId xmlns:a16="http://schemas.microsoft.com/office/drawing/2014/main" id="{A2F47BB4-99F5-49E9-926E-F7AB01C8DFA4}"/>
              </a:ext>
            </a:extLst>
          </p:cNvPr>
          <p:cNvSpPr/>
          <p:nvPr/>
        </p:nvSpPr>
        <p:spPr>
          <a:xfrm>
            <a:off x="5584951" y="3464606"/>
            <a:ext cx="735764" cy="735764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ṧļíḍê">
            <a:extLst>
              <a:ext uri="{FF2B5EF4-FFF2-40B4-BE49-F238E27FC236}">
                <a16:creationId xmlns:a16="http://schemas.microsoft.com/office/drawing/2014/main" id="{DA9E3C73-EA24-4C14-98BF-F7AC5A361FA5}"/>
              </a:ext>
            </a:extLst>
          </p:cNvPr>
          <p:cNvSpPr/>
          <p:nvPr/>
        </p:nvSpPr>
        <p:spPr>
          <a:xfrm>
            <a:off x="4406859" y="4946938"/>
            <a:ext cx="735764" cy="735764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760948C-9AB8-43A7-BDC1-97A3C52FA886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41C863E-71B8-4102-8AAD-F2EB09FAAD00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larm-bell_72693">
              <a:extLst>
                <a:ext uri="{FF2B5EF4-FFF2-40B4-BE49-F238E27FC236}">
                  <a16:creationId xmlns:a16="http://schemas.microsoft.com/office/drawing/2014/main" id="{F54B0F8A-9E02-4EA6-8995-9216240361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68CDCC0-A82A-4B3D-A6D2-1493D8E3DEB3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5FED1F62-28BB-45C3-9A63-DBE3C59EA8F0}"/>
              </a:ext>
            </a:extLst>
          </p:cNvPr>
          <p:cNvSpPr/>
          <p:nvPr/>
        </p:nvSpPr>
        <p:spPr>
          <a:xfrm>
            <a:off x="7632248" y="1982273"/>
            <a:ext cx="220919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íṩḻíḓé">
            <a:extLst>
              <a:ext uri="{FF2B5EF4-FFF2-40B4-BE49-F238E27FC236}">
                <a16:creationId xmlns:a16="http://schemas.microsoft.com/office/drawing/2014/main" id="{B5FB8BF8-89CE-473D-92EC-013D7CCEB2EF}"/>
              </a:ext>
            </a:extLst>
          </p:cNvPr>
          <p:cNvSpPr/>
          <p:nvPr/>
        </p:nvSpPr>
        <p:spPr>
          <a:xfrm>
            <a:off x="7632249" y="2255571"/>
            <a:ext cx="284284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îślïḓê">
            <a:extLst>
              <a:ext uri="{FF2B5EF4-FFF2-40B4-BE49-F238E27FC236}">
                <a16:creationId xmlns:a16="http://schemas.microsoft.com/office/drawing/2014/main" id="{AD4B2494-3F21-4A2A-8974-1199208FAF3C}"/>
              </a:ext>
            </a:extLst>
          </p:cNvPr>
          <p:cNvSpPr/>
          <p:nvPr/>
        </p:nvSpPr>
        <p:spPr>
          <a:xfrm>
            <a:off x="6645585" y="3545007"/>
            <a:ext cx="220919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íṩḻíḓé">
            <a:extLst>
              <a:ext uri="{FF2B5EF4-FFF2-40B4-BE49-F238E27FC236}">
                <a16:creationId xmlns:a16="http://schemas.microsoft.com/office/drawing/2014/main" id="{DC508799-0408-4D8C-B9A2-CD4C7ECFE35D}"/>
              </a:ext>
            </a:extLst>
          </p:cNvPr>
          <p:cNvSpPr/>
          <p:nvPr/>
        </p:nvSpPr>
        <p:spPr>
          <a:xfrm>
            <a:off x="6645586" y="3818305"/>
            <a:ext cx="284284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îślïḓê">
            <a:extLst>
              <a:ext uri="{FF2B5EF4-FFF2-40B4-BE49-F238E27FC236}">
                <a16:creationId xmlns:a16="http://schemas.microsoft.com/office/drawing/2014/main" id="{C5127413-8224-4758-A074-1800337D016F}"/>
              </a:ext>
            </a:extLst>
          </p:cNvPr>
          <p:cNvSpPr/>
          <p:nvPr/>
        </p:nvSpPr>
        <p:spPr>
          <a:xfrm>
            <a:off x="5400668" y="4928017"/>
            <a:ext cx="220919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íṩḻíḓé">
            <a:extLst>
              <a:ext uri="{FF2B5EF4-FFF2-40B4-BE49-F238E27FC236}">
                <a16:creationId xmlns:a16="http://schemas.microsoft.com/office/drawing/2014/main" id="{44F19203-E209-465C-A142-33169E8EA83C}"/>
              </a:ext>
            </a:extLst>
          </p:cNvPr>
          <p:cNvSpPr/>
          <p:nvPr/>
        </p:nvSpPr>
        <p:spPr>
          <a:xfrm>
            <a:off x="5400669" y="5201315"/>
            <a:ext cx="284284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3" grpId="0" animBg="1"/>
      <p:bldP spid="10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ļidè">
            <a:extLst>
              <a:ext uri="{FF2B5EF4-FFF2-40B4-BE49-F238E27FC236}">
                <a16:creationId xmlns:a16="http://schemas.microsoft.com/office/drawing/2014/main" id="{30496911-EB40-4AC4-BD62-A4992F2F253F}"/>
              </a:ext>
            </a:extLst>
          </p:cNvPr>
          <p:cNvSpPr/>
          <p:nvPr/>
        </p:nvSpPr>
        <p:spPr>
          <a:xfrm>
            <a:off x="0" y="4610080"/>
            <a:ext cx="12192000" cy="2247920"/>
          </a:xfrm>
          <a:prstGeom prst="rect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978E468-7694-4F2D-9B56-4FB585772D36}"/>
              </a:ext>
            </a:extLst>
          </p:cNvPr>
          <p:cNvCxnSpPr/>
          <p:nvPr/>
        </p:nvCxnSpPr>
        <p:spPr>
          <a:xfrm>
            <a:off x="5220517" y="1258429"/>
            <a:ext cx="0" cy="44569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îŝļîďê">
            <a:extLst>
              <a:ext uri="{FF2B5EF4-FFF2-40B4-BE49-F238E27FC236}">
                <a16:creationId xmlns:a16="http://schemas.microsoft.com/office/drawing/2014/main" id="{70098B6F-0B9C-428F-BFE5-109B9E834288}"/>
              </a:ext>
            </a:extLst>
          </p:cNvPr>
          <p:cNvSpPr/>
          <p:nvPr/>
        </p:nvSpPr>
        <p:spPr>
          <a:xfrm>
            <a:off x="1792396" y="1758942"/>
            <a:ext cx="2529754" cy="2529754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8667071-951C-4798-8E7E-BF758839D4FB}"/>
              </a:ext>
            </a:extLst>
          </p:cNvPr>
          <p:cNvCxnSpPr/>
          <p:nvPr/>
        </p:nvCxnSpPr>
        <p:spPr>
          <a:xfrm>
            <a:off x="6971484" y="2389074"/>
            <a:ext cx="43032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1D76E6E-2B66-4F3E-A1B6-2535973A62C1}"/>
              </a:ext>
            </a:extLst>
          </p:cNvPr>
          <p:cNvCxnSpPr/>
          <p:nvPr/>
        </p:nvCxnSpPr>
        <p:spPr>
          <a:xfrm>
            <a:off x="6971484" y="3115796"/>
            <a:ext cx="43032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27AF641-9AD2-476A-AB10-887E97423D65}"/>
              </a:ext>
            </a:extLst>
          </p:cNvPr>
          <p:cNvCxnSpPr/>
          <p:nvPr/>
        </p:nvCxnSpPr>
        <p:spPr>
          <a:xfrm>
            <a:off x="6971484" y="3842518"/>
            <a:ext cx="43032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3096E1C-26CE-470E-B918-4BD6EB86DCE0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0AB61B8-7035-45A9-B9A8-DE41C0B50D83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alarm-bell_72693">
              <a:extLst>
                <a:ext uri="{FF2B5EF4-FFF2-40B4-BE49-F238E27FC236}">
                  <a16:creationId xmlns:a16="http://schemas.microsoft.com/office/drawing/2014/main" id="{0914DE71-C22E-4792-AC01-8D24089EF9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5890512C-1C6C-4CE6-BAA1-B56D869A84D7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9667ED6-570C-4C79-89A3-CB4C0AEB320C}"/>
              </a:ext>
            </a:extLst>
          </p:cNvPr>
          <p:cNvGrpSpPr/>
          <p:nvPr/>
        </p:nvGrpSpPr>
        <p:grpSpPr>
          <a:xfrm>
            <a:off x="6302752" y="1889937"/>
            <a:ext cx="372950" cy="410183"/>
            <a:chOff x="4122975" y="2527780"/>
            <a:chExt cx="372950" cy="410183"/>
          </a:xfrm>
        </p:grpSpPr>
        <p:sp>
          <p:nvSpPr>
            <p:cNvPr id="30" name="îṧľíďe">
              <a:extLst>
                <a:ext uri="{FF2B5EF4-FFF2-40B4-BE49-F238E27FC236}">
                  <a16:creationId xmlns:a16="http://schemas.microsoft.com/office/drawing/2014/main" id="{F3DD868B-E3E1-454A-98CC-01A8D432B4B9}"/>
                </a:ext>
              </a:extLst>
            </p:cNvPr>
            <p:cNvSpPr/>
            <p:nvPr/>
          </p:nvSpPr>
          <p:spPr>
            <a:xfrm rot="10800000">
              <a:off x="4122975" y="2527780"/>
              <a:ext cx="372950" cy="410183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1" name="íŝļiḑê">
              <a:extLst>
                <a:ext uri="{FF2B5EF4-FFF2-40B4-BE49-F238E27FC236}">
                  <a16:creationId xmlns:a16="http://schemas.microsoft.com/office/drawing/2014/main" id="{4B3F900F-CF23-4DEA-BAC1-AD7D4DDF9EE2}"/>
                </a:ext>
              </a:extLst>
            </p:cNvPr>
            <p:cNvSpPr/>
            <p:nvPr/>
          </p:nvSpPr>
          <p:spPr>
            <a:xfrm>
              <a:off x="4232063" y="2647635"/>
              <a:ext cx="154772" cy="136995"/>
            </a:xfrm>
            <a:custGeom>
              <a:avLst/>
              <a:gdLst>
                <a:gd name="connsiteX0" fmla="*/ 287435 w 568487"/>
                <a:gd name="connsiteY0" fmla="*/ 95352 h 503191"/>
                <a:gd name="connsiteX1" fmla="*/ 484475 w 568487"/>
                <a:gd name="connsiteY1" fmla="*/ 271062 h 503191"/>
                <a:gd name="connsiteX2" fmla="*/ 484475 w 568487"/>
                <a:gd name="connsiteY2" fmla="*/ 487071 h 503191"/>
                <a:gd name="connsiteX3" fmla="*/ 469939 w 568487"/>
                <a:gd name="connsiteY3" fmla="*/ 501579 h 503191"/>
                <a:gd name="connsiteX4" fmla="*/ 329427 w 568487"/>
                <a:gd name="connsiteY4" fmla="*/ 501579 h 503191"/>
                <a:gd name="connsiteX5" fmla="*/ 329427 w 568487"/>
                <a:gd name="connsiteY5" fmla="*/ 385514 h 503191"/>
                <a:gd name="connsiteX6" fmla="*/ 308431 w 568487"/>
                <a:gd name="connsiteY6" fmla="*/ 366170 h 503191"/>
                <a:gd name="connsiteX7" fmla="*/ 248673 w 568487"/>
                <a:gd name="connsiteY7" fmla="*/ 366170 h 503191"/>
                <a:gd name="connsiteX8" fmla="*/ 232522 w 568487"/>
                <a:gd name="connsiteY8" fmla="*/ 385514 h 503191"/>
                <a:gd name="connsiteX9" fmla="*/ 232522 w 568487"/>
                <a:gd name="connsiteY9" fmla="*/ 503191 h 503191"/>
                <a:gd name="connsiteX10" fmla="*/ 88779 w 568487"/>
                <a:gd name="connsiteY10" fmla="*/ 503191 h 503191"/>
                <a:gd name="connsiteX11" fmla="*/ 77474 w 568487"/>
                <a:gd name="connsiteY11" fmla="*/ 490295 h 503191"/>
                <a:gd name="connsiteX12" fmla="*/ 77474 w 568487"/>
                <a:gd name="connsiteY12" fmla="*/ 271062 h 503191"/>
                <a:gd name="connsiteX13" fmla="*/ 445669 w 568487"/>
                <a:gd name="connsiteY13" fmla="*/ 58041 h 503191"/>
                <a:gd name="connsiteX14" fmla="*/ 500600 w 568487"/>
                <a:gd name="connsiteY14" fmla="*/ 58041 h 503191"/>
                <a:gd name="connsiteX15" fmla="*/ 500600 w 568487"/>
                <a:gd name="connsiteY15" fmla="*/ 172567 h 503191"/>
                <a:gd name="connsiteX16" fmla="*/ 445669 w 568487"/>
                <a:gd name="connsiteY16" fmla="*/ 125789 h 503191"/>
                <a:gd name="connsiteX17" fmla="*/ 289088 w 568487"/>
                <a:gd name="connsiteY17" fmla="*/ 0 h 503191"/>
                <a:gd name="connsiteX18" fmla="*/ 568487 w 568487"/>
                <a:gd name="connsiteY18" fmla="*/ 253224 h 503191"/>
                <a:gd name="connsiteX19" fmla="*/ 507116 w 568487"/>
                <a:gd name="connsiteY19" fmla="*/ 253224 h 503191"/>
                <a:gd name="connsiteX20" fmla="*/ 289088 w 568487"/>
                <a:gd name="connsiteY20" fmla="*/ 58064 h 503191"/>
                <a:gd name="connsiteX21" fmla="*/ 56526 w 568487"/>
                <a:gd name="connsiteY21" fmla="*/ 254836 h 503191"/>
                <a:gd name="connsiteX22" fmla="*/ 0 w 568487"/>
                <a:gd name="connsiteY22" fmla="*/ 254836 h 5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487" h="503191">
                  <a:moveTo>
                    <a:pt x="287435" y="95352"/>
                  </a:moveTo>
                  <a:lnTo>
                    <a:pt x="484475" y="271062"/>
                  </a:lnTo>
                  <a:lnTo>
                    <a:pt x="484475" y="487071"/>
                  </a:lnTo>
                  <a:cubicBezTo>
                    <a:pt x="484475" y="487071"/>
                    <a:pt x="486090" y="501579"/>
                    <a:pt x="469939" y="501579"/>
                  </a:cubicBezTo>
                  <a:lnTo>
                    <a:pt x="329427" y="501579"/>
                  </a:lnTo>
                  <a:lnTo>
                    <a:pt x="329427" y="385514"/>
                  </a:lnTo>
                  <a:cubicBezTo>
                    <a:pt x="329427" y="385514"/>
                    <a:pt x="331042" y="366170"/>
                    <a:pt x="308431" y="366170"/>
                  </a:cubicBezTo>
                  <a:lnTo>
                    <a:pt x="248673" y="366170"/>
                  </a:lnTo>
                  <a:cubicBezTo>
                    <a:pt x="230907" y="366170"/>
                    <a:pt x="232522" y="385514"/>
                    <a:pt x="232522" y="385514"/>
                  </a:cubicBezTo>
                  <a:lnTo>
                    <a:pt x="232522" y="503191"/>
                  </a:lnTo>
                  <a:cubicBezTo>
                    <a:pt x="232522" y="503191"/>
                    <a:pt x="104930" y="503191"/>
                    <a:pt x="88779" y="503191"/>
                  </a:cubicBezTo>
                  <a:cubicBezTo>
                    <a:pt x="77474" y="503191"/>
                    <a:pt x="77474" y="490295"/>
                    <a:pt x="77474" y="490295"/>
                  </a:cubicBezTo>
                  <a:lnTo>
                    <a:pt x="77474" y="271062"/>
                  </a:lnTo>
                  <a:close/>
                  <a:moveTo>
                    <a:pt x="445669" y="58041"/>
                  </a:moveTo>
                  <a:lnTo>
                    <a:pt x="500600" y="58041"/>
                  </a:lnTo>
                  <a:lnTo>
                    <a:pt x="500600" y="172567"/>
                  </a:lnTo>
                  <a:lnTo>
                    <a:pt x="445669" y="125789"/>
                  </a:lnTo>
                  <a:close/>
                  <a:moveTo>
                    <a:pt x="289088" y="0"/>
                  </a:moveTo>
                  <a:lnTo>
                    <a:pt x="568487" y="253224"/>
                  </a:lnTo>
                  <a:cubicBezTo>
                    <a:pt x="568487" y="253224"/>
                    <a:pt x="550722" y="285481"/>
                    <a:pt x="507116" y="253224"/>
                  </a:cubicBezTo>
                  <a:lnTo>
                    <a:pt x="289088" y="58064"/>
                  </a:lnTo>
                  <a:lnTo>
                    <a:pt x="56526" y="254836"/>
                  </a:lnTo>
                  <a:cubicBezTo>
                    <a:pt x="17765" y="287094"/>
                    <a:pt x="0" y="254836"/>
                    <a:pt x="0" y="25483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D5E34D6-E757-4C59-820C-4E8A7F54E352}"/>
              </a:ext>
            </a:extLst>
          </p:cNvPr>
          <p:cNvGrpSpPr/>
          <p:nvPr/>
        </p:nvGrpSpPr>
        <p:grpSpPr>
          <a:xfrm>
            <a:off x="6302752" y="2786883"/>
            <a:ext cx="372950" cy="410183"/>
            <a:chOff x="4122975" y="2527780"/>
            <a:chExt cx="372950" cy="410183"/>
          </a:xfrm>
        </p:grpSpPr>
        <p:sp>
          <p:nvSpPr>
            <p:cNvPr id="34" name="îṧľíďe">
              <a:extLst>
                <a:ext uri="{FF2B5EF4-FFF2-40B4-BE49-F238E27FC236}">
                  <a16:creationId xmlns:a16="http://schemas.microsoft.com/office/drawing/2014/main" id="{A5950D49-3D23-4BE7-91AE-AA8D17D2A040}"/>
                </a:ext>
              </a:extLst>
            </p:cNvPr>
            <p:cNvSpPr/>
            <p:nvPr/>
          </p:nvSpPr>
          <p:spPr>
            <a:xfrm rot="10800000">
              <a:off x="4122975" y="2527780"/>
              <a:ext cx="372950" cy="410183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íŝļiḑê">
              <a:extLst>
                <a:ext uri="{FF2B5EF4-FFF2-40B4-BE49-F238E27FC236}">
                  <a16:creationId xmlns:a16="http://schemas.microsoft.com/office/drawing/2014/main" id="{12FD702F-2E21-4308-B8D5-3DBE681E0AAD}"/>
                </a:ext>
              </a:extLst>
            </p:cNvPr>
            <p:cNvSpPr/>
            <p:nvPr/>
          </p:nvSpPr>
          <p:spPr>
            <a:xfrm>
              <a:off x="4232063" y="2647635"/>
              <a:ext cx="154772" cy="136995"/>
            </a:xfrm>
            <a:custGeom>
              <a:avLst/>
              <a:gdLst>
                <a:gd name="connsiteX0" fmla="*/ 287435 w 568487"/>
                <a:gd name="connsiteY0" fmla="*/ 95352 h 503191"/>
                <a:gd name="connsiteX1" fmla="*/ 484475 w 568487"/>
                <a:gd name="connsiteY1" fmla="*/ 271062 h 503191"/>
                <a:gd name="connsiteX2" fmla="*/ 484475 w 568487"/>
                <a:gd name="connsiteY2" fmla="*/ 487071 h 503191"/>
                <a:gd name="connsiteX3" fmla="*/ 469939 w 568487"/>
                <a:gd name="connsiteY3" fmla="*/ 501579 h 503191"/>
                <a:gd name="connsiteX4" fmla="*/ 329427 w 568487"/>
                <a:gd name="connsiteY4" fmla="*/ 501579 h 503191"/>
                <a:gd name="connsiteX5" fmla="*/ 329427 w 568487"/>
                <a:gd name="connsiteY5" fmla="*/ 385514 h 503191"/>
                <a:gd name="connsiteX6" fmla="*/ 308431 w 568487"/>
                <a:gd name="connsiteY6" fmla="*/ 366170 h 503191"/>
                <a:gd name="connsiteX7" fmla="*/ 248673 w 568487"/>
                <a:gd name="connsiteY7" fmla="*/ 366170 h 503191"/>
                <a:gd name="connsiteX8" fmla="*/ 232522 w 568487"/>
                <a:gd name="connsiteY8" fmla="*/ 385514 h 503191"/>
                <a:gd name="connsiteX9" fmla="*/ 232522 w 568487"/>
                <a:gd name="connsiteY9" fmla="*/ 503191 h 503191"/>
                <a:gd name="connsiteX10" fmla="*/ 88779 w 568487"/>
                <a:gd name="connsiteY10" fmla="*/ 503191 h 503191"/>
                <a:gd name="connsiteX11" fmla="*/ 77474 w 568487"/>
                <a:gd name="connsiteY11" fmla="*/ 490295 h 503191"/>
                <a:gd name="connsiteX12" fmla="*/ 77474 w 568487"/>
                <a:gd name="connsiteY12" fmla="*/ 271062 h 503191"/>
                <a:gd name="connsiteX13" fmla="*/ 445669 w 568487"/>
                <a:gd name="connsiteY13" fmla="*/ 58041 h 503191"/>
                <a:gd name="connsiteX14" fmla="*/ 500600 w 568487"/>
                <a:gd name="connsiteY14" fmla="*/ 58041 h 503191"/>
                <a:gd name="connsiteX15" fmla="*/ 500600 w 568487"/>
                <a:gd name="connsiteY15" fmla="*/ 172567 h 503191"/>
                <a:gd name="connsiteX16" fmla="*/ 445669 w 568487"/>
                <a:gd name="connsiteY16" fmla="*/ 125789 h 503191"/>
                <a:gd name="connsiteX17" fmla="*/ 289088 w 568487"/>
                <a:gd name="connsiteY17" fmla="*/ 0 h 503191"/>
                <a:gd name="connsiteX18" fmla="*/ 568487 w 568487"/>
                <a:gd name="connsiteY18" fmla="*/ 253224 h 503191"/>
                <a:gd name="connsiteX19" fmla="*/ 507116 w 568487"/>
                <a:gd name="connsiteY19" fmla="*/ 253224 h 503191"/>
                <a:gd name="connsiteX20" fmla="*/ 289088 w 568487"/>
                <a:gd name="connsiteY20" fmla="*/ 58064 h 503191"/>
                <a:gd name="connsiteX21" fmla="*/ 56526 w 568487"/>
                <a:gd name="connsiteY21" fmla="*/ 254836 h 503191"/>
                <a:gd name="connsiteX22" fmla="*/ 0 w 568487"/>
                <a:gd name="connsiteY22" fmla="*/ 254836 h 5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487" h="503191">
                  <a:moveTo>
                    <a:pt x="287435" y="95352"/>
                  </a:moveTo>
                  <a:lnTo>
                    <a:pt x="484475" y="271062"/>
                  </a:lnTo>
                  <a:lnTo>
                    <a:pt x="484475" y="487071"/>
                  </a:lnTo>
                  <a:cubicBezTo>
                    <a:pt x="484475" y="487071"/>
                    <a:pt x="486090" y="501579"/>
                    <a:pt x="469939" y="501579"/>
                  </a:cubicBezTo>
                  <a:lnTo>
                    <a:pt x="329427" y="501579"/>
                  </a:lnTo>
                  <a:lnTo>
                    <a:pt x="329427" y="385514"/>
                  </a:lnTo>
                  <a:cubicBezTo>
                    <a:pt x="329427" y="385514"/>
                    <a:pt x="331042" y="366170"/>
                    <a:pt x="308431" y="366170"/>
                  </a:cubicBezTo>
                  <a:lnTo>
                    <a:pt x="248673" y="366170"/>
                  </a:lnTo>
                  <a:cubicBezTo>
                    <a:pt x="230907" y="366170"/>
                    <a:pt x="232522" y="385514"/>
                    <a:pt x="232522" y="385514"/>
                  </a:cubicBezTo>
                  <a:lnTo>
                    <a:pt x="232522" y="503191"/>
                  </a:lnTo>
                  <a:cubicBezTo>
                    <a:pt x="232522" y="503191"/>
                    <a:pt x="104930" y="503191"/>
                    <a:pt x="88779" y="503191"/>
                  </a:cubicBezTo>
                  <a:cubicBezTo>
                    <a:pt x="77474" y="503191"/>
                    <a:pt x="77474" y="490295"/>
                    <a:pt x="77474" y="490295"/>
                  </a:cubicBezTo>
                  <a:lnTo>
                    <a:pt x="77474" y="271062"/>
                  </a:lnTo>
                  <a:close/>
                  <a:moveTo>
                    <a:pt x="445669" y="58041"/>
                  </a:moveTo>
                  <a:lnTo>
                    <a:pt x="500600" y="58041"/>
                  </a:lnTo>
                  <a:lnTo>
                    <a:pt x="500600" y="172567"/>
                  </a:lnTo>
                  <a:lnTo>
                    <a:pt x="445669" y="125789"/>
                  </a:lnTo>
                  <a:close/>
                  <a:moveTo>
                    <a:pt x="289088" y="0"/>
                  </a:moveTo>
                  <a:lnTo>
                    <a:pt x="568487" y="253224"/>
                  </a:lnTo>
                  <a:cubicBezTo>
                    <a:pt x="568487" y="253224"/>
                    <a:pt x="550722" y="285481"/>
                    <a:pt x="507116" y="253224"/>
                  </a:cubicBezTo>
                  <a:lnTo>
                    <a:pt x="289088" y="58064"/>
                  </a:lnTo>
                  <a:lnTo>
                    <a:pt x="56526" y="254836"/>
                  </a:lnTo>
                  <a:cubicBezTo>
                    <a:pt x="17765" y="287094"/>
                    <a:pt x="0" y="254836"/>
                    <a:pt x="0" y="25483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7BC7109-EDBB-42BB-8B7C-B5DFD26B5912}"/>
              </a:ext>
            </a:extLst>
          </p:cNvPr>
          <p:cNvGrpSpPr/>
          <p:nvPr/>
        </p:nvGrpSpPr>
        <p:grpSpPr>
          <a:xfrm>
            <a:off x="6302752" y="3637427"/>
            <a:ext cx="372950" cy="410183"/>
            <a:chOff x="4122975" y="2527780"/>
            <a:chExt cx="372950" cy="410183"/>
          </a:xfrm>
        </p:grpSpPr>
        <p:sp>
          <p:nvSpPr>
            <p:cNvPr id="37" name="îṧľíďe">
              <a:extLst>
                <a:ext uri="{FF2B5EF4-FFF2-40B4-BE49-F238E27FC236}">
                  <a16:creationId xmlns:a16="http://schemas.microsoft.com/office/drawing/2014/main" id="{C5261B25-0E7A-48B1-B76E-AADA7D15F8BD}"/>
                </a:ext>
              </a:extLst>
            </p:cNvPr>
            <p:cNvSpPr/>
            <p:nvPr/>
          </p:nvSpPr>
          <p:spPr>
            <a:xfrm rot="10800000">
              <a:off x="4122975" y="2527780"/>
              <a:ext cx="372950" cy="410183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íŝļiḑê">
              <a:extLst>
                <a:ext uri="{FF2B5EF4-FFF2-40B4-BE49-F238E27FC236}">
                  <a16:creationId xmlns:a16="http://schemas.microsoft.com/office/drawing/2014/main" id="{FCEDC30B-D920-407A-9248-DB0FE624694A}"/>
                </a:ext>
              </a:extLst>
            </p:cNvPr>
            <p:cNvSpPr/>
            <p:nvPr/>
          </p:nvSpPr>
          <p:spPr>
            <a:xfrm>
              <a:off x="4232063" y="2647635"/>
              <a:ext cx="154772" cy="136995"/>
            </a:xfrm>
            <a:custGeom>
              <a:avLst/>
              <a:gdLst>
                <a:gd name="connsiteX0" fmla="*/ 287435 w 568487"/>
                <a:gd name="connsiteY0" fmla="*/ 95352 h 503191"/>
                <a:gd name="connsiteX1" fmla="*/ 484475 w 568487"/>
                <a:gd name="connsiteY1" fmla="*/ 271062 h 503191"/>
                <a:gd name="connsiteX2" fmla="*/ 484475 w 568487"/>
                <a:gd name="connsiteY2" fmla="*/ 487071 h 503191"/>
                <a:gd name="connsiteX3" fmla="*/ 469939 w 568487"/>
                <a:gd name="connsiteY3" fmla="*/ 501579 h 503191"/>
                <a:gd name="connsiteX4" fmla="*/ 329427 w 568487"/>
                <a:gd name="connsiteY4" fmla="*/ 501579 h 503191"/>
                <a:gd name="connsiteX5" fmla="*/ 329427 w 568487"/>
                <a:gd name="connsiteY5" fmla="*/ 385514 h 503191"/>
                <a:gd name="connsiteX6" fmla="*/ 308431 w 568487"/>
                <a:gd name="connsiteY6" fmla="*/ 366170 h 503191"/>
                <a:gd name="connsiteX7" fmla="*/ 248673 w 568487"/>
                <a:gd name="connsiteY7" fmla="*/ 366170 h 503191"/>
                <a:gd name="connsiteX8" fmla="*/ 232522 w 568487"/>
                <a:gd name="connsiteY8" fmla="*/ 385514 h 503191"/>
                <a:gd name="connsiteX9" fmla="*/ 232522 w 568487"/>
                <a:gd name="connsiteY9" fmla="*/ 503191 h 503191"/>
                <a:gd name="connsiteX10" fmla="*/ 88779 w 568487"/>
                <a:gd name="connsiteY10" fmla="*/ 503191 h 503191"/>
                <a:gd name="connsiteX11" fmla="*/ 77474 w 568487"/>
                <a:gd name="connsiteY11" fmla="*/ 490295 h 503191"/>
                <a:gd name="connsiteX12" fmla="*/ 77474 w 568487"/>
                <a:gd name="connsiteY12" fmla="*/ 271062 h 503191"/>
                <a:gd name="connsiteX13" fmla="*/ 445669 w 568487"/>
                <a:gd name="connsiteY13" fmla="*/ 58041 h 503191"/>
                <a:gd name="connsiteX14" fmla="*/ 500600 w 568487"/>
                <a:gd name="connsiteY14" fmla="*/ 58041 h 503191"/>
                <a:gd name="connsiteX15" fmla="*/ 500600 w 568487"/>
                <a:gd name="connsiteY15" fmla="*/ 172567 h 503191"/>
                <a:gd name="connsiteX16" fmla="*/ 445669 w 568487"/>
                <a:gd name="connsiteY16" fmla="*/ 125789 h 503191"/>
                <a:gd name="connsiteX17" fmla="*/ 289088 w 568487"/>
                <a:gd name="connsiteY17" fmla="*/ 0 h 503191"/>
                <a:gd name="connsiteX18" fmla="*/ 568487 w 568487"/>
                <a:gd name="connsiteY18" fmla="*/ 253224 h 503191"/>
                <a:gd name="connsiteX19" fmla="*/ 507116 w 568487"/>
                <a:gd name="connsiteY19" fmla="*/ 253224 h 503191"/>
                <a:gd name="connsiteX20" fmla="*/ 289088 w 568487"/>
                <a:gd name="connsiteY20" fmla="*/ 58064 h 503191"/>
                <a:gd name="connsiteX21" fmla="*/ 56526 w 568487"/>
                <a:gd name="connsiteY21" fmla="*/ 254836 h 503191"/>
                <a:gd name="connsiteX22" fmla="*/ 0 w 568487"/>
                <a:gd name="connsiteY22" fmla="*/ 254836 h 50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487" h="503191">
                  <a:moveTo>
                    <a:pt x="287435" y="95352"/>
                  </a:moveTo>
                  <a:lnTo>
                    <a:pt x="484475" y="271062"/>
                  </a:lnTo>
                  <a:lnTo>
                    <a:pt x="484475" y="487071"/>
                  </a:lnTo>
                  <a:cubicBezTo>
                    <a:pt x="484475" y="487071"/>
                    <a:pt x="486090" y="501579"/>
                    <a:pt x="469939" y="501579"/>
                  </a:cubicBezTo>
                  <a:lnTo>
                    <a:pt x="329427" y="501579"/>
                  </a:lnTo>
                  <a:lnTo>
                    <a:pt x="329427" y="385514"/>
                  </a:lnTo>
                  <a:cubicBezTo>
                    <a:pt x="329427" y="385514"/>
                    <a:pt x="331042" y="366170"/>
                    <a:pt x="308431" y="366170"/>
                  </a:cubicBezTo>
                  <a:lnTo>
                    <a:pt x="248673" y="366170"/>
                  </a:lnTo>
                  <a:cubicBezTo>
                    <a:pt x="230907" y="366170"/>
                    <a:pt x="232522" y="385514"/>
                    <a:pt x="232522" y="385514"/>
                  </a:cubicBezTo>
                  <a:lnTo>
                    <a:pt x="232522" y="503191"/>
                  </a:lnTo>
                  <a:cubicBezTo>
                    <a:pt x="232522" y="503191"/>
                    <a:pt x="104930" y="503191"/>
                    <a:pt x="88779" y="503191"/>
                  </a:cubicBezTo>
                  <a:cubicBezTo>
                    <a:pt x="77474" y="503191"/>
                    <a:pt x="77474" y="490295"/>
                    <a:pt x="77474" y="490295"/>
                  </a:cubicBezTo>
                  <a:lnTo>
                    <a:pt x="77474" y="271062"/>
                  </a:lnTo>
                  <a:close/>
                  <a:moveTo>
                    <a:pt x="445669" y="58041"/>
                  </a:moveTo>
                  <a:lnTo>
                    <a:pt x="500600" y="58041"/>
                  </a:lnTo>
                  <a:lnTo>
                    <a:pt x="500600" y="172567"/>
                  </a:lnTo>
                  <a:lnTo>
                    <a:pt x="445669" y="125789"/>
                  </a:lnTo>
                  <a:close/>
                  <a:moveTo>
                    <a:pt x="289088" y="0"/>
                  </a:moveTo>
                  <a:lnTo>
                    <a:pt x="568487" y="253224"/>
                  </a:lnTo>
                  <a:cubicBezTo>
                    <a:pt x="568487" y="253224"/>
                    <a:pt x="550722" y="285481"/>
                    <a:pt x="507116" y="253224"/>
                  </a:cubicBezTo>
                  <a:lnTo>
                    <a:pt x="289088" y="58064"/>
                  </a:lnTo>
                  <a:lnTo>
                    <a:pt x="56526" y="254836"/>
                  </a:lnTo>
                  <a:cubicBezTo>
                    <a:pt x="17765" y="287094"/>
                    <a:pt x="0" y="254836"/>
                    <a:pt x="0" y="25483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íṩḻíḓé">
            <a:extLst>
              <a:ext uri="{FF2B5EF4-FFF2-40B4-BE49-F238E27FC236}">
                <a16:creationId xmlns:a16="http://schemas.microsoft.com/office/drawing/2014/main" id="{EE380A49-C952-437F-8F13-78954E54F850}"/>
              </a:ext>
            </a:extLst>
          </p:cNvPr>
          <p:cNvSpPr/>
          <p:nvPr/>
        </p:nvSpPr>
        <p:spPr>
          <a:xfrm>
            <a:off x="6971484" y="1703684"/>
            <a:ext cx="3561088" cy="410184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íṩḻíḓé">
            <a:extLst>
              <a:ext uri="{FF2B5EF4-FFF2-40B4-BE49-F238E27FC236}">
                <a16:creationId xmlns:a16="http://schemas.microsoft.com/office/drawing/2014/main" id="{71127486-77D9-404A-BA1B-CA5E75BA05F3}"/>
              </a:ext>
            </a:extLst>
          </p:cNvPr>
          <p:cNvSpPr/>
          <p:nvPr/>
        </p:nvSpPr>
        <p:spPr>
          <a:xfrm>
            <a:off x="6971484" y="2526248"/>
            <a:ext cx="3561088" cy="410184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íṩḻíḓé">
            <a:extLst>
              <a:ext uri="{FF2B5EF4-FFF2-40B4-BE49-F238E27FC236}">
                <a16:creationId xmlns:a16="http://schemas.microsoft.com/office/drawing/2014/main" id="{3CEC9C17-F507-48D4-A3AE-83BB9F6A6D8E}"/>
              </a:ext>
            </a:extLst>
          </p:cNvPr>
          <p:cNvSpPr/>
          <p:nvPr/>
        </p:nvSpPr>
        <p:spPr>
          <a:xfrm>
            <a:off x="7017252" y="3310737"/>
            <a:ext cx="3561088" cy="410184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13FE91A-0833-44C0-AEF8-E8CC04030554}"/>
              </a:ext>
            </a:extLst>
          </p:cNvPr>
          <p:cNvCxnSpPr/>
          <p:nvPr/>
        </p:nvCxnSpPr>
        <p:spPr>
          <a:xfrm>
            <a:off x="6211215" y="5654366"/>
            <a:ext cx="36607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C2EC45F-0573-439F-A79A-8DF5C18F5DF8}"/>
              </a:ext>
            </a:extLst>
          </p:cNvPr>
          <p:cNvCxnSpPr/>
          <p:nvPr/>
        </p:nvCxnSpPr>
        <p:spPr>
          <a:xfrm>
            <a:off x="6211215" y="5654366"/>
            <a:ext cx="1533717" cy="0"/>
          </a:xfrm>
          <a:prstGeom prst="line">
            <a:avLst/>
          </a:prstGeom>
          <a:ln w="19050" cap="rnd">
            <a:solidFill>
              <a:srgbClr val="FEC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6B56A5EC-5C94-4780-A988-0A2BB85396E4}"/>
              </a:ext>
            </a:extLst>
          </p:cNvPr>
          <p:cNvSpPr txBox="1"/>
          <p:nvPr/>
        </p:nvSpPr>
        <p:spPr>
          <a:xfrm>
            <a:off x="6164708" y="5046151"/>
            <a:ext cx="244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alarm-bell_72693">
            <a:extLst>
              <a:ext uri="{FF2B5EF4-FFF2-40B4-BE49-F238E27FC236}">
                <a16:creationId xmlns:a16="http://schemas.microsoft.com/office/drawing/2014/main" id="{CF63979A-655B-48C6-9331-425A87B1E291}"/>
              </a:ext>
            </a:extLst>
          </p:cNvPr>
          <p:cNvSpPr>
            <a:spLocks noChangeAspect="1"/>
          </p:cNvSpPr>
          <p:nvPr/>
        </p:nvSpPr>
        <p:spPr bwMode="auto">
          <a:xfrm>
            <a:off x="2178349" y="5179989"/>
            <a:ext cx="273615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rgbClr val="FEC001"/>
          </a:solidFill>
          <a:ln>
            <a:solidFill>
              <a:srgbClr val="FEC00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alarm-bell_72693">
            <a:extLst>
              <a:ext uri="{FF2B5EF4-FFF2-40B4-BE49-F238E27FC236}">
                <a16:creationId xmlns:a16="http://schemas.microsoft.com/office/drawing/2014/main" id="{6C497742-1F85-4FE0-A1AE-D80645B43ACA}"/>
              </a:ext>
            </a:extLst>
          </p:cNvPr>
          <p:cNvSpPr>
            <a:spLocks noChangeAspect="1"/>
          </p:cNvSpPr>
          <p:nvPr/>
        </p:nvSpPr>
        <p:spPr bwMode="auto">
          <a:xfrm>
            <a:off x="2782569" y="5216715"/>
            <a:ext cx="304842" cy="258060"/>
          </a:xfrm>
          <a:custGeom>
            <a:avLst/>
            <a:gdLst>
              <a:gd name="T0" fmla="*/ 543 w 545"/>
              <a:gd name="T1" fmla="*/ 113 h 462"/>
              <a:gd name="T2" fmla="*/ 519 w 545"/>
              <a:gd name="T3" fmla="*/ 98 h 462"/>
              <a:gd name="T4" fmla="*/ 422 w 545"/>
              <a:gd name="T5" fmla="*/ 120 h 462"/>
              <a:gd name="T6" fmla="*/ 408 w 545"/>
              <a:gd name="T7" fmla="*/ 133 h 462"/>
              <a:gd name="T8" fmla="*/ 387 w 545"/>
              <a:gd name="T9" fmla="*/ 186 h 462"/>
              <a:gd name="T10" fmla="*/ 338 w 545"/>
              <a:gd name="T11" fmla="*/ 186 h 462"/>
              <a:gd name="T12" fmla="*/ 364 w 545"/>
              <a:gd name="T13" fmla="*/ 123 h 462"/>
              <a:gd name="T14" fmla="*/ 356 w 545"/>
              <a:gd name="T15" fmla="*/ 120 h 462"/>
              <a:gd name="T16" fmla="*/ 339 w 545"/>
              <a:gd name="T17" fmla="*/ 86 h 462"/>
              <a:gd name="T18" fmla="*/ 343 w 545"/>
              <a:gd name="T19" fmla="*/ 79 h 462"/>
              <a:gd name="T20" fmla="*/ 145 w 545"/>
              <a:gd name="T21" fmla="*/ 0 h 462"/>
              <a:gd name="T22" fmla="*/ 71 w 545"/>
              <a:gd name="T23" fmla="*/ 186 h 462"/>
              <a:gd name="T24" fmla="*/ 21 w 545"/>
              <a:gd name="T25" fmla="*/ 186 h 462"/>
              <a:gd name="T26" fmla="*/ 4 w 545"/>
              <a:gd name="T27" fmla="*/ 195 h 462"/>
              <a:gd name="T28" fmla="*/ 2 w 545"/>
              <a:gd name="T29" fmla="*/ 214 h 462"/>
              <a:gd name="T30" fmla="*/ 62 w 545"/>
              <a:gd name="T31" fmla="*/ 366 h 462"/>
              <a:gd name="T32" fmla="*/ 47 w 545"/>
              <a:gd name="T33" fmla="*/ 405 h 462"/>
              <a:gd name="T34" fmla="*/ 104 w 545"/>
              <a:gd name="T35" fmla="*/ 462 h 462"/>
              <a:gd name="T36" fmla="*/ 158 w 545"/>
              <a:gd name="T37" fmla="*/ 424 h 462"/>
              <a:gd name="T38" fmla="*/ 264 w 545"/>
              <a:gd name="T39" fmla="*/ 424 h 462"/>
              <a:gd name="T40" fmla="*/ 318 w 545"/>
              <a:gd name="T41" fmla="*/ 462 h 462"/>
              <a:gd name="T42" fmla="*/ 375 w 545"/>
              <a:gd name="T43" fmla="*/ 405 h 462"/>
              <a:gd name="T44" fmla="*/ 361 w 545"/>
              <a:gd name="T45" fmla="*/ 367 h 462"/>
              <a:gd name="T46" fmla="*/ 441 w 545"/>
              <a:gd name="T47" fmla="*/ 157 h 462"/>
              <a:gd name="T48" fmla="*/ 528 w 545"/>
              <a:gd name="T49" fmla="*/ 137 h 462"/>
              <a:gd name="T50" fmla="*/ 543 w 545"/>
              <a:gd name="T51" fmla="*/ 113 h 462"/>
              <a:gd name="T52" fmla="*/ 328 w 545"/>
              <a:gd name="T53" fmla="*/ 114 h 462"/>
              <a:gd name="T54" fmla="*/ 330 w 545"/>
              <a:gd name="T55" fmla="*/ 110 h 462"/>
              <a:gd name="T56" fmla="*/ 337 w 545"/>
              <a:gd name="T57" fmla="*/ 93 h 462"/>
              <a:gd name="T58" fmla="*/ 349 w 545"/>
              <a:gd name="T59" fmla="*/ 117 h 462"/>
              <a:gd name="T60" fmla="*/ 352 w 545"/>
              <a:gd name="T61" fmla="*/ 124 h 462"/>
              <a:gd name="T62" fmla="*/ 352 w 545"/>
              <a:gd name="T63" fmla="*/ 124 h 462"/>
              <a:gd name="T64" fmla="*/ 328 w 545"/>
              <a:gd name="T65" fmla="*/ 186 h 462"/>
              <a:gd name="T66" fmla="*/ 300 w 545"/>
              <a:gd name="T67" fmla="*/ 186 h 462"/>
              <a:gd name="T68" fmla="*/ 328 w 545"/>
              <a:gd name="T69" fmla="*/ 114 h 462"/>
              <a:gd name="T70" fmla="*/ 104 w 545"/>
              <a:gd name="T71" fmla="*/ 435 h 462"/>
              <a:gd name="T72" fmla="*/ 73 w 545"/>
              <a:gd name="T73" fmla="*/ 405 h 462"/>
              <a:gd name="T74" fmla="*/ 104 w 545"/>
              <a:gd name="T75" fmla="*/ 374 h 462"/>
              <a:gd name="T76" fmla="*/ 135 w 545"/>
              <a:gd name="T77" fmla="*/ 405 h 462"/>
              <a:gd name="T78" fmla="*/ 104 w 545"/>
              <a:gd name="T79" fmla="*/ 435 h 462"/>
              <a:gd name="T80" fmla="*/ 318 w 545"/>
              <a:gd name="T81" fmla="*/ 435 h 462"/>
              <a:gd name="T82" fmla="*/ 287 w 545"/>
              <a:gd name="T83" fmla="*/ 405 h 462"/>
              <a:gd name="T84" fmla="*/ 318 w 545"/>
              <a:gd name="T85" fmla="*/ 374 h 462"/>
              <a:gd name="T86" fmla="*/ 349 w 545"/>
              <a:gd name="T87" fmla="*/ 405 h 462"/>
              <a:gd name="T88" fmla="*/ 318 w 545"/>
              <a:gd name="T89" fmla="*/ 435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462">
                <a:moveTo>
                  <a:pt x="543" y="113"/>
                </a:moveTo>
                <a:cubicBezTo>
                  <a:pt x="540" y="102"/>
                  <a:pt x="530" y="96"/>
                  <a:pt x="519" y="98"/>
                </a:cubicBezTo>
                <a:lnTo>
                  <a:pt x="422" y="120"/>
                </a:lnTo>
                <a:cubicBezTo>
                  <a:pt x="415" y="122"/>
                  <a:pt x="410" y="126"/>
                  <a:pt x="408" y="133"/>
                </a:cubicBezTo>
                <a:lnTo>
                  <a:pt x="387" y="186"/>
                </a:lnTo>
                <a:lnTo>
                  <a:pt x="338" y="186"/>
                </a:lnTo>
                <a:lnTo>
                  <a:pt x="364" y="123"/>
                </a:lnTo>
                <a:lnTo>
                  <a:pt x="356" y="120"/>
                </a:lnTo>
                <a:lnTo>
                  <a:pt x="339" y="86"/>
                </a:lnTo>
                <a:lnTo>
                  <a:pt x="343" y="79"/>
                </a:lnTo>
                <a:lnTo>
                  <a:pt x="145" y="0"/>
                </a:lnTo>
                <a:lnTo>
                  <a:pt x="71" y="186"/>
                </a:lnTo>
                <a:lnTo>
                  <a:pt x="21" y="186"/>
                </a:lnTo>
                <a:cubicBezTo>
                  <a:pt x="14" y="186"/>
                  <a:pt x="8" y="190"/>
                  <a:pt x="4" y="195"/>
                </a:cubicBezTo>
                <a:cubicBezTo>
                  <a:pt x="1" y="201"/>
                  <a:pt x="0" y="208"/>
                  <a:pt x="2" y="214"/>
                </a:cubicBezTo>
                <a:lnTo>
                  <a:pt x="62" y="366"/>
                </a:lnTo>
                <a:cubicBezTo>
                  <a:pt x="53" y="376"/>
                  <a:pt x="47" y="390"/>
                  <a:pt x="47" y="405"/>
                </a:cubicBezTo>
                <a:cubicBezTo>
                  <a:pt x="47" y="436"/>
                  <a:pt x="72" y="462"/>
                  <a:pt x="104" y="462"/>
                </a:cubicBezTo>
                <a:cubicBezTo>
                  <a:pt x="129" y="462"/>
                  <a:pt x="150" y="446"/>
                  <a:pt x="158" y="424"/>
                </a:cubicBezTo>
                <a:lnTo>
                  <a:pt x="264" y="424"/>
                </a:lnTo>
                <a:cubicBezTo>
                  <a:pt x="272" y="446"/>
                  <a:pt x="293" y="462"/>
                  <a:pt x="318" y="462"/>
                </a:cubicBezTo>
                <a:cubicBezTo>
                  <a:pt x="350" y="462"/>
                  <a:pt x="375" y="436"/>
                  <a:pt x="375" y="405"/>
                </a:cubicBezTo>
                <a:cubicBezTo>
                  <a:pt x="375" y="390"/>
                  <a:pt x="370" y="377"/>
                  <a:pt x="361" y="367"/>
                </a:cubicBezTo>
                <a:lnTo>
                  <a:pt x="441" y="157"/>
                </a:lnTo>
                <a:lnTo>
                  <a:pt x="528" y="137"/>
                </a:lnTo>
                <a:cubicBezTo>
                  <a:pt x="538" y="135"/>
                  <a:pt x="545" y="124"/>
                  <a:pt x="543" y="113"/>
                </a:cubicBezTo>
                <a:close/>
                <a:moveTo>
                  <a:pt x="328" y="114"/>
                </a:moveTo>
                <a:lnTo>
                  <a:pt x="330" y="110"/>
                </a:lnTo>
                <a:lnTo>
                  <a:pt x="337" y="93"/>
                </a:lnTo>
                <a:lnTo>
                  <a:pt x="349" y="117"/>
                </a:lnTo>
                <a:lnTo>
                  <a:pt x="352" y="124"/>
                </a:lnTo>
                <a:lnTo>
                  <a:pt x="352" y="124"/>
                </a:lnTo>
                <a:lnTo>
                  <a:pt x="328" y="186"/>
                </a:lnTo>
                <a:lnTo>
                  <a:pt x="300" y="186"/>
                </a:lnTo>
                <a:lnTo>
                  <a:pt x="328" y="114"/>
                </a:lnTo>
                <a:close/>
                <a:moveTo>
                  <a:pt x="104" y="435"/>
                </a:moveTo>
                <a:cubicBezTo>
                  <a:pt x="87" y="435"/>
                  <a:pt x="73" y="422"/>
                  <a:pt x="73" y="405"/>
                </a:cubicBezTo>
                <a:cubicBezTo>
                  <a:pt x="73" y="388"/>
                  <a:pt x="87" y="374"/>
                  <a:pt x="104" y="374"/>
                </a:cubicBezTo>
                <a:cubicBezTo>
                  <a:pt x="121" y="374"/>
                  <a:pt x="135" y="388"/>
                  <a:pt x="135" y="405"/>
                </a:cubicBezTo>
                <a:cubicBezTo>
                  <a:pt x="135" y="422"/>
                  <a:pt x="121" y="435"/>
                  <a:pt x="104" y="435"/>
                </a:cubicBezTo>
                <a:close/>
                <a:moveTo>
                  <a:pt x="318" y="435"/>
                </a:moveTo>
                <a:cubicBezTo>
                  <a:pt x="301" y="435"/>
                  <a:pt x="287" y="422"/>
                  <a:pt x="287" y="405"/>
                </a:cubicBezTo>
                <a:cubicBezTo>
                  <a:pt x="287" y="388"/>
                  <a:pt x="301" y="374"/>
                  <a:pt x="318" y="374"/>
                </a:cubicBezTo>
                <a:cubicBezTo>
                  <a:pt x="335" y="374"/>
                  <a:pt x="349" y="388"/>
                  <a:pt x="349" y="405"/>
                </a:cubicBezTo>
                <a:cubicBezTo>
                  <a:pt x="349" y="422"/>
                  <a:pt x="335" y="435"/>
                  <a:pt x="318" y="435"/>
                </a:cubicBezTo>
                <a:close/>
              </a:path>
            </a:pathLst>
          </a:custGeom>
          <a:solidFill>
            <a:srgbClr val="FEC001"/>
          </a:solidFill>
          <a:ln>
            <a:solidFill>
              <a:srgbClr val="FEC00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alarm-bell_72693">
            <a:extLst>
              <a:ext uri="{FF2B5EF4-FFF2-40B4-BE49-F238E27FC236}">
                <a16:creationId xmlns:a16="http://schemas.microsoft.com/office/drawing/2014/main" id="{5779FBDD-CDE9-4981-B645-DB4C0B6D9D6F}"/>
              </a:ext>
            </a:extLst>
          </p:cNvPr>
          <p:cNvSpPr>
            <a:spLocks noChangeAspect="1"/>
          </p:cNvSpPr>
          <p:nvPr/>
        </p:nvSpPr>
        <p:spPr bwMode="auto">
          <a:xfrm>
            <a:off x="3397007" y="5216715"/>
            <a:ext cx="304842" cy="268116"/>
          </a:xfrm>
          <a:custGeom>
            <a:avLst/>
            <a:gdLst>
              <a:gd name="connsiteX0" fmla="*/ 351345 w 606227"/>
              <a:gd name="connsiteY0" fmla="*/ 426074 h 533192"/>
              <a:gd name="connsiteX1" fmla="*/ 407490 w 606227"/>
              <a:gd name="connsiteY1" fmla="*/ 426074 h 533192"/>
              <a:gd name="connsiteX2" fmla="*/ 446467 w 606227"/>
              <a:gd name="connsiteY2" fmla="*/ 533192 h 533192"/>
              <a:gd name="connsiteX3" fmla="*/ 390229 w 606227"/>
              <a:gd name="connsiteY3" fmla="*/ 533192 h 533192"/>
              <a:gd name="connsiteX4" fmla="*/ 198757 w 606227"/>
              <a:gd name="connsiteY4" fmla="*/ 426074 h 533192"/>
              <a:gd name="connsiteX5" fmla="*/ 255023 w 606227"/>
              <a:gd name="connsiteY5" fmla="*/ 426074 h 533192"/>
              <a:gd name="connsiteX6" fmla="*/ 216119 w 606227"/>
              <a:gd name="connsiteY6" fmla="*/ 533192 h 533192"/>
              <a:gd name="connsiteX7" fmla="*/ 159760 w 606227"/>
              <a:gd name="connsiteY7" fmla="*/ 533192 h 533192"/>
              <a:gd name="connsiteX8" fmla="*/ 304170 w 606227"/>
              <a:gd name="connsiteY8" fmla="*/ 146113 h 533192"/>
              <a:gd name="connsiteX9" fmla="*/ 292193 w 606227"/>
              <a:gd name="connsiteY9" fmla="*/ 158070 h 533192"/>
              <a:gd name="connsiteX10" fmla="*/ 292193 w 606227"/>
              <a:gd name="connsiteY10" fmla="*/ 298304 h 533192"/>
              <a:gd name="connsiteX11" fmla="*/ 248833 w 606227"/>
              <a:gd name="connsiteY11" fmla="*/ 298304 h 533192"/>
              <a:gd name="connsiteX12" fmla="*/ 248833 w 606227"/>
              <a:gd name="connsiteY12" fmla="*/ 220448 h 533192"/>
              <a:gd name="connsiteX13" fmla="*/ 236856 w 606227"/>
              <a:gd name="connsiteY13" fmla="*/ 208491 h 533192"/>
              <a:gd name="connsiteX14" fmla="*/ 224786 w 606227"/>
              <a:gd name="connsiteY14" fmla="*/ 220448 h 533192"/>
              <a:gd name="connsiteX15" fmla="*/ 224786 w 606227"/>
              <a:gd name="connsiteY15" fmla="*/ 297841 h 533192"/>
              <a:gd name="connsiteX16" fmla="*/ 190153 w 606227"/>
              <a:gd name="connsiteY16" fmla="*/ 297841 h 533192"/>
              <a:gd name="connsiteX17" fmla="*/ 178176 w 606227"/>
              <a:gd name="connsiteY17" fmla="*/ 309797 h 533192"/>
              <a:gd name="connsiteX18" fmla="*/ 190153 w 606227"/>
              <a:gd name="connsiteY18" fmla="*/ 321846 h 533192"/>
              <a:gd name="connsiteX19" fmla="*/ 418187 w 606227"/>
              <a:gd name="connsiteY19" fmla="*/ 321846 h 533192"/>
              <a:gd name="connsiteX20" fmla="*/ 430165 w 606227"/>
              <a:gd name="connsiteY20" fmla="*/ 309797 h 533192"/>
              <a:gd name="connsiteX21" fmla="*/ 418187 w 606227"/>
              <a:gd name="connsiteY21" fmla="*/ 297841 h 533192"/>
              <a:gd name="connsiteX22" fmla="*/ 383555 w 606227"/>
              <a:gd name="connsiteY22" fmla="*/ 297841 h 533192"/>
              <a:gd name="connsiteX23" fmla="*/ 383555 w 606227"/>
              <a:gd name="connsiteY23" fmla="*/ 186339 h 533192"/>
              <a:gd name="connsiteX24" fmla="*/ 371485 w 606227"/>
              <a:gd name="connsiteY24" fmla="*/ 174382 h 533192"/>
              <a:gd name="connsiteX25" fmla="*/ 359508 w 606227"/>
              <a:gd name="connsiteY25" fmla="*/ 186339 h 533192"/>
              <a:gd name="connsiteX26" fmla="*/ 359508 w 606227"/>
              <a:gd name="connsiteY26" fmla="*/ 297841 h 533192"/>
              <a:gd name="connsiteX27" fmla="*/ 316148 w 606227"/>
              <a:gd name="connsiteY27" fmla="*/ 297841 h 533192"/>
              <a:gd name="connsiteX28" fmla="*/ 316148 w 606227"/>
              <a:gd name="connsiteY28" fmla="*/ 158070 h 533192"/>
              <a:gd name="connsiteX29" fmla="*/ 304170 w 606227"/>
              <a:gd name="connsiteY29" fmla="*/ 146113 h 533192"/>
              <a:gd name="connsiteX30" fmla="*/ 47632 w 606227"/>
              <a:gd name="connsiteY30" fmla="*/ 64920 h 533192"/>
              <a:gd name="connsiteX31" fmla="*/ 558666 w 606227"/>
              <a:gd name="connsiteY31" fmla="*/ 64920 h 533192"/>
              <a:gd name="connsiteX32" fmla="*/ 558666 w 606227"/>
              <a:gd name="connsiteY32" fmla="*/ 335749 h 533192"/>
              <a:gd name="connsiteX33" fmla="*/ 498036 w 606227"/>
              <a:gd name="connsiteY33" fmla="*/ 396366 h 533192"/>
              <a:gd name="connsiteX34" fmla="*/ 108354 w 606227"/>
              <a:gd name="connsiteY34" fmla="*/ 396366 h 533192"/>
              <a:gd name="connsiteX35" fmla="*/ 47632 w 606227"/>
              <a:gd name="connsiteY35" fmla="*/ 335749 h 533192"/>
              <a:gd name="connsiteX36" fmla="*/ 0 w 606227"/>
              <a:gd name="connsiteY36" fmla="*/ 0 h 533192"/>
              <a:gd name="connsiteX37" fmla="*/ 606227 w 606227"/>
              <a:gd name="connsiteY37" fmla="*/ 0 h 533192"/>
              <a:gd name="connsiteX38" fmla="*/ 606227 w 606227"/>
              <a:gd name="connsiteY38" fmla="*/ 35565 h 533192"/>
              <a:gd name="connsiteX39" fmla="*/ 0 w 606227"/>
              <a:gd name="connsiteY39" fmla="*/ 35565 h 5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6227" h="533192">
                <a:moveTo>
                  <a:pt x="351345" y="426074"/>
                </a:moveTo>
                <a:lnTo>
                  <a:pt x="407490" y="426074"/>
                </a:lnTo>
                <a:lnTo>
                  <a:pt x="446467" y="533192"/>
                </a:lnTo>
                <a:lnTo>
                  <a:pt x="390229" y="533192"/>
                </a:lnTo>
                <a:close/>
                <a:moveTo>
                  <a:pt x="198757" y="426074"/>
                </a:moveTo>
                <a:lnTo>
                  <a:pt x="255023" y="426074"/>
                </a:lnTo>
                <a:lnTo>
                  <a:pt x="216119" y="533192"/>
                </a:lnTo>
                <a:lnTo>
                  <a:pt x="159760" y="533192"/>
                </a:lnTo>
                <a:close/>
                <a:moveTo>
                  <a:pt x="304170" y="146113"/>
                </a:moveTo>
                <a:cubicBezTo>
                  <a:pt x="297485" y="146113"/>
                  <a:pt x="292193" y="151396"/>
                  <a:pt x="292193" y="158070"/>
                </a:cubicBezTo>
                <a:lnTo>
                  <a:pt x="292193" y="298304"/>
                </a:lnTo>
                <a:lnTo>
                  <a:pt x="248833" y="298304"/>
                </a:lnTo>
                <a:lnTo>
                  <a:pt x="248833" y="220448"/>
                </a:lnTo>
                <a:cubicBezTo>
                  <a:pt x="248833" y="213774"/>
                  <a:pt x="243541" y="208491"/>
                  <a:pt x="236856" y="208491"/>
                </a:cubicBezTo>
                <a:cubicBezTo>
                  <a:pt x="230171" y="208491"/>
                  <a:pt x="224786" y="213774"/>
                  <a:pt x="224786" y="220448"/>
                </a:cubicBezTo>
                <a:lnTo>
                  <a:pt x="224786" y="297841"/>
                </a:lnTo>
                <a:lnTo>
                  <a:pt x="190153" y="297841"/>
                </a:lnTo>
                <a:cubicBezTo>
                  <a:pt x="183375" y="297841"/>
                  <a:pt x="177990" y="303031"/>
                  <a:pt x="178176" y="309797"/>
                </a:cubicBezTo>
                <a:cubicBezTo>
                  <a:pt x="178176" y="316470"/>
                  <a:pt x="183468" y="321846"/>
                  <a:pt x="190153" y="321846"/>
                </a:cubicBezTo>
                <a:lnTo>
                  <a:pt x="418187" y="321846"/>
                </a:lnTo>
                <a:cubicBezTo>
                  <a:pt x="424872" y="321846"/>
                  <a:pt x="430165" y="316470"/>
                  <a:pt x="430165" y="309797"/>
                </a:cubicBezTo>
                <a:cubicBezTo>
                  <a:pt x="430165" y="303124"/>
                  <a:pt x="424872" y="297841"/>
                  <a:pt x="418187" y="297841"/>
                </a:cubicBezTo>
                <a:lnTo>
                  <a:pt x="383555" y="297841"/>
                </a:lnTo>
                <a:lnTo>
                  <a:pt x="383555" y="186339"/>
                </a:lnTo>
                <a:cubicBezTo>
                  <a:pt x="383555" y="179666"/>
                  <a:pt x="378170" y="174382"/>
                  <a:pt x="371485" y="174382"/>
                </a:cubicBezTo>
                <a:cubicBezTo>
                  <a:pt x="364800" y="174382"/>
                  <a:pt x="359508" y="179666"/>
                  <a:pt x="359508" y="186339"/>
                </a:cubicBezTo>
                <a:lnTo>
                  <a:pt x="359508" y="297841"/>
                </a:lnTo>
                <a:lnTo>
                  <a:pt x="316148" y="297841"/>
                </a:lnTo>
                <a:lnTo>
                  <a:pt x="316148" y="158070"/>
                </a:lnTo>
                <a:cubicBezTo>
                  <a:pt x="316148" y="151396"/>
                  <a:pt x="310855" y="146113"/>
                  <a:pt x="304170" y="146113"/>
                </a:cubicBezTo>
                <a:close/>
                <a:moveTo>
                  <a:pt x="47632" y="64920"/>
                </a:moveTo>
                <a:lnTo>
                  <a:pt x="558666" y="64920"/>
                </a:lnTo>
                <a:lnTo>
                  <a:pt x="558666" y="335749"/>
                </a:lnTo>
                <a:cubicBezTo>
                  <a:pt x="558666" y="369394"/>
                  <a:pt x="531740" y="396366"/>
                  <a:pt x="498036" y="396366"/>
                </a:cubicBezTo>
                <a:lnTo>
                  <a:pt x="108354" y="396366"/>
                </a:lnTo>
                <a:cubicBezTo>
                  <a:pt x="74651" y="396366"/>
                  <a:pt x="47632" y="369394"/>
                  <a:pt x="47632" y="335749"/>
                </a:cubicBezTo>
                <a:close/>
                <a:moveTo>
                  <a:pt x="0" y="0"/>
                </a:moveTo>
                <a:lnTo>
                  <a:pt x="606227" y="0"/>
                </a:lnTo>
                <a:lnTo>
                  <a:pt x="606227" y="35565"/>
                </a:lnTo>
                <a:lnTo>
                  <a:pt x="0" y="35565"/>
                </a:lnTo>
                <a:close/>
              </a:path>
            </a:pathLst>
          </a:custGeom>
          <a:solidFill>
            <a:srgbClr val="FEC001"/>
          </a:solidFill>
          <a:ln>
            <a:solidFill>
              <a:srgbClr val="FEC00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14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9" grpId="0"/>
      <p:bldP spid="40" grpId="0"/>
      <p:bldP spid="41" grpId="0"/>
      <p:bldP spid="44" grpId="0"/>
      <p:bldP spid="47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: 空心 7">
            <a:extLst>
              <a:ext uri="{FF2B5EF4-FFF2-40B4-BE49-F238E27FC236}">
                <a16:creationId xmlns:a16="http://schemas.microsoft.com/office/drawing/2014/main" id="{41CFE8E0-D6F5-4171-B897-033F80649E9A}"/>
              </a:ext>
            </a:extLst>
          </p:cNvPr>
          <p:cNvSpPr/>
          <p:nvPr/>
        </p:nvSpPr>
        <p:spPr>
          <a:xfrm>
            <a:off x="-2430780" y="1127760"/>
            <a:ext cx="4861560" cy="4861560"/>
          </a:xfrm>
          <a:prstGeom prst="don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951829D-3DA0-4399-A2A5-94D2F14A02B1}"/>
              </a:ext>
            </a:extLst>
          </p:cNvPr>
          <p:cNvSpPr/>
          <p:nvPr/>
        </p:nvSpPr>
        <p:spPr>
          <a:xfrm>
            <a:off x="1239756" y="953440"/>
            <a:ext cx="9712488" cy="5035880"/>
          </a:xfrm>
          <a:prstGeom prst="roundRect">
            <a:avLst>
              <a:gd name="adj" fmla="val 0"/>
            </a:avLst>
          </a:prstGeom>
          <a:solidFill>
            <a:srgbClr val="3A4161"/>
          </a:solidFill>
          <a:ln>
            <a:noFill/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5BAE98E-C10E-490F-AD77-E9829B2938D9}"/>
              </a:ext>
            </a:extLst>
          </p:cNvPr>
          <p:cNvSpPr/>
          <p:nvPr/>
        </p:nvSpPr>
        <p:spPr>
          <a:xfrm>
            <a:off x="2775698" y="1883009"/>
            <a:ext cx="3191744" cy="3191744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: 空心 10">
            <a:extLst>
              <a:ext uri="{FF2B5EF4-FFF2-40B4-BE49-F238E27FC236}">
                <a16:creationId xmlns:a16="http://schemas.microsoft.com/office/drawing/2014/main" id="{18432998-EAC4-4FE6-8B6B-A1692A739111}"/>
              </a:ext>
            </a:extLst>
          </p:cNvPr>
          <p:cNvSpPr/>
          <p:nvPr/>
        </p:nvSpPr>
        <p:spPr>
          <a:xfrm>
            <a:off x="8798557" y="3284573"/>
            <a:ext cx="4861560" cy="486156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016C22-B7D5-4283-BE65-981979819B93}"/>
              </a:ext>
            </a:extLst>
          </p:cNvPr>
          <p:cNvSpPr txBox="1"/>
          <p:nvPr/>
        </p:nvSpPr>
        <p:spPr>
          <a:xfrm>
            <a:off x="3741285" y="2735421"/>
            <a:ext cx="5896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</a:t>
            </a:r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ANKS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21B32A1-D11E-4077-9E2B-35EC8F896B66}"/>
              </a:ext>
            </a:extLst>
          </p:cNvPr>
          <p:cNvGrpSpPr/>
          <p:nvPr/>
        </p:nvGrpSpPr>
        <p:grpSpPr>
          <a:xfrm>
            <a:off x="7165803" y="1429473"/>
            <a:ext cx="3324608" cy="246221"/>
            <a:chOff x="13460495" y="5965816"/>
            <a:chExt cx="3324608" cy="246221"/>
          </a:xfrm>
        </p:grpSpPr>
        <p:sp>
          <p:nvSpPr>
            <p:cNvPr id="15" name="TextBox 507">
              <a:extLst>
                <a:ext uri="{FF2B5EF4-FFF2-40B4-BE49-F238E27FC236}">
                  <a16:creationId xmlns:a16="http://schemas.microsoft.com/office/drawing/2014/main" id="{F5DD19B7-C409-41ED-ABA8-1A0648493FA5}"/>
                </a:ext>
              </a:extLst>
            </p:cNvPr>
            <p:cNvSpPr txBox="1"/>
            <p:nvPr/>
          </p:nvSpPr>
          <p:spPr>
            <a:xfrm>
              <a:off x="13460495" y="5965816"/>
              <a:ext cx="8915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cs typeface="+mn-ea"/>
                  <a:sym typeface="+mn-lt"/>
                </a:rPr>
                <a:t>Powerpoint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508">
              <a:extLst>
                <a:ext uri="{FF2B5EF4-FFF2-40B4-BE49-F238E27FC236}">
                  <a16:creationId xmlns:a16="http://schemas.microsoft.com/office/drawing/2014/main" id="{D92A3CC2-BE19-4B38-A9E1-C772BF332926}"/>
                </a:ext>
              </a:extLst>
            </p:cNvPr>
            <p:cNvSpPr txBox="1"/>
            <p:nvPr/>
          </p:nvSpPr>
          <p:spPr>
            <a:xfrm>
              <a:off x="14677595" y="5965816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Keynote</a:t>
              </a:r>
            </a:p>
          </p:txBody>
        </p:sp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E31B72E9-D4CD-4E00-97EE-CC1A340FD966}"/>
                </a:ext>
              </a:extLst>
            </p:cNvPr>
            <p:cNvGrpSpPr/>
            <p:nvPr/>
          </p:nvGrpSpPr>
          <p:grpSpPr>
            <a:xfrm>
              <a:off x="15716614" y="5965816"/>
              <a:ext cx="1068489" cy="246221"/>
              <a:chOff x="8396554" y="466819"/>
              <a:chExt cx="1068489" cy="246221"/>
            </a:xfrm>
          </p:grpSpPr>
          <p:sp>
            <p:nvSpPr>
              <p:cNvPr id="18" name="TextBox 509">
                <a:extLst>
                  <a:ext uri="{FF2B5EF4-FFF2-40B4-BE49-F238E27FC236}">
                    <a16:creationId xmlns:a16="http://schemas.microsoft.com/office/drawing/2014/main" id="{F8169512-1464-485E-970A-C0CBE160E2B1}"/>
                  </a:ext>
                </a:extLst>
              </p:cNvPr>
              <p:cNvSpPr txBox="1"/>
              <p:nvPr/>
            </p:nvSpPr>
            <p:spPr>
              <a:xfrm>
                <a:off x="8398725" y="466819"/>
                <a:ext cx="10663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Google Slides</a:t>
                </a:r>
              </a:p>
            </p:txBody>
          </p:sp>
          <p:sp>
            <p:nvSpPr>
              <p:cNvPr id="19" name="Oval 1576">
                <a:extLst>
                  <a:ext uri="{FF2B5EF4-FFF2-40B4-BE49-F238E27FC236}">
                    <a16:creationId xmlns:a16="http://schemas.microsoft.com/office/drawing/2014/main" id="{4188257C-9C90-4181-8D33-6695C54E76DA}"/>
                  </a:ext>
                </a:extLst>
              </p:cNvPr>
              <p:cNvSpPr/>
              <p:nvPr/>
            </p:nvSpPr>
            <p:spPr>
              <a:xfrm>
                <a:off x="8396554" y="493760"/>
                <a:ext cx="71903" cy="719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alarm-bell_72693">
            <a:extLst>
              <a:ext uri="{FF2B5EF4-FFF2-40B4-BE49-F238E27FC236}">
                <a16:creationId xmlns:a16="http://schemas.microsoft.com/office/drawing/2014/main" id="{084DFD71-B5AA-437F-9B81-6FF267B76DC2}"/>
              </a:ext>
            </a:extLst>
          </p:cNvPr>
          <p:cNvSpPr>
            <a:spLocks noChangeAspect="1"/>
          </p:cNvSpPr>
          <p:nvPr/>
        </p:nvSpPr>
        <p:spPr bwMode="auto">
          <a:xfrm>
            <a:off x="10397257" y="3854406"/>
            <a:ext cx="273615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alarm-bell_72693">
            <a:extLst>
              <a:ext uri="{FF2B5EF4-FFF2-40B4-BE49-F238E27FC236}">
                <a16:creationId xmlns:a16="http://schemas.microsoft.com/office/drawing/2014/main" id="{DC5F8C10-35AE-47E5-802E-65B6A0F2BED7}"/>
              </a:ext>
            </a:extLst>
          </p:cNvPr>
          <p:cNvSpPr>
            <a:spLocks noChangeAspect="1"/>
          </p:cNvSpPr>
          <p:nvPr/>
        </p:nvSpPr>
        <p:spPr bwMode="auto">
          <a:xfrm>
            <a:off x="9586065" y="4595186"/>
            <a:ext cx="274456" cy="304842"/>
          </a:xfrm>
          <a:custGeom>
            <a:avLst/>
            <a:gdLst>
              <a:gd name="connsiteX0" fmla="*/ 457229 w 546247"/>
              <a:gd name="connsiteY0" fmla="*/ 456559 h 606722"/>
              <a:gd name="connsiteX1" fmla="*/ 490969 w 546247"/>
              <a:gd name="connsiteY1" fmla="*/ 466692 h 606722"/>
              <a:gd name="connsiteX2" fmla="*/ 518656 w 546247"/>
              <a:gd name="connsiteY2" fmla="*/ 517890 h 606722"/>
              <a:gd name="connsiteX3" fmla="*/ 484115 w 546247"/>
              <a:gd name="connsiteY3" fmla="*/ 572998 h 606722"/>
              <a:gd name="connsiteX4" fmla="*/ 457229 w 546247"/>
              <a:gd name="connsiteY4" fmla="*/ 579131 h 606722"/>
              <a:gd name="connsiteX5" fmla="*/ 405951 w 546247"/>
              <a:gd name="connsiteY5" fmla="*/ 551577 h 606722"/>
              <a:gd name="connsiteX6" fmla="*/ 395802 w 546247"/>
              <a:gd name="connsiteY6" fmla="*/ 517890 h 606722"/>
              <a:gd name="connsiteX7" fmla="*/ 423489 w 546247"/>
              <a:gd name="connsiteY7" fmla="*/ 466692 h 606722"/>
              <a:gd name="connsiteX8" fmla="*/ 442095 w 546247"/>
              <a:gd name="connsiteY8" fmla="*/ 458426 h 606722"/>
              <a:gd name="connsiteX9" fmla="*/ 457229 w 546247"/>
              <a:gd name="connsiteY9" fmla="*/ 456559 h 606722"/>
              <a:gd name="connsiteX10" fmla="*/ 273088 w 546247"/>
              <a:gd name="connsiteY10" fmla="*/ 361507 h 606722"/>
              <a:gd name="connsiteX11" fmla="*/ 340619 w 546247"/>
              <a:gd name="connsiteY11" fmla="*/ 361507 h 606722"/>
              <a:gd name="connsiteX12" fmla="*/ 340619 w 546247"/>
              <a:gd name="connsiteY12" fmla="*/ 428968 h 606722"/>
              <a:gd name="connsiteX13" fmla="*/ 273088 w 546247"/>
              <a:gd name="connsiteY13" fmla="*/ 428968 h 606722"/>
              <a:gd name="connsiteX14" fmla="*/ 150304 w 546247"/>
              <a:gd name="connsiteY14" fmla="*/ 361507 h 606722"/>
              <a:gd name="connsiteX15" fmla="*/ 217906 w 546247"/>
              <a:gd name="connsiteY15" fmla="*/ 361507 h 606722"/>
              <a:gd name="connsiteX16" fmla="*/ 217906 w 546247"/>
              <a:gd name="connsiteY16" fmla="*/ 428968 h 606722"/>
              <a:gd name="connsiteX17" fmla="*/ 150304 w 546247"/>
              <a:gd name="connsiteY17" fmla="*/ 428968 h 606722"/>
              <a:gd name="connsiteX18" fmla="*/ 273088 w 546247"/>
              <a:gd name="connsiteY18" fmla="*/ 239005 h 606722"/>
              <a:gd name="connsiteX19" fmla="*/ 340619 w 546247"/>
              <a:gd name="connsiteY19" fmla="*/ 239005 h 606722"/>
              <a:gd name="connsiteX20" fmla="*/ 340619 w 546247"/>
              <a:gd name="connsiteY20" fmla="*/ 306466 h 606722"/>
              <a:gd name="connsiteX21" fmla="*/ 273088 w 546247"/>
              <a:gd name="connsiteY21" fmla="*/ 306466 h 606722"/>
              <a:gd name="connsiteX22" fmla="*/ 150375 w 546247"/>
              <a:gd name="connsiteY22" fmla="*/ 239005 h 606722"/>
              <a:gd name="connsiteX23" fmla="*/ 217906 w 546247"/>
              <a:gd name="connsiteY23" fmla="*/ 239005 h 606722"/>
              <a:gd name="connsiteX24" fmla="*/ 217906 w 546247"/>
              <a:gd name="connsiteY24" fmla="*/ 306466 h 606722"/>
              <a:gd name="connsiteX25" fmla="*/ 150375 w 546247"/>
              <a:gd name="connsiteY25" fmla="*/ 306466 h 606722"/>
              <a:gd name="connsiteX26" fmla="*/ 27594 w 546247"/>
              <a:gd name="connsiteY26" fmla="*/ 61321 h 606722"/>
              <a:gd name="connsiteX27" fmla="*/ 340650 w 546247"/>
              <a:gd name="connsiteY27" fmla="*/ 61321 h 606722"/>
              <a:gd name="connsiteX28" fmla="*/ 340650 w 546247"/>
              <a:gd name="connsiteY28" fmla="*/ 88871 h 606722"/>
              <a:gd name="connsiteX29" fmla="*/ 340650 w 546247"/>
              <a:gd name="connsiteY29" fmla="*/ 116421 h 606722"/>
              <a:gd name="connsiteX30" fmla="*/ 340650 w 546247"/>
              <a:gd name="connsiteY30" fmla="*/ 183874 h 606722"/>
              <a:gd name="connsiteX31" fmla="*/ 245496 w 546247"/>
              <a:gd name="connsiteY31" fmla="*/ 183874 h 606722"/>
              <a:gd name="connsiteX32" fmla="*/ 122748 w 546247"/>
              <a:gd name="connsiteY32" fmla="*/ 183874 h 606722"/>
              <a:gd name="connsiteX33" fmla="*/ 95154 w 546247"/>
              <a:gd name="connsiteY33" fmla="*/ 211424 h 606722"/>
              <a:gd name="connsiteX34" fmla="*/ 95154 w 546247"/>
              <a:gd name="connsiteY34" fmla="*/ 333977 h 606722"/>
              <a:gd name="connsiteX35" fmla="*/ 95154 w 546247"/>
              <a:gd name="connsiteY35" fmla="*/ 456530 h 606722"/>
              <a:gd name="connsiteX36" fmla="*/ 122748 w 546247"/>
              <a:gd name="connsiteY36" fmla="*/ 484169 h 606722"/>
              <a:gd name="connsiteX37" fmla="*/ 340650 w 546247"/>
              <a:gd name="connsiteY37" fmla="*/ 484169 h 606722"/>
              <a:gd name="connsiteX38" fmla="*/ 340650 w 546247"/>
              <a:gd name="connsiteY38" fmla="*/ 517851 h 606722"/>
              <a:gd name="connsiteX39" fmla="*/ 345635 w 546247"/>
              <a:gd name="connsiteY39" fmla="*/ 551533 h 606722"/>
              <a:gd name="connsiteX40" fmla="*/ 358186 w 546247"/>
              <a:gd name="connsiteY40" fmla="*/ 579083 h 606722"/>
              <a:gd name="connsiteX41" fmla="*/ 382041 w 546247"/>
              <a:gd name="connsiteY41" fmla="*/ 606722 h 606722"/>
              <a:gd name="connsiteX42" fmla="*/ 27594 w 546247"/>
              <a:gd name="connsiteY42" fmla="*/ 606722 h 606722"/>
              <a:gd name="connsiteX43" fmla="*/ 0 w 546247"/>
              <a:gd name="connsiteY43" fmla="*/ 579083 h 606722"/>
              <a:gd name="connsiteX44" fmla="*/ 0 w 546247"/>
              <a:gd name="connsiteY44" fmla="*/ 88871 h 606722"/>
              <a:gd name="connsiteX45" fmla="*/ 27594 w 546247"/>
              <a:gd name="connsiteY45" fmla="*/ 61321 h 606722"/>
              <a:gd name="connsiteX46" fmla="*/ 457226 w 546247"/>
              <a:gd name="connsiteY46" fmla="*/ 0 h 606722"/>
              <a:gd name="connsiteX47" fmla="*/ 546247 w 546247"/>
              <a:gd name="connsiteY47" fmla="*/ 88869 h 606722"/>
              <a:gd name="connsiteX48" fmla="*/ 546247 w 546247"/>
              <a:gd name="connsiteY48" fmla="*/ 442657 h 606722"/>
              <a:gd name="connsiteX49" fmla="*/ 518651 w 546247"/>
              <a:gd name="connsiteY49" fmla="*/ 418840 h 606722"/>
              <a:gd name="connsiteX50" fmla="*/ 490965 w 546247"/>
              <a:gd name="connsiteY50" fmla="*/ 406398 h 606722"/>
              <a:gd name="connsiteX51" fmla="*/ 457226 w 546247"/>
              <a:gd name="connsiteY51" fmla="*/ 401422 h 606722"/>
              <a:gd name="connsiteX52" fmla="*/ 435238 w 546247"/>
              <a:gd name="connsiteY52" fmla="*/ 403466 h 606722"/>
              <a:gd name="connsiteX53" fmla="*/ 423488 w 546247"/>
              <a:gd name="connsiteY53" fmla="*/ 406398 h 606722"/>
              <a:gd name="connsiteX54" fmla="*/ 395802 w 546247"/>
              <a:gd name="connsiteY54" fmla="*/ 418840 h 606722"/>
              <a:gd name="connsiteX55" fmla="*/ 395802 w 546247"/>
              <a:gd name="connsiteY55" fmla="*/ 116418 h 606722"/>
              <a:gd name="connsiteX56" fmla="*/ 395802 w 546247"/>
              <a:gd name="connsiteY56" fmla="*/ 88869 h 606722"/>
              <a:gd name="connsiteX57" fmla="*/ 395802 w 546247"/>
              <a:gd name="connsiteY57" fmla="*/ 61320 h 606722"/>
              <a:gd name="connsiteX58" fmla="*/ 395802 w 546247"/>
              <a:gd name="connsiteY58" fmla="*/ 24617 h 606722"/>
              <a:gd name="connsiteX59" fmla="*/ 457226 w 546247"/>
              <a:gd name="connsiteY5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46247" h="606722">
                <a:moveTo>
                  <a:pt x="457229" y="456559"/>
                </a:moveTo>
                <a:cubicBezTo>
                  <a:pt x="469693" y="456559"/>
                  <a:pt x="481266" y="460292"/>
                  <a:pt x="490969" y="466692"/>
                </a:cubicBezTo>
                <a:cubicBezTo>
                  <a:pt x="507617" y="477625"/>
                  <a:pt x="518656" y="496468"/>
                  <a:pt x="518656" y="517890"/>
                </a:cubicBezTo>
                <a:cubicBezTo>
                  <a:pt x="518656" y="542066"/>
                  <a:pt x="504590" y="563043"/>
                  <a:pt x="484115" y="572998"/>
                </a:cubicBezTo>
                <a:cubicBezTo>
                  <a:pt x="476013" y="576909"/>
                  <a:pt x="466844" y="579131"/>
                  <a:pt x="457229" y="579131"/>
                </a:cubicBezTo>
                <a:cubicBezTo>
                  <a:pt x="435774" y="579131"/>
                  <a:pt x="416990" y="568198"/>
                  <a:pt x="405951" y="551577"/>
                </a:cubicBezTo>
                <a:cubicBezTo>
                  <a:pt x="399541" y="541888"/>
                  <a:pt x="395802" y="530333"/>
                  <a:pt x="395802" y="517890"/>
                </a:cubicBezTo>
                <a:cubicBezTo>
                  <a:pt x="395802" y="496468"/>
                  <a:pt x="406841" y="477625"/>
                  <a:pt x="423489" y="466692"/>
                </a:cubicBezTo>
                <a:cubicBezTo>
                  <a:pt x="429097" y="462959"/>
                  <a:pt x="435418" y="460114"/>
                  <a:pt x="442095" y="458426"/>
                </a:cubicBezTo>
                <a:cubicBezTo>
                  <a:pt x="446991" y="457270"/>
                  <a:pt x="451977" y="456559"/>
                  <a:pt x="457229" y="456559"/>
                </a:cubicBezTo>
                <a:close/>
                <a:moveTo>
                  <a:pt x="273088" y="361507"/>
                </a:moveTo>
                <a:lnTo>
                  <a:pt x="340619" y="361507"/>
                </a:lnTo>
                <a:lnTo>
                  <a:pt x="340619" y="428968"/>
                </a:lnTo>
                <a:lnTo>
                  <a:pt x="273088" y="428968"/>
                </a:lnTo>
                <a:close/>
                <a:moveTo>
                  <a:pt x="150304" y="361507"/>
                </a:moveTo>
                <a:lnTo>
                  <a:pt x="217906" y="361507"/>
                </a:lnTo>
                <a:lnTo>
                  <a:pt x="217906" y="428968"/>
                </a:lnTo>
                <a:lnTo>
                  <a:pt x="150304" y="428968"/>
                </a:lnTo>
                <a:close/>
                <a:moveTo>
                  <a:pt x="273088" y="239005"/>
                </a:moveTo>
                <a:lnTo>
                  <a:pt x="340619" y="239005"/>
                </a:lnTo>
                <a:lnTo>
                  <a:pt x="340619" y="306466"/>
                </a:lnTo>
                <a:lnTo>
                  <a:pt x="273088" y="306466"/>
                </a:lnTo>
                <a:close/>
                <a:moveTo>
                  <a:pt x="150375" y="239005"/>
                </a:moveTo>
                <a:lnTo>
                  <a:pt x="217906" y="239005"/>
                </a:lnTo>
                <a:lnTo>
                  <a:pt x="217906" y="306466"/>
                </a:lnTo>
                <a:lnTo>
                  <a:pt x="150375" y="306466"/>
                </a:lnTo>
                <a:close/>
                <a:moveTo>
                  <a:pt x="27594" y="61321"/>
                </a:moveTo>
                <a:lnTo>
                  <a:pt x="340650" y="61321"/>
                </a:lnTo>
                <a:lnTo>
                  <a:pt x="340650" y="88871"/>
                </a:lnTo>
                <a:lnTo>
                  <a:pt x="340650" y="116421"/>
                </a:lnTo>
                <a:lnTo>
                  <a:pt x="340650" y="183874"/>
                </a:lnTo>
                <a:lnTo>
                  <a:pt x="245496" y="183874"/>
                </a:lnTo>
                <a:lnTo>
                  <a:pt x="122748" y="183874"/>
                </a:lnTo>
                <a:cubicBezTo>
                  <a:pt x="107527" y="183874"/>
                  <a:pt x="95154" y="196227"/>
                  <a:pt x="95154" y="211424"/>
                </a:cubicBezTo>
                <a:lnTo>
                  <a:pt x="95154" y="333977"/>
                </a:lnTo>
                <a:lnTo>
                  <a:pt x="95154" y="456530"/>
                </a:lnTo>
                <a:cubicBezTo>
                  <a:pt x="95154" y="471816"/>
                  <a:pt x="107527" y="484169"/>
                  <a:pt x="122748" y="484169"/>
                </a:cubicBezTo>
                <a:lnTo>
                  <a:pt x="340650" y="484169"/>
                </a:lnTo>
                <a:lnTo>
                  <a:pt x="340650" y="517851"/>
                </a:lnTo>
                <a:cubicBezTo>
                  <a:pt x="340650" y="529582"/>
                  <a:pt x="342430" y="540869"/>
                  <a:pt x="345635" y="551533"/>
                </a:cubicBezTo>
                <a:cubicBezTo>
                  <a:pt x="348572" y="561309"/>
                  <a:pt x="352845" y="570552"/>
                  <a:pt x="358186" y="579083"/>
                </a:cubicBezTo>
                <a:cubicBezTo>
                  <a:pt x="364595" y="589481"/>
                  <a:pt x="372695" y="598813"/>
                  <a:pt x="382041" y="606722"/>
                </a:cubicBezTo>
                <a:lnTo>
                  <a:pt x="27594" y="606722"/>
                </a:lnTo>
                <a:cubicBezTo>
                  <a:pt x="12373" y="606722"/>
                  <a:pt x="0" y="594369"/>
                  <a:pt x="0" y="579083"/>
                </a:cubicBezTo>
                <a:lnTo>
                  <a:pt x="0" y="88871"/>
                </a:lnTo>
                <a:cubicBezTo>
                  <a:pt x="0" y="73674"/>
                  <a:pt x="12373" y="61321"/>
                  <a:pt x="27594" y="61321"/>
                </a:cubicBezTo>
                <a:close/>
                <a:moveTo>
                  <a:pt x="457226" y="0"/>
                </a:moveTo>
                <a:cubicBezTo>
                  <a:pt x="506277" y="0"/>
                  <a:pt x="546247" y="39902"/>
                  <a:pt x="546247" y="88869"/>
                </a:cubicBezTo>
                <a:lnTo>
                  <a:pt x="546247" y="442657"/>
                </a:lnTo>
                <a:cubicBezTo>
                  <a:pt x="538324" y="433415"/>
                  <a:pt x="529066" y="425327"/>
                  <a:pt x="518651" y="418840"/>
                </a:cubicBezTo>
                <a:cubicBezTo>
                  <a:pt x="510105" y="413597"/>
                  <a:pt x="500847" y="409331"/>
                  <a:pt x="490965" y="406398"/>
                </a:cubicBezTo>
                <a:cubicBezTo>
                  <a:pt x="480283" y="403110"/>
                  <a:pt x="468977" y="401422"/>
                  <a:pt x="457226" y="401422"/>
                </a:cubicBezTo>
                <a:cubicBezTo>
                  <a:pt x="449749" y="401422"/>
                  <a:pt x="442360" y="402133"/>
                  <a:pt x="435238" y="403466"/>
                </a:cubicBezTo>
                <a:cubicBezTo>
                  <a:pt x="431232" y="404265"/>
                  <a:pt x="427315" y="405243"/>
                  <a:pt x="423488" y="406398"/>
                </a:cubicBezTo>
                <a:cubicBezTo>
                  <a:pt x="413606" y="409331"/>
                  <a:pt x="404348" y="413597"/>
                  <a:pt x="395802" y="418840"/>
                </a:cubicBezTo>
                <a:lnTo>
                  <a:pt x="395802" y="116418"/>
                </a:lnTo>
                <a:lnTo>
                  <a:pt x="395802" y="88869"/>
                </a:lnTo>
                <a:lnTo>
                  <a:pt x="395802" y="61320"/>
                </a:lnTo>
                <a:lnTo>
                  <a:pt x="395802" y="24617"/>
                </a:lnTo>
                <a:cubicBezTo>
                  <a:pt x="411826" y="9420"/>
                  <a:pt x="433458" y="0"/>
                  <a:pt x="457226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alarm-bell_72693">
            <a:extLst>
              <a:ext uri="{FF2B5EF4-FFF2-40B4-BE49-F238E27FC236}">
                <a16:creationId xmlns:a16="http://schemas.microsoft.com/office/drawing/2014/main" id="{D0BCE088-E37E-49C1-B40D-E24060A2770A}"/>
              </a:ext>
            </a:extLst>
          </p:cNvPr>
          <p:cNvSpPr>
            <a:spLocks noChangeAspect="1"/>
          </p:cNvSpPr>
          <p:nvPr/>
        </p:nvSpPr>
        <p:spPr bwMode="auto">
          <a:xfrm>
            <a:off x="9254710" y="5562932"/>
            <a:ext cx="293419" cy="304842"/>
          </a:xfrm>
          <a:custGeom>
            <a:avLst/>
            <a:gdLst>
              <a:gd name="connsiteX0" fmla="*/ 468001 w 583783"/>
              <a:gd name="connsiteY0" fmla="*/ 409138 h 606510"/>
              <a:gd name="connsiteX1" fmla="*/ 539696 w 583783"/>
              <a:gd name="connsiteY1" fmla="*/ 480727 h 606510"/>
              <a:gd name="connsiteX2" fmla="*/ 468001 w 583783"/>
              <a:gd name="connsiteY2" fmla="*/ 552316 h 606510"/>
              <a:gd name="connsiteX3" fmla="*/ 396306 w 583783"/>
              <a:gd name="connsiteY3" fmla="*/ 480727 h 606510"/>
              <a:gd name="connsiteX4" fmla="*/ 468001 w 583783"/>
              <a:gd name="connsiteY4" fmla="*/ 409138 h 606510"/>
              <a:gd name="connsiteX5" fmla="*/ 79206 w 583783"/>
              <a:gd name="connsiteY5" fmla="*/ 360607 h 606510"/>
              <a:gd name="connsiteX6" fmla="*/ 102022 w 583783"/>
              <a:gd name="connsiteY6" fmla="*/ 376281 h 606510"/>
              <a:gd name="connsiteX7" fmla="*/ 176078 w 583783"/>
              <a:gd name="connsiteY7" fmla="*/ 489810 h 606510"/>
              <a:gd name="connsiteX8" fmla="*/ 300632 w 583783"/>
              <a:gd name="connsiteY8" fmla="*/ 489810 h 606510"/>
              <a:gd name="connsiteX9" fmla="*/ 289365 w 583783"/>
              <a:gd name="connsiteY9" fmla="*/ 401544 h 606510"/>
              <a:gd name="connsiteX10" fmla="*/ 320708 w 583783"/>
              <a:gd name="connsiteY10" fmla="*/ 361144 h 606510"/>
              <a:gd name="connsiteX11" fmla="*/ 361167 w 583783"/>
              <a:gd name="connsiteY11" fmla="*/ 392441 h 606510"/>
              <a:gd name="connsiteX12" fmla="*/ 377454 w 583783"/>
              <a:gd name="connsiteY12" fmla="*/ 520289 h 606510"/>
              <a:gd name="connsiteX13" fmla="*/ 384521 w 583783"/>
              <a:gd name="connsiteY13" fmla="*/ 548211 h 606510"/>
              <a:gd name="connsiteX14" fmla="*/ 326137 w 583783"/>
              <a:gd name="connsiteY14" fmla="*/ 606510 h 606510"/>
              <a:gd name="connsiteX15" fmla="*/ 161636 w 583783"/>
              <a:gd name="connsiteY15" fmla="*/ 606510 h 606510"/>
              <a:gd name="connsiteX16" fmla="*/ 103251 w 583783"/>
              <a:gd name="connsiteY16" fmla="*/ 548211 h 606510"/>
              <a:gd name="connsiteX17" fmla="*/ 110011 w 583783"/>
              <a:gd name="connsiteY17" fmla="*/ 521005 h 606510"/>
              <a:gd name="connsiteX18" fmla="*/ 41384 w 583783"/>
              <a:gd name="connsiteY18" fmla="*/ 415659 h 606510"/>
              <a:gd name="connsiteX19" fmla="*/ 51934 w 583783"/>
              <a:gd name="connsiteY19" fmla="*/ 365645 h 606510"/>
              <a:gd name="connsiteX20" fmla="*/ 79206 w 583783"/>
              <a:gd name="connsiteY20" fmla="*/ 360607 h 606510"/>
              <a:gd name="connsiteX21" fmla="*/ 291853 w 583783"/>
              <a:gd name="connsiteY21" fmla="*/ 0 h 606510"/>
              <a:gd name="connsiteX22" fmla="*/ 575648 w 583783"/>
              <a:gd name="connsiteY22" fmla="*/ 79876 h 606510"/>
              <a:gd name="connsiteX23" fmla="*/ 581281 w 583783"/>
              <a:gd name="connsiteY23" fmla="*/ 103399 h 606510"/>
              <a:gd name="connsiteX24" fmla="*/ 557725 w 583783"/>
              <a:gd name="connsiteY24" fmla="*/ 109025 h 606510"/>
              <a:gd name="connsiteX25" fmla="*/ 513072 w 583783"/>
              <a:gd name="connsiteY25" fmla="*/ 84581 h 606510"/>
              <a:gd name="connsiteX26" fmla="*/ 513072 w 583783"/>
              <a:gd name="connsiteY26" fmla="*/ 176117 h 606510"/>
              <a:gd name="connsiteX27" fmla="*/ 513072 w 583783"/>
              <a:gd name="connsiteY27" fmla="*/ 177139 h 606510"/>
              <a:gd name="connsiteX28" fmla="*/ 523723 w 583783"/>
              <a:gd name="connsiteY28" fmla="*/ 198617 h 606510"/>
              <a:gd name="connsiteX29" fmla="*/ 565407 w 583783"/>
              <a:gd name="connsiteY29" fmla="*/ 204753 h 606510"/>
              <a:gd name="connsiteX30" fmla="*/ 570425 w 583783"/>
              <a:gd name="connsiteY30" fmla="*/ 208947 h 606510"/>
              <a:gd name="connsiteX31" fmla="*/ 568889 w 583783"/>
              <a:gd name="connsiteY31" fmla="*/ 215288 h 606510"/>
              <a:gd name="connsiteX32" fmla="*/ 538676 w 583783"/>
              <a:gd name="connsiteY32" fmla="*/ 244743 h 606510"/>
              <a:gd name="connsiteX33" fmla="*/ 545845 w 583783"/>
              <a:gd name="connsiteY33" fmla="*/ 286266 h 606510"/>
              <a:gd name="connsiteX34" fmla="*/ 543387 w 583783"/>
              <a:gd name="connsiteY34" fmla="*/ 292403 h 606510"/>
              <a:gd name="connsiteX35" fmla="*/ 536833 w 583783"/>
              <a:gd name="connsiteY35" fmla="*/ 292812 h 606510"/>
              <a:gd name="connsiteX36" fmla="*/ 499451 w 583783"/>
              <a:gd name="connsiteY36" fmla="*/ 273175 h 606510"/>
              <a:gd name="connsiteX37" fmla="*/ 462069 w 583783"/>
              <a:gd name="connsiteY37" fmla="*/ 292812 h 606510"/>
              <a:gd name="connsiteX38" fmla="*/ 455514 w 583783"/>
              <a:gd name="connsiteY38" fmla="*/ 292403 h 606510"/>
              <a:gd name="connsiteX39" fmla="*/ 453056 w 583783"/>
              <a:gd name="connsiteY39" fmla="*/ 286266 h 606510"/>
              <a:gd name="connsiteX40" fmla="*/ 460225 w 583783"/>
              <a:gd name="connsiteY40" fmla="*/ 244743 h 606510"/>
              <a:gd name="connsiteX41" fmla="*/ 430012 w 583783"/>
              <a:gd name="connsiteY41" fmla="*/ 215288 h 606510"/>
              <a:gd name="connsiteX42" fmla="*/ 428374 w 583783"/>
              <a:gd name="connsiteY42" fmla="*/ 208947 h 606510"/>
              <a:gd name="connsiteX43" fmla="*/ 433392 w 583783"/>
              <a:gd name="connsiteY43" fmla="*/ 204753 h 606510"/>
              <a:gd name="connsiteX44" fmla="*/ 475178 w 583783"/>
              <a:gd name="connsiteY44" fmla="*/ 198617 h 606510"/>
              <a:gd name="connsiteX45" fmla="*/ 485829 w 583783"/>
              <a:gd name="connsiteY45" fmla="*/ 177139 h 606510"/>
              <a:gd name="connsiteX46" fmla="*/ 485829 w 583783"/>
              <a:gd name="connsiteY46" fmla="*/ 176117 h 606510"/>
              <a:gd name="connsiteX47" fmla="*/ 485829 w 583783"/>
              <a:gd name="connsiteY47" fmla="*/ 73842 h 606510"/>
              <a:gd name="connsiteX48" fmla="*/ 485829 w 583783"/>
              <a:gd name="connsiteY48" fmla="*/ 72308 h 606510"/>
              <a:gd name="connsiteX49" fmla="*/ 324114 w 583783"/>
              <a:gd name="connsiteY49" fmla="*/ 34773 h 606510"/>
              <a:gd name="connsiteX50" fmla="*/ 324114 w 583783"/>
              <a:gd name="connsiteY50" fmla="*/ 192787 h 606510"/>
              <a:gd name="connsiteX51" fmla="*/ 353610 w 583783"/>
              <a:gd name="connsiteY51" fmla="*/ 192890 h 606510"/>
              <a:gd name="connsiteX52" fmla="*/ 358321 w 583783"/>
              <a:gd name="connsiteY52" fmla="*/ 197594 h 606510"/>
              <a:gd name="connsiteX53" fmla="*/ 355965 w 583783"/>
              <a:gd name="connsiteY53" fmla="*/ 203935 h 606510"/>
              <a:gd name="connsiteX54" fmla="*/ 341115 w 583783"/>
              <a:gd name="connsiteY54" fmla="*/ 219583 h 606510"/>
              <a:gd name="connsiteX55" fmla="*/ 358833 w 583783"/>
              <a:gd name="connsiteY55" fmla="*/ 316335 h 606510"/>
              <a:gd name="connsiteX56" fmla="*/ 359345 w 583783"/>
              <a:gd name="connsiteY56" fmla="*/ 316642 h 606510"/>
              <a:gd name="connsiteX57" fmla="*/ 362008 w 583783"/>
              <a:gd name="connsiteY57" fmla="*/ 322778 h 606510"/>
              <a:gd name="connsiteX58" fmla="*/ 357502 w 583783"/>
              <a:gd name="connsiteY58" fmla="*/ 327687 h 606510"/>
              <a:gd name="connsiteX59" fmla="*/ 298920 w 583783"/>
              <a:gd name="connsiteY59" fmla="*/ 318073 h 606510"/>
              <a:gd name="connsiteX60" fmla="*/ 281202 w 583783"/>
              <a:gd name="connsiteY60" fmla="*/ 221322 h 606510"/>
              <a:gd name="connsiteX61" fmla="*/ 296769 w 583783"/>
              <a:gd name="connsiteY61" fmla="*/ 205162 h 606510"/>
              <a:gd name="connsiteX62" fmla="*/ 296769 w 583783"/>
              <a:gd name="connsiteY62" fmla="*/ 204856 h 606510"/>
              <a:gd name="connsiteX63" fmla="*/ 296769 w 583783"/>
              <a:gd name="connsiteY63" fmla="*/ 33751 h 606510"/>
              <a:gd name="connsiteX64" fmla="*/ 144374 w 583783"/>
              <a:gd name="connsiteY64" fmla="*/ 55740 h 606510"/>
              <a:gd name="connsiteX65" fmla="*/ 144374 w 583783"/>
              <a:gd name="connsiteY65" fmla="*/ 147582 h 606510"/>
              <a:gd name="connsiteX66" fmla="*/ 144374 w 583783"/>
              <a:gd name="connsiteY66" fmla="*/ 148605 h 606510"/>
              <a:gd name="connsiteX67" fmla="*/ 155025 w 583783"/>
              <a:gd name="connsiteY67" fmla="*/ 170185 h 606510"/>
              <a:gd name="connsiteX68" fmla="*/ 196708 w 583783"/>
              <a:gd name="connsiteY68" fmla="*/ 176219 h 606510"/>
              <a:gd name="connsiteX69" fmla="*/ 201829 w 583783"/>
              <a:gd name="connsiteY69" fmla="*/ 180514 h 606510"/>
              <a:gd name="connsiteX70" fmla="*/ 200190 w 583783"/>
              <a:gd name="connsiteY70" fmla="*/ 186855 h 606510"/>
              <a:gd name="connsiteX71" fmla="*/ 169978 w 583783"/>
              <a:gd name="connsiteY71" fmla="*/ 216310 h 606510"/>
              <a:gd name="connsiteX72" fmla="*/ 177147 w 583783"/>
              <a:gd name="connsiteY72" fmla="*/ 257834 h 606510"/>
              <a:gd name="connsiteX73" fmla="*/ 174689 w 583783"/>
              <a:gd name="connsiteY73" fmla="*/ 263868 h 606510"/>
              <a:gd name="connsiteX74" fmla="*/ 168134 w 583783"/>
              <a:gd name="connsiteY74" fmla="*/ 264379 h 606510"/>
              <a:gd name="connsiteX75" fmla="*/ 130752 w 583783"/>
              <a:gd name="connsiteY75" fmla="*/ 244743 h 606510"/>
              <a:gd name="connsiteX76" fmla="*/ 93370 w 583783"/>
              <a:gd name="connsiteY76" fmla="*/ 264379 h 606510"/>
              <a:gd name="connsiteX77" fmla="*/ 86816 w 583783"/>
              <a:gd name="connsiteY77" fmla="*/ 263868 h 606510"/>
              <a:gd name="connsiteX78" fmla="*/ 84358 w 583783"/>
              <a:gd name="connsiteY78" fmla="*/ 257834 h 606510"/>
              <a:gd name="connsiteX79" fmla="*/ 91527 w 583783"/>
              <a:gd name="connsiteY79" fmla="*/ 216310 h 606510"/>
              <a:gd name="connsiteX80" fmla="*/ 61314 w 583783"/>
              <a:gd name="connsiteY80" fmla="*/ 186855 h 606510"/>
              <a:gd name="connsiteX81" fmla="*/ 59675 w 583783"/>
              <a:gd name="connsiteY81" fmla="*/ 180514 h 606510"/>
              <a:gd name="connsiteX82" fmla="*/ 64694 w 583783"/>
              <a:gd name="connsiteY82" fmla="*/ 176219 h 606510"/>
              <a:gd name="connsiteX83" fmla="*/ 106480 w 583783"/>
              <a:gd name="connsiteY83" fmla="*/ 170185 h 606510"/>
              <a:gd name="connsiteX84" fmla="*/ 117131 w 583783"/>
              <a:gd name="connsiteY84" fmla="*/ 148605 h 606510"/>
              <a:gd name="connsiteX85" fmla="*/ 117131 w 583783"/>
              <a:gd name="connsiteY85" fmla="*/ 147582 h 606510"/>
              <a:gd name="connsiteX86" fmla="*/ 117131 w 583783"/>
              <a:gd name="connsiteY86" fmla="*/ 64842 h 606510"/>
              <a:gd name="connsiteX87" fmla="*/ 25980 w 583783"/>
              <a:gd name="connsiteY87" fmla="*/ 109025 h 606510"/>
              <a:gd name="connsiteX88" fmla="*/ 2527 w 583783"/>
              <a:gd name="connsiteY88" fmla="*/ 103297 h 606510"/>
              <a:gd name="connsiteX89" fmla="*/ 8160 w 583783"/>
              <a:gd name="connsiteY89" fmla="*/ 79876 h 606510"/>
              <a:gd name="connsiteX90" fmla="*/ 291853 w 583783"/>
              <a:gd name="connsiteY90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83783" h="606510">
                <a:moveTo>
                  <a:pt x="468001" y="409138"/>
                </a:moveTo>
                <a:cubicBezTo>
                  <a:pt x="507597" y="409138"/>
                  <a:pt x="539696" y="441189"/>
                  <a:pt x="539696" y="480727"/>
                </a:cubicBezTo>
                <a:cubicBezTo>
                  <a:pt x="539696" y="520265"/>
                  <a:pt x="507597" y="552316"/>
                  <a:pt x="468001" y="552316"/>
                </a:cubicBezTo>
                <a:cubicBezTo>
                  <a:pt x="428405" y="552316"/>
                  <a:pt x="396306" y="520265"/>
                  <a:pt x="396306" y="480727"/>
                </a:cubicBezTo>
                <a:cubicBezTo>
                  <a:pt x="396306" y="441189"/>
                  <a:pt x="428405" y="409138"/>
                  <a:pt x="468001" y="409138"/>
                </a:cubicBezTo>
                <a:close/>
                <a:moveTo>
                  <a:pt x="79206" y="360607"/>
                </a:moveTo>
                <a:cubicBezTo>
                  <a:pt x="88271" y="362525"/>
                  <a:pt x="96593" y="367894"/>
                  <a:pt x="102022" y="376281"/>
                </a:cubicBezTo>
                <a:lnTo>
                  <a:pt x="176078" y="489810"/>
                </a:lnTo>
                <a:lnTo>
                  <a:pt x="300632" y="489810"/>
                </a:lnTo>
                <a:lnTo>
                  <a:pt x="289365" y="401544"/>
                </a:lnTo>
                <a:cubicBezTo>
                  <a:pt x="286804" y="381804"/>
                  <a:pt x="300837" y="363701"/>
                  <a:pt x="320708" y="361144"/>
                </a:cubicBezTo>
                <a:cubicBezTo>
                  <a:pt x="340477" y="358587"/>
                  <a:pt x="358607" y="372599"/>
                  <a:pt x="361167" y="392441"/>
                </a:cubicBezTo>
                <a:lnTo>
                  <a:pt x="377454" y="520289"/>
                </a:lnTo>
                <a:cubicBezTo>
                  <a:pt x="381960" y="528574"/>
                  <a:pt x="384521" y="538086"/>
                  <a:pt x="384521" y="548211"/>
                </a:cubicBezTo>
                <a:cubicBezTo>
                  <a:pt x="384521" y="580429"/>
                  <a:pt x="358402" y="606510"/>
                  <a:pt x="326137" y="606510"/>
                </a:cubicBezTo>
                <a:lnTo>
                  <a:pt x="161636" y="606510"/>
                </a:lnTo>
                <a:cubicBezTo>
                  <a:pt x="129371" y="606510"/>
                  <a:pt x="103251" y="580429"/>
                  <a:pt x="103251" y="548211"/>
                </a:cubicBezTo>
                <a:cubicBezTo>
                  <a:pt x="103251" y="538393"/>
                  <a:pt x="105709" y="529085"/>
                  <a:pt x="110011" y="521005"/>
                </a:cubicBezTo>
                <a:lnTo>
                  <a:pt x="41384" y="415659"/>
                </a:lnTo>
                <a:cubicBezTo>
                  <a:pt x="30424" y="398987"/>
                  <a:pt x="35238" y="376588"/>
                  <a:pt x="51934" y="365645"/>
                </a:cubicBezTo>
                <a:cubicBezTo>
                  <a:pt x="60333" y="360224"/>
                  <a:pt x="70141" y="358690"/>
                  <a:pt x="79206" y="360607"/>
                </a:cubicBezTo>
                <a:close/>
                <a:moveTo>
                  <a:pt x="291853" y="0"/>
                </a:moveTo>
                <a:cubicBezTo>
                  <a:pt x="392016" y="0"/>
                  <a:pt x="490131" y="27614"/>
                  <a:pt x="575648" y="79876"/>
                </a:cubicBezTo>
                <a:cubicBezTo>
                  <a:pt x="583637" y="84785"/>
                  <a:pt x="586197" y="95320"/>
                  <a:pt x="581281" y="103399"/>
                </a:cubicBezTo>
                <a:cubicBezTo>
                  <a:pt x="576263" y="111377"/>
                  <a:pt x="565816" y="113934"/>
                  <a:pt x="557725" y="109025"/>
                </a:cubicBezTo>
                <a:cubicBezTo>
                  <a:pt x="543182" y="100024"/>
                  <a:pt x="528230" y="91945"/>
                  <a:pt x="513072" y="84581"/>
                </a:cubicBezTo>
                <a:lnTo>
                  <a:pt x="513072" y="176117"/>
                </a:lnTo>
                <a:cubicBezTo>
                  <a:pt x="513072" y="176423"/>
                  <a:pt x="513072" y="176730"/>
                  <a:pt x="513072" y="177139"/>
                </a:cubicBezTo>
                <a:lnTo>
                  <a:pt x="523723" y="198617"/>
                </a:lnTo>
                <a:lnTo>
                  <a:pt x="565407" y="204753"/>
                </a:lnTo>
                <a:cubicBezTo>
                  <a:pt x="567762" y="205060"/>
                  <a:pt x="569708" y="206697"/>
                  <a:pt x="570425" y="208947"/>
                </a:cubicBezTo>
                <a:cubicBezTo>
                  <a:pt x="571244" y="211197"/>
                  <a:pt x="570630" y="213651"/>
                  <a:pt x="568889" y="215288"/>
                </a:cubicBezTo>
                <a:lnTo>
                  <a:pt x="538676" y="244743"/>
                </a:lnTo>
                <a:lnTo>
                  <a:pt x="545845" y="286266"/>
                </a:lnTo>
                <a:cubicBezTo>
                  <a:pt x="546255" y="288618"/>
                  <a:pt x="545231" y="290971"/>
                  <a:pt x="543387" y="292403"/>
                </a:cubicBezTo>
                <a:cubicBezTo>
                  <a:pt x="541441" y="293732"/>
                  <a:pt x="538881" y="293937"/>
                  <a:pt x="536833" y="292812"/>
                </a:cubicBezTo>
                <a:lnTo>
                  <a:pt x="499451" y="273175"/>
                </a:lnTo>
                <a:lnTo>
                  <a:pt x="462069" y="292812"/>
                </a:lnTo>
                <a:cubicBezTo>
                  <a:pt x="460020" y="293937"/>
                  <a:pt x="457460" y="293732"/>
                  <a:pt x="455514" y="292403"/>
                </a:cubicBezTo>
                <a:cubicBezTo>
                  <a:pt x="453568" y="290971"/>
                  <a:pt x="452646" y="288618"/>
                  <a:pt x="453056" y="286266"/>
                </a:cubicBezTo>
                <a:lnTo>
                  <a:pt x="460225" y="244743"/>
                </a:lnTo>
                <a:lnTo>
                  <a:pt x="430012" y="215288"/>
                </a:lnTo>
                <a:cubicBezTo>
                  <a:pt x="428271" y="213651"/>
                  <a:pt x="427657" y="211197"/>
                  <a:pt x="428374" y="208947"/>
                </a:cubicBezTo>
                <a:cubicBezTo>
                  <a:pt x="429091" y="206697"/>
                  <a:pt x="431037" y="205060"/>
                  <a:pt x="433392" y="204753"/>
                </a:cubicBezTo>
                <a:lnTo>
                  <a:pt x="475178" y="198617"/>
                </a:lnTo>
                <a:lnTo>
                  <a:pt x="485829" y="177139"/>
                </a:lnTo>
                <a:cubicBezTo>
                  <a:pt x="485829" y="176730"/>
                  <a:pt x="485829" y="176423"/>
                  <a:pt x="485829" y="176117"/>
                </a:cubicBezTo>
                <a:lnTo>
                  <a:pt x="485829" y="73842"/>
                </a:lnTo>
                <a:cubicBezTo>
                  <a:pt x="485829" y="73331"/>
                  <a:pt x="485829" y="72819"/>
                  <a:pt x="485829" y="72308"/>
                </a:cubicBezTo>
                <a:cubicBezTo>
                  <a:pt x="433802" y="50830"/>
                  <a:pt x="379112" y="38251"/>
                  <a:pt x="324114" y="34773"/>
                </a:cubicBezTo>
                <a:lnTo>
                  <a:pt x="324114" y="192787"/>
                </a:lnTo>
                <a:cubicBezTo>
                  <a:pt x="333741" y="190742"/>
                  <a:pt x="343778" y="190742"/>
                  <a:pt x="353610" y="192890"/>
                </a:cubicBezTo>
                <a:cubicBezTo>
                  <a:pt x="355965" y="193401"/>
                  <a:pt x="357809" y="195242"/>
                  <a:pt x="358321" y="197594"/>
                </a:cubicBezTo>
                <a:cubicBezTo>
                  <a:pt x="358833" y="199946"/>
                  <a:pt x="357911" y="202401"/>
                  <a:pt x="355965" y="203935"/>
                </a:cubicBezTo>
                <a:cubicBezTo>
                  <a:pt x="350435" y="208231"/>
                  <a:pt x="345417" y="213447"/>
                  <a:pt x="341115" y="219583"/>
                </a:cubicBezTo>
                <a:cubicBezTo>
                  <a:pt x="319300" y="251186"/>
                  <a:pt x="327187" y="294448"/>
                  <a:pt x="358833" y="316335"/>
                </a:cubicBezTo>
                <a:cubicBezTo>
                  <a:pt x="359038" y="316437"/>
                  <a:pt x="359140" y="316539"/>
                  <a:pt x="359345" y="316642"/>
                </a:cubicBezTo>
                <a:cubicBezTo>
                  <a:pt x="361291" y="317971"/>
                  <a:pt x="362315" y="320323"/>
                  <a:pt x="362008" y="322778"/>
                </a:cubicBezTo>
                <a:cubicBezTo>
                  <a:pt x="361598" y="325130"/>
                  <a:pt x="359857" y="327074"/>
                  <a:pt x="357502" y="327687"/>
                </a:cubicBezTo>
                <a:cubicBezTo>
                  <a:pt x="338247" y="333210"/>
                  <a:pt x="316740" y="330346"/>
                  <a:pt x="298920" y="318073"/>
                </a:cubicBezTo>
                <a:cubicBezTo>
                  <a:pt x="267273" y="296187"/>
                  <a:pt x="259387" y="252925"/>
                  <a:pt x="281202" y="221322"/>
                </a:cubicBezTo>
                <a:cubicBezTo>
                  <a:pt x="285606" y="214879"/>
                  <a:pt x="290931" y="209560"/>
                  <a:pt x="296769" y="205162"/>
                </a:cubicBezTo>
                <a:cubicBezTo>
                  <a:pt x="296769" y="205060"/>
                  <a:pt x="296769" y="204958"/>
                  <a:pt x="296769" y="204856"/>
                </a:cubicBezTo>
                <a:lnTo>
                  <a:pt x="296769" y="33751"/>
                </a:lnTo>
                <a:cubicBezTo>
                  <a:pt x="245458" y="33239"/>
                  <a:pt x="194045" y="40603"/>
                  <a:pt x="144374" y="55740"/>
                </a:cubicBezTo>
                <a:lnTo>
                  <a:pt x="144374" y="147582"/>
                </a:lnTo>
                <a:cubicBezTo>
                  <a:pt x="144374" y="147991"/>
                  <a:pt x="144374" y="148298"/>
                  <a:pt x="144374" y="148605"/>
                </a:cubicBezTo>
                <a:lnTo>
                  <a:pt x="155025" y="170185"/>
                </a:lnTo>
                <a:lnTo>
                  <a:pt x="196708" y="176219"/>
                </a:lnTo>
                <a:cubicBezTo>
                  <a:pt x="199064" y="176628"/>
                  <a:pt x="201010" y="178264"/>
                  <a:pt x="201829" y="180514"/>
                </a:cubicBezTo>
                <a:cubicBezTo>
                  <a:pt x="202546" y="182764"/>
                  <a:pt x="201931" y="185219"/>
                  <a:pt x="200190" y="186855"/>
                </a:cubicBezTo>
                <a:lnTo>
                  <a:pt x="169978" y="216310"/>
                </a:lnTo>
                <a:lnTo>
                  <a:pt x="177147" y="257834"/>
                </a:lnTo>
                <a:cubicBezTo>
                  <a:pt x="177556" y="260186"/>
                  <a:pt x="176532" y="262538"/>
                  <a:pt x="174689" y="263868"/>
                </a:cubicBezTo>
                <a:cubicBezTo>
                  <a:pt x="172743" y="265300"/>
                  <a:pt x="170182" y="265504"/>
                  <a:pt x="168134" y="264379"/>
                </a:cubicBezTo>
                <a:lnTo>
                  <a:pt x="130752" y="244743"/>
                </a:lnTo>
                <a:lnTo>
                  <a:pt x="93370" y="264379"/>
                </a:lnTo>
                <a:cubicBezTo>
                  <a:pt x="91322" y="265504"/>
                  <a:pt x="88762" y="265300"/>
                  <a:pt x="86816" y="263868"/>
                </a:cubicBezTo>
                <a:cubicBezTo>
                  <a:pt x="84870" y="262538"/>
                  <a:pt x="83948" y="260186"/>
                  <a:pt x="84358" y="257834"/>
                </a:cubicBezTo>
                <a:lnTo>
                  <a:pt x="91527" y="216310"/>
                </a:lnTo>
                <a:lnTo>
                  <a:pt x="61314" y="186855"/>
                </a:lnTo>
                <a:cubicBezTo>
                  <a:pt x="59573" y="185219"/>
                  <a:pt x="58958" y="182764"/>
                  <a:pt x="59675" y="180514"/>
                </a:cubicBezTo>
                <a:cubicBezTo>
                  <a:pt x="60392" y="178264"/>
                  <a:pt x="62338" y="176628"/>
                  <a:pt x="64694" y="176219"/>
                </a:cubicBezTo>
                <a:lnTo>
                  <a:pt x="106480" y="170185"/>
                </a:lnTo>
                <a:lnTo>
                  <a:pt x="117131" y="148605"/>
                </a:lnTo>
                <a:cubicBezTo>
                  <a:pt x="117131" y="148298"/>
                  <a:pt x="117131" y="147991"/>
                  <a:pt x="117131" y="147582"/>
                </a:cubicBezTo>
                <a:lnTo>
                  <a:pt x="117131" y="64842"/>
                </a:lnTo>
                <a:cubicBezTo>
                  <a:pt x="85791" y="76399"/>
                  <a:pt x="55271" y="91126"/>
                  <a:pt x="25980" y="109025"/>
                </a:cubicBezTo>
                <a:cubicBezTo>
                  <a:pt x="17992" y="113934"/>
                  <a:pt x="7443" y="111377"/>
                  <a:pt x="2527" y="103297"/>
                </a:cubicBezTo>
                <a:cubicBezTo>
                  <a:pt x="-2389" y="95320"/>
                  <a:pt x="69" y="84785"/>
                  <a:pt x="8160" y="79876"/>
                </a:cubicBezTo>
                <a:cubicBezTo>
                  <a:pt x="93575" y="27614"/>
                  <a:pt x="191690" y="0"/>
                  <a:pt x="291853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6409274-3C8A-4D7E-A8C7-D2BD33466EEF}"/>
              </a:ext>
            </a:extLst>
          </p:cNvPr>
          <p:cNvCxnSpPr>
            <a:cxnSpLocks/>
          </p:cNvCxnSpPr>
          <p:nvPr/>
        </p:nvCxnSpPr>
        <p:spPr>
          <a:xfrm>
            <a:off x="1818806" y="953440"/>
            <a:ext cx="0" cy="503588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06B4C8D5-6406-437D-8B24-C53220729A14}"/>
              </a:ext>
            </a:extLst>
          </p:cNvPr>
          <p:cNvSpPr txBox="1"/>
          <p:nvPr/>
        </p:nvSpPr>
        <p:spPr>
          <a:xfrm>
            <a:off x="5758449" y="4512396"/>
            <a:ext cx="229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SWOT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分析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2222447-839C-4B7B-8FDB-D4721B894681}"/>
              </a:ext>
            </a:extLst>
          </p:cNvPr>
          <p:cNvSpPr/>
          <p:nvPr/>
        </p:nvSpPr>
        <p:spPr>
          <a:xfrm>
            <a:off x="3464192" y="2421179"/>
            <a:ext cx="512436" cy="51243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3">
            <a:hlinkClick r:id="rId2"/>
            <a:extLst>
              <a:ext uri="{FF2B5EF4-FFF2-40B4-BE49-F238E27FC236}">
                <a16:creationId xmlns:a16="http://schemas.microsoft.com/office/drawing/2014/main" id="{23EEB509-EB1A-0A2A-5F8F-B66F94DE2AE0}"/>
              </a:ext>
            </a:extLst>
          </p:cNvPr>
          <p:cNvSpPr txBox="1"/>
          <p:nvPr/>
        </p:nvSpPr>
        <p:spPr>
          <a:xfrm>
            <a:off x="3886801" y="64288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4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DC39392-CFC6-4752-8D02-DD3969627E6D}"/>
              </a:ext>
            </a:extLst>
          </p:cNvPr>
          <p:cNvSpPr/>
          <p:nvPr/>
        </p:nvSpPr>
        <p:spPr>
          <a:xfrm>
            <a:off x="-1030146" y="4533045"/>
            <a:ext cx="15058663" cy="1231148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3A4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60BEA62-D360-417D-A757-AF8788BC0CF9}"/>
              </a:ext>
            </a:extLst>
          </p:cNvPr>
          <p:cNvSpPr/>
          <p:nvPr/>
        </p:nvSpPr>
        <p:spPr>
          <a:xfrm flipV="1">
            <a:off x="-924045" y="3854370"/>
            <a:ext cx="15058663" cy="1664453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FE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367983E-468A-442E-AF98-51A91FF0E189}"/>
              </a:ext>
            </a:extLst>
          </p:cNvPr>
          <p:cNvSpPr/>
          <p:nvPr/>
        </p:nvSpPr>
        <p:spPr>
          <a:xfrm>
            <a:off x="4400911" y="1172871"/>
            <a:ext cx="3390179" cy="47375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  <a:alpha val="74000"/>
              </a:schemeClr>
            </a:solidFill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DBF93B2-0BA6-4E26-A70C-2D24DF5B58E3}"/>
              </a:ext>
            </a:extLst>
          </p:cNvPr>
          <p:cNvSpPr/>
          <p:nvPr/>
        </p:nvSpPr>
        <p:spPr>
          <a:xfrm>
            <a:off x="2442258" y="4074289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73802B-A18A-49DC-95B3-18C0227E2F3F}"/>
              </a:ext>
            </a:extLst>
          </p:cNvPr>
          <p:cNvSpPr/>
          <p:nvPr/>
        </p:nvSpPr>
        <p:spPr>
          <a:xfrm>
            <a:off x="9931078" y="4689863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419724A-3B3F-4850-8BB8-9C048F5AA770}"/>
              </a:ext>
            </a:extLst>
          </p:cNvPr>
          <p:cNvSpPr/>
          <p:nvPr/>
        </p:nvSpPr>
        <p:spPr>
          <a:xfrm>
            <a:off x="5680502" y="1574867"/>
            <a:ext cx="830996" cy="830996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88334E7-473E-4E3C-BB64-685B1CCD896C}"/>
              </a:ext>
            </a:extLst>
          </p:cNvPr>
          <p:cNvSpPr/>
          <p:nvPr/>
        </p:nvSpPr>
        <p:spPr>
          <a:xfrm>
            <a:off x="4400910" y="5148619"/>
            <a:ext cx="3390179" cy="788119"/>
          </a:xfrm>
          <a:prstGeom prst="roundRect">
            <a:avLst>
              <a:gd name="adj" fmla="val 0"/>
            </a:avLst>
          </a:prstGeom>
          <a:solidFill>
            <a:srgbClr val="3A4161"/>
          </a:solidFill>
          <a:ln>
            <a:noFill/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1AA8D1-0C58-4C71-9E20-460B65F80F8D}"/>
              </a:ext>
            </a:extLst>
          </p:cNvPr>
          <p:cNvSpPr txBox="1"/>
          <p:nvPr/>
        </p:nvSpPr>
        <p:spPr>
          <a:xfrm>
            <a:off x="4615690" y="3888169"/>
            <a:ext cx="302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A4161"/>
                </a:solidFill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3A416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2D8329-6EF2-464C-8387-15C71A947A3A}"/>
              </a:ext>
            </a:extLst>
          </p:cNvPr>
          <p:cNvSpPr txBox="1"/>
          <p:nvPr/>
        </p:nvSpPr>
        <p:spPr>
          <a:xfrm>
            <a:off x="4915179" y="2841912"/>
            <a:ext cx="242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3A4161"/>
                </a:solidFill>
                <a:cs typeface="+mn-ea"/>
                <a:sym typeface="+mn-lt"/>
              </a:rPr>
              <a:t>PART.01</a:t>
            </a:r>
            <a:endParaRPr lang="zh-CN" altLang="en-US" sz="4000" b="1" dirty="0">
              <a:solidFill>
                <a:srgbClr val="3A416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7724F-C9FE-4E9B-8D8D-7CEADCD44C49}"/>
              </a:ext>
            </a:extLst>
          </p:cNvPr>
          <p:cNvCxnSpPr/>
          <p:nvPr/>
        </p:nvCxnSpPr>
        <p:spPr>
          <a:xfrm>
            <a:off x="5614430" y="3703629"/>
            <a:ext cx="1024360" cy="0"/>
          </a:xfrm>
          <a:prstGeom prst="line">
            <a:avLst/>
          </a:prstGeom>
          <a:ln>
            <a:solidFill>
              <a:srgbClr val="3A4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arm-bell_72693">
            <a:extLst>
              <a:ext uri="{FF2B5EF4-FFF2-40B4-BE49-F238E27FC236}">
                <a16:creationId xmlns:a16="http://schemas.microsoft.com/office/drawing/2014/main" id="{C0D2C9E4-C650-41CC-A75B-616F01640B59}"/>
              </a:ext>
            </a:extLst>
          </p:cNvPr>
          <p:cNvSpPr>
            <a:spLocks noChangeAspect="1"/>
          </p:cNvSpPr>
          <p:nvPr/>
        </p:nvSpPr>
        <p:spPr bwMode="auto">
          <a:xfrm>
            <a:off x="5959192" y="1837944"/>
            <a:ext cx="273615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A52CD88D-4EAD-4A9C-BA3E-085FED343759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31C12AEA-B09E-4017-AF62-0D292F44382F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alarm-bell_72693">
              <a:extLst>
                <a:ext uri="{FF2B5EF4-FFF2-40B4-BE49-F238E27FC236}">
                  <a16:creationId xmlns:a16="http://schemas.microsoft.com/office/drawing/2014/main" id="{966B141F-D08B-4891-BB63-77FDF2C78B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ïṧlíḍê">
            <a:extLst>
              <a:ext uri="{FF2B5EF4-FFF2-40B4-BE49-F238E27FC236}">
                <a16:creationId xmlns:a16="http://schemas.microsoft.com/office/drawing/2014/main" id="{119BB758-4C81-4391-BED7-BB32E7FD448B}"/>
              </a:ext>
            </a:extLst>
          </p:cNvPr>
          <p:cNvSpPr/>
          <p:nvPr/>
        </p:nvSpPr>
        <p:spPr>
          <a:xfrm>
            <a:off x="2023023" y="1938602"/>
            <a:ext cx="2155756" cy="2062512"/>
          </a:xfrm>
          <a:prstGeom prst="roundRect">
            <a:avLst>
              <a:gd name="adj" fmla="val 3711"/>
            </a:avLst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ḻidê">
            <a:extLst>
              <a:ext uri="{FF2B5EF4-FFF2-40B4-BE49-F238E27FC236}">
                <a16:creationId xmlns:a16="http://schemas.microsoft.com/office/drawing/2014/main" id="{86B5F98C-3518-4900-A083-326D97CB7E10}"/>
              </a:ext>
            </a:extLst>
          </p:cNvPr>
          <p:cNvSpPr/>
          <p:nvPr/>
        </p:nvSpPr>
        <p:spPr>
          <a:xfrm>
            <a:off x="2716781" y="2544832"/>
            <a:ext cx="768238" cy="850051"/>
          </a:xfrm>
          <a:custGeom>
            <a:avLst/>
            <a:gdLst>
              <a:gd name="connsiteX0" fmla="*/ 481589 w 546670"/>
              <a:gd name="connsiteY0" fmla="*/ 391913 h 604887"/>
              <a:gd name="connsiteX1" fmla="*/ 451551 w 546670"/>
              <a:gd name="connsiteY1" fmla="*/ 406688 h 604887"/>
              <a:gd name="connsiteX2" fmla="*/ 375678 w 546670"/>
              <a:gd name="connsiteY2" fmla="*/ 429906 h 604887"/>
              <a:gd name="connsiteX3" fmla="*/ 352427 w 546670"/>
              <a:gd name="connsiteY3" fmla="*/ 505670 h 604887"/>
              <a:gd name="connsiteX4" fmla="*/ 337631 w 546670"/>
              <a:gd name="connsiteY4" fmla="*/ 535554 h 604887"/>
              <a:gd name="connsiteX5" fmla="*/ 481589 w 546670"/>
              <a:gd name="connsiteY5" fmla="*/ 391913 h 604887"/>
              <a:gd name="connsiteX6" fmla="*/ 384133 w 546670"/>
              <a:gd name="connsiteY6" fmla="*/ 226609 h 604887"/>
              <a:gd name="connsiteX7" fmla="*/ 388361 w 546670"/>
              <a:gd name="connsiteY7" fmla="*/ 302373 h 604887"/>
              <a:gd name="connsiteX8" fmla="*/ 384133 w 546670"/>
              <a:gd name="connsiteY8" fmla="*/ 378137 h 604887"/>
              <a:gd name="connsiteX9" fmla="*/ 432639 w 546670"/>
              <a:gd name="connsiteY9" fmla="*/ 362029 h 604887"/>
              <a:gd name="connsiteX10" fmla="*/ 498165 w 546670"/>
              <a:gd name="connsiteY10" fmla="*/ 302373 h 604887"/>
              <a:gd name="connsiteX11" fmla="*/ 432639 w 546670"/>
              <a:gd name="connsiteY11" fmla="*/ 242717 h 604887"/>
              <a:gd name="connsiteX12" fmla="*/ 384133 w 546670"/>
              <a:gd name="connsiteY12" fmla="*/ 226609 h 604887"/>
              <a:gd name="connsiteX13" fmla="*/ 135706 w 546670"/>
              <a:gd name="connsiteY13" fmla="*/ 175523 h 604887"/>
              <a:gd name="connsiteX14" fmla="*/ 126473 w 546670"/>
              <a:gd name="connsiteY14" fmla="*/ 178856 h 604887"/>
              <a:gd name="connsiteX15" fmla="*/ 123248 w 546670"/>
              <a:gd name="connsiteY15" fmla="*/ 182633 h 604887"/>
              <a:gd name="connsiteX16" fmla="*/ 123248 w 546670"/>
              <a:gd name="connsiteY16" fmla="*/ 192075 h 604887"/>
              <a:gd name="connsiteX17" fmla="*/ 121801 w 546670"/>
              <a:gd name="connsiteY17" fmla="*/ 193075 h 604887"/>
              <a:gd name="connsiteX18" fmla="*/ 120912 w 546670"/>
              <a:gd name="connsiteY18" fmla="*/ 196075 h 604887"/>
              <a:gd name="connsiteX19" fmla="*/ 122914 w 546670"/>
              <a:gd name="connsiteY19" fmla="*/ 216404 h 604887"/>
              <a:gd name="connsiteX20" fmla="*/ 125695 w 546670"/>
              <a:gd name="connsiteY20" fmla="*/ 219737 h 604887"/>
              <a:gd name="connsiteX21" fmla="*/ 126807 w 546670"/>
              <a:gd name="connsiteY21" fmla="*/ 219848 h 604887"/>
              <a:gd name="connsiteX22" fmla="*/ 129810 w 546670"/>
              <a:gd name="connsiteY22" fmla="*/ 218293 h 604887"/>
              <a:gd name="connsiteX23" fmla="*/ 140600 w 546670"/>
              <a:gd name="connsiteY23" fmla="*/ 204073 h 604887"/>
              <a:gd name="connsiteX24" fmla="*/ 141379 w 546670"/>
              <a:gd name="connsiteY24" fmla="*/ 201740 h 604887"/>
              <a:gd name="connsiteX25" fmla="*/ 141379 w 546670"/>
              <a:gd name="connsiteY25" fmla="*/ 178856 h 604887"/>
              <a:gd name="connsiteX26" fmla="*/ 139488 w 546670"/>
              <a:gd name="connsiteY26" fmla="*/ 175634 h 604887"/>
              <a:gd name="connsiteX27" fmla="*/ 135706 w 546670"/>
              <a:gd name="connsiteY27" fmla="*/ 175523 h 604887"/>
              <a:gd name="connsiteX28" fmla="*/ 87208 w 546670"/>
              <a:gd name="connsiteY28" fmla="*/ 175523 h 604887"/>
              <a:gd name="connsiteX29" fmla="*/ 83537 w 546670"/>
              <a:gd name="connsiteY29" fmla="*/ 175634 h 604887"/>
              <a:gd name="connsiteX30" fmla="*/ 81646 w 546670"/>
              <a:gd name="connsiteY30" fmla="*/ 178856 h 604887"/>
              <a:gd name="connsiteX31" fmla="*/ 81646 w 546670"/>
              <a:gd name="connsiteY31" fmla="*/ 201740 h 604887"/>
              <a:gd name="connsiteX32" fmla="*/ 82425 w 546670"/>
              <a:gd name="connsiteY32" fmla="*/ 204073 h 604887"/>
              <a:gd name="connsiteX33" fmla="*/ 93103 w 546670"/>
              <a:gd name="connsiteY33" fmla="*/ 218293 h 604887"/>
              <a:gd name="connsiteX34" fmla="*/ 96218 w 546670"/>
              <a:gd name="connsiteY34" fmla="*/ 219848 h 604887"/>
              <a:gd name="connsiteX35" fmla="*/ 97219 w 546670"/>
              <a:gd name="connsiteY35" fmla="*/ 219737 h 604887"/>
              <a:gd name="connsiteX36" fmla="*/ 100000 w 546670"/>
              <a:gd name="connsiteY36" fmla="*/ 216404 h 604887"/>
              <a:gd name="connsiteX37" fmla="*/ 102113 w 546670"/>
              <a:gd name="connsiteY37" fmla="*/ 196075 h 604887"/>
              <a:gd name="connsiteX38" fmla="*/ 101112 w 546670"/>
              <a:gd name="connsiteY38" fmla="*/ 193075 h 604887"/>
              <a:gd name="connsiteX39" fmla="*/ 99666 w 546670"/>
              <a:gd name="connsiteY39" fmla="*/ 192075 h 604887"/>
              <a:gd name="connsiteX40" fmla="*/ 99666 w 546670"/>
              <a:gd name="connsiteY40" fmla="*/ 182633 h 604887"/>
              <a:gd name="connsiteX41" fmla="*/ 96551 w 546670"/>
              <a:gd name="connsiteY41" fmla="*/ 178856 h 604887"/>
              <a:gd name="connsiteX42" fmla="*/ 87208 w 546670"/>
              <a:gd name="connsiteY42" fmla="*/ 175523 h 604887"/>
              <a:gd name="connsiteX43" fmla="*/ 93214 w 546670"/>
              <a:gd name="connsiteY43" fmla="*/ 72653 h 604887"/>
              <a:gd name="connsiteX44" fmla="*/ 66629 w 546670"/>
              <a:gd name="connsiteY44" fmla="*/ 79652 h 604887"/>
              <a:gd name="connsiteX45" fmla="*/ 64516 w 546670"/>
              <a:gd name="connsiteY45" fmla="*/ 83096 h 604887"/>
              <a:gd name="connsiteX46" fmla="*/ 64516 w 546670"/>
              <a:gd name="connsiteY46" fmla="*/ 89872 h 604887"/>
              <a:gd name="connsiteX47" fmla="*/ 62959 w 546670"/>
              <a:gd name="connsiteY47" fmla="*/ 89872 h 604887"/>
              <a:gd name="connsiteX48" fmla="*/ 59065 w 546670"/>
              <a:gd name="connsiteY48" fmla="*/ 93761 h 604887"/>
              <a:gd name="connsiteX49" fmla="*/ 59065 w 546670"/>
              <a:gd name="connsiteY49" fmla="*/ 99982 h 604887"/>
              <a:gd name="connsiteX50" fmla="*/ 60845 w 546670"/>
              <a:gd name="connsiteY50" fmla="*/ 103203 h 604887"/>
              <a:gd name="connsiteX51" fmla="*/ 64516 w 546670"/>
              <a:gd name="connsiteY51" fmla="*/ 105647 h 604887"/>
              <a:gd name="connsiteX52" fmla="*/ 64738 w 546670"/>
              <a:gd name="connsiteY52" fmla="*/ 107202 h 604887"/>
              <a:gd name="connsiteX53" fmla="*/ 78531 w 546670"/>
              <a:gd name="connsiteY53" fmla="*/ 138974 h 604887"/>
              <a:gd name="connsiteX54" fmla="*/ 101223 w 546670"/>
              <a:gd name="connsiteY54" fmla="*/ 158526 h 604887"/>
              <a:gd name="connsiteX55" fmla="*/ 121801 w 546670"/>
              <a:gd name="connsiteY55" fmla="*/ 158526 h 604887"/>
              <a:gd name="connsiteX56" fmla="*/ 144493 w 546670"/>
              <a:gd name="connsiteY56" fmla="*/ 138974 h 604887"/>
              <a:gd name="connsiteX57" fmla="*/ 158175 w 546670"/>
              <a:gd name="connsiteY57" fmla="*/ 107202 h 604887"/>
              <a:gd name="connsiteX58" fmla="*/ 158398 w 546670"/>
              <a:gd name="connsiteY58" fmla="*/ 105647 h 604887"/>
              <a:gd name="connsiteX59" fmla="*/ 162179 w 546670"/>
              <a:gd name="connsiteY59" fmla="*/ 103203 h 604887"/>
              <a:gd name="connsiteX60" fmla="*/ 163848 w 546670"/>
              <a:gd name="connsiteY60" fmla="*/ 100093 h 604887"/>
              <a:gd name="connsiteX61" fmla="*/ 163848 w 546670"/>
              <a:gd name="connsiteY61" fmla="*/ 93761 h 604887"/>
              <a:gd name="connsiteX62" fmla="*/ 160066 w 546670"/>
              <a:gd name="connsiteY62" fmla="*/ 89872 h 604887"/>
              <a:gd name="connsiteX63" fmla="*/ 157953 w 546670"/>
              <a:gd name="connsiteY63" fmla="*/ 89872 h 604887"/>
              <a:gd name="connsiteX64" fmla="*/ 156729 w 546670"/>
              <a:gd name="connsiteY64" fmla="*/ 88650 h 604887"/>
              <a:gd name="connsiteX65" fmla="*/ 153058 w 546670"/>
              <a:gd name="connsiteY65" fmla="*/ 88317 h 604887"/>
              <a:gd name="connsiteX66" fmla="*/ 137930 w 546670"/>
              <a:gd name="connsiteY66" fmla="*/ 91761 h 604887"/>
              <a:gd name="connsiteX67" fmla="*/ 114460 w 546670"/>
              <a:gd name="connsiteY67" fmla="*/ 81207 h 604887"/>
              <a:gd name="connsiteX68" fmla="*/ 93214 w 546670"/>
              <a:gd name="connsiteY68" fmla="*/ 72653 h 604887"/>
              <a:gd name="connsiteX69" fmla="*/ 337631 w 546670"/>
              <a:gd name="connsiteY69" fmla="*/ 69193 h 604887"/>
              <a:gd name="connsiteX70" fmla="*/ 352427 w 546670"/>
              <a:gd name="connsiteY70" fmla="*/ 99187 h 604887"/>
              <a:gd name="connsiteX71" fmla="*/ 375678 w 546670"/>
              <a:gd name="connsiteY71" fmla="*/ 174952 h 604887"/>
              <a:gd name="connsiteX72" fmla="*/ 451551 w 546670"/>
              <a:gd name="connsiteY72" fmla="*/ 198059 h 604887"/>
              <a:gd name="connsiteX73" fmla="*/ 481589 w 546670"/>
              <a:gd name="connsiteY73" fmla="*/ 212945 h 604887"/>
              <a:gd name="connsiteX74" fmla="*/ 337631 w 546670"/>
              <a:gd name="connsiteY74" fmla="*/ 69193 h 604887"/>
              <a:gd name="connsiteX75" fmla="*/ 247963 w 546670"/>
              <a:gd name="connsiteY75" fmla="*/ 4093 h 604887"/>
              <a:gd name="connsiteX76" fmla="*/ 546670 w 546670"/>
              <a:gd name="connsiteY76" fmla="*/ 302373 h 604887"/>
              <a:gd name="connsiteX77" fmla="*/ 247963 w 546670"/>
              <a:gd name="connsiteY77" fmla="*/ 600653 h 604887"/>
              <a:gd name="connsiteX78" fmla="*/ 242957 w 546670"/>
              <a:gd name="connsiteY78" fmla="*/ 600653 h 604887"/>
              <a:gd name="connsiteX79" fmla="*/ 242957 w 546670"/>
              <a:gd name="connsiteY79" fmla="*/ 551662 h 604887"/>
              <a:gd name="connsiteX80" fmla="*/ 247963 w 546670"/>
              <a:gd name="connsiteY80" fmla="*/ 552217 h 604887"/>
              <a:gd name="connsiteX81" fmla="*/ 307705 w 546670"/>
              <a:gd name="connsiteY81" fmla="*/ 486674 h 604887"/>
              <a:gd name="connsiteX82" fmla="*/ 323836 w 546670"/>
              <a:gd name="connsiteY82" fmla="*/ 438238 h 604887"/>
              <a:gd name="connsiteX83" fmla="*/ 247963 w 546670"/>
              <a:gd name="connsiteY83" fmla="*/ 442570 h 604887"/>
              <a:gd name="connsiteX84" fmla="*/ 242957 w 546670"/>
              <a:gd name="connsiteY84" fmla="*/ 442570 h 604887"/>
              <a:gd name="connsiteX85" fmla="*/ 242957 w 546670"/>
              <a:gd name="connsiteY85" fmla="*/ 394024 h 604887"/>
              <a:gd name="connsiteX86" fmla="*/ 247963 w 546670"/>
              <a:gd name="connsiteY86" fmla="*/ 394135 h 604887"/>
              <a:gd name="connsiteX87" fmla="*/ 333848 w 546670"/>
              <a:gd name="connsiteY87" fmla="*/ 388136 h 604887"/>
              <a:gd name="connsiteX88" fmla="*/ 339856 w 546670"/>
              <a:gd name="connsiteY88" fmla="*/ 302373 h 604887"/>
              <a:gd name="connsiteX89" fmla="*/ 333848 w 546670"/>
              <a:gd name="connsiteY89" fmla="*/ 216722 h 604887"/>
              <a:gd name="connsiteX90" fmla="*/ 247963 w 546670"/>
              <a:gd name="connsiteY90" fmla="*/ 210723 h 604887"/>
              <a:gd name="connsiteX91" fmla="*/ 242957 w 546670"/>
              <a:gd name="connsiteY91" fmla="*/ 210723 h 604887"/>
              <a:gd name="connsiteX92" fmla="*/ 242957 w 546670"/>
              <a:gd name="connsiteY92" fmla="*/ 162287 h 604887"/>
              <a:gd name="connsiteX93" fmla="*/ 247963 w 546670"/>
              <a:gd name="connsiteY93" fmla="*/ 162176 h 604887"/>
              <a:gd name="connsiteX94" fmla="*/ 323836 w 546670"/>
              <a:gd name="connsiteY94" fmla="*/ 166509 h 604887"/>
              <a:gd name="connsiteX95" fmla="*/ 307705 w 546670"/>
              <a:gd name="connsiteY95" fmla="*/ 118073 h 604887"/>
              <a:gd name="connsiteX96" fmla="*/ 247963 w 546670"/>
              <a:gd name="connsiteY96" fmla="*/ 52640 h 604887"/>
              <a:gd name="connsiteX97" fmla="*/ 242957 w 546670"/>
              <a:gd name="connsiteY97" fmla="*/ 53196 h 604887"/>
              <a:gd name="connsiteX98" fmla="*/ 242957 w 546670"/>
              <a:gd name="connsiteY98" fmla="*/ 4204 h 604887"/>
              <a:gd name="connsiteX99" fmla="*/ 247963 w 546670"/>
              <a:gd name="connsiteY99" fmla="*/ 4093 h 604887"/>
              <a:gd name="connsiteX100" fmla="*/ 101779 w 546670"/>
              <a:gd name="connsiteY100" fmla="*/ 0 h 604887"/>
              <a:gd name="connsiteX101" fmla="*/ 121134 w 546670"/>
              <a:gd name="connsiteY101" fmla="*/ 0 h 604887"/>
              <a:gd name="connsiteX102" fmla="*/ 180978 w 546670"/>
              <a:gd name="connsiteY102" fmla="*/ 59656 h 604887"/>
              <a:gd name="connsiteX103" fmla="*/ 180978 w 546670"/>
              <a:gd name="connsiteY103" fmla="*/ 78430 h 604887"/>
              <a:gd name="connsiteX104" fmla="*/ 184315 w 546670"/>
              <a:gd name="connsiteY104" fmla="*/ 89095 h 604887"/>
              <a:gd name="connsiteX105" fmla="*/ 184315 w 546670"/>
              <a:gd name="connsiteY105" fmla="*/ 102426 h 604887"/>
              <a:gd name="connsiteX106" fmla="*/ 177752 w 546670"/>
              <a:gd name="connsiteY106" fmla="*/ 116534 h 604887"/>
              <a:gd name="connsiteX107" fmla="*/ 173859 w 546670"/>
              <a:gd name="connsiteY107" fmla="*/ 126643 h 604887"/>
              <a:gd name="connsiteX108" fmla="*/ 161067 w 546670"/>
              <a:gd name="connsiteY108" fmla="*/ 150861 h 604887"/>
              <a:gd name="connsiteX109" fmla="*/ 152502 w 546670"/>
              <a:gd name="connsiteY109" fmla="*/ 161748 h 604887"/>
              <a:gd name="connsiteX110" fmla="*/ 160400 w 546670"/>
              <a:gd name="connsiteY110" fmla="*/ 167747 h 604887"/>
              <a:gd name="connsiteX111" fmla="*/ 204115 w 546670"/>
              <a:gd name="connsiteY111" fmla="*/ 176412 h 604887"/>
              <a:gd name="connsiteX112" fmla="*/ 223692 w 546670"/>
              <a:gd name="connsiteY112" fmla="*/ 200407 h 604887"/>
              <a:gd name="connsiteX113" fmla="*/ 223692 w 546670"/>
              <a:gd name="connsiteY113" fmla="*/ 358044 h 604887"/>
              <a:gd name="connsiteX114" fmla="*/ 221467 w 546670"/>
              <a:gd name="connsiteY114" fmla="*/ 368265 h 604887"/>
              <a:gd name="connsiteX115" fmla="*/ 221467 w 546670"/>
              <a:gd name="connsiteY115" fmla="*/ 385484 h 604887"/>
              <a:gd name="connsiteX116" fmla="*/ 200110 w 546670"/>
              <a:gd name="connsiteY116" fmla="*/ 406813 h 604887"/>
              <a:gd name="connsiteX117" fmla="*/ 188431 w 546670"/>
              <a:gd name="connsiteY117" fmla="*/ 403369 h 604887"/>
              <a:gd name="connsiteX118" fmla="*/ 188431 w 546670"/>
              <a:gd name="connsiteY118" fmla="*/ 566561 h 604887"/>
              <a:gd name="connsiteX119" fmla="*/ 150166 w 546670"/>
              <a:gd name="connsiteY119" fmla="*/ 604887 h 604887"/>
              <a:gd name="connsiteX120" fmla="*/ 111902 w 546670"/>
              <a:gd name="connsiteY120" fmla="*/ 566561 h 604887"/>
              <a:gd name="connsiteX121" fmla="*/ 73526 w 546670"/>
              <a:gd name="connsiteY121" fmla="*/ 604887 h 604887"/>
              <a:gd name="connsiteX122" fmla="*/ 35261 w 546670"/>
              <a:gd name="connsiteY122" fmla="*/ 566561 h 604887"/>
              <a:gd name="connsiteX123" fmla="*/ 35261 w 546670"/>
              <a:gd name="connsiteY123" fmla="*/ 403369 h 604887"/>
              <a:gd name="connsiteX124" fmla="*/ 23582 w 546670"/>
              <a:gd name="connsiteY124" fmla="*/ 406813 h 604887"/>
              <a:gd name="connsiteX125" fmla="*/ 2225 w 546670"/>
              <a:gd name="connsiteY125" fmla="*/ 385484 h 604887"/>
              <a:gd name="connsiteX126" fmla="*/ 2225 w 546670"/>
              <a:gd name="connsiteY126" fmla="*/ 368265 h 604887"/>
              <a:gd name="connsiteX127" fmla="*/ 0 w 546670"/>
              <a:gd name="connsiteY127" fmla="*/ 358044 h 604887"/>
              <a:gd name="connsiteX128" fmla="*/ 0 w 546670"/>
              <a:gd name="connsiteY128" fmla="*/ 200296 h 604887"/>
              <a:gd name="connsiteX129" fmla="*/ 19577 w 546670"/>
              <a:gd name="connsiteY129" fmla="*/ 176412 h 604887"/>
              <a:gd name="connsiteX130" fmla="*/ 62625 w 546670"/>
              <a:gd name="connsiteY130" fmla="*/ 167747 h 604887"/>
              <a:gd name="connsiteX131" fmla="*/ 70522 w 546670"/>
              <a:gd name="connsiteY131" fmla="*/ 161748 h 604887"/>
              <a:gd name="connsiteX132" fmla="*/ 61957 w 546670"/>
              <a:gd name="connsiteY132" fmla="*/ 150861 h 604887"/>
              <a:gd name="connsiteX133" fmla="*/ 49054 w 546670"/>
              <a:gd name="connsiteY133" fmla="*/ 126643 h 604887"/>
              <a:gd name="connsiteX134" fmla="*/ 45161 w 546670"/>
              <a:gd name="connsiteY134" fmla="*/ 116534 h 604887"/>
              <a:gd name="connsiteX135" fmla="*/ 38598 w 546670"/>
              <a:gd name="connsiteY135" fmla="*/ 102426 h 604887"/>
              <a:gd name="connsiteX136" fmla="*/ 38598 w 546670"/>
              <a:gd name="connsiteY136" fmla="*/ 89095 h 604887"/>
              <a:gd name="connsiteX137" fmla="*/ 42047 w 546670"/>
              <a:gd name="connsiteY137" fmla="*/ 78430 h 604887"/>
              <a:gd name="connsiteX138" fmla="*/ 42047 w 546670"/>
              <a:gd name="connsiteY138" fmla="*/ 59656 h 604887"/>
              <a:gd name="connsiteX139" fmla="*/ 101779 w 546670"/>
              <a:gd name="connsiteY139" fmla="*/ 0 h 6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46670" h="604887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iṣḷïďê">
            <a:extLst>
              <a:ext uri="{FF2B5EF4-FFF2-40B4-BE49-F238E27FC236}">
                <a16:creationId xmlns:a16="http://schemas.microsoft.com/office/drawing/2014/main" id="{EC2865A8-26A8-45CF-8D70-62DEF518FD7E}"/>
              </a:ext>
            </a:extLst>
          </p:cNvPr>
          <p:cNvSpPr/>
          <p:nvPr/>
        </p:nvSpPr>
        <p:spPr>
          <a:xfrm>
            <a:off x="5018122" y="1938602"/>
            <a:ext cx="2155756" cy="2062512"/>
          </a:xfrm>
          <a:prstGeom prst="roundRect">
            <a:avLst>
              <a:gd name="adj" fmla="val 3711"/>
            </a:avLst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ï$1îḍè">
            <a:extLst>
              <a:ext uri="{FF2B5EF4-FFF2-40B4-BE49-F238E27FC236}">
                <a16:creationId xmlns:a16="http://schemas.microsoft.com/office/drawing/2014/main" id="{07761DFD-AD65-444C-A4D0-888FA8F167C0}"/>
              </a:ext>
            </a:extLst>
          </p:cNvPr>
          <p:cNvSpPr/>
          <p:nvPr/>
        </p:nvSpPr>
        <p:spPr>
          <a:xfrm>
            <a:off x="5677231" y="2544832"/>
            <a:ext cx="837537" cy="850051"/>
          </a:xfrm>
          <a:custGeom>
            <a:avLst/>
            <a:gdLst>
              <a:gd name="connsiteX0" fmla="*/ 322492 w 599806"/>
              <a:gd name="connsiteY0" fmla="*/ 361615 h 608768"/>
              <a:gd name="connsiteX1" fmla="*/ 258086 w 599806"/>
              <a:gd name="connsiteY1" fmla="*/ 442798 h 608768"/>
              <a:gd name="connsiteX2" fmla="*/ 339393 w 599806"/>
              <a:gd name="connsiteY2" fmla="*/ 378490 h 608768"/>
              <a:gd name="connsiteX3" fmla="*/ 329572 w 599806"/>
              <a:gd name="connsiteY3" fmla="*/ 371421 h 608768"/>
              <a:gd name="connsiteX4" fmla="*/ 322492 w 599806"/>
              <a:gd name="connsiteY4" fmla="*/ 361615 h 608768"/>
              <a:gd name="connsiteX5" fmla="*/ 349099 w 599806"/>
              <a:gd name="connsiteY5" fmla="*/ 337784 h 608768"/>
              <a:gd name="connsiteX6" fmla="*/ 349099 w 599806"/>
              <a:gd name="connsiteY6" fmla="*/ 351923 h 608768"/>
              <a:gd name="connsiteX7" fmla="*/ 363259 w 599806"/>
              <a:gd name="connsiteY7" fmla="*/ 351923 h 608768"/>
              <a:gd name="connsiteX8" fmla="*/ 457227 w 599806"/>
              <a:gd name="connsiteY8" fmla="*/ 229763 h 608768"/>
              <a:gd name="connsiteX9" fmla="*/ 467062 w 599806"/>
              <a:gd name="connsiteY9" fmla="*/ 234138 h 608768"/>
              <a:gd name="connsiteX10" fmla="*/ 468204 w 599806"/>
              <a:gd name="connsiteY10" fmla="*/ 254206 h 608768"/>
              <a:gd name="connsiteX11" fmla="*/ 393635 w 599806"/>
              <a:gd name="connsiteY11" fmla="*/ 348274 h 608768"/>
              <a:gd name="connsiteX12" fmla="*/ 382787 w 599806"/>
              <a:gd name="connsiteY12" fmla="*/ 371421 h 608768"/>
              <a:gd name="connsiteX13" fmla="*/ 359491 w 599806"/>
              <a:gd name="connsiteY13" fmla="*/ 382253 h 608768"/>
              <a:gd name="connsiteX14" fmla="*/ 265395 w 599806"/>
              <a:gd name="connsiteY14" fmla="*/ 456709 h 608768"/>
              <a:gd name="connsiteX15" fmla="*/ 245296 w 599806"/>
              <a:gd name="connsiteY15" fmla="*/ 455569 h 608768"/>
              <a:gd name="connsiteX16" fmla="*/ 244154 w 599806"/>
              <a:gd name="connsiteY16" fmla="*/ 435501 h 608768"/>
              <a:gd name="connsiteX17" fmla="*/ 318723 w 599806"/>
              <a:gd name="connsiteY17" fmla="*/ 341547 h 608768"/>
              <a:gd name="connsiteX18" fmla="*/ 329572 w 599806"/>
              <a:gd name="connsiteY18" fmla="*/ 318286 h 608768"/>
              <a:gd name="connsiteX19" fmla="*/ 352753 w 599806"/>
              <a:gd name="connsiteY19" fmla="*/ 307454 h 608768"/>
              <a:gd name="connsiteX20" fmla="*/ 446964 w 599806"/>
              <a:gd name="connsiteY20" fmla="*/ 232998 h 608768"/>
              <a:gd name="connsiteX21" fmla="*/ 457227 w 599806"/>
              <a:gd name="connsiteY21" fmla="*/ 229763 h 608768"/>
              <a:gd name="connsiteX22" fmla="*/ 136593 w 599806"/>
              <a:gd name="connsiteY22" fmla="*/ 176654 h 608768"/>
              <a:gd name="connsiteX23" fmla="*/ 127228 w 599806"/>
              <a:gd name="connsiteY23" fmla="*/ 179962 h 608768"/>
              <a:gd name="connsiteX24" fmla="*/ 124030 w 599806"/>
              <a:gd name="connsiteY24" fmla="*/ 183725 h 608768"/>
              <a:gd name="connsiteX25" fmla="*/ 124030 w 599806"/>
              <a:gd name="connsiteY25" fmla="*/ 193419 h 608768"/>
              <a:gd name="connsiteX26" fmla="*/ 122545 w 599806"/>
              <a:gd name="connsiteY26" fmla="*/ 194331 h 608768"/>
              <a:gd name="connsiteX27" fmla="*/ 121632 w 599806"/>
              <a:gd name="connsiteY27" fmla="*/ 197296 h 608768"/>
              <a:gd name="connsiteX28" fmla="*/ 123688 w 599806"/>
              <a:gd name="connsiteY28" fmla="*/ 217824 h 608768"/>
              <a:gd name="connsiteX29" fmla="*/ 126543 w 599806"/>
              <a:gd name="connsiteY29" fmla="*/ 221132 h 608768"/>
              <a:gd name="connsiteX30" fmla="*/ 127571 w 599806"/>
              <a:gd name="connsiteY30" fmla="*/ 221246 h 608768"/>
              <a:gd name="connsiteX31" fmla="*/ 130654 w 599806"/>
              <a:gd name="connsiteY31" fmla="*/ 219763 h 608768"/>
              <a:gd name="connsiteX32" fmla="*/ 141504 w 599806"/>
              <a:gd name="connsiteY32" fmla="*/ 205394 h 608768"/>
              <a:gd name="connsiteX33" fmla="*/ 142189 w 599806"/>
              <a:gd name="connsiteY33" fmla="*/ 203113 h 608768"/>
              <a:gd name="connsiteX34" fmla="*/ 142189 w 599806"/>
              <a:gd name="connsiteY34" fmla="*/ 180076 h 608768"/>
              <a:gd name="connsiteX35" fmla="*/ 140362 w 599806"/>
              <a:gd name="connsiteY35" fmla="*/ 176769 h 608768"/>
              <a:gd name="connsiteX36" fmla="*/ 136593 w 599806"/>
              <a:gd name="connsiteY36" fmla="*/ 176654 h 608768"/>
              <a:gd name="connsiteX37" fmla="*/ 87826 w 599806"/>
              <a:gd name="connsiteY37" fmla="*/ 176654 h 608768"/>
              <a:gd name="connsiteX38" fmla="*/ 83943 w 599806"/>
              <a:gd name="connsiteY38" fmla="*/ 176769 h 608768"/>
              <a:gd name="connsiteX39" fmla="*/ 82116 w 599806"/>
              <a:gd name="connsiteY39" fmla="*/ 180076 h 608768"/>
              <a:gd name="connsiteX40" fmla="*/ 82116 w 599806"/>
              <a:gd name="connsiteY40" fmla="*/ 203113 h 608768"/>
              <a:gd name="connsiteX41" fmla="*/ 82915 w 599806"/>
              <a:gd name="connsiteY41" fmla="*/ 205394 h 608768"/>
              <a:gd name="connsiteX42" fmla="*/ 93765 w 599806"/>
              <a:gd name="connsiteY42" fmla="*/ 219763 h 608768"/>
              <a:gd name="connsiteX43" fmla="*/ 96849 w 599806"/>
              <a:gd name="connsiteY43" fmla="*/ 221246 h 608768"/>
              <a:gd name="connsiteX44" fmla="*/ 97877 w 599806"/>
              <a:gd name="connsiteY44" fmla="*/ 221132 h 608768"/>
              <a:gd name="connsiteX45" fmla="*/ 100618 w 599806"/>
              <a:gd name="connsiteY45" fmla="*/ 217824 h 608768"/>
              <a:gd name="connsiteX46" fmla="*/ 102787 w 599806"/>
              <a:gd name="connsiteY46" fmla="*/ 197296 h 608768"/>
              <a:gd name="connsiteX47" fmla="*/ 101760 w 599806"/>
              <a:gd name="connsiteY47" fmla="*/ 194331 h 608768"/>
              <a:gd name="connsiteX48" fmla="*/ 100275 w 599806"/>
              <a:gd name="connsiteY48" fmla="*/ 193419 h 608768"/>
              <a:gd name="connsiteX49" fmla="*/ 100275 w 599806"/>
              <a:gd name="connsiteY49" fmla="*/ 183725 h 608768"/>
              <a:gd name="connsiteX50" fmla="*/ 97191 w 599806"/>
              <a:gd name="connsiteY50" fmla="*/ 179962 h 608768"/>
              <a:gd name="connsiteX51" fmla="*/ 87826 w 599806"/>
              <a:gd name="connsiteY51" fmla="*/ 176654 h 608768"/>
              <a:gd name="connsiteX52" fmla="*/ 356190 w 599806"/>
              <a:gd name="connsiteY52" fmla="*/ 149170 h 608768"/>
              <a:gd name="connsiteX53" fmla="*/ 342598 w 599806"/>
              <a:gd name="connsiteY53" fmla="*/ 149626 h 608768"/>
              <a:gd name="connsiteX54" fmla="*/ 356190 w 599806"/>
              <a:gd name="connsiteY54" fmla="*/ 168671 h 608768"/>
              <a:gd name="connsiteX55" fmla="*/ 369781 w 599806"/>
              <a:gd name="connsiteY55" fmla="*/ 149626 h 608768"/>
              <a:gd name="connsiteX56" fmla="*/ 356190 w 599806"/>
              <a:gd name="connsiteY56" fmla="*/ 149170 h 608768"/>
              <a:gd name="connsiteX57" fmla="*/ 356190 w 599806"/>
              <a:gd name="connsiteY57" fmla="*/ 101614 h 608768"/>
              <a:gd name="connsiteX58" fmla="*/ 599806 w 599806"/>
              <a:gd name="connsiteY58" fmla="*/ 344866 h 608768"/>
              <a:gd name="connsiteX59" fmla="*/ 356190 w 599806"/>
              <a:gd name="connsiteY59" fmla="*/ 588233 h 608768"/>
              <a:gd name="connsiteX60" fmla="*/ 220047 w 599806"/>
              <a:gd name="connsiteY60" fmla="*/ 546608 h 608768"/>
              <a:gd name="connsiteX61" fmla="*/ 220047 w 599806"/>
              <a:gd name="connsiteY61" fmla="*/ 485595 h 608768"/>
              <a:gd name="connsiteX62" fmla="*/ 321012 w 599806"/>
              <a:gd name="connsiteY62" fmla="*/ 537484 h 608768"/>
              <a:gd name="connsiteX63" fmla="*/ 348423 w 599806"/>
              <a:gd name="connsiteY63" fmla="*/ 499280 h 608768"/>
              <a:gd name="connsiteX64" fmla="*/ 356190 w 599806"/>
              <a:gd name="connsiteY64" fmla="*/ 495288 h 608768"/>
              <a:gd name="connsiteX65" fmla="*/ 363956 w 599806"/>
              <a:gd name="connsiteY65" fmla="*/ 499280 h 608768"/>
              <a:gd name="connsiteX66" fmla="*/ 391367 w 599806"/>
              <a:gd name="connsiteY66" fmla="*/ 537484 h 608768"/>
              <a:gd name="connsiteX67" fmla="*/ 548981 w 599806"/>
              <a:gd name="connsiteY67" fmla="*/ 379992 h 608768"/>
              <a:gd name="connsiteX68" fmla="*/ 510834 w 599806"/>
              <a:gd name="connsiteY68" fmla="*/ 352621 h 608768"/>
              <a:gd name="connsiteX69" fmla="*/ 506837 w 599806"/>
              <a:gd name="connsiteY69" fmla="*/ 344866 h 608768"/>
              <a:gd name="connsiteX70" fmla="*/ 510834 w 599806"/>
              <a:gd name="connsiteY70" fmla="*/ 337112 h 608768"/>
              <a:gd name="connsiteX71" fmla="*/ 548981 w 599806"/>
              <a:gd name="connsiteY71" fmla="*/ 309855 h 608768"/>
              <a:gd name="connsiteX72" fmla="*/ 391367 w 599806"/>
              <a:gd name="connsiteY72" fmla="*/ 152363 h 608768"/>
              <a:gd name="connsiteX73" fmla="*/ 363956 w 599806"/>
              <a:gd name="connsiteY73" fmla="*/ 190453 h 608768"/>
              <a:gd name="connsiteX74" fmla="*/ 356190 w 599806"/>
              <a:gd name="connsiteY74" fmla="*/ 194445 h 608768"/>
              <a:gd name="connsiteX75" fmla="*/ 348423 w 599806"/>
              <a:gd name="connsiteY75" fmla="*/ 190453 h 608768"/>
              <a:gd name="connsiteX76" fmla="*/ 321012 w 599806"/>
              <a:gd name="connsiteY76" fmla="*/ 152363 h 608768"/>
              <a:gd name="connsiteX77" fmla="*/ 250999 w 599806"/>
              <a:gd name="connsiteY77" fmla="*/ 179847 h 608768"/>
              <a:gd name="connsiteX78" fmla="*/ 212966 w 599806"/>
              <a:gd name="connsiteY78" fmla="*/ 148143 h 608768"/>
              <a:gd name="connsiteX79" fmla="*/ 356190 w 599806"/>
              <a:gd name="connsiteY79" fmla="*/ 101614 h 608768"/>
              <a:gd name="connsiteX80" fmla="*/ 93765 w 599806"/>
              <a:gd name="connsiteY80" fmla="*/ 73102 h 608768"/>
              <a:gd name="connsiteX81" fmla="*/ 67040 w 599806"/>
              <a:gd name="connsiteY81" fmla="*/ 80173 h 608768"/>
              <a:gd name="connsiteX82" fmla="*/ 64870 w 599806"/>
              <a:gd name="connsiteY82" fmla="*/ 83594 h 608768"/>
              <a:gd name="connsiteX83" fmla="*/ 64870 w 599806"/>
              <a:gd name="connsiteY83" fmla="*/ 90551 h 608768"/>
              <a:gd name="connsiteX84" fmla="*/ 63271 w 599806"/>
              <a:gd name="connsiteY84" fmla="*/ 90551 h 608768"/>
              <a:gd name="connsiteX85" fmla="*/ 59388 w 599806"/>
              <a:gd name="connsiteY85" fmla="*/ 94315 h 608768"/>
              <a:gd name="connsiteX86" fmla="*/ 59388 w 599806"/>
              <a:gd name="connsiteY86" fmla="*/ 100701 h 608768"/>
              <a:gd name="connsiteX87" fmla="*/ 61216 w 599806"/>
              <a:gd name="connsiteY87" fmla="*/ 103894 h 608768"/>
              <a:gd name="connsiteX88" fmla="*/ 64870 w 599806"/>
              <a:gd name="connsiteY88" fmla="*/ 106289 h 608768"/>
              <a:gd name="connsiteX89" fmla="*/ 65099 w 599806"/>
              <a:gd name="connsiteY89" fmla="*/ 107886 h 608768"/>
              <a:gd name="connsiteX90" fmla="*/ 78918 w 599806"/>
              <a:gd name="connsiteY90" fmla="*/ 139818 h 608768"/>
              <a:gd name="connsiteX91" fmla="*/ 101760 w 599806"/>
              <a:gd name="connsiteY91" fmla="*/ 159662 h 608768"/>
              <a:gd name="connsiteX92" fmla="*/ 122545 w 599806"/>
              <a:gd name="connsiteY92" fmla="*/ 159662 h 608768"/>
              <a:gd name="connsiteX93" fmla="*/ 145387 w 599806"/>
              <a:gd name="connsiteY93" fmla="*/ 139818 h 608768"/>
              <a:gd name="connsiteX94" fmla="*/ 159206 w 599806"/>
              <a:gd name="connsiteY94" fmla="*/ 107886 h 608768"/>
              <a:gd name="connsiteX95" fmla="*/ 159435 w 599806"/>
              <a:gd name="connsiteY95" fmla="*/ 106289 h 608768"/>
              <a:gd name="connsiteX96" fmla="*/ 163203 w 599806"/>
              <a:gd name="connsiteY96" fmla="*/ 103894 h 608768"/>
              <a:gd name="connsiteX97" fmla="*/ 164917 w 599806"/>
              <a:gd name="connsiteY97" fmla="*/ 100701 h 608768"/>
              <a:gd name="connsiteX98" fmla="*/ 164917 w 599806"/>
              <a:gd name="connsiteY98" fmla="*/ 94315 h 608768"/>
              <a:gd name="connsiteX99" fmla="*/ 161034 w 599806"/>
              <a:gd name="connsiteY99" fmla="*/ 90551 h 608768"/>
              <a:gd name="connsiteX100" fmla="*/ 158978 w 599806"/>
              <a:gd name="connsiteY100" fmla="*/ 90551 h 608768"/>
              <a:gd name="connsiteX101" fmla="*/ 157722 w 599806"/>
              <a:gd name="connsiteY101" fmla="*/ 89183 h 608768"/>
              <a:gd name="connsiteX102" fmla="*/ 154067 w 599806"/>
              <a:gd name="connsiteY102" fmla="*/ 88954 h 608768"/>
              <a:gd name="connsiteX103" fmla="*/ 138763 w 599806"/>
              <a:gd name="connsiteY103" fmla="*/ 92376 h 608768"/>
              <a:gd name="connsiteX104" fmla="*/ 115236 w 599806"/>
              <a:gd name="connsiteY104" fmla="*/ 81656 h 608768"/>
              <a:gd name="connsiteX105" fmla="*/ 93765 w 599806"/>
              <a:gd name="connsiteY105" fmla="*/ 73102 h 608768"/>
              <a:gd name="connsiteX106" fmla="*/ 102445 w 599806"/>
              <a:gd name="connsiteY106" fmla="*/ 0 h 608768"/>
              <a:gd name="connsiteX107" fmla="*/ 121974 w 599806"/>
              <a:gd name="connsiteY107" fmla="*/ 0 h 608768"/>
              <a:gd name="connsiteX108" fmla="*/ 182048 w 599806"/>
              <a:gd name="connsiteY108" fmla="*/ 60101 h 608768"/>
              <a:gd name="connsiteX109" fmla="*/ 182048 w 599806"/>
              <a:gd name="connsiteY109" fmla="*/ 78919 h 608768"/>
              <a:gd name="connsiteX110" fmla="*/ 185474 w 599806"/>
              <a:gd name="connsiteY110" fmla="*/ 89639 h 608768"/>
              <a:gd name="connsiteX111" fmla="*/ 185474 w 599806"/>
              <a:gd name="connsiteY111" fmla="*/ 103096 h 608768"/>
              <a:gd name="connsiteX112" fmla="*/ 178850 w 599806"/>
              <a:gd name="connsiteY112" fmla="*/ 117237 h 608768"/>
              <a:gd name="connsiteX113" fmla="*/ 174967 w 599806"/>
              <a:gd name="connsiteY113" fmla="*/ 127501 h 608768"/>
              <a:gd name="connsiteX114" fmla="*/ 162061 w 599806"/>
              <a:gd name="connsiteY114" fmla="*/ 151793 h 608768"/>
              <a:gd name="connsiteX115" fmla="*/ 153382 w 599806"/>
              <a:gd name="connsiteY115" fmla="*/ 162741 h 608768"/>
              <a:gd name="connsiteX116" fmla="*/ 161376 w 599806"/>
              <a:gd name="connsiteY116" fmla="*/ 168785 h 608768"/>
              <a:gd name="connsiteX117" fmla="*/ 205460 w 599806"/>
              <a:gd name="connsiteY117" fmla="*/ 177567 h 608768"/>
              <a:gd name="connsiteX118" fmla="*/ 225104 w 599806"/>
              <a:gd name="connsiteY118" fmla="*/ 201630 h 608768"/>
              <a:gd name="connsiteX119" fmla="*/ 225104 w 599806"/>
              <a:gd name="connsiteY119" fmla="*/ 360380 h 608768"/>
              <a:gd name="connsiteX120" fmla="*/ 222820 w 599806"/>
              <a:gd name="connsiteY120" fmla="*/ 370644 h 608768"/>
              <a:gd name="connsiteX121" fmla="*/ 222820 w 599806"/>
              <a:gd name="connsiteY121" fmla="*/ 387978 h 608768"/>
              <a:gd name="connsiteX122" fmla="*/ 201349 w 599806"/>
              <a:gd name="connsiteY122" fmla="*/ 409419 h 608768"/>
              <a:gd name="connsiteX123" fmla="*/ 189700 w 599806"/>
              <a:gd name="connsiteY123" fmla="*/ 405997 h 608768"/>
              <a:gd name="connsiteX124" fmla="*/ 189700 w 599806"/>
              <a:gd name="connsiteY124" fmla="*/ 570221 h 608768"/>
              <a:gd name="connsiteX125" fmla="*/ 151097 w 599806"/>
              <a:gd name="connsiteY125" fmla="*/ 608768 h 608768"/>
              <a:gd name="connsiteX126" fmla="*/ 112609 w 599806"/>
              <a:gd name="connsiteY126" fmla="*/ 570221 h 608768"/>
              <a:gd name="connsiteX127" fmla="*/ 74007 w 599806"/>
              <a:gd name="connsiteY127" fmla="*/ 608768 h 608768"/>
              <a:gd name="connsiteX128" fmla="*/ 35405 w 599806"/>
              <a:gd name="connsiteY128" fmla="*/ 570221 h 608768"/>
              <a:gd name="connsiteX129" fmla="*/ 35405 w 599806"/>
              <a:gd name="connsiteY129" fmla="*/ 405997 h 608768"/>
              <a:gd name="connsiteX130" fmla="*/ 23756 w 599806"/>
              <a:gd name="connsiteY130" fmla="*/ 409419 h 608768"/>
              <a:gd name="connsiteX131" fmla="*/ 2284 w 599806"/>
              <a:gd name="connsiteY131" fmla="*/ 387978 h 608768"/>
              <a:gd name="connsiteX132" fmla="*/ 2284 w 599806"/>
              <a:gd name="connsiteY132" fmla="*/ 370644 h 608768"/>
              <a:gd name="connsiteX133" fmla="*/ 0 w 599806"/>
              <a:gd name="connsiteY133" fmla="*/ 360380 h 608768"/>
              <a:gd name="connsiteX134" fmla="*/ 0 w 599806"/>
              <a:gd name="connsiteY134" fmla="*/ 201630 h 608768"/>
              <a:gd name="connsiteX135" fmla="*/ 19644 w 599806"/>
              <a:gd name="connsiteY135" fmla="*/ 177567 h 608768"/>
              <a:gd name="connsiteX136" fmla="*/ 62929 w 599806"/>
              <a:gd name="connsiteY136" fmla="*/ 168785 h 608768"/>
              <a:gd name="connsiteX137" fmla="*/ 70923 w 599806"/>
              <a:gd name="connsiteY137" fmla="*/ 162855 h 608768"/>
              <a:gd name="connsiteX138" fmla="*/ 62358 w 599806"/>
              <a:gd name="connsiteY138" fmla="*/ 151793 h 608768"/>
              <a:gd name="connsiteX139" fmla="*/ 49338 w 599806"/>
              <a:gd name="connsiteY139" fmla="*/ 127501 h 608768"/>
              <a:gd name="connsiteX140" fmla="*/ 45455 w 599806"/>
              <a:gd name="connsiteY140" fmla="*/ 117237 h 608768"/>
              <a:gd name="connsiteX141" fmla="*/ 38831 w 599806"/>
              <a:gd name="connsiteY141" fmla="*/ 103096 h 608768"/>
              <a:gd name="connsiteX142" fmla="*/ 38831 w 599806"/>
              <a:gd name="connsiteY142" fmla="*/ 89639 h 608768"/>
              <a:gd name="connsiteX143" fmla="*/ 42257 w 599806"/>
              <a:gd name="connsiteY143" fmla="*/ 78919 h 608768"/>
              <a:gd name="connsiteX144" fmla="*/ 42257 w 599806"/>
              <a:gd name="connsiteY144" fmla="*/ 60101 h 608768"/>
              <a:gd name="connsiteX145" fmla="*/ 102445 w 599806"/>
              <a:gd name="connsiteY145" fmla="*/ 0 h 60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99806" h="608768">
                <a:moveTo>
                  <a:pt x="322492" y="361615"/>
                </a:moveTo>
                <a:lnTo>
                  <a:pt x="258086" y="442798"/>
                </a:lnTo>
                <a:lnTo>
                  <a:pt x="339393" y="378490"/>
                </a:lnTo>
                <a:cubicBezTo>
                  <a:pt x="335853" y="376780"/>
                  <a:pt x="332541" y="374385"/>
                  <a:pt x="329572" y="371421"/>
                </a:cubicBezTo>
                <a:cubicBezTo>
                  <a:pt x="326603" y="368456"/>
                  <a:pt x="324205" y="365149"/>
                  <a:pt x="322492" y="361615"/>
                </a:cubicBezTo>
                <a:close/>
                <a:moveTo>
                  <a:pt x="349099" y="337784"/>
                </a:moveTo>
                <a:cubicBezTo>
                  <a:pt x="345217" y="341775"/>
                  <a:pt x="345217" y="348046"/>
                  <a:pt x="349099" y="351923"/>
                </a:cubicBezTo>
                <a:cubicBezTo>
                  <a:pt x="352982" y="355800"/>
                  <a:pt x="359377" y="355800"/>
                  <a:pt x="363259" y="351923"/>
                </a:cubicBezTo>
                <a:close/>
                <a:moveTo>
                  <a:pt x="457227" y="229763"/>
                </a:moveTo>
                <a:cubicBezTo>
                  <a:pt x="460810" y="229976"/>
                  <a:pt x="464321" y="231459"/>
                  <a:pt x="467062" y="234138"/>
                </a:cubicBezTo>
                <a:cubicBezTo>
                  <a:pt x="472429" y="239611"/>
                  <a:pt x="473000" y="248277"/>
                  <a:pt x="468204" y="254206"/>
                </a:cubicBezTo>
                <a:lnTo>
                  <a:pt x="393635" y="348274"/>
                </a:lnTo>
                <a:cubicBezTo>
                  <a:pt x="392836" y="356712"/>
                  <a:pt x="389296" y="365035"/>
                  <a:pt x="382787" y="371421"/>
                </a:cubicBezTo>
                <a:cubicBezTo>
                  <a:pt x="376277" y="377920"/>
                  <a:pt x="368055" y="381569"/>
                  <a:pt x="359491" y="382253"/>
                </a:cubicBezTo>
                <a:lnTo>
                  <a:pt x="265395" y="456709"/>
                </a:lnTo>
                <a:cubicBezTo>
                  <a:pt x="259342" y="461498"/>
                  <a:pt x="250664" y="461042"/>
                  <a:pt x="245296" y="455569"/>
                </a:cubicBezTo>
                <a:cubicBezTo>
                  <a:pt x="239815" y="450210"/>
                  <a:pt x="239358" y="441544"/>
                  <a:pt x="244154" y="435501"/>
                </a:cubicBezTo>
                <a:lnTo>
                  <a:pt x="318723" y="341547"/>
                </a:lnTo>
                <a:cubicBezTo>
                  <a:pt x="319523" y="332995"/>
                  <a:pt x="323063" y="324786"/>
                  <a:pt x="329572" y="318286"/>
                </a:cubicBezTo>
                <a:cubicBezTo>
                  <a:pt x="336081" y="311901"/>
                  <a:pt x="344303" y="308252"/>
                  <a:pt x="352753" y="307454"/>
                </a:cubicBezTo>
                <a:lnTo>
                  <a:pt x="446964" y="232998"/>
                </a:lnTo>
                <a:cubicBezTo>
                  <a:pt x="449990" y="230604"/>
                  <a:pt x="453644" y="229549"/>
                  <a:pt x="457227" y="229763"/>
                </a:cubicBezTo>
                <a:close/>
                <a:moveTo>
                  <a:pt x="136593" y="176654"/>
                </a:moveTo>
                <a:cubicBezTo>
                  <a:pt x="133395" y="178365"/>
                  <a:pt x="130312" y="179392"/>
                  <a:pt x="127228" y="179962"/>
                </a:cubicBezTo>
                <a:cubicBezTo>
                  <a:pt x="125401" y="180304"/>
                  <a:pt x="124030" y="181901"/>
                  <a:pt x="124030" y="183725"/>
                </a:cubicBezTo>
                <a:lnTo>
                  <a:pt x="124030" y="193419"/>
                </a:lnTo>
                <a:cubicBezTo>
                  <a:pt x="123459" y="193533"/>
                  <a:pt x="123002" y="193875"/>
                  <a:pt x="122545" y="194331"/>
                </a:cubicBezTo>
                <a:cubicBezTo>
                  <a:pt x="121860" y="195130"/>
                  <a:pt x="121518" y="196270"/>
                  <a:pt x="121632" y="197296"/>
                </a:cubicBezTo>
                <a:lnTo>
                  <a:pt x="123688" y="217824"/>
                </a:lnTo>
                <a:cubicBezTo>
                  <a:pt x="123916" y="219421"/>
                  <a:pt x="124944" y="220676"/>
                  <a:pt x="126543" y="221132"/>
                </a:cubicBezTo>
                <a:cubicBezTo>
                  <a:pt x="126885" y="221246"/>
                  <a:pt x="127228" y="221246"/>
                  <a:pt x="127571" y="221246"/>
                </a:cubicBezTo>
                <a:cubicBezTo>
                  <a:pt x="128713" y="221246"/>
                  <a:pt x="129855" y="220676"/>
                  <a:pt x="130654" y="219763"/>
                </a:cubicBezTo>
                <a:lnTo>
                  <a:pt x="141504" y="205394"/>
                </a:lnTo>
                <a:cubicBezTo>
                  <a:pt x="141961" y="204709"/>
                  <a:pt x="142189" y="203911"/>
                  <a:pt x="142189" y="203113"/>
                </a:cubicBezTo>
                <a:lnTo>
                  <a:pt x="142189" y="180076"/>
                </a:lnTo>
                <a:cubicBezTo>
                  <a:pt x="142189" y="178707"/>
                  <a:pt x="141504" y="177453"/>
                  <a:pt x="140362" y="176769"/>
                </a:cubicBezTo>
                <a:cubicBezTo>
                  <a:pt x="139220" y="176084"/>
                  <a:pt x="137735" y="175970"/>
                  <a:pt x="136593" y="176654"/>
                </a:cubicBezTo>
                <a:close/>
                <a:moveTo>
                  <a:pt x="87826" y="176654"/>
                </a:moveTo>
                <a:cubicBezTo>
                  <a:pt x="86570" y="175970"/>
                  <a:pt x="85085" y="176084"/>
                  <a:pt x="83943" y="176769"/>
                </a:cubicBezTo>
                <a:cubicBezTo>
                  <a:pt x="82801" y="177453"/>
                  <a:pt x="82116" y="178707"/>
                  <a:pt x="82116" y="180076"/>
                </a:cubicBezTo>
                <a:lnTo>
                  <a:pt x="82116" y="203113"/>
                </a:lnTo>
                <a:cubicBezTo>
                  <a:pt x="82116" y="203911"/>
                  <a:pt x="82344" y="204709"/>
                  <a:pt x="82915" y="205394"/>
                </a:cubicBezTo>
                <a:lnTo>
                  <a:pt x="93765" y="219763"/>
                </a:lnTo>
                <a:cubicBezTo>
                  <a:pt x="94450" y="220676"/>
                  <a:pt x="95592" y="221246"/>
                  <a:pt x="96849" y="221246"/>
                </a:cubicBezTo>
                <a:cubicBezTo>
                  <a:pt x="97191" y="221246"/>
                  <a:pt x="97534" y="221246"/>
                  <a:pt x="97877" y="221132"/>
                </a:cubicBezTo>
                <a:cubicBezTo>
                  <a:pt x="99361" y="220676"/>
                  <a:pt x="100503" y="219421"/>
                  <a:pt x="100618" y="217824"/>
                </a:cubicBezTo>
                <a:lnTo>
                  <a:pt x="102787" y="197296"/>
                </a:lnTo>
                <a:cubicBezTo>
                  <a:pt x="102902" y="196270"/>
                  <a:pt x="102445" y="195130"/>
                  <a:pt x="101760" y="194331"/>
                </a:cubicBezTo>
                <a:cubicBezTo>
                  <a:pt x="101417" y="193875"/>
                  <a:pt x="100846" y="193533"/>
                  <a:pt x="100275" y="193419"/>
                </a:cubicBezTo>
                <a:lnTo>
                  <a:pt x="100275" y="183725"/>
                </a:lnTo>
                <a:cubicBezTo>
                  <a:pt x="100275" y="181901"/>
                  <a:pt x="99019" y="180304"/>
                  <a:pt x="97191" y="179962"/>
                </a:cubicBezTo>
                <a:cubicBezTo>
                  <a:pt x="94108" y="179392"/>
                  <a:pt x="90910" y="178365"/>
                  <a:pt x="87826" y="176654"/>
                </a:cubicBezTo>
                <a:close/>
                <a:moveTo>
                  <a:pt x="356190" y="149170"/>
                </a:moveTo>
                <a:cubicBezTo>
                  <a:pt x="351621" y="149170"/>
                  <a:pt x="347053" y="149398"/>
                  <a:pt x="342598" y="149626"/>
                </a:cubicBezTo>
                <a:lnTo>
                  <a:pt x="356190" y="168671"/>
                </a:lnTo>
                <a:lnTo>
                  <a:pt x="369781" y="149626"/>
                </a:lnTo>
                <a:cubicBezTo>
                  <a:pt x="365327" y="149398"/>
                  <a:pt x="360758" y="149170"/>
                  <a:pt x="356190" y="149170"/>
                </a:cubicBezTo>
                <a:close/>
                <a:moveTo>
                  <a:pt x="356190" y="101614"/>
                </a:moveTo>
                <a:cubicBezTo>
                  <a:pt x="490504" y="101614"/>
                  <a:pt x="599806" y="210753"/>
                  <a:pt x="599806" y="344866"/>
                </a:cubicBezTo>
                <a:cubicBezTo>
                  <a:pt x="599806" y="479094"/>
                  <a:pt x="490504" y="588233"/>
                  <a:pt x="356190" y="588233"/>
                </a:cubicBezTo>
                <a:cubicBezTo>
                  <a:pt x="305822" y="588233"/>
                  <a:pt x="258994" y="572837"/>
                  <a:pt x="220047" y="546608"/>
                </a:cubicBezTo>
                <a:lnTo>
                  <a:pt x="220047" y="485595"/>
                </a:lnTo>
                <a:cubicBezTo>
                  <a:pt x="247344" y="511825"/>
                  <a:pt x="282179" y="530413"/>
                  <a:pt x="321012" y="537484"/>
                </a:cubicBezTo>
                <a:lnTo>
                  <a:pt x="348423" y="499280"/>
                </a:lnTo>
                <a:cubicBezTo>
                  <a:pt x="350250" y="496771"/>
                  <a:pt x="353106" y="495288"/>
                  <a:pt x="356190" y="495288"/>
                </a:cubicBezTo>
                <a:cubicBezTo>
                  <a:pt x="359273" y="495288"/>
                  <a:pt x="362129" y="496771"/>
                  <a:pt x="363956" y="499280"/>
                </a:cubicBezTo>
                <a:lnTo>
                  <a:pt x="391367" y="537484"/>
                </a:lnTo>
                <a:cubicBezTo>
                  <a:pt x="471316" y="522887"/>
                  <a:pt x="534476" y="459821"/>
                  <a:pt x="548981" y="379992"/>
                </a:cubicBezTo>
                <a:lnTo>
                  <a:pt x="510834" y="352621"/>
                </a:lnTo>
                <a:cubicBezTo>
                  <a:pt x="508321" y="350797"/>
                  <a:pt x="506837" y="347946"/>
                  <a:pt x="506837" y="344866"/>
                </a:cubicBezTo>
                <a:cubicBezTo>
                  <a:pt x="506837" y="341787"/>
                  <a:pt x="508321" y="338936"/>
                  <a:pt x="510834" y="337112"/>
                </a:cubicBezTo>
                <a:lnTo>
                  <a:pt x="548981" y="309855"/>
                </a:lnTo>
                <a:cubicBezTo>
                  <a:pt x="534476" y="229912"/>
                  <a:pt x="471316" y="166846"/>
                  <a:pt x="391367" y="152363"/>
                </a:cubicBezTo>
                <a:lnTo>
                  <a:pt x="363956" y="190453"/>
                </a:lnTo>
                <a:cubicBezTo>
                  <a:pt x="362129" y="192962"/>
                  <a:pt x="359273" y="194445"/>
                  <a:pt x="356190" y="194445"/>
                </a:cubicBezTo>
                <a:cubicBezTo>
                  <a:pt x="353106" y="194445"/>
                  <a:pt x="350250" y="192962"/>
                  <a:pt x="348423" y="190453"/>
                </a:cubicBezTo>
                <a:lnTo>
                  <a:pt x="321012" y="152363"/>
                </a:lnTo>
                <a:cubicBezTo>
                  <a:pt x="295657" y="156925"/>
                  <a:pt x="272014" y="166504"/>
                  <a:pt x="250999" y="179847"/>
                </a:cubicBezTo>
                <a:cubicBezTo>
                  <a:pt x="244146" y="164223"/>
                  <a:pt x="230327" y="152135"/>
                  <a:pt x="212966" y="148143"/>
                </a:cubicBezTo>
                <a:cubicBezTo>
                  <a:pt x="253283" y="118948"/>
                  <a:pt x="302738" y="101614"/>
                  <a:pt x="356190" y="101614"/>
                </a:cubicBezTo>
                <a:close/>
                <a:moveTo>
                  <a:pt x="93765" y="73102"/>
                </a:moveTo>
                <a:cubicBezTo>
                  <a:pt x="82801" y="73102"/>
                  <a:pt x="72294" y="77550"/>
                  <a:pt x="67040" y="80173"/>
                </a:cubicBezTo>
                <a:cubicBezTo>
                  <a:pt x="65670" y="80857"/>
                  <a:pt x="64870" y="82112"/>
                  <a:pt x="64870" y="83594"/>
                </a:cubicBezTo>
                <a:lnTo>
                  <a:pt x="64870" y="90551"/>
                </a:lnTo>
                <a:lnTo>
                  <a:pt x="63271" y="90551"/>
                </a:lnTo>
                <a:cubicBezTo>
                  <a:pt x="61102" y="90551"/>
                  <a:pt x="59388" y="92262"/>
                  <a:pt x="59388" y="94315"/>
                </a:cubicBezTo>
                <a:lnTo>
                  <a:pt x="59388" y="100701"/>
                </a:lnTo>
                <a:cubicBezTo>
                  <a:pt x="59388" y="101956"/>
                  <a:pt x="60074" y="103210"/>
                  <a:pt x="61216" y="103894"/>
                </a:cubicBezTo>
                <a:lnTo>
                  <a:pt x="64870" y="106289"/>
                </a:lnTo>
                <a:lnTo>
                  <a:pt x="65099" y="107886"/>
                </a:lnTo>
                <a:cubicBezTo>
                  <a:pt x="66355" y="117123"/>
                  <a:pt x="71494" y="129098"/>
                  <a:pt x="78918" y="139818"/>
                </a:cubicBezTo>
                <a:cubicBezTo>
                  <a:pt x="88397" y="153504"/>
                  <a:pt x="97191" y="159662"/>
                  <a:pt x="101760" y="159662"/>
                </a:cubicBezTo>
                <a:lnTo>
                  <a:pt x="122545" y="159662"/>
                </a:lnTo>
                <a:cubicBezTo>
                  <a:pt x="127114" y="159662"/>
                  <a:pt x="135908" y="153504"/>
                  <a:pt x="145387" y="139818"/>
                </a:cubicBezTo>
                <a:cubicBezTo>
                  <a:pt x="152811" y="129098"/>
                  <a:pt x="157950" y="117123"/>
                  <a:pt x="159206" y="107886"/>
                </a:cubicBezTo>
                <a:lnTo>
                  <a:pt x="159435" y="106289"/>
                </a:lnTo>
                <a:lnTo>
                  <a:pt x="163203" y="103894"/>
                </a:lnTo>
                <a:cubicBezTo>
                  <a:pt x="164231" y="103210"/>
                  <a:pt x="164917" y="101956"/>
                  <a:pt x="164917" y="100701"/>
                </a:cubicBezTo>
                <a:lnTo>
                  <a:pt x="164917" y="94315"/>
                </a:lnTo>
                <a:cubicBezTo>
                  <a:pt x="164917" y="92262"/>
                  <a:pt x="163203" y="90551"/>
                  <a:pt x="161034" y="90551"/>
                </a:cubicBezTo>
                <a:lnTo>
                  <a:pt x="158978" y="90551"/>
                </a:lnTo>
                <a:cubicBezTo>
                  <a:pt x="158635" y="89981"/>
                  <a:pt x="158178" y="89525"/>
                  <a:pt x="157722" y="89183"/>
                </a:cubicBezTo>
                <a:cubicBezTo>
                  <a:pt x="156579" y="88498"/>
                  <a:pt x="155209" y="88384"/>
                  <a:pt x="154067" y="88954"/>
                </a:cubicBezTo>
                <a:cubicBezTo>
                  <a:pt x="148927" y="91235"/>
                  <a:pt x="143788" y="92376"/>
                  <a:pt x="138763" y="92376"/>
                </a:cubicBezTo>
                <a:cubicBezTo>
                  <a:pt x="129969" y="92376"/>
                  <a:pt x="122089" y="88840"/>
                  <a:pt x="115236" y="81656"/>
                </a:cubicBezTo>
                <a:cubicBezTo>
                  <a:pt x="109640" y="75953"/>
                  <a:pt x="102445" y="73102"/>
                  <a:pt x="93765" y="73102"/>
                </a:cubicBezTo>
                <a:close/>
                <a:moveTo>
                  <a:pt x="102445" y="0"/>
                </a:moveTo>
                <a:lnTo>
                  <a:pt x="121974" y="0"/>
                </a:lnTo>
                <a:cubicBezTo>
                  <a:pt x="155095" y="0"/>
                  <a:pt x="182048" y="26914"/>
                  <a:pt x="182048" y="60101"/>
                </a:cubicBezTo>
                <a:lnTo>
                  <a:pt x="182048" y="78919"/>
                </a:lnTo>
                <a:cubicBezTo>
                  <a:pt x="184332" y="82112"/>
                  <a:pt x="185474" y="85875"/>
                  <a:pt x="185474" y="89639"/>
                </a:cubicBezTo>
                <a:lnTo>
                  <a:pt x="185474" y="103096"/>
                </a:lnTo>
                <a:cubicBezTo>
                  <a:pt x="185474" y="108570"/>
                  <a:pt x="183076" y="113816"/>
                  <a:pt x="178850" y="117237"/>
                </a:cubicBezTo>
                <a:cubicBezTo>
                  <a:pt x="177822" y="120659"/>
                  <a:pt x="176566" y="124080"/>
                  <a:pt x="174967" y="127501"/>
                </a:cubicBezTo>
                <a:cubicBezTo>
                  <a:pt x="171883" y="135599"/>
                  <a:pt x="167429" y="144038"/>
                  <a:pt x="162061" y="151793"/>
                </a:cubicBezTo>
                <a:cubicBezTo>
                  <a:pt x="159777" y="154986"/>
                  <a:pt x="156922" y="158978"/>
                  <a:pt x="153382" y="162741"/>
                </a:cubicBezTo>
                <a:cubicBezTo>
                  <a:pt x="156465" y="164224"/>
                  <a:pt x="159206" y="166276"/>
                  <a:pt x="161376" y="168785"/>
                </a:cubicBezTo>
                <a:lnTo>
                  <a:pt x="205460" y="177567"/>
                </a:lnTo>
                <a:cubicBezTo>
                  <a:pt x="216881" y="179848"/>
                  <a:pt x="225104" y="189998"/>
                  <a:pt x="225104" y="201630"/>
                </a:cubicBezTo>
                <a:lnTo>
                  <a:pt x="225104" y="360380"/>
                </a:lnTo>
                <a:cubicBezTo>
                  <a:pt x="225104" y="364029"/>
                  <a:pt x="224305" y="367450"/>
                  <a:pt x="222820" y="370644"/>
                </a:cubicBezTo>
                <a:lnTo>
                  <a:pt x="222820" y="387978"/>
                </a:lnTo>
                <a:cubicBezTo>
                  <a:pt x="222820" y="399839"/>
                  <a:pt x="213227" y="409419"/>
                  <a:pt x="201349" y="409419"/>
                </a:cubicBezTo>
                <a:cubicBezTo>
                  <a:pt x="197123" y="409419"/>
                  <a:pt x="193012" y="408164"/>
                  <a:pt x="189700" y="405997"/>
                </a:cubicBezTo>
                <a:lnTo>
                  <a:pt x="189700" y="570221"/>
                </a:lnTo>
                <a:cubicBezTo>
                  <a:pt x="189700" y="591547"/>
                  <a:pt x="172454" y="608768"/>
                  <a:pt x="151097" y="608768"/>
                </a:cubicBezTo>
                <a:cubicBezTo>
                  <a:pt x="129855" y="608768"/>
                  <a:pt x="112609" y="591547"/>
                  <a:pt x="112609" y="570221"/>
                </a:cubicBezTo>
                <a:cubicBezTo>
                  <a:pt x="112609" y="591547"/>
                  <a:pt x="95250" y="608768"/>
                  <a:pt x="74007" y="608768"/>
                </a:cubicBezTo>
                <a:cubicBezTo>
                  <a:pt x="52650" y="608768"/>
                  <a:pt x="35405" y="591547"/>
                  <a:pt x="35405" y="570221"/>
                </a:cubicBezTo>
                <a:lnTo>
                  <a:pt x="35405" y="405997"/>
                </a:lnTo>
                <a:cubicBezTo>
                  <a:pt x="32093" y="408164"/>
                  <a:pt x="27981" y="409419"/>
                  <a:pt x="23756" y="409419"/>
                </a:cubicBezTo>
                <a:cubicBezTo>
                  <a:pt x="11878" y="409419"/>
                  <a:pt x="2284" y="399839"/>
                  <a:pt x="2284" y="387978"/>
                </a:cubicBezTo>
                <a:lnTo>
                  <a:pt x="2284" y="370644"/>
                </a:lnTo>
                <a:cubicBezTo>
                  <a:pt x="800" y="367450"/>
                  <a:pt x="0" y="364029"/>
                  <a:pt x="0" y="360380"/>
                </a:cubicBezTo>
                <a:lnTo>
                  <a:pt x="0" y="201630"/>
                </a:lnTo>
                <a:cubicBezTo>
                  <a:pt x="0" y="189998"/>
                  <a:pt x="8223" y="179962"/>
                  <a:pt x="19644" y="177567"/>
                </a:cubicBezTo>
                <a:lnTo>
                  <a:pt x="62929" y="168785"/>
                </a:lnTo>
                <a:cubicBezTo>
                  <a:pt x="65213" y="166276"/>
                  <a:pt x="67954" y="164224"/>
                  <a:pt x="70923" y="162855"/>
                </a:cubicBezTo>
                <a:cubicBezTo>
                  <a:pt x="67497" y="158978"/>
                  <a:pt x="64528" y="154986"/>
                  <a:pt x="62358" y="151793"/>
                </a:cubicBezTo>
                <a:cubicBezTo>
                  <a:pt x="56876" y="144038"/>
                  <a:pt x="52422" y="135599"/>
                  <a:pt x="49338" y="127501"/>
                </a:cubicBezTo>
                <a:cubicBezTo>
                  <a:pt x="47853" y="124080"/>
                  <a:pt x="46483" y="120659"/>
                  <a:pt x="45455" y="117237"/>
                </a:cubicBezTo>
                <a:cubicBezTo>
                  <a:pt x="41229" y="113816"/>
                  <a:pt x="38831" y="108570"/>
                  <a:pt x="38831" y="103096"/>
                </a:cubicBezTo>
                <a:lnTo>
                  <a:pt x="38831" y="89639"/>
                </a:lnTo>
                <a:cubicBezTo>
                  <a:pt x="38831" y="85875"/>
                  <a:pt x="40087" y="82112"/>
                  <a:pt x="42257" y="78919"/>
                </a:cubicBezTo>
                <a:lnTo>
                  <a:pt x="42257" y="60101"/>
                </a:lnTo>
                <a:cubicBezTo>
                  <a:pt x="42257" y="26914"/>
                  <a:pt x="69210" y="0"/>
                  <a:pt x="102445" y="0"/>
                </a:cubicBezTo>
                <a:close/>
              </a:path>
            </a:pathLst>
          </a:cu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sļíḑe">
            <a:extLst>
              <a:ext uri="{FF2B5EF4-FFF2-40B4-BE49-F238E27FC236}">
                <a16:creationId xmlns:a16="http://schemas.microsoft.com/office/drawing/2014/main" id="{9F1CAAE8-65D3-42B3-9FB3-0F2E02EC9A43}"/>
              </a:ext>
            </a:extLst>
          </p:cNvPr>
          <p:cNvSpPr/>
          <p:nvPr/>
        </p:nvSpPr>
        <p:spPr>
          <a:xfrm>
            <a:off x="8013219" y="1938602"/>
            <a:ext cx="2155756" cy="2062512"/>
          </a:xfrm>
          <a:prstGeom prst="roundRect">
            <a:avLst>
              <a:gd name="adj" fmla="val 3711"/>
            </a:avLst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îş1îdê">
            <a:extLst>
              <a:ext uri="{FF2B5EF4-FFF2-40B4-BE49-F238E27FC236}">
                <a16:creationId xmlns:a16="http://schemas.microsoft.com/office/drawing/2014/main" id="{0991686D-B616-442C-9D90-EA5E020C7FE9}"/>
              </a:ext>
            </a:extLst>
          </p:cNvPr>
          <p:cNvSpPr/>
          <p:nvPr/>
        </p:nvSpPr>
        <p:spPr>
          <a:xfrm>
            <a:off x="8706328" y="2544832"/>
            <a:ext cx="769539" cy="850051"/>
          </a:xfrm>
          <a:custGeom>
            <a:avLst/>
            <a:gdLst>
              <a:gd name="connsiteX0" fmla="*/ 485820 w 551045"/>
              <a:gd name="connsiteY0" fmla="*/ 430096 h 608697"/>
              <a:gd name="connsiteX1" fmla="*/ 550987 w 551045"/>
              <a:gd name="connsiteY1" fmla="*/ 492317 h 608697"/>
              <a:gd name="connsiteX2" fmla="*/ 551045 w 551045"/>
              <a:gd name="connsiteY2" fmla="*/ 492490 h 608697"/>
              <a:gd name="connsiteX3" fmla="*/ 550987 w 551045"/>
              <a:gd name="connsiteY3" fmla="*/ 493813 h 608697"/>
              <a:gd name="connsiteX4" fmla="*/ 551045 w 551045"/>
              <a:gd name="connsiteY4" fmla="*/ 495193 h 608697"/>
              <a:gd name="connsiteX5" fmla="*/ 485820 w 551045"/>
              <a:gd name="connsiteY5" fmla="*/ 560289 h 608697"/>
              <a:gd name="connsiteX6" fmla="*/ 421862 w 551045"/>
              <a:gd name="connsiteY6" fmla="*/ 507902 h 608697"/>
              <a:gd name="connsiteX7" fmla="*/ 420134 w 551045"/>
              <a:gd name="connsiteY7" fmla="*/ 494560 h 608697"/>
              <a:gd name="connsiteX8" fmla="*/ 422611 w 551045"/>
              <a:gd name="connsiteY8" fmla="*/ 479034 h 608697"/>
              <a:gd name="connsiteX9" fmla="*/ 485820 w 551045"/>
              <a:gd name="connsiteY9" fmla="*/ 430096 h 608697"/>
              <a:gd name="connsiteX10" fmla="*/ 485137 w 551045"/>
              <a:gd name="connsiteY10" fmla="*/ 236253 h 608697"/>
              <a:gd name="connsiteX11" fmla="*/ 551045 w 551045"/>
              <a:gd name="connsiteY11" fmla="*/ 302055 h 608697"/>
              <a:gd name="connsiteX12" fmla="*/ 485137 w 551045"/>
              <a:gd name="connsiteY12" fmla="*/ 367857 h 608697"/>
              <a:gd name="connsiteX13" fmla="*/ 419229 w 551045"/>
              <a:gd name="connsiteY13" fmla="*/ 302055 h 608697"/>
              <a:gd name="connsiteX14" fmla="*/ 485137 w 551045"/>
              <a:gd name="connsiteY14" fmla="*/ 236253 h 608697"/>
              <a:gd name="connsiteX15" fmla="*/ 45513 w 551045"/>
              <a:gd name="connsiteY15" fmla="*/ 160819 h 608697"/>
              <a:gd name="connsiteX16" fmla="*/ 62048 w 551045"/>
              <a:gd name="connsiteY16" fmla="*/ 160819 h 608697"/>
              <a:gd name="connsiteX17" fmla="*/ 78583 w 551045"/>
              <a:gd name="connsiteY17" fmla="*/ 243365 h 608697"/>
              <a:gd name="connsiteX18" fmla="*/ 98228 w 551045"/>
              <a:gd name="connsiteY18" fmla="*/ 243365 h 608697"/>
              <a:gd name="connsiteX19" fmla="*/ 103356 w 551045"/>
              <a:gd name="connsiteY19" fmla="*/ 187625 h 608697"/>
              <a:gd name="connsiteX20" fmla="*/ 102722 w 551045"/>
              <a:gd name="connsiteY20" fmla="*/ 184634 h 608697"/>
              <a:gd name="connsiteX21" fmla="*/ 94368 w 551045"/>
              <a:gd name="connsiteY21" fmla="*/ 163293 h 608697"/>
              <a:gd name="connsiteX22" fmla="*/ 93331 w 551045"/>
              <a:gd name="connsiteY22" fmla="*/ 161107 h 608697"/>
              <a:gd name="connsiteX23" fmla="*/ 93389 w 551045"/>
              <a:gd name="connsiteY23" fmla="*/ 161107 h 608697"/>
              <a:gd name="connsiteX24" fmla="*/ 93274 w 551045"/>
              <a:gd name="connsiteY24" fmla="*/ 160819 h 608697"/>
              <a:gd name="connsiteX25" fmla="*/ 137347 w 551045"/>
              <a:gd name="connsiteY25" fmla="*/ 160819 h 608697"/>
              <a:gd name="connsiteX26" fmla="*/ 137232 w 551045"/>
              <a:gd name="connsiteY26" fmla="*/ 161107 h 608697"/>
              <a:gd name="connsiteX27" fmla="*/ 137404 w 551045"/>
              <a:gd name="connsiteY27" fmla="*/ 161107 h 608697"/>
              <a:gd name="connsiteX28" fmla="*/ 136367 w 551045"/>
              <a:gd name="connsiteY28" fmla="*/ 163293 h 608697"/>
              <a:gd name="connsiteX29" fmla="*/ 127322 w 551045"/>
              <a:gd name="connsiteY29" fmla="*/ 187913 h 608697"/>
              <a:gd name="connsiteX30" fmla="*/ 132450 w 551045"/>
              <a:gd name="connsiteY30" fmla="*/ 243365 h 608697"/>
              <a:gd name="connsiteX31" fmla="*/ 152038 w 551045"/>
              <a:gd name="connsiteY31" fmla="*/ 243365 h 608697"/>
              <a:gd name="connsiteX32" fmla="*/ 168630 w 551045"/>
              <a:gd name="connsiteY32" fmla="*/ 160819 h 608697"/>
              <a:gd name="connsiteX33" fmla="*/ 185165 w 551045"/>
              <a:gd name="connsiteY33" fmla="*/ 160819 h 608697"/>
              <a:gd name="connsiteX34" fmla="*/ 230678 w 551045"/>
              <a:gd name="connsiteY34" fmla="*/ 206263 h 608697"/>
              <a:gd name="connsiteX35" fmla="*/ 230678 w 551045"/>
              <a:gd name="connsiteY35" fmla="*/ 338682 h 608697"/>
              <a:gd name="connsiteX36" fmla="*/ 185165 w 551045"/>
              <a:gd name="connsiteY36" fmla="*/ 384125 h 608697"/>
              <a:gd name="connsiteX37" fmla="*/ 179346 w 551045"/>
              <a:gd name="connsiteY37" fmla="*/ 384125 h 608697"/>
              <a:gd name="connsiteX38" fmla="*/ 179346 w 551045"/>
              <a:gd name="connsiteY38" fmla="*/ 576599 h 608697"/>
              <a:gd name="connsiteX39" fmla="*/ 147256 w 551045"/>
              <a:gd name="connsiteY39" fmla="*/ 608697 h 608697"/>
              <a:gd name="connsiteX40" fmla="*/ 115339 w 551045"/>
              <a:gd name="connsiteY40" fmla="*/ 580223 h 608697"/>
              <a:gd name="connsiteX41" fmla="*/ 83422 w 551045"/>
              <a:gd name="connsiteY41" fmla="*/ 608697 h 608697"/>
              <a:gd name="connsiteX42" fmla="*/ 51332 w 551045"/>
              <a:gd name="connsiteY42" fmla="*/ 576599 h 608697"/>
              <a:gd name="connsiteX43" fmla="*/ 51332 w 551045"/>
              <a:gd name="connsiteY43" fmla="*/ 384125 h 608697"/>
              <a:gd name="connsiteX44" fmla="*/ 45513 w 551045"/>
              <a:gd name="connsiteY44" fmla="*/ 384125 h 608697"/>
              <a:gd name="connsiteX45" fmla="*/ 0 w 551045"/>
              <a:gd name="connsiteY45" fmla="*/ 338682 h 608697"/>
              <a:gd name="connsiteX46" fmla="*/ 0 w 551045"/>
              <a:gd name="connsiteY46" fmla="*/ 206263 h 608697"/>
              <a:gd name="connsiteX47" fmla="*/ 45513 w 551045"/>
              <a:gd name="connsiteY47" fmla="*/ 160819 h 608697"/>
              <a:gd name="connsiteX48" fmla="*/ 400710 w 551045"/>
              <a:gd name="connsiteY48" fmla="*/ 89618 h 608697"/>
              <a:gd name="connsiteX49" fmla="*/ 400710 w 551045"/>
              <a:gd name="connsiteY49" fmla="*/ 134086 h 608697"/>
              <a:gd name="connsiteX50" fmla="*/ 355362 w 551045"/>
              <a:gd name="connsiteY50" fmla="*/ 179359 h 608697"/>
              <a:gd name="connsiteX51" fmla="*/ 355362 w 551045"/>
              <a:gd name="connsiteY51" fmla="*/ 279857 h 608697"/>
              <a:gd name="connsiteX52" fmla="*/ 401517 w 551045"/>
              <a:gd name="connsiteY52" fmla="*/ 279857 h 608697"/>
              <a:gd name="connsiteX53" fmla="*/ 401517 w 551045"/>
              <a:gd name="connsiteY53" fmla="*/ 324325 h 608697"/>
              <a:gd name="connsiteX54" fmla="*/ 355362 w 551045"/>
              <a:gd name="connsiteY54" fmla="*/ 324325 h 608697"/>
              <a:gd name="connsiteX55" fmla="*/ 355362 w 551045"/>
              <a:gd name="connsiteY55" fmla="*/ 424823 h 608697"/>
              <a:gd name="connsiteX56" fmla="*/ 400710 w 551045"/>
              <a:gd name="connsiteY56" fmla="*/ 470038 h 608697"/>
              <a:gd name="connsiteX57" fmla="*/ 400710 w 551045"/>
              <a:gd name="connsiteY57" fmla="*/ 514563 h 608697"/>
              <a:gd name="connsiteX58" fmla="*/ 310820 w 551045"/>
              <a:gd name="connsiteY58" fmla="*/ 424823 h 608697"/>
              <a:gd name="connsiteX59" fmla="*/ 310820 w 551045"/>
              <a:gd name="connsiteY59" fmla="*/ 324325 h 608697"/>
              <a:gd name="connsiteX60" fmla="*/ 270830 w 551045"/>
              <a:gd name="connsiteY60" fmla="*/ 324325 h 608697"/>
              <a:gd name="connsiteX61" fmla="*/ 270830 w 551045"/>
              <a:gd name="connsiteY61" fmla="*/ 279857 h 608697"/>
              <a:gd name="connsiteX62" fmla="*/ 310820 w 551045"/>
              <a:gd name="connsiteY62" fmla="*/ 279857 h 608697"/>
              <a:gd name="connsiteX63" fmla="*/ 310820 w 551045"/>
              <a:gd name="connsiteY63" fmla="*/ 179359 h 608697"/>
              <a:gd name="connsiteX64" fmla="*/ 400710 w 551045"/>
              <a:gd name="connsiteY64" fmla="*/ 89618 h 608697"/>
              <a:gd name="connsiteX65" fmla="*/ 487441 w 551045"/>
              <a:gd name="connsiteY65" fmla="*/ 44033 h 608697"/>
              <a:gd name="connsiteX66" fmla="*/ 487729 w 551045"/>
              <a:gd name="connsiteY66" fmla="*/ 44148 h 608697"/>
              <a:gd name="connsiteX67" fmla="*/ 550282 w 551045"/>
              <a:gd name="connsiteY67" fmla="*/ 107206 h 608697"/>
              <a:gd name="connsiteX68" fmla="*/ 550340 w 551045"/>
              <a:gd name="connsiteY68" fmla="*/ 107897 h 608697"/>
              <a:gd name="connsiteX69" fmla="*/ 550340 w 551045"/>
              <a:gd name="connsiteY69" fmla="*/ 108760 h 608697"/>
              <a:gd name="connsiteX70" fmla="*/ 550340 w 551045"/>
              <a:gd name="connsiteY70" fmla="*/ 109220 h 608697"/>
              <a:gd name="connsiteX71" fmla="*/ 550340 w 551045"/>
              <a:gd name="connsiteY71" fmla="*/ 109680 h 608697"/>
              <a:gd name="connsiteX72" fmla="*/ 550282 w 551045"/>
              <a:gd name="connsiteY72" fmla="*/ 111867 h 608697"/>
              <a:gd name="connsiteX73" fmla="*/ 550167 w 551045"/>
              <a:gd name="connsiteY73" fmla="*/ 113420 h 608697"/>
              <a:gd name="connsiteX74" fmla="*/ 550167 w 551045"/>
              <a:gd name="connsiteY74" fmla="*/ 113938 h 608697"/>
              <a:gd name="connsiteX75" fmla="*/ 485137 w 551045"/>
              <a:gd name="connsiteY75" fmla="*/ 174349 h 608697"/>
              <a:gd name="connsiteX76" fmla="*/ 484158 w 551045"/>
              <a:gd name="connsiteY76" fmla="*/ 174292 h 608697"/>
              <a:gd name="connsiteX77" fmla="*/ 467685 w 551045"/>
              <a:gd name="connsiteY77" fmla="*/ 171933 h 608697"/>
              <a:gd name="connsiteX78" fmla="*/ 419993 w 551045"/>
              <a:gd name="connsiteY78" fmla="*/ 110428 h 608697"/>
              <a:gd name="connsiteX79" fmla="*/ 419935 w 551045"/>
              <a:gd name="connsiteY79" fmla="*/ 110083 h 608697"/>
              <a:gd name="connsiteX80" fmla="*/ 419993 w 551045"/>
              <a:gd name="connsiteY80" fmla="*/ 109680 h 608697"/>
              <a:gd name="connsiteX81" fmla="*/ 419935 w 551045"/>
              <a:gd name="connsiteY81" fmla="*/ 109220 h 608697"/>
              <a:gd name="connsiteX82" fmla="*/ 419993 w 551045"/>
              <a:gd name="connsiteY82" fmla="*/ 108530 h 608697"/>
              <a:gd name="connsiteX83" fmla="*/ 419993 w 551045"/>
              <a:gd name="connsiteY83" fmla="*/ 106516 h 608697"/>
              <a:gd name="connsiteX84" fmla="*/ 485137 w 551045"/>
              <a:gd name="connsiteY84" fmla="*/ 44090 h 608697"/>
              <a:gd name="connsiteX85" fmla="*/ 486001 w 551045"/>
              <a:gd name="connsiteY85" fmla="*/ 44090 h 608697"/>
              <a:gd name="connsiteX86" fmla="*/ 487441 w 551045"/>
              <a:gd name="connsiteY86" fmla="*/ 44033 h 608697"/>
              <a:gd name="connsiteX87" fmla="*/ 114993 w 551045"/>
              <a:gd name="connsiteY87" fmla="*/ 748 h 608697"/>
              <a:gd name="connsiteX88" fmla="*/ 115281 w 551045"/>
              <a:gd name="connsiteY88" fmla="*/ 748 h 608697"/>
              <a:gd name="connsiteX89" fmla="*/ 115569 w 551045"/>
              <a:gd name="connsiteY89" fmla="*/ 748 h 608697"/>
              <a:gd name="connsiteX90" fmla="*/ 179403 w 551045"/>
              <a:gd name="connsiteY90" fmla="*/ 50176 h 608697"/>
              <a:gd name="connsiteX91" fmla="*/ 181534 w 551045"/>
              <a:gd name="connsiteY91" fmla="*/ 66863 h 608697"/>
              <a:gd name="connsiteX92" fmla="*/ 115685 w 551045"/>
              <a:gd name="connsiteY92" fmla="*/ 132634 h 608697"/>
              <a:gd name="connsiteX93" fmla="*/ 115397 w 551045"/>
              <a:gd name="connsiteY93" fmla="*/ 132634 h 608697"/>
              <a:gd name="connsiteX94" fmla="*/ 115109 w 551045"/>
              <a:gd name="connsiteY94" fmla="*/ 132634 h 608697"/>
              <a:gd name="connsiteX95" fmla="*/ 51275 w 551045"/>
              <a:gd name="connsiteY95" fmla="*/ 83262 h 608697"/>
              <a:gd name="connsiteX96" fmla="*/ 49144 w 551045"/>
              <a:gd name="connsiteY96" fmla="*/ 66575 h 608697"/>
              <a:gd name="connsiteX97" fmla="*/ 114993 w 551045"/>
              <a:gd name="connsiteY97" fmla="*/ 748 h 608697"/>
              <a:gd name="connsiteX98" fmla="*/ 114958 w 551045"/>
              <a:gd name="connsiteY98" fmla="*/ 423 h 608697"/>
              <a:gd name="connsiteX99" fmla="*/ 48690 w 551045"/>
              <a:gd name="connsiteY99" fmla="*/ 66575 h 608697"/>
              <a:gd name="connsiteX100" fmla="*/ 50822 w 551045"/>
              <a:gd name="connsiteY100" fmla="*/ 83372 h 608697"/>
              <a:gd name="connsiteX101" fmla="*/ 115073 w 551045"/>
              <a:gd name="connsiteY101" fmla="*/ 133015 h 608697"/>
              <a:gd name="connsiteX102" fmla="*/ 115361 w 551045"/>
              <a:gd name="connsiteY102" fmla="*/ 133015 h 608697"/>
              <a:gd name="connsiteX103" fmla="*/ 115649 w 551045"/>
              <a:gd name="connsiteY103" fmla="*/ 133015 h 608697"/>
              <a:gd name="connsiteX104" fmla="*/ 181917 w 551045"/>
              <a:gd name="connsiteY104" fmla="*/ 66863 h 608697"/>
              <a:gd name="connsiteX105" fmla="*/ 179785 w 551045"/>
              <a:gd name="connsiteY105" fmla="*/ 50066 h 608697"/>
              <a:gd name="connsiteX106" fmla="*/ 115534 w 551045"/>
              <a:gd name="connsiteY106" fmla="*/ 423 h 608697"/>
              <a:gd name="connsiteX107" fmla="*/ 115246 w 551045"/>
              <a:gd name="connsiteY107" fmla="*/ 423 h 608697"/>
              <a:gd name="connsiteX108" fmla="*/ 114958 w 551045"/>
              <a:gd name="connsiteY108" fmla="*/ 423 h 608697"/>
              <a:gd name="connsiteX109" fmla="*/ 114993 w 551045"/>
              <a:gd name="connsiteY109" fmla="*/ 0 h 608697"/>
              <a:gd name="connsiteX110" fmla="*/ 115281 w 551045"/>
              <a:gd name="connsiteY110" fmla="*/ 0 h 608697"/>
              <a:gd name="connsiteX111" fmla="*/ 115569 w 551045"/>
              <a:gd name="connsiteY111" fmla="*/ 0 h 608697"/>
              <a:gd name="connsiteX112" fmla="*/ 180152 w 551045"/>
              <a:gd name="connsiteY112" fmla="*/ 49946 h 608697"/>
              <a:gd name="connsiteX113" fmla="*/ 182341 w 551045"/>
              <a:gd name="connsiteY113" fmla="*/ 66863 h 608697"/>
              <a:gd name="connsiteX114" fmla="*/ 115685 w 551045"/>
              <a:gd name="connsiteY114" fmla="*/ 133439 h 608697"/>
              <a:gd name="connsiteX115" fmla="*/ 115397 w 551045"/>
              <a:gd name="connsiteY115" fmla="*/ 133439 h 608697"/>
              <a:gd name="connsiteX116" fmla="*/ 115109 w 551045"/>
              <a:gd name="connsiteY116" fmla="*/ 133439 h 608697"/>
              <a:gd name="connsiteX117" fmla="*/ 50526 w 551045"/>
              <a:gd name="connsiteY117" fmla="*/ 83493 h 608697"/>
              <a:gd name="connsiteX118" fmla="*/ 48337 w 551045"/>
              <a:gd name="connsiteY118" fmla="*/ 66575 h 608697"/>
              <a:gd name="connsiteX119" fmla="*/ 114993 w 551045"/>
              <a:gd name="connsiteY119" fmla="*/ 0 h 6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51045" h="608697">
                <a:moveTo>
                  <a:pt x="485820" y="430096"/>
                </a:moveTo>
                <a:cubicBezTo>
                  <a:pt x="520910" y="430096"/>
                  <a:pt x="549489" y="457699"/>
                  <a:pt x="550987" y="492317"/>
                </a:cubicBezTo>
                <a:cubicBezTo>
                  <a:pt x="550987" y="492375"/>
                  <a:pt x="551045" y="492432"/>
                  <a:pt x="551045" y="492490"/>
                </a:cubicBezTo>
                <a:cubicBezTo>
                  <a:pt x="551045" y="492950"/>
                  <a:pt x="551045" y="493353"/>
                  <a:pt x="550987" y="493813"/>
                </a:cubicBezTo>
                <a:cubicBezTo>
                  <a:pt x="551045" y="494273"/>
                  <a:pt x="551045" y="494733"/>
                  <a:pt x="551045" y="495193"/>
                </a:cubicBezTo>
                <a:cubicBezTo>
                  <a:pt x="551045" y="531134"/>
                  <a:pt x="521832" y="560289"/>
                  <a:pt x="485820" y="560289"/>
                </a:cubicBezTo>
                <a:cubicBezTo>
                  <a:pt x="454129" y="560289"/>
                  <a:pt x="427739" y="537747"/>
                  <a:pt x="421862" y="507902"/>
                </a:cubicBezTo>
                <a:cubicBezTo>
                  <a:pt x="420710" y="503474"/>
                  <a:pt x="420076" y="499046"/>
                  <a:pt x="420134" y="494560"/>
                </a:cubicBezTo>
                <a:cubicBezTo>
                  <a:pt x="420134" y="489385"/>
                  <a:pt x="421056" y="484152"/>
                  <a:pt x="422611" y="479034"/>
                </a:cubicBezTo>
                <a:cubicBezTo>
                  <a:pt x="429814" y="450913"/>
                  <a:pt x="455397" y="430096"/>
                  <a:pt x="485820" y="430096"/>
                </a:cubicBezTo>
                <a:close/>
                <a:moveTo>
                  <a:pt x="485137" y="236253"/>
                </a:moveTo>
                <a:cubicBezTo>
                  <a:pt x="521537" y="236253"/>
                  <a:pt x="551045" y="265714"/>
                  <a:pt x="551045" y="302055"/>
                </a:cubicBezTo>
                <a:cubicBezTo>
                  <a:pt x="551045" y="338396"/>
                  <a:pt x="521537" y="367857"/>
                  <a:pt x="485137" y="367857"/>
                </a:cubicBezTo>
                <a:cubicBezTo>
                  <a:pt x="448737" y="367857"/>
                  <a:pt x="419229" y="338396"/>
                  <a:pt x="419229" y="302055"/>
                </a:cubicBezTo>
                <a:cubicBezTo>
                  <a:pt x="419229" y="265714"/>
                  <a:pt x="448737" y="236253"/>
                  <a:pt x="485137" y="236253"/>
                </a:cubicBezTo>
                <a:close/>
                <a:moveTo>
                  <a:pt x="45513" y="160819"/>
                </a:moveTo>
                <a:lnTo>
                  <a:pt x="62048" y="160819"/>
                </a:lnTo>
                <a:lnTo>
                  <a:pt x="78583" y="243365"/>
                </a:lnTo>
                <a:lnTo>
                  <a:pt x="98228" y="243365"/>
                </a:lnTo>
                <a:lnTo>
                  <a:pt x="103356" y="187625"/>
                </a:lnTo>
                <a:cubicBezTo>
                  <a:pt x="103183" y="186647"/>
                  <a:pt x="102952" y="185612"/>
                  <a:pt x="102722" y="184634"/>
                </a:cubicBezTo>
                <a:cubicBezTo>
                  <a:pt x="100936" y="177386"/>
                  <a:pt x="97767" y="170483"/>
                  <a:pt x="94368" y="163293"/>
                </a:cubicBezTo>
                <a:cubicBezTo>
                  <a:pt x="94368" y="163293"/>
                  <a:pt x="93677" y="161855"/>
                  <a:pt x="93331" y="161107"/>
                </a:cubicBezTo>
                <a:lnTo>
                  <a:pt x="93389" y="161107"/>
                </a:lnTo>
                <a:cubicBezTo>
                  <a:pt x="93331" y="160992"/>
                  <a:pt x="93274" y="160877"/>
                  <a:pt x="93274" y="160819"/>
                </a:cubicBezTo>
                <a:lnTo>
                  <a:pt x="137347" y="160819"/>
                </a:lnTo>
                <a:cubicBezTo>
                  <a:pt x="137289" y="160877"/>
                  <a:pt x="137232" y="160992"/>
                  <a:pt x="137232" y="161107"/>
                </a:cubicBezTo>
                <a:lnTo>
                  <a:pt x="137404" y="161107"/>
                </a:lnTo>
                <a:cubicBezTo>
                  <a:pt x="137059" y="161855"/>
                  <a:pt x="136367" y="163293"/>
                  <a:pt x="136367" y="163293"/>
                </a:cubicBezTo>
                <a:cubicBezTo>
                  <a:pt x="132507" y="171576"/>
                  <a:pt x="128820" y="179514"/>
                  <a:pt x="127322" y="187913"/>
                </a:cubicBezTo>
                <a:lnTo>
                  <a:pt x="132450" y="243365"/>
                </a:lnTo>
                <a:lnTo>
                  <a:pt x="152038" y="243365"/>
                </a:lnTo>
                <a:lnTo>
                  <a:pt x="168630" y="160819"/>
                </a:lnTo>
                <a:lnTo>
                  <a:pt x="185165" y="160819"/>
                </a:lnTo>
                <a:cubicBezTo>
                  <a:pt x="210283" y="160819"/>
                  <a:pt x="230678" y="181125"/>
                  <a:pt x="230678" y="206263"/>
                </a:cubicBezTo>
                <a:lnTo>
                  <a:pt x="230678" y="338682"/>
                </a:lnTo>
                <a:cubicBezTo>
                  <a:pt x="230678" y="363820"/>
                  <a:pt x="210283" y="384125"/>
                  <a:pt x="185165" y="384125"/>
                </a:cubicBezTo>
                <a:lnTo>
                  <a:pt x="179346" y="384125"/>
                </a:lnTo>
                <a:lnTo>
                  <a:pt x="179346" y="576599"/>
                </a:lnTo>
                <a:cubicBezTo>
                  <a:pt x="179346" y="594316"/>
                  <a:pt x="165000" y="608697"/>
                  <a:pt x="147256" y="608697"/>
                </a:cubicBezTo>
                <a:cubicBezTo>
                  <a:pt x="130721" y="608697"/>
                  <a:pt x="117125" y="596215"/>
                  <a:pt x="115339" y="580223"/>
                </a:cubicBezTo>
                <a:cubicBezTo>
                  <a:pt x="113553" y="596215"/>
                  <a:pt x="99957" y="608697"/>
                  <a:pt x="83422" y="608697"/>
                </a:cubicBezTo>
                <a:cubicBezTo>
                  <a:pt x="65678" y="608697"/>
                  <a:pt x="51332" y="594316"/>
                  <a:pt x="51332" y="576599"/>
                </a:cubicBezTo>
                <a:lnTo>
                  <a:pt x="51332" y="384125"/>
                </a:lnTo>
                <a:lnTo>
                  <a:pt x="45513" y="384125"/>
                </a:lnTo>
                <a:cubicBezTo>
                  <a:pt x="20395" y="384125"/>
                  <a:pt x="0" y="363820"/>
                  <a:pt x="0" y="338682"/>
                </a:cubicBezTo>
                <a:lnTo>
                  <a:pt x="0" y="206263"/>
                </a:lnTo>
                <a:cubicBezTo>
                  <a:pt x="0" y="181125"/>
                  <a:pt x="20395" y="160819"/>
                  <a:pt x="45513" y="160819"/>
                </a:cubicBezTo>
                <a:close/>
                <a:moveTo>
                  <a:pt x="400710" y="89618"/>
                </a:moveTo>
                <a:lnTo>
                  <a:pt x="400710" y="134086"/>
                </a:lnTo>
                <a:cubicBezTo>
                  <a:pt x="375702" y="134086"/>
                  <a:pt x="355362" y="154393"/>
                  <a:pt x="355362" y="179359"/>
                </a:cubicBezTo>
                <a:lnTo>
                  <a:pt x="355362" y="279857"/>
                </a:lnTo>
                <a:lnTo>
                  <a:pt x="401517" y="279857"/>
                </a:lnTo>
                <a:lnTo>
                  <a:pt x="401517" y="324325"/>
                </a:lnTo>
                <a:lnTo>
                  <a:pt x="355362" y="324325"/>
                </a:lnTo>
                <a:lnTo>
                  <a:pt x="355362" y="424823"/>
                </a:lnTo>
                <a:cubicBezTo>
                  <a:pt x="355362" y="449731"/>
                  <a:pt x="375702" y="470038"/>
                  <a:pt x="400710" y="470038"/>
                </a:cubicBezTo>
                <a:lnTo>
                  <a:pt x="400710" y="514563"/>
                </a:lnTo>
                <a:cubicBezTo>
                  <a:pt x="351155" y="514563"/>
                  <a:pt x="310820" y="474295"/>
                  <a:pt x="310820" y="424823"/>
                </a:cubicBezTo>
                <a:lnTo>
                  <a:pt x="310820" y="324325"/>
                </a:lnTo>
                <a:lnTo>
                  <a:pt x="270830" y="324325"/>
                </a:lnTo>
                <a:lnTo>
                  <a:pt x="270830" y="279857"/>
                </a:lnTo>
                <a:lnTo>
                  <a:pt x="310820" y="279857"/>
                </a:lnTo>
                <a:lnTo>
                  <a:pt x="310820" y="179359"/>
                </a:lnTo>
                <a:cubicBezTo>
                  <a:pt x="310820" y="129886"/>
                  <a:pt x="351155" y="89618"/>
                  <a:pt x="400710" y="89618"/>
                </a:cubicBezTo>
                <a:close/>
                <a:moveTo>
                  <a:pt x="487441" y="44033"/>
                </a:moveTo>
                <a:cubicBezTo>
                  <a:pt x="487557" y="44090"/>
                  <a:pt x="487614" y="44090"/>
                  <a:pt x="487729" y="44148"/>
                </a:cubicBezTo>
                <a:cubicBezTo>
                  <a:pt x="521828" y="45471"/>
                  <a:pt x="549246" y="73030"/>
                  <a:pt x="550282" y="107206"/>
                </a:cubicBezTo>
                <a:cubicBezTo>
                  <a:pt x="550282" y="107436"/>
                  <a:pt x="550282" y="107667"/>
                  <a:pt x="550340" y="107897"/>
                </a:cubicBezTo>
                <a:cubicBezTo>
                  <a:pt x="550340" y="108184"/>
                  <a:pt x="550340" y="108472"/>
                  <a:pt x="550340" y="108760"/>
                </a:cubicBezTo>
                <a:cubicBezTo>
                  <a:pt x="550340" y="108875"/>
                  <a:pt x="550340" y="109047"/>
                  <a:pt x="550340" y="109220"/>
                </a:cubicBezTo>
                <a:cubicBezTo>
                  <a:pt x="550340" y="109393"/>
                  <a:pt x="550340" y="109508"/>
                  <a:pt x="550340" y="109680"/>
                </a:cubicBezTo>
                <a:cubicBezTo>
                  <a:pt x="550340" y="110371"/>
                  <a:pt x="550282" y="111119"/>
                  <a:pt x="550282" y="111867"/>
                </a:cubicBezTo>
                <a:cubicBezTo>
                  <a:pt x="550225" y="112384"/>
                  <a:pt x="550225" y="112902"/>
                  <a:pt x="550167" y="113420"/>
                </a:cubicBezTo>
                <a:cubicBezTo>
                  <a:pt x="550167" y="113593"/>
                  <a:pt x="550167" y="113765"/>
                  <a:pt x="550167" y="113938"/>
                </a:cubicBezTo>
                <a:cubicBezTo>
                  <a:pt x="547748" y="147653"/>
                  <a:pt x="519582" y="174349"/>
                  <a:pt x="485137" y="174349"/>
                </a:cubicBezTo>
                <a:cubicBezTo>
                  <a:pt x="484792" y="174349"/>
                  <a:pt x="484446" y="174292"/>
                  <a:pt x="484158" y="174292"/>
                </a:cubicBezTo>
                <a:cubicBezTo>
                  <a:pt x="478629" y="174579"/>
                  <a:pt x="473099" y="173716"/>
                  <a:pt x="467685" y="171933"/>
                </a:cubicBezTo>
                <a:cubicBezTo>
                  <a:pt x="440556" y="164396"/>
                  <a:pt x="420511" y="139828"/>
                  <a:pt x="419993" y="110428"/>
                </a:cubicBezTo>
                <a:cubicBezTo>
                  <a:pt x="419993" y="110313"/>
                  <a:pt x="419935" y="110198"/>
                  <a:pt x="419935" y="110083"/>
                </a:cubicBezTo>
                <a:cubicBezTo>
                  <a:pt x="419935" y="109910"/>
                  <a:pt x="419935" y="109795"/>
                  <a:pt x="419993" y="109680"/>
                </a:cubicBezTo>
                <a:cubicBezTo>
                  <a:pt x="419993" y="109508"/>
                  <a:pt x="419935" y="109335"/>
                  <a:pt x="419935" y="109220"/>
                </a:cubicBezTo>
                <a:cubicBezTo>
                  <a:pt x="419935" y="108990"/>
                  <a:pt x="419935" y="108760"/>
                  <a:pt x="419993" y="108530"/>
                </a:cubicBezTo>
                <a:cubicBezTo>
                  <a:pt x="419993" y="107839"/>
                  <a:pt x="419993" y="107206"/>
                  <a:pt x="419993" y="106516"/>
                </a:cubicBezTo>
                <a:cubicBezTo>
                  <a:pt x="421433" y="71822"/>
                  <a:pt x="450059" y="44090"/>
                  <a:pt x="485137" y="44090"/>
                </a:cubicBezTo>
                <a:cubicBezTo>
                  <a:pt x="485425" y="44090"/>
                  <a:pt x="485713" y="44090"/>
                  <a:pt x="486001" y="44090"/>
                </a:cubicBezTo>
                <a:cubicBezTo>
                  <a:pt x="486462" y="44090"/>
                  <a:pt x="486981" y="44033"/>
                  <a:pt x="487441" y="44033"/>
                </a:cubicBezTo>
                <a:close/>
                <a:moveTo>
                  <a:pt x="114993" y="748"/>
                </a:moveTo>
                <a:lnTo>
                  <a:pt x="115281" y="748"/>
                </a:lnTo>
                <a:lnTo>
                  <a:pt x="115569" y="748"/>
                </a:lnTo>
                <a:cubicBezTo>
                  <a:pt x="145700" y="748"/>
                  <a:pt x="171913" y="21060"/>
                  <a:pt x="179403" y="50176"/>
                </a:cubicBezTo>
                <a:cubicBezTo>
                  <a:pt x="180843" y="55585"/>
                  <a:pt x="181534" y="61224"/>
                  <a:pt x="181534" y="66863"/>
                </a:cubicBezTo>
                <a:cubicBezTo>
                  <a:pt x="181534" y="103115"/>
                  <a:pt x="151980" y="132634"/>
                  <a:pt x="115685" y="132634"/>
                </a:cubicBezTo>
                <a:lnTo>
                  <a:pt x="115397" y="132634"/>
                </a:lnTo>
                <a:lnTo>
                  <a:pt x="115109" y="132634"/>
                </a:lnTo>
                <a:cubicBezTo>
                  <a:pt x="84978" y="132634"/>
                  <a:pt x="58765" y="112321"/>
                  <a:pt x="51275" y="83262"/>
                </a:cubicBezTo>
                <a:cubicBezTo>
                  <a:pt x="49835" y="77854"/>
                  <a:pt x="49144" y="72214"/>
                  <a:pt x="49144" y="66575"/>
                </a:cubicBezTo>
                <a:cubicBezTo>
                  <a:pt x="49144" y="30267"/>
                  <a:pt x="78698" y="748"/>
                  <a:pt x="114993" y="748"/>
                </a:cubicBezTo>
                <a:close/>
                <a:moveTo>
                  <a:pt x="114958" y="423"/>
                </a:moveTo>
                <a:cubicBezTo>
                  <a:pt x="78366" y="423"/>
                  <a:pt x="48690" y="30047"/>
                  <a:pt x="48690" y="66575"/>
                </a:cubicBezTo>
                <a:cubicBezTo>
                  <a:pt x="48690" y="72385"/>
                  <a:pt x="49439" y="78022"/>
                  <a:pt x="50822" y="83372"/>
                </a:cubicBezTo>
                <a:cubicBezTo>
                  <a:pt x="58198" y="111904"/>
                  <a:pt x="84129" y="133015"/>
                  <a:pt x="115073" y="133015"/>
                </a:cubicBezTo>
                <a:cubicBezTo>
                  <a:pt x="115131" y="133015"/>
                  <a:pt x="115246" y="133015"/>
                  <a:pt x="115361" y="133015"/>
                </a:cubicBezTo>
                <a:cubicBezTo>
                  <a:pt x="115419" y="133015"/>
                  <a:pt x="115534" y="133015"/>
                  <a:pt x="115649" y="133015"/>
                </a:cubicBezTo>
                <a:cubicBezTo>
                  <a:pt x="152241" y="133015"/>
                  <a:pt x="181917" y="103391"/>
                  <a:pt x="181917" y="66863"/>
                </a:cubicBezTo>
                <a:cubicBezTo>
                  <a:pt x="181917" y="61053"/>
                  <a:pt x="181168" y="55415"/>
                  <a:pt x="179785" y="50066"/>
                </a:cubicBezTo>
                <a:cubicBezTo>
                  <a:pt x="172409" y="21534"/>
                  <a:pt x="146478" y="423"/>
                  <a:pt x="115534" y="423"/>
                </a:cubicBezTo>
                <a:cubicBezTo>
                  <a:pt x="115476" y="423"/>
                  <a:pt x="115361" y="423"/>
                  <a:pt x="115246" y="423"/>
                </a:cubicBezTo>
                <a:cubicBezTo>
                  <a:pt x="115188" y="423"/>
                  <a:pt x="115073" y="423"/>
                  <a:pt x="114958" y="423"/>
                </a:cubicBezTo>
                <a:close/>
                <a:moveTo>
                  <a:pt x="114993" y="0"/>
                </a:moveTo>
                <a:lnTo>
                  <a:pt x="115281" y="0"/>
                </a:lnTo>
                <a:lnTo>
                  <a:pt x="115569" y="0"/>
                </a:lnTo>
                <a:cubicBezTo>
                  <a:pt x="146046" y="0"/>
                  <a:pt x="172605" y="20542"/>
                  <a:pt x="180152" y="49946"/>
                </a:cubicBezTo>
                <a:cubicBezTo>
                  <a:pt x="181592" y="55470"/>
                  <a:pt x="182341" y="61109"/>
                  <a:pt x="182341" y="66863"/>
                </a:cubicBezTo>
                <a:cubicBezTo>
                  <a:pt x="182341" y="103575"/>
                  <a:pt x="152441" y="133439"/>
                  <a:pt x="115685" y="133439"/>
                </a:cubicBezTo>
                <a:lnTo>
                  <a:pt x="115397" y="133439"/>
                </a:lnTo>
                <a:lnTo>
                  <a:pt x="115109" y="133439"/>
                </a:lnTo>
                <a:cubicBezTo>
                  <a:pt x="84632" y="133439"/>
                  <a:pt x="58073" y="112897"/>
                  <a:pt x="50526" y="83493"/>
                </a:cubicBezTo>
                <a:cubicBezTo>
                  <a:pt x="49086" y="77969"/>
                  <a:pt x="48337" y="72272"/>
                  <a:pt x="48337" y="66575"/>
                </a:cubicBezTo>
                <a:cubicBezTo>
                  <a:pt x="48337" y="29864"/>
                  <a:pt x="78237" y="0"/>
                  <a:pt x="114993" y="0"/>
                </a:cubicBezTo>
                <a:close/>
              </a:path>
            </a:pathLst>
          </a:cu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2A9E647-265D-4794-B05A-335AB4AAE50D}"/>
              </a:ext>
            </a:extLst>
          </p:cNvPr>
          <p:cNvCxnSpPr/>
          <p:nvPr/>
        </p:nvCxnSpPr>
        <p:spPr>
          <a:xfrm>
            <a:off x="4586875" y="4001114"/>
            <a:ext cx="0" cy="144041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49D6AD8-BF7F-4EBB-A463-FFAA3436C476}"/>
              </a:ext>
            </a:extLst>
          </p:cNvPr>
          <p:cNvCxnSpPr/>
          <p:nvPr/>
        </p:nvCxnSpPr>
        <p:spPr>
          <a:xfrm>
            <a:off x="7581973" y="4001114"/>
            <a:ext cx="0" cy="144041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F65D4FAE-5469-45A5-B74F-0C6B77AD7B2B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îślïḓê">
            <a:extLst>
              <a:ext uri="{FF2B5EF4-FFF2-40B4-BE49-F238E27FC236}">
                <a16:creationId xmlns:a16="http://schemas.microsoft.com/office/drawing/2014/main" id="{47C8AEB8-CFEE-4812-854D-64F9E3B7CE5A}"/>
              </a:ext>
            </a:extLst>
          </p:cNvPr>
          <p:cNvSpPr/>
          <p:nvPr/>
        </p:nvSpPr>
        <p:spPr>
          <a:xfrm>
            <a:off x="1929991" y="4240334"/>
            <a:ext cx="224319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íṩḻíḓé">
            <a:extLst>
              <a:ext uri="{FF2B5EF4-FFF2-40B4-BE49-F238E27FC236}">
                <a16:creationId xmlns:a16="http://schemas.microsoft.com/office/drawing/2014/main" id="{035B27AA-755B-43CF-B88F-BBF1FEEEFF98}"/>
              </a:ext>
            </a:extLst>
          </p:cNvPr>
          <p:cNvSpPr/>
          <p:nvPr/>
        </p:nvSpPr>
        <p:spPr>
          <a:xfrm>
            <a:off x="1906842" y="4559528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îślïḓê">
            <a:extLst>
              <a:ext uri="{FF2B5EF4-FFF2-40B4-BE49-F238E27FC236}">
                <a16:creationId xmlns:a16="http://schemas.microsoft.com/office/drawing/2014/main" id="{4820677A-13D8-48F5-85ED-F023B6DD8086}"/>
              </a:ext>
            </a:extLst>
          </p:cNvPr>
          <p:cNvSpPr/>
          <p:nvPr/>
        </p:nvSpPr>
        <p:spPr>
          <a:xfrm>
            <a:off x="5012531" y="4240334"/>
            <a:ext cx="224319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C627F94B-4BB6-4BCF-A6CC-1D3BE7D60764}"/>
              </a:ext>
            </a:extLst>
          </p:cNvPr>
          <p:cNvSpPr/>
          <p:nvPr/>
        </p:nvSpPr>
        <p:spPr>
          <a:xfrm>
            <a:off x="4989382" y="4559528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îślïḓê">
            <a:extLst>
              <a:ext uri="{FF2B5EF4-FFF2-40B4-BE49-F238E27FC236}">
                <a16:creationId xmlns:a16="http://schemas.microsoft.com/office/drawing/2014/main" id="{BD0EEA4B-C076-41CA-87DD-19C23240288D}"/>
              </a:ext>
            </a:extLst>
          </p:cNvPr>
          <p:cNvSpPr/>
          <p:nvPr/>
        </p:nvSpPr>
        <p:spPr>
          <a:xfrm>
            <a:off x="8013218" y="4240334"/>
            <a:ext cx="224319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ṩḻíḓé">
            <a:extLst>
              <a:ext uri="{FF2B5EF4-FFF2-40B4-BE49-F238E27FC236}">
                <a16:creationId xmlns:a16="http://schemas.microsoft.com/office/drawing/2014/main" id="{6B01D5BD-81FE-4C39-99C6-10C44256A870}"/>
              </a:ext>
            </a:extLst>
          </p:cNvPr>
          <p:cNvSpPr/>
          <p:nvPr/>
        </p:nvSpPr>
        <p:spPr>
          <a:xfrm>
            <a:off x="7990069" y="4559528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9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ļíďe">
            <a:extLst>
              <a:ext uri="{FF2B5EF4-FFF2-40B4-BE49-F238E27FC236}">
                <a16:creationId xmlns:a16="http://schemas.microsoft.com/office/drawing/2014/main" id="{04284181-1846-42E4-BA0F-2F98D1AEFCEB}"/>
              </a:ext>
            </a:extLst>
          </p:cNvPr>
          <p:cNvSpPr/>
          <p:nvPr/>
        </p:nvSpPr>
        <p:spPr>
          <a:xfrm>
            <a:off x="695960" y="3200897"/>
            <a:ext cx="10800080" cy="2799518"/>
          </a:xfrm>
          <a:prstGeom prst="rect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ïSḷïḑè">
            <a:extLst>
              <a:ext uri="{FF2B5EF4-FFF2-40B4-BE49-F238E27FC236}">
                <a16:creationId xmlns:a16="http://schemas.microsoft.com/office/drawing/2014/main" id="{36D0FA07-6B66-468B-A491-22AB9B9B28DC}"/>
              </a:ext>
            </a:extLst>
          </p:cNvPr>
          <p:cNvSpPr/>
          <p:nvPr/>
        </p:nvSpPr>
        <p:spPr>
          <a:xfrm>
            <a:off x="1289964" y="2189446"/>
            <a:ext cx="2074219" cy="2074808"/>
          </a:xfrm>
          <a:prstGeom prst="diamond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5131" b="-24826"/>
            </a:stretch>
          </a:blipFill>
          <a:ln w="76200" cap="flat" cmpd="sng" algn="ctr">
            <a:solidFill>
              <a:schemeClr val="bg1">
                <a:alpha val="73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sľïďe">
            <a:extLst>
              <a:ext uri="{FF2B5EF4-FFF2-40B4-BE49-F238E27FC236}">
                <a16:creationId xmlns:a16="http://schemas.microsoft.com/office/drawing/2014/main" id="{DFB836BA-32E5-40FF-BF02-1A9FC6A07495}"/>
              </a:ext>
            </a:extLst>
          </p:cNvPr>
          <p:cNvSpPr/>
          <p:nvPr/>
        </p:nvSpPr>
        <p:spPr>
          <a:xfrm>
            <a:off x="3177850" y="2189446"/>
            <a:ext cx="2074219" cy="2074808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chemeClr val="bg1">
                <a:alpha val="73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ïṩļiḍê">
            <a:extLst>
              <a:ext uri="{FF2B5EF4-FFF2-40B4-BE49-F238E27FC236}">
                <a16:creationId xmlns:a16="http://schemas.microsoft.com/office/drawing/2014/main" id="{8C774937-F5BB-46A6-A0DE-1CF3D39B0B3F}"/>
              </a:ext>
            </a:extLst>
          </p:cNvPr>
          <p:cNvSpPr/>
          <p:nvPr/>
        </p:nvSpPr>
        <p:spPr>
          <a:xfrm>
            <a:off x="6943354" y="2189446"/>
            <a:ext cx="2074219" cy="2074808"/>
          </a:xfrm>
          <a:prstGeom prst="diamond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175" r="-24868"/>
            </a:stretch>
          </a:blipFill>
          <a:ln w="76200" cap="flat" cmpd="sng" algn="ctr">
            <a:solidFill>
              <a:schemeClr val="bg1">
                <a:alpha val="73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îŝ1iḓè">
            <a:extLst>
              <a:ext uri="{FF2B5EF4-FFF2-40B4-BE49-F238E27FC236}">
                <a16:creationId xmlns:a16="http://schemas.microsoft.com/office/drawing/2014/main" id="{5A6A2860-0F12-4E73-A3C5-98558A495D24}"/>
              </a:ext>
            </a:extLst>
          </p:cNvPr>
          <p:cNvSpPr/>
          <p:nvPr/>
        </p:nvSpPr>
        <p:spPr>
          <a:xfrm>
            <a:off x="8827817" y="2189446"/>
            <a:ext cx="2074219" cy="2074808"/>
          </a:xfrm>
          <a:prstGeom prst="diamond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chemeClr val="bg1">
                <a:alpha val="73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$lïḍê">
            <a:extLst>
              <a:ext uri="{FF2B5EF4-FFF2-40B4-BE49-F238E27FC236}">
                <a16:creationId xmlns:a16="http://schemas.microsoft.com/office/drawing/2014/main" id="{A47B6DEC-E4C4-49BE-BF95-DB999E8A6AAE}"/>
              </a:ext>
            </a:extLst>
          </p:cNvPr>
          <p:cNvSpPr/>
          <p:nvPr/>
        </p:nvSpPr>
        <p:spPr>
          <a:xfrm>
            <a:off x="4684310" y="1814759"/>
            <a:ext cx="2823379" cy="2824182"/>
          </a:xfrm>
          <a:prstGeom prst="diamond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ṡ1îde">
            <a:extLst>
              <a:ext uri="{FF2B5EF4-FFF2-40B4-BE49-F238E27FC236}">
                <a16:creationId xmlns:a16="http://schemas.microsoft.com/office/drawing/2014/main" id="{B650B5DF-9093-4B21-924E-2F4A475DDB41}"/>
              </a:ext>
            </a:extLst>
          </p:cNvPr>
          <p:cNvSpPr/>
          <p:nvPr/>
        </p:nvSpPr>
        <p:spPr bwMode="auto">
          <a:xfrm>
            <a:off x="5912132" y="2807022"/>
            <a:ext cx="367736" cy="393875"/>
          </a:xfrm>
          <a:custGeom>
            <a:avLst/>
            <a:gdLst>
              <a:gd name="connsiteX0" fmla="*/ 458586 w 565731"/>
              <a:gd name="connsiteY0" fmla="*/ 166887 h 605945"/>
              <a:gd name="connsiteX1" fmla="*/ 538915 w 565731"/>
              <a:gd name="connsiteY1" fmla="*/ 182885 h 605945"/>
              <a:gd name="connsiteX2" fmla="*/ 541140 w 565731"/>
              <a:gd name="connsiteY2" fmla="*/ 184218 h 605945"/>
              <a:gd name="connsiteX3" fmla="*/ 544478 w 565731"/>
              <a:gd name="connsiteY3" fmla="*/ 186217 h 605945"/>
              <a:gd name="connsiteX4" fmla="*/ 546703 w 565731"/>
              <a:gd name="connsiteY4" fmla="*/ 188884 h 605945"/>
              <a:gd name="connsiteX5" fmla="*/ 548929 w 565731"/>
              <a:gd name="connsiteY5" fmla="*/ 191772 h 605945"/>
              <a:gd name="connsiteX6" fmla="*/ 550041 w 565731"/>
              <a:gd name="connsiteY6" fmla="*/ 195549 h 605945"/>
              <a:gd name="connsiteX7" fmla="*/ 550931 w 565731"/>
              <a:gd name="connsiteY7" fmla="*/ 198215 h 605945"/>
              <a:gd name="connsiteX8" fmla="*/ 565617 w 565731"/>
              <a:gd name="connsiteY8" fmla="*/ 331082 h 605945"/>
              <a:gd name="connsiteX9" fmla="*/ 549374 w 565731"/>
              <a:gd name="connsiteY9" fmla="*/ 351301 h 605945"/>
              <a:gd name="connsiteX10" fmla="*/ 547371 w 565731"/>
              <a:gd name="connsiteY10" fmla="*/ 351524 h 605945"/>
              <a:gd name="connsiteX11" fmla="*/ 528902 w 565731"/>
              <a:gd name="connsiteY11" fmla="*/ 335082 h 605945"/>
              <a:gd name="connsiteX12" fmla="*/ 515551 w 565731"/>
              <a:gd name="connsiteY12" fmla="*/ 213991 h 605945"/>
              <a:gd name="connsiteX13" fmla="*/ 510433 w 565731"/>
              <a:gd name="connsiteY13" fmla="*/ 212657 h 605945"/>
              <a:gd name="connsiteX14" fmla="*/ 510433 w 565731"/>
              <a:gd name="connsiteY14" fmla="*/ 338415 h 605945"/>
              <a:gd name="connsiteX15" fmla="*/ 525119 w 565731"/>
              <a:gd name="connsiteY15" fmla="*/ 521051 h 605945"/>
              <a:gd name="connsiteX16" fmla="*/ 504647 w 565731"/>
              <a:gd name="connsiteY16" fmla="*/ 544825 h 605945"/>
              <a:gd name="connsiteX17" fmla="*/ 502867 w 565731"/>
              <a:gd name="connsiteY17" fmla="*/ 545047 h 605945"/>
              <a:gd name="connsiteX18" fmla="*/ 480838 w 565731"/>
              <a:gd name="connsiteY18" fmla="*/ 524606 h 605945"/>
              <a:gd name="connsiteX19" fmla="*/ 467487 w 565731"/>
              <a:gd name="connsiteY19" fmla="*/ 359522 h 605945"/>
              <a:gd name="connsiteX20" fmla="*/ 458586 w 565731"/>
              <a:gd name="connsiteY20" fmla="*/ 361522 h 605945"/>
              <a:gd name="connsiteX21" fmla="*/ 449685 w 565731"/>
              <a:gd name="connsiteY21" fmla="*/ 359522 h 605945"/>
              <a:gd name="connsiteX22" fmla="*/ 436334 w 565731"/>
              <a:gd name="connsiteY22" fmla="*/ 524606 h 605945"/>
              <a:gd name="connsiteX23" fmla="*/ 414305 w 565731"/>
              <a:gd name="connsiteY23" fmla="*/ 545047 h 605945"/>
              <a:gd name="connsiteX24" fmla="*/ 412525 w 565731"/>
              <a:gd name="connsiteY24" fmla="*/ 544825 h 605945"/>
              <a:gd name="connsiteX25" fmla="*/ 392276 w 565731"/>
              <a:gd name="connsiteY25" fmla="*/ 521051 h 605945"/>
              <a:gd name="connsiteX26" fmla="*/ 403402 w 565731"/>
              <a:gd name="connsiteY26" fmla="*/ 380852 h 605945"/>
              <a:gd name="connsiteX27" fmla="*/ 426321 w 565731"/>
              <a:gd name="connsiteY27" fmla="*/ 366632 h 605945"/>
              <a:gd name="connsiteX28" fmla="*/ 435222 w 565731"/>
              <a:gd name="connsiteY28" fmla="*/ 335971 h 605945"/>
              <a:gd name="connsiteX29" fmla="*/ 416975 w 565731"/>
              <a:gd name="connsiteY29" fmla="*/ 171998 h 605945"/>
              <a:gd name="connsiteX30" fmla="*/ 458586 w 565731"/>
              <a:gd name="connsiteY30" fmla="*/ 166887 h 605945"/>
              <a:gd name="connsiteX31" fmla="*/ 107223 w 565731"/>
              <a:gd name="connsiteY31" fmla="*/ 166887 h 605945"/>
              <a:gd name="connsiteX32" fmla="*/ 148848 w 565731"/>
              <a:gd name="connsiteY32" fmla="*/ 171998 h 605945"/>
              <a:gd name="connsiteX33" fmla="*/ 130595 w 565731"/>
              <a:gd name="connsiteY33" fmla="*/ 335971 h 605945"/>
              <a:gd name="connsiteX34" fmla="*/ 139499 w 565731"/>
              <a:gd name="connsiteY34" fmla="*/ 366632 h 605945"/>
              <a:gd name="connsiteX35" fmla="*/ 162204 w 565731"/>
              <a:gd name="connsiteY35" fmla="*/ 380852 h 605945"/>
              <a:gd name="connsiteX36" fmla="*/ 173556 w 565731"/>
              <a:gd name="connsiteY36" fmla="*/ 521051 h 605945"/>
              <a:gd name="connsiteX37" fmla="*/ 153300 w 565731"/>
              <a:gd name="connsiteY37" fmla="*/ 545047 h 605945"/>
              <a:gd name="connsiteX38" fmla="*/ 151519 w 565731"/>
              <a:gd name="connsiteY38" fmla="*/ 545047 h 605945"/>
              <a:gd name="connsiteX39" fmla="*/ 129483 w 565731"/>
              <a:gd name="connsiteY39" fmla="*/ 524606 h 605945"/>
              <a:gd name="connsiteX40" fmla="*/ 116127 w 565731"/>
              <a:gd name="connsiteY40" fmla="*/ 359522 h 605945"/>
              <a:gd name="connsiteX41" fmla="*/ 107223 w 565731"/>
              <a:gd name="connsiteY41" fmla="*/ 361522 h 605945"/>
              <a:gd name="connsiteX42" fmla="*/ 98097 w 565731"/>
              <a:gd name="connsiteY42" fmla="*/ 359522 h 605945"/>
              <a:gd name="connsiteX43" fmla="*/ 84964 w 565731"/>
              <a:gd name="connsiteY43" fmla="*/ 524606 h 605945"/>
              <a:gd name="connsiteX44" fmla="*/ 62704 w 565731"/>
              <a:gd name="connsiteY44" fmla="*/ 545047 h 605945"/>
              <a:gd name="connsiteX45" fmla="*/ 60924 w 565731"/>
              <a:gd name="connsiteY45" fmla="*/ 545047 h 605945"/>
              <a:gd name="connsiteX46" fmla="*/ 40668 w 565731"/>
              <a:gd name="connsiteY46" fmla="*/ 521051 h 605945"/>
              <a:gd name="connsiteX47" fmla="*/ 55359 w 565731"/>
              <a:gd name="connsiteY47" fmla="*/ 338415 h 605945"/>
              <a:gd name="connsiteX48" fmla="*/ 55359 w 565731"/>
              <a:gd name="connsiteY48" fmla="*/ 212657 h 605945"/>
              <a:gd name="connsiteX49" fmla="*/ 50239 w 565731"/>
              <a:gd name="connsiteY49" fmla="*/ 213991 h 605945"/>
              <a:gd name="connsiteX50" fmla="*/ 36884 w 565731"/>
              <a:gd name="connsiteY50" fmla="*/ 335082 h 605945"/>
              <a:gd name="connsiteX51" fmla="*/ 18408 w 565731"/>
              <a:gd name="connsiteY51" fmla="*/ 351524 h 605945"/>
              <a:gd name="connsiteX52" fmla="*/ 16405 w 565731"/>
              <a:gd name="connsiteY52" fmla="*/ 351301 h 605945"/>
              <a:gd name="connsiteX53" fmla="*/ 156 w 565731"/>
              <a:gd name="connsiteY53" fmla="*/ 331082 h 605945"/>
              <a:gd name="connsiteX54" fmla="*/ 14847 w 565731"/>
              <a:gd name="connsiteY54" fmla="*/ 198215 h 605945"/>
              <a:gd name="connsiteX55" fmla="*/ 15737 w 565731"/>
              <a:gd name="connsiteY55" fmla="*/ 195549 h 605945"/>
              <a:gd name="connsiteX56" fmla="*/ 16850 w 565731"/>
              <a:gd name="connsiteY56" fmla="*/ 191772 h 605945"/>
              <a:gd name="connsiteX57" fmla="*/ 19299 w 565731"/>
              <a:gd name="connsiteY57" fmla="*/ 188439 h 605945"/>
              <a:gd name="connsiteX58" fmla="*/ 21079 w 565731"/>
              <a:gd name="connsiteY58" fmla="*/ 186440 h 605945"/>
              <a:gd name="connsiteX59" fmla="*/ 25976 w 565731"/>
              <a:gd name="connsiteY59" fmla="*/ 183551 h 605945"/>
              <a:gd name="connsiteX60" fmla="*/ 26867 w 565731"/>
              <a:gd name="connsiteY60" fmla="*/ 182885 h 605945"/>
              <a:gd name="connsiteX61" fmla="*/ 27312 w 565731"/>
              <a:gd name="connsiteY61" fmla="*/ 182662 h 605945"/>
              <a:gd name="connsiteX62" fmla="*/ 28202 w 565731"/>
              <a:gd name="connsiteY62" fmla="*/ 182440 h 605945"/>
              <a:gd name="connsiteX63" fmla="*/ 107223 w 565731"/>
              <a:gd name="connsiteY63" fmla="*/ 166887 h 605945"/>
              <a:gd name="connsiteX64" fmla="*/ 291929 w 565731"/>
              <a:gd name="connsiteY64" fmla="*/ 132875 h 605945"/>
              <a:gd name="connsiteX65" fmla="*/ 383170 w 565731"/>
              <a:gd name="connsiteY65" fmla="*/ 152651 h 605945"/>
              <a:gd name="connsiteX66" fmla="*/ 386063 w 565731"/>
              <a:gd name="connsiteY66" fmla="*/ 154207 h 605945"/>
              <a:gd name="connsiteX67" fmla="*/ 390291 w 565731"/>
              <a:gd name="connsiteY67" fmla="*/ 156873 h 605945"/>
              <a:gd name="connsiteX68" fmla="*/ 393184 w 565731"/>
              <a:gd name="connsiteY68" fmla="*/ 160206 h 605945"/>
              <a:gd name="connsiteX69" fmla="*/ 395855 w 565731"/>
              <a:gd name="connsiteY69" fmla="*/ 163761 h 605945"/>
              <a:gd name="connsiteX70" fmla="*/ 397412 w 565731"/>
              <a:gd name="connsiteY70" fmla="*/ 168650 h 605945"/>
              <a:gd name="connsiteX71" fmla="*/ 398303 w 565731"/>
              <a:gd name="connsiteY71" fmla="*/ 171761 h 605945"/>
              <a:gd name="connsiteX72" fmla="*/ 416773 w 565731"/>
              <a:gd name="connsiteY72" fmla="*/ 337969 h 605945"/>
              <a:gd name="connsiteX73" fmla="*/ 396522 w 565731"/>
              <a:gd name="connsiteY73" fmla="*/ 363522 h 605945"/>
              <a:gd name="connsiteX74" fmla="*/ 393852 w 565731"/>
              <a:gd name="connsiteY74" fmla="*/ 363744 h 605945"/>
              <a:gd name="connsiteX75" fmla="*/ 370930 w 565731"/>
              <a:gd name="connsiteY75" fmla="*/ 343079 h 605945"/>
              <a:gd name="connsiteX76" fmla="*/ 354017 w 565731"/>
              <a:gd name="connsiteY76" fmla="*/ 191759 h 605945"/>
              <a:gd name="connsiteX77" fmla="*/ 347564 w 565731"/>
              <a:gd name="connsiteY77" fmla="*/ 189759 h 605945"/>
              <a:gd name="connsiteX78" fmla="*/ 347564 w 565731"/>
              <a:gd name="connsiteY78" fmla="*/ 347523 h 605945"/>
              <a:gd name="connsiteX79" fmla="*/ 366034 w 565731"/>
              <a:gd name="connsiteY79" fmla="*/ 575948 h 605945"/>
              <a:gd name="connsiteX80" fmla="*/ 340665 w 565731"/>
              <a:gd name="connsiteY80" fmla="*/ 605723 h 605945"/>
              <a:gd name="connsiteX81" fmla="*/ 338440 w 565731"/>
              <a:gd name="connsiteY81" fmla="*/ 605945 h 605945"/>
              <a:gd name="connsiteX82" fmla="*/ 310622 w 565731"/>
              <a:gd name="connsiteY82" fmla="*/ 580392 h 605945"/>
              <a:gd name="connsiteX83" fmla="*/ 294154 w 565731"/>
              <a:gd name="connsiteY83" fmla="*/ 373965 h 605945"/>
              <a:gd name="connsiteX84" fmla="*/ 282805 w 565731"/>
              <a:gd name="connsiteY84" fmla="*/ 376187 h 605945"/>
              <a:gd name="connsiteX85" fmla="*/ 271678 w 565731"/>
              <a:gd name="connsiteY85" fmla="*/ 373965 h 605945"/>
              <a:gd name="connsiteX86" fmla="*/ 254987 w 565731"/>
              <a:gd name="connsiteY86" fmla="*/ 580392 h 605945"/>
              <a:gd name="connsiteX87" fmla="*/ 227393 w 565731"/>
              <a:gd name="connsiteY87" fmla="*/ 605945 h 605945"/>
              <a:gd name="connsiteX88" fmla="*/ 225167 w 565731"/>
              <a:gd name="connsiteY88" fmla="*/ 605723 h 605945"/>
              <a:gd name="connsiteX89" fmla="*/ 199798 w 565731"/>
              <a:gd name="connsiteY89" fmla="*/ 575948 h 605945"/>
              <a:gd name="connsiteX90" fmla="*/ 218046 w 565731"/>
              <a:gd name="connsiteY90" fmla="*/ 347523 h 605945"/>
              <a:gd name="connsiteX91" fmla="*/ 218046 w 565731"/>
              <a:gd name="connsiteY91" fmla="*/ 189759 h 605945"/>
              <a:gd name="connsiteX92" fmla="*/ 211815 w 565731"/>
              <a:gd name="connsiteY92" fmla="*/ 191759 h 605945"/>
              <a:gd name="connsiteX93" fmla="*/ 194902 w 565731"/>
              <a:gd name="connsiteY93" fmla="*/ 343079 h 605945"/>
              <a:gd name="connsiteX94" fmla="*/ 171980 w 565731"/>
              <a:gd name="connsiteY94" fmla="*/ 363744 h 605945"/>
              <a:gd name="connsiteX95" fmla="*/ 169310 w 565731"/>
              <a:gd name="connsiteY95" fmla="*/ 363522 h 605945"/>
              <a:gd name="connsiteX96" fmla="*/ 148836 w 565731"/>
              <a:gd name="connsiteY96" fmla="*/ 337969 h 605945"/>
              <a:gd name="connsiteX97" fmla="*/ 167307 w 565731"/>
              <a:gd name="connsiteY97" fmla="*/ 171761 h 605945"/>
              <a:gd name="connsiteX98" fmla="*/ 168420 w 565731"/>
              <a:gd name="connsiteY98" fmla="*/ 168428 h 605945"/>
              <a:gd name="connsiteX99" fmla="*/ 169977 w 565731"/>
              <a:gd name="connsiteY99" fmla="*/ 163984 h 605945"/>
              <a:gd name="connsiteX100" fmla="*/ 173093 w 565731"/>
              <a:gd name="connsiteY100" fmla="*/ 159540 h 605945"/>
              <a:gd name="connsiteX101" fmla="*/ 175096 w 565731"/>
              <a:gd name="connsiteY101" fmla="*/ 157095 h 605945"/>
              <a:gd name="connsiteX102" fmla="*/ 181327 w 565731"/>
              <a:gd name="connsiteY102" fmla="*/ 153318 h 605945"/>
              <a:gd name="connsiteX103" fmla="*/ 182440 w 565731"/>
              <a:gd name="connsiteY103" fmla="*/ 152651 h 605945"/>
              <a:gd name="connsiteX104" fmla="*/ 183107 w 565731"/>
              <a:gd name="connsiteY104" fmla="*/ 152429 h 605945"/>
              <a:gd name="connsiteX105" fmla="*/ 184220 w 565731"/>
              <a:gd name="connsiteY105" fmla="*/ 151985 h 605945"/>
              <a:gd name="connsiteX106" fmla="*/ 273903 w 565731"/>
              <a:gd name="connsiteY106" fmla="*/ 133097 h 605945"/>
              <a:gd name="connsiteX107" fmla="*/ 279689 w 565731"/>
              <a:gd name="connsiteY107" fmla="*/ 144652 h 605945"/>
              <a:gd name="connsiteX108" fmla="*/ 279912 w 565731"/>
              <a:gd name="connsiteY108" fmla="*/ 144652 h 605945"/>
              <a:gd name="connsiteX109" fmla="*/ 264334 w 565731"/>
              <a:gd name="connsiteY109" fmla="*/ 265975 h 605945"/>
              <a:gd name="connsiteX110" fmla="*/ 282805 w 565731"/>
              <a:gd name="connsiteY110" fmla="*/ 298194 h 605945"/>
              <a:gd name="connsiteX111" fmla="*/ 301498 w 565731"/>
              <a:gd name="connsiteY111" fmla="*/ 265975 h 605945"/>
              <a:gd name="connsiteX112" fmla="*/ 285920 w 565731"/>
              <a:gd name="connsiteY112" fmla="*/ 144652 h 605945"/>
              <a:gd name="connsiteX113" fmla="*/ 458589 w 565731"/>
              <a:gd name="connsiteY113" fmla="*/ 60898 h 605945"/>
              <a:gd name="connsiteX114" fmla="*/ 505339 w 565731"/>
              <a:gd name="connsiteY114" fmla="*/ 111988 h 605945"/>
              <a:gd name="connsiteX115" fmla="*/ 458589 w 565731"/>
              <a:gd name="connsiteY115" fmla="*/ 163078 h 605945"/>
              <a:gd name="connsiteX116" fmla="*/ 411839 w 565731"/>
              <a:gd name="connsiteY116" fmla="*/ 111988 h 605945"/>
              <a:gd name="connsiteX117" fmla="*/ 458589 w 565731"/>
              <a:gd name="connsiteY117" fmla="*/ 60898 h 605945"/>
              <a:gd name="connsiteX118" fmla="*/ 107209 w 565731"/>
              <a:gd name="connsiteY118" fmla="*/ 60898 h 605945"/>
              <a:gd name="connsiteX119" fmla="*/ 153924 w 565731"/>
              <a:gd name="connsiteY119" fmla="*/ 111988 h 605945"/>
              <a:gd name="connsiteX120" fmla="*/ 107209 w 565731"/>
              <a:gd name="connsiteY120" fmla="*/ 163078 h 605945"/>
              <a:gd name="connsiteX121" fmla="*/ 60494 w 565731"/>
              <a:gd name="connsiteY121" fmla="*/ 111988 h 605945"/>
              <a:gd name="connsiteX122" fmla="*/ 107209 w 565731"/>
              <a:gd name="connsiteY122" fmla="*/ 60898 h 605945"/>
              <a:gd name="connsiteX123" fmla="*/ 282810 w 565731"/>
              <a:gd name="connsiteY123" fmla="*/ 0 h 605945"/>
              <a:gd name="connsiteX124" fmla="*/ 341344 w 565731"/>
              <a:gd name="connsiteY124" fmla="*/ 64003 h 605945"/>
              <a:gd name="connsiteX125" fmla="*/ 282810 w 565731"/>
              <a:gd name="connsiteY125" fmla="*/ 128006 h 605945"/>
              <a:gd name="connsiteX126" fmla="*/ 224276 w 565731"/>
              <a:gd name="connsiteY126" fmla="*/ 64003 h 605945"/>
              <a:gd name="connsiteX127" fmla="*/ 282810 w 565731"/>
              <a:gd name="connsiteY127" fmla="*/ 0 h 6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65731" h="605945">
                <a:moveTo>
                  <a:pt x="458586" y="166887"/>
                </a:moveTo>
                <a:cubicBezTo>
                  <a:pt x="494634" y="166887"/>
                  <a:pt x="537135" y="182218"/>
                  <a:pt x="538915" y="182885"/>
                </a:cubicBezTo>
                <a:cubicBezTo>
                  <a:pt x="539583" y="183107"/>
                  <a:pt x="540250" y="183773"/>
                  <a:pt x="541140" y="184218"/>
                </a:cubicBezTo>
                <a:cubicBezTo>
                  <a:pt x="542253" y="184884"/>
                  <a:pt x="543366" y="185329"/>
                  <a:pt x="544478" y="186217"/>
                </a:cubicBezTo>
                <a:cubicBezTo>
                  <a:pt x="545368" y="187106"/>
                  <a:pt x="546036" y="187995"/>
                  <a:pt x="546703" y="188884"/>
                </a:cubicBezTo>
                <a:cubicBezTo>
                  <a:pt x="547593" y="189772"/>
                  <a:pt x="548261" y="190661"/>
                  <a:pt x="548929" y="191772"/>
                </a:cubicBezTo>
                <a:cubicBezTo>
                  <a:pt x="549596" y="193105"/>
                  <a:pt x="549819" y="194216"/>
                  <a:pt x="550041" y="195549"/>
                </a:cubicBezTo>
                <a:cubicBezTo>
                  <a:pt x="550264" y="196438"/>
                  <a:pt x="550709" y="197327"/>
                  <a:pt x="550931" y="198215"/>
                </a:cubicBezTo>
                <a:lnTo>
                  <a:pt x="565617" y="331082"/>
                </a:lnTo>
                <a:cubicBezTo>
                  <a:pt x="566730" y="341081"/>
                  <a:pt x="559609" y="350190"/>
                  <a:pt x="549374" y="351301"/>
                </a:cubicBezTo>
                <a:cubicBezTo>
                  <a:pt x="548706" y="351524"/>
                  <a:pt x="548038" y="351524"/>
                  <a:pt x="547371" y="351524"/>
                </a:cubicBezTo>
                <a:cubicBezTo>
                  <a:pt x="538025" y="351524"/>
                  <a:pt x="530015" y="344414"/>
                  <a:pt x="528902" y="335082"/>
                </a:cubicBezTo>
                <a:lnTo>
                  <a:pt x="515551" y="213991"/>
                </a:lnTo>
                <a:cubicBezTo>
                  <a:pt x="513993" y="213546"/>
                  <a:pt x="512213" y="213102"/>
                  <a:pt x="510433" y="212657"/>
                </a:cubicBezTo>
                <a:lnTo>
                  <a:pt x="510433" y="338415"/>
                </a:lnTo>
                <a:lnTo>
                  <a:pt x="525119" y="521051"/>
                </a:lnTo>
                <a:cubicBezTo>
                  <a:pt x="526009" y="533271"/>
                  <a:pt x="516886" y="543936"/>
                  <a:pt x="504647" y="544825"/>
                </a:cubicBezTo>
                <a:cubicBezTo>
                  <a:pt x="504202" y="545047"/>
                  <a:pt x="503535" y="545047"/>
                  <a:pt x="502867" y="545047"/>
                </a:cubicBezTo>
                <a:cubicBezTo>
                  <a:pt x="491519" y="545047"/>
                  <a:pt x="481728" y="536160"/>
                  <a:pt x="480838" y="524606"/>
                </a:cubicBezTo>
                <a:lnTo>
                  <a:pt x="467487" y="359522"/>
                </a:lnTo>
                <a:cubicBezTo>
                  <a:pt x="464817" y="360855"/>
                  <a:pt x="461924" y="361522"/>
                  <a:pt x="458586" y="361522"/>
                </a:cubicBezTo>
                <a:cubicBezTo>
                  <a:pt x="455471" y="361522"/>
                  <a:pt x="452356" y="360855"/>
                  <a:pt x="449685" y="359522"/>
                </a:cubicBezTo>
                <a:lnTo>
                  <a:pt x="436334" y="524606"/>
                </a:lnTo>
                <a:cubicBezTo>
                  <a:pt x="435444" y="536160"/>
                  <a:pt x="425653" y="545047"/>
                  <a:pt x="414305" y="545047"/>
                </a:cubicBezTo>
                <a:cubicBezTo>
                  <a:pt x="413637" y="545047"/>
                  <a:pt x="413192" y="545047"/>
                  <a:pt x="412525" y="544825"/>
                </a:cubicBezTo>
                <a:cubicBezTo>
                  <a:pt x="400286" y="543936"/>
                  <a:pt x="391163" y="533271"/>
                  <a:pt x="392276" y="521051"/>
                </a:cubicBezTo>
                <a:lnTo>
                  <a:pt x="403402" y="380852"/>
                </a:lnTo>
                <a:cubicBezTo>
                  <a:pt x="412525" y="378630"/>
                  <a:pt x="420535" y="373964"/>
                  <a:pt x="426321" y="366632"/>
                </a:cubicBezTo>
                <a:cubicBezTo>
                  <a:pt x="433219" y="357967"/>
                  <a:pt x="436557" y="347080"/>
                  <a:pt x="435222" y="335971"/>
                </a:cubicBezTo>
                <a:lnTo>
                  <a:pt x="416975" y="171998"/>
                </a:lnTo>
                <a:cubicBezTo>
                  <a:pt x="430104" y="169331"/>
                  <a:pt x="444790" y="166887"/>
                  <a:pt x="458586" y="166887"/>
                </a:cubicBezTo>
                <a:close/>
                <a:moveTo>
                  <a:pt x="107223" y="166887"/>
                </a:moveTo>
                <a:cubicBezTo>
                  <a:pt x="121024" y="166887"/>
                  <a:pt x="135715" y="169331"/>
                  <a:pt x="148848" y="171998"/>
                </a:cubicBezTo>
                <a:lnTo>
                  <a:pt x="130595" y="335971"/>
                </a:lnTo>
                <a:cubicBezTo>
                  <a:pt x="129260" y="347080"/>
                  <a:pt x="132376" y="357967"/>
                  <a:pt x="139499" y="366632"/>
                </a:cubicBezTo>
                <a:cubicBezTo>
                  <a:pt x="145287" y="373964"/>
                  <a:pt x="153300" y="378852"/>
                  <a:pt x="162204" y="380852"/>
                </a:cubicBezTo>
                <a:lnTo>
                  <a:pt x="173556" y="521051"/>
                </a:lnTo>
                <a:cubicBezTo>
                  <a:pt x="174669" y="533271"/>
                  <a:pt x="165543" y="543936"/>
                  <a:pt x="153300" y="545047"/>
                </a:cubicBezTo>
                <a:cubicBezTo>
                  <a:pt x="152632" y="545047"/>
                  <a:pt x="151964" y="545047"/>
                  <a:pt x="151519" y="545047"/>
                </a:cubicBezTo>
                <a:cubicBezTo>
                  <a:pt x="139944" y="545047"/>
                  <a:pt x="130373" y="536160"/>
                  <a:pt x="129483" y="524606"/>
                </a:cubicBezTo>
                <a:lnTo>
                  <a:pt x="116127" y="359522"/>
                </a:lnTo>
                <a:cubicBezTo>
                  <a:pt x="113456" y="360855"/>
                  <a:pt x="110339" y="361522"/>
                  <a:pt x="107223" y="361522"/>
                </a:cubicBezTo>
                <a:cubicBezTo>
                  <a:pt x="103884" y="361522"/>
                  <a:pt x="100991" y="360855"/>
                  <a:pt x="98097" y="359522"/>
                </a:cubicBezTo>
                <a:lnTo>
                  <a:pt x="84964" y="524606"/>
                </a:lnTo>
                <a:cubicBezTo>
                  <a:pt x="84073" y="536160"/>
                  <a:pt x="74279" y="545047"/>
                  <a:pt x="62704" y="545047"/>
                </a:cubicBezTo>
                <a:cubicBezTo>
                  <a:pt x="62259" y="545047"/>
                  <a:pt x="61591" y="545047"/>
                  <a:pt x="60924" y="545047"/>
                </a:cubicBezTo>
                <a:cubicBezTo>
                  <a:pt x="48904" y="543936"/>
                  <a:pt x="39777" y="533271"/>
                  <a:pt x="40668" y="521051"/>
                </a:cubicBezTo>
                <a:lnTo>
                  <a:pt x="55359" y="338415"/>
                </a:lnTo>
                <a:lnTo>
                  <a:pt x="55359" y="212657"/>
                </a:lnTo>
                <a:cubicBezTo>
                  <a:pt x="53578" y="213102"/>
                  <a:pt x="51797" y="213546"/>
                  <a:pt x="50239" y="213991"/>
                </a:cubicBezTo>
                <a:lnTo>
                  <a:pt x="36884" y="335082"/>
                </a:lnTo>
                <a:cubicBezTo>
                  <a:pt x="35771" y="344636"/>
                  <a:pt x="27757" y="351524"/>
                  <a:pt x="18408" y="351524"/>
                </a:cubicBezTo>
                <a:cubicBezTo>
                  <a:pt x="17740" y="351524"/>
                  <a:pt x="17073" y="351524"/>
                  <a:pt x="16405" y="351301"/>
                </a:cubicBezTo>
                <a:cubicBezTo>
                  <a:pt x="6166" y="350190"/>
                  <a:pt x="-1180" y="341081"/>
                  <a:pt x="156" y="331082"/>
                </a:cubicBezTo>
                <a:lnTo>
                  <a:pt x="14847" y="198215"/>
                </a:lnTo>
                <a:cubicBezTo>
                  <a:pt x="14847" y="197104"/>
                  <a:pt x="15515" y="196438"/>
                  <a:pt x="15737" y="195549"/>
                </a:cubicBezTo>
                <a:cubicBezTo>
                  <a:pt x="15960" y="194216"/>
                  <a:pt x="16182" y="193105"/>
                  <a:pt x="16850" y="191772"/>
                </a:cubicBezTo>
                <a:cubicBezTo>
                  <a:pt x="17518" y="190661"/>
                  <a:pt x="18408" y="189550"/>
                  <a:pt x="19299" y="188439"/>
                </a:cubicBezTo>
                <a:cubicBezTo>
                  <a:pt x="19966" y="187773"/>
                  <a:pt x="20412" y="187106"/>
                  <a:pt x="21079" y="186440"/>
                </a:cubicBezTo>
                <a:cubicBezTo>
                  <a:pt x="22415" y="185106"/>
                  <a:pt x="24196" y="184218"/>
                  <a:pt x="25976" y="183551"/>
                </a:cubicBezTo>
                <a:cubicBezTo>
                  <a:pt x="26199" y="183329"/>
                  <a:pt x="26644" y="183107"/>
                  <a:pt x="26867" y="182885"/>
                </a:cubicBezTo>
                <a:cubicBezTo>
                  <a:pt x="26867" y="182885"/>
                  <a:pt x="27312" y="182662"/>
                  <a:pt x="27312" y="182662"/>
                </a:cubicBezTo>
                <a:cubicBezTo>
                  <a:pt x="27757" y="182662"/>
                  <a:pt x="27980" y="182440"/>
                  <a:pt x="28202" y="182440"/>
                </a:cubicBezTo>
                <a:cubicBezTo>
                  <a:pt x="35771" y="179774"/>
                  <a:pt x="74279" y="166887"/>
                  <a:pt x="107223" y="166887"/>
                </a:cubicBezTo>
                <a:close/>
                <a:moveTo>
                  <a:pt x="291929" y="132875"/>
                </a:moveTo>
                <a:cubicBezTo>
                  <a:pt x="334656" y="135097"/>
                  <a:pt x="381167" y="151762"/>
                  <a:pt x="383170" y="152651"/>
                </a:cubicBezTo>
                <a:cubicBezTo>
                  <a:pt x="384283" y="153096"/>
                  <a:pt x="385173" y="153762"/>
                  <a:pt x="386063" y="154207"/>
                </a:cubicBezTo>
                <a:cubicBezTo>
                  <a:pt x="387621" y="155096"/>
                  <a:pt x="389178" y="155762"/>
                  <a:pt x="390291" y="156873"/>
                </a:cubicBezTo>
                <a:cubicBezTo>
                  <a:pt x="391626" y="157984"/>
                  <a:pt x="392294" y="159095"/>
                  <a:pt x="393184" y="160206"/>
                </a:cubicBezTo>
                <a:cubicBezTo>
                  <a:pt x="394074" y="161539"/>
                  <a:pt x="395187" y="162428"/>
                  <a:pt x="395855" y="163761"/>
                </a:cubicBezTo>
                <a:cubicBezTo>
                  <a:pt x="396522" y="165317"/>
                  <a:pt x="396967" y="166872"/>
                  <a:pt x="397412" y="168650"/>
                </a:cubicBezTo>
                <a:cubicBezTo>
                  <a:pt x="397635" y="169761"/>
                  <a:pt x="398303" y="170650"/>
                  <a:pt x="398303" y="171761"/>
                </a:cubicBezTo>
                <a:lnTo>
                  <a:pt x="416773" y="337969"/>
                </a:lnTo>
                <a:cubicBezTo>
                  <a:pt x="418331" y="350634"/>
                  <a:pt x="409207" y="362189"/>
                  <a:pt x="396522" y="363522"/>
                </a:cubicBezTo>
                <a:cubicBezTo>
                  <a:pt x="395632" y="363522"/>
                  <a:pt x="394742" y="363744"/>
                  <a:pt x="393852" y="363744"/>
                </a:cubicBezTo>
                <a:cubicBezTo>
                  <a:pt x="382280" y="363744"/>
                  <a:pt x="372265" y="354856"/>
                  <a:pt x="370930" y="343079"/>
                </a:cubicBezTo>
                <a:lnTo>
                  <a:pt x="354017" y="191759"/>
                </a:lnTo>
                <a:cubicBezTo>
                  <a:pt x="352014" y="191092"/>
                  <a:pt x="350012" y="190426"/>
                  <a:pt x="347564" y="189759"/>
                </a:cubicBezTo>
                <a:lnTo>
                  <a:pt x="347564" y="347523"/>
                </a:lnTo>
                <a:lnTo>
                  <a:pt x="366034" y="575948"/>
                </a:lnTo>
                <a:cubicBezTo>
                  <a:pt x="367370" y="591280"/>
                  <a:pt x="355798" y="604612"/>
                  <a:pt x="340665" y="605723"/>
                </a:cubicBezTo>
                <a:cubicBezTo>
                  <a:pt x="339775" y="605945"/>
                  <a:pt x="339107" y="605945"/>
                  <a:pt x="338440" y="605945"/>
                </a:cubicBezTo>
                <a:cubicBezTo>
                  <a:pt x="323974" y="605945"/>
                  <a:pt x="311957" y="594835"/>
                  <a:pt x="310622" y="580392"/>
                </a:cubicBezTo>
                <a:lnTo>
                  <a:pt x="294154" y="373965"/>
                </a:lnTo>
                <a:cubicBezTo>
                  <a:pt x="290594" y="375299"/>
                  <a:pt x="286810" y="376187"/>
                  <a:pt x="282805" y="376187"/>
                </a:cubicBezTo>
                <a:cubicBezTo>
                  <a:pt x="279022" y="376187"/>
                  <a:pt x="275238" y="375299"/>
                  <a:pt x="271678" y="373965"/>
                </a:cubicBezTo>
                <a:lnTo>
                  <a:pt x="254987" y="580392"/>
                </a:lnTo>
                <a:cubicBezTo>
                  <a:pt x="253875" y="594835"/>
                  <a:pt x="241858" y="605945"/>
                  <a:pt x="227393" y="605945"/>
                </a:cubicBezTo>
                <a:cubicBezTo>
                  <a:pt x="226725" y="605945"/>
                  <a:pt x="225835" y="605945"/>
                  <a:pt x="225167" y="605723"/>
                </a:cubicBezTo>
                <a:cubicBezTo>
                  <a:pt x="209812" y="604612"/>
                  <a:pt x="198462" y="591280"/>
                  <a:pt x="199798" y="575948"/>
                </a:cubicBezTo>
                <a:lnTo>
                  <a:pt x="218046" y="347523"/>
                </a:lnTo>
                <a:lnTo>
                  <a:pt x="218046" y="189759"/>
                </a:lnTo>
                <a:cubicBezTo>
                  <a:pt x="215821" y="190426"/>
                  <a:pt x="213595" y="191092"/>
                  <a:pt x="211815" y="191759"/>
                </a:cubicBezTo>
                <a:lnTo>
                  <a:pt x="194902" y="343079"/>
                </a:lnTo>
                <a:cubicBezTo>
                  <a:pt x="193567" y="354856"/>
                  <a:pt x="183552" y="363744"/>
                  <a:pt x="171980" y="363744"/>
                </a:cubicBezTo>
                <a:cubicBezTo>
                  <a:pt x="171090" y="363744"/>
                  <a:pt x="170200" y="363744"/>
                  <a:pt x="169310" y="363522"/>
                </a:cubicBezTo>
                <a:cubicBezTo>
                  <a:pt x="156625" y="362189"/>
                  <a:pt x="147501" y="350634"/>
                  <a:pt x="148836" y="337969"/>
                </a:cubicBezTo>
                <a:lnTo>
                  <a:pt x="167307" y="171761"/>
                </a:lnTo>
                <a:cubicBezTo>
                  <a:pt x="167530" y="170650"/>
                  <a:pt x="168197" y="169539"/>
                  <a:pt x="168420" y="168428"/>
                </a:cubicBezTo>
                <a:cubicBezTo>
                  <a:pt x="168865" y="166872"/>
                  <a:pt x="169087" y="165317"/>
                  <a:pt x="169977" y="163984"/>
                </a:cubicBezTo>
                <a:cubicBezTo>
                  <a:pt x="170645" y="162206"/>
                  <a:pt x="171980" y="160873"/>
                  <a:pt x="173093" y="159540"/>
                </a:cubicBezTo>
                <a:cubicBezTo>
                  <a:pt x="173761" y="158651"/>
                  <a:pt x="174206" y="157762"/>
                  <a:pt x="175096" y="157095"/>
                </a:cubicBezTo>
                <a:cubicBezTo>
                  <a:pt x="176876" y="155540"/>
                  <a:pt x="179102" y="154429"/>
                  <a:pt x="181327" y="153318"/>
                </a:cubicBezTo>
                <a:cubicBezTo>
                  <a:pt x="181772" y="153096"/>
                  <a:pt x="181995" y="152874"/>
                  <a:pt x="182440" y="152651"/>
                </a:cubicBezTo>
                <a:cubicBezTo>
                  <a:pt x="182662" y="152651"/>
                  <a:pt x="182885" y="152429"/>
                  <a:pt x="183107" y="152429"/>
                </a:cubicBezTo>
                <a:cubicBezTo>
                  <a:pt x="183552" y="152207"/>
                  <a:pt x="183775" y="152207"/>
                  <a:pt x="184220" y="151985"/>
                </a:cubicBezTo>
                <a:cubicBezTo>
                  <a:pt x="192899" y="148874"/>
                  <a:pt x="234959" y="135097"/>
                  <a:pt x="273903" y="133097"/>
                </a:cubicBezTo>
                <a:lnTo>
                  <a:pt x="279689" y="144652"/>
                </a:lnTo>
                <a:lnTo>
                  <a:pt x="279912" y="144652"/>
                </a:lnTo>
                <a:lnTo>
                  <a:pt x="264334" y="265975"/>
                </a:lnTo>
                <a:lnTo>
                  <a:pt x="282805" y="298194"/>
                </a:lnTo>
                <a:lnTo>
                  <a:pt x="301498" y="265975"/>
                </a:lnTo>
                <a:lnTo>
                  <a:pt x="285920" y="144652"/>
                </a:lnTo>
                <a:close/>
                <a:moveTo>
                  <a:pt x="458589" y="60898"/>
                </a:moveTo>
                <a:cubicBezTo>
                  <a:pt x="484408" y="60898"/>
                  <a:pt x="505339" y="83772"/>
                  <a:pt x="505339" y="111988"/>
                </a:cubicBezTo>
                <a:cubicBezTo>
                  <a:pt x="505339" y="140204"/>
                  <a:pt x="484408" y="163078"/>
                  <a:pt x="458589" y="163078"/>
                </a:cubicBezTo>
                <a:cubicBezTo>
                  <a:pt x="432770" y="163078"/>
                  <a:pt x="411839" y="140204"/>
                  <a:pt x="411839" y="111988"/>
                </a:cubicBezTo>
                <a:cubicBezTo>
                  <a:pt x="411839" y="83772"/>
                  <a:pt x="432770" y="60898"/>
                  <a:pt x="458589" y="60898"/>
                </a:cubicBezTo>
                <a:close/>
                <a:moveTo>
                  <a:pt x="107209" y="60898"/>
                </a:moveTo>
                <a:cubicBezTo>
                  <a:pt x="133009" y="60898"/>
                  <a:pt x="153924" y="83772"/>
                  <a:pt x="153924" y="111988"/>
                </a:cubicBezTo>
                <a:cubicBezTo>
                  <a:pt x="153924" y="140204"/>
                  <a:pt x="133009" y="163078"/>
                  <a:pt x="107209" y="163078"/>
                </a:cubicBezTo>
                <a:cubicBezTo>
                  <a:pt x="81409" y="163078"/>
                  <a:pt x="60494" y="140204"/>
                  <a:pt x="60494" y="111988"/>
                </a:cubicBezTo>
                <a:cubicBezTo>
                  <a:pt x="60494" y="83772"/>
                  <a:pt x="81409" y="60898"/>
                  <a:pt x="107209" y="60898"/>
                </a:cubicBezTo>
                <a:close/>
                <a:moveTo>
                  <a:pt x="282810" y="0"/>
                </a:moveTo>
                <a:cubicBezTo>
                  <a:pt x="315137" y="0"/>
                  <a:pt x="341344" y="28655"/>
                  <a:pt x="341344" y="64003"/>
                </a:cubicBezTo>
                <a:cubicBezTo>
                  <a:pt x="341344" y="99351"/>
                  <a:pt x="315137" y="128006"/>
                  <a:pt x="282810" y="128006"/>
                </a:cubicBezTo>
                <a:cubicBezTo>
                  <a:pt x="250483" y="128006"/>
                  <a:pt x="224276" y="99351"/>
                  <a:pt x="224276" y="64003"/>
                </a:cubicBezTo>
                <a:cubicBezTo>
                  <a:pt x="224276" y="28655"/>
                  <a:pt x="250483" y="0"/>
                  <a:pt x="282810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798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isḷîḋé">
            <a:extLst>
              <a:ext uri="{FF2B5EF4-FFF2-40B4-BE49-F238E27FC236}">
                <a16:creationId xmlns:a16="http://schemas.microsoft.com/office/drawing/2014/main" id="{89C4F23C-E960-4F60-B57B-454143ECAFD4}"/>
              </a:ext>
            </a:extLst>
          </p:cNvPr>
          <p:cNvSpPr/>
          <p:nvPr/>
        </p:nvSpPr>
        <p:spPr>
          <a:xfrm>
            <a:off x="3142243" y="3098076"/>
            <a:ext cx="257547" cy="2575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îslîďe">
            <a:extLst>
              <a:ext uri="{FF2B5EF4-FFF2-40B4-BE49-F238E27FC236}">
                <a16:creationId xmlns:a16="http://schemas.microsoft.com/office/drawing/2014/main" id="{C2DC753A-40A8-4D4B-A6AC-BB8203753DB2}"/>
              </a:ext>
            </a:extLst>
          </p:cNvPr>
          <p:cNvSpPr/>
          <p:nvPr/>
        </p:nvSpPr>
        <p:spPr>
          <a:xfrm>
            <a:off x="8792210" y="3098076"/>
            <a:ext cx="257547" cy="2575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0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F2078BD-18C2-461D-BD59-38D9CFC1D14B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20015FD-4088-412D-B1FC-45C177630CEB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alarm-bell_72693">
              <a:extLst>
                <a:ext uri="{FF2B5EF4-FFF2-40B4-BE49-F238E27FC236}">
                  <a16:creationId xmlns:a16="http://schemas.microsoft.com/office/drawing/2014/main" id="{90E73A5B-C9BA-4846-A3BB-551F6C9B17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CA72DC54-1061-42A1-8436-81BA9607AD41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íṩḻíḓé">
            <a:extLst>
              <a:ext uri="{FF2B5EF4-FFF2-40B4-BE49-F238E27FC236}">
                <a16:creationId xmlns:a16="http://schemas.microsoft.com/office/drawing/2014/main" id="{BC30AC98-BAE7-42C0-9FDA-42177F682C47}"/>
              </a:ext>
            </a:extLst>
          </p:cNvPr>
          <p:cNvSpPr/>
          <p:nvPr/>
        </p:nvSpPr>
        <p:spPr>
          <a:xfrm>
            <a:off x="3399790" y="5013628"/>
            <a:ext cx="6129836" cy="395270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ślïḓê">
            <a:extLst>
              <a:ext uri="{FF2B5EF4-FFF2-40B4-BE49-F238E27FC236}">
                <a16:creationId xmlns:a16="http://schemas.microsoft.com/office/drawing/2014/main" id="{2B3A3148-B7BB-4605-80E7-57324C2E8862}"/>
              </a:ext>
            </a:extLst>
          </p:cNvPr>
          <p:cNvSpPr/>
          <p:nvPr/>
        </p:nvSpPr>
        <p:spPr>
          <a:xfrm>
            <a:off x="4971749" y="3226849"/>
            <a:ext cx="2173866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2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ļíḍe">
            <a:extLst>
              <a:ext uri="{FF2B5EF4-FFF2-40B4-BE49-F238E27FC236}">
                <a16:creationId xmlns:a16="http://schemas.microsoft.com/office/drawing/2014/main" id="{9B789705-9CEA-4C97-B398-35121A73F98F}"/>
              </a:ext>
            </a:extLst>
          </p:cNvPr>
          <p:cNvSpPr/>
          <p:nvPr/>
        </p:nvSpPr>
        <p:spPr>
          <a:xfrm rot="8341735" flipH="1">
            <a:off x="3795889" y="3764487"/>
            <a:ext cx="1024750" cy="109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38100" cap="rnd">
            <a:solidFill>
              <a:srgbClr val="3A4161"/>
            </a:solidFill>
            <a:custDash>
              <a:ds d="100000" sp="200000"/>
            </a:custDash>
            <a:miter lim="400000"/>
            <a:tailEnd type="arrow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sľîḋê">
            <a:extLst>
              <a:ext uri="{FF2B5EF4-FFF2-40B4-BE49-F238E27FC236}">
                <a16:creationId xmlns:a16="http://schemas.microsoft.com/office/drawing/2014/main" id="{8E27A2F3-6F21-46AA-8F3B-A9631FC6B457}"/>
              </a:ext>
            </a:extLst>
          </p:cNvPr>
          <p:cNvSpPr/>
          <p:nvPr/>
        </p:nvSpPr>
        <p:spPr>
          <a:xfrm>
            <a:off x="3388130" y="2375124"/>
            <a:ext cx="1657855" cy="766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38100" cap="rnd">
            <a:solidFill>
              <a:srgbClr val="3A4161"/>
            </a:solidFill>
            <a:custDash>
              <a:ds d="100000" sp="200000"/>
            </a:custDash>
            <a:miter lim="400000"/>
            <a:tailEnd type="arrow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şḻîḑè">
            <a:extLst>
              <a:ext uri="{FF2B5EF4-FFF2-40B4-BE49-F238E27FC236}">
                <a16:creationId xmlns:a16="http://schemas.microsoft.com/office/drawing/2014/main" id="{A987A58E-C4F7-4E98-88C8-908B70EF88E4}"/>
              </a:ext>
            </a:extLst>
          </p:cNvPr>
          <p:cNvSpPr/>
          <p:nvPr/>
        </p:nvSpPr>
        <p:spPr>
          <a:xfrm rot="13260000">
            <a:off x="7305617" y="3764347"/>
            <a:ext cx="1024750" cy="109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38100" cap="rnd">
            <a:solidFill>
              <a:srgbClr val="3A4161"/>
            </a:solidFill>
            <a:custDash>
              <a:ds d="100000" sp="200000"/>
            </a:custDash>
            <a:miter lim="400000"/>
            <a:tailEnd type="arrow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iṧliďè">
            <a:extLst>
              <a:ext uri="{FF2B5EF4-FFF2-40B4-BE49-F238E27FC236}">
                <a16:creationId xmlns:a16="http://schemas.microsoft.com/office/drawing/2014/main" id="{D21BF6F4-B501-48D6-8CC9-EDDF25A34BEA}"/>
              </a:ext>
            </a:extLst>
          </p:cNvPr>
          <p:cNvSpPr/>
          <p:nvPr/>
        </p:nvSpPr>
        <p:spPr>
          <a:xfrm flipH="1">
            <a:off x="7069433" y="2375124"/>
            <a:ext cx="1657855" cy="766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38100" cap="rnd">
            <a:solidFill>
              <a:srgbClr val="3A4161"/>
            </a:solidFill>
            <a:custDash>
              <a:ds d="100000" sp="200000"/>
            </a:custDash>
            <a:miter lim="400000"/>
            <a:tailEnd type="arrow"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îs1iḋé">
            <a:extLst>
              <a:ext uri="{FF2B5EF4-FFF2-40B4-BE49-F238E27FC236}">
                <a16:creationId xmlns:a16="http://schemas.microsoft.com/office/drawing/2014/main" id="{6BEB5AA4-1A0F-4A20-81A8-AFECBC1F1E87}"/>
              </a:ext>
            </a:extLst>
          </p:cNvPr>
          <p:cNvSpPr/>
          <p:nvPr/>
        </p:nvSpPr>
        <p:spPr>
          <a:xfrm>
            <a:off x="4653137" y="3448201"/>
            <a:ext cx="2898268" cy="1543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387"/>
                </a:moveTo>
                <a:lnTo>
                  <a:pt x="60" y="21600"/>
                </a:lnTo>
                <a:lnTo>
                  <a:pt x="0" y="213"/>
                </a:lnTo>
                <a:lnTo>
                  <a:pt x="21540" y="0"/>
                </a:lnTo>
                <a:cubicBezTo>
                  <a:pt x="21540" y="0"/>
                  <a:pt x="21600" y="21387"/>
                  <a:pt x="21600" y="21387"/>
                </a:cubicBezTo>
                <a:close/>
              </a:path>
            </a:pathLst>
          </a:custGeom>
          <a:solidFill>
            <a:srgbClr val="565F68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íṥlîḍè">
            <a:extLst>
              <a:ext uri="{FF2B5EF4-FFF2-40B4-BE49-F238E27FC236}">
                <a16:creationId xmlns:a16="http://schemas.microsoft.com/office/drawing/2014/main" id="{8C51912F-BF16-47BF-91E7-A7AA2F476BA9}"/>
              </a:ext>
            </a:extLst>
          </p:cNvPr>
          <p:cNvSpPr/>
          <p:nvPr/>
        </p:nvSpPr>
        <p:spPr>
          <a:xfrm>
            <a:off x="4653137" y="2494553"/>
            <a:ext cx="2890217" cy="970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762" y="0"/>
                </a:lnTo>
                <a:lnTo>
                  <a:pt x="21600" y="21261"/>
                </a:lnTo>
                <a:cubicBezTo>
                  <a:pt x="21600" y="21261"/>
                  <a:pt x="0" y="21600"/>
                  <a:pt x="0" y="21600"/>
                </a:cubicBezTo>
                <a:close/>
              </a:path>
            </a:pathLst>
          </a:custGeom>
          <a:solidFill>
            <a:srgbClr val="565F68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işlîdé">
            <a:extLst>
              <a:ext uri="{FF2B5EF4-FFF2-40B4-BE49-F238E27FC236}">
                <a16:creationId xmlns:a16="http://schemas.microsoft.com/office/drawing/2014/main" id="{787D32DF-D2CC-46BD-BBF8-D6034A1E8080}"/>
              </a:ext>
            </a:extLst>
          </p:cNvPr>
          <p:cNvSpPr/>
          <p:nvPr/>
        </p:nvSpPr>
        <p:spPr>
          <a:xfrm>
            <a:off x="4910371" y="2193401"/>
            <a:ext cx="2315365" cy="2023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07" y="21600"/>
                </a:moveTo>
                <a:lnTo>
                  <a:pt x="21600" y="15163"/>
                </a:lnTo>
                <a:lnTo>
                  <a:pt x="21581" y="0"/>
                </a:lnTo>
                <a:lnTo>
                  <a:pt x="0" y="0"/>
                </a:lnTo>
                <a:lnTo>
                  <a:pt x="31" y="14971"/>
                </a:lnTo>
                <a:cubicBezTo>
                  <a:pt x="31" y="14971"/>
                  <a:pt x="11107" y="21600"/>
                  <a:pt x="11107" y="21600"/>
                </a:cubicBezTo>
                <a:close/>
              </a:path>
            </a:pathLst>
          </a:custGeom>
          <a:gradFill flip="none" rotWithShape="1">
            <a:gsLst>
              <a:gs pos="11819">
                <a:srgbClr val="E3E5E7"/>
              </a:gs>
              <a:gs pos="20041">
                <a:srgbClr val="F1F2F3"/>
              </a:gs>
              <a:gs pos="51899">
                <a:srgbClr val="FFFFFF"/>
              </a:gs>
            </a:gsLst>
            <a:lin ang="16200000" scaled="0"/>
          </a:gra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ïŝlíḑè">
            <a:extLst>
              <a:ext uri="{FF2B5EF4-FFF2-40B4-BE49-F238E27FC236}">
                <a16:creationId xmlns:a16="http://schemas.microsoft.com/office/drawing/2014/main" id="{0819B773-490C-46AE-BBA1-8EC1E0DB98FB}"/>
              </a:ext>
            </a:extLst>
          </p:cNvPr>
          <p:cNvSpPr/>
          <p:nvPr/>
        </p:nvSpPr>
        <p:spPr>
          <a:xfrm>
            <a:off x="4642873" y="3460750"/>
            <a:ext cx="1465675" cy="1528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692"/>
                </a:lnTo>
                <a:lnTo>
                  <a:pt x="120" y="21600"/>
                </a:lnTo>
                <a:cubicBezTo>
                  <a:pt x="120" y="2160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iSḻîḓe">
            <a:extLst>
              <a:ext uri="{FF2B5EF4-FFF2-40B4-BE49-F238E27FC236}">
                <a16:creationId xmlns:a16="http://schemas.microsoft.com/office/drawing/2014/main" id="{803C01BC-05EC-430F-B90F-43C85916140D}"/>
              </a:ext>
            </a:extLst>
          </p:cNvPr>
          <p:cNvSpPr/>
          <p:nvPr/>
        </p:nvSpPr>
        <p:spPr>
          <a:xfrm>
            <a:off x="6096000" y="3448201"/>
            <a:ext cx="1463809" cy="1528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80" y="0"/>
                </a:moveTo>
                <a:lnTo>
                  <a:pt x="0" y="10908"/>
                </a:lnTo>
                <a:lnTo>
                  <a:pt x="21600" y="21600"/>
                </a:lnTo>
                <a:cubicBezTo>
                  <a:pt x="21600" y="21600"/>
                  <a:pt x="21480" y="0"/>
                  <a:pt x="2148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išlíďè">
            <a:extLst>
              <a:ext uri="{FF2B5EF4-FFF2-40B4-BE49-F238E27FC236}">
                <a16:creationId xmlns:a16="http://schemas.microsoft.com/office/drawing/2014/main" id="{24C38BC3-892C-4A2C-8BE3-31F39BAC9A98}"/>
              </a:ext>
            </a:extLst>
          </p:cNvPr>
          <p:cNvSpPr/>
          <p:nvPr/>
        </p:nvSpPr>
        <p:spPr>
          <a:xfrm>
            <a:off x="4661191" y="4220064"/>
            <a:ext cx="2890214" cy="77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0" y="0"/>
                </a:moveTo>
                <a:lnTo>
                  <a:pt x="0" y="21600"/>
                </a:lnTo>
                <a:lnTo>
                  <a:pt x="21600" y="21174"/>
                </a:lnTo>
                <a:cubicBezTo>
                  <a:pt x="21600" y="21174"/>
                  <a:pt x="10770" y="0"/>
                  <a:pt x="107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iṧḻîdé">
            <a:extLst>
              <a:ext uri="{FF2B5EF4-FFF2-40B4-BE49-F238E27FC236}">
                <a16:creationId xmlns:a16="http://schemas.microsoft.com/office/drawing/2014/main" id="{369C4573-EDD3-4B69-A785-D1C366EB71E6}"/>
              </a:ext>
            </a:extLst>
          </p:cNvPr>
          <p:cNvSpPr/>
          <p:nvPr/>
        </p:nvSpPr>
        <p:spPr>
          <a:xfrm>
            <a:off x="5236716" y="2463178"/>
            <a:ext cx="1724959" cy="119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95" extrusionOk="0">
                <a:moveTo>
                  <a:pt x="20946" y="0"/>
                </a:moveTo>
                <a:lnTo>
                  <a:pt x="643" y="156"/>
                </a:lnTo>
                <a:cubicBezTo>
                  <a:pt x="286" y="159"/>
                  <a:pt x="-2" y="581"/>
                  <a:pt x="0" y="1098"/>
                </a:cubicBezTo>
                <a:cubicBezTo>
                  <a:pt x="2" y="1615"/>
                  <a:pt x="294" y="2036"/>
                  <a:pt x="650" y="2033"/>
                </a:cubicBezTo>
                <a:lnTo>
                  <a:pt x="20951" y="1876"/>
                </a:lnTo>
                <a:cubicBezTo>
                  <a:pt x="21307" y="1874"/>
                  <a:pt x="21598" y="1451"/>
                  <a:pt x="21596" y="935"/>
                </a:cubicBezTo>
                <a:cubicBezTo>
                  <a:pt x="21594" y="418"/>
                  <a:pt x="21302" y="-3"/>
                  <a:pt x="20946" y="0"/>
                </a:cubicBezTo>
                <a:close/>
                <a:moveTo>
                  <a:pt x="20943" y="3867"/>
                </a:moveTo>
                <a:lnTo>
                  <a:pt x="643" y="4023"/>
                </a:lnTo>
                <a:cubicBezTo>
                  <a:pt x="286" y="4026"/>
                  <a:pt x="-2" y="4448"/>
                  <a:pt x="0" y="4965"/>
                </a:cubicBezTo>
                <a:cubicBezTo>
                  <a:pt x="2" y="5481"/>
                  <a:pt x="294" y="5902"/>
                  <a:pt x="650" y="5900"/>
                </a:cubicBezTo>
                <a:lnTo>
                  <a:pt x="20951" y="5747"/>
                </a:lnTo>
                <a:cubicBezTo>
                  <a:pt x="21307" y="5744"/>
                  <a:pt x="21598" y="5318"/>
                  <a:pt x="21596" y="4801"/>
                </a:cubicBezTo>
                <a:cubicBezTo>
                  <a:pt x="21594" y="4285"/>
                  <a:pt x="21300" y="3864"/>
                  <a:pt x="20943" y="3867"/>
                </a:cubicBezTo>
                <a:close/>
                <a:moveTo>
                  <a:pt x="20946" y="7734"/>
                </a:moveTo>
                <a:lnTo>
                  <a:pt x="643" y="7890"/>
                </a:lnTo>
                <a:cubicBezTo>
                  <a:pt x="286" y="7893"/>
                  <a:pt x="-2" y="8315"/>
                  <a:pt x="0" y="8832"/>
                </a:cubicBezTo>
                <a:cubicBezTo>
                  <a:pt x="2" y="9348"/>
                  <a:pt x="294" y="9769"/>
                  <a:pt x="650" y="9766"/>
                </a:cubicBezTo>
                <a:lnTo>
                  <a:pt x="20951" y="9610"/>
                </a:lnTo>
                <a:cubicBezTo>
                  <a:pt x="21307" y="9608"/>
                  <a:pt x="21598" y="9185"/>
                  <a:pt x="21596" y="8668"/>
                </a:cubicBezTo>
                <a:cubicBezTo>
                  <a:pt x="21594" y="8152"/>
                  <a:pt x="21302" y="7731"/>
                  <a:pt x="20946" y="7734"/>
                </a:cubicBezTo>
                <a:close/>
                <a:moveTo>
                  <a:pt x="20943" y="11714"/>
                </a:moveTo>
                <a:lnTo>
                  <a:pt x="643" y="11870"/>
                </a:lnTo>
                <a:cubicBezTo>
                  <a:pt x="286" y="11873"/>
                  <a:pt x="-2" y="12296"/>
                  <a:pt x="0" y="12812"/>
                </a:cubicBezTo>
                <a:cubicBezTo>
                  <a:pt x="2" y="13329"/>
                  <a:pt x="294" y="13749"/>
                  <a:pt x="650" y="13747"/>
                </a:cubicBezTo>
                <a:lnTo>
                  <a:pt x="20951" y="13594"/>
                </a:lnTo>
                <a:cubicBezTo>
                  <a:pt x="21307" y="13592"/>
                  <a:pt x="21598" y="13166"/>
                  <a:pt x="21596" y="12649"/>
                </a:cubicBezTo>
                <a:cubicBezTo>
                  <a:pt x="21594" y="12133"/>
                  <a:pt x="21300" y="11711"/>
                  <a:pt x="20943" y="11714"/>
                </a:cubicBezTo>
                <a:close/>
                <a:moveTo>
                  <a:pt x="20946" y="15581"/>
                </a:moveTo>
                <a:lnTo>
                  <a:pt x="643" y="15737"/>
                </a:lnTo>
                <a:cubicBezTo>
                  <a:pt x="286" y="15740"/>
                  <a:pt x="-2" y="16163"/>
                  <a:pt x="0" y="16679"/>
                </a:cubicBezTo>
                <a:cubicBezTo>
                  <a:pt x="2" y="17196"/>
                  <a:pt x="294" y="17617"/>
                  <a:pt x="650" y="17614"/>
                </a:cubicBezTo>
                <a:lnTo>
                  <a:pt x="20951" y="17458"/>
                </a:lnTo>
                <a:cubicBezTo>
                  <a:pt x="21307" y="17455"/>
                  <a:pt x="21598" y="17032"/>
                  <a:pt x="21596" y="16516"/>
                </a:cubicBezTo>
                <a:cubicBezTo>
                  <a:pt x="21594" y="15999"/>
                  <a:pt x="21302" y="15578"/>
                  <a:pt x="20946" y="15581"/>
                </a:cubicBezTo>
                <a:close/>
                <a:moveTo>
                  <a:pt x="20943" y="19562"/>
                </a:moveTo>
                <a:lnTo>
                  <a:pt x="643" y="19718"/>
                </a:lnTo>
                <a:cubicBezTo>
                  <a:pt x="286" y="19721"/>
                  <a:pt x="-2" y="20143"/>
                  <a:pt x="0" y="20660"/>
                </a:cubicBezTo>
                <a:cubicBezTo>
                  <a:pt x="2" y="21176"/>
                  <a:pt x="294" y="21597"/>
                  <a:pt x="650" y="21594"/>
                </a:cubicBezTo>
                <a:lnTo>
                  <a:pt x="20951" y="21442"/>
                </a:lnTo>
                <a:cubicBezTo>
                  <a:pt x="21307" y="21439"/>
                  <a:pt x="21598" y="21013"/>
                  <a:pt x="21596" y="20496"/>
                </a:cubicBezTo>
                <a:cubicBezTo>
                  <a:pt x="21594" y="19980"/>
                  <a:pt x="21300" y="19559"/>
                  <a:pt x="20943" y="19562"/>
                </a:cubicBezTo>
                <a:close/>
              </a:path>
            </a:pathLst>
          </a:custGeom>
          <a:solidFill>
            <a:srgbClr val="D7D7D7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9F9DFB3-6ACA-41CF-9F84-73EEAD4AE10F}"/>
              </a:ext>
            </a:extLst>
          </p:cNvPr>
          <p:cNvCxnSpPr/>
          <p:nvPr/>
        </p:nvCxnSpPr>
        <p:spPr>
          <a:xfrm>
            <a:off x="661677" y="3693647"/>
            <a:ext cx="2002900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B12E292-E3FE-49D9-A6DE-5A0CEB8E4A0E}"/>
              </a:ext>
            </a:extLst>
          </p:cNvPr>
          <p:cNvCxnSpPr>
            <a:cxnSpLocks/>
          </p:cNvCxnSpPr>
          <p:nvPr/>
        </p:nvCxnSpPr>
        <p:spPr>
          <a:xfrm>
            <a:off x="8959075" y="3693647"/>
            <a:ext cx="2548402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ṣľiḍé">
            <a:extLst>
              <a:ext uri="{FF2B5EF4-FFF2-40B4-BE49-F238E27FC236}">
                <a16:creationId xmlns:a16="http://schemas.microsoft.com/office/drawing/2014/main" id="{C61C3E36-8D0B-4A08-91AC-7157DABE19EC}"/>
              </a:ext>
            </a:extLst>
          </p:cNvPr>
          <p:cNvSpPr/>
          <p:nvPr/>
        </p:nvSpPr>
        <p:spPr>
          <a:xfrm>
            <a:off x="2891800" y="2388941"/>
            <a:ext cx="442451" cy="442451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îş1íďê">
            <a:extLst>
              <a:ext uri="{FF2B5EF4-FFF2-40B4-BE49-F238E27FC236}">
                <a16:creationId xmlns:a16="http://schemas.microsoft.com/office/drawing/2014/main" id="{878EA4A4-AED7-43B4-BF87-B3F3F87A25F3}"/>
              </a:ext>
            </a:extLst>
          </p:cNvPr>
          <p:cNvSpPr/>
          <p:nvPr/>
        </p:nvSpPr>
        <p:spPr bwMode="auto">
          <a:xfrm>
            <a:off x="2998455" y="2522080"/>
            <a:ext cx="229141" cy="176174"/>
          </a:xfrm>
          <a:custGeom>
            <a:avLst/>
            <a:gdLst>
              <a:gd name="connsiteX0" fmla="*/ 32283 w 425250"/>
              <a:gd name="connsiteY0" fmla="*/ 47013 h 326953"/>
              <a:gd name="connsiteX1" fmla="*/ 150654 w 425250"/>
              <a:gd name="connsiteY1" fmla="*/ 47013 h 326953"/>
              <a:gd name="connsiteX2" fmla="*/ 165002 w 425250"/>
              <a:gd name="connsiteY2" fmla="*/ 61369 h 326953"/>
              <a:gd name="connsiteX3" fmla="*/ 150654 w 425250"/>
              <a:gd name="connsiteY3" fmla="*/ 75725 h 326953"/>
              <a:gd name="connsiteX4" fmla="*/ 32283 w 425250"/>
              <a:gd name="connsiteY4" fmla="*/ 75725 h 326953"/>
              <a:gd name="connsiteX5" fmla="*/ 28696 w 425250"/>
              <a:gd name="connsiteY5" fmla="*/ 75725 h 326953"/>
              <a:gd name="connsiteX6" fmla="*/ 28696 w 425250"/>
              <a:gd name="connsiteY6" fmla="*/ 294652 h 326953"/>
              <a:gd name="connsiteX7" fmla="*/ 32283 w 425250"/>
              <a:gd name="connsiteY7" fmla="*/ 298241 h 326953"/>
              <a:gd name="connsiteX8" fmla="*/ 369461 w 425250"/>
              <a:gd name="connsiteY8" fmla="*/ 298241 h 326953"/>
              <a:gd name="connsiteX9" fmla="*/ 373048 w 425250"/>
              <a:gd name="connsiteY9" fmla="*/ 294652 h 326953"/>
              <a:gd name="connsiteX10" fmla="*/ 373048 w 425250"/>
              <a:gd name="connsiteY10" fmla="*/ 201339 h 326953"/>
              <a:gd name="connsiteX11" fmla="*/ 387396 w 425250"/>
              <a:gd name="connsiteY11" fmla="*/ 186983 h 326953"/>
              <a:gd name="connsiteX12" fmla="*/ 401744 w 425250"/>
              <a:gd name="connsiteY12" fmla="*/ 201339 h 326953"/>
              <a:gd name="connsiteX13" fmla="*/ 401744 w 425250"/>
              <a:gd name="connsiteY13" fmla="*/ 294652 h 326953"/>
              <a:gd name="connsiteX14" fmla="*/ 369461 w 425250"/>
              <a:gd name="connsiteY14" fmla="*/ 326953 h 326953"/>
              <a:gd name="connsiteX15" fmla="*/ 32283 w 425250"/>
              <a:gd name="connsiteY15" fmla="*/ 326953 h 326953"/>
              <a:gd name="connsiteX16" fmla="*/ 0 w 425250"/>
              <a:gd name="connsiteY16" fmla="*/ 294652 h 326953"/>
              <a:gd name="connsiteX17" fmla="*/ 0 w 425250"/>
              <a:gd name="connsiteY17" fmla="*/ 75725 h 326953"/>
              <a:gd name="connsiteX18" fmla="*/ 32283 w 425250"/>
              <a:gd name="connsiteY18" fmla="*/ 47013 h 326953"/>
              <a:gd name="connsiteX19" fmla="*/ 291885 w 425250"/>
              <a:gd name="connsiteY19" fmla="*/ 0 h 326953"/>
              <a:gd name="connsiteX20" fmla="*/ 425250 w 425250"/>
              <a:gd name="connsiteY20" fmla="*/ 104112 h 326953"/>
              <a:gd name="connsiteX21" fmla="*/ 291885 w 425250"/>
              <a:gd name="connsiteY21" fmla="*/ 208224 h 326953"/>
              <a:gd name="connsiteX22" fmla="*/ 291885 w 425250"/>
              <a:gd name="connsiteY22" fmla="*/ 143603 h 326953"/>
              <a:gd name="connsiteX23" fmla="*/ 126079 w 425250"/>
              <a:gd name="connsiteY23" fmla="*/ 269255 h 326953"/>
              <a:gd name="connsiteX24" fmla="*/ 291885 w 425250"/>
              <a:gd name="connsiteY24" fmla="*/ 71801 h 326953"/>
              <a:gd name="connsiteX25" fmla="*/ 291885 w 425250"/>
              <a:gd name="connsiteY25" fmla="*/ 0 h 32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250" h="326953">
                <a:moveTo>
                  <a:pt x="32283" y="47013"/>
                </a:moveTo>
                <a:cubicBezTo>
                  <a:pt x="150654" y="47013"/>
                  <a:pt x="150654" y="47013"/>
                  <a:pt x="150654" y="47013"/>
                </a:cubicBezTo>
                <a:cubicBezTo>
                  <a:pt x="157828" y="47013"/>
                  <a:pt x="165002" y="50602"/>
                  <a:pt x="165002" y="61369"/>
                </a:cubicBezTo>
                <a:cubicBezTo>
                  <a:pt x="165002" y="68547"/>
                  <a:pt x="157828" y="75725"/>
                  <a:pt x="150654" y="75725"/>
                </a:cubicBezTo>
                <a:cubicBezTo>
                  <a:pt x="32283" y="75725"/>
                  <a:pt x="32283" y="75725"/>
                  <a:pt x="32283" y="75725"/>
                </a:cubicBezTo>
                <a:cubicBezTo>
                  <a:pt x="28696" y="75725"/>
                  <a:pt x="28696" y="75725"/>
                  <a:pt x="28696" y="75725"/>
                </a:cubicBezTo>
                <a:cubicBezTo>
                  <a:pt x="28696" y="294652"/>
                  <a:pt x="28696" y="294652"/>
                  <a:pt x="28696" y="294652"/>
                </a:cubicBezTo>
                <a:cubicBezTo>
                  <a:pt x="28696" y="298241"/>
                  <a:pt x="28696" y="298241"/>
                  <a:pt x="32283" y="298241"/>
                </a:cubicBezTo>
                <a:cubicBezTo>
                  <a:pt x="369461" y="298241"/>
                  <a:pt x="369461" y="298241"/>
                  <a:pt x="369461" y="298241"/>
                </a:cubicBezTo>
                <a:cubicBezTo>
                  <a:pt x="369461" y="298241"/>
                  <a:pt x="373048" y="298241"/>
                  <a:pt x="373048" y="294652"/>
                </a:cubicBezTo>
                <a:cubicBezTo>
                  <a:pt x="373048" y="201339"/>
                  <a:pt x="373048" y="201339"/>
                  <a:pt x="373048" y="201339"/>
                </a:cubicBezTo>
                <a:cubicBezTo>
                  <a:pt x="373048" y="194161"/>
                  <a:pt x="376635" y="186983"/>
                  <a:pt x="387396" y="186983"/>
                </a:cubicBezTo>
                <a:cubicBezTo>
                  <a:pt x="394570" y="186983"/>
                  <a:pt x="401744" y="194161"/>
                  <a:pt x="401744" y="201339"/>
                </a:cubicBezTo>
                <a:cubicBezTo>
                  <a:pt x="401744" y="294652"/>
                  <a:pt x="401744" y="294652"/>
                  <a:pt x="401744" y="294652"/>
                </a:cubicBezTo>
                <a:cubicBezTo>
                  <a:pt x="401744" y="312597"/>
                  <a:pt x="387396" y="326953"/>
                  <a:pt x="369461" y="326953"/>
                </a:cubicBezTo>
                <a:cubicBezTo>
                  <a:pt x="32283" y="326953"/>
                  <a:pt x="32283" y="326953"/>
                  <a:pt x="32283" y="326953"/>
                </a:cubicBezTo>
                <a:cubicBezTo>
                  <a:pt x="14348" y="326953"/>
                  <a:pt x="0" y="312597"/>
                  <a:pt x="0" y="294652"/>
                </a:cubicBezTo>
                <a:cubicBezTo>
                  <a:pt x="0" y="75725"/>
                  <a:pt x="0" y="75725"/>
                  <a:pt x="0" y="75725"/>
                </a:cubicBezTo>
                <a:cubicBezTo>
                  <a:pt x="0" y="61369"/>
                  <a:pt x="14348" y="47013"/>
                  <a:pt x="32283" y="47013"/>
                </a:cubicBezTo>
                <a:close/>
                <a:moveTo>
                  <a:pt x="291885" y="0"/>
                </a:moveTo>
                <a:cubicBezTo>
                  <a:pt x="291885" y="0"/>
                  <a:pt x="291885" y="0"/>
                  <a:pt x="425250" y="104112"/>
                </a:cubicBezTo>
                <a:cubicBezTo>
                  <a:pt x="425250" y="104112"/>
                  <a:pt x="425250" y="104112"/>
                  <a:pt x="291885" y="208224"/>
                </a:cubicBezTo>
                <a:cubicBezTo>
                  <a:pt x="291885" y="208224"/>
                  <a:pt x="291885" y="208224"/>
                  <a:pt x="291885" y="143603"/>
                </a:cubicBezTo>
                <a:cubicBezTo>
                  <a:pt x="234213" y="147193"/>
                  <a:pt x="180146" y="154373"/>
                  <a:pt x="126079" y="269255"/>
                </a:cubicBezTo>
                <a:cubicBezTo>
                  <a:pt x="126079" y="136423"/>
                  <a:pt x="162124" y="75392"/>
                  <a:pt x="291885" y="71801"/>
                </a:cubicBezTo>
                <a:cubicBezTo>
                  <a:pt x="291885" y="71801"/>
                  <a:pt x="291885" y="71801"/>
                  <a:pt x="291885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ṣļïďe">
            <a:extLst>
              <a:ext uri="{FF2B5EF4-FFF2-40B4-BE49-F238E27FC236}">
                <a16:creationId xmlns:a16="http://schemas.microsoft.com/office/drawing/2014/main" id="{FF1416FF-4AB6-4B13-94B8-9BBA31D20FDD}"/>
              </a:ext>
            </a:extLst>
          </p:cNvPr>
          <p:cNvSpPr/>
          <p:nvPr/>
        </p:nvSpPr>
        <p:spPr>
          <a:xfrm>
            <a:off x="2891800" y="3930657"/>
            <a:ext cx="442451" cy="442451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ṡḻîḑe">
            <a:extLst>
              <a:ext uri="{FF2B5EF4-FFF2-40B4-BE49-F238E27FC236}">
                <a16:creationId xmlns:a16="http://schemas.microsoft.com/office/drawing/2014/main" id="{D7044190-1D8C-4E54-A2BD-D35935917E80}"/>
              </a:ext>
            </a:extLst>
          </p:cNvPr>
          <p:cNvSpPr/>
          <p:nvPr/>
        </p:nvSpPr>
        <p:spPr bwMode="auto">
          <a:xfrm>
            <a:off x="2998455" y="4063796"/>
            <a:ext cx="229141" cy="176174"/>
          </a:xfrm>
          <a:custGeom>
            <a:avLst/>
            <a:gdLst>
              <a:gd name="connsiteX0" fmla="*/ 32283 w 425250"/>
              <a:gd name="connsiteY0" fmla="*/ 47013 h 326953"/>
              <a:gd name="connsiteX1" fmla="*/ 150654 w 425250"/>
              <a:gd name="connsiteY1" fmla="*/ 47013 h 326953"/>
              <a:gd name="connsiteX2" fmla="*/ 165002 w 425250"/>
              <a:gd name="connsiteY2" fmla="*/ 61369 h 326953"/>
              <a:gd name="connsiteX3" fmla="*/ 150654 w 425250"/>
              <a:gd name="connsiteY3" fmla="*/ 75725 h 326953"/>
              <a:gd name="connsiteX4" fmla="*/ 32283 w 425250"/>
              <a:gd name="connsiteY4" fmla="*/ 75725 h 326953"/>
              <a:gd name="connsiteX5" fmla="*/ 28696 w 425250"/>
              <a:gd name="connsiteY5" fmla="*/ 75725 h 326953"/>
              <a:gd name="connsiteX6" fmla="*/ 28696 w 425250"/>
              <a:gd name="connsiteY6" fmla="*/ 294652 h 326953"/>
              <a:gd name="connsiteX7" fmla="*/ 32283 w 425250"/>
              <a:gd name="connsiteY7" fmla="*/ 298241 h 326953"/>
              <a:gd name="connsiteX8" fmla="*/ 369461 w 425250"/>
              <a:gd name="connsiteY8" fmla="*/ 298241 h 326953"/>
              <a:gd name="connsiteX9" fmla="*/ 373048 w 425250"/>
              <a:gd name="connsiteY9" fmla="*/ 294652 h 326953"/>
              <a:gd name="connsiteX10" fmla="*/ 373048 w 425250"/>
              <a:gd name="connsiteY10" fmla="*/ 201339 h 326953"/>
              <a:gd name="connsiteX11" fmla="*/ 387396 w 425250"/>
              <a:gd name="connsiteY11" fmla="*/ 186983 h 326953"/>
              <a:gd name="connsiteX12" fmla="*/ 401744 w 425250"/>
              <a:gd name="connsiteY12" fmla="*/ 201339 h 326953"/>
              <a:gd name="connsiteX13" fmla="*/ 401744 w 425250"/>
              <a:gd name="connsiteY13" fmla="*/ 294652 h 326953"/>
              <a:gd name="connsiteX14" fmla="*/ 369461 w 425250"/>
              <a:gd name="connsiteY14" fmla="*/ 326953 h 326953"/>
              <a:gd name="connsiteX15" fmla="*/ 32283 w 425250"/>
              <a:gd name="connsiteY15" fmla="*/ 326953 h 326953"/>
              <a:gd name="connsiteX16" fmla="*/ 0 w 425250"/>
              <a:gd name="connsiteY16" fmla="*/ 294652 h 326953"/>
              <a:gd name="connsiteX17" fmla="*/ 0 w 425250"/>
              <a:gd name="connsiteY17" fmla="*/ 75725 h 326953"/>
              <a:gd name="connsiteX18" fmla="*/ 32283 w 425250"/>
              <a:gd name="connsiteY18" fmla="*/ 47013 h 326953"/>
              <a:gd name="connsiteX19" fmla="*/ 291885 w 425250"/>
              <a:gd name="connsiteY19" fmla="*/ 0 h 326953"/>
              <a:gd name="connsiteX20" fmla="*/ 425250 w 425250"/>
              <a:gd name="connsiteY20" fmla="*/ 104112 h 326953"/>
              <a:gd name="connsiteX21" fmla="*/ 291885 w 425250"/>
              <a:gd name="connsiteY21" fmla="*/ 208224 h 326953"/>
              <a:gd name="connsiteX22" fmla="*/ 291885 w 425250"/>
              <a:gd name="connsiteY22" fmla="*/ 143603 h 326953"/>
              <a:gd name="connsiteX23" fmla="*/ 126079 w 425250"/>
              <a:gd name="connsiteY23" fmla="*/ 269255 h 326953"/>
              <a:gd name="connsiteX24" fmla="*/ 291885 w 425250"/>
              <a:gd name="connsiteY24" fmla="*/ 71801 h 326953"/>
              <a:gd name="connsiteX25" fmla="*/ 291885 w 425250"/>
              <a:gd name="connsiteY25" fmla="*/ 0 h 32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250" h="326953">
                <a:moveTo>
                  <a:pt x="32283" y="47013"/>
                </a:moveTo>
                <a:cubicBezTo>
                  <a:pt x="150654" y="47013"/>
                  <a:pt x="150654" y="47013"/>
                  <a:pt x="150654" y="47013"/>
                </a:cubicBezTo>
                <a:cubicBezTo>
                  <a:pt x="157828" y="47013"/>
                  <a:pt x="165002" y="50602"/>
                  <a:pt x="165002" y="61369"/>
                </a:cubicBezTo>
                <a:cubicBezTo>
                  <a:pt x="165002" y="68547"/>
                  <a:pt x="157828" y="75725"/>
                  <a:pt x="150654" y="75725"/>
                </a:cubicBezTo>
                <a:cubicBezTo>
                  <a:pt x="32283" y="75725"/>
                  <a:pt x="32283" y="75725"/>
                  <a:pt x="32283" y="75725"/>
                </a:cubicBezTo>
                <a:cubicBezTo>
                  <a:pt x="28696" y="75725"/>
                  <a:pt x="28696" y="75725"/>
                  <a:pt x="28696" y="75725"/>
                </a:cubicBezTo>
                <a:cubicBezTo>
                  <a:pt x="28696" y="294652"/>
                  <a:pt x="28696" y="294652"/>
                  <a:pt x="28696" y="294652"/>
                </a:cubicBezTo>
                <a:cubicBezTo>
                  <a:pt x="28696" y="298241"/>
                  <a:pt x="28696" y="298241"/>
                  <a:pt x="32283" y="298241"/>
                </a:cubicBezTo>
                <a:cubicBezTo>
                  <a:pt x="369461" y="298241"/>
                  <a:pt x="369461" y="298241"/>
                  <a:pt x="369461" y="298241"/>
                </a:cubicBezTo>
                <a:cubicBezTo>
                  <a:pt x="369461" y="298241"/>
                  <a:pt x="373048" y="298241"/>
                  <a:pt x="373048" y="294652"/>
                </a:cubicBezTo>
                <a:cubicBezTo>
                  <a:pt x="373048" y="201339"/>
                  <a:pt x="373048" y="201339"/>
                  <a:pt x="373048" y="201339"/>
                </a:cubicBezTo>
                <a:cubicBezTo>
                  <a:pt x="373048" y="194161"/>
                  <a:pt x="376635" y="186983"/>
                  <a:pt x="387396" y="186983"/>
                </a:cubicBezTo>
                <a:cubicBezTo>
                  <a:pt x="394570" y="186983"/>
                  <a:pt x="401744" y="194161"/>
                  <a:pt x="401744" y="201339"/>
                </a:cubicBezTo>
                <a:cubicBezTo>
                  <a:pt x="401744" y="294652"/>
                  <a:pt x="401744" y="294652"/>
                  <a:pt x="401744" y="294652"/>
                </a:cubicBezTo>
                <a:cubicBezTo>
                  <a:pt x="401744" y="312597"/>
                  <a:pt x="387396" y="326953"/>
                  <a:pt x="369461" y="326953"/>
                </a:cubicBezTo>
                <a:cubicBezTo>
                  <a:pt x="32283" y="326953"/>
                  <a:pt x="32283" y="326953"/>
                  <a:pt x="32283" y="326953"/>
                </a:cubicBezTo>
                <a:cubicBezTo>
                  <a:pt x="14348" y="326953"/>
                  <a:pt x="0" y="312597"/>
                  <a:pt x="0" y="294652"/>
                </a:cubicBezTo>
                <a:cubicBezTo>
                  <a:pt x="0" y="75725"/>
                  <a:pt x="0" y="75725"/>
                  <a:pt x="0" y="75725"/>
                </a:cubicBezTo>
                <a:cubicBezTo>
                  <a:pt x="0" y="61369"/>
                  <a:pt x="14348" y="47013"/>
                  <a:pt x="32283" y="47013"/>
                </a:cubicBezTo>
                <a:close/>
                <a:moveTo>
                  <a:pt x="291885" y="0"/>
                </a:moveTo>
                <a:cubicBezTo>
                  <a:pt x="291885" y="0"/>
                  <a:pt x="291885" y="0"/>
                  <a:pt x="425250" y="104112"/>
                </a:cubicBezTo>
                <a:cubicBezTo>
                  <a:pt x="425250" y="104112"/>
                  <a:pt x="425250" y="104112"/>
                  <a:pt x="291885" y="208224"/>
                </a:cubicBezTo>
                <a:cubicBezTo>
                  <a:pt x="291885" y="208224"/>
                  <a:pt x="291885" y="208224"/>
                  <a:pt x="291885" y="143603"/>
                </a:cubicBezTo>
                <a:cubicBezTo>
                  <a:pt x="234213" y="147193"/>
                  <a:pt x="180146" y="154373"/>
                  <a:pt x="126079" y="269255"/>
                </a:cubicBezTo>
                <a:cubicBezTo>
                  <a:pt x="126079" y="136423"/>
                  <a:pt x="162124" y="75392"/>
                  <a:pt x="291885" y="71801"/>
                </a:cubicBezTo>
                <a:cubicBezTo>
                  <a:pt x="291885" y="71801"/>
                  <a:pt x="291885" y="71801"/>
                  <a:pt x="291885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ï$ľíḋe">
            <a:extLst>
              <a:ext uri="{FF2B5EF4-FFF2-40B4-BE49-F238E27FC236}">
                <a16:creationId xmlns:a16="http://schemas.microsoft.com/office/drawing/2014/main" id="{C4EE9C90-3831-4359-BBE1-D6CED92457F0}"/>
              </a:ext>
            </a:extLst>
          </p:cNvPr>
          <p:cNvSpPr/>
          <p:nvPr/>
        </p:nvSpPr>
        <p:spPr>
          <a:xfrm>
            <a:off x="8852420" y="2388941"/>
            <a:ext cx="442451" cy="442451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íşliḍe">
            <a:extLst>
              <a:ext uri="{FF2B5EF4-FFF2-40B4-BE49-F238E27FC236}">
                <a16:creationId xmlns:a16="http://schemas.microsoft.com/office/drawing/2014/main" id="{54DD476F-EA84-4E2E-AC8B-AF9B490C039F}"/>
              </a:ext>
            </a:extLst>
          </p:cNvPr>
          <p:cNvSpPr/>
          <p:nvPr/>
        </p:nvSpPr>
        <p:spPr bwMode="auto">
          <a:xfrm>
            <a:off x="8959075" y="2522080"/>
            <a:ext cx="229141" cy="176174"/>
          </a:xfrm>
          <a:custGeom>
            <a:avLst/>
            <a:gdLst>
              <a:gd name="connsiteX0" fmla="*/ 32283 w 425250"/>
              <a:gd name="connsiteY0" fmla="*/ 47013 h 326953"/>
              <a:gd name="connsiteX1" fmla="*/ 150654 w 425250"/>
              <a:gd name="connsiteY1" fmla="*/ 47013 h 326953"/>
              <a:gd name="connsiteX2" fmla="*/ 165002 w 425250"/>
              <a:gd name="connsiteY2" fmla="*/ 61369 h 326953"/>
              <a:gd name="connsiteX3" fmla="*/ 150654 w 425250"/>
              <a:gd name="connsiteY3" fmla="*/ 75725 h 326953"/>
              <a:gd name="connsiteX4" fmla="*/ 32283 w 425250"/>
              <a:gd name="connsiteY4" fmla="*/ 75725 h 326953"/>
              <a:gd name="connsiteX5" fmla="*/ 28696 w 425250"/>
              <a:gd name="connsiteY5" fmla="*/ 75725 h 326953"/>
              <a:gd name="connsiteX6" fmla="*/ 28696 w 425250"/>
              <a:gd name="connsiteY6" fmla="*/ 294652 h 326953"/>
              <a:gd name="connsiteX7" fmla="*/ 32283 w 425250"/>
              <a:gd name="connsiteY7" fmla="*/ 298241 h 326953"/>
              <a:gd name="connsiteX8" fmla="*/ 369461 w 425250"/>
              <a:gd name="connsiteY8" fmla="*/ 298241 h 326953"/>
              <a:gd name="connsiteX9" fmla="*/ 373048 w 425250"/>
              <a:gd name="connsiteY9" fmla="*/ 294652 h 326953"/>
              <a:gd name="connsiteX10" fmla="*/ 373048 w 425250"/>
              <a:gd name="connsiteY10" fmla="*/ 201339 h 326953"/>
              <a:gd name="connsiteX11" fmla="*/ 387396 w 425250"/>
              <a:gd name="connsiteY11" fmla="*/ 186983 h 326953"/>
              <a:gd name="connsiteX12" fmla="*/ 401744 w 425250"/>
              <a:gd name="connsiteY12" fmla="*/ 201339 h 326953"/>
              <a:gd name="connsiteX13" fmla="*/ 401744 w 425250"/>
              <a:gd name="connsiteY13" fmla="*/ 294652 h 326953"/>
              <a:gd name="connsiteX14" fmla="*/ 369461 w 425250"/>
              <a:gd name="connsiteY14" fmla="*/ 326953 h 326953"/>
              <a:gd name="connsiteX15" fmla="*/ 32283 w 425250"/>
              <a:gd name="connsiteY15" fmla="*/ 326953 h 326953"/>
              <a:gd name="connsiteX16" fmla="*/ 0 w 425250"/>
              <a:gd name="connsiteY16" fmla="*/ 294652 h 326953"/>
              <a:gd name="connsiteX17" fmla="*/ 0 w 425250"/>
              <a:gd name="connsiteY17" fmla="*/ 75725 h 326953"/>
              <a:gd name="connsiteX18" fmla="*/ 32283 w 425250"/>
              <a:gd name="connsiteY18" fmla="*/ 47013 h 326953"/>
              <a:gd name="connsiteX19" fmla="*/ 291885 w 425250"/>
              <a:gd name="connsiteY19" fmla="*/ 0 h 326953"/>
              <a:gd name="connsiteX20" fmla="*/ 425250 w 425250"/>
              <a:gd name="connsiteY20" fmla="*/ 104112 h 326953"/>
              <a:gd name="connsiteX21" fmla="*/ 291885 w 425250"/>
              <a:gd name="connsiteY21" fmla="*/ 208224 h 326953"/>
              <a:gd name="connsiteX22" fmla="*/ 291885 w 425250"/>
              <a:gd name="connsiteY22" fmla="*/ 143603 h 326953"/>
              <a:gd name="connsiteX23" fmla="*/ 126079 w 425250"/>
              <a:gd name="connsiteY23" fmla="*/ 269255 h 326953"/>
              <a:gd name="connsiteX24" fmla="*/ 291885 w 425250"/>
              <a:gd name="connsiteY24" fmla="*/ 71801 h 326953"/>
              <a:gd name="connsiteX25" fmla="*/ 291885 w 425250"/>
              <a:gd name="connsiteY25" fmla="*/ 0 h 32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250" h="326953">
                <a:moveTo>
                  <a:pt x="32283" y="47013"/>
                </a:moveTo>
                <a:cubicBezTo>
                  <a:pt x="150654" y="47013"/>
                  <a:pt x="150654" y="47013"/>
                  <a:pt x="150654" y="47013"/>
                </a:cubicBezTo>
                <a:cubicBezTo>
                  <a:pt x="157828" y="47013"/>
                  <a:pt x="165002" y="50602"/>
                  <a:pt x="165002" y="61369"/>
                </a:cubicBezTo>
                <a:cubicBezTo>
                  <a:pt x="165002" y="68547"/>
                  <a:pt x="157828" y="75725"/>
                  <a:pt x="150654" y="75725"/>
                </a:cubicBezTo>
                <a:cubicBezTo>
                  <a:pt x="32283" y="75725"/>
                  <a:pt x="32283" y="75725"/>
                  <a:pt x="32283" y="75725"/>
                </a:cubicBezTo>
                <a:cubicBezTo>
                  <a:pt x="28696" y="75725"/>
                  <a:pt x="28696" y="75725"/>
                  <a:pt x="28696" y="75725"/>
                </a:cubicBezTo>
                <a:cubicBezTo>
                  <a:pt x="28696" y="294652"/>
                  <a:pt x="28696" y="294652"/>
                  <a:pt x="28696" y="294652"/>
                </a:cubicBezTo>
                <a:cubicBezTo>
                  <a:pt x="28696" y="298241"/>
                  <a:pt x="28696" y="298241"/>
                  <a:pt x="32283" y="298241"/>
                </a:cubicBezTo>
                <a:cubicBezTo>
                  <a:pt x="369461" y="298241"/>
                  <a:pt x="369461" y="298241"/>
                  <a:pt x="369461" y="298241"/>
                </a:cubicBezTo>
                <a:cubicBezTo>
                  <a:pt x="369461" y="298241"/>
                  <a:pt x="373048" y="298241"/>
                  <a:pt x="373048" y="294652"/>
                </a:cubicBezTo>
                <a:cubicBezTo>
                  <a:pt x="373048" y="201339"/>
                  <a:pt x="373048" y="201339"/>
                  <a:pt x="373048" y="201339"/>
                </a:cubicBezTo>
                <a:cubicBezTo>
                  <a:pt x="373048" y="194161"/>
                  <a:pt x="376635" y="186983"/>
                  <a:pt x="387396" y="186983"/>
                </a:cubicBezTo>
                <a:cubicBezTo>
                  <a:pt x="394570" y="186983"/>
                  <a:pt x="401744" y="194161"/>
                  <a:pt x="401744" y="201339"/>
                </a:cubicBezTo>
                <a:cubicBezTo>
                  <a:pt x="401744" y="294652"/>
                  <a:pt x="401744" y="294652"/>
                  <a:pt x="401744" y="294652"/>
                </a:cubicBezTo>
                <a:cubicBezTo>
                  <a:pt x="401744" y="312597"/>
                  <a:pt x="387396" y="326953"/>
                  <a:pt x="369461" y="326953"/>
                </a:cubicBezTo>
                <a:cubicBezTo>
                  <a:pt x="32283" y="326953"/>
                  <a:pt x="32283" y="326953"/>
                  <a:pt x="32283" y="326953"/>
                </a:cubicBezTo>
                <a:cubicBezTo>
                  <a:pt x="14348" y="326953"/>
                  <a:pt x="0" y="312597"/>
                  <a:pt x="0" y="294652"/>
                </a:cubicBezTo>
                <a:cubicBezTo>
                  <a:pt x="0" y="75725"/>
                  <a:pt x="0" y="75725"/>
                  <a:pt x="0" y="75725"/>
                </a:cubicBezTo>
                <a:cubicBezTo>
                  <a:pt x="0" y="61369"/>
                  <a:pt x="14348" y="47013"/>
                  <a:pt x="32283" y="47013"/>
                </a:cubicBezTo>
                <a:close/>
                <a:moveTo>
                  <a:pt x="291885" y="0"/>
                </a:moveTo>
                <a:cubicBezTo>
                  <a:pt x="291885" y="0"/>
                  <a:pt x="291885" y="0"/>
                  <a:pt x="425250" y="104112"/>
                </a:cubicBezTo>
                <a:cubicBezTo>
                  <a:pt x="425250" y="104112"/>
                  <a:pt x="425250" y="104112"/>
                  <a:pt x="291885" y="208224"/>
                </a:cubicBezTo>
                <a:cubicBezTo>
                  <a:pt x="291885" y="208224"/>
                  <a:pt x="291885" y="208224"/>
                  <a:pt x="291885" y="143603"/>
                </a:cubicBezTo>
                <a:cubicBezTo>
                  <a:pt x="234213" y="147193"/>
                  <a:pt x="180146" y="154373"/>
                  <a:pt x="126079" y="269255"/>
                </a:cubicBezTo>
                <a:cubicBezTo>
                  <a:pt x="126079" y="136423"/>
                  <a:pt x="162124" y="75392"/>
                  <a:pt x="291885" y="71801"/>
                </a:cubicBezTo>
                <a:cubicBezTo>
                  <a:pt x="291885" y="71801"/>
                  <a:pt x="291885" y="71801"/>
                  <a:pt x="291885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iṧlïḓé">
            <a:extLst>
              <a:ext uri="{FF2B5EF4-FFF2-40B4-BE49-F238E27FC236}">
                <a16:creationId xmlns:a16="http://schemas.microsoft.com/office/drawing/2014/main" id="{E3DA622B-756C-45BE-8B8F-14D920B42469}"/>
              </a:ext>
            </a:extLst>
          </p:cNvPr>
          <p:cNvSpPr/>
          <p:nvPr/>
        </p:nvSpPr>
        <p:spPr>
          <a:xfrm>
            <a:off x="8852420" y="3930657"/>
            <a:ext cx="442451" cy="442451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śļïḋé">
            <a:extLst>
              <a:ext uri="{FF2B5EF4-FFF2-40B4-BE49-F238E27FC236}">
                <a16:creationId xmlns:a16="http://schemas.microsoft.com/office/drawing/2014/main" id="{78888461-5077-445E-8B18-946DAD5CD34A}"/>
              </a:ext>
            </a:extLst>
          </p:cNvPr>
          <p:cNvSpPr/>
          <p:nvPr/>
        </p:nvSpPr>
        <p:spPr bwMode="auto">
          <a:xfrm>
            <a:off x="8959075" y="4063796"/>
            <a:ext cx="229141" cy="176174"/>
          </a:xfrm>
          <a:custGeom>
            <a:avLst/>
            <a:gdLst>
              <a:gd name="connsiteX0" fmla="*/ 32283 w 425250"/>
              <a:gd name="connsiteY0" fmla="*/ 47013 h 326953"/>
              <a:gd name="connsiteX1" fmla="*/ 150654 w 425250"/>
              <a:gd name="connsiteY1" fmla="*/ 47013 h 326953"/>
              <a:gd name="connsiteX2" fmla="*/ 165002 w 425250"/>
              <a:gd name="connsiteY2" fmla="*/ 61369 h 326953"/>
              <a:gd name="connsiteX3" fmla="*/ 150654 w 425250"/>
              <a:gd name="connsiteY3" fmla="*/ 75725 h 326953"/>
              <a:gd name="connsiteX4" fmla="*/ 32283 w 425250"/>
              <a:gd name="connsiteY4" fmla="*/ 75725 h 326953"/>
              <a:gd name="connsiteX5" fmla="*/ 28696 w 425250"/>
              <a:gd name="connsiteY5" fmla="*/ 75725 h 326953"/>
              <a:gd name="connsiteX6" fmla="*/ 28696 w 425250"/>
              <a:gd name="connsiteY6" fmla="*/ 294652 h 326953"/>
              <a:gd name="connsiteX7" fmla="*/ 32283 w 425250"/>
              <a:gd name="connsiteY7" fmla="*/ 298241 h 326953"/>
              <a:gd name="connsiteX8" fmla="*/ 369461 w 425250"/>
              <a:gd name="connsiteY8" fmla="*/ 298241 h 326953"/>
              <a:gd name="connsiteX9" fmla="*/ 373048 w 425250"/>
              <a:gd name="connsiteY9" fmla="*/ 294652 h 326953"/>
              <a:gd name="connsiteX10" fmla="*/ 373048 w 425250"/>
              <a:gd name="connsiteY10" fmla="*/ 201339 h 326953"/>
              <a:gd name="connsiteX11" fmla="*/ 387396 w 425250"/>
              <a:gd name="connsiteY11" fmla="*/ 186983 h 326953"/>
              <a:gd name="connsiteX12" fmla="*/ 401744 w 425250"/>
              <a:gd name="connsiteY12" fmla="*/ 201339 h 326953"/>
              <a:gd name="connsiteX13" fmla="*/ 401744 w 425250"/>
              <a:gd name="connsiteY13" fmla="*/ 294652 h 326953"/>
              <a:gd name="connsiteX14" fmla="*/ 369461 w 425250"/>
              <a:gd name="connsiteY14" fmla="*/ 326953 h 326953"/>
              <a:gd name="connsiteX15" fmla="*/ 32283 w 425250"/>
              <a:gd name="connsiteY15" fmla="*/ 326953 h 326953"/>
              <a:gd name="connsiteX16" fmla="*/ 0 w 425250"/>
              <a:gd name="connsiteY16" fmla="*/ 294652 h 326953"/>
              <a:gd name="connsiteX17" fmla="*/ 0 w 425250"/>
              <a:gd name="connsiteY17" fmla="*/ 75725 h 326953"/>
              <a:gd name="connsiteX18" fmla="*/ 32283 w 425250"/>
              <a:gd name="connsiteY18" fmla="*/ 47013 h 326953"/>
              <a:gd name="connsiteX19" fmla="*/ 291885 w 425250"/>
              <a:gd name="connsiteY19" fmla="*/ 0 h 326953"/>
              <a:gd name="connsiteX20" fmla="*/ 425250 w 425250"/>
              <a:gd name="connsiteY20" fmla="*/ 104112 h 326953"/>
              <a:gd name="connsiteX21" fmla="*/ 291885 w 425250"/>
              <a:gd name="connsiteY21" fmla="*/ 208224 h 326953"/>
              <a:gd name="connsiteX22" fmla="*/ 291885 w 425250"/>
              <a:gd name="connsiteY22" fmla="*/ 143603 h 326953"/>
              <a:gd name="connsiteX23" fmla="*/ 126079 w 425250"/>
              <a:gd name="connsiteY23" fmla="*/ 269255 h 326953"/>
              <a:gd name="connsiteX24" fmla="*/ 291885 w 425250"/>
              <a:gd name="connsiteY24" fmla="*/ 71801 h 326953"/>
              <a:gd name="connsiteX25" fmla="*/ 291885 w 425250"/>
              <a:gd name="connsiteY25" fmla="*/ 0 h 32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250" h="326953">
                <a:moveTo>
                  <a:pt x="32283" y="47013"/>
                </a:moveTo>
                <a:cubicBezTo>
                  <a:pt x="150654" y="47013"/>
                  <a:pt x="150654" y="47013"/>
                  <a:pt x="150654" y="47013"/>
                </a:cubicBezTo>
                <a:cubicBezTo>
                  <a:pt x="157828" y="47013"/>
                  <a:pt x="165002" y="50602"/>
                  <a:pt x="165002" y="61369"/>
                </a:cubicBezTo>
                <a:cubicBezTo>
                  <a:pt x="165002" y="68547"/>
                  <a:pt x="157828" y="75725"/>
                  <a:pt x="150654" y="75725"/>
                </a:cubicBezTo>
                <a:cubicBezTo>
                  <a:pt x="32283" y="75725"/>
                  <a:pt x="32283" y="75725"/>
                  <a:pt x="32283" y="75725"/>
                </a:cubicBezTo>
                <a:cubicBezTo>
                  <a:pt x="28696" y="75725"/>
                  <a:pt x="28696" y="75725"/>
                  <a:pt x="28696" y="75725"/>
                </a:cubicBezTo>
                <a:cubicBezTo>
                  <a:pt x="28696" y="294652"/>
                  <a:pt x="28696" y="294652"/>
                  <a:pt x="28696" y="294652"/>
                </a:cubicBezTo>
                <a:cubicBezTo>
                  <a:pt x="28696" y="298241"/>
                  <a:pt x="28696" y="298241"/>
                  <a:pt x="32283" y="298241"/>
                </a:cubicBezTo>
                <a:cubicBezTo>
                  <a:pt x="369461" y="298241"/>
                  <a:pt x="369461" y="298241"/>
                  <a:pt x="369461" y="298241"/>
                </a:cubicBezTo>
                <a:cubicBezTo>
                  <a:pt x="369461" y="298241"/>
                  <a:pt x="373048" y="298241"/>
                  <a:pt x="373048" y="294652"/>
                </a:cubicBezTo>
                <a:cubicBezTo>
                  <a:pt x="373048" y="201339"/>
                  <a:pt x="373048" y="201339"/>
                  <a:pt x="373048" y="201339"/>
                </a:cubicBezTo>
                <a:cubicBezTo>
                  <a:pt x="373048" y="194161"/>
                  <a:pt x="376635" y="186983"/>
                  <a:pt x="387396" y="186983"/>
                </a:cubicBezTo>
                <a:cubicBezTo>
                  <a:pt x="394570" y="186983"/>
                  <a:pt x="401744" y="194161"/>
                  <a:pt x="401744" y="201339"/>
                </a:cubicBezTo>
                <a:cubicBezTo>
                  <a:pt x="401744" y="294652"/>
                  <a:pt x="401744" y="294652"/>
                  <a:pt x="401744" y="294652"/>
                </a:cubicBezTo>
                <a:cubicBezTo>
                  <a:pt x="401744" y="312597"/>
                  <a:pt x="387396" y="326953"/>
                  <a:pt x="369461" y="326953"/>
                </a:cubicBezTo>
                <a:cubicBezTo>
                  <a:pt x="32283" y="326953"/>
                  <a:pt x="32283" y="326953"/>
                  <a:pt x="32283" y="326953"/>
                </a:cubicBezTo>
                <a:cubicBezTo>
                  <a:pt x="14348" y="326953"/>
                  <a:pt x="0" y="312597"/>
                  <a:pt x="0" y="294652"/>
                </a:cubicBezTo>
                <a:cubicBezTo>
                  <a:pt x="0" y="75725"/>
                  <a:pt x="0" y="75725"/>
                  <a:pt x="0" y="75725"/>
                </a:cubicBezTo>
                <a:cubicBezTo>
                  <a:pt x="0" y="61369"/>
                  <a:pt x="14348" y="47013"/>
                  <a:pt x="32283" y="47013"/>
                </a:cubicBezTo>
                <a:close/>
                <a:moveTo>
                  <a:pt x="291885" y="0"/>
                </a:moveTo>
                <a:cubicBezTo>
                  <a:pt x="291885" y="0"/>
                  <a:pt x="291885" y="0"/>
                  <a:pt x="425250" y="104112"/>
                </a:cubicBezTo>
                <a:cubicBezTo>
                  <a:pt x="425250" y="104112"/>
                  <a:pt x="425250" y="104112"/>
                  <a:pt x="291885" y="208224"/>
                </a:cubicBezTo>
                <a:cubicBezTo>
                  <a:pt x="291885" y="208224"/>
                  <a:pt x="291885" y="208224"/>
                  <a:pt x="291885" y="143603"/>
                </a:cubicBezTo>
                <a:cubicBezTo>
                  <a:pt x="234213" y="147193"/>
                  <a:pt x="180146" y="154373"/>
                  <a:pt x="126079" y="269255"/>
                </a:cubicBezTo>
                <a:cubicBezTo>
                  <a:pt x="126079" y="136423"/>
                  <a:pt x="162124" y="75392"/>
                  <a:pt x="291885" y="71801"/>
                </a:cubicBezTo>
                <a:cubicBezTo>
                  <a:pt x="291885" y="71801"/>
                  <a:pt x="291885" y="71801"/>
                  <a:pt x="291885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AB64DDD-FE49-479D-91CF-CE03D8B48AA8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C06DD4CC-4140-4D1E-8C61-15E4022D7513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alarm-bell_72693">
              <a:extLst>
                <a:ext uri="{FF2B5EF4-FFF2-40B4-BE49-F238E27FC236}">
                  <a16:creationId xmlns:a16="http://schemas.microsoft.com/office/drawing/2014/main" id="{1A876897-11E6-4BF5-A963-3D5CE78D54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401B3D86-13F5-454C-9599-9EE807A46228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îślïḓê">
            <a:extLst>
              <a:ext uri="{FF2B5EF4-FFF2-40B4-BE49-F238E27FC236}">
                <a16:creationId xmlns:a16="http://schemas.microsoft.com/office/drawing/2014/main" id="{73CACAF5-9BAE-40CD-9343-E8E7FA789089}"/>
              </a:ext>
            </a:extLst>
          </p:cNvPr>
          <p:cNvSpPr/>
          <p:nvPr/>
        </p:nvSpPr>
        <p:spPr>
          <a:xfrm>
            <a:off x="475969" y="2175359"/>
            <a:ext cx="21703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íṩḻíḓé">
            <a:extLst>
              <a:ext uri="{FF2B5EF4-FFF2-40B4-BE49-F238E27FC236}">
                <a16:creationId xmlns:a16="http://schemas.microsoft.com/office/drawing/2014/main" id="{533EB6D6-5DAC-4639-AB6A-4393B7C7E1DF}"/>
              </a:ext>
            </a:extLst>
          </p:cNvPr>
          <p:cNvSpPr/>
          <p:nvPr/>
        </p:nvSpPr>
        <p:spPr>
          <a:xfrm>
            <a:off x="420556" y="2494553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îślïḓê">
            <a:extLst>
              <a:ext uri="{FF2B5EF4-FFF2-40B4-BE49-F238E27FC236}">
                <a16:creationId xmlns:a16="http://schemas.microsoft.com/office/drawing/2014/main" id="{3AABC815-6FA5-4ED4-B92D-53DAD5249184}"/>
              </a:ext>
            </a:extLst>
          </p:cNvPr>
          <p:cNvSpPr/>
          <p:nvPr/>
        </p:nvSpPr>
        <p:spPr>
          <a:xfrm>
            <a:off x="485644" y="4028026"/>
            <a:ext cx="21703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íṩḻíḓé">
            <a:extLst>
              <a:ext uri="{FF2B5EF4-FFF2-40B4-BE49-F238E27FC236}">
                <a16:creationId xmlns:a16="http://schemas.microsoft.com/office/drawing/2014/main" id="{CAA60474-4C80-4E20-AA0C-214BB12DA234}"/>
              </a:ext>
            </a:extLst>
          </p:cNvPr>
          <p:cNvSpPr/>
          <p:nvPr/>
        </p:nvSpPr>
        <p:spPr>
          <a:xfrm>
            <a:off x="430231" y="434722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îślïḓê">
            <a:extLst>
              <a:ext uri="{FF2B5EF4-FFF2-40B4-BE49-F238E27FC236}">
                <a16:creationId xmlns:a16="http://schemas.microsoft.com/office/drawing/2014/main" id="{3D8BE129-DD96-4360-A5EC-E046599E8B03}"/>
              </a:ext>
            </a:extLst>
          </p:cNvPr>
          <p:cNvSpPr/>
          <p:nvPr/>
        </p:nvSpPr>
        <p:spPr>
          <a:xfrm>
            <a:off x="9292585" y="2264085"/>
            <a:ext cx="21703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íṩḻíḓé">
            <a:extLst>
              <a:ext uri="{FF2B5EF4-FFF2-40B4-BE49-F238E27FC236}">
                <a16:creationId xmlns:a16="http://schemas.microsoft.com/office/drawing/2014/main" id="{4E59F0BE-5161-46B3-BF96-5DF04639163D}"/>
              </a:ext>
            </a:extLst>
          </p:cNvPr>
          <p:cNvSpPr/>
          <p:nvPr/>
        </p:nvSpPr>
        <p:spPr>
          <a:xfrm>
            <a:off x="9237172" y="2583279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îślïḓê">
            <a:extLst>
              <a:ext uri="{FF2B5EF4-FFF2-40B4-BE49-F238E27FC236}">
                <a16:creationId xmlns:a16="http://schemas.microsoft.com/office/drawing/2014/main" id="{9CC8AA3A-25B7-4445-BA65-04F999A21DFD}"/>
              </a:ext>
            </a:extLst>
          </p:cNvPr>
          <p:cNvSpPr/>
          <p:nvPr/>
        </p:nvSpPr>
        <p:spPr>
          <a:xfrm>
            <a:off x="9332767" y="3920776"/>
            <a:ext cx="21703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íṩḻíḓé">
            <a:extLst>
              <a:ext uri="{FF2B5EF4-FFF2-40B4-BE49-F238E27FC236}">
                <a16:creationId xmlns:a16="http://schemas.microsoft.com/office/drawing/2014/main" id="{8A146941-4776-4074-A822-FE66855A19A6}"/>
              </a:ext>
            </a:extLst>
          </p:cNvPr>
          <p:cNvSpPr/>
          <p:nvPr/>
        </p:nvSpPr>
        <p:spPr>
          <a:xfrm>
            <a:off x="9277354" y="4239970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5644" y="65012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http://www.freeppt7.com/moban/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50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6" grpId="0" animBg="1"/>
      <p:bldP spid="27" grpId="0" animBg="1"/>
      <p:bldP spid="24" grpId="0" animBg="1"/>
      <p:bldP spid="25" grpId="0" animBg="1"/>
      <p:bldP spid="22" grpId="0" animBg="1"/>
      <p:bldP spid="23" grpId="0" animBg="1"/>
      <p:bldP spid="20" grpId="0" animBg="1"/>
      <p:bldP spid="21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9643BE7-52AD-4774-989F-D76072785930}"/>
              </a:ext>
            </a:extLst>
          </p:cNvPr>
          <p:cNvCxnSpPr/>
          <p:nvPr/>
        </p:nvCxnSpPr>
        <p:spPr>
          <a:xfrm>
            <a:off x="2873963" y="4779374"/>
            <a:ext cx="189264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śḻïḓè">
            <a:extLst>
              <a:ext uri="{FF2B5EF4-FFF2-40B4-BE49-F238E27FC236}">
                <a16:creationId xmlns:a16="http://schemas.microsoft.com/office/drawing/2014/main" id="{02EE95EB-613D-4225-A8A3-28D5F69B7CEC}"/>
              </a:ext>
            </a:extLst>
          </p:cNvPr>
          <p:cNvSpPr/>
          <p:nvPr/>
        </p:nvSpPr>
        <p:spPr>
          <a:xfrm>
            <a:off x="4906846" y="2437396"/>
            <a:ext cx="1374341" cy="1374618"/>
          </a:xfrm>
          <a:prstGeom prst="rect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íṩ1iḍe">
            <a:extLst>
              <a:ext uri="{FF2B5EF4-FFF2-40B4-BE49-F238E27FC236}">
                <a16:creationId xmlns:a16="http://schemas.microsoft.com/office/drawing/2014/main" id="{66A8F3FE-62B5-48F8-888E-C28B05A7F602}"/>
              </a:ext>
            </a:extLst>
          </p:cNvPr>
          <p:cNvSpPr/>
          <p:nvPr/>
        </p:nvSpPr>
        <p:spPr>
          <a:xfrm>
            <a:off x="0" y="2437393"/>
            <a:ext cx="4808829" cy="137461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îṧ1iḋè">
            <a:extLst>
              <a:ext uri="{FF2B5EF4-FFF2-40B4-BE49-F238E27FC236}">
                <a16:creationId xmlns:a16="http://schemas.microsoft.com/office/drawing/2014/main" id="{1FCEB7D6-2DE1-490D-8CA0-678E04005C54}"/>
              </a:ext>
            </a:extLst>
          </p:cNvPr>
          <p:cNvSpPr/>
          <p:nvPr/>
        </p:nvSpPr>
        <p:spPr bwMode="auto">
          <a:xfrm>
            <a:off x="5338592" y="2908853"/>
            <a:ext cx="510848" cy="43170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007BCA8-4B18-4745-B66A-CC7C475E14D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710239" y="935021"/>
            <a:ext cx="0" cy="4409223"/>
          </a:xfrm>
          <a:prstGeom prst="line">
            <a:avLst/>
          </a:prstGeom>
          <a:ln w="57150" cap="rnd">
            <a:solidFill>
              <a:schemeClr val="bg1">
                <a:lumMod val="9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ṧľíḋé">
            <a:extLst>
              <a:ext uri="{FF2B5EF4-FFF2-40B4-BE49-F238E27FC236}">
                <a16:creationId xmlns:a16="http://schemas.microsoft.com/office/drawing/2014/main" id="{18EBE8A0-D00A-4644-B67B-C625552F94E2}"/>
              </a:ext>
            </a:extLst>
          </p:cNvPr>
          <p:cNvSpPr/>
          <p:nvPr/>
        </p:nvSpPr>
        <p:spPr bwMode="auto">
          <a:xfrm>
            <a:off x="7224634" y="2223071"/>
            <a:ext cx="232532" cy="450931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íṧḷíḑé">
            <a:extLst>
              <a:ext uri="{FF2B5EF4-FFF2-40B4-BE49-F238E27FC236}">
                <a16:creationId xmlns:a16="http://schemas.microsoft.com/office/drawing/2014/main" id="{46E3F4F6-B4E0-487A-8BD8-CEB3372AA0C8}"/>
              </a:ext>
            </a:extLst>
          </p:cNvPr>
          <p:cNvSpPr/>
          <p:nvPr/>
        </p:nvSpPr>
        <p:spPr bwMode="auto">
          <a:xfrm>
            <a:off x="7643509" y="2381806"/>
            <a:ext cx="133461" cy="133461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îṩḻïḓe">
            <a:extLst>
              <a:ext uri="{FF2B5EF4-FFF2-40B4-BE49-F238E27FC236}">
                <a16:creationId xmlns:a16="http://schemas.microsoft.com/office/drawing/2014/main" id="{EA195114-C843-4522-AFD5-7E78CC4F41CC}"/>
              </a:ext>
            </a:extLst>
          </p:cNvPr>
          <p:cNvSpPr/>
          <p:nvPr/>
        </p:nvSpPr>
        <p:spPr bwMode="auto">
          <a:xfrm>
            <a:off x="7224634" y="3704290"/>
            <a:ext cx="232532" cy="450931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iṧ1îḓé">
            <a:extLst>
              <a:ext uri="{FF2B5EF4-FFF2-40B4-BE49-F238E27FC236}">
                <a16:creationId xmlns:a16="http://schemas.microsoft.com/office/drawing/2014/main" id="{58F2809D-F713-447F-A54E-B42D87DC8474}"/>
              </a:ext>
            </a:extLst>
          </p:cNvPr>
          <p:cNvSpPr/>
          <p:nvPr/>
        </p:nvSpPr>
        <p:spPr bwMode="auto">
          <a:xfrm>
            <a:off x="7643509" y="3863025"/>
            <a:ext cx="133461" cy="133461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ïṥḻïḑè">
            <a:extLst>
              <a:ext uri="{FF2B5EF4-FFF2-40B4-BE49-F238E27FC236}">
                <a16:creationId xmlns:a16="http://schemas.microsoft.com/office/drawing/2014/main" id="{176C4D49-4D83-46C9-815F-4FE9054F0E4F}"/>
              </a:ext>
            </a:extLst>
          </p:cNvPr>
          <p:cNvSpPr/>
          <p:nvPr/>
        </p:nvSpPr>
        <p:spPr bwMode="auto">
          <a:xfrm>
            <a:off x="7224634" y="5185509"/>
            <a:ext cx="232532" cy="450931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íṣ1iďé">
            <a:extLst>
              <a:ext uri="{FF2B5EF4-FFF2-40B4-BE49-F238E27FC236}">
                <a16:creationId xmlns:a16="http://schemas.microsoft.com/office/drawing/2014/main" id="{1B25DFA3-D0AD-4789-A1F7-8BE4851C9545}"/>
              </a:ext>
            </a:extLst>
          </p:cNvPr>
          <p:cNvSpPr/>
          <p:nvPr/>
        </p:nvSpPr>
        <p:spPr bwMode="auto">
          <a:xfrm>
            <a:off x="7643509" y="5344244"/>
            <a:ext cx="133461" cy="133461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54A7C06-2019-433B-BA83-5727AAC90762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8F927E4-59A9-4C94-8930-A3F5B89A8F4B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alarm-bell_72693">
              <a:extLst>
                <a:ext uri="{FF2B5EF4-FFF2-40B4-BE49-F238E27FC236}">
                  <a16:creationId xmlns:a16="http://schemas.microsoft.com/office/drawing/2014/main" id="{926C8383-0674-45C8-9DBF-07D15A0862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28F13420-590D-477E-A3A1-C0E70AA2C948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îślïḓê">
            <a:extLst>
              <a:ext uri="{FF2B5EF4-FFF2-40B4-BE49-F238E27FC236}">
                <a16:creationId xmlns:a16="http://schemas.microsoft.com/office/drawing/2014/main" id="{22CB7AF3-CED5-4B8A-906C-20BB54F39F48}"/>
              </a:ext>
            </a:extLst>
          </p:cNvPr>
          <p:cNvSpPr/>
          <p:nvPr/>
        </p:nvSpPr>
        <p:spPr>
          <a:xfrm>
            <a:off x="8173214" y="1895886"/>
            <a:ext cx="227989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íṩḻíḓé">
            <a:extLst>
              <a:ext uri="{FF2B5EF4-FFF2-40B4-BE49-F238E27FC236}">
                <a16:creationId xmlns:a16="http://schemas.microsoft.com/office/drawing/2014/main" id="{E059774F-CE8F-46A3-B7A4-3271898EFFE1}"/>
              </a:ext>
            </a:extLst>
          </p:cNvPr>
          <p:cNvSpPr/>
          <p:nvPr/>
        </p:nvSpPr>
        <p:spPr>
          <a:xfrm>
            <a:off x="8173215" y="2169184"/>
            <a:ext cx="284284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îślïḓê">
            <a:extLst>
              <a:ext uri="{FF2B5EF4-FFF2-40B4-BE49-F238E27FC236}">
                <a16:creationId xmlns:a16="http://schemas.microsoft.com/office/drawing/2014/main" id="{92F81D19-3ACD-498F-98C0-6043F799E6FA}"/>
              </a:ext>
            </a:extLst>
          </p:cNvPr>
          <p:cNvSpPr/>
          <p:nvPr/>
        </p:nvSpPr>
        <p:spPr>
          <a:xfrm>
            <a:off x="8173214" y="3315806"/>
            <a:ext cx="227989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íṩḻíḓé">
            <a:extLst>
              <a:ext uri="{FF2B5EF4-FFF2-40B4-BE49-F238E27FC236}">
                <a16:creationId xmlns:a16="http://schemas.microsoft.com/office/drawing/2014/main" id="{3BD29201-9D60-477C-B002-D7CABDE32292}"/>
              </a:ext>
            </a:extLst>
          </p:cNvPr>
          <p:cNvSpPr/>
          <p:nvPr/>
        </p:nvSpPr>
        <p:spPr>
          <a:xfrm>
            <a:off x="8173215" y="3589104"/>
            <a:ext cx="284284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îślïḓê">
            <a:extLst>
              <a:ext uri="{FF2B5EF4-FFF2-40B4-BE49-F238E27FC236}">
                <a16:creationId xmlns:a16="http://schemas.microsoft.com/office/drawing/2014/main" id="{9034CC29-A2A2-4096-BED9-B592283E33EF}"/>
              </a:ext>
            </a:extLst>
          </p:cNvPr>
          <p:cNvSpPr/>
          <p:nvPr/>
        </p:nvSpPr>
        <p:spPr>
          <a:xfrm>
            <a:off x="8173214" y="4763404"/>
            <a:ext cx="227989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íṩḻíḓé">
            <a:extLst>
              <a:ext uri="{FF2B5EF4-FFF2-40B4-BE49-F238E27FC236}">
                <a16:creationId xmlns:a16="http://schemas.microsoft.com/office/drawing/2014/main" id="{A1675569-35EE-448D-9EDE-73BCBBD31FB4}"/>
              </a:ext>
            </a:extLst>
          </p:cNvPr>
          <p:cNvSpPr/>
          <p:nvPr/>
        </p:nvSpPr>
        <p:spPr>
          <a:xfrm>
            <a:off x="8173215" y="5036702"/>
            <a:ext cx="284284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D26B09A-D9CB-4FAE-98B3-47ACBB16B3A0}"/>
              </a:ext>
            </a:extLst>
          </p:cNvPr>
          <p:cNvSpPr txBox="1"/>
          <p:nvPr/>
        </p:nvSpPr>
        <p:spPr>
          <a:xfrm>
            <a:off x="2397457" y="4200808"/>
            <a:ext cx="294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5DF3145-C5DD-4C96-96E2-DB189AAA57D9}"/>
              </a:ext>
            </a:extLst>
          </p:cNvPr>
          <p:cNvSpPr txBox="1"/>
          <p:nvPr/>
        </p:nvSpPr>
        <p:spPr>
          <a:xfrm>
            <a:off x="1558893" y="4873921"/>
            <a:ext cx="45371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20" grpId="0" animBg="1"/>
      <p:bldP spid="22" grpId="0" animBg="1"/>
      <p:bldP spid="15" grpId="0" animBg="1"/>
      <p:bldP spid="17" grpId="0" animBg="1"/>
      <p:bldP spid="10" grpId="0" animBg="1"/>
      <p:bldP spid="12" grpId="0" animBg="1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DC39392-CFC6-4752-8D02-DD3969627E6D}"/>
              </a:ext>
            </a:extLst>
          </p:cNvPr>
          <p:cNvSpPr/>
          <p:nvPr/>
        </p:nvSpPr>
        <p:spPr>
          <a:xfrm>
            <a:off x="-1030146" y="4533045"/>
            <a:ext cx="15058663" cy="1231148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3A4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60BEA62-D360-417D-A757-AF8788BC0CF9}"/>
              </a:ext>
            </a:extLst>
          </p:cNvPr>
          <p:cNvSpPr/>
          <p:nvPr/>
        </p:nvSpPr>
        <p:spPr>
          <a:xfrm flipV="1">
            <a:off x="-924045" y="3854370"/>
            <a:ext cx="15058663" cy="1664453"/>
          </a:xfrm>
          <a:custGeom>
            <a:avLst/>
            <a:gdLst>
              <a:gd name="connsiteX0" fmla="*/ 0 w 13739149"/>
              <a:gd name="connsiteY0" fmla="*/ 779736 h 2169333"/>
              <a:gd name="connsiteX1" fmla="*/ 1863524 w 13739149"/>
              <a:gd name="connsiteY1" fmla="*/ 143128 h 2169333"/>
              <a:gd name="connsiteX2" fmla="*/ 3310359 w 13739149"/>
              <a:gd name="connsiteY2" fmla="*/ 1578389 h 2169333"/>
              <a:gd name="connsiteX3" fmla="*/ 5405377 w 13739149"/>
              <a:gd name="connsiteY3" fmla="*/ 4232 h 2169333"/>
              <a:gd name="connsiteX4" fmla="*/ 8299048 w 13739149"/>
              <a:gd name="connsiteY4" fmla="*/ 2168698 h 2169333"/>
              <a:gd name="connsiteX5" fmla="*/ 11030673 w 13739149"/>
              <a:gd name="connsiteY5" fmla="*/ 247300 h 2169333"/>
              <a:gd name="connsiteX6" fmla="*/ 13739149 w 13739149"/>
              <a:gd name="connsiteY6" fmla="*/ 1856181 h 216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39149" h="2169333">
                <a:moveTo>
                  <a:pt x="0" y="779736"/>
                </a:moveTo>
                <a:cubicBezTo>
                  <a:pt x="655899" y="394877"/>
                  <a:pt x="1311798" y="10019"/>
                  <a:pt x="1863524" y="143128"/>
                </a:cubicBezTo>
                <a:cubicBezTo>
                  <a:pt x="2415250" y="276237"/>
                  <a:pt x="2720050" y="1601538"/>
                  <a:pt x="3310359" y="1578389"/>
                </a:cubicBezTo>
                <a:cubicBezTo>
                  <a:pt x="3900668" y="1555240"/>
                  <a:pt x="4573929" y="-94153"/>
                  <a:pt x="5405377" y="4232"/>
                </a:cubicBezTo>
                <a:cubicBezTo>
                  <a:pt x="6236825" y="102617"/>
                  <a:pt x="7361499" y="2128187"/>
                  <a:pt x="8299048" y="2168698"/>
                </a:cubicBezTo>
                <a:cubicBezTo>
                  <a:pt x="9236597" y="2209209"/>
                  <a:pt x="10123989" y="299386"/>
                  <a:pt x="11030673" y="247300"/>
                </a:cubicBezTo>
                <a:cubicBezTo>
                  <a:pt x="11937357" y="195214"/>
                  <a:pt x="12838253" y="1025697"/>
                  <a:pt x="13739149" y="1856181"/>
                </a:cubicBezTo>
              </a:path>
            </a:pathLst>
          </a:custGeom>
          <a:noFill/>
          <a:ln>
            <a:solidFill>
              <a:srgbClr val="FEC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367983E-468A-442E-AF98-51A91FF0E189}"/>
              </a:ext>
            </a:extLst>
          </p:cNvPr>
          <p:cNvSpPr/>
          <p:nvPr/>
        </p:nvSpPr>
        <p:spPr>
          <a:xfrm>
            <a:off x="4400911" y="1172871"/>
            <a:ext cx="3390179" cy="47375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  <a:alpha val="74000"/>
              </a:schemeClr>
            </a:solidFill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DBF93B2-0BA6-4E26-A70C-2D24DF5B58E3}"/>
              </a:ext>
            </a:extLst>
          </p:cNvPr>
          <p:cNvSpPr/>
          <p:nvPr/>
        </p:nvSpPr>
        <p:spPr>
          <a:xfrm>
            <a:off x="2442258" y="4074289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73802B-A18A-49DC-95B3-18C0227E2F3F}"/>
              </a:ext>
            </a:extLst>
          </p:cNvPr>
          <p:cNvSpPr/>
          <p:nvPr/>
        </p:nvSpPr>
        <p:spPr>
          <a:xfrm>
            <a:off x="9931078" y="4689863"/>
            <a:ext cx="458756" cy="458756"/>
          </a:xfrm>
          <a:prstGeom prst="ellipse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419724A-3B3F-4850-8BB8-9C048F5AA770}"/>
              </a:ext>
            </a:extLst>
          </p:cNvPr>
          <p:cNvSpPr/>
          <p:nvPr/>
        </p:nvSpPr>
        <p:spPr>
          <a:xfrm>
            <a:off x="5680502" y="1574867"/>
            <a:ext cx="830996" cy="830996"/>
          </a:xfrm>
          <a:prstGeom prst="ellipse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88334E7-473E-4E3C-BB64-685B1CCD896C}"/>
              </a:ext>
            </a:extLst>
          </p:cNvPr>
          <p:cNvSpPr/>
          <p:nvPr/>
        </p:nvSpPr>
        <p:spPr>
          <a:xfrm>
            <a:off x="4400910" y="5148619"/>
            <a:ext cx="3390179" cy="788119"/>
          </a:xfrm>
          <a:prstGeom prst="roundRect">
            <a:avLst>
              <a:gd name="adj" fmla="val 0"/>
            </a:avLst>
          </a:prstGeom>
          <a:solidFill>
            <a:srgbClr val="3A4161"/>
          </a:solidFill>
          <a:ln>
            <a:noFill/>
          </a:ln>
          <a:effectLst>
            <a:outerShdw blurRad="812800" dist="342900" dir="5100000" sx="96000" sy="9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1AA8D1-0C58-4C71-9E20-460B65F80F8D}"/>
              </a:ext>
            </a:extLst>
          </p:cNvPr>
          <p:cNvSpPr txBox="1"/>
          <p:nvPr/>
        </p:nvSpPr>
        <p:spPr>
          <a:xfrm>
            <a:off x="4615690" y="3880614"/>
            <a:ext cx="302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A4161"/>
                </a:solidFill>
                <a:cs typeface="+mn-ea"/>
                <a:sym typeface="+mn-lt"/>
              </a:rPr>
              <a:t>Title text</a:t>
            </a:r>
            <a:endParaRPr lang="zh-CN" altLang="en-US" sz="4800" b="1" dirty="0">
              <a:solidFill>
                <a:srgbClr val="3A4161"/>
              </a:solidFill>
              <a:cs typeface="+mn-ea"/>
              <a:sym typeface="+mn-lt"/>
            </a:endParaRPr>
          </a:p>
        </p:txBody>
      </p:sp>
      <p:sp>
        <p:nvSpPr>
          <p:cNvPr id="12" name="TextBox 1575">
            <a:extLst>
              <a:ext uri="{FF2B5EF4-FFF2-40B4-BE49-F238E27FC236}">
                <a16:creationId xmlns:a16="http://schemas.microsoft.com/office/drawing/2014/main" id="{C062B1EE-D6E5-4ABE-B6E5-46F1FE01A2D4}"/>
              </a:ext>
            </a:extLst>
          </p:cNvPr>
          <p:cNvSpPr txBox="1"/>
          <p:nvPr/>
        </p:nvSpPr>
        <p:spPr>
          <a:xfrm>
            <a:off x="4971241" y="5377352"/>
            <a:ext cx="224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2D8329-6EF2-464C-8387-15C71A947A3A}"/>
              </a:ext>
            </a:extLst>
          </p:cNvPr>
          <p:cNvSpPr txBox="1"/>
          <p:nvPr/>
        </p:nvSpPr>
        <p:spPr>
          <a:xfrm>
            <a:off x="4915179" y="2841912"/>
            <a:ext cx="242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rgbClr val="3A416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PART.02</a:t>
            </a:r>
            <a:endParaRPr lang="zh-CN" altLang="en-US" dirty="0"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7724F-C9FE-4E9B-8D8D-7CEADCD44C49}"/>
              </a:ext>
            </a:extLst>
          </p:cNvPr>
          <p:cNvCxnSpPr/>
          <p:nvPr/>
        </p:nvCxnSpPr>
        <p:spPr>
          <a:xfrm>
            <a:off x="5614430" y="3703629"/>
            <a:ext cx="1024360" cy="0"/>
          </a:xfrm>
          <a:prstGeom prst="line">
            <a:avLst/>
          </a:prstGeom>
          <a:ln>
            <a:solidFill>
              <a:srgbClr val="3A4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arm-bell_72693">
            <a:extLst>
              <a:ext uri="{FF2B5EF4-FFF2-40B4-BE49-F238E27FC236}">
                <a16:creationId xmlns:a16="http://schemas.microsoft.com/office/drawing/2014/main" id="{C0D2C9E4-C650-41CC-A75B-616F01640B59}"/>
              </a:ext>
            </a:extLst>
          </p:cNvPr>
          <p:cNvSpPr>
            <a:spLocks noChangeAspect="1"/>
          </p:cNvSpPr>
          <p:nvPr/>
        </p:nvSpPr>
        <p:spPr bwMode="auto">
          <a:xfrm>
            <a:off x="5959192" y="1837944"/>
            <a:ext cx="273615" cy="30484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85" h="607851">
                <a:moveTo>
                  <a:pt x="205579" y="557256"/>
                </a:moveTo>
                <a:cubicBezTo>
                  <a:pt x="226318" y="557852"/>
                  <a:pt x="248697" y="558150"/>
                  <a:pt x="272793" y="558150"/>
                </a:cubicBezTo>
                <a:cubicBezTo>
                  <a:pt x="296888" y="558150"/>
                  <a:pt x="319268" y="557852"/>
                  <a:pt x="340006" y="557256"/>
                </a:cubicBezTo>
                <a:cubicBezTo>
                  <a:pt x="331651" y="586465"/>
                  <a:pt x="304721" y="607851"/>
                  <a:pt x="272793" y="607851"/>
                </a:cubicBezTo>
                <a:cubicBezTo>
                  <a:pt x="240864" y="607851"/>
                  <a:pt x="213934" y="586465"/>
                  <a:pt x="205579" y="557256"/>
                </a:cubicBezTo>
                <a:close/>
                <a:moveTo>
                  <a:pt x="272793" y="0"/>
                </a:moveTo>
                <a:cubicBezTo>
                  <a:pt x="376035" y="0"/>
                  <a:pt x="459733" y="117091"/>
                  <a:pt x="459733" y="261443"/>
                </a:cubicBezTo>
                <a:cubicBezTo>
                  <a:pt x="459733" y="405870"/>
                  <a:pt x="746110" y="522961"/>
                  <a:pt x="272793" y="522961"/>
                </a:cubicBezTo>
                <a:cubicBezTo>
                  <a:pt x="-200525" y="522961"/>
                  <a:pt x="85852" y="405870"/>
                  <a:pt x="85852" y="261443"/>
                </a:cubicBezTo>
                <a:cubicBezTo>
                  <a:pt x="85852" y="117091"/>
                  <a:pt x="169550" y="0"/>
                  <a:pt x="2727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ļïḋe">
            <a:extLst>
              <a:ext uri="{FF2B5EF4-FFF2-40B4-BE49-F238E27FC236}">
                <a16:creationId xmlns:a16="http://schemas.microsoft.com/office/drawing/2014/main" id="{6638A4FA-6D32-417A-A223-B80562EAD164}"/>
              </a:ext>
            </a:extLst>
          </p:cNvPr>
          <p:cNvSpPr/>
          <p:nvPr/>
        </p:nvSpPr>
        <p:spPr>
          <a:xfrm>
            <a:off x="8793270" y="3663204"/>
            <a:ext cx="810680" cy="810680"/>
          </a:xfrm>
          <a:prstGeom prst="diamond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>
                <a:cs typeface="+mn-ea"/>
                <a:sym typeface="+mn-lt"/>
              </a:rPr>
              <a:t>03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5" name="is1íďe">
            <a:extLst>
              <a:ext uri="{FF2B5EF4-FFF2-40B4-BE49-F238E27FC236}">
                <a16:creationId xmlns:a16="http://schemas.microsoft.com/office/drawing/2014/main" id="{E555FA14-B5B9-4DA0-AB53-3D41586067DA}"/>
              </a:ext>
            </a:extLst>
          </p:cNvPr>
          <p:cNvSpPr/>
          <p:nvPr/>
        </p:nvSpPr>
        <p:spPr>
          <a:xfrm>
            <a:off x="6438167" y="3663204"/>
            <a:ext cx="810680" cy="810680"/>
          </a:xfrm>
          <a:prstGeom prst="diamond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6" name="íṡļîḍé">
            <a:extLst>
              <a:ext uri="{FF2B5EF4-FFF2-40B4-BE49-F238E27FC236}">
                <a16:creationId xmlns:a16="http://schemas.microsoft.com/office/drawing/2014/main" id="{9AD25117-0783-4B05-B14B-70F1B9E62633}"/>
              </a:ext>
            </a:extLst>
          </p:cNvPr>
          <p:cNvSpPr/>
          <p:nvPr/>
        </p:nvSpPr>
        <p:spPr>
          <a:xfrm>
            <a:off x="4083064" y="3663204"/>
            <a:ext cx="810680" cy="810680"/>
          </a:xfrm>
          <a:prstGeom prst="diamond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dirty="0">
                <a:cs typeface="+mn-ea"/>
                <a:sym typeface="+mn-lt"/>
              </a:rPr>
              <a:t>01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7" name="îšḻïḑê">
            <a:extLst>
              <a:ext uri="{FF2B5EF4-FFF2-40B4-BE49-F238E27FC236}">
                <a16:creationId xmlns:a16="http://schemas.microsoft.com/office/drawing/2014/main" id="{29E1AC47-1A80-4BBC-8F38-91255C55C2D4}"/>
              </a:ext>
            </a:extLst>
          </p:cNvPr>
          <p:cNvSpPr/>
          <p:nvPr/>
        </p:nvSpPr>
        <p:spPr>
          <a:xfrm>
            <a:off x="2891282" y="1544320"/>
            <a:ext cx="810680" cy="810680"/>
          </a:xfrm>
          <a:prstGeom prst="diamond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íṣḻíḓé">
            <a:extLst>
              <a:ext uri="{FF2B5EF4-FFF2-40B4-BE49-F238E27FC236}">
                <a16:creationId xmlns:a16="http://schemas.microsoft.com/office/drawing/2014/main" id="{1E2495B6-B0F4-45F6-854C-80FFE19A7EE2}"/>
              </a:ext>
            </a:extLst>
          </p:cNvPr>
          <p:cNvSpPr/>
          <p:nvPr/>
        </p:nvSpPr>
        <p:spPr>
          <a:xfrm>
            <a:off x="5250636" y="1544320"/>
            <a:ext cx="810680" cy="810680"/>
          </a:xfrm>
          <a:prstGeom prst="diamond">
            <a:avLst/>
          </a:prstGeom>
          <a:solidFill>
            <a:srgbClr val="3A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îšḻíďe">
            <a:extLst>
              <a:ext uri="{FF2B5EF4-FFF2-40B4-BE49-F238E27FC236}">
                <a16:creationId xmlns:a16="http://schemas.microsoft.com/office/drawing/2014/main" id="{72BE1513-F0BB-4849-B56F-5C657FEE89B0}"/>
              </a:ext>
            </a:extLst>
          </p:cNvPr>
          <p:cNvSpPr/>
          <p:nvPr/>
        </p:nvSpPr>
        <p:spPr>
          <a:xfrm>
            <a:off x="7609990" y="1544320"/>
            <a:ext cx="810680" cy="810680"/>
          </a:xfrm>
          <a:prstGeom prst="diamond">
            <a:avLst/>
          </a:prstGeom>
          <a:solidFill>
            <a:srgbClr val="FE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iṩ1iḑé">
            <a:extLst>
              <a:ext uri="{FF2B5EF4-FFF2-40B4-BE49-F238E27FC236}">
                <a16:creationId xmlns:a16="http://schemas.microsoft.com/office/drawing/2014/main" id="{13DA4711-4B5B-4582-82FE-722E98B33BDC}"/>
              </a:ext>
            </a:extLst>
          </p:cNvPr>
          <p:cNvSpPr/>
          <p:nvPr/>
        </p:nvSpPr>
        <p:spPr>
          <a:xfrm>
            <a:off x="1581362" y="1871936"/>
            <a:ext cx="8751358" cy="2261578"/>
          </a:xfrm>
          <a:custGeom>
            <a:avLst/>
            <a:gdLst>
              <a:gd name="connsiteX0" fmla="*/ 12993692 w 13841163"/>
              <a:gd name="connsiteY0" fmla="*/ 1881977 h 3576917"/>
              <a:gd name="connsiteX1" fmla="*/ 13841163 w 13841163"/>
              <a:gd name="connsiteY1" fmla="*/ 2729448 h 3576917"/>
              <a:gd name="connsiteX2" fmla="*/ 12993692 w 13841163"/>
              <a:gd name="connsiteY2" fmla="*/ 3576917 h 3576917"/>
              <a:gd name="connsiteX3" fmla="*/ 12146222 w 13841163"/>
              <a:gd name="connsiteY3" fmla="*/ 2729448 h 3576917"/>
              <a:gd name="connsiteX4" fmla="*/ 11126356 w 13841163"/>
              <a:gd name="connsiteY4" fmla="*/ 1881977 h 3576917"/>
              <a:gd name="connsiteX5" fmla="*/ 11973826 w 13841163"/>
              <a:gd name="connsiteY5" fmla="*/ 2729448 h 3576917"/>
              <a:gd name="connsiteX6" fmla="*/ 11126356 w 13841163"/>
              <a:gd name="connsiteY6" fmla="*/ 3576917 h 3576917"/>
              <a:gd name="connsiteX7" fmla="*/ 10278885 w 13841163"/>
              <a:gd name="connsiteY7" fmla="*/ 2729448 h 3576917"/>
              <a:gd name="connsiteX8" fmla="*/ 9259019 w 13841163"/>
              <a:gd name="connsiteY8" fmla="*/ 1881977 h 3576917"/>
              <a:gd name="connsiteX9" fmla="*/ 10106489 w 13841163"/>
              <a:gd name="connsiteY9" fmla="*/ 2729448 h 3576917"/>
              <a:gd name="connsiteX10" fmla="*/ 9259019 w 13841163"/>
              <a:gd name="connsiteY10" fmla="*/ 3576917 h 3576917"/>
              <a:gd name="connsiteX11" fmla="*/ 8411548 w 13841163"/>
              <a:gd name="connsiteY11" fmla="*/ 2729448 h 3576917"/>
              <a:gd name="connsiteX12" fmla="*/ 7391680 w 13841163"/>
              <a:gd name="connsiteY12" fmla="*/ 1881977 h 3576917"/>
              <a:gd name="connsiteX13" fmla="*/ 8239152 w 13841163"/>
              <a:gd name="connsiteY13" fmla="*/ 2729448 h 3576917"/>
              <a:gd name="connsiteX14" fmla="*/ 7391680 w 13841163"/>
              <a:gd name="connsiteY14" fmla="*/ 3576917 h 3576917"/>
              <a:gd name="connsiteX15" fmla="*/ 6544211 w 13841163"/>
              <a:gd name="connsiteY15" fmla="*/ 2729448 h 3576917"/>
              <a:gd name="connsiteX16" fmla="*/ 5524347 w 13841163"/>
              <a:gd name="connsiteY16" fmla="*/ 1881977 h 3576917"/>
              <a:gd name="connsiteX17" fmla="*/ 6371818 w 13841163"/>
              <a:gd name="connsiteY17" fmla="*/ 2729448 h 3576917"/>
              <a:gd name="connsiteX18" fmla="*/ 5524347 w 13841163"/>
              <a:gd name="connsiteY18" fmla="*/ 3576917 h 3576917"/>
              <a:gd name="connsiteX19" fmla="*/ 4676878 w 13841163"/>
              <a:gd name="connsiteY19" fmla="*/ 2729448 h 3576917"/>
              <a:gd name="connsiteX20" fmla="*/ 3657011 w 13841163"/>
              <a:gd name="connsiteY20" fmla="*/ 1881977 h 3576917"/>
              <a:gd name="connsiteX21" fmla="*/ 4504481 w 13841163"/>
              <a:gd name="connsiteY21" fmla="*/ 2729448 h 3576917"/>
              <a:gd name="connsiteX22" fmla="*/ 3657011 w 13841163"/>
              <a:gd name="connsiteY22" fmla="*/ 3576917 h 3576917"/>
              <a:gd name="connsiteX23" fmla="*/ 2809539 w 13841163"/>
              <a:gd name="connsiteY23" fmla="*/ 2729448 h 3576917"/>
              <a:gd name="connsiteX24" fmla="*/ 1789674 w 13841163"/>
              <a:gd name="connsiteY24" fmla="*/ 1881977 h 3576917"/>
              <a:gd name="connsiteX25" fmla="*/ 2637143 w 13841163"/>
              <a:gd name="connsiteY25" fmla="*/ 2729448 h 3576917"/>
              <a:gd name="connsiteX26" fmla="*/ 1789674 w 13841163"/>
              <a:gd name="connsiteY26" fmla="*/ 3576917 h 3576917"/>
              <a:gd name="connsiteX27" fmla="*/ 942203 w 13841163"/>
              <a:gd name="connsiteY27" fmla="*/ 2729448 h 3576917"/>
              <a:gd name="connsiteX28" fmla="*/ 12051489 w 13841163"/>
              <a:gd name="connsiteY28" fmla="*/ 937081 h 3576917"/>
              <a:gd name="connsiteX29" fmla="*/ 12898960 w 13841163"/>
              <a:gd name="connsiteY29" fmla="*/ 1784552 h 3576917"/>
              <a:gd name="connsiteX30" fmla="*/ 12051489 w 13841163"/>
              <a:gd name="connsiteY30" fmla="*/ 2632021 h 3576917"/>
              <a:gd name="connsiteX31" fmla="*/ 11204019 w 13841163"/>
              <a:gd name="connsiteY31" fmla="*/ 1784552 h 3576917"/>
              <a:gd name="connsiteX32" fmla="*/ 10184153 w 13841163"/>
              <a:gd name="connsiteY32" fmla="*/ 937081 h 3576917"/>
              <a:gd name="connsiteX33" fmla="*/ 11031624 w 13841163"/>
              <a:gd name="connsiteY33" fmla="*/ 1784552 h 3576917"/>
              <a:gd name="connsiteX34" fmla="*/ 10184153 w 13841163"/>
              <a:gd name="connsiteY34" fmla="*/ 2632021 h 3576917"/>
              <a:gd name="connsiteX35" fmla="*/ 9336683 w 13841163"/>
              <a:gd name="connsiteY35" fmla="*/ 1784552 h 3576917"/>
              <a:gd name="connsiteX36" fmla="*/ 8316816 w 13841163"/>
              <a:gd name="connsiteY36" fmla="*/ 937081 h 3576917"/>
              <a:gd name="connsiteX37" fmla="*/ 9164287 w 13841163"/>
              <a:gd name="connsiteY37" fmla="*/ 1784552 h 3576917"/>
              <a:gd name="connsiteX38" fmla="*/ 8316816 w 13841163"/>
              <a:gd name="connsiteY38" fmla="*/ 2632021 h 3576917"/>
              <a:gd name="connsiteX39" fmla="*/ 7469346 w 13841163"/>
              <a:gd name="connsiteY39" fmla="*/ 1784552 h 3576917"/>
              <a:gd name="connsiteX40" fmla="*/ 6449483 w 13841163"/>
              <a:gd name="connsiteY40" fmla="*/ 937081 h 3576917"/>
              <a:gd name="connsiteX41" fmla="*/ 7296950 w 13841163"/>
              <a:gd name="connsiteY41" fmla="*/ 1784552 h 3576917"/>
              <a:gd name="connsiteX42" fmla="*/ 6449483 w 13841163"/>
              <a:gd name="connsiteY42" fmla="*/ 2632021 h 3576917"/>
              <a:gd name="connsiteX43" fmla="*/ 5602011 w 13841163"/>
              <a:gd name="connsiteY43" fmla="*/ 1784552 h 3576917"/>
              <a:gd name="connsiteX44" fmla="*/ 4582146 w 13841163"/>
              <a:gd name="connsiteY44" fmla="*/ 937081 h 3576917"/>
              <a:gd name="connsiteX45" fmla="*/ 5429615 w 13841163"/>
              <a:gd name="connsiteY45" fmla="*/ 1784552 h 3576917"/>
              <a:gd name="connsiteX46" fmla="*/ 4582146 w 13841163"/>
              <a:gd name="connsiteY46" fmla="*/ 2632021 h 3576917"/>
              <a:gd name="connsiteX47" fmla="*/ 3734674 w 13841163"/>
              <a:gd name="connsiteY47" fmla="*/ 1784552 h 3576917"/>
              <a:gd name="connsiteX48" fmla="*/ 2714808 w 13841163"/>
              <a:gd name="connsiteY48" fmla="*/ 937081 h 3576917"/>
              <a:gd name="connsiteX49" fmla="*/ 3562279 w 13841163"/>
              <a:gd name="connsiteY49" fmla="*/ 1784552 h 3576917"/>
              <a:gd name="connsiteX50" fmla="*/ 2714808 w 13841163"/>
              <a:gd name="connsiteY50" fmla="*/ 2632021 h 3576917"/>
              <a:gd name="connsiteX51" fmla="*/ 1867337 w 13841163"/>
              <a:gd name="connsiteY51" fmla="*/ 1784552 h 3576917"/>
              <a:gd name="connsiteX52" fmla="*/ 847471 w 13841163"/>
              <a:gd name="connsiteY52" fmla="*/ 937081 h 3576917"/>
              <a:gd name="connsiteX53" fmla="*/ 1694941 w 13841163"/>
              <a:gd name="connsiteY53" fmla="*/ 1784552 h 3576917"/>
              <a:gd name="connsiteX54" fmla="*/ 847471 w 13841163"/>
              <a:gd name="connsiteY54" fmla="*/ 2632021 h 3576917"/>
              <a:gd name="connsiteX55" fmla="*/ 0 w 13841163"/>
              <a:gd name="connsiteY55" fmla="*/ 1784552 h 3576917"/>
              <a:gd name="connsiteX56" fmla="*/ 12993692 w 13841163"/>
              <a:gd name="connsiteY56" fmla="*/ 0 h 3576917"/>
              <a:gd name="connsiteX57" fmla="*/ 13841163 w 13841163"/>
              <a:gd name="connsiteY57" fmla="*/ 847471 h 3576917"/>
              <a:gd name="connsiteX58" fmla="*/ 12993692 w 13841163"/>
              <a:gd name="connsiteY58" fmla="*/ 1694940 h 3576917"/>
              <a:gd name="connsiteX59" fmla="*/ 12146222 w 13841163"/>
              <a:gd name="connsiteY59" fmla="*/ 847471 h 3576917"/>
              <a:gd name="connsiteX60" fmla="*/ 11126357 w 13841163"/>
              <a:gd name="connsiteY60" fmla="*/ 0 h 3576917"/>
              <a:gd name="connsiteX61" fmla="*/ 11973827 w 13841163"/>
              <a:gd name="connsiteY61" fmla="*/ 847471 h 3576917"/>
              <a:gd name="connsiteX62" fmla="*/ 11126357 w 13841163"/>
              <a:gd name="connsiteY62" fmla="*/ 1694940 h 3576917"/>
              <a:gd name="connsiteX63" fmla="*/ 10278886 w 13841163"/>
              <a:gd name="connsiteY63" fmla="*/ 847471 h 3576917"/>
              <a:gd name="connsiteX64" fmla="*/ 9259019 w 13841163"/>
              <a:gd name="connsiteY64" fmla="*/ 0 h 3576917"/>
              <a:gd name="connsiteX65" fmla="*/ 10106490 w 13841163"/>
              <a:gd name="connsiteY65" fmla="*/ 847471 h 3576917"/>
              <a:gd name="connsiteX66" fmla="*/ 9259019 w 13841163"/>
              <a:gd name="connsiteY66" fmla="*/ 1694940 h 3576917"/>
              <a:gd name="connsiteX67" fmla="*/ 8411549 w 13841163"/>
              <a:gd name="connsiteY67" fmla="*/ 847471 h 3576917"/>
              <a:gd name="connsiteX68" fmla="*/ 7391681 w 13841163"/>
              <a:gd name="connsiteY68" fmla="*/ 0 h 3576917"/>
              <a:gd name="connsiteX69" fmla="*/ 8239153 w 13841163"/>
              <a:gd name="connsiteY69" fmla="*/ 847472 h 3576917"/>
              <a:gd name="connsiteX70" fmla="*/ 7391681 w 13841163"/>
              <a:gd name="connsiteY70" fmla="*/ 1694940 h 3576917"/>
              <a:gd name="connsiteX71" fmla="*/ 6544213 w 13841163"/>
              <a:gd name="connsiteY71" fmla="*/ 847472 h 3576917"/>
              <a:gd name="connsiteX72" fmla="*/ 5524346 w 13841163"/>
              <a:gd name="connsiteY72" fmla="*/ 0 h 3576917"/>
              <a:gd name="connsiteX73" fmla="*/ 6371817 w 13841163"/>
              <a:gd name="connsiteY73" fmla="*/ 847472 h 3576917"/>
              <a:gd name="connsiteX74" fmla="*/ 5524346 w 13841163"/>
              <a:gd name="connsiteY74" fmla="*/ 1694940 h 3576917"/>
              <a:gd name="connsiteX75" fmla="*/ 4676876 w 13841163"/>
              <a:gd name="connsiteY75" fmla="*/ 847472 h 3576917"/>
              <a:gd name="connsiteX76" fmla="*/ 3657010 w 13841163"/>
              <a:gd name="connsiteY76" fmla="*/ 0 h 3576917"/>
              <a:gd name="connsiteX77" fmla="*/ 4504480 w 13841163"/>
              <a:gd name="connsiteY77" fmla="*/ 847472 h 3576917"/>
              <a:gd name="connsiteX78" fmla="*/ 3657010 w 13841163"/>
              <a:gd name="connsiteY78" fmla="*/ 1694940 h 3576917"/>
              <a:gd name="connsiteX79" fmla="*/ 2809539 w 13841163"/>
              <a:gd name="connsiteY79" fmla="*/ 847472 h 3576917"/>
              <a:gd name="connsiteX80" fmla="*/ 1789673 w 13841163"/>
              <a:gd name="connsiteY80" fmla="*/ 0 h 3576917"/>
              <a:gd name="connsiteX81" fmla="*/ 2637142 w 13841163"/>
              <a:gd name="connsiteY81" fmla="*/ 847472 h 3576917"/>
              <a:gd name="connsiteX82" fmla="*/ 1789673 w 13841163"/>
              <a:gd name="connsiteY82" fmla="*/ 1694940 h 3576917"/>
              <a:gd name="connsiteX83" fmla="*/ 942201 w 13841163"/>
              <a:gd name="connsiteY83" fmla="*/ 847472 h 357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841163" h="3576917">
                <a:moveTo>
                  <a:pt x="12993692" y="1881977"/>
                </a:moveTo>
                <a:lnTo>
                  <a:pt x="13841163" y="2729448"/>
                </a:lnTo>
                <a:lnTo>
                  <a:pt x="12993692" y="3576917"/>
                </a:lnTo>
                <a:lnTo>
                  <a:pt x="12146222" y="2729448"/>
                </a:lnTo>
                <a:close/>
                <a:moveTo>
                  <a:pt x="11126356" y="1881977"/>
                </a:moveTo>
                <a:lnTo>
                  <a:pt x="11973826" y="2729448"/>
                </a:lnTo>
                <a:lnTo>
                  <a:pt x="11126356" y="3576917"/>
                </a:lnTo>
                <a:lnTo>
                  <a:pt x="10278885" y="2729448"/>
                </a:lnTo>
                <a:close/>
                <a:moveTo>
                  <a:pt x="9259019" y="1881977"/>
                </a:moveTo>
                <a:lnTo>
                  <a:pt x="10106489" y="2729448"/>
                </a:lnTo>
                <a:lnTo>
                  <a:pt x="9259019" y="3576917"/>
                </a:lnTo>
                <a:lnTo>
                  <a:pt x="8411548" y="2729448"/>
                </a:lnTo>
                <a:close/>
                <a:moveTo>
                  <a:pt x="7391680" y="1881977"/>
                </a:moveTo>
                <a:lnTo>
                  <a:pt x="8239152" y="2729448"/>
                </a:lnTo>
                <a:lnTo>
                  <a:pt x="7391680" y="3576917"/>
                </a:lnTo>
                <a:lnTo>
                  <a:pt x="6544211" y="2729448"/>
                </a:lnTo>
                <a:close/>
                <a:moveTo>
                  <a:pt x="5524347" y="1881977"/>
                </a:moveTo>
                <a:lnTo>
                  <a:pt x="6371818" y="2729448"/>
                </a:lnTo>
                <a:lnTo>
                  <a:pt x="5524347" y="3576917"/>
                </a:lnTo>
                <a:lnTo>
                  <a:pt x="4676878" y="2729448"/>
                </a:lnTo>
                <a:close/>
                <a:moveTo>
                  <a:pt x="3657011" y="1881977"/>
                </a:moveTo>
                <a:lnTo>
                  <a:pt x="4504481" y="2729448"/>
                </a:lnTo>
                <a:lnTo>
                  <a:pt x="3657011" y="3576917"/>
                </a:lnTo>
                <a:lnTo>
                  <a:pt x="2809539" y="2729448"/>
                </a:lnTo>
                <a:close/>
                <a:moveTo>
                  <a:pt x="1789674" y="1881977"/>
                </a:moveTo>
                <a:lnTo>
                  <a:pt x="2637143" y="2729448"/>
                </a:lnTo>
                <a:lnTo>
                  <a:pt x="1789674" y="3576917"/>
                </a:lnTo>
                <a:lnTo>
                  <a:pt x="942203" y="2729448"/>
                </a:lnTo>
                <a:close/>
                <a:moveTo>
                  <a:pt x="12051489" y="937081"/>
                </a:moveTo>
                <a:lnTo>
                  <a:pt x="12898960" y="1784552"/>
                </a:lnTo>
                <a:lnTo>
                  <a:pt x="12051489" y="2632021"/>
                </a:lnTo>
                <a:lnTo>
                  <a:pt x="11204019" y="1784552"/>
                </a:lnTo>
                <a:close/>
                <a:moveTo>
                  <a:pt x="10184153" y="937081"/>
                </a:moveTo>
                <a:lnTo>
                  <a:pt x="11031624" y="1784552"/>
                </a:lnTo>
                <a:lnTo>
                  <a:pt x="10184153" y="2632021"/>
                </a:lnTo>
                <a:lnTo>
                  <a:pt x="9336683" y="1784552"/>
                </a:lnTo>
                <a:close/>
                <a:moveTo>
                  <a:pt x="8316816" y="937081"/>
                </a:moveTo>
                <a:lnTo>
                  <a:pt x="9164287" y="1784552"/>
                </a:lnTo>
                <a:lnTo>
                  <a:pt x="8316816" y="2632021"/>
                </a:lnTo>
                <a:lnTo>
                  <a:pt x="7469346" y="1784552"/>
                </a:lnTo>
                <a:close/>
                <a:moveTo>
                  <a:pt x="6449483" y="937081"/>
                </a:moveTo>
                <a:lnTo>
                  <a:pt x="7296950" y="1784552"/>
                </a:lnTo>
                <a:lnTo>
                  <a:pt x="6449483" y="2632021"/>
                </a:lnTo>
                <a:lnTo>
                  <a:pt x="5602011" y="1784552"/>
                </a:lnTo>
                <a:close/>
                <a:moveTo>
                  <a:pt x="4582146" y="937081"/>
                </a:moveTo>
                <a:lnTo>
                  <a:pt x="5429615" y="1784552"/>
                </a:lnTo>
                <a:lnTo>
                  <a:pt x="4582146" y="2632021"/>
                </a:lnTo>
                <a:lnTo>
                  <a:pt x="3734674" y="1784552"/>
                </a:lnTo>
                <a:close/>
                <a:moveTo>
                  <a:pt x="2714808" y="937081"/>
                </a:moveTo>
                <a:lnTo>
                  <a:pt x="3562279" y="1784552"/>
                </a:lnTo>
                <a:lnTo>
                  <a:pt x="2714808" y="2632021"/>
                </a:lnTo>
                <a:lnTo>
                  <a:pt x="1867337" y="1784552"/>
                </a:lnTo>
                <a:close/>
                <a:moveTo>
                  <a:pt x="847471" y="937081"/>
                </a:moveTo>
                <a:lnTo>
                  <a:pt x="1694941" y="1784552"/>
                </a:lnTo>
                <a:lnTo>
                  <a:pt x="847471" y="2632021"/>
                </a:lnTo>
                <a:lnTo>
                  <a:pt x="0" y="1784552"/>
                </a:lnTo>
                <a:close/>
                <a:moveTo>
                  <a:pt x="12993692" y="0"/>
                </a:moveTo>
                <a:lnTo>
                  <a:pt x="13841163" y="847471"/>
                </a:lnTo>
                <a:lnTo>
                  <a:pt x="12993692" y="1694940"/>
                </a:lnTo>
                <a:lnTo>
                  <a:pt x="12146222" y="847471"/>
                </a:lnTo>
                <a:close/>
                <a:moveTo>
                  <a:pt x="11126357" y="0"/>
                </a:moveTo>
                <a:lnTo>
                  <a:pt x="11973827" y="847471"/>
                </a:lnTo>
                <a:lnTo>
                  <a:pt x="11126357" y="1694940"/>
                </a:lnTo>
                <a:lnTo>
                  <a:pt x="10278886" y="847471"/>
                </a:lnTo>
                <a:close/>
                <a:moveTo>
                  <a:pt x="9259019" y="0"/>
                </a:moveTo>
                <a:lnTo>
                  <a:pt x="10106490" y="847471"/>
                </a:lnTo>
                <a:lnTo>
                  <a:pt x="9259019" y="1694940"/>
                </a:lnTo>
                <a:lnTo>
                  <a:pt x="8411549" y="847471"/>
                </a:lnTo>
                <a:close/>
                <a:moveTo>
                  <a:pt x="7391681" y="0"/>
                </a:moveTo>
                <a:lnTo>
                  <a:pt x="8239153" y="847472"/>
                </a:lnTo>
                <a:lnTo>
                  <a:pt x="7391681" y="1694940"/>
                </a:lnTo>
                <a:lnTo>
                  <a:pt x="6544213" y="847472"/>
                </a:lnTo>
                <a:close/>
                <a:moveTo>
                  <a:pt x="5524346" y="0"/>
                </a:moveTo>
                <a:lnTo>
                  <a:pt x="6371817" y="847472"/>
                </a:lnTo>
                <a:lnTo>
                  <a:pt x="5524346" y="1694940"/>
                </a:lnTo>
                <a:lnTo>
                  <a:pt x="4676876" y="847472"/>
                </a:lnTo>
                <a:close/>
                <a:moveTo>
                  <a:pt x="3657010" y="0"/>
                </a:moveTo>
                <a:lnTo>
                  <a:pt x="4504480" y="847472"/>
                </a:lnTo>
                <a:lnTo>
                  <a:pt x="3657010" y="1694940"/>
                </a:lnTo>
                <a:lnTo>
                  <a:pt x="2809539" y="847472"/>
                </a:lnTo>
                <a:close/>
                <a:moveTo>
                  <a:pt x="1789673" y="0"/>
                </a:moveTo>
                <a:lnTo>
                  <a:pt x="2637142" y="847472"/>
                </a:lnTo>
                <a:lnTo>
                  <a:pt x="1789673" y="1694940"/>
                </a:lnTo>
                <a:lnTo>
                  <a:pt x="942201" y="84747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79430" b="-78542"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î$ḷïḑé">
            <a:extLst>
              <a:ext uri="{FF2B5EF4-FFF2-40B4-BE49-F238E27FC236}">
                <a16:creationId xmlns:a16="http://schemas.microsoft.com/office/drawing/2014/main" id="{C56B9516-5BC2-4ADE-8089-F67CD63B43E7}"/>
              </a:ext>
            </a:extLst>
          </p:cNvPr>
          <p:cNvSpPr/>
          <p:nvPr/>
        </p:nvSpPr>
        <p:spPr>
          <a:xfrm>
            <a:off x="3169388" y="1797523"/>
            <a:ext cx="254469" cy="304274"/>
          </a:xfrm>
          <a:custGeom>
            <a:avLst/>
            <a:gdLst>
              <a:gd name="connsiteX0" fmla="*/ 468696 w 506660"/>
              <a:gd name="connsiteY0" fmla="*/ 200990 h 605824"/>
              <a:gd name="connsiteX1" fmla="*/ 506660 w 506660"/>
              <a:gd name="connsiteY1" fmla="*/ 238894 h 605824"/>
              <a:gd name="connsiteX2" fmla="*/ 506660 w 506660"/>
              <a:gd name="connsiteY2" fmla="*/ 415982 h 605824"/>
              <a:gd name="connsiteX3" fmla="*/ 468696 w 506660"/>
              <a:gd name="connsiteY3" fmla="*/ 454037 h 605824"/>
              <a:gd name="connsiteX4" fmla="*/ 430732 w 506660"/>
              <a:gd name="connsiteY4" fmla="*/ 415982 h 605824"/>
              <a:gd name="connsiteX5" fmla="*/ 430732 w 506660"/>
              <a:gd name="connsiteY5" fmla="*/ 238894 h 605824"/>
              <a:gd name="connsiteX6" fmla="*/ 468696 w 506660"/>
              <a:gd name="connsiteY6" fmla="*/ 200990 h 605824"/>
              <a:gd name="connsiteX7" fmla="*/ 101403 w 506660"/>
              <a:gd name="connsiteY7" fmla="*/ 200990 h 605824"/>
              <a:gd name="connsiteX8" fmla="*/ 405399 w 506660"/>
              <a:gd name="connsiteY8" fmla="*/ 200990 h 605824"/>
              <a:gd name="connsiteX9" fmla="*/ 405399 w 506660"/>
              <a:gd name="connsiteY9" fmla="*/ 454049 h 605824"/>
              <a:gd name="connsiteX10" fmla="*/ 380041 w 506660"/>
              <a:gd name="connsiteY10" fmla="*/ 479370 h 605824"/>
              <a:gd name="connsiteX11" fmla="*/ 354682 w 506660"/>
              <a:gd name="connsiteY11" fmla="*/ 479370 h 605824"/>
              <a:gd name="connsiteX12" fmla="*/ 354682 w 506660"/>
              <a:gd name="connsiteY12" fmla="*/ 567918 h 605824"/>
              <a:gd name="connsiteX13" fmla="*/ 316721 w 506660"/>
              <a:gd name="connsiteY13" fmla="*/ 605824 h 605824"/>
              <a:gd name="connsiteX14" fmla="*/ 278759 w 506660"/>
              <a:gd name="connsiteY14" fmla="*/ 567918 h 605824"/>
              <a:gd name="connsiteX15" fmla="*/ 278759 w 506660"/>
              <a:gd name="connsiteY15" fmla="*/ 479370 h 605824"/>
              <a:gd name="connsiteX16" fmla="*/ 228043 w 506660"/>
              <a:gd name="connsiteY16" fmla="*/ 479370 h 605824"/>
              <a:gd name="connsiteX17" fmla="*/ 228043 w 506660"/>
              <a:gd name="connsiteY17" fmla="*/ 567918 h 605824"/>
              <a:gd name="connsiteX18" fmla="*/ 190081 w 506660"/>
              <a:gd name="connsiteY18" fmla="*/ 605824 h 605824"/>
              <a:gd name="connsiteX19" fmla="*/ 152120 w 506660"/>
              <a:gd name="connsiteY19" fmla="*/ 567918 h 605824"/>
              <a:gd name="connsiteX20" fmla="*/ 152120 w 506660"/>
              <a:gd name="connsiteY20" fmla="*/ 479370 h 605824"/>
              <a:gd name="connsiteX21" fmla="*/ 126761 w 506660"/>
              <a:gd name="connsiteY21" fmla="*/ 479370 h 605824"/>
              <a:gd name="connsiteX22" fmla="*/ 101403 w 506660"/>
              <a:gd name="connsiteY22" fmla="*/ 454049 h 605824"/>
              <a:gd name="connsiteX23" fmla="*/ 38111 w 506660"/>
              <a:gd name="connsiteY23" fmla="*/ 200990 h 605824"/>
              <a:gd name="connsiteX24" fmla="*/ 76070 w 506660"/>
              <a:gd name="connsiteY24" fmla="*/ 238894 h 605824"/>
              <a:gd name="connsiteX25" fmla="*/ 76070 w 506660"/>
              <a:gd name="connsiteY25" fmla="*/ 415982 h 605824"/>
              <a:gd name="connsiteX26" fmla="*/ 38111 w 506660"/>
              <a:gd name="connsiteY26" fmla="*/ 454037 h 605824"/>
              <a:gd name="connsiteX27" fmla="*/ 0 w 506660"/>
              <a:gd name="connsiteY27" fmla="*/ 415982 h 605824"/>
              <a:gd name="connsiteX28" fmla="*/ 0 w 506660"/>
              <a:gd name="connsiteY28" fmla="*/ 238894 h 605824"/>
              <a:gd name="connsiteX29" fmla="*/ 38111 w 506660"/>
              <a:gd name="connsiteY29" fmla="*/ 200990 h 605824"/>
              <a:gd name="connsiteX30" fmla="*/ 316721 w 506660"/>
              <a:gd name="connsiteY30" fmla="*/ 93495 h 605824"/>
              <a:gd name="connsiteX31" fmla="*/ 297740 w 506660"/>
              <a:gd name="connsiteY31" fmla="*/ 112444 h 605824"/>
              <a:gd name="connsiteX32" fmla="*/ 316721 w 506660"/>
              <a:gd name="connsiteY32" fmla="*/ 131544 h 605824"/>
              <a:gd name="connsiteX33" fmla="*/ 335702 w 506660"/>
              <a:gd name="connsiteY33" fmla="*/ 112444 h 605824"/>
              <a:gd name="connsiteX34" fmla="*/ 316721 w 506660"/>
              <a:gd name="connsiteY34" fmla="*/ 93495 h 605824"/>
              <a:gd name="connsiteX35" fmla="*/ 189929 w 506660"/>
              <a:gd name="connsiteY35" fmla="*/ 93495 h 605824"/>
              <a:gd name="connsiteX36" fmla="*/ 170949 w 506660"/>
              <a:gd name="connsiteY36" fmla="*/ 112444 h 605824"/>
              <a:gd name="connsiteX37" fmla="*/ 189929 w 506660"/>
              <a:gd name="connsiteY37" fmla="*/ 131544 h 605824"/>
              <a:gd name="connsiteX38" fmla="*/ 209062 w 506660"/>
              <a:gd name="connsiteY38" fmla="*/ 112444 h 605824"/>
              <a:gd name="connsiteX39" fmla="*/ 189929 w 506660"/>
              <a:gd name="connsiteY39" fmla="*/ 93495 h 605824"/>
              <a:gd name="connsiteX40" fmla="*/ 140598 w 506660"/>
              <a:gd name="connsiteY40" fmla="*/ 1 h 605824"/>
              <a:gd name="connsiteX41" fmla="*/ 149538 w 506660"/>
              <a:gd name="connsiteY41" fmla="*/ 3753 h 605824"/>
              <a:gd name="connsiteX42" fmla="*/ 183552 w 506660"/>
              <a:gd name="connsiteY42" fmla="*/ 37557 h 605824"/>
              <a:gd name="connsiteX43" fmla="*/ 185070 w 506660"/>
              <a:gd name="connsiteY43" fmla="*/ 39225 h 605824"/>
              <a:gd name="connsiteX44" fmla="*/ 252945 w 506660"/>
              <a:gd name="connsiteY44" fmla="*/ 24066 h 605824"/>
              <a:gd name="connsiteX45" fmla="*/ 253401 w 506660"/>
              <a:gd name="connsiteY45" fmla="*/ 24066 h 605824"/>
              <a:gd name="connsiteX46" fmla="*/ 253705 w 506660"/>
              <a:gd name="connsiteY46" fmla="*/ 24066 h 605824"/>
              <a:gd name="connsiteX47" fmla="*/ 321732 w 506660"/>
              <a:gd name="connsiteY47" fmla="*/ 39225 h 605824"/>
              <a:gd name="connsiteX48" fmla="*/ 323250 w 506660"/>
              <a:gd name="connsiteY48" fmla="*/ 37557 h 605824"/>
              <a:gd name="connsiteX49" fmla="*/ 357264 w 506660"/>
              <a:gd name="connsiteY49" fmla="*/ 3753 h 605824"/>
              <a:gd name="connsiteX50" fmla="*/ 375030 w 506660"/>
              <a:gd name="connsiteY50" fmla="*/ 3753 h 605824"/>
              <a:gd name="connsiteX51" fmla="*/ 375030 w 506660"/>
              <a:gd name="connsiteY51" fmla="*/ 21489 h 605824"/>
              <a:gd name="connsiteX52" fmla="*/ 342079 w 506660"/>
              <a:gd name="connsiteY52" fmla="*/ 54233 h 605824"/>
              <a:gd name="connsiteX53" fmla="*/ 370626 w 506660"/>
              <a:gd name="connsiteY53" fmla="*/ 79851 h 605824"/>
              <a:gd name="connsiteX54" fmla="*/ 405247 w 506660"/>
              <a:gd name="connsiteY54" fmla="*/ 167774 h 605824"/>
              <a:gd name="connsiteX55" fmla="*/ 405247 w 506660"/>
              <a:gd name="connsiteY55" fmla="*/ 168836 h 605824"/>
              <a:gd name="connsiteX56" fmla="*/ 405399 w 506660"/>
              <a:gd name="connsiteY56" fmla="*/ 175657 h 605824"/>
              <a:gd name="connsiteX57" fmla="*/ 101403 w 506660"/>
              <a:gd name="connsiteY57" fmla="*/ 175657 h 605824"/>
              <a:gd name="connsiteX58" fmla="*/ 101555 w 506660"/>
              <a:gd name="connsiteY58" fmla="*/ 168836 h 605824"/>
              <a:gd name="connsiteX59" fmla="*/ 101555 w 506660"/>
              <a:gd name="connsiteY59" fmla="*/ 167774 h 605824"/>
              <a:gd name="connsiteX60" fmla="*/ 136176 w 506660"/>
              <a:gd name="connsiteY60" fmla="*/ 79851 h 605824"/>
              <a:gd name="connsiteX61" fmla="*/ 164723 w 506660"/>
              <a:gd name="connsiteY61" fmla="*/ 54233 h 605824"/>
              <a:gd name="connsiteX62" fmla="*/ 131772 w 506660"/>
              <a:gd name="connsiteY62" fmla="*/ 21489 h 605824"/>
              <a:gd name="connsiteX63" fmla="*/ 131772 w 506660"/>
              <a:gd name="connsiteY63" fmla="*/ 3753 h 605824"/>
              <a:gd name="connsiteX64" fmla="*/ 140598 w 506660"/>
              <a:gd name="connsiteY64" fmla="*/ 1 h 6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6660" h="605824">
                <a:moveTo>
                  <a:pt x="468696" y="200990"/>
                </a:moveTo>
                <a:cubicBezTo>
                  <a:pt x="489045" y="200990"/>
                  <a:pt x="506660" y="218729"/>
                  <a:pt x="506660" y="238894"/>
                </a:cubicBezTo>
                <a:lnTo>
                  <a:pt x="506660" y="415982"/>
                </a:lnTo>
                <a:cubicBezTo>
                  <a:pt x="506660" y="436298"/>
                  <a:pt x="489045" y="454037"/>
                  <a:pt x="468696" y="454037"/>
                </a:cubicBezTo>
                <a:cubicBezTo>
                  <a:pt x="448499" y="454037"/>
                  <a:pt x="430732" y="436298"/>
                  <a:pt x="430732" y="415982"/>
                </a:cubicBezTo>
                <a:lnTo>
                  <a:pt x="430732" y="238894"/>
                </a:lnTo>
                <a:cubicBezTo>
                  <a:pt x="430732" y="218729"/>
                  <a:pt x="448499" y="200990"/>
                  <a:pt x="468696" y="200990"/>
                </a:cubicBezTo>
                <a:close/>
                <a:moveTo>
                  <a:pt x="101403" y="200990"/>
                </a:moveTo>
                <a:lnTo>
                  <a:pt x="405399" y="200990"/>
                </a:lnTo>
                <a:lnTo>
                  <a:pt x="405399" y="454049"/>
                </a:lnTo>
                <a:cubicBezTo>
                  <a:pt x="405399" y="469212"/>
                  <a:pt x="395225" y="479370"/>
                  <a:pt x="380041" y="479370"/>
                </a:cubicBezTo>
                <a:lnTo>
                  <a:pt x="354682" y="479370"/>
                </a:lnTo>
                <a:lnTo>
                  <a:pt x="354682" y="567918"/>
                </a:lnTo>
                <a:cubicBezTo>
                  <a:pt x="354682" y="588084"/>
                  <a:pt x="337068" y="605824"/>
                  <a:pt x="316721" y="605824"/>
                </a:cubicBezTo>
                <a:cubicBezTo>
                  <a:pt x="296373" y="605824"/>
                  <a:pt x="278759" y="588084"/>
                  <a:pt x="278759" y="567918"/>
                </a:cubicBezTo>
                <a:lnTo>
                  <a:pt x="278759" y="479370"/>
                </a:lnTo>
                <a:lnTo>
                  <a:pt x="228043" y="479370"/>
                </a:lnTo>
                <a:lnTo>
                  <a:pt x="228043" y="567918"/>
                </a:lnTo>
                <a:cubicBezTo>
                  <a:pt x="228043" y="588084"/>
                  <a:pt x="210277" y="605824"/>
                  <a:pt x="190081" y="605824"/>
                </a:cubicBezTo>
                <a:cubicBezTo>
                  <a:pt x="169734" y="605824"/>
                  <a:pt x="152120" y="588084"/>
                  <a:pt x="152120" y="567918"/>
                </a:cubicBezTo>
                <a:lnTo>
                  <a:pt x="152120" y="479370"/>
                </a:lnTo>
                <a:lnTo>
                  <a:pt x="126761" y="479370"/>
                </a:lnTo>
                <a:cubicBezTo>
                  <a:pt x="111425" y="479370"/>
                  <a:pt x="101403" y="469212"/>
                  <a:pt x="101403" y="454049"/>
                </a:cubicBezTo>
                <a:close/>
                <a:moveTo>
                  <a:pt x="38111" y="200990"/>
                </a:moveTo>
                <a:cubicBezTo>
                  <a:pt x="58305" y="200990"/>
                  <a:pt x="76070" y="218729"/>
                  <a:pt x="76070" y="238894"/>
                </a:cubicBezTo>
                <a:lnTo>
                  <a:pt x="76070" y="415982"/>
                </a:lnTo>
                <a:cubicBezTo>
                  <a:pt x="76070" y="436298"/>
                  <a:pt x="58305" y="454037"/>
                  <a:pt x="38111" y="454037"/>
                </a:cubicBezTo>
                <a:cubicBezTo>
                  <a:pt x="17765" y="454037"/>
                  <a:pt x="0" y="436298"/>
                  <a:pt x="0" y="415982"/>
                </a:cubicBezTo>
                <a:lnTo>
                  <a:pt x="0" y="238894"/>
                </a:lnTo>
                <a:cubicBezTo>
                  <a:pt x="0" y="218729"/>
                  <a:pt x="17765" y="200990"/>
                  <a:pt x="38111" y="200990"/>
                </a:cubicBezTo>
                <a:close/>
                <a:moveTo>
                  <a:pt x="316721" y="93495"/>
                </a:moveTo>
                <a:cubicBezTo>
                  <a:pt x="306243" y="93495"/>
                  <a:pt x="297740" y="101984"/>
                  <a:pt x="297740" y="112444"/>
                </a:cubicBezTo>
                <a:cubicBezTo>
                  <a:pt x="297740" y="122903"/>
                  <a:pt x="306243" y="131544"/>
                  <a:pt x="316721" y="131544"/>
                </a:cubicBezTo>
                <a:cubicBezTo>
                  <a:pt x="327198" y="131544"/>
                  <a:pt x="335702" y="122903"/>
                  <a:pt x="335702" y="112444"/>
                </a:cubicBezTo>
                <a:cubicBezTo>
                  <a:pt x="335702" y="101984"/>
                  <a:pt x="327198" y="93495"/>
                  <a:pt x="316721" y="93495"/>
                </a:cubicBezTo>
                <a:close/>
                <a:moveTo>
                  <a:pt x="189929" y="93495"/>
                </a:moveTo>
                <a:cubicBezTo>
                  <a:pt x="179452" y="93495"/>
                  <a:pt x="170949" y="101984"/>
                  <a:pt x="170949" y="112444"/>
                </a:cubicBezTo>
                <a:cubicBezTo>
                  <a:pt x="170949" y="122903"/>
                  <a:pt x="179452" y="131544"/>
                  <a:pt x="189929" y="131544"/>
                </a:cubicBezTo>
                <a:cubicBezTo>
                  <a:pt x="200559" y="131544"/>
                  <a:pt x="209062" y="122903"/>
                  <a:pt x="209062" y="112444"/>
                </a:cubicBezTo>
                <a:cubicBezTo>
                  <a:pt x="209062" y="101984"/>
                  <a:pt x="200559" y="93495"/>
                  <a:pt x="189929" y="93495"/>
                </a:cubicBezTo>
                <a:close/>
                <a:moveTo>
                  <a:pt x="140598" y="1"/>
                </a:moveTo>
                <a:cubicBezTo>
                  <a:pt x="143768" y="1"/>
                  <a:pt x="146957" y="1251"/>
                  <a:pt x="149538" y="3753"/>
                </a:cubicBezTo>
                <a:lnTo>
                  <a:pt x="183552" y="37557"/>
                </a:lnTo>
                <a:lnTo>
                  <a:pt x="185070" y="39225"/>
                </a:lnTo>
                <a:cubicBezTo>
                  <a:pt x="205266" y="29068"/>
                  <a:pt x="227891" y="24066"/>
                  <a:pt x="252945" y="24066"/>
                </a:cubicBezTo>
                <a:cubicBezTo>
                  <a:pt x="253097" y="24066"/>
                  <a:pt x="253249" y="24066"/>
                  <a:pt x="253401" y="24066"/>
                </a:cubicBezTo>
                <a:cubicBezTo>
                  <a:pt x="253553" y="24066"/>
                  <a:pt x="253553" y="24066"/>
                  <a:pt x="253705" y="24066"/>
                </a:cubicBezTo>
                <a:cubicBezTo>
                  <a:pt x="278911" y="24066"/>
                  <a:pt x="301536" y="29068"/>
                  <a:pt x="321732" y="39225"/>
                </a:cubicBezTo>
                <a:lnTo>
                  <a:pt x="323250" y="37557"/>
                </a:lnTo>
                <a:lnTo>
                  <a:pt x="357264" y="3753"/>
                </a:lnTo>
                <a:cubicBezTo>
                  <a:pt x="362427" y="-1250"/>
                  <a:pt x="369867" y="-1250"/>
                  <a:pt x="375030" y="3753"/>
                </a:cubicBezTo>
                <a:cubicBezTo>
                  <a:pt x="380041" y="8907"/>
                  <a:pt x="380041" y="16335"/>
                  <a:pt x="375030" y="21489"/>
                </a:cubicBezTo>
                <a:lnTo>
                  <a:pt x="342079" y="54233"/>
                </a:lnTo>
                <a:cubicBezTo>
                  <a:pt x="352708" y="61357"/>
                  <a:pt x="362275" y="69998"/>
                  <a:pt x="370626" y="79851"/>
                </a:cubicBezTo>
                <a:cubicBezTo>
                  <a:pt x="390670" y="103500"/>
                  <a:pt x="403425" y="134424"/>
                  <a:pt x="405247" y="167774"/>
                </a:cubicBezTo>
                <a:cubicBezTo>
                  <a:pt x="405247" y="168078"/>
                  <a:pt x="405247" y="168532"/>
                  <a:pt x="405247" y="168836"/>
                </a:cubicBezTo>
                <a:cubicBezTo>
                  <a:pt x="405399" y="171109"/>
                  <a:pt x="405399" y="173383"/>
                  <a:pt x="405399" y="175657"/>
                </a:cubicBezTo>
                <a:lnTo>
                  <a:pt x="101403" y="175657"/>
                </a:lnTo>
                <a:cubicBezTo>
                  <a:pt x="101403" y="173383"/>
                  <a:pt x="101403" y="171109"/>
                  <a:pt x="101555" y="168836"/>
                </a:cubicBezTo>
                <a:cubicBezTo>
                  <a:pt x="101555" y="168532"/>
                  <a:pt x="101555" y="168078"/>
                  <a:pt x="101555" y="167774"/>
                </a:cubicBezTo>
                <a:cubicBezTo>
                  <a:pt x="103377" y="134424"/>
                  <a:pt x="116132" y="103500"/>
                  <a:pt x="136176" y="79851"/>
                </a:cubicBezTo>
                <a:cubicBezTo>
                  <a:pt x="144527" y="69998"/>
                  <a:pt x="154094" y="61357"/>
                  <a:pt x="164723" y="54233"/>
                </a:cubicBezTo>
                <a:lnTo>
                  <a:pt x="131772" y="21489"/>
                </a:lnTo>
                <a:cubicBezTo>
                  <a:pt x="126761" y="16335"/>
                  <a:pt x="126761" y="8907"/>
                  <a:pt x="131772" y="3753"/>
                </a:cubicBezTo>
                <a:cubicBezTo>
                  <a:pt x="134278" y="1251"/>
                  <a:pt x="137428" y="1"/>
                  <a:pt x="140598" y="1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ïṧļiḑe">
            <a:extLst>
              <a:ext uri="{FF2B5EF4-FFF2-40B4-BE49-F238E27FC236}">
                <a16:creationId xmlns:a16="http://schemas.microsoft.com/office/drawing/2014/main" id="{A5672334-C05E-4023-971B-023A21FEE43A}"/>
              </a:ext>
            </a:extLst>
          </p:cNvPr>
          <p:cNvSpPr/>
          <p:nvPr/>
        </p:nvSpPr>
        <p:spPr>
          <a:xfrm>
            <a:off x="5528742" y="1797523"/>
            <a:ext cx="254469" cy="304274"/>
          </a:xfrm>
          <a:custGeom>
            <a:avLst/>
            <a:gdLst>
              <a:gd name="connsiteX0" fmla="*/ 468696 w 506660"/>
              <a:gd name="connsiteY0" fmla="*/ 200990 h 605824"/>
              <a:gd name="connsiteX1" fmla="*/ 506660 w 506660"/>
              <a:gd name="connsiteY1" fmla="*/ 238894 h 605824"/>
              <a:gd name="connsiteX2" fmla="*/ 506660 w 506660"/>
              <a:gd name="connsiteY2" fmla="*/ 415982 h 605824"/>
              <a:gd name="connsiteX3" fmla="*/ 468696 w 506660"/>
              <a:gd name="connsiteY3" fmla="*/ 454037 h 605824"/>
              <a:gd name="connsiteX4" fmla="*/ 430732 w 506660"/>
              <a:gd name="connsiteY4" fmla="*/ 415982 h 605824"/>
              <a:gd name="connsiteX5" fmla="*/ 430732 w 506660"/>
              <a:gd name="connsiteY5" fmla="*/ 238894 h 605824"/>
              <a:gd name="connsiteX6" fmla="*/ 468696 w 506660"/>
              <a:gd name="connsiteY6" fmla="*/ 200990 h 605824"/>
              <a:gd name="connsiteX7" fmla="*/ 101403 w 506660"/>
              <a:gd name="connsiteY7" fmla="*/ 200990 h 605824"/>
              <a:gd name="connsiteX8" fmla="*/ 405399 w 506660"/>
              <a:gd name="connsiteY8" fmla="*/ 200990 h 605824"/>
              <a:gd name="connsiteX9" fmla="*/ 405399 w 506660"/>
              <a:gd name="connsiteY9" fmla="*/ 454049 h 605824"/>
              <a:gd name="connsiteX10" fmla="*/ 380041 w 506660"/>
              <a:gd name="connsiteY10" fmla="*/ 479370 h 605824"/>
              <a:gd name="connsiteX11" fmla="*/ 354682 w 506660"/>
              <a:gd name="connsiteY11" fmla="*/ 479370 h 605824"/>
              <a:gd name="connsiteX12" fmla="*/ 354682 w 506660"/>
              <a:gd name="connsiteY12" fmla="*/ 567918 h 605824"/>
              <a:gd name="connsiteX13" fmla="*/ 316721 w 506660"/>
              <a:gd name="connsiteY13" fmla="*/ 605824 h 605824"/>
              <a:gd name="connsiteX14" fmla="*/ 278759 w 506660"/>
              <a:gd name="connsiteY14" fmla="*/ 567918 h 605824"/>
              <a:gd name="connsiteX15" fmla="*/ 278759 w 506660"/>
              <a:gd name="connsiteY15" fmla="*/ 479370 h 605824"/>
              <a:gd name="connsiteX16" fmla="*/ 228043 w 506660"/>
              <a:gd name="connsiteY16" fmla="*/ 479370 h 605824"/>
              <a:gd name="connsiteX17" fmla="*/ 228043 w 506660"/>
              <a:gd name="connsiteY17" fmla="*/ 567918 h 605824"/>
              <a:gd name="connsiteX18" fmla="*/ 190081 w 506660"/>
              <a:gd name="connsiteY18" fmla="*/ 605824 h 605824"/>
              <a:gd name="connsiteX19" fmla="*/ 152120 w 506660"/>
              <a:gd name="connsiteY19" fmla="*/ 567918 h 605824"/>
              <a:gd name="connsiteX20" fmla="*/ 152120 w 506660"/>
              <a:gd name="connsiteY20" fmla="*/ 479370 h 605824"/>
              <a:gd name="connsiteX21" fmla="*/ 126761 w 506660"/>
              <a:gd name="connsiteY21" fmla="*/ 479370 h 605824"/>
              <a:gd name="connsiteX22" fmla="*/ 101403 w 506660"/>
              <a:gd name="connsiteY22" fmla="*/ 454049 h 605824"/>
              <a:gd name="connsiteX23" fmla="*/ 38111 w 506660"/>
              <a:gd name="connsiteY23" fmla="*/ 200990 h 605824"/>
              <a:gd name="connsiteX24" fmla="*/ 76070 w 506660"/>
              <a:gd name="connsiteY24" fmla="*/ 238894 h 605824"/>
              <a:gd name="connsiteX25" fmla="*/ 76070 w 506660"/>
              <a:gd name="connsiteY25" fmla="*/ 415982 h 605824"/>
              <a:gd name="connsiteX26" fmla="*/ 38111 w 506660"/>
              <a:gd name="connsiteY26" fmla="*/ 454037 h 605824"/>
              <a:gd name="connsiteX27" fmla="*/ 0 w 506660"/>
              <a:gd name="connsiteY27" fmla="*/ 415982 h 605824"/>
              <a:gd name="connsiteX28" fmla="*/ 0 w 506660"/>
              <a:gd name="connsiteY28" fmla="*/ 238894 h 605824"/>
              <a:gd name="connsiteX29" fmla="*/ 38111 w 506660"/>
              <a:gd name="connsiteY29" fmla="*/ 200990 h 605824"/>
              <a:gd name="connsiteX30" fmla="*/ 316721 w 506660"/>
              <a:gd name="connsiteY30" fmla="*/ 93495 h 605824"/>
              <a:gd name="connsiteX31" fmla="*/ 297740 w 506660"/>
              <a:gd name="connsiteY31" fmla="*/ 112444 h 605824"/>
              <a:gd name="connsiteX32" fmla="*/ 316721 w 506660"/>
              <a:gd name="connsiteY32" fmla="*/ 131544 h 605824"/>
              <a:gd name="connsiteX33" fmla="*/ 335702 w 506660"/>
              <a:gd name="connsiteY33" fmla="*/ 112444 h 605824"/>
              <a:gd name="connsiteX34" fmla="*/ 316721 w 506660"/>
              <a:gd name="connsiteY34" fmla="*/ 93495 h 605824"/>
              <a:gd name="connsiteX35" fmla="*/ 189929 w 506660"/>
              <a:gd name="connsiteY35" fmla="*/ 93495 h 605824"/>
              <a:gd name="connsiteX36" fmla="*/ 170949 w 506660"/>
              <a:gd name="connsiteY36" fmla="*/ 112444 h 605824"/>
              <a:gd name="connsiteX37" fmla="*/ 189929 w 506660"/>
              <a:gd name="connsiteY37" fmla="*/ 131544 h 605824"/>
              <a:gd name="connsiteX38" fmla="*/ 209062 w 506660"/>
              <a:gd name="connsiteY38" fmla="*/ 112444 h 605824"/>
              <a:gd name="connsiteX39" fmla="*/ 189929 w 506660"/>
              <a:gd name="connsiteY39" fmla="*/ 93495 h 605824"/>
              <a:gd name="connsiteX40" fmla="*/ 140598 w 506660"/>
              <a:gd name="connsiteY40" fmla="*/ 1 h 605824"/>
              <a:gd name="connsiteX41" fmla="*/ 149538 w 506660"/>
              <a:gd name="connsiteY41" fmla="*/ 3753 h 605824"/>
              <a:gd name="connsiteX42" fmla="*/ 183552 w 506660"/>
              <a:gd name="connsiteY42" fmla="*/ 37557 h 605824"/>
              <a:gd name="connsiteX43" fmla="*/ 185070 w 506660"/>
              <a:gd name="connsiteY43" fmla="*/ 39225 h 605824"/>
              <a:gd name="connsiteX44" fmla="*/ 252945 w 506660"/>
              <a:gd name="connsiteY44" fmla="*/ 24066 h 605824"/>
              <a:gd name="connsiteX45" fmla="*/ 253401 w 506660"/>
              <a:gd name="connsiteY45" fmla="*/ 24066 h 605824"/>
              <a:gd name="connsiteX46" fmla="*/ 253705 w 506660"/>
              <a:gd name="connsiteY46" fmla="*/ 24066 h 605824"/>
              <a:gd name="connsiteX47" fmla="*/ 321732 w 506660"/>
              <a:gd name="connsiteY47" fmla="*/ 39225 h 605824"/>
              <a:gd name="connsiteX48" fmla="*/ 323250 w 506660"/>
              <a:gd name="connsiteY48" fmla="*/ 37557 h 605824"/>
              <a:gd name="connsiteX49" fmla="*/ 357264 w 506660"/>
              <a:gd name="connsiteY49" fmla="*/ 3753 h 605824"/>
              <a:gd name="connsiteX50" fmla="*/ 375030 w 506660"/>
              <a:gd name="connsiteY50" fmla="*/ 3753 h 605824"/>
              <a:gd name="connsiteX51" fmla="*/ 375030 w 506660"/>
              <a:gd name="connsiteY51" fmla="*/ 21489 h 605824"/>
              <a:gd name="connsiteX52" fmla="*/ 342079 w 506660"/>
              <a:gd name="connsiteY52" fmla="*/ 54233 h 605824"/>
              <a:gd name="connsiteX53" fmla="*/ 370626 w 506660"/>
              <a:gd name="connsiteY53" fmla="*/ 79851 h 605824"/>
              <a:gd name="connsiteX54" fmla="*/ 405247 w 506660"/>
              <a:gd name="connsiteY54" fmla="*/ 167774 h 605824"/>
              <a:gd name="connsiteX55" fmla="*/ 405247 w 506660"/>
              <a:gd name="connsiteY55" fmla="*/ 168836 h 605824"/>
              <a:gd name="connsiteX56" fmla="*/ 405399 w 506660"/>
              <a:gd name="connsiteY56" fmla="*/ 175657 h 605824"/>
              <a:gd name="connsiteX57" fmla="*/ 101403 w 506660"/>
              <a:gd name="connsiteY57" fmla="*/ 175657 h 605824"/>
              <a:gd name="connsiteX58" fmla="*/ 101555 w 506660"/>
              <a:gd name="connsiteY58" fmla="*/ 168836 h 605824"/>
              <a:gd name="connsiteX59" fmla="*/ 101555 w 506660"/>
              <a:gd name="connsiteY59" fmla="*/ 167774 h 605824"/>
              <a:gd name="connsiteX60" fmla="*/ 136176 w 506660"/>
              <a:gd name="connsiteY60" fmla="*/ 79851 h 605824"/>
              <a:gd name="connsiteX61" fmla="*/ 164723 w 506660"/>
              <a:gd name="connsiteY61" fmla="*/ 54233 h 605824"/>
              <a:gd name="connsiteX62" fmla="*/ 131772 w 506660"/>
              <a:gd name="connsiteY62" fmla="*/ 21489 h 605824"/>
              <a:gd name="connsiteX63" fmla="*/ 131772 w 506660"/>
              <a:gd name="connsiteY63" fmla="*/ 3753 h 605824"/>
              <a:gd name="connsiteX64" fmla="*/ 140598 w 506660"/>
              <a:gd name="connsiteY64" fmla="*/ 1 h 6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6660" h="605824">
                <a:moveTo>
                  <a:pt x="468696" y="200990"/>
                </a:moveTo>
                <a:cubicBezTo>
                  <a:pt x="489045" y="200990"/>
                  <a:pt x="506660" y="218729"/>
                  <a:pt x="506660" y="238894"/>
                </a:cubicBezTo>
                <a:lnTo>
                  <a:pt x="506660" y="415982"/>
                </a:lnTo>
                <a:cubicBezTo>
                  <a:pt x="506660" y="436298"/>
                  <a:pt x="489045" y="454037"/>
                  <a:pt x="468696" y="454037"/>
                </a:cubicBezTo>
                <a:cubicBezTo>
                  <a:pt x="448499" y="454037"/>
                  <a:pt x="430732" y="436298"/>
                  <a:pt x="430732" y="415982"/>
                </a:cubicBezTo>
                <a:lnTo>
                  <a:pt x="430732" y="238894"/>
                </a:lnTo>
                <a:cubicBezTo>
                  <a:pt x="430732" y="218729"/>
                  <a:pt x="448499" y="200990"/>
                  <a:pt x="468696" y="200990"/>
                </a:cubicBezTo>
                <a:close/>
                <a:moveTo>
                  <a:pt x="101403" y="200990"/>
                </a:moveTo>
                <a:lnTo>
                  <a:pt x="405399" y="200990"/>
                </a:lnTo>
                <a:lnTo>
                  <a:pt x="405399" y="454049"/>
                </a:lnTo>
                <a:cubicBezTo>
                  <a:pt x="405399" y="469212"/>
                  <a:pt x="395225" y="479370"/>
                  <a:pt x="380041" y="479370"/>
                </a:cubicBezTo>
                <a:lnTo>
                  <a:pt x="354682" y="479370"/>
                </a:lnTo>
                <a:lnTo>
                  <a:pt x="354682" y="567918"/>
                </a:lnTo>
                <a:cubicBezTo>
                  <a:pt x="354682" y="588084"/>
                  <a:pt x="337068" y="605824"/>
                  <a:pt x="316721" y="605824"/>
                </a:cubicBezTo>
                <a:cubicBezTo>
                  <a:pt x="296373" y="605824"/>
                  <a:pt x="278759" y="588084"/>
                  <a:pt x="278759" y="567918"/>
                </a:cubicBezTo>
                <a:lnTo>
                  <a:pt x="278759" y="479370"/>
                </a:lnTo>
                <a:lnTo>
                  <a:pt x="228043" y="479370"/>
                </a:lnTo>
                <a:lnTo>
                  <a:pt x="228043" y="567918"/>
                </a:lnTo>
                <a:cubicBezTo>
                  <a:pt x="228043" y="588084"/>
                  <a:pt x="210277" y="605824"/>
                  <a:pt x="190081" y="605824"/>
                </a:cubicBezTo>
                <a:cubicBezTo>
                  <a:pt x="169734" y="605824"/>
                  <a:pt x="152120" y="588084"/>
                  <a:pt x="152120" y="567918"/>
                </a:cubicBezTo>
                <a:lnTo>
                  <a:pt x="152120" y="479370"/>
                </a:lnTo>
                <a:lnTo>
                  <a:pt x="126761" y="479370"/>
                </a:lnTo>
                <a:cubicBezTo>
                  <a:pt x="111425" y="479370"/>
                  <a:pt x="101403" y="469212"/>
                  <a:pt x="101403" y="454049"/>
                </a:cubicBezTo>
                <a:close/>
                <a:moveTo>
                  <a:pt x="38111" y="200990"/>
                </a:moveTo>
                <a:cubicBezTo>
                  <a:pt x="58305" y="200990"/>
                  <a:pt x="76070" y="218729"/>
                  <a:pt x="76070" y="238894"/>
                </a:cubicBezTo>
                <a:lnTo>
                  <a:pt x="76070" y="415982"/>
                </a:lnTo>
                <a:cubicBezTo>
                  <a:pt x="76070" y="436298"/>
                  <a:pt x="58305" y="454037"/>
                  <a:pt x="38111" y="454037"/>
                </a:cubicBezTo>
                <a:cubicBezTo>
                  <a:pt x="17765" y="454037"/>
                  <a:pt x="0" y="436298"/>
                  <a:pt x="0" y="415982"/>
                </a:cubicBezTo>
                <a:lnTo>
                  <a:pt x="0" y="238894"/>
                </a:lnTo>
                <a:cubicBezTo>
                  <a:pt x="0" y="218729"/>
                  <a:pt x="17765" y="200990"/>
                  <a:pt x="38111" y="200990"/>
                </a:cubicBezTo>
                <a:close/>
                <a:moveTo>
                  <a:pt x="316721" y="93495"/>
                </a:moveTo>
                <a:cubicBezTo>
                  <a:pt x="306243" y="93495"/>
                  <a:pt x="297740" y="101984"/>
                  <a:pt x="297740" y="112444"/>
                </a:cubicBezTo>
                <a:cubicBezTo>
                  <a:pt x="297740" y="122903"/>
                  <a:pt x="306243" y="131544"/>
                  <a:pt x="316721" y="131544"/>
                </a:cubicBezTo>
                <a:cubicBezTo>
                  <a:pt x="327198" y="131544"/>
                  <a:pt x="335702" y="122903"/>
                  <a:pt x="335702" y="112444"/>
                </a:cubicBezTo>
                <a:cubicBezTo>
                  <a:pt x="335702" y="101984"/>
                  <a:pt x="327198" y="93495"/>
                  <a:pt x="316721" y="93495"/>
                </a:cubicBezTo>
                <a:close/>
                <a:moveTo>
                  <a:pt x="189929" y="93495"/>
                </a:moveTo>
                <a:cubicBezTo>
                  <a:pt x="179452" y="93495"/>
                  <a:pt x="170949" y="101984"/>
                  <a:pt x="170949" y="112444"/>
                </a:cubicBezTo>
                <a:cubicBezTo>
                  <a:pt x="170949" y="122903"/>
                  <a:pt x="179452" y="131544"/>
                  <a:pt x="189929" y="131544"/>
                </a:cubicBezTo>
                <a:cubicBezTo>
                  <a:pt x="200559" y="131544"/>
                  <a:pt x="209062" y="122903"/>
                  <a:pt x="209062" y="112444"/>
                </a:cubicBezTo>
                <a:cubicBezTo>
                  <a:pt x="209062" y="101984"/>
                  <a:pt x="200559" y="93495"/>
                  <a:pt x="189929" y="93495"/>
                </a:cubicBezTo>
                <a:close/>
                <a:moveTo>
                  <a:pt x="140598" y="1"/>
                </a:moveTo>
                <a:cubicBezTo>
                  <a:pt x="143768" y="1"/>
                  <a:pt x="146957" y="1251"/>
                  <a:pt x="149538" y="3753"/>
                </a:cubicBezTo>
                <a:lnTo>
                  <a:pt x="183552" y="37557"/>
                </a:lnTo>
                <a:lnTo>
                  <a:pt x="185070" y="39225"/>
                </a:lnTo>
                <a:cubicBezTo>
                  <a:pt x="205266" y="29068"/>
                  <a:pt x="227891" y="24066"/>
                  <a:pt x="252945" y="24066"/>
                </a:cubicBezTo>
                <a:cubicBezTo>
                  <a:pt x="253097" y="24066"/>
                  <a:pt x="253249" y="24066"/>
                  <a:pt x="253401" y="24066"/>
                </a:cubicBezTo>
                <a:cubicBezTo>
                  <a:pt x="253553" y="24066"/>
                  <a:pt x="253553" y="24066"/>
                  <a:pt x="253705" y="24066"/>
                </a:cubicBezTo>
                <a:cubicBezTo>
                  <a:pt x="278911" y="24066"/>
                  <a:pt x="301536" y="29068"/>
                  <a:pt x="321732" y="39225"/>
                </a:cubicBezTo>
                <a:lnTo>
                  <a:pt x="323250" y="37557"/>
                </a:lnTo>
                <a:lnTo>
                  <a:pt x="357264" y="3753"/>
                </a:lnTo>
                <a:cubicBezTo>
                  <a:pt x="362427" y="-1250"/>
                  <a:pt x="369867" y="-1250"/>
                  <a:pt x="375030" y="3753"/>
                </a:cubicBezTo>
                <a:cubicBezTo>
                  <a:pt x="380041" y="8907"/>
                  <a:pt x="380041" y="16335"/>
                  <a:pt x="375030" y="21489"/>
                </a:cubicBezTo>
                <a:lnTo>
                  <a:pt x="342079" y="54233"/>
                </a:lnTo>
                <a:cubicBezTo>
                  <a:pt x="352708" y="61357"/>
                  <a:pt x="362275" y="69998"/>
                  <a:pt x="370626" y="79851"/>
                </a:cubicBezTo>
                <a:cubicBezTo>
                  <a:pt x="390670" y="103500"/>
                  <a:pt x="403425" y="134424"/>
                  <a:pt x="405247" y="167774"/>
                </a:cubicBezTo>
                <a:cubicBezTo>
                  <a:pt x="405247" y="168078"/>
                  <a:pt x="405247" y="168532"/>
                  <a:pt x="405247" y="168836"/>
                </a:cubicBezTo>
                <a:cubicBezTo>
                  <a:pt x="405399" y="171109"/>
                  <a:pt x="405399" y="173383"/>
                  <a:pt x="405399" y="175657"/>
                </a:cubicBezTo>
                <a:lnTo>
                  <a:pt x="101403" y="175657"/>
                </a:lnTo>
                <a:cubicBezTo>
                  <a:pt x="101403" y="173383"/>
                  <a:pt x="101403" y="171109"/>
                  <a:pt x="101555" y="168836"/>
                </a:cubicBezTo>
                <a:cubicBezTo>
                  <a:pt x="101555" y="168532"/>
                  <a:pt x="101555" y="168078"/>
                  <a:pt x="101555" y="167774"/>
                </a:cubicBezTo>
                <a:cubicBezTo>
                  <a:pt x="103377" y="134424"/>
                  <a:pt x="116132" y="103500"/>
                  <a:pt x="136176" y="79851"/>
                </a:cubicBezTo>
                <a:cubicBezTo>
                  <a:pt x="144527" y="69998"/>
                  <a:pt x="154094" y="61357"/>
                  <a:pt x="164723" y="54233"/>
                </a:cubicBezTo>
                <a:lnTo>
                  <a:pt x="131772" y="21489"/>
                </a:lnTo>
                <a:cubicBezTo>
                  <a:pt x="126761" y="16335"/>
                  <a:pt x="126761" y="8907"/>
                  <a:pt x="131772" y="3753"/>
                </a:cubicBezTo>
                <a:cubicBezTo>
                  <a:pt x="134278" y="1251"/>
                  <a:pt x="137428" y="1"/>
                  <a:pt x="140598" y="1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îSlïḍé">
            <a:extLst>
              <a:ext uri="{FF2B5EF4-FFF2-40B4-BE49-F238E27FC236}">
                <a16:creationId xmlns:a16="http://schemas.microsoft.com/office/drawing/2014/main" id="{E9D97715-0E82-4B97-AA54-E84E6DB69B4B}"/>
              </a:ext>
            </a:extLst>
          </p:cNvPr>
          <p:cNvSpPr/>
          <p:nvPr/>
        </p:nvSpPr>
        <p:spPr>
          <a:xfrm>
            <a:off x="7888096" y="1797523"/>
            <a:ext cx="254469" cy="304274"/>
          </a:xfrm>
          <a:custGeom>
            <a:avLst/>
            <a:gdLst>
              <a:gd name="connsiteX0" fmla="*/ 468696 w 506660"/>
              <a:gd name="connsiteY0" fmla="*/ 200990 h 605824"/>
              <a:gd name="connsiteX1" fmla="*/ 506660 w 506660"/>
              <a:gd name="connsiteY1" fmla="*/ 238894 h 605824"/>
              <a:gd name="connsiteX2" fmla="*/ 506660 w 506660"/>
              <a:gd name="connsiteY2" fmla="*/ 415982 h 605824"/>
              <a:gd name="connsiteX3" fmla="*/ 468696 w 506660"/>
              <a:gd name="connsiteY3" fmla="*/ 454037 h 605824"/>
              <a:gd name="connsiteX4" fmla="*/ 430732 w 506660"/>
              <a:gd name="connsiteY4" fmla="*/ 415982 h 605824"/>
              <a:gd name="connsiteX5" fmla="*/ 430732 w 506660"/>
              <a:gd name="connsiteY5" fmla="*/ 238894 h 605824"/>
              <a:gd name="connsiteX6" fmla="*/ 468696 w 506660"/>
              <a:gd name="connsiteY6" fmla="*/ 200990 h 605824"/>
              <a:gd name="connsiteX7" fmla="*/ 101403 w 506660"/>
              <a:gd name="connsiteY7" fmla="*/ 200990 h 605824"/>
              <a:gd name="connsiteX8" fmla="*/ 405399 w 506660"/>
              <a:gd name="connsiteY8" fmla="*/ 200990 h 605824"/>
              <a:gd name="connsiteX9" fmla="*/ 405399 w 506660"/>
              <a:gd name="connsiteY9" fmla="*/ 454049 h 605824"/>
              <a:gd name="connsiteX10" fmla="*/ 380041 w 506660"/>
              <a:gd name="connsiteY10" fmla="*/ 479370 h 605824"/>
              <a:gd name="connsiteX11" fmla="*/ 354682 w 506660"/>
              <a:gd name="connsiteY11" fmla="*/ 479370 h 605824"/>
              <a:gd name="connsiteX12" fmla="*/ 354682 w 506660"/>
              <a:gd name="connsiteY12" fmla="*/ 567918 h 605824"/>
              <a:gd name="connsiteX13" fmla="*/ 316721 w 506660"/>
              <a:gd name="connsiteY13" fmla="*/ 605824 h 605824"/>
              <a:gd name="connsiteX14" fmla="*/ 278759 w 506660"/>
              <a:gd name="connsiteY14" fmla="*/ 567918 h 605824"/>
              <a:gd name="connsiteX15" fmla="*/ 278759 w 506660"/>
              <a:gd name="connsiteY15" fmla="*/ 479370 h 605824"/>
              <a:gd name="connsiteX16" fmla="*/ 228043 w 506660"/>
              <a:gd name="connsiteY16" fmla="*/ 479370 h 605824"/>
              <a:gd name="connsiteX17" fmla="*/ 228043 w 506660"/>
              <a:gd name="connsiteY17" fmla="*/ 567918 h 605824"/>
              <a:gd name="connsiteX18" fmla="*/ 190081 w 506660"/>
              <a:gd name="connsiteY18" fmla="*/ 605824 h 605824"/>
              <a:gd name="connsiteX19" fmla="*/ 152120 w 506660"/>
              <a:gd name="connsiteY19" fmla="*/ 567918 h 605824"/>
              <a:gd name="connsiteX20" fmla="*/ 152120 w 506660"/>
              <a:gd name="connsiteY20" fmla="*/ 479370 h 605824"/>
              <a:gd name="connsiteX21" fmla="*/ 126761 w 506660"/>
              <a:gd name="connsiteY21" fmla="*/ 479370 h 605824"/>
              <a:gd name="connsiteX22" fmla="*/ 101403 w 506660"/>
              <a:gd name="connsiteY22" fmla="*/ 454049 h 605824"/>
              <a:gd name="connsiteX23" fmla="*/ 38111 w 506660"/>
              <a:gd name="connsiteY23" fmla="*/ 200990 h 605824"/>
              <a:gd name="connsiteX24" fmla="*/ 76070 w 506660"/>
              <a:gd name="connsiteY24" fmla="*/ 238894 h 605824"/>
              <a:gd name="connsiteX25" fmla="*/ 76070 w 506660"/>
              <a:gd name="connsiteY25" fmla="*/ 415982 h 605824"/>
              <a:gd name="connsiteX26" fmla="*/ 38111 w 506660"/>
              <a:gd name="connsiteY26" fmla="*/ 454037 h 605824"/>
              <a:gd name="connsiteX27" fmla="*/ 0 w 506660"/>
              <a:gd name="connsiteY27" fmla="*/ 415982 h 605824"/>
              <a:gd name="connsiteX28" fmla="*/ 0 w 506660"/>
              <a:gd name="connsiteY28" fmla="*/ 238894 h 605824"/>
              <a:gd name="connsiteX29" fmla="*/ 38111 w 506660"/>
              <a:gd name="connsiteY29" fmla="*/ 200990 h 605824"/>
              <a:gd name="connsiteX30" fmla="*/ 316721 w 506660"/>
              <a:gd name="connsiteY30" fmla="*/ 93495 h 605824"/>
              <a:gd name="connsiteX31" fmla="*/ 297740 w 506660"/>
              <a:gd name="connsiteY31" fmla="*/ 112444 h 605824"/>
              <a:gd name="connsiteX32" fmla="*/ 316721 w 506660"/>
              <a:gd name="connsiteY32" fmla="*/ 131544 h 605824"/>
              <a:gd name="connsiteX33" fmla="*/ 335702 w 506660"/>
              <a:gd name="connsiteY33" fmla="*/ 112444 h 605824"/>
              <a:gd name="connsiteX34" fmla="*/ 316721 w 506660"/>
              <a:gd name="connsiteY34" fmla="*/ 93495 h 605824"/>
              <a:gd name="connsiteX35" fmla="*/ 189929 w 506660"/>
              <a:gd name="connsiteY35" fmla="*/ 93495 h 605824"/>
              <a:gd name="connsiteX36" fmla="*/ 170949 w 506660"/>
              <a:gd name="connsiteY36" fmla="*/ 112444 h 605824"/>
              <a:gd name="connsiteX37" fmla="*/ 189929 w 506660"/>
              <a:gd name="connsiteY37" fmla="*/ 131544 h 605824"/>
              <a:gd name="connsiteX38" fmla="*/ 209062 w 506660"/>
              <a:gd name="connsiteY38" fmla="*/ 112444 h 605824"/>
              <a:gd name="connsiteX39" fmla="*/ 189929 w 506660"/>
              <a:gd name="connsiteY39" fmla="*/ 93495 h 605824"/>
              <a:gd name="connsiteX40" fmla="*/ 140598 w 506660"/>
              <a:gd name="connsiteY40" fmla="*/ 1 h 605824"/>
              <a:gd name="connsiteX41" fmla="*/ 149538 w 506660"/>
              <a:gd name="connsiteY41" fmla="*/ 3753 h 605824"/>
              <a:gd name="connsiteX42" fmla="*/ 183552 w 506660"/>
              <a:gd name="connsiteY42" fmla="*/ 37557 h 605824"/>
              <a:gd name="connsiteX43" fmla="*/ 185070 w 506660"/>
              <a:gd name="connsiteY43" fmla="*/ 39225 h 605824"/>
              <a:gd name="connsiteX44" fmla="*/ 252945 w 506660"/>
              <a:gd name="connsiteY44" fmla="*/ 24066 h 605824"/>
              <a:gd name="connsiteX45" fmla="*/ 253401 w 506660"/>
              <a:gd name="connsiteY45" fmla="*/ 24066 h 605824"/>
              <a:gd name="connsiteX46" fmla="*/ 253705 w 506660"/>
              <a:gd name="connsiteY46" fmla="*/ 24066 h 605824"/>
              <a:gd name="connsiteX47" fmla="*/ 321732 w 506660"/>
              <a:gd name="connsiteY47" fmla="*/ 39225 h 605824"/>
              <a:gd name="connsiteX48" fmla="*/ 323250 w 506660"/>
              <a:gd name="connsiteY48" fmla="*/ 37557 h 605824"/>
              <a:gd name="connsiteX49" fmla="*/ 357264 w 506660"/>
              <a:gd name="connsiteY49" fmla="*/ 3753 h 605824"/>
              <a:gd name="connsiteX50" fmla="*/ 375030 w 506660"/>
              <a:gd name="connsiteY50" fmla="*/ 3753 h 605824"/>
              <a:gd name="connsiteX51" fmla="*/ 375030 w 506660"/>
              <a:gd name="connsiteY51" fmla="*/ 21489 h 605824"/>
              <a:gd name="connsiteX52" fmla="*/ 342079 w 506660"/>
              <a:gd name="connsiteY52" fmla="*/ 54233 h 605824"/>
              <a:gd name="connsiteX53" fmla="*/ 370626 w 506660"/>
              <a:gd name="connsiteY53" fmla="*/ 79851 h 605824"/>
              <a:gd name="connsiteX54" fmla="*/ 405247 w 506660"/>
              <a:gd name="connsiteY54" fmla="*/ 167774 h 605824"/>
              <a:gd name="connsiteX55" fmla="*/ 405247 w 506660"/>
              <a:gd name="connsiteY55" fmla="*/ 168836 h 605824"/>
              <a:gd name="connsiteX56" fmla="*/ 405399 w 506660"/>
              <a:gd name="connsiteY56" fmla="*/ 175657 h 605824"/>
              <a:gd name="connsiteX57" fmla="*/ 101403 w 506660"/>
              <a:gd name="connsiteY57" fmla="*/ 175657 h 605824"/>
              <a:gd name="connsiteX58" fmla="*/ 101555 w 506660"/>
              <a:gd name="connsiteY58" fmla="*/ 168836 h 605824"/>
              <a:gd name="connsiteX59" fmla="*/ 101555 w 506660"/>
              <a:gd name="connsiteY59" fmla="*/ 167774 h 605824"/>
              <a:gd name="connsiteX60" fmla="*/ 136176 w 506660"/>
              <a:gd name="connsiteY60" fmla="*/ 79851 h 605824"/>
              <a:gd name="connsiteX61" fmla="*/ 164723 w 506660"/>
              <a:gd name="connsiteY61" fmla="*/ 54233 h 605824"/>
              <a:gd name="connsiteX62" fmla="*/ 131772 w 506660"/>
              <a:gd name="connsiteY62" fmla="*/ 21489 h 605824"/>
              <a:gd name="connsiteX63" fmla="*/ 131772 w 506660"/>
              <a:gd name="connsiteY63" fmla="*/ 3753 h 605824"/>
              <a:gd name="connsiteX64" fmla="*/ 140598 w 506660"/>
              <a:gd name="connsiteY64" fmla="*/ 1 h 6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06660" h="605824">
                <a:moveTo>
                  <a:pt x="468696" y="200990"/>
                </a:moveTo>
                <a:cubicBezTo>
                  <a:pt x="489045" y="200990"/>
                  <a:pt x="506660" y="218729"/>
                  <a:pt x="506660" y="238894"/>
                </a:cubicBezTo>
                <a:lnTo>
                  <a:pt x="506660" y="415982"/>
                </a:lnTo>
                <a:cubicBezTo>
                  <a:pt x="506660" y="436298"/>
                  <a:pt x="489045" y="454037"/>
                  <a:pt x="468696" y="454037"/>
                </a:cubicBezTo>
                <a:cubicBezTo>
                  <a:pt x="448499" y="454037"/>
                  <a:pt x="430732" y="436298"/>
                  <a:pt x="430732" y="415982"/>
                </a:cubicBezTo>
                <a:lnTo>
                  <a:pt x="430732" y="238894"/>
                </a:lnTo>
                <a:cubicBezTo>
                  <a:pt x="430732" y="218729"/>
                  <a:pt x="448499" y="200990"/>
                  <a:pt x="468696" y="200990"/>
                </a:cubicBezTo>
                <a:close/>
                <a:moveTo>
                  <a:pt x="101403" y="200990"/>
                </a:moveTo>
                <a:lnTo>
                  <a:pt x="405399" y="200990"/>
                </a:lnTo>
                <a:lnTo>
                  <a:pt x="405399" y="454049"/>
                </a:lnTo>
                <a:cubicBezTo>
                  <a:pt x="405399" y="469212"/>
                  <a:pt x="395225" y="479370"/>
                  <a:pt x="380041" y="479370"/>
                </a:cubicBezTo>
                <a:lnTo>
                  <a:pt x="354682" y="479370"/>
                </a:lnTo>
                <a:lnTo>
                  <a:pt x="354682" y="567918"/>
                </a:lnTo>
                <a:cubicBezTo>
                  <a:pt x="354682" y="588084"/>
                  <a:pt x="337068" y="605824"/>
                  <a:pt x="316721" y="605824"/>
                </a:cubicBezTo>
                <a:cubicBezTo>
                  <a:pt x="296373" y="605824"/>
                  <a:pt x="278759" y="588084"/>
                  <a:pt x="278759" y="567918"/>
                </a:cubicBezTo>
                <a:lnTo>
                  <a:pt x="278759" y="479370"/>
                </a:lnTo>
                <a:lnTo>
                  <a:pt x="228043" y="479370"/>
                </a:lnTo>
                <a:lnTo>
                  <a:pt x="228043" y="567918"/>
                </a:lnTo>
                <a:cubicBezTo>
                  <a:pt x="228043" y="588084"/>
                  <a:pt x="210277" y="605824"/>
                  <a:pt x="190081" y="605824"/>
                </a:cubicBezTo>
                <a:cubicBezTo>
                  <a:pt x="169734" y="605824"/>
                  <a:pt x="152120" y="588084"/>
                  <a:pt x="152120" y="567918"/>
                </a:cubicBezTo>
                <a:lnTo>
                  <a:pt x="152120" y="479370"/>
                </a:lnTo>
                <a:lnTo>
                  <a:pt x="126761" y="479370"/>
                </a:lnTo>
                <a:cubicBezTo>
                  <a:pt x="111425" y="479370"/>
                  <a:pt x="101403" y="469212"/>
                  <a:pt x="101403" y="454049"/>
                </a:cubicBezTo>
                <a:close/>
                <a:moveTo>
                  <a:pt x="38111" y="200990"/>
                </a:moveTo>
                <a:cubicBezTo>
                  <a:pt x="58305" y="200990"/>
                  <a:pt x="76070" y="218729"/>
                  <a:pt x="76070" y="238894"/>
                </a:cubicBezTo>
                <a:lnTo>
                  <a:pt x="76070" y="415982"/>
                </a:lnTo>
                <a:cubicBezTo>
                  <a:pt x="76070" y="436298"/>
                  <a:pt x="58305" y="454037"/>
                  <a:pt x="38111" y="454037"/>
                </a:cubicBezTo>
                <a:cubicBezTo>
                  <a:pt x="17765" y="454037"/>
                  <a:pt x="0" y="436298"/>
                  <a:pt x="0" y="415982"/>
                </a:cubicBezTo>
                <a:lnTo>
                  <a:pt x="0" y="238894"/>
                </a:lnTo>
                <a:cubicBezTo>
                  <a:pt x="0" y="218729"/>
                  <a:pt x="17765" y="200990"/>
                  <a:pt x="38111" y="200990"/>
                </a:cubicBezTo>
                <a:close/>
                <a:moveTo>
                  <a:pt x="316721" y="93495"/>
                </a:moveTo>
                <a:cubicBezTo>
                  <a:pt x="306243" y="93495"/>
                  <a:pt x="297740" y="101984"/>
                  <a:pt x="297740" y="112444"/>
                </a:cubicBezTo>
                <a:cubicBezTo>
                  <a:pt x="297740" y="122903"/>
                  <a:pt x="306243" y="131544"/>
                  <a:pt x="316721" y="131544"/>
                </a:cubicBezTo>
                <a:cubicBezTo>
                  <a:pt x="327198" y="131544"/>
                  <a:pt x="335702" y="122903"/>
                  <a:pt x="335702" y="112444"/>
                </a:cubicBezTo>
                <a:cubicBezTo>
                  <a:pt x="335702" y="101984"/>
                  <a:pt x="327198" y="93495"/>
                  <a:pt x="316721" y="93495"/>
                </a:cubicBezTo>
                <a:close/>
                <a:moveTo>
                  <a:pt x="189929" y="93495"/>
                </a:moveTo>
                <a:cubicBezTo>
                  <a:pt x="179452" y="93495"/>
                  <a:pt x="170949" y="101984"/>
                  <a:pt x="170949" y="112444"/>
                </a:cubicBezTo>
                <a:cubicBezTo>
                  <a:pt x="170949" y="122903"/>
                  <a:pt x="179452" y="131544"/>
                  <a:pt x="189929" y="131544"/>
                </a:cubicBezTo>
                <a:cubicBezTo>
                  <a:pt x="200559" y="131544"/>
                  <a:pt x="209062" y="122903"/>
                  <a:pt x="209062" y="112444"/>
                </a:cubicBezTo>
                <a:cubicBezTo>
                  <a:pt x="209062" y="101984"/>
                  <a:pt x="200559" y="93495"/>
                  <a:pt x="189929" y="93495"/>
                </a:cubicBezTo>
                <a:close/>
                <a:moveTo>
                  <a:pt x="140598" y="1"/>
                </a:moveTo>
                <a:cubicBezTo>
                  <a:pt x="143768" y="1"/>
                  <a:pt x="146957" y="1251"/>
                  <a:pt x="149538" y="3753"/>
                </a:cubicBezTo>
                <a:lnTo>
                  <a:pt x="183552" y="37557"/>
                </a:lnTo>
                <a:lnTo>
                  <a:pt x="185070" y="39225"/>
                </a:lnTo>
                <a:cubicBezTo>
                  <a:pt x="205266" y="29068"/>
                  <a:pt x="227891" y="24066"/>
                  <a:pt x="252945" y="24066"/>
                </a:cubicBezTo>
                <a:cubicBezTo>
                  <a:pt x="253097" y="24066"/>
                  <a:pt x="253249" y="24066"/>
                  <a:pt x="253401" y="24066"/>
                </a:cubicBezTo>
                <a:cubicBezTo>
                  <a:pt x="253553" y="24066"/>
                  <a:pt x="253553" y="24066"/>
                  <a:pt x="253705" y="24066"/>
                </a:cubicBezTo>
                <a:cubicBezTo>
                  <a:pt x="278911" y="24066"/>
                  <a:pt x="301536" y="29068"/>
                  <a:pt x="321732" y="39225"/>
                </a:cubicBezTo>
                <a:lnTo>
                  <a:pt x="323250" y="37557"/>
                </a:lnTo>
                <a:lnTo>
                  <a:pt x="357264" y="3753"/>
                </a:lnTo>
                <a:cubicBezTo>
                  <a:pt x="362427" y="-1250"/>
                  <a:pt x="369867" y="-1250"/>
                  <a:pt x="375030" y="3753"/>
                </a:cubicBezTo>
                <a:cubicBezTo>
                  <a:pt x="380041" y="8907"/>
                  <a:pt x="380041" y="16335"/>
                  <a:pt x="375030" y="21489"/>
                </a:cubicBezTo>
                <a:lnTo>
                  <a:pt x="342079" y="54233"/>
                </a:lnTo>
                <a:cubicBezTo>
                  <a:pt x="352708" y="61357"/>
                  <a:pt x="362275" y="69998"/>
                  <a:pt x="370626" y="79851"/>
                </a:cubicBezTo>
                <a:cubicBezTo>
                  <a:pt x="390670" y="103500"/>
                  <a:pt x="403425" y="134424"/>
                  <a:pt x="405247" y="167774"/>
                </a:cubicBezTo>
                <a:cubicBezTo>
                  <a:pt x="405247" y="168078"/>
                  <a:pt x="405247" y="168532"/>
                  <a:pt x="405247" y="168836"/>
                </a:cubicBezTo>
                <a:cubicBezTo>
                  <a:pt x="405399" y="171109"/>
                  <a:pt x="405399" y="173383"/>
                  <a:pt x="405399" y="175657"/>
                </a:cubicBezTo>
                <a:lnTo>
                  <a:pt x="101403" y="175657"/>
                </a:lnTo>
                <a:cubicBezTo>
                  <a:pt x="101403" y="173383"/>
                  <a:pt x="101403" y="171109"/>
                  <a:pt x="101555" y="168836"/>
                </a:cubicBezTo>
                <a:cubicBezTo>
                  <a:pt x="101555" y="168532"/>
                  <a:pt x="101555" y="168078"/>
                  <a:pt x="101555" y="167774"/>
                </a:cubicBezTo>
                <a:cubicBezTo>
                  <a:pt x="103377" y="134424"/>
                  <a:pt x="116132" y="103500"/>
                  <a:pt x="136176" y="79851"/>
                </a:cubicBezTo>
                <a:cubicBezTo>
                  <a:pt x="144527" y="69998"/>
                  <a:pt x="154094" y="61357"/>
                  <a:pt x="164723" y="54233"/>
                </a:cubicBezTo>
                <a:lnTo>
                  <a:pt x="131772" y="21489"/>
                </a:lnTo>
                <a:cubicBezTo>
                  <a:pt x="126761" y="16335"/>
                  <a:pt x="126761" y="8907"/>
                  <a:pt x="131772" y="3753"/>
                </a:cubicBezTo>
                <a:cubicBezTo>
                  <a:pt x="134278" y="1251"/>
                  <a:pt x="137428" y="1"/>
                  <a:pt x="140598" y="1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A3AEBBB-0F56-4A72-9BB3-78C10870C149}"/>
              </a:ext>
            </a:extLst>
          </p:cNvPr>
          <p:cNvCxnSpPr/>
          <p:nvPr/>
        </p:nvCxnSpPr>
        <p:spPr>
          <a:xfrm>
            <a:off x="4631914" y="4889939"/>
            <a:ext cx="0" cy="82829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12E473F-B485-4FEB-8B47-5801C5899B81}"/>
              </a:ext>
            </a:extLst>
          </p:cNvPr>
          <p:cNvCxnSpPr/>
          <p:nvPr/>
        </p:nvCxnSpPr>
        <p:spPr>
          <a:xfrm>
            <a:off x="7323183" y="4889939"/>
            <a:ext cx="0" cy="82829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DC93331-CEEB-483F-88D1-F9DBDFFDFF26}"/>
              </a:ext>
            </a:extLst>
          </p:cNvPr>
          <p:cNvGrpSpPr/>
          <p:nvPr/>
        </p:nvGrpSpPr>
        <p:grpSpPr>
          <a:xfrm>
            <a:off x="280462" y="345507"/>
            <a:ext cx="567919" cy="567919"/>
            <a:chOff x="280462" y="345507"/>
            <a:chExt cx="567919" cy="567919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CCD11B7F-A897-43EF-90FF-9DC172E82928}"/>
                </a:ext>
              </a:extLst>
            </p:cNvPr>
            <p:cNvSpPr/>
            <p:nvPr/>
          </p:nvSpPr>
          <p:spPr>
            <a:xfrm>
              <a:off x="280462" y="345507"/>
              <a:ext cx="567919" cy="567919"/>
            </a:xfrm>
            <a:prstGeom prst="ellipse">
              <a:avLst/>
            </a:prstGeom>
            <a:solidFill>
              <a:srgbClr val="3A4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alarm-bell_72693">
              <a:extLst>
                <a:ext uri="{FF2B5EF4-FFF2-40B4-BE49-F238E27FC236}">
                  <a16:creationId xmlns:a16="http://schemas.microsoft.com/office/drawing/2014/main" id="{FEFF355E-2842-4703-89AD-134F8FE782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979" y="481908"/>
              <a:ext cx="264884" cy="29511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85" h="607851">
                  <a:moveTo>
                    <a:pt x="205579" y="557256"/>
                  </a:moveTo>
                  <a:cubicBezTo>
                    <a:pt x="226318" y="557852"/>
                    <a:pt x="248697" y="558150"/>
                    <a:pt x="272793" y="558150"/>
                  </a:cubicBezTo>
                  <a:cubicBezTo>
                    <a:pt x="296888" y="558150"/>
                    <a:pt x="319268" y="557852"/>
                    <a:pt x="340006" y="557256"/>
                  </a:cubicBezTo>
                  <a:cubicBezTo>
                    <a:pt x="331651" y="586465"/>
                    <a:pt x="304721" y="607851"/>
                    <a:pt x="272793" y="607851"/>
                  </a:cubicBezTo>
                  <a:cubicBezTo>
                    <a:pt x="240864" y="607851"/>
                    <a:pt x="213934" y="586465"/>
                    <a:pt x="205579" y="557256"/>
                  </a:cubicBezTo>
                  <a:close/>
                  <a:moveTo>
                    <a:pt x="272793" y="0"/>
                  </a:moveTo>
                  <a:cubicBezTo>
                    <a:pt x="376035" y="0"/>
                    <a:pt x="459733" y="117091"/>
                    <a:pt x="459733" y="261443"/>
                  </a:cubicBezTo>
                  <a:cubicBezTo>
                    <a:pt x="459733" y="405870"/>
                    <a:pt x="746110" y="522961"/>
                    <a:pt x="272793" y="522961"/>
                  </a:cubicBezTo>
                  <a:cubicBezTo>
                    <a:pt x="-200525" y="522961"/>
                    <a:pt x="85852" y="405870"/>
                    <a:pt x="85852" y="261443"/>
                  </a:cubicBezTo>
                  <a:cubicBezTo>
                    <a:pt x="85852" y="117091"/>
                    <a:pt x="169550" y="0"/>
                    <a:pt x="27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75DF94D3-23F5-4639-A29A-E1D70D712F71}"/>
              </a:ext>
            </a:extLst>
          </p:cNvPr>
          <p:cNvSpPr txBox="1"/>
          <p:nvPr/>
        </p:nvSpPr>
        <p:spPr>
          <a:xfrm>
            <a:off x="848380" y="451761"/>
            <a:ext cx="2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íṩḻíḓé">
            <a:extLst>
              <a:ext uri="{FF2B5EF4-FFF2-40B4-BE49-F238E27FC236}">
                <a16:creationId xmlns:a16="http://schemas.microsoft.com/office/drawing/2014/main" id="{44CDEBA7-0CC1-4FDD-A91C-908961CD9277}"/>
              </a:ext>
            </a:extLst>
          </p:cNvPr>
          <p:cNvSpPr/>
          <p:nvPr/>
        </p:nvSpPr>
        <p:spPr>
          <a:xfrm>
            <a:off x="1836213" y="4836233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íṩḻíḓé">
            <a:extLst>
              <a:ext uri="{FF2B5EF4-FFF2-40B4-BE49-F238E27FC236}">
                <a16:creationId xmlns:a16="http://schemas.microsoft.com/office/drawing/2014/main" id="{76CC3829-52DD-47FA-A3E8-7FC5FA43B3E6}"/>
              </a:ext>
            </a:extLst>
          </p:cNvPr>
          <p:cNvSpPr/>
          <p:nvPr/>
        </p:nvSpPr>
        <p:spPr>
          <a:xfrm>
            <a:off x="4893744" y="4872677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íṩḻíḓé">
            <a:extLst>
              <a:ext uri="{FF2B5EF4-FFF2-40B4-BE49-F238E27FC236}">
                <a16:creationId xmlns:a16="http://schemas.microsoft.com/office/drawing/2014/main" id="{4B64D41F-758F-4C3D-AA16-222D1C9D5D24}"/>
              </a:ext>
            </a:extLst>
          </p:cNvPr>
          <p:cNvSpPr/>
          <p:nvPr/>
        </p:nvSpPr>
        <p:spPr>
          <a:xfrm>
            <a:off x="7973924" y="4872677"/>
            <a:ext cx="22719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0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vptqywy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969</Words>
  <Application>Microsoft Office PowerPoint</Application>
  <PresentationFormat>宽屏</PresentationFormat>
  <Paragraphs>173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251</cp:revision>
  <dcterms:created xsi:type="dcterms:W3CDTF">2019-03-29T12:25:33Z</dcterms:created>
  <dcterms:modified xsi:type="dcterms:W3CDTF">2022-08-03T03:52:24Z</dcterms:modified>
</cp:coreProperties>
</file>