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1" r:id="rId2"/>
  </p:sldMasterIdLst>
  <p:notesMasterIdLst>
    <p:notesMasterId r:id="rId9"/>
  </p:notesMasterIdLst>
  <p:sldIdLst>
    <p:sldId id="256" r:id="rId3"/>
    <p:sldId id="258" r:id="rId4"/>
    <p:sldId id="264" r:id="rId5"/>
    <p:sldId id="265" r:id="rId6"/>
    <p:sldId id="259" r:id="rId7"/>
    <p:sldId id="270" r:id="rId8"/>
  </p:sldIdLst>
  <p:sldSz cx="9144000" cy="5143500" type="screen16x9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27" autoAdjust="0"/>
  </p:normalViewPr>
  <p:slideViewPr>
    <p:cSldViewPr>
      <p:cViewPr varScale="1">
        <p:scale>
          <a:sx n="95" d="100"/>
          <a:sy n="95" d="100"/>
        </p:scale>
        <p:origin x="66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94D69-AF59-4EBA-BC6D-238E37D63C1C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E6CE0-5A29-409F-BCC8-1AB33AAC5A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44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E6CE0-5A29-409F-BCC8-1AB33AAC5A0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343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0B7BD-E29C-40E4-8516-C397903BC5C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783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E6CE0-5A29-409F-BCC8-1AB33AAC5A0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653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E6CE0-5A29-409F-BCC8-1AB33AAC5A0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84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0B7BD-E29C-40E4-8516-C397903BC5C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680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28D88-40BE-4828-9250-3454C7DFCA9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894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2022/8/4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357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2022/8/4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460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2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87624" y="502663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05565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15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868" y="25141"/>
            <a:ext cx="8878842" cy="50932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452" y="2787774"/>
            <a:ext cx="8677673" cy="2254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0" y="339502"/>
            <a:ext cx="571501" cy="436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6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:a14="http://schemas.microsoft.com/office/drawing/2010/main"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7" y="0"/>
            <a:ext cx="9138926" cy="51435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798" y="2149715"/>
            <a:ext cx="1499619" cy="82601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244" y="771550"/>
            <a:ext cx="1993396" cy="1200914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3400976"/>
            <a:ext cx="2664296" cy="14422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134" y="3451857"/>
            <a:ext cx="862586" cy="66751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3215984"/>
            <a:ext cx="975362" cy="93527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078573"/>
            <a:ext cx="1161290" cy="7254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4281645"/>
            <a:ext cx="902210" cy="59436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89604"/>
            <a:ext cx="9144000" cy="145389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3785995"/>
            <a:ext cx="563881" cy="39014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008" y="4522057"/>
            <a:ext cx="838202" cy="56388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4699221"/>
            <a:ext cx="411481" cy="35356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9038" y="2825750"/>
            <a:ext cx="2149617" cy="1519981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603" y="2847978"/>
            <a:ext cx="64008" cy="2334773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4675" y="3465459"/>
            <a:ext cx="51816" cy="174041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368" y="2985512"/>
            <a:ext cx="923546" cy="93269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2" y="2248153"/>
            <a:ext cx="1146050" cy="115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7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:a14="http://schemas.microsoft.com/office/drawing/2010/main"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63" dur="17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75" dur="16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683568" y="4948014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下载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http://www.1ppt.com/xiazai/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7" y="1427"/>
            <a:ext cx="9138926" cy="514064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404"/>
            <a:ext cx="9144000" cy="76809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0"/>
            <a:ext cx="1329103" cy="106939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628" y="3723877"/>
            <a:ext cx="1309596" cy="154735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4089" y="3392049"/>
            <a:ext cx="2231140" cy="176479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433" y="-956642"/>
            <a:ext cx="570926" cy="69169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2538" y="-850240"/>
            <a:ext cx="545606" cy="71640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9311" y="-806541"/>
            <a:ext cx="444120" cy="53806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8246" y="-537506"/>
            <a:ext cx="332401" cy="40271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5602" y="-466301"/>
            <a:ext cx="306705" cy="40271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1729" y="-667660"/>
            <a:ext cx="332401" cy="402717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034" y="-552973"/>
            <a:ext cx="306705" cy="402717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757" y="-919117"/>
            <a:ext cx="557703" cy="73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7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:a14="http://schemas.microsoft.com/office/drawing/2010/main"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9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72475E-6 C -1.38889E-6 0.03522 -0.04132 0.27402 -0.05729 0.33889 C -0.05868 0.44918 -0.21736 0.39821 -0.25399 0.49428 C -0.27621 0.79024 -0.26823 0.8134 -0.24132 0.94037 C -0.20312 1.10163 -0.30798 1.12573 -0.30798 1.16064 " pathEditMode="relative" rAng="0" ptsTypes="fffff">
                                      <p:cBhvr>
                                        <p:cTn id="25" dur="27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9" y="5801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9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77778E-7 -3.04912E-6 C -2.77778E-7 0.03522 -0.01354 0.27711 -0.02951 0.34199 C -0.0309 0.45227 -0.03264 0.5536 -0.06927 0.64968 C -0.10035 0.74792 -0.13021 0.77541 -0.15486 0.82484 C -0.17951 0.87427 -0.19132 0.89033 -0.21684 0.94625 C -0.17865 1.10751 -0.30799 1.12574 -0.30799 1.16065 " pathEditMode="relative" rAng="0" ptsTypes="fffaff">
                                      <p:cBhvr>
                                        <p:cTn id="27" dur="20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9" y="5801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9" dur="15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39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7 -3.04912E-6 C -2.77778E-7 0.03522 -0.01354 0.27711 -0.02951 0.34199 C -0.0309 0.45227 -0.03264 0.5536 -0.06927 0.64968 C -0.10035 0.74792 -0.13021 0.77541 -0.15486 0.82484 C -0.17951 0.87427 -0.19132 0.89033 -0.21684 0.94625 C -0.17865 1.10751 -0.30799 1.12574 -0.30799 1.16065 " pathEditMode="relative" rAng="0" ptsTypes="fffaff">
                                      <p:cBhvr>
                                        <p:cTn id="31" dur="200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9" y="5801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3" dur="20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74019E-6 C -3.61111E-6 0.03522 -0.06145 0.18134 -0.07743 0.24621 C -0.07864 0.3565 -0.03906 0.42416 -0.07569 0.52023 C -0.10711 0.61847 -0.09218 0.68922 -0.10434 0.76027 C -0.11649 0.83132 -0.1151 0.88013 -0.14895 0.94686 C -0.11076 1.10812 -0.30798 1.12573 -0.30798 1.16064 " pathEditMode="relative" rAng="0" ptsTypes="fffaff">
                                      <p:cBhvr>
                                        <p:cTn id="35" dur="29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9" y="5801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9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39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5E-6 9.79302E-7 C 2.5E-6 0.03522 -0.00486 0.19586 -0.02084 0.26073 C -0.02205 0.37102 -0.07136 0.33395 -0.10799 0.43003 C -0.13941 0.52827 -0.14896 0.59808 -0.15573 0.68427 C -0.15434 0.75811 -0.07483 0.79425 -0.10018 0.87365 C -0.06198 1.03491 -0.30799 1.12573 -0.30799 1.16064 " pathEditMode="relative" rAng="0" ptsTypes="fffaff">
                                      <p:cBhvr>
                                        <p:cTn id="39" dur="20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9" y="5801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41" dur="20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39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-3.04912E-6 C 2.77778E-6 0.03522 -0.01354 0.2768 -0.02986 0.34168 C -0.03091 0.45196 0.05364 0.45196 0.01718 0.54804 C -0.01389 0.64597 -0.00573 0.62929 0.00434 0.70621 C 0.01232 0.75997 0.05816 0.82052 0.06475 0.87025 C 0.07135 0.91999 0.03593 0.93914 0.04409 1.00556 C 0.08264 1.16682 0.11389 1.23386 0.11389 1.26846 " pathEditMode="relative" rAng="0" ptsTypes="fffaaff">
                                      <p:cBhvr>
                                        <p:cTn id="43" dur="20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9" y="6342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5" dur="15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39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33333E-6 4.83781E-6 C 3.33333E-6 0.03521 -0.05365 0.19833 -0.06962 0.2632 C -0.07084 0.37349 -0.02014 0.39851 -0.05677 0.49459 C -0.0882 0.59283 -0.1908 0.56997 -0.19809 0.63299 C -0.20539 0.69601 -0.08195 0.7856 -0.10018 0.87364 C -0.06198 1.0349 -0.30799 1.12573 -0.30799 1.16064 " pathEditMode="relative" rAng="0" ptsTypes="fffaff">
                                      <p:cBhvr>
                                        <p:cTn id="47" dur="20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9" y="58017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49" dur="20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3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9237E-6 C 2.77778E-7 0.03521 0.01146 0.22922 -0.00451 0.2941 C -0.00573 0.40438 -0.02014 0.39851 -0.05677 0.49459 C -0.08819 0.59283 -0.02118 0.61816 -0.02847 0.68118 C -0.03576 0.7442 -0.05365 0.79363 -0.10017 0.87365 C -0.06198 1.03491 -0.30799 1.12573 -0.30799 1.16064 " pathEditMode="relative" rAng="0" ptsTypes="fffaff">
                                      <p:cBhvr>
                                        <p:cTn id="51" dur="20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26" y="5801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2627784" cy="107045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2150" y="2859782"/>
            <a:ext cx="4401849" cy="22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1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:a14="http://schemas.microsoft.com/office/drawing/2010/main"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2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2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0952" y="0"/>
            <a:ext cx="9169561" cy="512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13" y="3062032"/>
            <a:ext cx="9144000" cy="1507286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3815675"/>
            <a:ext cx="9195121" cy="14203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754" y="3461251"/>
            <a:ext cx="1053635" cy="149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8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:a14="http://schemas.microsoft.com/office/drawing/2010/main" xmlns="">
      <p:transition spd="slow" advTm="2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F:\辉\桌面\总结\儿童成长\02BG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0" y="-1"/>
            <a:ext cx="9143999" cy="473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95856"/>
            <a:ext cx="3224791" cy="168554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28" y="2521228"/>
            <a:ext cx="752153" cy="2535941"/>
          </a:xfrm>
          <a:prstGeom prst="rect">
            <a:avLst/>
          </a:prstGeom>
        </p:spPr>
      </p:pic>
      <p:pic>
        <p:nvPicPr>
          <p:cNvPr id="46" name="Picture 1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7137440" y="0"/>
            <a:ext cx="2036278" cy="156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12248" y="0"/>
            <a:ext cx="1468604" cy="140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8111" y="3496891"/>
            <a:ext cx="9152111" cy="166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2709021"/>
            <a:ext cx="1670307" cy="185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4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:a14="http://schemas.microsoft.com/office/drawing/2010/main"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00194.pptx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551s1nzt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全屏显示(16:9)</PresentationFormat>
  <Paragraphs>7</Paragraphs>
  <Slides>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微软雅黑</vt:lpstr>
      <vt:lpstr>Arial</vt:lpstr>
      <vt:lpstr>Calibri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/>
  <cp:keywords>www.jpppt.com</cp:keywords>
  <dc:description>www.jpppt.com</dc:description>
  <cp:lastModifiedBy/>
  <cp:revision>1</cp:revision>
  <dcterms:created xsi:type="dcterms:W3CDTF">2017-05-24T06:51:06Z</dcterms:created>
  <dcterms:modified xsi:type="dcterms:W3CDTF">2022-08-04T02:32:26Z</dcterms:modified>
</cp:coreProperties>
</file>