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701" r:id="rId3"/>
  </p:sldMasterIdLst>
  <p:notesMasterIdLst>
    <p:notesMasterId r:id="rId27"/>
  </p:notesMasterIdLst>
  <p:sldIdLst>
    <p:sldId id="272" r:id="rId4"/>
    <p:sldId id="281" r:id="rId5"/>
    <p:sldId id="278" r:id="rId6"/>
    <p:sldId id="267" r:id="rId7"/>
    <p:sldId id="289" r:id="rId8"/>
    <p:sldId id="306" r:id="rId9"/>
    <p:sldId id="296" r:id="rId10"/>
    <p:sldId id="283" r:id="rId11"/>
    <p:sldId id="274" r:id="rId12"/>
    <p:sldId id="276" r:id="rId13"/>
    <p:sldId id="277" r:id="rId14"/>
    <p:sldId id="327" r:id="rId15"/>
    <p:sldId id="284" r:id="rId16"/>
    <p:sldId id="271" r:id="rId17"/>
    <p:sldId id="275" r:id="rId18"/>
    <p:sldId id="318" r:id="rId19"/>
    <p:sldId id="269" r:id="rId20"/>
    <p:sldId id="285" r:id="rId21"/>
    <p:sldId id="290" r:id="rId22"/>
    <p:sldId id="323" r:id="rId23"/>
    <p:sldId id="326" r:id="rId24"/>
    <p:sldId id="319" r:id="rId25"/>
    <p:sldId id="286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1A0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4204599999999997E-2"/>
          <c:y val="9.6922700000000001E-2"/>
          <c:w val="0.95079499999999995"/>
          <c:h val="0.8491349999999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8EAE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</c:v>
                </c:pt>
                <c:pt idx="1">
                  <c:v>36</c:v>
                </c:pt>
                <c:pt idx="2">
                  <c:v>63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6-4317-8C97-18B2F113B6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8D1A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80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C6-4317-8C97-18B2F113B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137369472"/>
        <c:axId val="137371008"/>
      </c:barChart>
      <c:catAx>
        <c:axId val="13736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37371008"/>
        <c:crosses val="autoZero"/>
        <c:auto val="1"/>
        <c:lblAlgn val="ctr"/>
        <c:lblOffset val="100"/>
        <c:noMultiLvlLbl val="1"/>
      </c:catAx>
      <c:valAx>
        <c:axId val="137371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37369472"/>
        <c:crosses val="autoZero"/>
        <c:crossBetween val="between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4204599999999997E-2"/>
          <c:y val="9.6922700000000001E-2"/>
          <c:w val="0.95079499999999995"/>
          <c:h val="0.8491349999999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8EAE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25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8-4270-A784-89387235EF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8D1A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80</c:v>
                </c:pt>
                <c:pt idx="1">
                  <c:v>70</c:v>
                </c:pt>
                <c:pt idx="2">
                  <c:v>45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8-4270-A784-89387235E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137453952"/>
        <c:axId val="137455488"/>
      </c:barChart>
      <c:catAx>
        <c:axId val="13745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37455488"/>
        <c:crosses val="autoZero"/>
        <c:auto val="1"/>
        <c:lblAlgn val="ctr"/>
        <c:lblOffset val="100"/>
        <c:noMultiLvlLbl val="1"/>
      </c:catAx>
      <c:valAx>
        <c:axId val="137455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37453952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4204599999999997E-2"/>
          <c:y val="9.6922700000000001E-2"/>
          <c:w val="0.95079499999999995"/>
          <c:h val="0.8491349999999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8EAE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  <c:pt idx="1">
                  <c:v>36</c:v>
                </c:pt>
                <c:pt idx="2">
                  <c:v>100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2-47AA-A50D-E63B42C9DD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8D1A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120</c:v>
                </c:pt>
                <c:pt idx="1">
                  <c:v>43</c:v>
                </c:pt>
                <c:pt idx="2">
                  <c:v>40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2-47AA-A50D-E63B42C9D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137521792"/>
        <c:axId val="137535872"/>
      </c:barChart>
      <c:catAx>
        <c:axId val="1375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37535872"/>
        <c:crosses val="autoZero"/>
        <c:auto val="1"/>
        <c:lblAlgn val="ctr"/>
        <c:lblOffset val="100"/>
        <c:noMultiLvlLbl val="1"/>
      </c:catAx>
      <c:valAx>
        <c:axId val="137535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37521792"/>
        <c:crosses val="autoZero"/>
        <c:crossBetween val="between"/>
        <c:majorUnit val="45"/>
        <c:minorUnit val="2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4204599999999997E-2"/>
          <c:y val="9.6922700000000001E-2"/>
          <c:w val="0.95079499999999995"/>
          <c:h val="0.8491349999999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8EAE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120</c:v>
                </c:pt>
                <c:pt idx="1">
                  <c:v>36</c:v>
                </c:pt>
                <c:pt idx="2">
                  <c:v>63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A-4DEB-8A4A-40DB45F172A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8D1A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100</c:v>
                </c:pt>
                <c:pt idx="1">
                  <c:v>43</c:v>
                </c:pt>
                <c:pt idx="2">
                  <c:v>80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A-4DEB-8A4A-40DB45F17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137753728"/>
        <c:axId val="137755264"/>
      </c:barChart>
      <c:catAx>
        <c:axId val="137753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37755264"/>
        <c:crosses val="autoZero"/>
        <c:auto val="1"/>
        <c:lblAlgn val="ctr"/>
        <c:lblOffset val="100"/>
        <c:noMultiLvlLbl val="1"/>
      </c:catAx>
      <c:valAx>
        <c:axId val="137755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137753728"/>
        <c:crosses val="autoZero"/>
        <c:crossBetween val="between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>
                <a:satOff val="-3355"/>
                <a:lumOff val="26614"/>
              </a:schemeClr>
            </a:solidFill>
            <a:ln w="12700" cap="flat">
              <a:noFill/>
              <a:miter lim="400000"/>
            </a:ln>
            <a:effectLst/>
          </c:spPr>
          <c:explosion val="1"/>
          <c:dPt>
            <c:idx val="0"/>
            <c:bubble3D val="0"/>
            <c:spPr>
              <a:solidFill>
                <a:srgbClr val="A8D1A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B456-430A-BD1B-993988D5A184}"/>
              </c:ext>
            </c:extLst>
          </c:dPt>
          <c:dPt>
            <c:idx val="1"/>
            <c:bubble3D val="0"/>
            <c:spPr>
              <a:solidFill>
                <a:srgbClr val="22232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56-430A-BD1B-993988D5A184}"/>
              </c:ext>
            </c:extLst>
          </c:dPt>
          <c:dPt>
            <c:idx val="2"/>
            <c:bubble3D val="0"/>
            <c:spPr>
              <a:solidFill>
                <a:srgbClr val="5AC37F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56-430A-BD1B-993988D5A184}"/>
              </c:ext>
            </c:extLst>
          </c:dPt>
          <c:dPt>
            <c:idx val="3"/>
            <c:bubble3D val="0"/>
            <c:spPr>
              <a:solidFill>
                <a:srgbClr val="EBEDF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B456-430A-BD1B-993988D5A18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fld id="{3C607862-2C2D-4F23-BF59-558F17164547}" type="PERCENTAGE">
                      <a:rPr lang="en-US"/>
                      <a:pPr>
                        <a:defRPr/>
                      </a:pPr>
                      <a:t>[百分比]</a:t>
                    </a:fld>
                    <a:endParaRPr lang="en-US"/>
                  </a:p>
                </c:rich>
              </c:tx>
              <c:numFmt formatCode="#,##0%" sourceLinked="0"/>
              <c:spPr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456-430A-BD1B-993988D5A1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fld id="{87F499B1-5017-4F44-93E4-9451FC04BB09}" type="PERCENTAGE">
                      <a:rPr lang="en-US"/>
                      <a:pPr>
                        <a:defRPr/>
                      </a:pPr>
                      <a:t>[百分比]</a:t>
                    </a:fld>
                    <a:endParaRPr lang="en-US"/>
                  </a:p>
                </c:rich>
              </c:tx>
              <c:numFmt formatCode="#,##0%" sourceLinked="0"/>
              <c:spPr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456-430A-BD1B-993988D5A1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fld id="{DD796A10-38C7-427D-8EAF-803457B9D012}" type="PERCENTAGE">
                      <a:rPr lang="en-US"/>
                      <a:pPr>
                        <a:defRPr/>
                      </a:pPr>
                      <a:t>[百分比]</a:t>
                    </a:fld>
                    <a:endParaRPr lang="en-US"/>
                  </a:p>
                </c:rich>
              </c:tx>
              <c:numFmt formatCode="#,##0%" sourceLinked="0"/>
              <c:spPr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456-430A-BD1B-993988D5A1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fld id="{E7F44BF3-4375-49B0-95D7-868248A44F5F}" type="PERCENTAGE">
                      <a:rPr lang="en-US"/>
                      <a:pPr>
                        <a:defRPr/>
                      </a:pPr>
                      <a:t>[百分比]</a:t>
                    </a:fld>
                    <a:endParaRPr lang="en-US"/>
                  </a:p>
                </c:rich>
              </c:tx>
              <c:numFmt formatCode="#,##0%" sourceLinked="0"/>
              <c:spPr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56-430A-BD1B-993988D5A184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July</c:v>
                </c:pt>
                <c:pt idx="3">
                  <c:v>August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</c:v>
                </c:pt>
                <c:pt idx="1">
                  <c:v>60</c:v>
                </c:pt>
                <c:pt idx="2">
                  <c:v>26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56-430A-BD1B-993988D5A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4204599999999997E-2"/>
          <c:y val="8.8358699999999998E-2"/>
          <c:w val="0.95079499999999995"/>
          <c:h val="0.7730019999999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8EAE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</c:v>
                </c:pt>
                <c:pt idx="1">
                  <c:v>36</c:v>
                </c:pt>
                <c:pt idx="2">
                  <c:v>63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B-4792-BA28-B9D693DE91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8D1A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80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B-4792-BA28-B9D693DE9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449648512"/>
        <c:axId val="449650048"/>
      </c:barChart>
      <c:catAx>
        <c:axId val="44964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449650048"/>
        <c:crosses val="autoZero"/>
        <c:auto val="1"/>
        <c:lblAlgn val="ctr"/>
        <c:lblOffset val="100"/>
        <c:noMultiLvlLbl val="1"/>
      </c:catAx>
      <c:valAx>
        <c:axId val="449650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449648512"/>
        <c:crosses val="autoZero"/>
        <c:crossBetween val="between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4204599999999997E-2"/>
          <c:y val="8.8358699999999998E-2"/>
          <c:w val="0.95079499999999995"/>
          <c:h val="0.7730019999999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8EAE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25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0-43F4-93D5-E7CE6433944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8D1A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80</c:v>
                </c:pt>
                <c:pt idx="1">
                  <c:v>70</c:v>
                </c:pt>
                <c:pt idx="2">
                  <c:v>45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0-43F4-93D5-E7CE64339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453673344"/>
        <c:axId val="453674880"/>
      </c:barChart>
      <c:catAx>
        <c:axId val="453673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453674880"/>
        <c:crosses val="autoZero"/>
        <c:auto val="1"/>
        <c:lblAlgn val="ctr"/>
        <c:lblOffset val="100"/>
        <c:noMultiLvlLbl val="1"/>
      </c:catAx>
      <c:valAx>
        <c:axId val="453674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453673344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481655" y="2625159"/>
            <a:ext cx="16092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81932" y="2041441"/>
            <a:ext cx="1608931" cy="158599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290532" y="3939289"/>
            <a:ext cx="16092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90808" y="3355571"/>
            <a:ext cx="1608931" cy="1585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099401" y="2624962"/>
            <a:ext cx="16092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099677" y="2041245"/>
            <a:ext cx="1608931" cy="1585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6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481655" y="2625159"/>
            <a:ext cx="16092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81932" y="2041441"/>
            <a:ext cx="1608931" cy="158599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290532" y="3939289"/>
            <a:ext cx="16092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90808" y="3355571"/>
            <a:ext cx="1608931" cy="1585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099401" y="2624962"/>
            <a:ext cx="16092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099677" y="2041245"/>
            <a:ext cx="1608931" cy="1585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TextBox 13"/>
          <p:cNvSpPr txBox="1"/>
          <p:nvPr userDrawn="1"/>
        </p:nvSpPr>
        <p:spPr>
          <a:xfrm>
            <a:off x="581555" y="62980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14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Oval 8"/>
          <p:cNvSpPr/>
          <p:nvPr userDrawn="1"/>
        </p:nvSpPr>
        <p:spPr>
          <a:xfrm>
            <a:off x="5392693" y="1183135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392693" y="5290045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287335" y="3235780"/>
            <a:ext cx="1609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382930" y="683318"/>
            <a:ext cx="1418022" cy="14173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269694" y="2641362"/>
            <a:ext cx="1636603" cy="16118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81912" y="4790039"/>
            <a:ext cx="1418022" cy="141739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Shape 216"/>
          <p:cNvSpPr/>
          <p:nvPr userDrawn="1"/>
        </p:nvSpPr>
        <p:spPr>
          <a:xfrm>
            <a:off x="-4553" y="1638"/>
            <a:ext cx="12192983" cy="3526876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329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Shape 229"/>
          <p:cNvSpPr/>
          <p:nvPr userDrawn="1"/>
        </p:nvSpPr>
        <p:spPr>
          <a:xfrm>
            <a:off x="1565" y="-3806"/>
            <a:ext cx="3370633" cy="6865613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3969"/>
            <a:ext cx="3371850" cy="6865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 hasCustomPrompt="1"/>
          </p:nvPr>
        </p:nvSpPr>
        <p:spPr>
          <a:xfrm>
            <a:off x="5581649" y="663588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114300">
              <a:spcBef>
                <a:spcPts val="0"/>
              </a:spcBef>
              <a:buSzTx/>
              <a:buNone/>
            </a:lvl2pPr>
            <a:lvl3pPr marL="0" indent="228600">
              <a:spcBef>
                <a:spcPts val="0"/>
              </a:spcBef>
              <a:buSzTx/>
              <a:buNone/>
            </a:lvl3pPr>
            <a:lvl4pPr marL="0" indent="342900">
              <a:spcBef>
                <a:spcPts val="0"/>
              </a:spcBef>
              <a:buSzTx/>
              <a:buNone/>
            </a:lvl4pPr>
            <a:lvl5pPr marL="0" indent="457200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85837" y="502970"/>
            <a:ext cx="3388702" cy="114490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ounded Rectangle 1"/>
          <p:cNvSpPr/>
          <p:nvPr userDrawn="1"/>
        </p:nvSpPr>
        <p:spPr>
          <a:xfrm>
            <a:off x="798463" y="3558500"/>
            <a:ext cx="1905001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95298" y="2807481"/>
            <a:ext cx="1915895" cy="1810679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550516" y="3559512"/>
            <a:ext cx="1905001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7352" y="2808493"/>
            <a:ext cx="1915895" cy="1810679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6515607" y="3560851"/>
            <a:ext cx="1905001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12442" y="2809832"/>
            <a:ext cx="1915895" cy="1810679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9480698" y="3560851"/>
            <a:ext cx="1905001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477534" y="2809832"/>
            <a:ext cx="1915895" cy="1810679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(2) Dark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2"/>
            <a:ext cx="4974996" cy="3142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</a:t>
            </a:r>
            <a:r>
              <a:t>Level One</a:t>
            </a:r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ounded Rectangle 8"/>
          <p:cNvSpPr/>
          <p:nvPr userDrawn="1"/>
        </p:nvSpPr>
        <p:spPr>
          <a:xfrm>
            <a:off x="720831" y="2808259"/>
            <a:ext cx="1715400" cy="309027"/>
          </a:xfrm>
          <a:prstGeom prst="roundRect">
            <a:avLst>
              <a:gd name="adj" fmla="val 7576"/>
            </a:avLst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5912" y="2147094"/>
            <a:ext cx="1727085" cy="1633863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725749" y="5110188"/>
            <a:ext cx="1715400" cy="309027"/>
          </a:xfrm>
          <a:prstGeom prst="roundRect">
            <a:avLst>
              <a:gd name="adj" fmla="val 7576"/>
            </a:avLst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20831" y="4449023"/>
            <a:ext cx="1727085" cy="1633863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099911" y="2816636"/>
            <a:ext cx="1715400" cy="309027"/>
          </a:xfrm>
          <a:prstGeom prst="roundRect">
            <a:avLst>
              <a:gd name="adj" fmla="val 7576"/>
            </a:avLst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94165" y="2155472"/>
            <a:ext cx="1727085" cy="1633863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1773" y="5118565"/>
            <a:ext cx="1715400" cy="309027"/>
          </a:xfrm>
          <a:prstGeom prst="roundRect">
            <a:avLst>
              <a:gd name="adj" fmla="val 7576"/>
            </a:avLst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88227" y="4457401"/>
            <a:ext cx="1727085" cy="1633863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Shape 287"/>
          <p:cNvSpPr/>
          <p:nvPr userDrawn="1"/>
        </p:nvSpPr>
        <p:spPr>
          <a:xfrm>
            <a:off x="65" y="-7507"/>
            <a:ext cx="2540001" cy="6873014"/>
          </a:xfrm>
          <a:prstGeom prst="rect">
            <a:avLst/>
          </a:prstGeom>
          <a:solidFill>
            <a:srgbClr val="3C3E4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" name="Shape 288"/>
          <p:cNvSpPr/>
          <p:nvPr userDrawn="1"/>
        </p:nvSpPr>
        <p:spPr>
          <a:xfrm>
            <a:off x="7114172" y="-7507"/>
            <a:ext cx="2540001" cy="6873014"/>
          </a:xfrm>
          <a:prstGeom prst="rect">
            <a:avLst/>
          </a:prstGeom>
          <a:solidFill>
            <a:srgbClr val="3C3E4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" name="Shape 289"/>
          <p:cNvSpPr/>
          <p:nvPr userDrawn="1"/>
        </p:nvSpPr>
        <p:spPr>
          <a:xfrm>
            <a:off x="9652422" y="-7507"/>
            <a:ext cx="2540001" cy="6873014"/>
          </a:xfrm>
          <a:prstGeom prst="rect">
            <a:avLst/>
          </a:prstGeom>
          <a:solidFill>
            <a:srgbClr val="3234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7507"/>
            <a:ext cx="2540000" cy="687301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13200" y="-7507"/>
            <a:ext cx="2544108" cy="68730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657308" y="-7507"/>
            <a:ext cx="2540000" cy="68715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890121" y="1534659"/>
            <a:ext cx="1906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875658" y="782114"/>
            <a:ext cx="1931400" cy="192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175" y="0"/>
            <a:ext cx="12192000" cy="6858000"/>
          </a:xfrm>
          <a:noFill/>
        </p:spPr>
        <p:txBody>
          <a:bodyPr/>
          <a:lstStyle/>
          <a:p>
            <a:pPr lvl="1"/>
            <a:r>
              <a:rPr lang="en-US" dirty="0"/>
              <a:t>Drag picture to placeholder or click icon to add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4821678" y="1724988"/>
            <a:ext cx="25416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01101" y="652170"/>
            <a:ext cx="2577265" cy="256928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"/>
          <p:cNvSpPr txBox="1">
            <a:spLocks/>
          </p:cNvSpPr>
          <p:nvPr userDrawn="1"/>
        </p:nvSpPr>
        <p:spPr>
          <a:xfrm>
            <a:off x="5970195" y="6535738"/>
            <a:ext cx="24526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9pPr>
          </a:lstStyle>
          <a:p>
            <a:fld id="{86CB4B4D-7CA3-9044-876B-883B54F8677D}" type="slidenum">
              <a:rPr lang="uk-UA" sz="1200" smtClean="0"/>
              <a:pPr/>
              <a:t>‹#›</a:t>
            </a:fld>
            <a:endParaRPr lang="uk-UA" sz="1200" dirty="0"/>
          </a:p>
        </p:txBody>
      </p:sp>
      <p:sp>
        <p:nvSpPr>
          <p:cNvPr id="4" name="Triangle 3"/>
          <p:cNvSpPr/>
          <p:nvPr userDrawn="1"/>
        </p:nvSpPr>
        <p:spPr>
          <a:xfrm>
            <a:off x="2984004" y="3446649"/>
            <a:ext cx="6226200" cy="591006"/>
          </a:xfrm>
          <a:prstGeom prst="triangl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940422" y="603867"/>
            <a:ext cx="6306662" cy="6254133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s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 hasCustomPrompt="1"/>
          </p:nvPr>
        </p:nvSpPr>
        <p:spPr>
          <a:xfrm>
            <a:off x="5581649" y="663588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114300">
              <a:spcBef>
                <a:spcPts val="0"/>
              </a:spcBef>
              <a:buSzTx/>
              <a:buNone/>
            </a:lvl2pPr>
            <a:lvl3pPr marL="0" indent="228600">
              <a:spcBef>
                <a:spcPts val="0"/>
              </a:spcBef>
              <a:buSzTx/>
              <a:buNone/>
            </a:lvl3pPr>
            <a:lvl4pPr marL="0" indent="342900">
              <a:spcBef>
                <a:spcPts val="0"/>
              </a:spcBef>
              <a:buSzTx/>
              <a:buNone/>
            </a:lvl4pPr>
            <a:lvl5pPr marL="0" indent="457200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85837" y="502970"/>
            <a:ext cx="3388702" cy="114490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4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8025821" y="3281871"/>
            <a:ext cx="3409200" cy="306149"/>
          </a:xfrm>
          <a:prstGeom prst="roundRect">
            <a:avLst>
              <a:gd name="adj" fmla="val 4987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010000" y="678007"/>
            <a:ext cx="3435563" cy="5519188"/>
          </a:xfrm>
          <a:prstGeom prst="roundRect">
            <a:avLst>
              <a:gd name="adj" fmla="val 5058"/>
            </a:avLst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279813"/>
            <a:ext cx="4984108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95000" cy="68572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Oval 1"/>
          <p:cNvSpPr/>
          <p:nvPr userDrawn="1"/>
        </p:nvSpPr>
        <p:spPr>
          <a:xfrm>
            <a:off x="1442733" y="2637393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33802" y="2138219"/>
            <a:ext cx="1415617" cy="141920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378342" y="2646449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69411" y="2147275"/>
            <a:ext cx="1415617" cy="141920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9298128" y="2646449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89197" y="2147275"/>
            <a:ext cx="1415617" cy="141920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598765" y="1912364"/>
            <a:ext cx="2734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90599" y="745674"/>
            <a:ext cx="2754000" cy="2754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504"/>
          <p:cNvSpPr/>
          <p:nvPr userDrawn="1"/>
        </p:nvSpPr>
        <p:spPr>
          <a:xfrm>
            <a:off x="4508500" y="2239797"/>
            <a:ext cx="3175000" cy="3696737"/>
          </a:xfrm>
          <a:prstGeom prst="roundRect">
            <a:avLst>
              <a:gd name="adj" fmla="val 3000"/>
            </a:avLst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99518" y="2230245"/>
            <a:ext cx="3195134" cy="3717364"/>
          </a:xfrm>
          <a:prstGeom prst="roundRect">
            <a:avLst>
              <a:gd name="adj" fmla="val 3098"/>
            </a:avLst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2075312"/>
            <a:ext cx="12192001" cy="297517"/>
          </a:xfrm>
          <a:prstGeom prst="rect">
            <a:avLst/>
          </a:prstGeom>
          <a:solidFill>
            <a:srgbClr val="2223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455000"/>
          </a:xfrm>
          <a:noFill/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9303469" y="3302864"/>
            <a:ext cx="2131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9972" y="2438523"/>
            <a:ext cx="2149200" cy="21492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Oval 1"/>
          <p:cNvSpPr/>
          <p:nvPr userDrawn="1"/>
        </p:nvSpPr>
        <p:spPr>
          <a:xfrm>
            <a:off x="7523402" y="3302864"/>
            <a:ext cx="2131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9905" y="2438523"/>
            <a:ext cx="2149200" cy="21492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10938" y="1571499"/>
            <a:ext cx="1843200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4530" y="853762"/>
            <a:ext cx="1859400" cy="1746000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627722" y="1577049"/>
            <a:ext cx="1843200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21315" y="859312"/>
            <a:ext cx="1859400" cy="1746000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6539854" y="1582599"/>
            <a:ext cx="1843200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33447" y="864862"/>
            <a:ext cx="1859400" cy="1746000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9587668" y="1588149"/>
            <a:ext cx="1843200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81261" y="870412"/>
            <a:ext cx="1859400" cy="1746000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(2) Dark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286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</a:t>
            </a:r>
            <a:r>
              <a:t>Level One</a:t>
            </a:r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4312" y="2760491"/>
            <a:ext cx="4073344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2" y="1956441"/>
            <a:ext cx="4073344" cy="1905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079965" y="2760491"/>
            <a:ext cx="4074591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77656" y="1956441"/>
            <a:ext cx="4071343" cy="1905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154556" y="2760182"/>
            <a:ext cx="4064000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4556" y="1956132"/>
            <a:ext cx="4069557" cy="190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365825" y="3220186"/>
            <a:ext cx="54540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27400" y="664369"/>
            <a:ext cx="5535000" cy="5535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2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2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4"/>
          <p:cNvSpPr/>
          <p:nvPr userDrawn="1"/>
        </p:nvSpPr>
        <p:spPr>
          <a:xfrm>
            <a:off x="-7589" y="4149"/>
            <a:ext cx="12207177" cy="4667506"/>
          </a:xfrm>
          <a:prstGeom prst="rect">
            <a:avLst/>
          </a:prstGeom>
          <a:solidFill>
            <a:srgbClr val="2A2C3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756"/>
          <p:cNvSpPr/>
          <p:nvPr userDrawn="1"/>
        </p:nvSpPr>
        <p:spPr>
          <a:xfrm>
            <a:off x="4056700" y="4666593"/>
            <a:ext cx="4064001" cy="2203368"/>
          </a:xfrm>
          <a:prstGeom prst="rect">
            <a:avLst/>
          </a:prstGeom>
          <a:solidFill>
            <a:srgbClr val="30323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" name="Shape 757"/>
          <p:cNvSpPr/>
          <p:nvPr userDrawn="1"/>
        </p:nvSpPr>
        <p:spPr>
          <a:xfrm>
            <a:off x="0" y="4663418"/>
            <a:ext cx="4056099" cy="2203368"/>
          </a:xfrm>
          <a:prstGeom prst="rect">
            <a:avLst/>
          </a:prstGeom>
          <a:solidFill>
            <a:srgbClr val="27282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1" name="Shape 758"/>
          <p:cNvSpPr/>
          <p:nvPr userDrawn="1"/>
        </p:nvSpPr>
        <p:spPr>
          <a:xfrm>
            <a:off x="8126557" y="4666593"/>
            <a:ext cx="4064001" cy="2203368"/>
          </a:xfrm>
          <a:prstGeom prst="rect">
            <a:avLst/>
          </a:prstGeom>
          <a:solidFill>
            <a:srgbClr val="27282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7938" y="0"/>
            <a:ext cx="12207875" cy="4672013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-7938" y="4672013"/>
            <a:ext cx="4064000" cy="2194719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53177" y="4672013"/>
            <a:ext cx="4064000" cy="2194719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17177" y="4674062"/>
            <a:ext cx="4064000" cy="2192670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laceholder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8462" y="2206662"/>
            <a:ext cx="3238501" cy="205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9" y="0"/>
                </a:moveTo>
                <a:cubicBezTo>
                  <a:pt x="1153" y="0"/>
                  <a:pt x="917" y="1"/>
                  <a:pt x="668" y="125"/>
                </a:cubicBezTo>
                <a:cubicBezTo>
                  <a:pt x="394" y="282"/>
                  <a:pt x="179" y="622"/>
                  <a:pt x="79" y="1054"/>
                </a:cubicBezTo>
                <a:cubicBezTo>
                  <a:pt x="0" y="1448"/>
                  <a:pt x="0" y="1820"/>
                  <a:pt x="0" y="2552"/>
                </a:cubicBezTo>
                <a:lnTo>
                  <a:pt x="0" y="19038"/>
                </a:lnTo>
                <a:cubicBezTo>
                  <a:pt x="0" y="19781"/>
                  <a:pt x="0" y="20152"/>
                  <a:pt x="79" y="20546"/>
                </a:cubicBezTo>
                <a:cubicBezTo>
                  <a:pt x="179" y="20978"/>
                  <a:pt x="394" y="21318"/>
                  <a:pt x="668" y="21475"/>
                </a:cubicBezTo>
                <a:cubicBezTo>
                  <a:pt x="919" y="21600"/>
                  <a:pt x="1155" y="21600"/>
                  <a:pt x="1619" y="21600"/>
                </a:cubicBezTo>
                <a:lnTo>
                  <a:pt x="19975" y="21600"/>
                </a:lnTo>
                <a:cubicBezTo>
                  <a:pt x="20446" y="21600"/>
                  <a:pt x="20681" y="21600"/>
                  <a:pt x="20932" y="21475"/>
                </a:cubicBezTo>
                <a:cubicBezTo>
                  <a:pt x="21206" y="21318"/>
                  <a:pt x="21421" y="20978"/>
                  <a:pt x="21521" y="20546"/>
                </a:cubicBezTo>
                <a:cubicBezTo>
                  <a:pt x="21600" y="20152"/>
                  <a:pt x="21600" y="19780"/>
                  <a:pt x="21600" y="19048"/>
                </a:cubicBezTo>
                <a:lnTo>
                  <a:pt x="21600" y="2562"/>
                </a:lnTo>
                <a:cubicBezTo>
                  <a:pt x="21600" y="1819"/>
                  <a:pt x="21600" y="1448"/>
                  <a:pt x="21521" y="1054"/>
                </a:cubicBezTo>
                <a:cubicBezTo>
                  <a:pt x="21421" y="622"/>
                  <a:pt x="21206" y="282"/>
                  <a:pt x="20932" y="125"/>
                </a:cubicBezTo>
                <a:cubicBezTo>
                  <a:pt x="20681" y="0"/>
                  <a:pt x="20445" y="0"/>
                  <a:pt x="19981" y="0"/>
                </a:cubicBezTo>
                <a:lnTo>
                  <a:pt x="1625" y="0"/>
                </a:lnTo>
                <a:lnTo>
                  <a:pt x="161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ounded Rectangle 1"/>
          <p:cNvSpPr/>
          <p:nvPr userDrawn="1"/>
        </p:nvSpPr>
        <p:spPr>
          <a:xfrm>
            <a:off x="710866" y="3079354"/>
            <a:ext cx="3238501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3108" y="2198533"/>
            <a:ext cx="3258000" cy="20700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464499" y="3087483"/>
            <a:ext cx="3238501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56742" y="2206662"/>
            <a:ext cx="3258000" cy="20700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8233780" y="3079354"/>
            <a:ext cx="3238501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26022" y="2207138"/>
            <a:ext cx="3258000" cy="20700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722573" y="4300649"/>
            <a:ext cx="3396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0103" y="3553119"/>
            <a:ext cx="3418200" cy="1798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380889" y="4300649"/>
            <a:ext cx="3396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68418" y="3553119"/>
            <a:ext cx="3418200" cy="1798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8039204" y="4298665"/>
            <a:ext cx="3396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26733" y="3551135"/>
            <a:ext cx="3418200" cy="1798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8" name="Shape 786"/>
          <p:cNvSpPr/>
          <p:nvPr userDrawn="1"/>
        </p:nvSpPr>
        <p:spPr>
          <a:xfrm>
            <a:off x="710866" y="685982"/>
            <a:ext cx="10719469" cy="2638145"/>
          </a:xfrm>
          <a:prstGeom prst="roundRect">
            <a:avLst>
              <a:gd name="adj" fmla="val 6017"/>
            </a:avLst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97527" y="672921"/>
            <a:ext cx="10755000" cy="2664000"/>
          </a:xfrm>
          <a:prstGeom prst="roundRect">
            <a:avLst>
              <a:gd name="adj" fmla="val 5791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(2) Dark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308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</a:t>
            </a:r>
            <a:r>
              <a:t>Level On</a:t>
            </a:r>
            <a:r>
              <a:rPr lang="en-US"/>
              <a:t>e</a:t>
            </a:r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Oval 11"/>
          <p:cNvSpPr/>
          <p:nvPr userDrawn="1"/>
        </p:nvSpPr>
        <p:spPr>
          <a:xfrm>
            <a:off x="934882" y="3077972"/>
            <a:ext cx="20808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20670" y="2235106"/>
            <a:ext cx="2106000" cy="210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4992840" y="3077972"/>
            <a:ext cx="20808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978627" y="2235106"/>
            <a:ext cx="2106000" cy="210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9027144" y="3077972"/>
            <a:ext cx="20808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012931" y="2235106"/>
            <a:ext cx="2106000" cy="210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 hasCustomPrompt="1"/>
          </p:nvPr>
        </p:nvSpPr>
        <p:spPr>
          <a:xfrm>
            <a:off x="5581649" y="663588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114300">
              <a:spcBef>
                <a:spcPts val="0"/>
              </a:spcBef>
              <a:buSzTx/>
              <a:buNone/>
            </a:lvl2pPr>
            <a:lvl3pPr marL="0" indent="228600">
              <a:spcBef>
                <a:spcPts val="0"/>
              </a:spcBef>
              <a:buSzTx/>
              <a:buNone/>
            </a:lvl3pPr>
            <a:lvl4pPr marL="0" indent="342900">
              <a:spcBef>
                <a:spcPts val="0"/>
              </a:spcBef>
              <a:buSzTx/>
              <a:buNone/>
            </a:lvl4pPr>
            <a:lvl5pPr marL="0" indent="457200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85837" y="502970"/>
            <a:ext cx="3388702" cy="114490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Rounded Rectangle 15"/>
          <p:cNvSpPr/>
          <p:nvPr userDrawn="1"/>
        </p:nvSpPr>
        <p:spPr>
          <a:xfrm>
            <a:off x="729735" y="3105295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7215" y="2465079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3477189" y="3105295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64669" y="2465079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6181813" y="3105295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69292" y="2465079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86437" y="3105295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73917" y="2465079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36560" y="4863219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4040" y="4223003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3484014" y="4863219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71494" y="4223003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6188638" y="4863219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176118" y="4223003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8893262" y="4863219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880742" y="4223003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4"/>
          <p:cNvSpPr/>
          <p:nvPr userDrawn="1"/>
        </p:nvSpPr>
        <p:spPr>
          <a:xfrm>
            <a:off x="-7589" y="4149"/>
            <a:ext cx="12207177" cy="3871800"/>
          </a:xfrm>
          <a:prstGeom prst="rect">
            <a:avLst/>
          </a:prstGeom>
          <a:solidFill>
            <a:srgbClr val="2A2C3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7938" y="0"/>
            <a:ext cx="12207875" cy="3871800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06633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564641"/>
            <a:ext cx="6096001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800" cy="3434312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6154" y="5010860"/>
            <a:ext cx="6096001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6154" y="3446219"/>
            <a:ext cx="6103800" cy="3434312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Shape 852"/>
          <p:cNvSpPr/>
          <p:nvPr userDrawn="1"/>
        </p:nvSpPr>
        <p:spPr>
          <a:xfrm>
            <a:off x="-5040" y="586"/>
            <a:ext cx="7891819" cy="6856829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4763" y="0"/>
            <a:ext cx="7902000" cy="68580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724332" y="2865342"/>
            <a:ext cx="4713102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28817" y="4901503"/>
            <a:ext cx="3316567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437837" y="2868333"/>
            <a:ext cx="3056231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494069" y="3994410"/>
            <a:ext cx="2942874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045384" y="4899965"/>
            <a:ext cx="4448686" cy="297517"/>
          </a:xfrm>
          <a:prstGeom prst="rect">
            <a:avLst/>
          </a:prstGeom>
          <a:solidFill>
            <a:srgbClr val="64687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24694" y="2104232"/>
            <a:ext cx="4712494" cy="1815306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24694" y="3919538"/>
            <a:ext cx="3321050" cy="2259013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045744" y="3919538"/>
            <a:ext cx="4448175" cy="2259013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5437188" y="2104232"/>
            <a:ext cx="3056732" cy="1820069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8493919" y="2104232"/>
            <a:ext cx="2943225" cy="4074319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989106" y="-340226"/>
            <a:ext cx="9381974" cy="4914105"/>
          </a:xfrm>
          <a:custGeom>
            <a:avLst/>
            <a:gdLst>
              <a:gd name="connsiteX0" fmla="*/ 0 w 19119850"/>
              <a:gd name="connsiteY0" fmla="*/ 0 h 10058401"/>
              <a:gd name="connsiteX1" fmla="*/ 19119850 w 19119850"/>
              <a:gd name="connsiteY1" fmla="*/ 0 h 10058401"/>
              <a:gd name="connsiteX2" fmla="*/ 19119850 w 19119850"/>
              <a:gd name="connsiteY2" fmla="*/ 10058401 h 10058401"/>
              <a:gd name="connsiteX3" fmla="*/ 0 w 19119850"/>
              <a:gd name="connsiteY3" fmla="*/ 10058401 h 10058401"/>
              <a:gd name="connsiteX4" fmla="*/ 0 w 19119850"/>
              <a:gd name="connsiteY4" fmla="*/ 0 h 10058401"/>
              <a:gd name="connsiteX0" fmla="*/ 0 w 19119850"/>
              <a:gd name="connsiteY0" fmla="*/ 0 h 10058401"/>
              <a:gd name="connsiteX1" fmla="*/ 19119850 w 19119850"/>
              <a:gd name="connsiteY1" fmla="*/ 0 h 10058401"/>
              <a:gd name="connsiteX2" fmla="*/ 19119850 w 19119850"/>
              <a:gd name="connsiteY2" fmla="*/ 10058401 h 10058401"/>
              <a:gd name="connsiteX3" fmla="*/ 2161309 w 19119850"/>
              <a:gd name="connsiteY3" fmla="*/ 2452255 h 10058401"/>
              <a:gd name="connsiteX4" fmla="*/ 0 w 19119850"/>
              <a:gd name="connsiteY4" fmla="*/ 0 h 10058401"/>
              <a:gd name="connsiteX0" fmla="*/ 0 w 19119850"/>
              <a:gd name="connsiteY0" fmla="*/ 0 h 9850583"/>
              <a:gd name="connsiteX1" fmla="*/ 19119850 w 19119850"/>
              <a:gd name="connsiteY1" fmla="*/ 0 h 9850583"/>
              <a:gd name="connsiteX2" fmla="*/ 12054031 w 19119850"/>
              <a:gd name="connsiteY2" fmla="*/ 9850583 h 9850583"/>
              <a:gd name="connsiteX3" fmla="*/ 2161309 w 19119850"/>
              <a:gd name="connsiteY3" fmla="*/ 2452255 h 9850583"/>
              <a:gd name="connsiteX4" fmla="*/ 0 w 19119850"/>
              <a:gd name="connsiteY4" fmla="*/ 0 h 9850583"/>
              <a:gd name="connsiteX0" fmla="*/ 0 w 19119850"/>
              <a:gd name="connsiteY0" fmla="*/ 0 h 9884450"/>
              <a:gd name="connsiteX1" fmla="*/ 19119850 w 19119850"/>
              <a:gd name="connsiteY1" fmla="*/ 0 h 9884450"/>
              <a:gd name="connsiteX2" fmla="*/ 12042743 w 19119850"/>
              <a:gd name="connsiteY2" fmla="*/ 9884450 h 9884450"/>
              <a:gd name="connsiteX3" fmla="*/ 2161309 w 19119850"/>
              <a:gd name="connsiteY3" fmla="*/ 2452255 h 9884450"/>
              <a:gd name="connsiteX4" fmla="*/ 0 w 19119850"/>
              <a:gd name="connsiteY4" fmla="*/ 0 h 9884450"/>
              <a:gd name="connsiteX0" fmla="*/ 0 w 18981305"/>
              <a:gd name="connsiteY0" fmla="*/ 942109 h 9884450"/>
              <a:gd name="connsiteX1" fmla="*/ 18981305 w 18981305"/>
              <a:gd name="connsiteY1" fmla="*/ 0 h 9884450"/>
              <a:gd name="connsiteX2" fmla="*/ 11904198 w 18981305"/>
              <a:gd name="connsiteY2" fmla="*/ 9884450 h 9884450"/>
              <a:gd name="connsiteX3" fmla="*/ 2022764 w 18981305"/>
              <a:gd name="connsiteY3" fmla="*/ 2452255 h 9884450"/>
              <a:gd name="connsiteX4" fmla="*/ 0 w 18981305"/>
              <a:gd name="connsiteY4" fmla="*/ 942109 h 9884450"/>
              <a:gd name="connsiteX0" fmla="*/ 0 w 18918552"/>
              <a:gd name="connsiteY0" fmla="*/ 960038 h 9884450"/>
              <a:gd name="connsiteX1" fmla="*/ 18918552 w 18918552"/>
              <a:gd name="connsiteY1" fmla="*/ 0 h 9884450"/>
              <a:gd name="connsiteX2" fmla="*/ 11841445 w 18918552"/>
              <a:gd name="connsiteY2" fmla="*/ 9884450 h 9884450"/>
              <a:gd name="connsiteX3" fmla="*/ 1960011 w 18918552"/>
              <a:gd name="connsiteY3" fmla="*/ 2452255 h 9884450"/>
              <a:gd name="connsiteX4" fmla="*/ 0 w 18918552"/>
              <a:gd name="connsiteY4" fmla="*/ 960038 h 9884450"/>
              <a:gd name="connsiteX0" fmla="*/ 0 w 11841445"/>
              <a:gd name="connsiteY0" fmla="*/ 284177 h 9208589"/>
              <a:gd name="connsiteX1" fmla="*/ 9138448 w 11841445"/>
              <a:gd name="connsiteY1" fmla="*/ 0 h 9208589"/>
              <a:gd name="connsiteX2" fmla="*/ 11841445 w 11841445"/>
              <a:gd name="connsiteY2" fmla="*/ 9208589 h 9208589"/>
              <a:gd name="connsiteX3" fmla="*/ 1960011 w 11841445"/>
              <a:gd name="connsiteY3" fmla="*/ 1776394 h 9208589"/>
              <a:gd name="connsiteX4" fmla="*/ 0 w 11841445"/>
              <a:gd name="connsiteY4" fmla="*/ 284177 h 9208589"/>
              <a:gd name="connsiteX0" fmla="*/ 0 w 11841445"/>
              <a:gd name="connsiteY0" fmla="*/ 840768 h 9765180"/>
              <a:gd name="connsiteX1" fmla="*/ 8721005 w 11841445"/>
              <a:gd name="connsiteY1" fmla="*/ 0 h 9765180"/>
              <a:gd name="connsiteX2" fmla="*/ 11841445 w 11841445"/>
              <a:gd name="connsiteY2" fmla="*/ 9765180 h 9765180"/>
              <a:gd name="connsiteX3" fmla="*/ 1960011 w 11841445"/>
              <a:gd name="connsiteY3" fmla="*/ 2332985 h 9765180"/>
              <a:gd name="connsiteX4" fmla="*/ 0 w 11841445"/>
              <a:gd name="connsiteY4" fmla="*/ 840768 h 9765180"/>
              <a:gd name="connsiteX0" fmla="*/ 0 w 11841445"/>
              <a:gd name="connsiteY0" fmla="*/ 641986 h 9566398"/>
              <a:gd name="connsiteX1" fmla="*/ 908848 w 11841445"/>
              <a:gd name="connsiteY1" fmla="*/ 0 h 9566398"/>
              <a:gd name="connsiteX2" fmla="*/ 11841445 w 11841445"/>
              <a:gd name="connsiteY2" fmla="*/ 9566398 h 9566398"/>
              <a:gd name="connsiteX3" fmla="*/ 1960011 w 11841445"/>
              <a:gd name="connsiteY3" fmla="*/ 2134203 h 9566398"/>
              <a:gd name="connsiteX4" fmla="*/ 0 w 11841445"/>
              <a:gd name="connsiteY4" fmla="*/ 641986 h 9566398"/>
              <a:gd name="connsiteX0" fmla="*/ 0 w 18736515"/>
              <a:gd name="connsiteY0" fmla="*/ 641986 h 4154139"/>
              <a:gd name="connsiteX1" fmla="*/ 908848 w 18736515"/>
              <a:gd name="connsiteY1" fmla="*/ 0 h 4154139"/>
              <a:gd name="connsiteX2" fmla="*/ 18736515 w 18736515"/>
              <a:gd name="connsiteY2" fmla="*/ 4154139 h 4154139"/>
              <a:gd name="connsiteX3" fmla="*/ 1960011 w 18736515"/>
              <a:gd name="connsiteY3" fmla="*/ 2134203 h 4154139"/>
              <a:gd name="connsiteX4" fmla="*/ 0 w 18736515"/>
              <a:gd name="connsiteY4" fmla="*/ 641986 h 4154139"/>
              <a:gd name="connsiteX0" fmla="*/ 0 w 18763948"/>
              <a:gd name="connsiteY0" fmla="*/ 641986 h 4126707"/>
              <a:gd name="connsiteX1" fmla="*/ 908848 w 18763948"/>
              <a:gd name="connsiteY1" fmla="*/ 0 h 4126707"/>
              <a:gd name="connsiteX2" fmla="*/ 18763948 w 18763948"/>
              <a:gd name="connsiteY2" fmla="*/ 4126707 h 4126707"/>
              <a:gd name="connsiteX3" fmla="*/ 1960011 w 18763948"/>
              <a:gd name="connsiteY3" fmla="*/ 2134203 h 4126707"/>
              <a:gd name="connsiteX4" fmla="*/ 0 w 18763948"/>
              <a:gd name="connsiteY4" fmla="*/ 641986 h 4126707"/>
              <a:gd name="connsiteX0" fmla="*/ 0 w 18763948"/>
              <a:gd name="connsiteY0" fmla="*/ 641986 h 4264755"/>
              <a:gd name="connsiteX1" fmla="*/ 908848 w 18763948"/>
              <a:gd name="connsiteY1" fmla="*/ 0 h 4264755"/>
              <a:gd name="connsiteX2" fmla="*/ 18763948 w 18763948"/>
              <a:gd name="connsiteY2" fmla="*/ 4126707 h 4264755"/>
              <a:gd name="connsiteX3" fmla="*/ 5443875 w 18763948"/>
              <a:gd name="connsiteY3" fmla="*/ 4264755 h 4264755"/>
              <a:gd name="connsiteX4" fmla="*/ 0 w 18763948"/>
              <a:gd name="connsiteY4" fmla="*/ 641986 h 4264755"/>
              <a:gd name="connsiteX0" fmla="*/ 0 w 18763948"/>
              <a:gd name="connsiteY0" fmla="*/ 641986 h 7428579"/>
              <a:gd name="connsiteX1" fmla="*/ 908848 w 18763948"/>
              <a:gd name="connsiteY1" fmla="*/ 0 h 7428579"/>
              <a:gd name="connsiteX2" fmla="*/ 18763948 w 18763948"/>
              <a:gd name="connsiteY2" fmla="*/ 4126707 h 7428579"/>
              <a:gd name="connsiteX3" fmla="*/ 9549531 w 18763948"/>
              <a:gd name="connsiteY3" fmla="*/ 7428579 h 7428579"/>
              <a:gd name="connsiteX4" fmla="*/ 0 w 18763948"/>
              <a:gd name="connsiteY4" fmla="*/ 641986 h 7428579"/>
              <a:gd name="connsiteX0" fmla="*/ 0 w 18763948"/>
              <a:gd name="connsiteY0" fmla="*/ 641986 h 9577419"/>
              <a:gd name="connsiteX1" fmla="*/ 908848 w 18763948"/>
              <a:gd name="connsiteY1" fmla="*/ 0 h 9577419"/>
              <a:gd name="connsiteX2" fmla="*/ 18763948 w 18763948"/>
              <a:gd name="connsiteY2" fmla="*/ 4126707 h 9577419"/>
              <a:gd name="connsiteX3" fmla="*/ 11835531 w 18763948"/>
              <a:gd name="connsiteY3" fmla="*/ 9577419 h 9577419"/>
              <a:gd name="connsiteX4" fmla="*/ 0 w 18763948"/>
              <a:gd name="connsiteY4" fmla="*/ 641986 h 9577419"/>
              <a:gd name="connsiteX0" fmla="*/ 0 w 18763948"/>
              <a:gd name="connsiteY0" fmla="*/ 641986 h 9577419"/>
              <a:gd name="connsiteX1" fmla="*/ 908848 w 18763948"/>
              <a:gd name="connsiteY1" fmla="*/ 0 h 9577419"/>
              <a:gd name="connsiteX2" fmla="*/ 9860502 w 18763948"/>
              <a:gd name="connsiteY2" fmla="*/ 266375 h 9577419"/>
              <a:gd name="connsiteX3" fmla="*/ 18763948 w 18763948"/>
              <a:gd name="connsiteY3" fmla="*/ 4126707 h 9577419"/>
              <a:gd name="connsiteX4" fmla="*/ 11835531 w 18763948"/>
              <a:gd name="connsiteY4" fmla="*/ 9577419 h 9577419"/>
              <a:gd name="connsiteX5" fmla="*/ 0 w 18763948"/>
              <a:gd name="connsiteY5" fmla="*/ 641986 h 9577419"/>
              <a:gd name="connsiteX0" fmla="*/ 0 w 18763948"/>
              <a:gd name="connsiteY0" fmla="*/ 868857 h 9804290"/>
              <a:gd name="connsiteX1" fmla="*/ 908848 w 18763948"/>
              <a:gd name="connsiteY1" fmla="*/ 226871 h 9804290"/>
              <a:gd name="connsiteX2" fmla="*/ 12440416 w 18763948"/>
              <a:gd name="connsiteY2" fmla="*/ 166675 h 9804290"/>
              <a:gd name="connsiteX3" fmla="*/ 18763948 w 18763948"/>
              <a:gd name="connsiteY3" fmla="*/ 4353578 h 9804290"/>
              <a:gd name="connsiteX4" fmla="*/ 11835531 w 18763948"/>
              <a:gd name="connsiteY4" fmla="*/ 9804290 h 9804290"/>
              <a:gd name="connsiteX5" fmla="*/ 0 w 18763948"/>
              <a:gd name="connsiteY5" fmla="*/ 868857 h 9804290"/>
              <a:gd name="connsiteX0" fmla="*/ 0 w 18763948"/>
              <a:gd name="connsiteY0" fmla="*/ 892776 h 9828209"/>
              <a:gd name="connsiteX1" fmla="*/ 1235419 w 18763948"/>
              <a:gd name="connsiteY1" fmla="*/ 54847 h 9828209"/>
              <a:gd name="connsiteX2" fmla="*/ 12440416 w 18763948"/>
              <a:gd name="connsiteY2" fmla="*/ 190594 h 9828209"/>
              <a:gd name="connsiteX3" fmla="*/ 18763948 w 18763948"/>
              <a:gd name="connsiteY3" fmla="*/ 4377497 h 9828209"/>
              <a:gd name="connsiteX4" fmla="*/ 11835531 w 18763948"/>
              <a:gd name="connsiteY4" fmla="*/ 9828209 h 9828209"/>
              <a:gd name="connsiteX5" fmla="*/ 0 w 18763948"/>
              <a:gd name="connsiteY5" fmla="*/ 892776 h 98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63948" h="9828209">
                <a:moveTo>
                  <a:pt x="0" y="892776"/>
                </a:moveTo>
                <a:lnTo>
                  <a:pt x="1235419" y="54847"/>
                </a:lnTo>
                <a:cubicBezTo>
                  <a:pt x="3827418" y="655267"/>
                  <a:pt x="9848417" y="-409826"/>
                  <a:pt x="12440416" y="190594"/>
                </a:cubicBezTo>
                <a:lnTo>
                  <a:pt x="18763948" y="4377497"/>
                </a:lnTo>
                <a:lnTo>
                  <a:pt x="11835531" y="9828209"/>
                </a:lnTo>
                <a:lnTo>
                  <a:pt x="0" y="892776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(2) Dark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1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56095" y="1650939"/>
            <a:ext cx="2460461" cy="6482471"/>
          </a:xfrm>
          <a:custGeom>
            <a:avLst/>
            <a:gdLst>
              <a:gd name="connsiteX0" fmla="*/ 0 w 5099050"/>
              <a:gd name="connsiteY0" fmla="*/ 0 h 13113385"/>
              <a:gd name="connsiteX1" fmla="*/ 5099050 w 5099050"/>
              <a:gd name="connsiteY1" fmla="*/ 0 h 13113385"/>
              <a:gd name="connsiteX2" fmla="*/ 5099050 w 5099050"/>
              <a:gd name="connsiteY2" fmla="*/ 13113385 h 13113385"/>
              <a:gd name="connsiteX3" fmla="*/ 0 w 5099050"/>
              <a:gd name="connsiteY3" fmla="*/ 13113385 h 13113385"/>
              <a:gd name="connsiteX4" fmla="*/ 0 w 5099050"/>
              <a:gd name="connsiteY4" fmla="*/ 0 h 13113385"/>
              <a:gd name="connsiteX0" fmla="*/ 71252 w 5099050"/>
              <a:gd name="connsiteY0" fmla="*/ 41564 h 13113385"/>
              <a:gd name="connsiteX1" fmla="*/ 5099050 w 5099050"/>
              <a:gd name="connsiteY1" fmla="*/ 0 h 13113385"/>
              <a:gd name="connsiteX2" fmla="*/ 5099050 w 5099050"/>
              <a:gd name="connsiteY2" fmla="*/ 13113385 h 13113385"/>
              <a:gd name="connsiteX3" fmla="*/ 0 w 5099050"/>
              <a:gd name="connsiteY3" fmla="*/ 13113385 h 13113385"/>
              <a:gd name="connsiteX4" fmla="*/ 71252 w 5099050"/>
              <a:gd name="connsiteY4" fmla="*/ 41564 h 13113385"/>
              <a:gd name="connsiteX0" fmla="*/ 83127 w 5099050"/>
              <a:gd name="connsiteY0" fmla="*/ 47502 h 13113385"/>
              <a:gd name="connsiteX1" fmla="*/ 5099050 w 5099050"/>
              <a:gd name="connsiteY1" fmla="*/ 0 h 13113385"/>
              <a:gd name="connsiteX2" fmla="*/ 5099050 w 5099050"/>
              <a:gd name="connsiteY2" fmla="*/ 13113385 h 13113385"/>
              <a:gd name="connsiteX3" fmla="*/ 0 w 5099050"/>
              <a:gd name="connsiteY3" fmla="*/ 13113385 h 13113385"/>
              <a:gd name="connsiteX4" fmla="*/ 83127 w 5099050"/>
              <a:gd name="connsiteY4" fmla="*/ 47502 h 13113385"/>
              <a:gd name="connsiteX0" fmla="*/ 83127 w 5099050"/>
              <a:gd name="connsiteY0" fmla="*/ 0 h 13065883"/>
              <a:gd name="connsiteX1" fmla="*/ 4992172 w 5099050"/>
              <a:gd name="connsiteY1" fmla="*/ 1175657 h 13065883"/>
              <a:gd name="connsiteX2" fmla="*/ 5099050 w 5099050"/>
              <a:gd name="connsiteY2" fmla="*/ 13065883 h 13065883"/>
              <a:gd name="connsiteX3" fmla="*/ 0 w 5099050"/>
              <a:gd name="connsiteY3" fmla="*/ 13065883 h 13065883"/>
              <a:gd name="connsiteX4" fmla="*/ 83127 w 5099050"/>
              <a:gd name="connsiteY4" fmla="*/ 0 h 13065883"/>
              <a:gd name="connsiteX0" fmla="*/ 83127 w 5004048"/>
              <a:gd name="connsiteY0" fmla="*/ 0 h 13065883"/>
              <a:gd name="connsiteX1" fmla="*/ 4992172 w 5004048"/>
              <a:gd name="connsiteY1" fmla="*/ 1175657 h 13065883"/>
              <a:gd name="connsiteX2" fmla="*/ 5004048 w 5004048"/>
              <a:gd name="connsiteY2" fmla="*/ 12964942 h 13065883"/>
              <a:gd name="connsiteX3" fmla="*/ 0 w 5004048"/>
              <a:gd name="connsiteY3" fmla="*/ 13065883 h 13065883"/>
              <a:gd name="connsiteX4" fmla="*/ 83127 w 5004048"/>
              <a:gd name="connsiteY4" fmla="*/ 0 h 13065883"/>
              <a:gd name="connsiteX0" fmla="*/ 0 w 4920921"/>
              <a:gd name="connsiteY0" fmla="*/ 0 h 12964942"/>
              <a:gd name="connsiteX1" fmla="*/ 4909045 w 4920921"/>
              <a:gd name="connsiteY1" fmla="*/ 1175657 h 12964942"/>
              <a:gd name="connsiteX2" fmla="*/ 4920921 w 4920921"/>
              <a:gd name="connsiteY2" fmla="*/ 12964942 h 12964942"/>
              <a:gd name="connsiteX3" fmla="*/ 0 w 4920921"/>
              <a:gd name="connsiteY3" fmla="*/ 12816502 h 12964942"/>
              <a:gd name="connsiteX4" fmla="*/ 0 w 4920921"/>
              <a:gd name="connsiteY4" fmla="*/ 0 h 1296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0921" h="12964942">
                <a:moveTo>
                  <a:pt x="0" y="0"/>
                </a:moveTo>
                <a:lnTo>
                  <a:pt x="4909045" y="1175657"/>
                </a:lnTo>
                <a:cubicBezTo>
                  <a:pt x="4913004" y="5105419"/>
                  <a:pt x="4916962" y="9035180"/>
                  <a:pt x="4920921" y="12964942"/>
                </a:cubicBezTo>
                <a:lnTo>
                  <a:pt x="0" y="1281650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44775" y="-1728061"/>
            <a:ext cx="2506985" cy="6511010"/>
          </a:xfrm>
          <a:custGeom>
            <a:avLst/>
            <a:gdLst>
              <a:gd name="connsiteX0" fmla="*/ 0 w 5432425"/>
              <a:gd name="connsiteY0" fmla="*/ 0 h 13665200"/>
              <a:gd name="connsiteX1" fmla="*/ 5432425 w 5432425"/>
              <a:gd name="connsiteY1" fmla="*/ 0 h 13665200"/>
              <a:gd name="connsiteX2" fmla="*/ 5432425 w 5432425"/>
              <a:gd name="connsiteY2" fmla="*/ 13665200 h 13665200"/>
              <a:gd name="connsiteX3" fmla="*/ 0 w 5432425"/>
              <a:gd name="connsiteY3" fmla="*/ 13665200 h 13665200"/>
              <a:gd name="connsiteX4" fmla="*/ 0 w 5432425"/>
              <a:gd name="connsiteY4" fmla="*/ 0 h 13665200"/>
              <a:gd name="connsiteX0" fmla="*/ 0 w 5432425"/>
              <a:gd name="connsiteY0" fmla="*/ 0 h 13665200"/>
              <a:gd name="connsiteX1" fmla="*/ 5432425 w 5432425"/>
              <a:gd name="connsiteY1" fmla="*/ 0 h 13665200"/>
              <a:gd name="connsiteX2" fmla="*/ 5432425 w 5432425"/>
              <a:gd name="connsiteY2" fmla="*/ 13665200 h 13665200"/>
              <a:gd name="connsiteX3" fmla="*/ 247973 w 5432425"/>
              <a:gd name="connsiteY3" fmla="*/ 13223498 h 13665200"/>
              <a:gd name="connsiteX4" fmla="*/ 0 w 5432425"/>
              <a:gd name="connsiteY4" fmla="*/ 0 h 13665200"/>
              <a:gd name="connsiteX0" fmla="*/ 0 w 5432425"/>
              <a:gd name="connsiteY0" fmla="*/ 0 h 13223498"/>
              <a:gd name="connsiteX1" fmla="*/ 5432425 w 5432425"/>
              <a:gd name="connsiteY1" fmla="*/ 0 h 13223498"/>
              <a:gd name="connsiteX2" fmla="*/ 5261943 w 5432425"/>
              <a:gd name="connsiteY2" fmla="*/ 13053017 h 13223498"/>
              <a:gd name="connsiteX3" fmla="*/ 247973 w 5432425"/>
              <a:gd name="connsiteY3" fmla="*/ 13223498 h 13223498"/>
              <a:gd name="connsiteX4" fmla="*/ 0 w 5432425"/>
              <a:gd name="connsiteY4" fmla="*/ 0 h 13223498"/>
              <a:gd name="connsiteX0" fmla="*/ 7749 w 5184452"/>
              <a:gd name="connsiteY0" fmla="*/ 1379349 h 13223498"/>
              <a:gd name="connsiteX1" fmla="*/ 5184452 w 5184452"/>
              <a:gd name="connsiteY1" fmla="*/ 0 h 13223498"/>
              <a:gd name="connsiteX2" fmla="*/ 5013970 w 5184452"/>
              <a:gd name="connsiteY2" fmla="*/ 13053017 h 13223498"/>
              <a:gd name="connsiteX3" fmla="*/ 0 w 5184452"/>
              <a:gd name="connsiteY3" fmla="*/ 13223498 h 13223498"/>
              <a:gd name="connsiteX4" fmla="*/ 7749 w 5184452"/>
              <a:gd name="connsiteY4" fmla="*/ 1379349 h 13223498"/>
              <a:gd name="connsiteX0" fmla="*/ 7749 w 5013970"/>
              <a:gd name="connsiteY0" fmla="*/ 1177871 h 13022020"/>
              <a:gd name="connsiteX1" fmla="*/ 4928730 w 5013970"/>
              <a:gd name="connsiteY1" fmla="*/ 0 h 13022020"/>
              <a:gd name="connsiteX2" fmla="*/ 5013970 w 5013970"/>
              <a:gd name="connsiteY2" fmla="*/ 12851539 h 13022020"/>
              <a:gd name="connsiteX3" fmla="*/ 0 w 5013970"/>
              <a:gd name="connsiteY3" fmla="*/ 13022020 h 13022020"/>
              <a:gd name="connsiteX4" fmla="*/ 7749 w 5013970"/>
              <a:gd name="connsiteY4" fmla="*/ 1177871 h 1302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970" h="13022020">
                <a:moveTo>
                  <a:pt x="7749" y="1177871"/>
                </a:moveTo>
                <a:lnTo>
                  <a:pt x="4928730" y="0"/>
                </a:lnTo>
                <a:lnTo>
                  <a:pt x="5013970" y="12851539"/>
                </a:lnTo>
                <a:lnTo>
                  <a:pt x="0" y="13022020"/>
                </a:lnTo>
                <a:lnTo>
                  <a:pt x="7749" y="1177871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398963" y="1687168"/>
            <a:ext cx="3389313" cy="6022526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2532" y="1185403"/>
            <a:ext cx="3393281" cy="4520574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78050" y="3653021"/>
            <a:ext cx="3391694" cy="4519429"/>
          </a:xfrm>
          <a:noFill/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21742" y="-1272181"/>
            <a:ext cx="3391694" cy="4519429"/>
          </a:xfrm>
          <a:noFill/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87339" y="-1779494"/>
            <a:ext cx="8629650" cy="4344521"/>
          </a:xfrm>
          <a:custGeom>
            <a:avLst/>
            <a:gdLst>
              <a:gd name="connsiteX0" fmla="*/ 0 w 17792700"/>
              <a:gd name="connsiteY0" fmla="*/ 0 h 9220200"/>
              <a:gd name="connsiteX1" fmla="*/ 17792700 w 17792700"/>
              <a:gd name="connsiteY1" fmla="*/ 0 h 9220200"/>
              <a:gd name="connsiteX2" fmla="*/ 17792700 w 17792700"/>
              <a:gd name="connsiteY2" fmla="*/ 9220200 h 9220200"/>
              <a:gd name="connsiteX3" fmla="*/ 0 w 17792700"/>
              <a:gd name="connsiteY3" fmla="*/ 9220200 h 9220200"/>
              <a:gd name="connsiteX4" fmla="*/ 0 w 17792700"/>
              <a:gd name="connsiteY4" fmla="*/ 0 h 9220200"/>
              <a:gd name="connsiteX0" fmla="*/ 0 w 17792700"/>
              <a:gd name="connsiteY0" fmla="*/ 0 h 9220200"/>
              <a:gd name="connsiteX1" fmla="*/ 17792700 w 17792700"/>
              <a:gd name="connsiteY1" fmla="*/ 0 h 9220200"/>
              <a:gd name="connsiteX2" fmla="*/ 17792700 w 17792700"/>
              <a:gd name="connsiteY2" fmla="*/ 9220200 h 9220200"/>
              <a:gd name="connsiteX3" fmla="*/ 304800 w 17792700"/>
              <a:gd name="connsiteY3" fmla="*/ 5334000 h 9220200"/>
              <a:gd name="connsiteX4" fmla="*/ 0 w 17792700"/>
              <a:gd name="connsiteY4" fmla="*/ 0 h 9220200"/>
              <a:gd name="connsiteX0" fmla="*/ 0 w 17792700"/>
              <a:gd name="connsiteY0" fmla="*/ 0 h 9220200"/>
              <a:gd name="connsiteX1" fmla="*/ 17792700 w 17792700"/>
              <a:gd name="connsiteY1" fmla="*/ 0 h 9220200"/>
              <a:gd name="connsiteX2" fmla="*/ 17792700 w 17792700"/>
              <a:gd name="connsiteY2" fmla="*/ 9220200 h 9220200"/>
              <a:gd name="connsiteX3" fmla="*/ 183777 w 17792700"/>
              <a:gd name="connsiteY3" fmla="*/ 4836459 h 9220200"/>
              <a:gd name="connsiteX4" fmla="*/ 0 w 17792700"/>
              <a:gd name="connsiteY4" fmla="*/ 0 h 9220200"/>
              <a:gd name="connsiteX0" fmla="*/ 0 w 17792700"/>
              <a:gd name="connsiteY0" fmla="*/ 0 h 8157882"/>
              <a:gd name="connsiteX1" fmla="*/ 17792700 w 17792700"/>
              <a:gd name="connsiteY1" fmla="*/ 0 h 8157882"/>
              <a:gd name="connsiteX2" fmla="*/ 13906500 w 17792700"/>
              <a:gd name="connsiteY2" fmla="*/ 8157882 h 8157882"/>
              <a:gd name="connsiteX3" fmla="*/ 183777 w 17792700"/>
              <a:gd name="connsiteY3" fmla="*/ 4836459 h 8157882"/>
              <a:gd name="connsiteX4" fmla="*/ 0 w 17792700"/>
              <a:gd name="connsiteY4" fmla="*/ 0 h 8157882"/>
              <a:gd name="connsiteX0" fmla="*/ 0 w 17792700"/>
              <a:gd name="connsiteY0" fmla="*/ 0 h 8332694"/>
              <a:gd name="connsiteX1" fmla="*/ 17792700 w 17792700"/>
              <a:gd name="connsiteY1" fmla="*/ 0 h 8332694"/>
              <a:gd name="connsiteX2" fmla="*/ 9825318 w 17792700"/>
              <a:gd name="connsiteY2" fmla="*/ 8332694 h 8332694"/>
              <a:gd name="connsiteX3" fmla="*/ 183777 w 17792700"/>
              <a:gd name="connsiteY3" fmla="*/ 4836459 h 8332694"/>
              <a:gd name="connsiteX4" fmla="*/ 0 w 17792700"/>
              <a:gd name="connsiteY4" fmla="*/ 0 h 8332694"/>
              <a:gd name="connsiteX0" fmla="*/ 0 w 17792700"/>
              <a:gd name="connsiteY0" fmla="*/ 0 h 8978153"/>
              <a:gd name="connsiteX1" fmla="*/ 17792700 w 17792700"/>
              <a:gd name="connsiteY1" fmla="*/ 0 h 8978153"/>
              <a:gd name="connsiteX2" fmla="*/ 8050307 w 17792700"/>
              <a:gd name="connsiteY2" fmla="*/ 8978153 h 8978153"/>
              <a:gd name="connsiteX3" fmla="*/ 183777 w 17792700"/>
              <a:gd name="connsiteY3" fmla="*/ 4836459 h 8978153"/>
              <a:gd name="connsiteX4" fmla="*/ 0 w 17792700"/>
              <a:gd name="connsiteY4" fmla="*/ 0 h 8978153"/>
              <a:gd name="connsiteX0" fmla="*/ 0 w 17443077"/>
              <a:gd name="connsiteY0" fmla="*/ 0 h 8978153"/>
              <a:gd name="connsiteX1" fmla="*/ 17443077 w 17443077"/>
              <a:gd name="connsiteY1" fmla="*/ 3684494 h 8978153"/>
              <a:gd name="connsiteX2" fmla="*/ 8050307 w 17443077"/>
              <a:gd name="connsiteY2" fmla="*/ 8978153 h 8978153"/>
              <a:gd name="connsiteX3" fmla="*/ 183777 w 17443077"/>
              <a:gd name="connsiteY3" fmla="*/ 4836459 h 8978153"/>
              <a:gd name="connsiteX4" fmla="*/ 0 w 17443077"/>
              <a:gd name="connsiteY4" fmla="*/ 0 h 8978153"/>
              <a:gd name="connsiteX0" fmla="*/ 4448735 w 17259300"/>
              <a:gd name="connsiteY0" fmla="*/ 0 h 8191500"/>
              <a:gd name="connsiteX1" fmla="*/ 17259300 w 17259300"/>
              <a:gd name="connsiteY1" fmla="*/ 2897841 h 8191500"/>
              <a:gd name="connsiteX2" fmla="*/ 7866530 w 17259300"/>
              <a:gd name="connsiteY2" fmla="*/ 8191500 h 8191500"/>
              <a:gd name="connsiteX3" fmla="*/ 0 w 17259300"/>
              <a:gd name="connsiteY3" fmla="*/ 4049806 h 8191500"/>
              <a:gd name="connsiteX4" fmla="*/ 4448735 w 17259300"/>
              <a:gd name="connsiteY4" fmla="*/ 0 h 8191500"/>
              <a:gd name="connsiteX0" fmla="*/ 9444317 w 17259300"/>
              <a:gd name="connsiteY0" fmla="*/ 0 h 8689041"/>
              <a:gd name="connsiteX1" fmla="*/ 17259300 w 17259300"/>
              <a:gd name="connsiteY1" fmla="*/ 3395382 h 8689041"/>
              <a:gd name="connsiteX2" fmla="*/ 7866530 w 17259300"/>
              <a:gd name="connsiteY2" fmla="*/ 8689041 h 8689041"/>
              <a:gd name="connsiteX3" fmla="*/ 0 w 17259300"/>
              <a:gd name="connsiteY3" fmla="*/ 4547347 h 8689041"/>
              <a:gd name="connsiteX4" fmla="*/ 9444317 w 17259300"/>
              <a:gd name="connsiteY4" fmla="*/ 0 h 86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300" h="8689041">
                <a:moveTo>
                  <a:pt x="9444317" y="0"/>
                </a:moveTo>
                <a:lnTo>
                  <a:pt x="17259300" y="3395382"/>
                </a:lnTo>
                <a:lnTo>
                  <a:pt x="7866530" y="8689041"/>
                </a:lnTo>
                <a:lnTo>
                  <a:pt x="0" y="4547347"/>
                </a:lnTo>
                <a:lnTo>
                  <a:pt x="9444317" y="0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88680" y="-1116627"/>
            <a:ext cx="8629716" cy="4354511"/>
          </a:xfrm>
          <a:custGeom>
            <a:avLst/>
            <a:gdLst>
              <a:gd name="connsiteX0" fmla="*/ 0 w 17929225"/>
              <a:gd name="connsiteY0" fmla="*/ 0 h 9939338"/>
              <a:gd name="connsiteX1" fmla="*/ 17929225 w 17929225"/>
              <a:gd name="connsiteY1" fmla="*/ 0 h 9939338"/>
              <a:gd name="connsiteX2" fmla="*/ 17929225 w 17929225"/>
              <a:gd name="connsiteY2" fmla="*/ 9939338 h 9939338"/>
              <a:gd name="connsiteX3" fmla="*/ 0 w 17929225"/>
              <a:gd name="connsiteY3" fmla="*/ 9939338 h 9939338"/>
              <a:gd name="connsiteX4" fmla="*/ 0 w 17929225"/>
              <a:gd name="connsiteY4" fmla="*/ 0 h 9939338"/>
              <a:gd name="connsiteX0" fmla="*/ 0 w 17929225"/>
              <a:gd name="connsiteY0" fmla="*/ 0 h 9939338"/>
              <a:gd name="connsiteX1" fmla="*/ 17929225 w 17929225"/>
              <a:gd name="connsiteY1" fmla="*/ 0 h 9939338"/>
              <a:gd name="connsiteX2" fmla="*/ 17929225 w 17929225"/>
              <a:gd name="connsiteY2" fmla="*/ 9939338 h 9939338"/>
              <a:gd name="connsiteX3" fmla="*/ 662940 w 17929225"/>
              <a:gd name="connsiteY3" fmla="*/ 4510088 h 9939338"/>
              <a:gd name="connsiteX4" fmla="*/ 0 w 17929225"/>
              <a:gd name="connsiteY4" fmla="*/ 0 h 9939338"/>
              <a:gd name="connsiteX0" fmla="*/ 0 w 17929225"/>
              <a:gd name="connsiteY0" fmla="*/ 0 h 9939338"/>
              <a:gd name="connsiteX1" fmla="*/ 17929225 w 17929225"/>
              <a:gd name="connsiteY1" fmla="*/ 0 h 9939338"/>
              <a:gd name="connsiteX2" fmla="*/ 17929225 w 17929225"/>
              <a:gd name="connsiteY2" fmla="*/ 9939338 h 9939338"/>
              <a:gd name="connsiteX3" fmla="*/ 367972 w 17929225"/>
              <a:gd name="connsiteY3" fmla="*/ 4431430 h 9939338"/>
              <a:gd name="connsiteX4" fmla="*/ 0 w 17929225"/>
              <a:gd name="connsiteY4" fmla="*/ 0 h 9939338"/>
              <a:gd name="connsiteX0" fmla="*/ 3240467 w 17561253"/>
              <a:gd name="connsiteY0" fmla="*/ 1868129 h 9939338"/>
              <a:gd name="connsiteX1" fmla="*/ 17561253 w 17561253"/>
              <a:gd name="connsiteY1" fmla="*/ 0 h 9939338"/>
              <a:gd name="connsiteX2" fmla="*/ 17561253 w 17561253"/>
              <a:gd name="connsiteY2" fmla="*/ 9939338 h 9939338"/>
              <a:gd name="connsiteX3" fmla="*/ 0 w 17561253"/>
              <a:gd name="connsiteY3" fmla="*/ 4431430 h 9939338"/>
              <a:gd name="connsiteX4" fmla="*/ 3240467 w 17561253"/>
              <a:gd name="connsiteY4" fmla="*/ 1868129 h 9939338"/>
              <a:gd name="connsiteX0" fmla="*/ 7778055 w 17561253"/>
              <a:gd name="connsiteY0" fmla="*/ 1042220 h 9939338"/>
              <a:gd name="connsiteX1" fmla="*/ 17561253 w 17561253"/>
              <a:gd name="connsiteY1" fmla="*/ 0 h 9939338"/>
              <a:gd name="connsiteX2" fmla="*/ 17561253 w 17561253"/>
              <a:gd name="connsiteY2" fmla="*/ 9939338 h 9939338"/>
              <a:gd name="connsiteX3" fmla="*/ 0 w 17561253"/>
              <a:gd name="connsiteY3" fmla="*/ 4431430 h 9939338"/>
              <a:gd name="connsiteX4" fmla="*/ 7778055 w 17561253"/>
              <a:gd name="connsiteY4" fmla="*/ 1042220 h 9939338"/>
              <a:gd name="connsiteX0" fmla="*/ 7792804 w 17561253"/>
              <a:gd name="connsiteY0" fmla="*/ 1027472 h 9939338"/>
              <a:gd name="connsiteX1" fmla="*/ 17561253 w 17561253"/>
              <a:gd name="connsiteY1" fmla="*/ 0 h 9939338"/>
              <a:gd name="connsiteX2" fmla="*/ 17561253 w 17561253"/>
              <a:gd name="connsiteY2" fmla="*/ 9939338 h 9939338"/>
              <a:gd name="connsiteX3" fmla="*/ 0 w 17561253"/>
              <a:gd name="connsiteY3" fmla="*/ 4431430 h 9939338"/>
              <a:gd name="connsiteX4" fmla="*/ 7792804 w 17561253"/>
              <a:gd name="connsiteY4" fmla="*/ 1027472 h 9939338"/>
              <a:gd name="connsiteX0" fmla="*/ 7792804 w 17561253"/>
              <a:gd name="connsiteY0" fmla="*/ 1027472 h 9215438"/>
              <a:gd name="connsiteX1" fmla="*/ 17561253 w 17561253"/>
              <a:gd name="connsiteY1" fmla="*/ 0 h 9215438"/>
              <a:gd name="connsiteX2" fmla="*/ 9598352 w 17561253"/>
              <a:gd name="connsiteY2" fmla="*/ 9215438 h 9215438"/>
              <a:gd name="connsiteX3" fmla="*/ 0 w 17561253"/>
              <a:gd name="connsiteY3" fmla="*/ 4431430 h 9215438"/>
              <a:gd name="connsiteX4" fmla="*/ 7792804 w 17561253"/>
              <a:gd name="connsiteY4" fmla="*/ 1027472 h 9215438"/>
              <a:gd name="connsiteX0" fmla="*/ 7792804 w 16723052"/>
              <a:gd name="connsiteY0" fmla="*/ 0 h 8187966"/>
              <a:gd name="connsiteX1" fmla="*/ 16723052 w 16723052"/>
              <a:gd name="connsiteY1" fmla="*/ 4573228 h 8187966"/>
              <a:gd name="connsiteX2" fmla="*/ 9598352 w 16723052"/>
              <a:gd name="connsiteY2" fmla="*/ 8187966 h 8187966"/>
              <a:gd name="connsiteX3" fmla="*/ 0 w 16723052"/>
              <a:gd name="connsiteY3" fmla="*/ 3403958 h 8187966"/>
              <a:gd name="connsiteX4" fmla="*/ 7792804 w 16723052"/>
              <a:gd name="connsiteY4" fmla="*/ 0 h 8187966"/>
              <a:gd name="connsiteX0" fmla="*/ 7792804 w 16723052"/>
              <a:gd name="connsiteY0" fmla="*/ 0 h 8709021"/>
              <a:gd name="connsiteX1" fmla="*/ 16723052 w 16723052"/>
              <a:gd name="connsiteY1" fmla="*/ 4573228 h 8709021"/>
              <a:gd name="connsiteX2" fmla="*/ 9373583 w 16723052"/>
              <a:gd name="connsiteY2" fmla="*/ 8709021 h 8709021"/>
              <a:gd name="connsiteX3" fmla="*/ 0 w 16723052"/>
              <a:gd name="connsiteY3" fmla="*/ 3403958 h 8709021"/>
              <a:gd name="connsiteX4" fmla="*/ 7792804 w 16723052"/>
              <a:gd name="connsiteY4" fmla="*/ 0 h 8709021"/>
              <a:gd name="connsiteX0" fmla="*/ 7792804 w 17259431"/>
              <a:gd name="connsiteY0" fmla="*/ 0 h 8709021"/>
              <a:gd name="connsiteX1" fmla="*/ 17259431 w 17259431"/>
              <a:gd name="connsiteY1" fmla="*/ 4542578 h 8709021"/>
              <a:gd name="connsiteX2" fmla="*/ 9373583 w 17259431"/>
              <a:gd name="connsiteY2" fmla="*/ 8709021 h 8709021"/>
              <a:gd name="connsiteX3" fmla="*/ 0 w 17259431"/>
              <a:gd name="connsiteY3" fmla="*/ 3403958 h 8709021"/>
              <a:gd name="connsiteX4" fmla="*/ 7792804 w 17259431"/>
              <a:gd name="connsiteY4" fmla="*/ 0 h 870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431" h="8709021">
                <a:moveTo>
                  <a:pt x="7792804" y="0"/>
                </a:moveTo>
                <a:lnTo>
                  <a:pt x="17259431" y="4542578"/>
                </a:lnTo>
                <a:lnTo>
                  <a:pt x="9373583" y="8709021"/>
                </a:lnTo>
                <a:lnTo>
                  <a:pt x="0" y="3403958"/>
                </a:lnTo>
                <a:lnTo>
                  <a:pt x="7792804" y="0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13956" y="1320441"/>
            <a:ext cx="4764297" cy="3060262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7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56438" y="1204592"/>
            <a:ext cx="4140575" cy="4112779"/>
          </a:xfrm>
          <a:custGeom>
            <a:avLst/>
            <a:gdLst>
              <a:gd name="connsiteX0" fmla="*/ 0 w 8502650"/>
              <a:gd name="connsiteY0" fmla="*/ 0 h 7680325"/>
              <a:gd name="connsiteX1" fmla="*/ 8502650 w 8502650"/>
              <a:gd name="connsiteY1" fmla="*/ 0 h 7680325"/>
              <a:gd name="connsiteX2" fmla="*/ 8502650 w 8502650"/>
              <a:gd name="connsiteY2" fmla="*/ 7680325 h 7680325"/>
              <a:gd name="connsiteX3" fmla="*/ 0 w 8502650"/>
              <a:gd name="connsiteY3" fmla="*/ 7680325 h 7680325"/>
              <a:gd name="connsiteX4" fmla="*/ 0 w 8502650"/>
              <a:gd name="connsiteY4" fmla="*/ 0 h 7680325"/>
              <a:gd name="connsiteX0" fmla="*/ 73834 w 8502650"/>
              <a:gd name="connsiteY0" fmla="*/ 153347 h 7680325"/>
              <a:gd name="connsiteX1" fmla="*/ 8502650 w 8502650"/>
              <a:gd name="connsiteY1" fmla="*/ 0 h 7680325"/>
              <a:gd name="connsiteX2" fmla="*/ 8502650 w 8502650"/>
              <a:gd name="connsiteY2" fmla="*/ 7680325 h 7680325"/>
              <a:gd name="connsiteX3" fmla="*/ 0 w 8502650"/>
              <a:gd name="connsiteY3" fmla="*/ 7680325 h 7680325"/>
              <a:gd name="connsiteX4" fmla="*/ 73834 w 8502650"/>
              <a:gd name="connsiteY4" fmla="*/ 153347 h 7680325"/>
              <a:gd name="connsiteX0" fmla="*/ 73834 w 8502650"/>
              <a:gd name="connsiteY0" fmla="*/ 914401 h 8441379"/>
              <a:gd name="connsiteX1" fmla="*/ 8275470 w 8502650"/>
              <a:gd name="connsiteY1" fmla="*/ 0 h 8441379"/>
              <a:gd name="connsiteX2" fmla="*/ 8502650 w 8502650"/>
              <a:gd name="connsiteY2" fmla="*/ 8441379 h 8441379"/>
              <a:gd name="connsiteX3" fmla="*/ 0 w 8502650"/>
              <a:gd name="connsiteY3" fmla="*/ 8441379 h 8441379"/>
              <a:gd name="connsiteX4" fmla="*/ 73834 w 8502650"/>
              <a:gd name="connsiteY4" fmla="*/ 914401 h 8441379"/>
              <a:gd name="connsiteX0" fmla="*/ 73834 w 8281150"/>
              <a:gd name="connsiteY0" fmla="*/ 914401 h 8441379"/>
              <a:gd name="connsiteX1" fmla="*/ 8275470 w 8281150"/>
              <a:gd name="connsiteY1" fmla="*/ 0 h 8441379"/>
              <a:gd name="connsiteX2" fmla="*/ 8281150 w 8281150"/>
              <a:gd name="connsiteY2" fmla="*/ 8157404 h 8441379"/>
              <a:gd name="connsiteX3" fmla="*/ 0 w 8281150"/>
              <a:gd name="connsiteY3" fmla="*/ 8441379 h 8441379"/>
              <a:gd name="connsiteX4" fmla="*/ 73834 w 8281150"/>
              <a:gd name="connsiteY4" fmla="*/ 914401 h 8441379"/>
              <a:gd name="connsiteX0" fmla="*/ 73834 w 8281150"/>
              <a:gd name="connsiteY0" fmla="*/ 914401 h 8225558"/>
              <a:gd name="connsiteX1" fmla="*/ 8275470 w 8281150"/>
              <a:gd name="connsiteY1" fmla="*/ 0 h 8225558"/>
              <a:gd name="connsiteX2" fmla="*/ 8281150 w 8281150"/>
              <a:gd name="connsiteY2" fmla="*/ 8157404 h 8225558"/>
              <a:gd name="connsiteX3" fmla="*/ 0 w 8281150"/>
              <a:gd name="connsiteY3" fmla="*/ 8225558 h 8225558"/>
              <a:gd name="connsiteX4" fmla="*/ 73834 w 8281150"/>
              <a:gd name="connsiteY4" fmla="*/ 914401 h 8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1150" h="8225558">
                <a:moveTo>
                  <a:pt x="73834" y="914401"/>
                </a:moveTo>
                <a:lnTo>
                  <a:pt x="8275470" y="0"/>
                </a:lnTo>
                <a:cubicBezTo>
                  <a:pt x="8277363" y="2719135"/>
                  <a:pt x="8279257" y="5438269"/>
                  <a:pt x="8281150" y="8157404"/>
                </a:cubicBezTo>
                <a:lnTo>
                  <a:pt x="0" y="8225558"/>
                </a:lnTo>
                <a:lnTo>
                  <a:pt x="73834" y="914401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51982" y="103940"/>
            <a:ext cx="8562182" cy="534222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175" y="0"/>
            <a:ext cx="12192000" cy="6858000"/>
          </a:xfrm>
          <a:noFill/>
        </p:spPr>
        <p:txBody>
          <a:bodyPr/>
          <a:lstStyle/>
          <a:p>
            <a:pPr lvl="1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422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(2) Dark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175" y="-2595392"/>
            <a:ext cx="12192000" cy="6858000"/>
          </a:xfrm>
          <a:noFill/>
        </p:spPr>
        <p:txBody>
          <a:bodyPr/>
          <a:lstStyle/>
          <a:p>
            <a:pPr lvl="1"/>
            <a:r>
              <a:rPr lang="en-US" dirty="0"/>
              <a:t>Drag picture to placeholder or click icon to add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0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Shape 1208"/>
          <p:cNvSpPr/>
          <p:nvPr userDrawn="1"/>
        </p:nvSpPr>
        <p:spPr>
          <a:xfrm>
            <a:off x="1598" y="-13984"/>
            <a:ext cx="3118784" cy="6885967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3120381" cy="6872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49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2022/8/4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95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Dark)">
    <p:bg>
      <p:bgPr>
        <a:solidFill>
          <a:srgbClr val="22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88"/>
          <p:cNvSpPr/>
          <p:nvPr userDrawn="1"/>
        </p:nvSpPr>
        <p:spPr>
          <a:xfrm>
            <a:off x="8741575" y="-819179"/>
            <a:ext cx="8496359" cy="8496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1C1D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" name="Shape 89"/>
          <p:cNvSpPr/>
          <p:nvPr userDrawn="1"/>
        </p:nvSpPr>
        <p:spPr>
          <a:xfrm>
            <a:off x="4366297" y="-5189947"/>
            <a:ext cx="8496359" cy="8496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1C1D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" name="Shape 90"/>
          <p:cNvSpPr/>
          <p:nvPr userDrawn="1"/>
        </p:nvSpPr>
        <p:spPr>
          <a:xfrm>
            <a:off x="4367885" y="3553935"/>
            <a:ext cx="8496359" cy="8496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1C1D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367120" y="-5191722"/>
            <a:ext cx="8494352" cy="8501643"/>
          </a:xfrm>
          <a:custGeom>
            <a:avLst/>
            <a:gdLst>
              <a:gd name="connsiteX0" fmla="*/ 0 w 10140950"/>
              <a:gd name="connsiteY0" fmla="*/ 0 h 9434513"/>
              <a:gd name="connsiteX1" fmla="*/ 10140950 w 10140950"/>
              <a:gd name="connsiteY1" fmla="*/ 0 h 9434513"/>
              <a:gd name="connsiteX2" fmla="*/ 10140950 w 10140950"/>
              <a:gd name="connsiteY2" fmla="*/ 9434513 h 9434513"/>
              <a:gd name="connsiteX3" fmla="*/ 0 w 10140950"/>
              <a:gd name="connsiteY3" fmla="*/ 9434513 h 9434513"/>
              <a:gd name="connsiteX4" fmla="*/ 0 w 10140950"/>
              <a:gd name="connsiteY4" fmla="*/ 0 h 9434513"/>
              <a:gd name="connsiteX0" fmla="*/ 3505200 w 13646150"/>
              <a:gd name="connsiteY0" fmla="*/ 0 h 9434513"/>
              <a:gd name="connsiteX1" fmla="*/ 13646150 w 13646150"/>
              <a:gd name="connsiteY1" fmla="*/ 0 h 9434513"/>
              <a:gd name="connsiteX2" fmla="*/ 13646150 w 13646150"/>
              <a:gd name="connsiteY2" fmla="*/ 9434513 h 9434513"/>
              <a:gd name="connsiteX3" fmla="*/ 0 w 13646150"/>
              <a:gd name="connsiteY3" fmla="*/ 8482013 h 9434513"/>
              <a:gd name="connsiteX4" fmla="*/ 3505200 w 13646150"/>
              <a:gd name="connsiteY4" fmla="*/ 0 h 9434513"/>
              <a:gd name="connsiteX0" fmla="*/ 3474464 w 13615414"/>
              <a:gd name="connsiteY0" fmla="*/ 0 h 9434513"/>
              <a:gd name="connsiteX1" fmla="*/ 13615414 w 13615414"/>
              <a:gd name="connsiteY1" fmla="*/ 0 h 9434513"/>
              <a:gd name="connsiteX2" fmla="*/ 13615414 w 13615414"/>
              <a:gd name="connsiteY2" fmla="*/ 9434513 h 9434513"/>
              <a:gd name="connsiteX3" fmla="*/ 0 w 13615414"/>
              <a:gd name="connsiteY3" fmla="*/ 8482013 h 9434513"/>
              <a:gd name="connsiteX4" fmla="*/ 3474464 w 13615414"/>
              <a:gd name="connsiteY4" fmla="*/ 0 h 9434513"/>
              <a:gd name="connsiteX0" fmla="*/ 8522874 w 13615414"/>
              <a:gd name="connsiteY0" fmla="*/ 0 h 9457565"/>
              <a:gd name="connsiteX1" fmla="*/ 13615414 w 13615414"/>
              <a:gd name="connsiteY1" fmla="*/ 23052 h 9457565"/>
              <a:gd name="connsiteX2" fmla="*/ 13615414 w 13615414"/>
              <a:gd name="connsiteY2" fmla="*/ 9457565 h 9457565"/>
              <a:gd name="connsiteX3" fmla="*/ 0 w 13615414"/>
              <a:gd name="connsiteY3" fmla="*/ 8505065 h 9457565"/>
              <a:gd name="connsiteX4" fmla="*/ 8522874 w 13615414"/>
              <a:gd name="connsiteY4" fmla="*/ 0 h 9457565"/>
              <a:gd name="connsiteX0" fmla="*/ 8499822 w 13592362"/>
              <a:gd name="connsiteY0" fmla="*/ 0 h 9457565"/>
              <a:gd name="connsiteX1" fmla="*/ 13592362 w 13592362"/>
              <a:gd name="connsiteY1" fmla="*/ 23052 h 9457565"/>
              <a:gd name="connsiteX2" fmla="*/ 13592362 w 13592362"/>
              <a:gd name="connsiteY2" fmla="*/ 9457565 h 9457565"/>
              <a:gd name="connsiteX3" fmla="*/ 0 w 13592362"/>
              <a:gd name="connsiteY3" fmla="*/ 8497381 h 9457565"/>
              <a:gd name="connsiteX4" fmla="*/ 8499822 w 13592362"/>
              <a:gd name="connsiteY4" fmla="*/ 0 h 9457565"/>
              <a:gd name="connsiteX0" fmla="*/ 8499822 w 13592362"/>
              <a:gd name="connsiteY0" fmla="*/ 0 h 10848375"/>
              <a:gd name="connsiteX1" fmla="*/ 13592362 w 13592362"/>
              <a:gd name="connsiteY1" fmla="*/ 23052 h 10848375"/>
              <a:gd name="connsiteX2" fmla="*/ 12401337 w 13592362"/>
              <a:gd name="connsiteY2" fmla="*/ 10848375 h 10848375"/>
              <a:gd name="connsiteX3" fmla="*/ 0 w 13592362"/>
              <a:gd name="connsiteY3" fmla="*/ 8497381 h 10848375"/>
              <a:gd name="connsiteX4" fmla="*/ 8499822 w 13592362"/>
              <a:gd name="connsiteY4" fmla="*/ 0 h 10848375"/>
              <a:gd name="connsiteX0" fmla="*/ 8499822 w 13592362"/>
              <a:gd name="connsiteY0" fmla="*/ 0 h 13491683"/>
              <a:gd name="connsiteX1" fmla="*/ 13592362 w 13592362"/>
              <a:gd name="connsiteY1" fmla="*/ 23052 h 13491683"/>
              <a:gd name="connsiteX2" fmla="*/ 11148840 w 13592362"/>
              <a:gd name="connsiteY2" fmla="*/ 13491683 h 13491683"/>
              <a:gd name="connsiteX3" fmla="*/ 0 w 13592362"/>
              <a:gd name="connsiteY3" fmla="*/ 8497381 h 13491683"/>
              <a:gd name="connsiteX4" fmla="*/ 8499822 w 13592362"/>
              <a:gd name="connsiteY4" fmla="*/ 0 h 13491683"/>
              <a:gd name="connsiteX0" fmla="*/ 8499822 w 13592362"/>
              <a:gd name="connsiteY0" fmla="*/ 0 h 16450036"/>
              <a:gd name="connsiteX1" fmla="*/ 13592362 w 13592362"/>
              <a:gd name="connsiteY1" fmla="*/ 23052 h 16450036"/>
              <a:gd name="connsiteX2" fmla="*/ 8605425 w 13592362"/>
              <a:gd name="connsiteY2" fmla="*/ 16450036 h 16450036"/>
              <a:gd name="connsiteX3" fmla="*/ 0 w 13592362"/>
              <a:gd name="connsiteY3" fmla="*/ 8497381 h 16450036"/>
              <a:gd name="connsiteX4" fmla="*/ 8499822 w 13592362"/>
              <a:gd name="connsiteY4" fmla="*/ 0 h 16450036"/>
              <a:gd name="connsiteX0" fmla="*/ 8499822 w 13592362"/>
              <a:gd name="connsiteY0" fmla="*/ 0 h 17003286"/>
              <a:gd name="connsiteX1" fmla="*/ 13592362 w 13592362"/>
              <a:gd name="connsiteY1" fmla="*/ 23052 h 17003286"/>
              <a:gd name="connsiteX2" fmla="*/ 8505532 w 13592362"/>
              <a:gd name="connsiteY2" fmla="*/ 17003286 h 17003286"/>
              <a:gd name="connsiteX3" fmla="*/ 0 w 13592362"/>
              <a:gd name="connsiteY3" fmla="*/ 8497381 h 17003286"/>
              <a:gd name="connsiteX4" fmla="*/ 8499822 w 13592362"/>
              <a:gd name="connsiteY4" fmla="*/ 0 h 17003286"/>
              <a:gd name="connsiteX0" fmla="*/ 8499822 w 13907407"/>
              <a:gd name="connsiteY0" fmla="*/ 0 h 17003286"/>
              <a:gd name="connsiteX1" fmla="*/ 13907407 w 13907407"/>
              <a:gd name="connsiteY1" fmla="*/ 4233902 h 17003286"/>
              <a:gd name="connsiteX2" fmla="*/ 8505532 w 13907407"/>
              <a:gd name="connsiteY2" fmla="*/ 17003286 h 17003286"/>
              <a:gd name="connsiteX3" fmla="*/ 0 w 13907407"/>
              <a:gd name="connsiteY3" fmla="*/ 8497381 h 17003286"/>
              <a:gd name="connsiteX4" fmla="*/ 8499822 w 13907407"/>
              <a:gd name="connsiteY4" fmla="*/ 0 h 17003286"/>
              <a:gd name="connsiteX0" fmla="*/ 8499822 w 16051252"/>
              <a:gd name="connsiteY0" fmla="*/ 0 h 17003286"/>
              <a:gd name="connsiteX1" fmla="*/ 16051252 w 16051252"/>
              <a:gd name="connsiteY1" fmla="*/ 8045183 h 17003286"/>
              <a:gd name="connsiteX2" fmla="*/ 8505532 w 16051252"/>
              <a:gd name="connsiteY2" fmla="*/ 17003286 h 17003286"/>
              <a:gd name="connsiteX3" fmla="*/ 0 w 16051252"/>
              <a:gd name="connsiteY3" fmla="*/ 8497381 h 17003286"/>
              <a:gd name="connsiteX4" fmla="*/ 8499822 w 16051252"/>
              <a:gd name="connsiteY4" fmla="*/ 0 h 17003286"/>
              <a:gd name="connsiteX0" fmla="*/ 8499822 w 16988704"/>
              <a:gd name="connsiteY0" fmla="*/ 0 h 17003286"/>
              <a:gd name="connsiteX1" fmla="*/ 16988704 w 16988704"/>
              <a:gd name="connsiteY1" fmla="*/ 8498541 h 17003286"/>
              <a:gd name="connsiteX2" fmla="*/ 8505532 w 16988704"/>
              <a:gd name="connsiteY2" fmla="*/ 17003286 h 17003286"/>
              <a:gd name="connsiteX3" fmla="*/ 0 w 16988704"/>
              <a:gd name="connsiteY3" fmla="*/ 8497381 h 17003286"/>
              <a:gd name="connsiteX4" fmla="*/ 8499822 w 16988704"/>
              <a:gd name="connsiteY4" fmla="*/ 0 h 1700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8704" h="17003286">
                <a:moveTo>
                  <a:pt x="8499822" y="0"/>
                </a:moveTo>
                <a:lnTo>
                  <a:pt x="16988704" y="8498541"/>
                </a:lnTo>
                <a:lnTo>
                  <a:pt x="8505532" y="17003286"/>
                </a:lnTo>
                <a:lnTo>
                  <a:pt x="0" y="8497381"/>
                </a:lnTo>
                <a:lnTo>
                  <a:pt x="8499822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66297" y="3557445"/>
            <a:ext cx="8494352" cy="8501643"/>
          </a:xfrm>
          <a:custGeom>
            <a:avLst/>
            <a:gdLst>
              <a:gd name="connsiteX0" fmla="*/ 0 w 10140950"/>
              <a:gd name="connsiteY0" fmla="*/ 0 h 9434513"/>
              <a:gd name="connsiteX1" fmla="*/ 10140950 w 10140950"/>
              <a:gd name="connsiteY1" fmla="*/ 0 h 9434513"/>
              <a:gd name="connsiteX2" fmla="*/ 10140950 w 10140950"/>
              <a:gd name="connsiteY2" fmla="*/ 9434513 h 9434513"/>
              <a:gd name="connsiteX3" fmla="*/ 0 w 10140950"/>
              <a:gd name="connsiteY3" fmla="*/ 9434513 h 9434513"/>
              <a:gd name="connsiteX4" fmla="*/ 0 w 10140950"/>
              <a:gd name="connsiteY4" fmla="*/ 0 h 9434513"/>
              <a:gd name="connsiteX0" fmla="*/ 3505200 w 13646150"/>
              <a:gd name="connsiteY0" fmla="*/ 0 h 9434513"/>
              <a:gd name="connsiteX1" fmla="*/ 13646150 w 13646150"/>
              <a:gd name="connsiteY1" fmla="*/ 0 h 9434513"/>
              <a:gd name="connsiteX2" fmla="*/ 13646150 w 13646150"/>
              <a:gd name="connsiteY2" fmla="*/ 9434513 h 9434513"/>
              <a:gd name="connsiteX3" fmla="*/ 0 w 13646150"/>
              <a:gd name="connsiteY3" fmla="*/ 8482013 h 9434513"/>
              <a:gd name="connsiteX4" fmla="*/ 3505200 w 13646150"/>
              <a:gd name="connsiteY4" fmla="*/ 0 h 9434513"/>
              <a:gd name="connsiteX0" fmla="*/ 3474464 w 13615414"/>
              <a:gd name="connsiteY0" fmla="*/ 0 h 9434513"/>
              <a:gd name="connsiteX1" fmla="*/ 13615414 w 13615414"/>
              <a:gd name="connsiteY1" fmla="*/ 0 h 9434513"/>
              <a:gd name="connsiteX2" fmla="*/ 13615414 w 13615414"/>
              <a:gd name="connsiteY2" fmla="*/ 9434513 h 9434513"/>
              <a:gd name="connsiteX3" fmla="*/ 0 w 13615414"/>
              <a:gd name="connsiteY3" fmla="*/ 8482013 h 9434513"/>
              <a:gd name="connsiteX4" fmla="*/ 3474464 w 13615414"/>
              <a:gd name="connsiteY4" fmla="*/ 0 h 9434513"/>
              <a:gd name="connsiteX0" fmla="*/ 8522874 w 13615414"/>
              <a:gd name="connsiteY0" fmla="*/ 0 h 9457565"/>
              <a:gd name="connsiteX1" fmla="*/ 13615414 w 13615414"/>
              <a:gd name="connsiteY1" fmla="*/ 23052 h 9457565"/>
              <a:gd name="connsiteX2" fmla="*/ 13615414 w 13615414"/>
              <a:gd name="connsiteY2" fmla="*/ 9457565 h 9457565"/>
              <a:gd name="connsiteX3" fmla="*/ 0 w 13615414"/>
              <a:gd name="connsiteY3" fmla="*/ 8505065 h 9457565"/>
              <a:gd name="connsiteX4" fmla="*/ 8522874 w 13615414"/>
              <a:gd name="connsiteY4" fmla="*/ 0 h 9457565"/>
              <a:gd name="connsiteX0" fmla="*/ 8499822 w 13592362"/>
              <a:gd name="connsiteY0" fmla="*/ 0 h 9457565"/>
              <a:gd name="connsiteX1" fmla="*/ 13592362 w 13592362"/>
              <a:gd name="connsiteY1" fmla="*/ 23052 h 9457565"/>
              <a:gd name="connsiteX2" fmla="*/ 13592362 w 13592362"/>
              <a:gd name="connsiteY2" fmla="*/ 9457565 h 9457565"/>
              <a:gd name="connsiteX3" fmla="*/ 0 w 13592362"/>
              <a:gd name="connsiteY3" fmla="*/ 8497381 h 9457565"/>
              <a:gd name="connsiteX4" fmla="*/ 8499822 w 13592362"/>
              <a:gd name="connsiteY4" fmla="*/ 0 h 9457565"/>
              <a:gd name="connsiteX0" fmla="*/ 8499822 w 13592362"/>
              <a:gd name="connsiteY0" fmla="*/ 0 h 10848375"/>
              <a:gd name="connsiteX1" fmla="*/ 13592362 w 13592362"/>
              <a:gd name="connsiteY1" fmla="*/ 23052 h 10848375"/>
              <a:gd name="connsiteX2" fmla="*/ 12401337 w 13592362"/>
              <a:gd name="connsiteY2" fmla="*/ 10848375 h 10848375"/>
              <a:gd name="connsiteX3" fmla="*/ 0 w 13592362"/>
              <a:gd name="connsiteY3" fmla="*/ 8497381 h 10848375"/>
              <a:gd name="connsiteX4" fmla="*/ 8499822 w 13592362"/>
              <a:gd name="connsiteY4" fmla="*/ 0 h 10848375"/>
              <a:gd name="connsiteX0" fmla="*/ 8499822 w 13592362"/>
              <a:gd name="connsiteY0" fmla="*/ 0 h 13491683"/>
              <a:gd name="connsiteX1" fmla="*/ 13592362 w 13592362"/>
              <a:gd name="connsiteY1" fmla="*/ 23052 h 13491683"/>
              <a:gd name="connsiteX2" fmla="*/ 11148840 w 13592362"/>
              <a:gd name="connsiteY2" fmla="*/ 13491683 h 13491683"/>
              <a:gd name="connsiteX3" fmla="*/ 0 w 13592362"/>
              <a:gd name="connsiteY3" fmla="*/ 8497381 h 13491683"/>
              <a:gd name="connsiteX4" fmla="*/ 8499822 w 13592362"/>
              <a:gd name="connsiteY4" fmla="*/ 0 h 13491683"/>
              <a:gd name="connsiteX0" fmla="*/ 8499822 w 13592362"/>
              <a:gd name="connsiteY0" fmla="*/ 0 h 16450036"/>
              <a:gd name="connsiteX1" fmla="*/ 13592362 w 13592362"/>
              <a:gd name="connsiteY1" fmla="*/ 23052 h 16450036"/>
              <a:gd name="connsiteX2" fmla="*/ 8605425 w 13592362"/>
              <a:gd name="connsiteY2" fmla="*/ 16450036 h 16450036"/>
              <a:gd name="connsiteX3" fmla="*/ 0 w 13592362"/>
              <a:gd name="connsiteY3" fmla="*/ 8497381 h 16450036"/>
              <a:gd name="connsiteX4" fmla="*/ 8499822 w 13592362"/>
              <a:gd name="connsiteY4" fmla="*/ 0 h 16450036"/>
              <a:gd name="connsiteX0" fmla="*/ 8499822 w 13592362"/>
              <a:gd name="connsiteY0" fmla="*/ 0 h 17003286"/>
              <a:gd name="connsiteX1" fmla="*/ 13592362 w 13592362"/>
              <a:gd name="connsiteY1" fmla="*/ 23052 h 17003286"/>
              <a:gd name="connsiteX2" fmla="*/ 8505532 w 13592362"/>
              <a:gd name="connsiteY2" fmla="*/ 17003286 h 17003286"/>
              <a:gd name="connsiteX3" fmla="*/ 0 w 13592362"/>
              <a:gd name="connsiteY3" fmla="*/ 8497381 h 17003286"/>
              <a:gd name="connsiteX4" fmla="*/ 8499822 w 13592362"/>
              <a:gd name="connsiteY4" fmla="*/ 0 h 17003286"/>
              <a:gd name="connsiteX0" fmla="*/ 8499822 w 13907407"/>
              <a:gd name="connsiteY0" fmla="*/ 0 h 17003286"/>
              <a:gd name="connsiteX1" fmla="*/ 13907407 w 13907407"/>
              <a:gd name="connsiteY1" fmla="*/ 4233902 h 17003286"/>
              <a:gd name="connsiteX2" fmla="*/ 8505532 w 13907407"/>
              <a:gd name="connsiteY2" fmla="*/ 17003286 h 17003286"/>
              <a:gd name="connsiteX3" fmla="*/ 0 w 13907407"/>
              <a:gd name="connsiteY3" fmla="*/ 8497381 h 17003286"/>
              <a:gd name="connsiteX4" fmla="*/ 8499822 w 13907407"/>
              <a:gd name="connsiteY4" fmla="*/ 0 h 17003286"/>
              <a:gd name="connsiteX0" fmla="*/ 8499822 w 16051252"/>
              <a:gd name="connsiteY0" fmla="*/ 0 h 17003286"/>
              <a:gd name="connsiteX1" fmla="*/ 16051252 w 16051252"/>
              <a:gd name="connsiteY1" fmla="*/ 8045183 h 17003286"/>
              <a:gd name="connsiteX2" fmla="*/ 8505532 w 16051252"/>
              <a:gd name="connsiteY2" fmla="*/ 17003286 h 17003286"/>
              <a:gd name="connsiteX3" fmla="*/ 0 w 16051252"/>
              <a:gd name="connsiteY3" fmla="*/ 8497381 h 17003286"/>
              <a:gd name="connsiteX4" fmla="*/ 8499822 w 16051252"/>
              <a:gd name="connsiteY4" fmla="*/ 0 h 17003286"/>
              <a:gd name="connsiteX0" fmla="*/ 8499822 w 16988704"/>
              <a:gd name="connsiteY0" fmla="*/ 0 h 17003286"/>
              <a:gd name="connsiteX1" fmla="*/ 16988704 w 16988704"/>
              <a:gd name="connsiteY1" fmla="*/ 8498541 h 17003286"/>
              <a:gd name="connsiteX2" fmla="*/ 8505532 w 16988704"/>
              <a:gd name="connsiteY2" fmla="*/ 17003286 h 17003286"/>
              <a:gd name="connsiteX3" fmla="*/ 0 w 16988704"/>
              <a:gd name="connsiteY3" fmla="*/ 8497381 h 17003286"/>
              <a:gd name="connsiteX4" fmla="*/ 8499822 w 16988704"/>
              <a:gd name="connsiteY4" fmla="*/ 0 h 1700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8704" h="17003286">
                <a:moveTo>
                  <a:pt x="8499822" y="0"/>
                </a:moveTo>
                <a:lnTo>
                  <a:pt x="16988704" y="8498541"/>
                </a:lnTo>
                <a:lnTo>
                  <a:pt x="8505532" y="17003286"/>
                </a:lnTo>
                <a:lnTo>
                  <a:pt x="0" y="8497381"/>
                </a:lnTo>
                <a:lnTo>
                  <a:pt x="8499822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743581" y="-827975"/>
            <a:ext cx="8494352" cy="8501643"/>
          </a:xfrm>
          <a:custGeom>
            <a:avLst/>
            <a:gdLst>
              <a:gd name="connsiteX0" fmla="*/ 0 w 10140950"/>
              <a:gd name="connsiteY0" fmla="*/ 0 h 9434513"/>
              <a:gd name="connsiteX1" fmla="*/ 10140950 w 10140950"/>
              <a:gd name="connsiteY1" fmla="*/ 0 h 9434513"/>
              <a:gd name="connsiteX2" fmla="*/ 10140950 w 10140950"/>
              <a:gd name="connsiteY2" fmla="*/ 9434513 h 9434513"/>
              <a:gd name="connsiteX3" fmla="*/ 0 w 10140950"/>
              <a:gd name="connsiteY3" fmla="*/ 9434513 h 9434513"/>
              <a:gd name="connsiteX4" fmla="*/ 0 w 10140950"/>
              <a:gd name="connsiteY4" fmla="*/ 0 h 9434513"/>
              <a:gd name="connsiteX0" fmla="*/ 3505200 w 13646150"/>
              <a:gd name="connsiteY0" fmla="*/ 0 h 9434513"/>
              <a:gd name="connsiteX1" fmla="*/ 13646150 w 13646150"/>
              <a:gd name="connsiteY1" fmla="*/ 0 h 9434513"/>
              <a:gd name="connsiteX2" fmla="*/ 13646150 w 13646150"/>
              <a:gd name="connsiteY2" fmla="*/ 9434513 h 9434513"/>
              <a:gd name="connsiteX3" fmla="*/ 0 w 13646150"/>
              <a:gd name="connsiteY3" fmla="*/ 8482013 h 9434513"/>
              <a:gd name="connsiteX4" fmla="*/ 3505200 w 13646150"/>
              <a:gd name="connsiteY4" fmla="*/ 0 h 9434513"/>
              <a:gd name="connsiteX0" fmla="*/ 3474464 w 13615414"/>
              <a:gd name="connsiteY0" fmla="*/ 0 h 9434513"/>
              <a:gd name="connsiteX1" fmla="*/ 13615414 w 13615414"/>
              <a:gd name="connsiteY1" fmla="*/ 0 h 9434513"/>
              <a:gd name="connsiteX2" fmla="*/ 13615414 w 13615414"/>
              <a:gd name="connsiteY2" fmla="*/ 9434513 h 9434513"/>
              <a:gd name="connsiteX3" fmla="*/ 0 w 13615414"/>
              <a:gd name="connsiteY3" fmla="*/ 8482013 h 9434513"/>
              <a:gd name="connsiteX4" fmla="*/ 3474464 w 13615414"/>
              <a:gd name="connsiteY4" fmla="*/ 0 h 9434513"/>
              <a:gd name="connsiteX0" fmla="*/ 8522874 w 13615414"/>
              <a:gd name="connsiteY0" fmla="*/ 0 h 9457565"/>
              <a:gd name="connsiteX1" fmla="*/ 13615414 w 13615414"/>
              <a:gd name="connsiteY1" fmla="*/ 23052 h 9457565"/>
              <a:gd name="connsiteX2" fmla="*/ 13615414 w 13615414"/>
              <a:gd name="connsiteY2" fmla="*/ 9457565 h 9457565"/>
              <a:gd name="connsiteX3" fmla="*/ 0 w 13615414"/>
              <a:gd name="connsiteY3" fmla="*/ 8505065 h 9457565"/>
              <a:gd name="connsiteX4" fmla="*/ 8522874 w 13615414"/>
              <a:gd name="connsiteY4" fmla="*/ 0 h 9457565"/>
              <a:gd name="connsiteX0" fmla="*/ 8499822 w 13592362"/>
              <a:gd name="connsiteY0" fmla="*/ 0 h 9457565"/>
              <a:gd name="connsiteX1" fmla="*/ 13592362 w 13592362"/>
              <a:gd name="connsiteY1" fmla="*/ 23052 h 9457565"/>
              <a:gd name="connsiteX2" fmla="*/ 13592362 w 13592362"/>
              <a:gd name="connsiteY2" fmla="*/ 9457565 h 9457565"/>
              <a:gd name="connsiteX3" fmla="*/ 0 w 13592362"/>
              <a:gd name="connsiteY3" fmla="*/ 8497381 h 9457565"/>
              <a:gd name="connsiteX4" fmla="*/ 8499822 w 13592362"/>
              <a:gd name="connsiteY4" fmla="*/ 0 h 9457565"/>
              <a:gd name="connsiteX0" fmla="*/ 8499822 w 13592362"/>
              <a:gd name="connsiteY0" fmla="*/ 0 h 10848375"/>
              <a:gd name="connsiteX1" fmla="*/ 13592362 w 13592362"/>
              <a:gd name="connsiteY1" fmla="*/ 23052 h 10848375"/>
              <a:gd name="connsiteX2" fmla="*/ 12401337 w 13592362"/>
              <a:gd name="connsiteY2" fmla="*/ 10848375 h 10848375"/>
              <a:gd name="connsiteX3" fmla="*/ 0 w 13592362"/>
              <a:gd name="connsiteY3" fmla="*/ 8497381 h 10848375"/>
              <a:gd name="connsiteX4" fmla="*/ 8499822 w 13592362"/>
              <a:gd name="connsiteY4" fmla="*/ 0 h 10848375"/>
              <a:gd name="connsiteX0" fmla="*/ 8499822 w 13592362"/>
              <a:gd name="connsiteY0" fmla="*/ 0 h 13491683"/>
              <a:gd name="connsiteX1" fmla="*/ 13592362 w 13592362"/>
              <a:gd name="connsiteY1" fmla="*/ 23052 h 13491683"/>
              <a:gd name="connsiteX2" fmla="*/ 11148840 w 13592362"/>
              <a:gd name="connsiteY2" fmla="*/ 13491683 h 13491683"/>
              <a:gd name="connsiteX3" fmla="*/ 0 w 13592362"/>
              <a:gd name="connsiteY3" fmla="*/ 8497381 h 13491683"/>
              <a:gd name="connsiteX4" fmla="*/ 8499822 w 13592362"/>
              <a:gd name="connsiteY4" fmla="*/ 0 h 13491683"/>
              <a:gd name="connsiteX0" fmla="*/ 8499822 w 13592362"/>
              <a:gd name="connsiteY0" fmla="*/ 0 h 16450036"/>
              <a:gd name="connsiteX1" fmla="*/ 13592362 w 13592362"/>
              <a:gd name="connsiteY1" fmla="*/ 23052 h 16450036"/>
              <a:gd name="connsiteX2" fmla="*/ 8605425 w 13592362"/>
              <a:gd name="connsiteY2" fmla="*/ 16450036 h 16450036"/>
              <a:gd name="connsiteX3" fmla="*/ 0 w 13592362"/>
              <a:gd name="connsiteY3" fmla="*/ 8497381 h 16450036"/>
              <a:gd name="connsiteX4" fmla="*/ 8499822 w 13592362"/>
              <a:gd name="connsiteY4" fmla="*/ 0 h 16450036"/>
              <a:gd name="connsiteX0" fmla="*/ 8499822 w 13592362"/>
              <a:gd name="connsiteY0" fmla="*/ 0 h 17003286"/>
              <a:gd name="connsiteX1" fmla="*/ 13592362 w 13592362"/>
              <a:gd name="connsiteY1" fmla="*/ 23052 h 17003286"/>
              <a:gd name="connsiteX2" fmla="*/ 8505532 w 13592362"/>
              <a:gd name="connsiteY2" fmla="*/ 17003286 h 17003286"/>
              <a:gd name="connsiteX3" fmla="*/ 0 w 13592362"/>
              <a:gd name="connsiteY3" fmla="*/ 8497381 h 17003286"/>
              <a:gd name="connsiteX4" fmla="*/ 8499822 w 13592362"/>
              <a:gd name="connsiteY4" fmla="*/ 0 h 17003286"/>
              <a:gd name="connsiteX0" fmla="*/ 8499822 w 13907407"/>
              <a:gd name="connsiteY0" fmla="*/ 0 h 17003286"/>
              <a:gd name="connsiteX1" fmla="*/ 13907407 w 13907407"/>
              <a:gd name="connsiteY1" fmla="*/ 4233902 h 17003286"/>
              <a:gd name="connsiteX2" fmla="*/ 8505532 w 13907407"/>
              <a:gd name="connsiteY2" fmla="*/ 17003286 h 17003286"/>
              <a:gd name="connsiteX3" fmla="*/ 0 w 13907407"/>
              <a:gd name="connsiteY3" fmla="*/ 8497381 h 17003286"/>
              <a:gd name="connsiteX4" fmla="*/ 8499822 w 13907407"/>
              <a:gd name="connsiteY4" fmla="*/ 0 h 17003286"/>
              <a:gd name="connsiteX0" fmla="*/ 8499822 w 16051252"/>
              <a:gd name="connsiteY0" fmla="*/ 0 h 17003286"/>
              <a:gd name="connsiteX1" fmla="*/ 16051252 w 16051252"/>
              <a:gd name="connsiteY1" fmla="*/ 8045183 h 17003286"/>
              <a:gd name="connsiteX2" fmla="*/ 8505532 w 16051252"/>
              <a:gd name="connsiteY2" fmla="*/ 17003286 h 17003286"/>
              <a:gd name="connsiteX3" fmla="*/ 0 w 16051252"/>
              <a:gd name="connsiteY3" fmla="*/ 8497381 h 17003286"/>
              <a:gd name="connsiteX4" fmla="*/ 8499822 w 16051252"/>
              <a:gd name="connsiteY4" fmla="*/ 0 h 17003286"/>
              <a:gd name="connsiteX0" fmla="*/ 8499822 w 16988704"/>
              <a:gd name="connsiteY0" fmla="*/ 0 h 17003286"/>
              <a:gd name="connsiteX1" fmla="*/ 16988704 w 16988704"/>
              <a:gd name="connsiteY1" fmla="*/ 8498541 h 17003286"/>
              <a:gd name="connsiteX2" fmla="*/ 8505532 w 16988704"/>
              <a:gd name="connsiteY2" fmla="*/ 17003286 h 17003286"/>
              <a:gd name="connsiteX3" fmla="*/ 0 w 16988704"/>
              <a:gd name="connsiteY3" fmla="*/ 8497381 h 17003286"/>
              <a:gd name="connsiteX4" fmla="*/ 8499822 w 16988704"/>
              <a:gd name="connsiteY4" fmla="*/ 0 h 1700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8704" h="17003286">
                <a:moveTo>
                  <a:pt x="8499822" y="0"/>
                </a:moveTo>
                <a:lnTo>
                  <a:pt x="16988704" y="8498541"/>
                </a:lnTo>
                <a:lnTo>
                  <a:pt x="8505532" y="17003286"/>
                </a:lnTo>
                <a:lnTo>
                  <a:pt x="0" y="8497381"/>
                </a:lnTo>
                <a:lnTo>
                  <a:pt x="8499822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9"/>
          <p:cNvSpPr/>
          <p:nvPr userDrawn="1"/>
        </p:nvSpPr>
        <p:spPr>
          <a:xfrm>
            <a:off x="7114991" y="-12488"/>
            <a:ext cx="5080001" cy="6882976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14991" y="-12488"/>
            <a:ext cx="5077010" cy="6882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Shape 123"/>
          <p:cNvSpPr/>
          <p:nvPr userDrawn="1"/>
        </p:nvSpPr>
        <p:spPr>
          <a:xfrm>
            <a:off x="-4533" y="907"/>
            <a:ext cx="12201065" cy="4188618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4533" y="0"/>
            <a:ext cx="12196533" cy="4189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Oval 3"/>
          <p:cNvSpPr/>
          <p:nvPr userDrawn="1"/>
        </p:nvSpPr>
        <p:spPr>
          <a:xfrm>
            <a:off x="5296503" y="2656501"/>
            <a:ext cx="1598608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282698" y="2061928"/>
            <a:ext cx="1623731" cy="160658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5291499" y="5113682"/>
            <a:ext cx="1598608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79069" y="4519218"/>
            <a:ext cx="1623731" cy="160658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8" Type="http://schemas.openxmlformats.org/officeDocument/2006/relationships/slideLayout" Target="../slideLayouts/slideLayout9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664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700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="">
      <p:transition spd="slow" advClick="0" advTm="0">
        <p:random/>
      </p:transition>
    </mc:Fallback>
  </mc:AlternateContent>
  <p:txStyles>
    <p:titleStyle>
      <a:lvl1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+mn-cs"/>
          <a:sym typeface="Sk-Modernist"/>
        </a:defRPr>
      </a:lvl1pPr>
      <a:lvl2pPr marL="0" marR="0" indent="1143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2pPr>
      <a:lvl3pPr marL="0" marR="0" indent="2286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3pPr>
      <a:lvl4pPr marL="0" marR="0" indent="3429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4pPr>
      <a:lvl5pPr marL="0" marR="0" indent="4572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5pPr>
      <a:lvl6pPr marL="0" marR="0" indent="5715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6pPr>
      <a:lvl7pPr marL="0" marR="0" indent="6858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7pPr>
      <a:lvl8pPr marL="0" marR="0" indent="8001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8pPr>
      <a:lvl9pPr marL="0" marR="0" indent="9144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9pPr>
    </p:titleStyle>
    <p:bodyStyle>
      <a:lvl1pPr marL="158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仓耳玄三M W05" panose="02020400000000000000" pitchFamily="18" charset="-122"/>
          <a:sym typeface="Lato Regular"/>
        </a:defRPr>
      </a:lvl1pPr>
      <a:lvl2pPr marL="4762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仓耳玄三M W05" panose="02020400000000000000" pitchFamily="18" charset="-122"/>
          <a:sym typeface="Lato Regular"/>
        </a:defRPr>
      </a:lvl2pPr>
      <a:lvl3pPr marL="793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仓耳玄三M W05" panose="02020400000000000000" pitchFamily="18" charset="-122"/>
          <a:sym typeface="Lato Regular"/>
        </a:defRPr>
      </a:lvl3pPr>
      <a:lvl4pPr marL="11112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仓耳玄三M W05" panose="02020400000000000000" pitchFamily="18" charset="-122"/>
          <a:sym typeface="Lato Regular"/>
        </a:defRPr>
      </a:lvl4pPr>
      <a:lvl5pPr marL="1428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仓耳玄三M W05" panose="02020400000000000000" pitchFamily="18" charset="-122"/>
          <a:ea typeface="仓耳玄三M W05" panose="02020400000000000000" pitchFamily="18" charset="-122"/>
          <a:cs typeface="仓耳玄三M W05" panose="02020400000000000000" pitchFamily="18" charset="-122"/>
          <a:sym typeface="Lato Regular"/>
        </a:defRPr>
      </a:lvl5pPr>
      <a:lvl6pPr marL="17462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2063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23812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2698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34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5BFCA8A-C51F-4EC6-AE8A-376EF01D3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包含 物体, 镜子&#10;&#10;描述已自动生成">
            <a:extLst>
              <a:ext uri="{FF2B5EF4-FFF2-40B4-BE49-F238E27FC236}">
                <a16:creationId xmlns:a16="http://schemas.microsoft.com/office/drawing/2014/main" id="{746DCE4B-3E4A-4577-B977-2F4EDA677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9978A5-C6A1-484D-B582-82FD00C3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50" t="20400"/>
          <a:stretch/>
        </p:blipFill>
        <p:spPr>
          <a:xfrm rot="21206725">
            <a:off x="6570660" y="2958330"/>
            <a:ext cx="6446902" cy="41384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4BF5FB-0539-40C6-99EE-14C601E52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916" y="4254101"/>
            <a:ext cx="3691076" cy="2390255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E5F31E14-4D3D-4C1B-8891-D4F4EA1920DB}"/>
              </a:ext>
            </a:extLst>
          </p:cNvPr>
          <p:cNvSpPr txBox="1"/>
          <p:nvPr/>
        </p:nvSpPr>
        <p:spPr>
          <a:xfrm>
            <a:off x="1709553" y="1958635"/>
            <a:ext cx="8075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cs typeface="+mn-ea"/>
                <a:sym typeface="+mn-lt"/>
              </a:rPr>
              <a:t>FREE PPT TEMPLATES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26F0A79-8C64-4DDD-BD5F-833E0DD59C22}"/>
              </a:ext>
            </a:extLst>
          </p:cNvPr>
          <p:cNvSpPr txBox="1"/>
          <p:nvPr/>
        </p:nvSpPr>
        <p:spPr>
          <a:xfrm>
            <a:off x="3008242" y="2964683"/>
            <a:ext cx="5380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Shape 222">
            <a:extLst>
              <a:ext uri="{FF2B5EF4-FFF2-40B4-BE49-F238E27FC236}">
                <a16:creationId xmlns:a16="http://schemas.microsoft.com/office/drawing/2014/main" id="{3C940AEF-61F4-40B0-89BA-9FC49814D3E9}"/>
              </a:ext>
            </a:extLst>
          </p:cNvPr>
          <p:cNvSpPr/>
          <p:nvPr/>
        </p:nvSpPr>
        <p:spPr>
          <a:xfrm>
            <a:off x="4780492" y="3572786"/>
            <a:ext cx="1759853" cy="500002"/>
          </a:xfrm>
          <a:prstGeom prst="roundRect">
            <a:avLst>
              <a:gd name="adj" fmla="val 50000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17AD506-2064-4D06-965B-DF342B5034FD}"/>
              </a:ext>
            </a:extLst>
          </p:cNvPr>
          <p:cNvSpPr txBox="1"/>
          <p:nvPr/>
        </p:nvSpPr>
        <p:spPr>
          <a:xfrm>
            <a:off x="4833645" y="3636873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300" dirty="0">
                <a:cs typeface="+mn-ea"/>
                <a:sym typeface="+mn-lt"/>
              </a:rPr>
              <a:t>jpppt.com</a:t>
            </a:r>
          </a:p>
        </p:txBody>
      </p:sp>
      <p:sp>
        <p:nvSpPr>
          <p:cNvPr id="14" name="TextBox 3">
            <a:hlinkClick r:id="rId6"/>
            <a:extLst>
              <a:ext uri="{FF2B5EF4-FFF2-40B4-BE49-F238E27FC236}">
                <a16:creationId xmlns:a16="http://schemas.microsoft.com/office/drawing/2014/main" id="{0E4AC25D-050F-C8F1-86DB-CBAF13A434EE}"/>
              </a:ext>
            </a:extLst>
          </p:cNvPr>
          <p:cNvSpPr txBox="1"/>
          <p:nvPr/>
        </p:nvSpPr>
        <p:spPr>
          <a:xfrm>
            <a:off x="3092178" y="664603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19665" y="646951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BEFD5F2-A8C0-46F0-A866-CB8CA4D0D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416">
            <a:extLst>
              <a:ext uri="{FF2B5EF4-FFF2-40B4-BE49-F238E27FC236}">
                <a16:creationId xmlns:a16="http://schemas.microsoft.com/office/drawing/2014/main" id="{AB54FA79-46F8-4284-A0FC-12E0DDB6CFA7}"/>
              </a:ext>
            </a:extLst>
          </p:cNvPr>
          <p:cNvSpPr/>
          <p:nvPr/>
        </p:nvSpPr>
        <p:spPr>
          <a:xfrm flipH="1" flipV="1">
            <a:off x="2310918" y="4120400"/>
            <a:ext cx="9881082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Shape 418">
            <a:extLst>
              <a:ext uri="{FF2B5EF4-FFF2-40B4-BE49-F238E27FC236}">
                <a16:creationId xmlns:a16="http://schemas.microsoft.com/office/drawing/2014/main" id="{E3B68D64-ECFA-41B8-8E4D-9C949CAB1574}"/>
              </a:ext>
            </a:extLst>
          </p:cNvPr>
          <p:cNvSpPr txBox="1">
            <a:spLocks/>
          </p:cNvSpPr>
          <p:nvPr/>
        </p:nvSpPr>
        <p:spPr>
          <a:xfrm>
            <a:off x="2980972" y="1036492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  <a:ea typeface="+mn-ea"/>
                <a:cs typeface="+mn-ea"/>
                <a:sym typeface="+mn-lt"/>
              </a:rPr>
              <a:t>Horizontal company timeline</a:t>
            </a:r>
          </a:p>
        </p:txBody>
      </p:sp>
      <p:sp>
        <p:nvSpPr>
          <p:cNvPr id="6" name="Shape 419">
            <a:extLst>
              <a:ext uri="{FF2B5EF4-FFF2-40B4-BE49-F238E27FC236}">
                <a16:creationId xmlns:a16="http://schemas.microsoft.com/office/drawing/2014/main" id="{D009AD0C-AFBC-4373-A004-AD425E59EF90}"/>
              </a:ext>
            </a:extLst>
          </p:cNvPr>
          <p:cNvSpPr/>
          <p:nvPr/>
        </p:nvSpPr>
        <p:spPr>
          <a:xfrm>
            <a:off x="938296" y="3422919"/>
            <a:ext cx="1394963" cy="1394963"/>
          </a:xfrm>
          <a:prstGeom prst="ellipse">
            <a:avLst/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Shape 421">
            <a:extLst>
              <a:ext uri="{FF2B5EF4-FFF2-40B4-BE49-F238E27FC236}">
                <a16:creationId xmlns:a16="http://schemas.microsoft.com/office/drawing/2014/main" id="{5321DCB0-BD6B-4B58-83F5-9DD5262873DF}"/>
              </a:ext>
            </a:extLst>
          </p:cNvPr>
          <p:cNvSpPr/>
          <p:nvPr/>
        </p:nvSpPr>
        <p:spPr>
          <a:xfrm>
            <a:off x="3648663" y="3364985"/>
            <a:ext cx="2593659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5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defTabSz="412750" hangingPunct="0"/>
            <a:r>
              <a:rPr sz="1750" kern="0" dirty="0">
                <a:solidFill>
                  <a:srgbClr val="515252"/>
                </a:solidFill>
                <a:cs typeface="+mn-ea"/>
                <a:sym typeface="+mn-lt"/>
              </a:rPr>
              <a:t>Allocation staff housing</a:t>
            </a:r>
          </a:p>
        </p:txBody>
      </p:sp>
      <p:sp>
        <p:nvSpPr>
          <p:cNvPr id="9" name="Shape 422">
            <a:extLst>
              <a:ext uri="{FF2B5EF4-FFF2-40B4-BE49-F238E27FC236}">
                <a16:creationId xmlns:a16="http://schemas.microsoft.com/office/drawing/2014/main" id="{9A40AE41-5970-4AED-899B-D5F8491D51B0}"/>
              </a:ext>
            </a:extLst>
          </p:cNvPr>
          <p:cNvSpPr/>
          <p:nvPr/>
        </p:nvSpPr>
        <p:spPr>
          <a:xfrm>
            <a:off x="2974679" y="4545745"/>
            <a:ext cx="3741409" cy="69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available, but the majority have suffered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alte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some form, by injected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humour</a:t>
            </a: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, or</a:t>
            </a:r>
          </a:p>
        </p:txBody>
      </p:sp>
      <p:sp>
        <p:nvSpPr>
          <p:cNvPr id="10" name="Shape 423">
            <a:extLst>
              <a:ext uri="{FF2B5EF4-FFF2-40B4-BE49-F238E27FC236}">
                <a16:creationId xmlns:a16="http://schemas.microsoft.com/office/drawing/2014/main" id="{A708247C-8DCC-496A-B845-1C8A7756E120}"/>
              </a:ext>
            </a:extLst>
          </p:cNvPr>
          <p:cNvSpPr/>
          <p:nvPr/>
        </p:nvSpPr>
        <p:spPr>
          <a:xfrm>
            <a:off x="8733614" y="3364986"/>
            <a:ext cx="2213748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5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defTabSz="412750" hangingPunct="0"/>
            <a:r>
              <a:rPr sz="1750" kern="0" dirty="0">
                <a:solidFill>
                  <a:srgbClr val="515252"/>
                </a:solidFill>
                <a:cs typeface="+mn-ea"/>
                <a:sym typeface="+mn-lt"/>
              </a:rPr>
              <a:t>The new head office</a:t>
            </a:r>
          </a:p>
        </p:txBody>
      </p:sp>
      <p:sp>
        <p:nvSpPr>
          <p:cNvPr id="11" name="Shape 424">
            <a:extLst>
              <a:ext uri="{FF2B5EF4-FFF2-40B4-BE49-F238E27FC236}">
                <a16:creationId xmlns:a16="http://schemas.microsoft.com/office/drawing/2014/main" id="{127700C4-C7F0-4775-912B-BE101E936EEA}"/>
              </a:ext>
            </a:extLst>
          </p:cNvPr>
          <p:cNvSpPr/>
          <p:nvPr/>
        </p:nvSpPr>
        <p:spPr>
          <a:xfrm>
            <a:off x="7892054" y="4545745"/>
            <a:ext cx="3741409" cy="69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available, but the majority have suffered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alte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some form, by injected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humour</a:t>
            </a: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, or</a:t>
            </a:r>
          </a:p>
        </p:txBody>
      </p:sp>
      <p:sp>
        <p:nvSpPr>
          <p:cNvPr id="12" name="Shape 425">
            <a:extLst>
              <a:ext uri="{FF2B5EF4-FFF2-40B4-BE49-F238E27FC236}">
                <a16:creationId xmlns:a16="http://schemas.microsoft.com/office/drawing/2014/main" id="{9ACBADC4-2A9F-4827-ABA3-07BFE81CADB6}"/>
              </a:ext>
            </a:extLst>
          </p:cNvPr>
          <p:cNvSpPr/>
          <p:nvPr/>
        </p:nvSpPr>
        <p:spPr>
          <a:xfrm>
            <a:off x="4750134" y="4025150"/>
            <a:ext cx="190501" cy="190501"/>
          </a:xfrm>
          <a:prstGeom prst="ellipse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Shape 426">
            <a:extLst>
              <a:ext uri="{FF2B5EF4-FFF2-40B4-BE49-F238E27FC236}">
                <a16:creationId xmlns:a16="http://schemas.microsoft.com/office/drawing/2014/main" id="{8813DAC5-D129-4FA8-91D8-C42F28B3F8A2}"/>
              </a:ext>
            </a:extLst>
          </p:cNvPr>
          <p:cNvSpPr/>
          <p:nvPr/>
        </p:nvSpPr>
        <p:spPr>
          <a:xfrm>
            <a:off x="4797759" y="4072775"/>
            <a:ext cx="95251" cy="9525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Shape 427">
            <a:extLst>
              <a:ext uri="{FF2B5EF4-FFF2-40B4-BE49-F238E27FC236}">
                <a16:creationId xmlns:a16="http://schemas.microsoft.com/office/drawing/2014/main" id="{5E3C1539-42A7-477E-BB66-2EC49ACB52FD}"/>
              </a:ext>
            </a:extLst>
          </p:cNvPr>
          <p:cNvSpPr/>
          <p:nvPr/>
        </p:nvSpPr>
        <p:spPr>
          <a:xfrm>
            <a:off x="9667508" y="4025150"/>
            <a:ext cx="190501" cy="190501"/>
          </a:xfrm>
          <a:prstGeom prst="ellipse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Shape 428">
            <a:extLst>
              <a:ext uri="{FF2B5EF4-FFF2-40B4-BE49-F238E27FC236}">
                <a16:creationId xmlns:a16="http://schemas.microsoft.com/office/drawing/2014/main" id="{CDCD72D7-1E4E-4FB3-9B4E-03E827010618}"/>
              </a:ext>
            </a:extLst>
          </p:cNvPr>
          <p:cNvSpPr/>
          <p:nvPr/>
        </p:nvSpPr>
        <p:spPr>
          <a:xfrm>
            <a:off x="9715133" y="4072775"/>
            <a:ext cx="95251" cy="9525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pawprint_93155">
            <a:extLst>
              <a:ext uri="{FF2B5EF4-FFF2-40B4-BE49-F238E27FC236}">
                <a16:creationId xmlns:a16="http://schemas.microsoft.com/office/drawing/2014/main" id="{8BDF5BB0-4A02-463C-80A0-54F19BF7A5D0}"/>
              </a:ext>
            </a:extLst>
          </p:cNvPr>
          <p:cNvSpPr>
            <a:spLocks noChangeAspect="1"/>
          </p:cNvSpPr>
          <p:nvPr/>
        </p:nvSpPr>
        <p:spPr bwMode="auto">
          <a:xfrm>
            <a:off x="1319765" y="3854421"/>
            <a:ext cx="609684" cy="53195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5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A0A627-2213-44C4-96CF-109F81F06A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879">
            <a:extLst>
              <a:ext uri="{FF2B5EF4-FFF2-40B4-BE49-F238E27FC236}">
                <a16:creationId xmlns:a16="http://schemas.microsoft.com/office/drawing/2014/main" id="{0CF903B7-D74E-49B6-A8D9-2868411DE8BD}"/>
              </a:ext>
            </a:extLst>
          </p:cNvPr>
          <p:cNvSpPr/>
          <p:nvPr/>
        </p:nvSpPr>
        <p:spPr>
          <a:xfrm>
            <a:off x="6990345" y="1387935"/>
            <a:ext cx="2339263" cy="45974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Shape 880">
            <a:extLst>
              <a:ext uri="{FF2B5EF4-FFF2-40B4-BE49-F238E27FC236}">
                <a16:creationId xmlns:a16="http://schemas.microsoft.com/office/drawing/2014/main" id="{9EC68B53-2857-40F9-B4C0-A8A7BF33C2EB}"/>
              </a:ext>
            </a:extLst>
          </p:cNvPr>
          <p:cNvSpPr/>
          <p:nvPr/>
        </p:nvSpPr>
        <p:spPr>
          <a:xfrm>
            <a:off x="7154170" y="1438268"/>
            <a:ext cx="217543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sz="2000" kern="0" cap="all" dirty="0">
                <a:cs typeface="+mn-ea"/>
                <a:sym typeface="+mn-lt"/>
              </a:rPr>
              <a:t>Add title text</a:t>
            </a:r>
            <a:endParaRPr sz="2000" kern="0" cap="all" dirty="0">
              <a:cs typeface="+mn-ea"/>
              <a:sym typeface="+mn-lt"/>
            </a:endParaRPr>
          </a:p>
        </p:txBody>
      </p:sp>
      <p:sp>
        <p:nvSpPr>
          <p:cNvPr id="6" name="Shape 881">
            <a:extLst>
              <a:ext uri="{FF2B5EF4-FFF2-40B4-BE49-F238E27FC236}">
                <a16:creationId xmlns:a16="http://schemas.microsoft.com/office/drawing/2014/main" id="{08B36DBA-B6A5-4902-B8EC-328E4C4E7296}"/>
              </a:ext>
            </a:extLst>
          </p:cNvPr>
          <p:cNvSpPr/>
          <p:nvPr/>
        </p:nvSpPr>
        <p:spPr>
          <a:xfrm>
            <a:off x="6955310" y="2319690"/>
            <a:ext cx="5196935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defTabSz="412750" hangingPunct="0"/>
            <a:r>
              <a:rPr sz="3000" kern="0" dirty="0">
                <a:solidFill>
                  <a:srgbClr val="515252"/>
                </a:solidFill>
                <a:cs typeface="+mn-ea"/>
                <a:sym typeface="+mn-lt"/>
              </a:rPr>
              <a:t>Realistic Designer Additions</a:t>
            </a:r>
          </a:p>
        </p:txBody>
      </p:sp>
      <p:sp>
        <p:nvSpPr>
          <p:cNvPr id="7" name="Shape 882">
            <a:extLst>
              <a:ext uri="{FF2B5EF4-FFF2-40B4-BE49-F238E27FC236}">
                <a16:creationId xmlns:a16="http://schemas.microsoft.com/office/drawing/2014/main" id="{7BA67465-3534-495D-89B9-4B9FB3D66DA1}"/>
              </a:ext>
            </a:extLst>
          </p:cNvPr>
          <p:cNvSpPr/>
          <p:nvPr/>
        </p:nvSpPr>
        <p:spPr>
          <a:xfrm>
            <a:off x="6992414" y="3136054"/>
            <a:ext cx="4339094" cy="245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515252"/>
                </a:solidFill>
                <a:cs typeface="+mn-ea"/>
                <a:sym typeface="+mn-lt"/>
              </a:rPr>
              <a:t>There are many variations of passages of Lorem Ipsum available, but the</a:t>
            </a:r>
          </a:p>
          <a:p>
            <a:pPr defTabSz="412750" hangingPunct="0">
              <a:lnSpc>
                <a:spcPct val="150000"/>
              </a:lnSpc>
              <a:defRPr sz="2600" cap="none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515252"/>
                </a:solidFill>
                <a:cs typeface="+mn-ea"/>
                <a:sym typeface="+mn-lt"/>
              </a:rPr>
              <a:t>majority have suffered alteration in some form, by injected humour, or</a:t>
            </a:r>
          </a:p>
          <a:p>
            <a:pPr defTabSz="412750" hangingPunct="0">
              <a:lnSpc>
                <a:spcPct val="150000"/>
              </a:lnSpc>
              <a:defRPr sz="2600" cap="none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515252"/>
                </a:solidFill>
                <a:cs typeface="+mn-ea"/>
                <a:sym typeface="+mn-lt"/>
              </a:rPr>
              <a:t>randomised words which don't look even slightly believable. If you are going</a:t>
            </a:r>
          </a:p>
          <a:p>
            <a:pPr defTabSz="412750" hangingPunct="0">
              <a:lnSpc>
                <a:spcPct val="150000"/>
              </a:lnSpc>
              <a:defRPr sz="2600" cap="none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515252"/>
                </a:solidFill>
                <a:cs typeface="+mn-ea"/>
                <a:sym typeface="+mn-lt"/>
              </a:rPr>
              <a:t>to use a passage of Lorem Ipsum, you need to be sure there isn't anything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79F0D77-747F-4D65-A144-2436A9BE4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81" y="2135741"/>
            <a:ext cx="5527158" cy="35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/>
          <p:nvPr/>
        </p:nvSpPr>
        <p:spPr>
          <a:xfrm>
            <a:off x="3113076" y="-13984"/>
            <a:ext cx="1356654" cy="6885967"/>
          </a:xfrm>
          <a:prstGeom prst="rect">
            <a:avLst/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12" name="Shape 1212"/>
          <p:cNvSpPr/>
          <p:nvPr/>
        </p:nvSpPr>
        <p:spPr>
          <a:xfrm>
            <a:off x="1428200" y="635279"/>
            <a:ext cx="1197444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defRPr sz="2600">
                <a:solidFill>
                  <a:srgbClr val="FFFFFF"/>
                </a:solidFill>
              </a:defRPr>
            </a:pPr>
            <a:r>
              <a:rPr sz="1300" kern="0" cap="all" dirty="0">
                <a:solidFill>
                  <a:srgbClr val="FFFFFF"/>
                </a:solidFill>
                <a:cs typeface="+mn-ea"/>
                <a:sym typeface="+mn-lt"/>
              </a:rPr>
              <a:t>COMPUTER</a:t>
            </a:r>
          </a:p>
          <a:p>
            <a:pPr algn="r" defTabSz="412750" hangingPunct="0">
              <a:defRPr sz="2600">
                <a:solidFill>
                  <a:srgbClr val="FFFFFF"/>
                </a:solidFill>
              </a:defRPr>
            </a:pPr>
            <a:r>
              <a:rPr sz="1300" kern="0" cap="all" dirty="0">
                <a:solidFill>
                  <a:srgbClr val="FFFFFF"/>
                </a:solidFill>
                <a:cs typeface="+mn-ea"/>
                <a:sym typeface="+mn-lt"/>
              </a:rPr>
              <a:t>TECHNOLOGY</a:t>
            </a:r>
          </a:p>
        </p:txBody>
      </p:sp>
      <p:sp>
        <p:nvSpPr>
          <p:cNvPr id="1213" name="Shape 1213"/>
          <p:cNvSpPr/>
          <p:nvPr/>
        </p:nvSpPr>
        <p:spPr>
          <a:xfrm>
            <a:off x="675735" y="1205474"/>
            <a:ext cx="1955664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FFFFFF"/>
                </a:solidFill>
                <a:cs typeface="+mn-ea"/>
                <a:sym typeface="+mn-lt"/>
              </a:rPr>
              <a:t>There are many variations</a:t>
            </a:r>
          </a:p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FFFFFF"/>
                </a:solidFill>
                <a:cs typeface="+mn-ea"/>
                <a:sym typeface="+mn-lt"/>
              </a:rPr>
              <a:t>available, but the majority</a:t>
            </a:r>
          </a:p>
        </p:txBody>
      </p:sp>
      <p:sp>
        <p:nvSpPr>
          <p:cNvPr id="1215" name="Shape 1215"/>
          <p:cNvSpPr/>
          <p:nvPr/>
        </p:nvSpPr>
        <p:spPr>
          <a:xfrm>
            <a:off x="1763228" y="2934839"/>
            <a:ext cx="862416" cy="4514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defRPr sz="2600">
                <a:solidFill>
                  <a:srgbClr val="FFFFFF"/>
                </a:solidFill>
              </a:defRPr>
            </a:pPr>
            <a:r>
              <a:rPr sz="1300" kern="0" cap="all" dirty="0">
                <a:solidFill>
                  <a:srgbClr val="FFFFFF"/>
                </a:solidFill>
                <a:cs typeface="+mn-ea"/>
                <a:sym typeface="+mn-lt"/>
              </a:rPr>
              <a:t>Support</a:t>
            </a:r>
          </a:p>
          <a:p>
            <a:pPr algn="r" defTabSz="412750" hangingPunct="0">
              <a:defRPr sz="2600">
                <a:solidFill>
                  <a:srgbClr val="FFFFFF"/>
                </a:solidFill>
              </a:defRPr>
            </a:pPr>
            <a:r>
              <a:rPr sz="1300" kern="0" cap="all" dirty="0">
                <a:solidFill>
                  <a:srgbClr val="FFFFFF"/>
                </a:solidFill>
                <a:cs typeface="+mn-ea"/>
                <a:sym typeface="+mn-lt"/>
              </a:rPr>
              <a:t>add-ons</a:t>
            </a:r>
          </a:p>
        </p:txBody>
      </p:sp>
      <p:sp>
        <p:nvSpPr>
          <p:cNvPr id="1216" name="Shape 1216"/>
          <p:cNvSpPr/>
          <p:nvPr/>
        </p:nvSpPr>
        <p:spPr>
          <a:xfrm>
            <a:off x="675735" y="3505036"/>
            <a:ext cx="1955664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FFFFFF"/>
                </a:solidFill>
                <a:cs typeface="+mn-ea"/>
                <a:sym typeface="+mn-lt"/>
              </a:rPr>
              <a:t>There are many variations</a:t>
            </a:r>
          </a:p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FFFFFF"/>
                </a:solidFill>
                <a:cs typeface="+mn-ea"/>
                <a:sym typeface="+mn-lt"/>
              </a:rPr>
              <a:t>available, but the majority</a:t>
            </a:r>
          </a:p>
        </p:txBody>
      </p:sp>
      <p:sp>
        <p:nvSpPr>
          <p:cNvPr id="1218" name="Shape 1218"/>
          <p:cNvSpPr/>
          <p:nvPr/>
        </p:nvSpPr>
        <p:spPr>
          <a:xfrm>
            <a:off x="1984443" y="5177250"/>
            <a:ext cx="641201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defRPr sz="2600">
                <a:solidFill>
                  <a:srgbClr val="FFFFFF"/>
                </a:solidFill>
              </a:defRPr>
            </a:pPr>
            <a:r>
              <a:rPr sz="1300" kern="0" cap="all" dirty="0">
                <a:solidFill>
                  <a:srgbClr val="FFFFFF"/>
                </a:solidFill>
                <a:cs typeface="+mn-ea"/>
                <a:sym typeface="+mn-lt"/>
              </a:rPr>
              <a:t>Safety</a:t>
            </a:r>
          </a:p>
          <a:p>
            <a:pPr algn="r" defTabSz="412750" hangingPunct="0">
              <a:defRPr sz="2600">
                <a:solidFill>
                  <a:srgbClr val="FFFFFF"/>
                </a:solidFill>
              </a:defRPr>
            </a:pPr>
            <a:r>
              <a:rPr sz="1300" kern="0" cap="all" dirty="0">
                <a:solidFill>
                  <a:srgbClr val="FFFFFF"/>
                </a:solidFill>
                <a:cs typeface="+mn-ea"/>
                <a:sym typeface="+mn-lt"/>
              </a:rPr>
              <a:t>first</a:t>
            </a:r>
          </a:p>
        </p:txBody>
      </p:sp>
      <p:sp>
        <p:nvSpPr>
          <p:cNvPr id="1219" name="Shape 1219"/>
          <p:cNvSpPr/>
          <p:nvPr/>
        </p:nvSpPr>
        <p:spPr>
          <a:xfrm>
            <a:off x="675735" y="5747447"/>
            <a:ext cx="1955664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FFFFFF"/>
                </a:solidFill>
                <a:cs typeface="+mn-ea"/>
                <a:sym typeface="+mn-lt"/>
              </a:rPr>
              <a:t>There are many variations</a:t>
            </a:r>
          </a:p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FFFFFF"/>
                </a:solidFill>
                <a:cs typeface="+mn-ea"/>
                <a:sym typeface="+mn-lt"/>
              </a:rPr>
              <a:t>available, but the majority</a:t>
            </a:r>
          </a:p>
        </p:txBody>
      </p:sp>
      <p:sp>
        <p:nvSpPr>
          <p:cNvPr id="1220" name="Shape 1220"/>
          <p:cNvSpPr/>
          <p:nvPr/>
        </p:nvSpPr>
        <p:spPr>
          <a:xfrm>
            <a:off x="5431679" y="773363"/>
            <a:ext cx="1444306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conversion UP</a:t>
            </a:r>
          </a:p>
        </p:txBody>
      </p:sp>
      <p:sp>
        <p:nvSpPr>
          <p:cNvPr id="1221" name="Shape 1221"/>
          <p:cNvSpPr/>
          <p:nvPr/>
        </p:nvSpPr>
        <p:spPr>
          <a:xfrm>
            <a:off x="5419394" y="1060619"/>
            <a:ext cx="266098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22" name="Shape 1222"/>
          <p:cNvSpPr/>
          <p:nvPr/>
        </p:nvSpPr>
        <p:spPr>
          <a:xfrm>
            <a:off x="5431679" y="3078753"/>
            <a:ext cx="2358018" cy="25135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Our customers satisfied</a:t>
            </a:r>
          </a:p>
        </p:txBody>
      </p:sp>
      <p:sp>
        <p:nvSpPr>
          <p:cNvPr id="1223" name="Shape 1223"/>
          <p:cNvSpPr/>
          <p:nvPr/>
        </p:nvSpPr>
        <p:spPr>
          <a:xfrm>
            <a:off x="5419394" y="3366009"/>
            <a:ext cx="2660985" cy="46019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24" name="Shape 1224"/>
          <p:cNvSpPr/>
          <p:nvPr/>
        </p:nvSpPr>
        <p:spPr>
          <a:xfrm>
            <a:off x="5431679" y="5346043"/>
            <a:ext cx="2399696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Percentage minimal loss</a:t>
            </a:r>
          </a:p>
        </p:txBody>
      </p:sp>
      <p:sp>
        <p:nvSpPr>
          <p:cNvPr id="1225" name="Shape 1225"/>
          <p:cNvSpPr/>
          <p:nvPr/>
        </p:nvSpPr>
        <p:spPr>
          <a:xfrm>
            <a:off x="5419394" y="5633300"/>
            <a:ext cx="266098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26" name="Shape 1226"/>
          <p:cNvSpPr/>
          <p:nvPr/>
        </p:nvSpPr>
        <p:spPr>
          <a:xfrm flipH="1">
            <a:off x="8830416" y="682780"/>
            <a:ext cx="1" cy="5505140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27" name="Shape 1227"/>
          <p:cNvSpPr/>
          <p:nvPr/>
        </p:nvSpPr>
        <p:spPr>
          <a:xfrm>
            <a:off x="9752557" y="1307285"/>
            <a:ext cx="1166986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conversion</a:t>
            </a:r>
          </a:p>
        </p:txBody>
      </p:sp>
      <p:sp>
        <p:nvSpPr>
          <p:cNvPr id="1228" name="Shape 1228"/>
          <p:cNvSpPr/>
          <p:nvPr/>
        </p:nvSpPr>
        <p:spPr>
          <a:xfrm>
            <a:off x="9747549" y="1594541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229" name="Shape 1229"/>
          <p:cNvSpPr/>
          <p:nvPr/>
        </p:nvSpPr>
        <p:spPr>
          <a:xfrm>
            <a:off x="9726880" y="531374"/>
            <a:ext cx="97622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3500" kern="0" dirty="0">
                <a:solidFill>
                  <a:srgbClr val="A8D1A0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230" name="Shape 1230"/>
          <p:cNvSpPr/>
          <p:nvPr/>
        </p:nvSpPr>
        <p:spPr>
          <a:xfrm>
            <a:off x="9752557" y="5488287"/>
            <a:ext cx="1814599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Loss of customers</a:t>
            </a:r>
          </a:p>
        </p:txBody>
      </p:sp>
      <p:sp>
        <p:nvSpPr>
          <p:cNvPr id="1231" name="Shape 1231"/>
          <p:cNvSpPr/>
          <p:nvPr/>
        </p:nvSpPr>
        <p:spPr>
          <a:xfrm>
            <a:off x="9747549" y="5775543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232" name="Shape 1232"/>
          <p:cNvSpPr/>
          <p:nvPr/>
        </p:nvSpPr>
        <p:spPr>
          <a:xfrm>
            <a:off x="9676080" y="4712376"/>
            <a:ext cx="97622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rgbClr val="60646E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3500" kern="0" dirty="0">
                <a:cs typeface="+mn-ea"/>
                <a:sym typeface="+mn-lt"/>
              </a:rPr>
              <a:t>10%</a:t>
            </a:r>
          </a:p>
        </p:txBody>
      </p:sp>
      <p:sp>
        <p:nvSpPr>
          <p:cNvPr id="1233" name="Shape 1233"/>
          <p:cNvSpPr/>
          <p:nvPr/>
        </p:nvSpPr>
        <p:spPr>
          <a:xfrm flipH="1">
            <a:off x="8835982" y="3429000"/>
            <a:ext cx="2600874" cy="0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pawprint_93155">
            <a:extLst>
              <a:ext uri="{FF2B5EF4-FFF2-40B4-BE49-F238E27FC236}">
                <a16:creationId xmlns:a16="http://schemas.microsoft.com/office/drawing/2014/main" id="{44952058-FE9F-4D8C-9681-6C35C0298E88}"/>
              </a:ext>
            </a:extLst>
          </p:cNvPr>
          <p:cNvSpPr>
            <a:spLocks noChangeAspect="1"/>
          </p:cNvSpPr>
          <p:nvPr/>
        </p:nvSpPr>
        <p:spPr bwMode="auto">
          <a:xfrm>
            <a:off x="3469143" y="869983"/>
            <a:ext cx="609684" cy="53195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teddy-bear_327220">
            <a:extLst>
              <a:ext uri="{FF2B5EF4-FFF2-40B4-BE49-F238E27FC236}">
                <a16:creationId xmlns:a16="http://schemas.microsoft.com/office/drawing/2014/main" id="{E8E9EFA2-7426-42C4-A17A-698E87654DE8}"/>
              </a:ext>
            </a:extLst>
          </p:cNvPr>
          <p:cNvSpPr>
            <a:spLocks noChangeAspect="1"/>
          </p:cNvSpPr>
          <p:nvPr/>
        </p:nvSpPr>
        <p:spPr bwMode="auto">
          <a:xfrm>
            <a:off x="3509855" y="3057096"/>
            <a:ext cx="584015" cy="609685"/>
          </a:xfrm>
          <a:custGeom>
            <a:avLst/>
            <a:gdLst>
              <a:gd name="connsiteX0" fmla="*/ 402908 w 581177"/>
              <a:gd name="connsiteY0" fmla="*/ 501144 h 606722"/>
              <a:gd name="connsiteX1" fmla="*/ 369888 w 581177"/>
              <a:gd name="connsiteY1" fmla="*/ 534115 h 606722"/>
              <a:gd name="connsiteX2" fmla="*/ 402908 w 581177"/>
              <a:gd name="connsiteY2" fmla="*/ 567086 h 606722"/>
              <a:gd name="connsiteX3" fmla="*/ 429341 w 581177"/>
              <a:gd name="connsiteY3" fmla="*/ 567086 h 606722"/>
              <a:gd name="connsiteX4" fmla="*/ 462361 w 581177"/>
              <a:gd name="connsiteY4" fmla="*/ 534115 h 606722"/>
              <a:gd name="connsiteX5" fmla="*/ 429341 w 581177"/>
              <a:gd name="connsiteY5" fmla="*/ 501144 h 606722"/>
              <a:gd name="connsiteX6" fmla="*/ 151925 w 581177"/>
              <a:gd name="connsiteY6" fmla="*/ 501144 h 606722"/>
              <a:gd name="connsiteX7" fmla="*/ 118905 w 581177"/>
              <a:gd name="connsiteY7" fmla="*/ 534115 h 606722"/>
              <a:gd name="connsiteX8" fmla="*/ 151925 w 581177"/>
              <a:gd name="connsiteY8" fmla="*/ 567086 h 606722"/>
              <a:gd name="connsiteX9" fmla="*/ 178358 w 581177"/>
              <a:gd name="connsiteY9" fmla="*/ 567086 h 606722"/>
              <a:gd name="connsiteX10" fmla="*/ 211378 w 581177"/>
              <a:gd name="connsiteY10" fmla="*/ 534115 h 606722"/>
              <a:gd name="connsiteX11" fmla="*/ 178358 w 581177"/>
              <a:gd name="connsiteY11" fmla="*/ 501144 h 606722"/>
              <a:gd name="connsiteX12" fmla="*/ 482297 w 581177"/>
              <a:gd name="connsiteY12" fmla="*/ 414850 h 606722"/>
              <a:gd name="connsiteX13" fmla="*/ 482564 w 581177"/>
              <a:gd name="connsiteY13" fmla="*/ 423204 h 606722"/>
              <a:gd name="connsiteX14" fmla="*/ 470994 w 581177"/>
              <a:gd name="connsiteY14" fmla="*/ 474749 h 606722"/>
              <a:gd name="connsiteX15" fmla="*/ 501966 w 581177"/>
              <a:gd name="connsiteY15" fmla="*/ 534115 h 606722"/>
              <a:gd name="connsiteX16" fmla="*/ 493956 w 581177"/>
              <a:gd name="connsiteY16" fmla="*/ 567086 h 606722"/>
              <a:gd name="connsiteX17" fmla="*/ 521724 w 581177"/>
              <a:gd name="connsiteY17" fmla="*/ 567086 h 606722"/>
              <a:gd name="connsiteX18" fmla="*/ 541572 w 581177"/>
              <a:gd name="connsiteY18" fmla="*/ 547356 h 606722"/>
              <a:gd name="connsiteX19" fmla="*/ 482297 w 581177"/>
              <a:gd name="connsiteY19" fmla="*/ 414850 h 606722"/>
              <a:gd name="connsiteX20" fmla="*/ 98969 w 581177"/>
              <a:gd name="connsiteY20" fmla="*/ 414850 h 606722"/>
              <a:gd name="connsiteX21" fmla="*/ 39694 w 581177"/>
              <a:gd name="connsiteY21" fmla="*/ 547356 h 606722"/>
              <a:gd name="connsiteX22" fmla="*/ 59453 w 581177"/>
              <a:gd name="connsiteY22" fmla="*/ 567086 h 606722"/>
              <a:gd name="connsiteX23" fmla="*/ 87221 w 581177"/>
              <a:gd name="connsiteY23" fmla="*/ 567086 h 606722"/>
              <a:gd name="connsiteX24" fmla="*/ 79300 w 581177"/>
              <a:gd name="connsiteY24" fmla="*/ 534115 h 606722"/>
              <a:gd name="connsiteX25" fmla="*/ 110272 w 581177"/>
              <a:gd name="connsiteY25" fmla="*/ 474749 h 606722"/>
              <a:gd name="connsiteX26" fmla="*/ 98613 w 581177"/>
              <a:gd name="connsiteY26" fmla="*/ 423204 h 606722"/>
              <a:gd name="connsiteX27" fmla="*/ 98969 w 581177"/>
              <a:gd name="connsiteY27" fmla="*/ 414850 h 606722"/>
              <a:gd name="connsiteX28" fmla="*/ 204524 w 581177"/>
              <a:gd name="connsiteY28" fmla="*/ 350063 h 606722"/>
              <a:gd name="connsiteX29" fmla="*/ 138219 w 581177"/>
              <a:gd name="connsiteY29" fmla="*/ 423204 h 606722"/>
              <a:gd name="connsiteX30" fmla="*/ 148009 w 581177"/>
              <a:gd name="connsiteY30" fmla="*/ 461685 h 606722"/>
              <a:gd name="connsiteX31" fmla="*/ 151925 w 581177"/>
              <a:gd name="connsiteY31" fmla="*/ 461596 h 606722"/>
              <a:gd name="connsiteX32" fmla="*/ 178358 w 581177"/>
              <a:gd name="connsiteY32" fmla="*/ 461596 h 606722"/>
              <a:gd name="connsiteX33" fmla="*/ 250983 w 581177"/>
              <a:gd name="connsiteY33" fmla="*/ 534115 h 606722"/>
              <a:gd name="connsiteX34" fmla="*/ 243062 w 581177"/>
              <a:gd name="connsiteY34" fmla="*/ 567086 h 606722"/>
              <a:gd name="connsiteX35" fmla="*/ 338204 w 581177"/>
              <a:gd name="connsiteY35" fmla="*/ 567086 h 606722"/>
              <a:gd name="connsiteX36" fmla="*/ 330283 w 581177"/>
              <a:gd name="connsiteY36" fmla="*/ 534115 h 606722"/>
              <a:gd name="connsiteX37" fmla="*/ 402908 w 581177"/>
              <a:gd name="connsiteY37" fmla="*/ 461596 h 606722"/>
              <a:gd name="connsiteX38" fmla="*/ 429341 w 581177"/>
              <a:gd name="connsiteY38" fmla="*/ 461596 h 606722"/>
              <a:gd name="connsiteX39" fmla="*/ 433257 w 581177"/>
              <a:gd name="connsiteY39" fmla="*/ 461685 h 606722"/>
              <a:gd name="connsiteX40" fmla="*/ 442958 w 581177"/>
              <a:gd name="connsiteY40" fmla="*/ 423204 h 606722"/>
              <a:gd name="connsiteX41" fmla="*/ 376742 w 581177"/>
              <a:gd name="connsiteY41" fmla="*/ 350063 h 606722"/>
              <a:gd name="connsiteX42" fmla="*/ 309724 w 581177"/>
              <a:gd name="connsiteY42" fmla="*/ 409873 h 606722"/>
              <a:gd name="connsiteX43" fmla="*/ 290588 w 581177"/>
              <a:gd name="connsiteY43" fmla="*/ 424270 h 606722"/>
              <a:gd name="connsiteX44" fmla="*/ 271542 w 581177"/>
              <a:gd name="connsiteY44" fmla="*/ 409784 h 606722"/>
              <a:gd name="connsiteX45" fmla="*/ 204524 w 581177"/>
              <a:gd name="connsiteY45" fmla="*/ 350063 h 606722"/>
              <a:gd name="connsiteX46" fmla="*/ 290624 w 581177"/>
              <a:gd name="connsiteY46" fmla="*/ 230820 h 606722"/>
              <a:gd name="connsiteX47" fmla="*/ 310418 w 581177"/>
              <a:gd name="connsiteY47" fmla="*/ 250579 h 606722"/>
              <a:gd name="connsiteX48" fmla="*/ 290624 w 581177"/>
              <a:gd name="connsiteY48" fmla="*/ 270338 h 606722"/>
              <a:gd name="connsiteX49" fmla="*/ 270830 w 581177"/>
              <a:gd name="connsiteY49" fmla="*/ 250579 h 606722"/>
              <a:gd name="connsiteX50" fmla="*/ 290624 w 581177"/>
              <a:gd name="connsiteY50" fmla="*/ 230820 h 606722"/>
              <a:gd name="connsiteX51" fmla="*/ 290588 w 581177"/>
              <a:gd name="connsiteY51" fmla="*/ 230798 h 606722"/>
              <a:gd name="connsiteX52" fmla="*/ 231225 w 581177"/>
              <a:gd name="connsiteY52" fmla="*/ 290164 h 606722"/>
              <a:gd name="connsiteX53" fmla="*/ 237099 w 581177"/>
              <a:gd name="connsiteY53" fmla="*/ 315936 h 606722"/>
              <a:gd name="connsiteX54" fmla="*/ 288185 w 581177"/>
              <a:gd name="connsiteY54" fmla="*/ 355840 h 606722"/>
              <a:gd name="connsiteX55" fmla="*/ 290588 w 581177"/>
              <a:gd name="connsiteY55" fmla="*/ 359305 h 606722"/>
              <a:gd name="connsiteX56" fmla="*/ 293081 w 581177"/>
              <a:gd name="connsiteY56" fmla="*/ 355840 h 606722"/>
              <a:gd name="connsiteX57" fmla="*/ 344167 w 581177"/>
              <a:gd name="connsiteY57" fmla="*/ 315936 h 606722"/>
              <a:gd name="connsiteX58" fmla="*/ 350041 w 581177"/>
              <a:gd name="connsiteY58" fmla="*/ 290164 h 606722"/>
              <a:gd name="connsiteX59" fmla="*/ 290588 w 581177"/>
              <a:gd name="connsiteY59" fmla="*/ 230798 h 606722"/>
              <a:gd name="connsiteX60" fmla="*/ 350075 w 581177"/>
              <a:gd name="connsiteY60" fmla="*/ 138449 h 606722"/>
              <a:gd name="connsiteX61" fmla="*/ 369904 w 581177"/>
              <a:gd name="connsiteY61" fmla="*/ 158243 h 606722"/>
              <a:gd name="connsiteX62" fmla="*/ 350075 w 581177"/>
              <a:gd name="connsiteY62" fmla="*/ 178037 h 606722"/>
              <a:gd name="connsiteX63" fmla="*/ 330246 w 581177"/>
              <a:gd name="connsiteY63" fmla="*/ 158243 h 606722"/>
              <a:gd name="connsiteX64" fmla="*/ 350075 w 581177"/>
              <a:gd name="connsiteY64" fmla="*/ 138449 h 606722"/>
              <a:gd name="connsiteX65" fmla="*/ 231173 w 581177"/>
              <a:gd name="connsiteY65" fmla="*/ 138449 h 606722"/>
              <a:gd name="connsiteX66" fmla="*/ 251002 w 581177"/>
              <a:gd name="connsiteY66" fmla="*/ 158243 h 606722"/>
              <a:gd name="connsiteX67" fmla="*/ 231173 w 581177"/>
              <a:gd name="connsiteY67" fmla="*/ 178037 h 606722"/>
              <a:gd name="connsiteX68" fmla="*/ 211344 w 581177"/>
              <a:gd name="connsiteY68" fmla="*/ 158243 h 606722"/>
              <a:gd name="connsiteX69" fmla="*/ 231173 w 581177"/>
              <a:gd name="connsiteY69" fmla="*/ 138449 h 606722"/>
              <a:gd name="connsiteX70" fmla="*/ 290588 w 581177"/>
              <a:gd name="connsiteY70" fmla="*/ 79095 h 606722"/>
              <a:gd name="connsiteX71" fmla="*/ 132078 w 581177"/>
              <a:gd name="connsiteY71" fmla="*/ 237375 h 606722"/>
              <a:gd name="connsiteX72" fmla="*/ 156642 w 581177"/>
              <a:gd name="connsiteY72" fmla="*/ 322069 h 606722"/>
              <a:gd name="connsiteX73" fmla="*/ 193755 w 581177"/>
              <a:gd name="connsiteY73" fmla="*/ 311049 h 606722"/>
              <a:gd name="connsiteX74" fmla="*/ 191530 w 581177"/>
              <a:gd name="connsiteY74" fmla="*/ 290164 h 606722"/>
              <a:gd name="connsiteX75" fmla="*/ 290588 w 581177"/>
              <a:gd name="connsiteY75" fmla="*/ 191251 h 606722"/>
              <a:gd name="connsiteX76" fmla="*/ 389647 w 581177"/>
              <a:gd name="connsiteY76" fmla="*/ 290164 h 606722"/>
              <a:gd name="connsiteX77" fmla="*/ 387422 w 581177"/>
              <a:gd name="connsiteY77" fmla="*/ 311049 h 606722"/>
              <a:gd name="connsiteX78" fmla="*/ 424535 w 581177"/>
              <a:gd name="connsiteY78" fmla="*/ 322069 h 606722"/>
              <a:gd name="connsiteX79" fmla="*/ 449099 w 581177"/>
              <a:gd name="connsiteY79" fmla="*/ 237375 h 606722"/>
              <a:gd name="connsiteX80" fmla="*/ 290588 w 581177"/>
              <a:gd name="connsiteY80" fmla="*/ 79095 h 606722"/>
              <a:gd name="connsiteX81" fmla="*/ 429341 w 581177"/>
              <a:gd name="connsiteY81" fmla="*/ 39547 h 606722"/>
              <a:gd name="connsiteX82" fmla="*/ 382616 w 581177"/>
              <a:gd name="connsiteY82" fmla="*/ 62209 h 606722"/>
              <a:gd name="connsiteX83" fmla="*/ 466010 w 581177"/>
              <a:gd name="connsiteY83" fmla="*/ 145482 h 606722"/>
              <a:gd name="connsiteX84" fmla="*/ 488705 w 581177"/>
              <a:gd name="connsiteY84" fmla="*/ 98913 h 606722"/>
              <a:gd name="connsiteX85" fmla="*/ 429341 w 581177"/>
              <a:gd name="connsiteY85" fmla="*/ 39547 h 606722"/>
              <a:gd name="connsiteX86" fmla="*/ 151925 w 581177"/>
              <a:gd name="connsiteY86" fmla="*/ 39547 h 606722"/>
              <a:gd name="connsiteX87" fmla="*/ 92472 w 581177"/>
              <a:gd name="connsiteY87" fmla="*/ 98913 h 606722"/>
              <a:gd name="connsiteX88" fmla="*/ 115167 w 581177"/>
              <a:gd name="connsiteY88" fmla="*/ 145482 h 606722"/>
              <a:gd name="connsiteX89" fmla="*/ 198650 w 581177"/>
              <a:gd name="connsiteY89" fmla="*/ 62209 h 606722"/>
              <a:gd name="connsiteX90" fmla="*/ 151925 w 581177"/>
              <a:gd name="connsiteY90" fmla="*/ 39547 h 606722"/>
              <a:gd name="connsiteX91" fmla="*/ 151925 w 581177"/>
              <a:gd name="connsiteY91" fmla="*/ 0 h 606722"/>
              <a:gd name="connsiteX92" fmla="*/ 236298 w 581177"/>
              <a:gd name="connsiteY92" fmla="*/ 47101 h 606722"/>
              <a:gd name="connsiteX93" fmla="*/ 290588 w 581177"/>
              <a:gd name="connsiteY93" fmla="*/ 39547 h 606722"/>
              <a:gd name="connsiteX94" fmla="*/ 344968 w 581177"/>
              <a:gd name="connsiteY94" fmla="*/ 47101 h 606722"/>
              <a:gd name="connsiteX95" fmla="*/ 429341 w 581177"/>
              <a:gd name="connsiteY95" fmla="*/ 0 h 606722"/>
              <a:gd name="connsiteX96" fmla="*/ 528399 w 581177"/>
              <a:gd name="connsiteY96" fmla="*/ 98913 h 606722"/>
              <a:gd name="connsiteX97" fmla="*/ 481140 w 581177"/>
              <a:gd name="connsiteY97" fmla="*/ 183163 h 606722"/>
              <a:gd name="connsiteX98" fmla="*/ 488705 w 581177"/>
              <a:gd name="connsiteY98" fmla="*/ 237375 h 606722"/>
              <a:gd name="connsiteX99" fmla="*/ 455597 w 581177"/>
              <a:gd name="connsiteY99" fmla="*/ 346952 h 606722"/>
              <a:gd name="connsiteX100" fmla="*/ 459780 w 581177"/>
              <a:gd name="connsiteY100" fmla="*/ 352196 h 606722"/>
              <a:gd name="connsiteX101" fmla="*/ 546022 w 581177"/>
              <a:gd name="connsiteY101" fmla="*/ 428714 h 606722"/>
              <a:gd name="connsiteX102" fmla="*/ 581177 w 581177"/>
              <a:gd name="connsiteY102" fmla="*/ 547356 h 606722"/>
              <a:gd name="connsiteX103" fmla="*/ 521724 w 581177"/>
              <a:gd name="connsiteY103" fmla="*/ 606722 h 606722"/>
              <a:gd name="connsiteX104" fmla="*/ 59453 w 581177"/>
              <a:gd name="connsiteY104" fmla="*/ 606722 h 606722"/>
              <a:gd name="connsiteX105" fmla="*/ 0 w 581177"/>
              <a:gd name="connsiteY105" fmla="*/ 547356 h 606722"/>
              <a:gd name="connsiteX106" fmla="*/ 35244 w 581177"/>
              <a:gd name="connsiteY106" fmla="*/ 428714 h 606722"/>
              <a:gd name="connsiteX107" fmla="*/ 121486 w 581177"/>
              <a:gd name="connsiteY107" fmla="*/ 352196 h 606722"/>
              <a:gd name="connsiteX108" fmla="*/ 125670 w 581177"/>
              <a:gd name="connsiteY108" fmla="*/ 346952 h 606722"/>
              <a:gd name="connsiteX109" fmla="*/ 92472 w 581177"/>
              <a:gd name="connsiteY109" fmla="*/ 237375 h 606722"/>
              <a:gd name="connsiteX110" fmla="*/ 100037 w 581177"/>
              <a:gd name="connsiteY110" fmla="*/ 183163 h 606722"/>
              <a:gd name="connsiteX111" fmla="*/ 52867 w 581177"/>
              <a:gd name="connsiteY111" fmla="*/ 98913 h 606722"/>
              <a:gd name="connsiteX112" fmla="*/ 151925 w 581177"/>
              <a:gd name="connsiteY11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81177" h="606722">
                <a:moveTo>
                  <a:pt x="402908" y="501144"/>
                </a:moveTo>
                <a:cubicBezTo>
                  <a:pt x="384663" y="501144"/>
                  <a:pt x="369888" y="515985"/>
                  <a:pt x="369888" y="534115"/>
                </a:cubicBezTo>
                <a:cubicBezTo>
                  <a:pt x="369888" y="552333"/>
                  <a:pt x="384663" y="567086"/>
                  <a:pt x="402908" y="567086"/>
                </a:cubicBezTo>
                <a:lnTo>
                  <a:pt x="429341" y="567086"/>
                </a:lnTo>
                <a:cubicBezTo>
                  <a:pt x="447497" y="567086"/>
                  <a:pt x="462361" y="552333"/>
                  <a:pt x="462361" y="534115"/>
                </a:cubicBezTo>
                <a:cubicBezTo>
                  <a:pt x="462361" y="515985"/>
                  <a:pt x="447497" y="501144"/>
                  <a:pt x="429341" y="501144"/>
                </a:cubicBezTo>
                <a:close/>
                <a:moveTo>
                  <a:pt x="151925" y="501144"/>
                </a:moveTo>
                <a:cubicBezTo>
                  <a:pt x="133680" y="501144"/>
                  <a:pt x="118905" y="515985"/>
                  <a:pt x="118905" y="534115"/>
                </a:cubicBezTo>
                <a:cubicBezTo>
                  <a:pt x="118905" y="552333"/>
                  <a:pt x="133680" y="567086"/>
                  <a:pt x="151925" y="567086"/>
                </a:cubicBezTo>
                <a:lnTo>
                  <a:pt x="178358" y="567086"/>
                </a:lnTo>
                <a:cubicBezTo>
                  <a:pt x="196514" y="567086"/>
                  <a:pt x="211378" y="552333"/>
                  <a:pt x="211378" y="534115"/>
                </a:cubicBezTo>
                <a:cubicBezTo>
                  <a:pt x="211378" y="515985"/>
                  <a:pt x="196514" y="501144"/>
                  <a:pt x="178358" y="501144"/>
                </a:cubicBezTo>
                <a:close/>
                <a:moveTo>
                  <a:pt x="482297" y="414850"/>
                </a:moveTo>
                <a:cubicBezTo>
                  <a:pt x="482475" y="417605"/>
                  <a:pt x="482564" y="420360"/>
                  <a:pt x="482564" y="423204"/>
                </a:cubicBezTo>
                <a:cubicBezTo>
                  <a:pt x="482564" y="440889"/>
                  <a:pt x="478737" y="457952"/>
                  <a:pt x="470994" y="474749"/>
                </a:cubicBezTo>
                <a:cubicBezTo>
                  <a:pt x="489684" y="487902"/>
                  <a:pt x="501966" y="509586"/>
                  <a:pt x="501966" y="534115"/>
                </a:cubicBezTo>
                <a:cubicBezTo>
                  <a:pt x="501966" y="546023"/>
                  <a:pt x="499029" y="557221"/>
                  <a:pt x="493956" y="567086"/>
                </a:cubicBezTo>
                <a:lnTo>
                  <a:pt x="521724" y="567086"/>
                </a:lnTo>
                <a:cubicBezTo>
                  <a:pt x="532671" y="567086"/>
                  <a:pt x="541572" y="558288"/>
                  <a:pt x="541572" y="547356"/>
                </a:cubicBezTo>
                <a:cubicBezTo>
                  <a:pt x="541572" y="496167"/>
                  <a:pt x="519321" y="448176"/>
                  <a:pt x="482297" y="414850"/>
                </a:cubicBezTo>
                <a:close/>
                <a:moveTo>
                  <a:pt x="98969" y="414850"/>
                </a:moveTo>
                <a:cubicBezTo>
                  <a:pt x="61945" y="448176"/>
                  <a:pt x="39694" y="496167"/>
                  <a:pt x="39694" y="547356"/>
                </a:cubicBezTo>
                <a:cubicBezTo>
                  <a:pt x="39694" y="558288"/>
                  <a:pt x="48506" y="567086"/>
                  <a:pt x="59453" y="567086"/>
                </a:cubicBezTo>
                <a:lnTo>
                  <a:pt x="87221" y="567086"/>
                </a:lnTo>
                <a:cubicBezTo>
                  <a:pt x="82148" y="557221"/>
                  <a:pt x="79300" y="546023"/>
                  <a:pt x="79300" y="534115"/>
                </a:cubicBezTo>
                <a:cubicBezTo>
                  <a:pt x="79300" y="509586"/>
                  <a:pt x="91582" y="487902"/>
                  <a:pt x="110272" y="474749"/>
                </a:cubicBezTo>
                <a:cubicBezTo>
                  <a:pt x="102440" y="457952"/>
                  <a:pt x="98613" y="440889"/>
                  <a:pt x="98613" y="423204"/>
                </a:cubicBezTo>
                <a:cubicBezTo>
                  <a:pt x="98613" y="420360"/>
                  <a:pt x="98791" y="417605"/>
                  <a:pt x="98969" y="414850"/>
                </a:cubicBezTo>
                <a:close/>
                <a:moveTo>
                  <a:pt x="204524" y="350063"/>
                </a:moveTo>
                <a:cubicBezTo>
                  <a:pt x="166788" y="350063"/>
                  <a:pt x="138219" y="381523"/>
                  <a:pt x="138219" y="423204"/>
                </a:cubicBezTo>
                <a:cubicBezTo>
                  <a:pt x="138219" y="436445"/>
                  <a:pt x="141423" y="448887"/>
                  <a:pt x="148009" y="461685"/>
                </a:cubicBezTo>
                <a:cubicBezTo>
                  <a:pt x="149255" y="461685"/>
                  <a:pt x="150590" y="461596"/>
                  <a:pt x="151925" y="461596"/>
                </a:cubicBezTo>
                <a:lnTo>
                  <a:pt x="178358" y="461596"/>
                </a:lnTo>
                <a:cubicBezTo>
                  <a:pt x="218409" y="461596"/>
                  <a:pt x="250983" y="494123"/>
                  <a:pt x="250983" y="534115"/>
                </a:cubicBezTo>
                <a:cubicBezTo>
                  <a:pt x="250983" y="546023"/>
                  <a:pt x="248135" y="557221"/>
                  <a:pt x="243062" y="567086"/>
                </a:cubicBezTo>
                <a:lnTo>
                  <a:pt x="338204" y="567086"/>
                </a:lnTo>
                <a:cubicBezTo>
                  <a:pt x="333131" y="557221"/>
                  <a:pt x="330283" y="546023"/>
                  <a:pt x="330283" y="534115"/>
                </a:cubicBezTo>
                <a:cubicBezTo>
                  <a:pt x="330283" y="494123"/>
                  <a:pt x="362857" y="461596"/>
                  <a:pt x="402908" y="461596"/>
                </a:cubicBezTo>
                <a:lnTo>
                  <a:pt x="429341" y="461596"/>
                </a:lnTo>
                <a:cubicBezTo>
                  <a:pt x="430676" y="461596"/>
                  <a:pt x="431922" y="461685"/>
                  <a:pt x="433257" y="461685"/>
                </a:cubicBezTo>
                <a:cubicBezTo>
                  <a:pt x="439843" y="448887"/>
                  <a:pt x="442958" y="436445"/>
                  <a:pt x="442958" y="423204"/>
                </a:cubicBezTo>
                <a:cubicBezTo>
                  <a:pt x="442958" y="381523"/>
                  <a:pt x="414478" y="350063"/>
                  <a:pt x="376742" y="350063"/>
                </a:cubicBezTo>
                <a:cubicBezTo>
                  <a:pt x="327435" y="350063"/>
                  <a:pt x="310347" y="407385"/>
                  <a:pt x="309724" y="409873"/>
                </a:cubicBezTo>
                <a:cubicBezTo>
                  <a:pt x="307321" y="418405"/>
                  <a:pt x="299489" y="424270"/>
                  <a:pt x="290588" y="424270"/>
                </a:cubicBezTo>
                <a:cubicBezTo>
                  <a:pt x="281688" y="424270"/>
                  <a:pt x="273945" y="418316"/>
                  <a:pt x="271542" y="409784"/>
                </a:cubicBezTo>
                <a:cubicBezTo>
                  <a:pt x="270830" y="407385"/>
                  <a:pt x="253831" y="350063"/>
                  <a:pt x="204524" y="350063"/>
                </a:cubicBezTo>
                <a:close/>
                <a:moveTo>
                  <a:pt x="290624" y="230820"/>
                </a:moveTo>
                <a:cubicBezTo>
                  <a:pt x="301556" y="230820"/>
                  <a:pt x="310418" y="239666"/>
                  <a:pt x="310418" y="250579"/>
                </a:cubicBezTo>
                <a:cubicBezTo>
                  <a:pt x="310418" y="261492"/>
                  <a:pt x="301556" y="270338"/>
                  <a:pt x="290624" y="270338"/>
                </a:cubicBezTo>
                <a:cubicBezTo>
                  <a:pt x="279692" y="270338"/>
                  <a:pt x="270830" y="261492"/>
                  <a:pt x="270830" y="250579"/>
                </a:cubicBezTo>
                <a:cubicBezTo>
                  <a:pt x="270830" y="239666"/>
                  <a:pt x="279692" y="230820"/>
                  <a:pt x="290624" y="230820"/>
                </a:cubicBezTo>
                <a:close/>
                <a:moveTo>
                  <a:pt x="290588" y="230798"/>
                </a:moveTo>
                <a:cubicBezTo>
                  <a:pt x="257836" y="230798"/>
                  <a:pt x="231225" y="257459"/>
                  <a:pt x="231225" y="290164"/>
                </a:cubicBezTo>
                <a:cubicBezTo>
                  <a:pt x="231225" y="299140"/>
                  <a:pt x="233183" y="307938"/>
                  <a:pt x="237099" y="315936"/>
                </a:cubicBezTo>
                <a:cubicBezTo>
                  <a:pt x="256857" y="322868"/>
                  <a:pt x="274123" y="336377"/>
                  <a:pt x="288185" y="355840"/>
                </a:cubicBezTo>
                <a:cubicBezTo>
                  <a:pt x="289075" y="356995"/>
                  <a:pt x="289876" y="358150"/>
                  <a:pt x="290588" y="359305"/>
                </a:cubicBezTo>
                <a:cubicBezTo>
                  <a:pt x="291389" y="358150"/>
                  <a:pt x="292191" y="356995"/>
                  <a:pt x="293081" y="355840"/>
                </a:cubicBezTo>
                <a:cubicBezTo>
                  <a:pt x="307054" y="336377"/>
                  <a:pt x="324409" y="322868"/>
                  <a:pt x="344167" y="315936"/>
                </a:cubicBezTo>
                <a:cubicBezTo>
                  <a:pt x="347994" y="307938"/>
                  <a:pt x="350041" y="299140"/>
                  <a:pt x="350041" y="290164"/>
                </a:cubicBezTo>
                <a:cubicBezTo>
                  <a:pt x="350041" y="257459"/>
                  <a:pt x="323430" y="230798"/>
                  <a:pt x="290588" y="230798"/>
                </a:cubicBezTo>
                <a:close/>
                <a:moveTo>
                  <a:pt x="350075" y="138449"/>
                </a:moveTo>
                <a:cubicBezTo>
                  <a:pt x="361026" y="138449"/>
                  <a:pt x="369904" y="147311"/>
                  <a:pt x="369904" y="158243"/>
                </a:cubicBezTo>
                <a:cubicBezTo>
                  <a:pt x="369904" y="169175"/>
                  <a:pt x="361026" y="178037"/>
                  <a:pt x="350075" y="178037"/>
                </a:cubicBezTo>
                <a:cubicBezTo>
                  <a:pt x="339124" y="178037"/>
                  <a:pt x="330246" y="169175"/>
                  <a:pt x="330246" y="158243"/>
                </a:cubicBezTo>
                <a:cubicBezTo>
                  <a:pt x="330246" y="147311"/>
                  <a:pt x="339124" y="138449"/>
                  <a:pt x="350075" y="138449"/>
                </a:cubicBezTo>
                <a:close/>
                <a:moveTo>
                  <a:pt x="231173" y="138449"/>
                </a:moveTo>
                <a:cubicBezTo>
                  <a:pt x="242124" y="138449"/>
                  <a:pt x="251002" y="147311"/>
                  <a:pt x="251002" y="158243"/>
                </a:cubicBezTo>
                <a:cubicBezTo>
                  <a:pt x="251002" y="169175"/>
                  <a:pt x="242124" y="178037"/>
                  <a:pt x="231173" y="178037"/>
                </a:cubicBezTo>
                <a:cubicBezTo>
                  <a:pt x="220222" y="178037"/>
                  <a:pt x="211344" y="169175"/>
                  <a:pt x="211344" y="158243"/>
                </a:cubicBezTo>
                <a:cubicBezTo>
                  <a:pt x="211344" y="147311"/>
                  <a:pt x="220222" y="138449"/>
                  <a:pt x="231173" y="138449"/>
                </a:cubicBezTo>
                <a:close/>
                <a:moveTo>
                  <a:pt x="290588" y="79095"/>
                </a:moveTo>
                <a:cubicBezTo>
                  <a:pt x="203189" y="79095"/>
                  <a:pt x="132078" y="150103"/>
                  <a:pt x="132078" y="237375"/>
                </a:cubicBezTo>
                <a:cubicBezTo>
                  <a:pt x="132078" y="267857"/>
                  <a:pt x="140622" y="296829"/>
                  <a:pt x="156642" y="322069"/>
                </a:cubicBezTo>
                <a:cubicBezTo>
                  <a:pt x="168123" y="316114"/>
                  <a:pt x="180583" y="312382"/>
                  <a:pt x="193755" y="311049"/>
                </a:cubicBezTo>
                <a:cubicBezTo>
                  <a:pt x="192331" y="304206"/>
                  <a:pt x="191530" y="297274"/>
                  <a:pt x="191530" y="290164"/>
                </a:cubicBezTo>
                <a:cubicBezTo>
                  <a:pt x="191530" y="235597"/>
                  <a:pt x="236031" y="191251"/>
                  <a:pt x="290588" y="191251"/>
                </a:cubicBezTo>
                <a:cubicBezTo>
                  <a:pt x="345235" y="191251"/>
                  <a:pt x="389647" y="235597"/>
                  <a:pt x="389647" y="290164"/>
                </a:cubicBezTo>
                <a:cubicBezTo>
                  <a:pt x="389647" y="297274"/>
                  <a:pt x="388935" y="304206"/>
                  <a:pt x="387422" y="311049"/>
                </a:cubicBezTo>
                <a:cubicBezTo>
                  <a:pt x="400594" y="312382"/>
                  <a:pt x="413143" y="316114"/>
                  <a:pt x="424535" y="322069"/>
                </a:cubicBezTo>
                <a:cubicBezTo>
                  <a:pt x="440644" y="296829"/>
                  <a:pt x="449099" y="267857"/>
                  <a:pt x="449099" y="237375"/>
                </a:cubicBezTo>
                <a:cubicBezTo>
                  <a:pt x="449099" y="150103"/>
                  <a:pt x="377988" y="79095"/>
                  <a:pt x="290588" y="79095"/>
                </a:cubicBezTo>
                <a:close/>
                <a:moveTo>
                  <a:pt x="429341" y="39547"/>
                </a:moveTo>
                <a:cubicBezTo>
                  <a:pt x="410918" y="39547"/>
                  <a:pt x="393741" y="48257"/>
                  <a:pt x="382616" y="62209"/>
                </a:cubicBezTo>
                <a:cubicBezTo>
                  <a:pt x="418127" y="80961"/>
                  <a:pt x="447319" y="110022"/>
                  <a:pt x="466010" y="145482"/>
                </a:cubicBezTo>
                <a:cubicBezTo>
                  <a:pt x="480072" y="134462"/>
                  <a:pt x="488705" y="117309"/>
                  <a:pt x="488705" y="98913"/>
                </a:cubicBezTo>
                <a:cubicBezTo>
                  <a:pt x="488705" y="66209"/>
                  <a:pt x="462094" y="39547"/>
                  <a:pt x="429341" y="39547"/>
                </a:cubicBezTo>
                <a:close/>
                <a:moveTo>
                  <a:pt x="151925" y="39547"/>
                </a:moveTo>
                <a:cubicBezTo>
                  <a:pt x="119172" y="39547"/>
                  <a:pt x="92472" y="66209"/>
                  <a:pt x="92472" y="98913"/>
                </a:cubicBezTo>
                <a:cubicBezTo>
                  <a:pt x="92472" y="117309"/>
                  <a:pt x="101194" y="134462"/>
                  <a:pt x="115167" y="145482"/>
                </a:cubicBezTo>
                <a:cubicBezTo>
                  <a:pt x="133947" y="110022"/>
                  <a:pt x="163050" y="80961"/>
                  <a:pt x="198650" y="62209"/>
                </a:cubicBezTo>
                <a:cubicBezTo>
                  <a:pt x="187525" y="48257"/>
                  <a:pt x="170348" y="39547"/>
                  <a:pt x="151925" y="39547"/>
                </a:cubicBezTo>
                <a:close/>
                <a:moveTo>
                  <a:pt x="151925" y="0"/>
                </a:moveTo>
                <a:cubicBezTo>
                  <a:pt x="186546" y="0"/>
                  <a:pt x="218498" y="18307"/>
                  <a:pt x="236298" y="47101"/>
                </a:cubicBezTo>
                <a:cubicBezTo>
                  <a:pt x="253564" y="42213"/>
                  <a:pt x="271809" y="39547"/>
                  <a:pt x="290588" y="39547"/>
                </a:cubicBezTo>
                <a:cubicBezTo>
                  <a:pt x="309457" y="39547"/>
                  <a:pt x="327702" y="42213"/>
                  <a:pt x="344968" y="47101"/>
                </a:cubicBezTo>
                <a:cubicBezTo>
                  <a:pt x="362768" y="18307"/>
                  <a:pt x="394720" y="0"/>
                  <a:pt x="429341" y="0"/>
                </a:cubicBezTo>
                <a:cubicBezTo>
                  <a:pt x="483899" y="0"/>
                  <a:pt x="528399" y="44346"/>
                  <a:pt x="528399" y="98913"/>
                </a:cubicBezTo>
                <a:cubicBezTo>
                  <a:pt x="528399" y="133484"/>
                  <a:pt x="509976" y="165389"/>
                  <a:pt x="481140" y="183163"/>
                </a:cubicBezTo>
                <a:cubicBezTo>
                  <a:pt x="486124" y="200404"/>
                  <a:pt x="488705" y="218623"/>
                  <a:pt x="488705" y="237375"/>
                </a:cubicBezTo>
                <a:cubicBezTo>
                  <a:pt x="488705" y="276389"/>
                  <a:pt x="477046" y="314692"/>
                  <a:pt x="455597" y="346952"/>
                </a:cubicBezTo>
                <a:cubicBezTo>
                  <a:pt x="457021" y="348641"/>
                  <a:pt x="458445" y="350418"/>
                  <a:pt x="459780" y="352196"/>
                </a:cubicBezTo>
                <a:cubicBezTo>
                  <a:pt x="494846" y="369526"/>
                  <a:pt x="524572" y="395831"/>
                  <a:pt x="546022" y="428714"/>
                </a:cubicBezTo>
                <a:cubicBezTo>
                  <a:pt x="568984" y="463995"/>
                  <a:pt x="581177" y="505054"/>
                  <a:pt x="581177" y="547356"/>
                </a:cubicBezTo>
                <a:cubicBezTo>
                  <a:pt x="581177" y="580061"/>
                  <a:pt x="554566" y="606722"/>
                  <a:pt x="521724" y="606722"/>
                </a:cubicBezTo>
                <a:lnTo>
                  <a:pt x="59453" y="606722"/>
                </a:lnTo>
                <a:cubicBezTo>
                  <a:pt x="26700" y="606722"/>
                  <a:pt x="0" y="580061"/>
                  <a:pt x="0" y="547356"/>
                </a:cubicBezTo>
                <a:cubicBezTo>
                  <a:pt x="0" y="505054"/>
                  <a:pt x="12193" y="463995"/>
                  <a:pt x="35244" y="428714"/>
                </a:cubicBezTo>
                <a:cubicBezTo>
                  <a:pt x="56694" y="395831"/>
                  <a:pt x="86420" y="369526"/>
                  <a:pt x="121486" y="352196"/>
                </a:cubicBezTo>
                <a:cubicBezTo>
                  <a:pt x="122821" y="350418"/>
                  <a:pt x="124246" y="348641"/>
                  <a:pt x="125670" y="346952"/>
                </a:cubicBezTo>
                <a:cubicBezTo>
                  <a:pt x="104131" y="314692"/>
                  <a:pt x="92472" y="276389"/>
                  <a:pt x="92472" y="237375"/>
                </a:cubicBezTo>
                <a:cubicBezTo>
                  <a:pt x="92472" y="218623"/>
                  <a:pt x="95142" y="200404"/>
                  <a:pt x="100037" y="183163"/>
                </a:cubicBezTo>
                <a:cubicBezTo>
                  <a:pt x="71201" y="165389"/>
                  <a:pt x="52867" y="133484"/>
                  <a:pt x="52867" y="98913"/>
                </a:cubicBezTo>
                <a:cubicBezTo>
                  <a:pt x="52867" y="44346"/>
                  <a:pt x="97278" y="0"/>
                  <a:pt x="151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pawprint_93155">
            <a:extLst>
              <a:ext uri="{FF2B5EF4-FFF2-40B4-BE49-F238E27FC236}">
                <a16:creationId xmlns:a16="http://schemas.microsoft.com/office/drawing/2014/main" id="{7B67F3AC-0A14-483F-8994-C6F27091E965}"/>
              </a:ext>
            </a:extLst>
          </p:cNvPr>
          <p:cNvSpPr>
            <a:spLocks noChangeAspect="1"/>
          </p:cNvSpPr>
          <p:nvPr/>
        </p:nvSpPr>
        <p:spPr bwMode="auto">
          <a:xfrm>
            <a:off x="3497020" y="5402953"/>
            <a:ext cx="609684" cy="53195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59AA57-1291-454F-BA53-0395B932F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B61FB09B-0099-4C87-AEB8-338C54A3C041}"/>
              </a:ext>
            </a:extLst>
          </p:cNvPr>
          <p:cNvSpPr txBox="1"/>
          <p:nvPr/>
        </p:nvSpPr>
        <p:spPr>
          <a:xfrm>
            <a:off x="5777157" y="1211798"/>
            <a:ext cx="37202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cs typeface="+mn-ea"/>
                <a:sym typeface="+mn-lt"/>
              </a:rPr>
              <a:t>PART 03</a:t>
            </a:r>
          </a:p>
        </p:txBody>
      </p:sp>
    </p:spTree>
    <p:extLst>
      <p:ext uri="{BB962C8B-B14F-4D97-AF65-F5344CB8AC3E}">
        <p14:creationId xmlns:p14="http://schemas.microsoft.com/office/powerpoint/2010/main" val="18029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4035510" y="3086372"/>
            <a:ext cx="1614224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/>
            </a:lvl1pPr>
          </a:lstStyle>
          <a:p>
            <a:pPr algn="ctr" defTabSz="412750" hangingPunct="0"/>
            <a:r>
              <a:rPr sz="2000" kern="0" cap="all" dirty="0">
                <a:solidFill>
                  <a:srgbClr val="515252"/>
                </a:solidFill>
                <a:cs typeface="+mn-ea"/>
                <a:sym typeface="+mn-lt"/>
              </a:rPr>
              <a:t>ALEX WONG</a:t>
            </a:r>
          </a:p>
        </p:txBody>
      </p:sp>
      <p:sp>
        <p:nvSpPr>
          <p:cNvPr id="275" name="Shape 275"/>
          <p:cNvSpPr/>
          <p:nvPr/>
        </p:nvSpPr>
        <p:spPr>
          <a:xfrm>
            <a:off x="3431979" y="3600012"/>
            <a:ext cx="2821285" cy="73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4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20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</a:t>
            </a:r>
          </a:p>
          <a:p>
            <a:pPr algn="ctr" defTabSz="412750" hangingPunct="0">
              <a:lnSpc>
                <a:spcPct val="130000"/>
              </a:lnSpc>
              <a:defRPr sz="24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200" kern="0" dirty="0">
                <a:solidFill>
                  <a:srgbClr val="717172"/>
                </a:solidFill>
                <a:cs typeface="+mn-ea"/>
                <a:sym typeface="+mn-lt"/>
              </a:rPr>
              <a:t>reader distracted by the readable</a:t>
            </a:r>
          </a:p>
          <a:p>
            <a:pPr algn="ctr" defTabSz="412750" hangingPunct="0">
              <a:lnSpc>
                <a:spcPct val="130000"/>
              </a:lnSpc>
              <a:defRPr sz="24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200" kern="0" dirty="0">
                <a:solidFill>
                  <a:srgbClr val="717172"/>
                </a:solidFill>
                <a:cs typeface="+mn-ea"/>
                <a:sym typeface="+mn-lt"/>
              </a:rPr>
              <a:t>content of a when looking</a:t>
            </a:r>
          </a:p>
        </p:txBody>
      </p:sp>
      <p:sp>
        <p:nvSpPr>
          <p:cNvPr id="277" name="Shape 277"/>
          <p:cNvSpPr/>
          <p:nvPr/>
        </p:nvSpPr>
        <p:spPr>
          <a:xfrm>
            <a:off x="4547450" y="5273554"/>
            <a:ext cx="1658928" cy="126912"/>
          </a:xfrm>
          <a:prstGeom prst="roundRect">
            <a:avLst>
              <a:gd name="adj" fmla="val 50000"/>
            </a:avLst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4989615" y="5308945"/>
            <a:ext cx="1177429" cy="56130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3446676" y="5242111"/>
            <a:ext cx="868828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800">
                <a:solidFill>
                  <a:srgbClr val="8F9193"/>
                </a:solidFill>
              </a:defRPr>
            </a:lvl1pPr>
          </a:lstStyle>
          <a:p>
            <a:pPr defTabSz="412750" hangingPunct="0"/>
            <a:r>
              <a:rPr sz="900" kern="0" cap="all" dirty="0">
                <a:cs typeface="+mn-ea"/>
                <a:sym typeface="+mn-lt"/>
              </a:rPr>
              <a:t>Copywriting</a:t>
            </a:r>
          </a:p>
        </p:txBody>
      </p:sp>
      <p:sp>
        <p:nvSpPr>
          <p:cNvPr id="280" name="Shape 280"/>
          <p:cNvSpPr/>
          <p:nvPr/>
        </p:nvSpPr>
        <p:spPr>
          <a:xfrm>
            <a:off x="4547450" y="5591054"/>
            <a:ext cx="1658928" cy="126912"/>
          </a:xfrm>
          <a:prstGeom prst="roundRect">
            <a:avLst>
              <a:gd name="adj" fmla="val 50000"/>
            </a:avLst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4770758" y="5626445"/>
            <a:ext cx="1396286" cy="56130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3542858" y="5559611"/>
            <a:ext cx="772647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800">
                <a:solidFill>
                  <a:srgbClr val="8F9193"/>
                </a:solidFill>
              </a:defRPr>
            </a:lvl1pPr>
          </a:lstStyle>
          <a:p>
            <a:pPr defTabSz="412750" hangingPunct="0"/>
            <a:r>
              <a:rPr sz="900" kern="0" cap="all" dirty="0">
                <a:cs typeface="+mn-ea"/>
                <a:sym typeface="+mn-lt"/>
              </a:rPr>
              <a:t>WEB DESIGN</a:t>
            </a:r>
          </a:p>
        </p:txBody>
      </p:sp>
      <p:sp>
        <p:nvSpPr>
          <p:cNvPr id="283" name="Shape 283"/>
          <p:cNvSpPr/>
          <p:nvPr/>
        </p:nvSpPr>
        <p:spPr>
          <a:xfrm>
            <a:off x="4547450" y="5908554"/>
            <a:ext cx="1658928" cy="126912"/>
          </a:xfrm>
          <a:prstGeom prst="roundRect">
            <a:avLst>
              <a:gd name="adj" fmla="val 50000"/>
            </a:avLst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5534107" y="5943945"/>
            <a:ext cx="632937" cy="56130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4038185" y="5877111"/>
            <a:ext cx="277320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800">
                <a:solidFill>
                  <a:srgbClr val="8F9193"/>
                </a:solidFill>
              </a:defRPr>
            </a:lvl1pPr>
          </a:lstStyle>
          <a:p>
            <a:pPr defTabSz="412750" hangingPunct="0"/>
            <a:r>
              <a:rPr sz="900" kern="0" cap="all" dirty="0">
                <a:cs typeface="+mn-ea"/>
                <a:sym typeface="+mn-lt"/>
              </a:rPr>
              <a:t>SEO</a:t>
            </a:r>
          </a:p>
        </p:txBody>
      </p:sp>
      <p:sp>
        <p:nvSpPr>
          <p:cNvPr id="286" name="Shape 286"/>
          <p:cNvSpPr/>
          <p:nvPr/>
        </p:nvSpPr>
        <p:spPr>
          <a:xfrm>
            <a:off x="3480153" y="4799579"/>
            <a:ext cx="2724938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1D9A91D2-C5E5-4C64-A794-14144EFDA9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51D5E890-803C-431E-9749-6290D56CE6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C030BA02-6A56-42E6-A11C-28005F62DB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D3071AB3-DF67-40F2-8AF1-80F66747F6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61E3F3-6213-4FE9-AE2E-614D25761F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200">
            <a:extLst>
              <a:ext uri="{FF2B5EF4-FFF2-40B4-BE49-F238E27FC236}">
                <a16:creationId xmlns:a16="http://schemas.microsoft.com/office/drawing/2014/main" id="{96180BCE-5C61-4A79-8566-B89B6851E38C}"/>
              </a:ext>
            </a:extLst>
          </p:cNvPr>
          <p:cNvSpPr/>
          <p:nvPr/>
        </p:nvSpPr>
        <p:spPr>
          <a:xfrm>
            <a:off x="1458653" y="3245120"/>
            <a:ext cx="10733347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Shape 201">
            <a:extLst>
              <a:ext uri="{FF2B5EF4-FFF2-40B4-BE49-F238E27FC236}">
                <a16:creationId xmlns:a16="http://schemas.microsoft.com/office/drawing/2014/main" id="{D67FD5DA-FE99-43D7-82E2-53A29B9A35C7}"/>
              </a:ext>
            </a:extLst>
          </p:cNvPr>
          <p:cNvSpPr/>
          <p:nvPr/>
        </p:nvSpPr>
        <p:spPr>
          <a:xfrm>
            <a:off x="2527569" y="3853738"/>
            <a:ext cx="1551708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>
                <a:solidFill>
                  <a:srgbClr val="515252"/>
                </a:solidFill>
                <a:cs typeface="+mn-ea"/>
                <a:sym typeface="+mn-lt"/>
              </a:rPr>
              <a:t>foundation</a:t>
            </a:r>
          </a:p>
        </p:txBody>
      </p:sp>
      <p:sp>
        <p:nvSpPr>
          <p:cNvPr id="6" name="Shape 202">
            <a:extLst>
              <a:ext uri="{FF2B5EF4-FFF2-40B4-BE49-F238E27FC236}">
                <a16:creationId xmlns:a16="http://schemas.microsoft.com/office/drawing/2014/main" id="{1EDC8FF1-C3B8-4928-9CE1-F8023018FE36}"/>
              </a:ext>
            </a:extLst>
          </p:cNvPr>
          <p:cNvSpPr/>
          <p:nvPr/>
        </p:nvSpPr>
        <p:spPr>
          <a:xfrm>
            <a:off x="1761334" y="4309393"/>
            <a:ext cx="3084179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 reader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distracted by the readable content of a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when looking at its layout. The point of</a:t>
            </a:r>
          </a:p>
        </p:txBody>
      </p:sp>
      <p:sp>
        <p:nvSpPr>
          <p:cNvPr id="7" name="Shape 203">
            <a:extLst>
              <a:ext uri="{FF2B5EF4-FFF2-40B4-BE49-F238E27FC236}">
                <a16:creationId xmlns:a16="http://schemas.microsoft.com/office/drawing/2014/main" id="{351AAF0E-FD2C-4360-BA8B-3656620AD742}"/>
              </a:ext>
            </a:extLst>
          </p:cNvPr>
          <p:cNvSpPr/>
          <p:nvPr/>
        </p:nvSpPr>
        <p:spPr>
          <a:xfrm>
            <a:off x="6013676" y="3853738"/>
            <a:ext cx="1631858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>
                <a:solidFill>
                  <a:srgbClr val="515252"/>
                </a:solidFill>
                <a:cs typeface="+mn-ea"/>
                <a:sym typeface="+mn-lt"/>
              </a:rPr>
              <a:t>Fast growth</a:t>
            </a:r>
          </a:p>
        </p:txBody>
      </p:sp>
      <p:sp>
        <p:nvSpPr>
          <p:cNvPr id="8" name="Shape 204">
            <a:extLst>
              <a:ext uri="{FF2B5EF4-FFF2-40B4-BE49-F238E27FC236}">
                <a16:creationId xmlns:a16="http://schemas.microsoft.com/office/drawing/2014/main" id="{4B9DF819-525F-4261-BF1A-C8BA6F42B88C}"/>
              </a:ext>
            </a:extLst>
          </p:cNvPr>
          <p:cNvSpPr/>
          <p:nvPr/>
        </p:nvSpPr>
        <p:spPr>
          <a:xfrm>
            <a:off x="5287517" y="4309393"/>
            <a:ext cx="3084179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 reader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distracted by the readable content of a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when looking at its layout. The point of</a:t>
            </a:r>
          </a:p>
        </p:txBody>
      </p:sp>
      <p:sp>
        <p:nvSpPr>
          <p:cNvPr id="9" name="Shape 205">
            <a:extLst>
              <a:ext uri="{FF2B5EF4-FFF2-40B4-BE49-F238E27FC236}">
                <a16:creationId xmlns:a16="http://schemas.microsoft.com/office/drawing/2014/main" id="{E5E5B687-16C4-4103-A193-7F96D8D06E0B}"/>
              </a:ext>
            </a:extLst>
          </p:cNvPr>
          <p:cNvSpPr/>
          <p:nvPr/>
        </p:nvSpPr>
        <p:spPr>
          <a:xfrm>
            <a:off x="9264945" y="3853738"/>
            <a:ext cx="218168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>
                <a:solidFill>
                  <a:srgbClr val="515252"/>
                </a:solidFill>
                <a:cs typeface="+mn-ea"/>
                <a:sym typeface="+mn-lt"/>
              </a:rPr>
              <a:t>Forming the base</a:t>
            </a:r>
          </a:p>
        </p:txBody>
      </p:sp>
      <p:sp>
        <p:nvSpPr>
          <p:cNvPr id="10" name="Shape 206">
            <a:extLst>
              <a:ext uri="{FF2B5EF4-FFF2-40B4-BE49-F238E27FC236}">
                <a16:creationId xmlns:a16="http://schemas.microsoft.com/office/drawing/2014/main" id="{FD127914-4ED5-4ADA-8340-236FB93AB253}"/>
              </a:ext>
            </a:extLst>
          </p:cNvPr>
          <p:cNvSpPr/>
          <p:nvPr/>
        </p:nvSpPr>
        <p:spPr>
          <a:xfrm>
            <a:off x="8813699" y="4309393"/>
            <a:ext cx="3084179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 reader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distracted by the readable content of a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when looking at its layout. The point of</a:t>
            </a:r>
          </a:p>
        </p:txBody>
      </p:sp>
      <p:sp>
        <p:nvSpPr>
          <p:cNvPr id="11" name="Shape 207">
            <a:extLst>
              <a:ext uri="{FF2B5EF4-FFF2-40B4-BE49-F238E27FC236}">
                <a16:creationId xmlns:a16="http://schemas.microsoft.com/office/drawing/2014/main" id="{FA68A652-8520-45B3-84F2-1DC24D6A8A7F}"/>
              </a:ext>
            </a:extLst>
          </p:cNvPr>
          <p:cNvSpPr/>
          <p:nvPr/>
        </p:nvSpPr>
        <p:spPr>
          <a:xfrm>
            <a:off x="2857715" y="3063169"/>
            <a:ext cx="891414" cy="3556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Shape 208">
            <a:extLst>
              <a:ext uri="{FF2B5EF4-FFF2-40B4-BE49-F238E27FC236}">
                <a16:creationId xmlns:a16="http://schemas.microsoft.com/office/drawing/2014/main" id="{1D7B6A4D-44F7-4639-8ED7-FB19FBFCB914}"/>
              </a:ext>
            </a:extLst>
          </p:cNvPr>
          <p:cNvSpPr/>
          <p:nvPr/>
        </p:nvSpPr>
        <p:spPr>
          <a:xfrm>
            <a:off x="3082208" y="3115295"/>
            <a:ext cx="442430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cs typeface="+mn-ea"/>
                <a:sym typeface="+mn-lt"/>
              </a:rPr>
              <a:t>202</a:t>
            </a:r>
            <a:r>
              <a:rPr sz="1300" kern="0" cap="all" dirty="0">
                <a:cs typeface="+mn-ea"/>
                <a:sym typeface="+mn-lt"/>
              </a:rPr>
              <a:t>3</a:t>
            </a:r>
          </a:p>
        </p:txBody>
      </p:sp>
      <p:sp>
        <p:nvSpPr>
          <p:cNvPr id="13" name="Shape 209">
            <a:extLst>
              <a:ext uri="{FF2B5EF4-FFF2-40B4-BE49-F238E27FC236}">
                <a16:creationId xmlns:a16="http://schemas.microsoft.com/office/drawing/2014/main" id="{57A1FCBF-3FEA-4194-8BD3-65997C6087D6}"/>
              </a:ext>
            </a:extLst>
          </p:cNvPr>
          <p:cNvSpPr/>
          <p:nvPr/>
        </p:nvSpPr>
        <p:spPr>
          <a:xfrm>
            <a:off x="6383898" y="3063169"/>
            <a:ext cx="891414" cy="3556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Shape 210">
            <a:extLst>
              <a:ext uri="{FF2B5EF4-FFF2-40B4-BE49-F238E27FC236}">
                <a16:creationId xmlns:a16="http://schemas.microsoft.com/office/drawing/2014/main" id="{143CCFE3-A651-4874-8AB3-76262037B5A2}"/>
              </a:ext>
            </a:extLst>
          </p:cNvPr>
          <p:cNvSpPr/>
          <p:nvPr/>
        </p:nvSpPr>
        <p:spPr>
          <a:xfrm>
            <a:off x="6608391" y="3115295"/>
            <a:ext cx="442430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cs typeface="+mn-ea"/>
                <a:sym typeface="+mn-lt"/>
              </a:rPr>
              <a:t>202</a:t>
            </a:r>
            <a:r>
              <a:rPr sz="1300" kern="0" cap="all" dirty="0">
                <a:cs typeface="+mn-ea"/>
                <a:sym typeface="+mn-lt"/>
              </a:rPr>
              <a:t>5</a:t>
            </a:r>
          </a:p>
        </p:txBody>
      </p:sp>
      <p:sp>
        <p:nvSpPr>
          <p:cNvPr id="15" name="Shape 211">
            <a:extLst>
              <a:ext uri="{FF2B5EF4-FFF2-40B4-BE49-F238E27FC236}">
                <a16:creationId xmlns:a16="http://schemas.microsoft.com/office/drawing/2014/main" id="{49855CCD-43C2-43F2-9826-0FDF0CBF9724}"/>
              </a:ext>
            </a:extLst>
          </p:cNvPr>
          <p:cNvSpPr/>
          <p:nvPr/>
        </p:nvSpPr>
        <p:spPr>
          <a:xfrm>
            <a:off x="9910081" y="3063169"/>
            <a:ext cx="891414" cy="3556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Shape 212">
            <a:extLst>
              <a:ext uri="{FF2B5EF4-FFF2-40B4-BE49-F238E27FC236}">
                <a16:creationId xmlns:a16="http://schemas.microsoft.com/office/drawing/2014/main" id="{0F180B3D-5990-4903-B7EE-05DE22860F01}"/>
              </a:ext>
            </a:extLst>
          </p:cNvPr>
          <p:cNvSpPr/>
          <p:nvPr/>
        </p:nvSpPr>
        <p:spPr>
          <a:xfrm>
            <a:off x="10134573" y="3115295"/>
            <a:ext cx="442430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cs typeface="+mn-ea"/>
                <a:sym typeface="+mn-lt"/>
              </a:rPr>
              <a:t>202</a:t>
            </a:r>
            <a:r>
              <a:rPr sz="1300" kern="0" cap="all" dirty="0">
                <a:cs typeface="+mn-ea"/>
                <a:sym typeface="+mn-lt"/>
              </a:rPr>
              <a:t>6</a:t>
            </a:r>
          </a:p>
        </p:txBody>
      </p:sp>
      <p:sp>
        <p:nvSpPr>
          <p:cNvPr id="17" name="Shape 213">
            <a:extLst>
              <a:ext uri="{FF2B5EF4-FFF2-40B4-BE49-F238E27FC236}">
                <a16:creationId xmlns:a16="http://schemas.microsoft.com/office/drawing/2014/main" id="{16582860-69F5-4BEE-B798-C9E4FA6BF006}"/>
              </a:ext>
            </a:extLst>
          </p:cNvPr>
          <p:cNvSpPr/>
          <p:nvPr/>
        </p:nvSpPr>
        <p:spPr>
          <a:xfrm>
            <a:off x="5103126" y="1041449"/>
            <a:ext cx="4142160" cy="851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defRPr sz="5200" cap="none">
                <a:latin typeface="+mn-lt"/>
                <a:ea typeface="+mn-ea"/>
                <a:cs typeface="+mn-cs"/>
                <a:sym typeface="Sk-Modernist"/>
              </a:defRPr>
            </a:pPr>
            <a:r>
              <a:rPr sz="2600" kern="0" dirty="0">
                <a:solidFill>
                  <a:srgbClr val="515252"/>
                </a:solidFill>
                <a:cs typeface="+mn-ea"/>
                <a:sym typeface="+mn-lt"/>
              </a:rPr>
              <a:t>The remarkable history of</a:t>
            </a:r>
          </a:p>
          <a:p>
            <a:pPr algn="ctr" defTabSz="412750" hangingPunct="0">
              <a:defRPr sz="5200" cap="none">
                <a:latin typeface="+mn-lt"/>
                <a:ea typeface="+mn-ea"/>
                <a:cs typeface="+mn-cs"/>
                <a:sym typeface="Sk-Modernist"/>
              </a:defRPr>
            </a:pPr>
            <a:r>
              <a:rPr sz="2600" kern="0" dirty="0">
                <a:solidFill>
                  <a:srgbClr val="515252"/>
                </a:solidFill>
                <a:cs typeface="+mn-ea"/>
                <a:sym typeface="+mn-lt"/>
              </a:rPr>
              <a:t>our company</a:t>
            </a:r>
          </a:p>
        </p:txBody>
      </p:sp>
    </p:spTree>
    <p:extLst>
      <p:ext uri="{BB962C8B-B14F-4D97-AF65-F5344CB8AC3E}">
        <p14:creationId xmlns:p14="http://schemas.microsoft.com/office/powerpoint/2010/main" val="4890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It is a long established fact that a reader will be distracted</a:t>
            </a:r>
          </a:p>
        </p:txBody>
      </p:sp>
      <p:sp>
        <p:nvSpPr>
          <p:cNvPr id="1056" name="Shape 10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Data driven</a:t>
            </a:r>
          </a:p>
        </p:txBody>
      </p:sp>
      <p:sp>
        <p:nvSpPr>
          <p:cNvPr id="1057" name="Shape 1057"/>
          <p:cNvSpPr/>
          <p:nvPr/>
        </p:nvSpPr>
        <p:spPr>
          <a:xfrm>
            <a:off x="2802153" y="5144284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majority have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suffered alteration in some</a:t>
            </a:r>
          </a:p>
        </p:txBody>
      </p:sp>
      <p:graphicFrame>
        <p:nvGraphicFramePr>
          <p:cNvPr id="1058" name="Chart 1058"/>
          <p:cNvGraphicFramePr/>
          <p:nvPr>
            <p:extLst>
              <p:ext uri="{D42A27DB-BD31-4B8C-83A1-F6EECF244321}">
                <p14:modId xmlns:p14="http://schemas.microsoft.com/office/powerpoint/2010/main" val="52308048"/>
              </p:ext>
            </p:extLst>
          </p:nvPr>
        </p:nvGraphicFramePr>
        <p:xfrm>
          <a:off x="341154" y="2022839"/>
          <a:ext cx="3016652" cy="189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9" name="Shape 1059"/>
          <p:cNvSpPr/>
          <p:nvPr/>
        </p:nvSpPr>
        <p:spPr>
          <a:xfrm>
            <a:off x="705998" y="4542651"/>
            <a:ext cx="10733347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0" name="Shape 1060"/>
          <p:cNvSpPr/>
          <p:nvPr/>
        </p:nvSpPr>
        <p:spPr>
          <a:xfrm>
            <a:off x="630367" y="5150985"/>
            <a:ext cx="1160575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8000" cap="none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4000" b="1" kern="0" dirty="0">
                <a:solidFill>
                  <a:srgbClr val="A8D1A0"/>
                </a:solidFill>
                <a:cs typeface="+mn-ea"/>
                <a:sym typeface="+mn-lt"/>
              </a:rPr>
              <a:t>63%</a:t>
            </a:r>
          </a:p>
        </p:txBody>
      </p:sp>
      <p:sp>
        <p:nvSpPr>
          <p:cNvPr id="1061" name="Shape 1061"/>
          <p:cNvSpPr/>
          <p:nvPr/>
        </p:nvSpPr>
        <p:spPr>
          <a:xfrm>
            <a:off x="2270316" y="5209518"/>
            <a:ext cx="1" cy="562482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62" name="Shape 1062"/>
          <p:cNvSpPr/>
          <p:nvPr/>
        </p:nvSpPr>
        <p:spPr>
          <a:xfrm>
            <a:off x="9110459" y="5144284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majority have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063" name="Shape 1063"/>
          <p:cNvSpPr/>
          <p:nvPr/>
        </p:nvSpPr>
        <p:spPr>
          <a:xfrm>
            <a:off x="6938674" y="5150985"/>
            <a:ext cx="1160575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8000" cap="none">
                <a:solidFill>
                  <a:srgbClr val="E8EAED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4000" b="1" kern="0" dirty="0">
                <a:cs typeface="+mn-ea"/>
                <a:sym typeface="+mn-lt"/>
              </a:rPr>
              <a:t>32%</a:t>
            </a:r>
          </a:p>
        </p:txBody>
      </p:sp>
      <p:sp>
        <p:nvSpPr>
          <p:cNvPr id="1064" name="Shape 1064"/>
          <p:cNvSpPr/>
          <p:nvPr/>
        </p:nvSpPr>
        <p:spPr>
          <a:xfrm>
            <a:off x="8578623" y="5209518"/>
            <a:ext cx="1" cy="562482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aphicFrame>
        <p:nvGraphicFramePr>
          <p:cNvPr id="1065" name="Chart 1065"/>
          <p:cNvGraphicFramePr/>
          <p:nvPr>
            <p:extLst>
              <p:ext uri="{D42A27DB-BD31-4B8C-83A1-F6EECF244321}">
                <p14:modId xmlns:p14="http://schemas.microsoft.com/office/powerpoint/2010/main" val="2694395018"/>
              </p:ext>
            </p:extLst>
          </p:nvPr>
        </p:nvGraphicFramePr>
        <p:xfrm>
          <a:off x="3084948" y="2022839"/>
          <a:ext cx="3016652" cy="189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66" name="Chart 1066"/>
          <p:cNvGraphicFramePr/>
          <p:nvPr>
            <p:extLst>
              <p:ext uri="{D42A27DB-BD31-4B8C-83A1-F6EECF244321}">
                <p14:modId xmlns:p14="http://schemas.microsoft.com/office/powerpoint/2010/main" val="67188950"/>
              </p:ext>
            </p:extLst>
          </p:nvPr>
        </p:nvGraphicFramePr>
        <p:xfrm>
          <a:off x="5861410" y="2022839"/>
          <a:ext cx="3016652" cy="189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67" name="Chart 1067"/>
          <p:cNvGraphicFramePr/>
          <p:nvPr>
            <p:extLst>
              <p:ext uri="{D42A27DB-BD31-4B8C-83A1-F6EECF244321}">
                <p14:modId xmlns:p14="http://schemas.microsoft.com/office/powerpoint/2010/main" val="2915259413"/>
              </p:ext>
            </p:extLst>
          </p:nvPr>
        </p:nvGraphicFramePr>
        <p:xfrm>
          <a:off x="8654995" y="2022839"/>
          <a:ext cx="3016653" cy="189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:ma14="http://schemas.microsoft.com/office/mac/drawingml/2011/main"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It is a long established fact that a reader will be distracted by the readable content of a page when looking at its layout. The point of using Lorem Ipsum is that it has a more-or-less distribution</a:t>
            </a:r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Creative and</a:t>
            </a:r>
          </a:p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committed team</a:t>
            </a:r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F09CE496-3F7F-401C-9F08-2CE69376E6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3489D4BA-5A01-4968-AFBD-DBB2ACC62E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81EFDCF7-BD0A-4938-A824-A1F69E10E3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8DA90C41-3580-44E2-9C46-DEF9EDB4ED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8" name="Shape 238"/>
          <p:cNvSpPr/>
          <p:nvPr/>
        </p:nvSpPr>
        <p:spPr>
          <a:xfrm>
            <a:off x="1103350" y="4998152"/>
            <a:ext cx="1295227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EREZ WIEBE</a:t>
            </a:r>
          </a:p>
        </p:txBody>
      </p:sp>
      <p:sp>
        <p:nvSpPr>
          <p:cNvPr id="239" name="Shape 239"/>
          <p:cNvSpPr/>
          <p:nvPr/>
        </p:nvSpPr>
        <p:spPr>
          <a:xfrm>
            <a:off x="398028" y="5439508"/>
            <a:ext cx="2705870" cy="70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reader distracted by the readable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content of a when looking</a:t>
            </a:r>
          </a:p>
        </p:txBody>
      </p:sp>
      <p:sp>
        <p:nvSpPr>
          <p:cNvPr id="241" name="Shape 241"/>
          <p:cNvSpPr/>
          <p:nvPr/>
        </p:nvSpPr>
        <p:spPr>
          <a:xfrm>
            <a:off x="3753328" y="4998152"/>
            <a:ext cx="1514838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ANNA BOEVA</a:t>
            </a:r>
          </a:p>
        </p:txBody>
      </p:sp>
      <p:sp>
        <p:nvSpPr>
          <p:cNvPr id="242" name="Shape 242"/>
          <p:cNvSpPr/>
          <p:nvPr/>
        </p:nvSpPr>
        <p:spPr>
          <a:xfrm>
            <a:off x="3157812" y="5439508"/>
            <a:ext cx="2705870" cy="70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reader distracted by the readable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content of a when looking</a:t>
            </a:r>
          </a:p>
        </p:txBody>
      </p:sp>
      <p:sp>
        <p:nvSpPr>
          <p:cNvPr id="244" name="Shape 244"/>
          <p:cNvSpPr/>
          <p:nvPr/>
        </p:nvSpPr>
        <p:spPr>
          <a:xfrm>
            <a:off x="6565332" y="4998152"/>
            <a:ext cx="1821011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BROOKE ADAMS</a:t>
            </a:r>
          </a:p>
        </p:txBody>
      </p:sp>
      <p:sp>
        <p:nvSpPr>
          <p:cNvPr id="245" name="Shape 245"/>
          <p:cNvSpPr/>
          <p:nvPr/>
        </p:nvSpPr>
        <p:spPr>
          <a:xfrm>
            <a:off x="6180611" y="5453808"/>
            <a:ext cx="2590454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reader distracted by the readable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content of a when looking</a:t>
            </a:r>
          </a:p>
        </p:txBody>
      </p:sp>
      <p:sp>
        <p:nvSpPr>
          <p:cNvPr id="247" name="Shape 247"/>
          <p:cNvSpPr/>
          <p:nvPr/>
        </p:nvSpPr>
        <p:spPr>
          <a:xfrm>
            <a:off x="9750035" y="4998152"/>
            <a:ext cx="1381789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ALEX WONG</a:t>
            </a:r>
          </a:p>
        </p:txBody>
      </p:sp>
      <p:sp>
        <p:nvSpPr>
          <p:cNvPr id="248" name="Shape 248"/>
          <p:cNvSpPr/>
          <p:nvPr/>
        </p:nvSpPr>
        <p:spPr>
          <a:xfrm>
            <a:off x="9145702" y="5453808"/>
            <a:ext cx="2590454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reader distracted by the readable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content of a when looking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59AA57-1291-454F-BA53-0395B932F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B61FB09B-0099-4C87-AEB8-338C54A3C041}"/>
              </a:ext>
            </a:extLst>
          </p:cNvPr>
          <p:cNvSpPr txBox="1"/>
          <p:nvPr/>
        </p:nvSpPr>
        <p:spPr>
          <a:xfrm>
            <a:off x="5777157" y="1211798"/>
            <a:ext cx="37202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cs typeface="+mn-ea"/>
                <a:sym typeface="+mn-lt"/>
              </a:rPr>
              <a:t>PART 04</a:t>
            </a:r>
          </a:p>
        </p:txBody>
      </p:sp>
    </p:spTree>
    <p:extLst>
      <p:ext uri="{BB962C8B-B14F-4D97-AF65-F5344CB8AC3E}">
        <p14:creationId xmlns:p14="http://schemas.microsoft.com/office/powerpoint/2010/main" val="18142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It is a long established fact that a reader will be distracted</a:t>
            </a:r>
          </a:p>
        </p:txBody>
      </p:sp>
      <p:sp>
        <p:nvSpPr>
          <p:cNvPr id="538" name="Shape 5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Choose your payment plan</a:t>
            </a:r>
          </a:p>
        </p:txBody>
      </p:sp>
      <p:sp>
        <p:nvSpPr>
          <p:cNvPr id="539" name="Shape 539"/>
          <p:cNvSpPr/>
          <p:nvPr/>
        </p:nvSpPr>
        <p:spPr>
          <a:xfrm>
            <a:off x="722940" y="2104841"/>
            <a:ext cx="10716117" cy="2600609"/>
          </a:xfrm>
          <a:prstGeom prst="roundRect">
            <a:avLst>
              <a:gd name="adj" fmla="val 366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6104548" y="2104405"/>
            <a:ext cx="2743201" cy="2601480"/>
          </a:xfrm>
          <a:prstGeom prst="rect">
            <a:avLst/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41" name="Shape 541"/>
          <p:cNvSpPr/>
          <p:nvPr/>
        </p:nvSpPr>
        <p:spPr>
          <a:xfrm flipV="1">
            <a:off x="3303529" y="2104966"/>
            <a:ext cx="1" cy="2600358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4140505" y="3074168"/>
            <a:ext cx="1101264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PREMIUM</a:t>
            </a:r>
          </a:p>
        </p:txBody>
      </p:sp>
      <p:sp>
        <p:nvSpPr>
          <p:cNvPr id="543" name="Shape 543"/>
          <p:cNvSpPr/>
          <p:nvPr/>
        </p:nvSpPr>
        <p:spPr>
          <a:xfrm>
            <a:off x="9519411" y="3093050"/>
            <a:ext cx="1322478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ENTERPRISE</a:t>
            </a:r>
          </a:p>
        </p:txBody>
      </p:sp>
      <p:sp>
        <p:nvSpPr>
          <p:cNvPr id="544" name="Shape 544"/>
          <p:cNvSpPr/>
          <p:nvPr/>
        </p:nvSpPr>
        <p:spPr>
          <a:xfrm>
            <a:off x="4034706" y="3522489"/>
            <a:ext cx="1312860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memory</a:t>
            </a:r>
          </a:p>
        </p:txBody>
      </p:sp>
      <p:sp>
        <p:nvSpPr>
          <p:cNvPr id="545" name="Shape 545"/>
          <p:cNvSpPr/>
          <p:nvPr/>
        </p:nvSpPr>
        <p:spPr>
          <a:xfrm>
            <a:off x="4020279" y="4043113"/>
            <a:ext cx="1341714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warranty</a:t>
            </a:r>
          </a:p>
        </p:txBody>
      </p:sp>
      <p:sp>
        <p:nvSpPr>
          <p:cNvPr id="546" name="Shape 546"/>
          <p:cNvSpPr/>
          <p:nvPr/>
        </p:nvSpPr>
        <p:spPr>
          <a:xfrm>
            <a:off x="3942534" y="3782763"/>
            <a:ext cx="1497206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Free priority shipping</a:t>
            </a:r>
          </a:p>
        </p:txBody>
      </p:sp>
      <p:sp>
        <p:nvSpPr>
          <p:cNvPr id="547" name="Shape 547"/>
          <p:cNvSpPr/>
          <p:nvPr/>
        </p:nvSpPr>
        <p:spPr>
          <a:xfrm>
            <a:off x="9524221" y="3522489"/>
            <a:ext cx="1312860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memory</a:t>
            </a:r>
          </a:p>
        </p:txBody>
      </p:sp>
      <p:sp>
        <p:nvSpPr>
          <p:cNvPr id="548" name="Shape 548"/>
          <p:cNvSpPr/>
          <p:nvPr/>
        </p:nvSpPr>
        <p:spPr>
          <a:xfrm>
            <a:off x="9509794" y="4043113"/>
            <a:ext cx="1341714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warranty</a:t>
            </a:r>
          </a:p>
        </p:txBody>
      </p:sp>
      <p:sp>
        <p:nvSpPr>
          <p:cNvPr id="549" name="Shape 549"/>
          <p:cNvSpPr/>
          <p:nvPr/>
        </p:nvSpPr>
        <p:spPr>
          <a:xfrm>
            <a:off x="9432049" y="3782763"/>
            <a:ext cx="1497206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Free priority shipping</a:t>
            </a:r>
          </a:p>
        </p:txBody>
      </p:sp>
      <p:sp>
        <p:nvSpPr>
          <p:cNvPr id="550" name="Shape 550"/>
          <p:cNvSpPr/>
          <p:nvPr/>
        </p:nvSpPr>
        <p:spPr>
          <a:xfrm>
            <a:off x="1437607" y="3074168"/>
            <a:ext cx="1083631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START UP</a:t>
            </a:r>
          </a:p>
        </p:txBody>
      </p:sp>
      <p:sp>
        <p:nvSpPr>
          <p:cNvPr id="551" name="Shape 551"/>
          <p:cNvSpPr/>
          <p:nvPr/>
        </p:nvSpPr>
        <p:spPr>
          <a:xfrm>
            <a:off x="1322992" y="3522489"/>
            <a:ext cx="1312860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memory</a:t>
            </a:r>
          </a:p>
        </p:txBody>
      </p:sp>
      <p:sp>
        <p:nvSpPr>
          <p:cNvPr id="552" name="Shape 552"/>
          <p:cNvSpPr/>
          <p:nvPr/>
        </p:nvSpPr>
        <p:spPr>
          <a:xfrm>
            <a:off x="1308565" y="4043113"/>
            <a:ext cx="1341714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warranty</a:t>
            </a:r>
          </a:p>
        </p:txBody>
      </p:sp>
      <p:sp>
        <p:nvSpPr>
          <p:cNvPr id="553" name="Shape 553"/>
          <p:cNvSpPr/>
          <p:nvPr/>
        </p:nvSpPr>
        <p:spPr>
          <a:xfrm>
            <a:off x="1230820" y="3782763"/>
            <a:ext cx="1497206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Free priority shipping</a:t>
            </a:r>
          </a:p>
        </p:txBody>
      </p:sp>
      <p:sp>
        <p:nvSpPr>
          <p:cNvPr id="554" name="Shape 554"/>
          <p:cNvSpPr/>
          <p:nvPr/>
        </p:nvSpPr>
        <p:spPr>
          <a:xfrm>
            <a:off x="1565956" y="2531082"/>
            <a:ext cx="826933" cy="31115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1828739" y="2576371"/>
            <a:ext cx="3013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sz="1100" kern="0" cap="all" dirty="0">
                <a:cs typeface="+mn-ea"/>
                <a:sym typeface="+mn-lt"/>
              </a:rPr>
              <a:t>30$</a:t>
            </a:r>
          </a:p>
        </p:txBody>
      </p:sp>
      <p:sp>
        <p:nvSpPr>
          <p:cNvPr id="556" name="Shape 556"/>
          <p:cNvSpPr/>
          <p:nvPr/>
        </p:nvSpPr>
        <p:spPr>
          <a:xfrm>
            <a:off x="4277670" y="2531082"/>
            <a:ext cx="826933" cy="31115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4540453" y="2576371"/>
            <a:ext cx="3013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sz="1100" kern="0" cap="all" dirty="0">
                <a:cs typeface="+mn-ea"/>
                <a:sym typeface="+mn-lt"/>
              </a:rPr>
              <a:t>50$</a:t>
            </a:r>
          </a:p>
        </p:txBody>
      </p:sp>
      <p:sp>
        <p:nvSpPr>
          <p:cNvPr id="558" name="Shape 558"/>
          <p:cNvSpPr/>
          <p:nvPr/>
        </p:nvSpPr>
        <p:spPr>
          <a:xfrm>
            <a:off x="9767184" y="2531082"/>
            <a:ext cx="826933" cy="31115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9988290" y="2576371"/>
            <a:ext cx="38472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sz="1100" kern="0" cap="all" dirty="0">
                <a:cs typeface="+mn-ea"/>
                <a:sym typeface="+mn-lt"/>
              </a:rPr>
              <a:t>299$</a:t>
            </a:r>
          </a:p>
        </p:txBody>
      </p:sp>
      <p:sp>
        <p:nvSpPr>
          <p:cNvPr id="560" name="Shape 560"/>
          <p:cNvSpPr/>
          <p:nvPr/>
        </p:nvSpPr>
        <p:spPr>
          <a:xfrm>
            <a:off x="7091465" y="3074168"/>
            <a:ext cx="748603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sz="1700" kern="0" cap="all" dirty="0">
                <a:cs typeface="+mn-ea"/>
                <a:sym typeface="+mn-lt"/>
              </a:rPr>
              <a:t>ULTRA</a:t>
            </a:r>
          </a:p>
        </p:txBody>
      </p:sp>
      <p:sp>
        <p:nvSpPr>
          <p:cNvPr id="561" name="Shape 561"/>
          <p:cNvSpPr/>
          <p:nvPr/>
        </p:nvSpPr>
        <p:spPr>
          <a:xfrm>
            <a:off x="6809336" y="3522489"/>
            <a:ext cx="1312860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memory</a:t>
            </a:r>
          </a:p>
        </p:txBody>
      </p:sp>
      <p:sp>
        <p:nvSpPr>
          <p:cNvPr id="562" name="Shape 562"/>
          <p:cNvSpPr/>
          <p:nvPr/>
        </p:nvSpPr>
        <p:spPr>
          <a:xfrm>
            <a:off x="6794909" y="4043113"/>
            <a:ext cx="1341714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warranty</a:t>
            </a:r>
          </a:p>
        </p:txBody>
      </p:sp>
      <p:sp>
        <p:nvSpPr>
          <p:cNvPr id="563" name="Shape 563"/>
          <p:cNvSpPr/>
          <p:nvPr/>
        </p:nvSpPr>
        <p:spPr>
          <a:xfrm>
            <a:off x="6717164" y="3782763"/>
            <a:ext cx="1497206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Free priority shipping</a:t>
            </a:r>
          </a:p>
        </p:txBody>
      </p:sp>
      <p:sp>
        <p:nvSpPr>
          <p:cNvPr id="564" name="Shape 564"/>
          <p:cNvSpPr/>
          <p:nvPr/>
        </p:nvSpPr>
        <p:spPr>
          <a:xfrm>
            <a:off x="7052300" y="2531082"/>
            <a:ext cx="826933" cy="311151"/>
          </a:xfrm>
          <a:prstGeom prst="roundRect">
            <a:avLst>
              <a:gd name="adj" fmla="val 50000"/>
            </a:avLst>
          </a:prstGeom>
          <a:solidFill>
            <a:srgbClr val="51525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7315083" y="2576371"/>
            <a:ext cx="301366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sz="1100" kern="0" cap="all" dirty="0">
                <a:cs typeface="+mn-ea"/>
                <a:sym typeface="+mn-lt"/>
              </a:rPr>
              <a:t>99$</a:t>
            </a:r>
          </a:p>
        </p:txBody>
      </p:sp>
      <p:sp>
        <p:nvSpPr>
          <p:cNvPr id="567" name="Shape 567"/>
          <p:cNvSpPr/>
          <p:nvPr/>
        </p:nvSpPr>
        <p:spPr>
          <a:xfrm>
            <a:off x="1679152" y="5346395"/>
            <a:ext cx="8803693" cy="9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 available, but the majority have suffered alteration</a:t>
            </a: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in some form, by injected </a:t>
            </a:r>
            <a:r>
              <a:rPr sz="1300" kern="0" dirty="0" err="1">
                <a:solidFill>
                  <a:srgbClr val="717172"/>
                </a:solidFill>
                <a:cs typeface="+mn-ea"/>
                <a:sym typeface="+mn-lt"/>
              </a:rPr>
              <a:t>humour</a:t>
            </a: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, or </a:t>
            </a:r>
            <a:r>
              <a:rPr sz="1300" kern="0" dirty="0" err="1">
                <a:solidFill>
                  <a:srgbClr val="717172"/>
                </a:solidFill>
                <a:cs typeface="+mn-ea"/>
                <a:sym typeface="+mn-lt"/>
              </a:rPr>
              <a:t>randomised</a:t>
            </a: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 words which don't look even slightly believable.</a:t>
            </a: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If you are going to use a passage of Lorem Ipsum, you need to be sure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4148D2-2091-4749-AAD1-A550013B68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8551E709-AA06-437C-AEA4-19E0BA09B75C}"/>
              </a:ext>
            </a:extLst>
          </p:cNvPr>
          <p:cNvSpPr txBox="1"/>
          <p:nvPr/>
        </p:nvSpPr>
        <p:spPr>
          <a:xfrm>
            <a:off x="1761847" y="1451849"/>
            <a:ext cx="419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pc="3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5" name="Shape 221">
            <a:extLst>
              <a:ext uri="{FF2B5EF4-FFF2-40B4-BE49-F238E27FC236}">
                <a16:creationId xmlns:a16="http://schemas.microsoft.com/office/drawing/2014/main" id="{EA4386D5-BB78-44DB-AA47-8D4E47C698F3}"/>
              </a:ext>
            </a:extLst>
          </p:cNvPr>
          <p:cNvSpPr/>
          <p:nvPr/>
        </p:nvSpPr>
        <p:spPr>
          <a:xfrm>
            <a:off x="8800648" y="1795415"/>
            <a:ext cx="201818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kern="0" cap="all" dirty="0">
                <a:solidFill>
                  <a:srgbClr val="515252"/>
                </a:solidFill>
                <a:cs typeface="+mn-ea"/>
                <a:sym typeface="+mn-lt"/>
              </a:rPr>
              <a:t>Add title text</a:t>
            </a:r>
            <a:endParaRPr sz="2000" kern="0" cap="all" dirty="0">
              <a:solidFill>
                <a:srgbClr val="515252"/>
              </a:solidFill>
              <a:cs typeface="+mn-ea"/>
              <a:sym typeface="+mn-lt"/>
            </a:endParaRPr>
          </a:p>
        </p:txBody>
      </p:sp>
      <p:sp>
        <p:nvSpPr>
          <p:cNvPr id="6" name="Shape 222">
            <a:extLst>
              <a:ext uri="{FF2B5EF4-FFF2-40B4-BE49-F238E27FC236}">
                <a16:creationId xmlns:a16="http://schemas.microsoft.com/office/drawing/2014/main" id="{CF210E0C-2E3C-41F0-8B20-05BD6A7B5010}"/>
              </a:ext>
            </a:extLst>
          </p:cNvPr>
          <p:cNvSpPr/>
          <p:nvPr/>
        </p:nvSpPr>
        <p:spPr>
          <a:xfrm>
            <a:off x="7635689" y="1797151"/>
            <a:ext cx="891414" cy="3556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Shape 223">
            <a:extLst>
              <a:ext uri="{FF2B5EF4-FFF2-40B4-BE49-F238E27FC236}">
                <a16:creationId xmlns:a16="http://schemas.microsoft.com/office/drawing/2014/main" id="{00F1A124-8E46-40C3-8CB9-2CEF0519B081}"/>
              </a:ext>
            </a:extLst>
          </p:cNvPr>
          <p:cNvSpPr/>
          <p:nvPr/>
        </p:nvSpPr>
        <p:spPr>
          <a:xfrm>
            <a:off x="7935524" y="1826195"/>
            <a:ext cx="291747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600" kern="0" cap="all" dirty="0">
                <a:cs typeface="+mn-ea"/>
                <a:sym typeface="+mn-lt"/>
              </a:rPr>
              <a:t>01</a:t>
            </a:r>
            <a:endParaRPr sz="1600" kern="0" cap="all" dirty="0">
              <a:cs typeface="+mn-ea"/>
              <a:sym typeface="+mn-lt"/>
            </a:endParaRPr>
          </a:p>
        </p:txBody>
      </p:sp>
      <p:sp>
        <p:nvSpPr>
          <p:cNvPr id="8" name="Shape 221">
            <a:extLst>
              <a:ext uri="{FF2B5EF4-FFF2-40B4-BE49-F238E27FC236}">
                <a16:creationId xmlns:a16="http://schemas.microsoft.com/office/drawing/2014/main" id="{5C3350D0-AB90-456D-9B5C-0F98D13E02AE}"/>
              </a:ext>
            </a:extLst>
          </p:cNvPr>
          <p:cNvSpPr/>
          <p:nvPr/>
        </p:nvSpPr>
        <p:spPr>
          <a:xfrm>
            <a:off x="8800648" y="2670545"/>
            <a:ext cx="201818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kern="0" cap="all" dirty="0">
                <a:solidFill>
                  <a:srgbClr val="515252"/>
                </a:solidFill>
                <a:cs typeface="+mn-ea"/>
                <a:sym typeface="+mn-lt"/>
              </a:rPr>
              <a:t>Add title text</a:t>
            </a:r>
            <a:endParaRPr sz="2000" kern="0" cap="all" dirty="0">
              <a:solidFill>
                <a:srgbClr val="515252"/>
              </a:solidFill>
              <a:cs typeface="+mn-ea"/>
              <a:sym typeface="+mn-lt"/>
            </a:endParaRPr>
          </a:p>
        </p:txBody>
      </p:sp>
      <p:sp>
        <p:nvSpPr>
          <p:cNvPr id="9" name="Shape 222">
            <a:extLst>
              <a:ext uri="{FF2B5EF4-FFF2-40B4-BE49-F238E27FC236}">
                <a16:creationId xmlns:a16="http://schemas.microsoft.com/office/drawing/2014/main" id="{A90039EF-2134-4FC6-83A9-33F4145D13ED}"/>
              </a:ext>
            </a:extLst>
          </p:cNvPr>
          <p:cNvSpPr/>
          <p:nvPr/>
        </p:nvSpPr>
        <p:spPr>
          <a:xfrm>
            <a:off x="7635689" y="2672281"/>
            <a:ext cx="891414" cy="3556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Shape 223">
            <a:extLst>
              <a:ext uri="{FF2B5EF4-FFF2-40B4-BE49-F238E27FC236}">
                <a16:creationId xmlns:a16="http://schemas.microsoft.com/office/drawing/2014/main" id="{2802B309-4ED2-4C80-99F4-1BAAFA494BB7}"/>
              </a:ext>
            </a:extLst>
          </p:cNvPr>
          <p:cNvSpPr/>
          <p:nvPr/>
        </p:nvSpPr>
        <p:spPr>
          <a:xfrm>
            <a:off x="7935524" y="2701325"/>
            <a:ext cx="291747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600" kern="0" cap="all" dirty="0">
                <a:cs typeface="+mn-ea"/>
                <a:sym typeface="+mn-lt"/>
              </a:rPr>
              <a:t>02</a:t>
            </a:r>
            <a:endParaRPr sz="1600" kern="0" cap="all" dirty="0">
              <a:cs typeface="+mn-ea"/>
              <a:sym typeface="+mn-lt"/>
            </a:endParaRPr>
          </a:p>
        </p:txBody>
      </p:sp>
      <p:sp>
        <p:nvSpPr>
          <p:cNvPr id="11" name="Shape 221">
            <a:extLst>
              <a:ext uri="{FF2B5EF4-FFF2-40B4-BE49-F238E27FC236}">
                <a16:creationId xmlns:a16="http://schemas.microsoft.com/office/drawing/2014/main" id="{F2B0DDF2-0158-4A79-A260-9ED84EC5EA63}"/>
              </a:ext>
            </a:extLst>
          </p:cNvPr>
          <p:cNvSpPr/>
          <p:nvPr/>
        </p:nvSpPr>
        <p:spPr>
          <a:xfrm>
            <a:off x="8800648" y="3661536"/>
            <a:ext cx="201818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kern="0" cap="all" dirty="0">
                <a:solidFill>
                  <a:srgbClr val="515252"/>
                </a:solidFill>
                <a:cs typeface="+mn-ea"/>
                <a:sym typeface="+mn-lt"/>
              </a:rPr>
              <a:t>Add title text</a:t>
            </a:r>
            <a:endParaRPr sz="2000" kern="0" cap="all" dirty="0">
              <a:solidFill>
                <a:srgbClr val="515252"/>
              </a:solidFill>
              <a:cs typeface="+mn-ea"/>
              <a:sym typeface="+mn-lt"/>
            </a:endParaRPr>
          </a:p>
        </p:txBody>
      </p:sp>
      <p:sp>
        <p:nvSpPr>
          <p:cNvPr id="12" name="Shape 222">
            <a:extLst>
              <a:ext uri="{FF2B5EF4-FFF2-40B4-BE49-F238E27FC236}">
                <a16:creationId xmlns:a16="http://schemas.microsoft.com/office/drawing/2014/main" id="{CBE00C12-2BF6-456B-B6CB-850A91BD289F}"/>
              </a:ext>
            </a:extLst>
          </p:cNvPr>
          <p:cNvSpPr/>
          <p:nvPr/>
        </p:nvSpPr>
        <p:spPr>
          <a:xfrm>
            <a:off x="7635689" y="3663272"/>
            <a:ext cx="891414" cy="3556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Shape 223">
            <a:extLst>
              <a:ext uri="{FF2B5EF4-FFF2-40B4-BE49-F238E27FC236}">
                <a16:creationId xmlns:a16="http://schemas.microsoft.com/office/drawing/2014/main" id="{E687E286-0ADA-45D0-B2D2-6AD958CB2ECC}"/>
              </a:ext>
            </a:extLst>
          </p:cNvPr>
          <p:cNvSpPr/>
          <p:nvPr/>
        </p:nvSpPr>
        <p:spPr>
          <a:xfrm>
            <a:off x="7935524" y="3692316"/>
            <a:ext cx="291747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600" kern="0" cap="all" dirty="0">
                <a:cs typeface="+mn-ea"/>
                <a:sym typeface="+mn-lt"/>
              </a:rPr>
              <a:t>03</a:t>
            </a:r>
            <a:endParaRPr sz="1600" kern="0" cap="all" dirty="0">
              <a:cs typeface="+mn-ea"/>
              <a:sym typeface="+mn-lt"/>
            </a:endParaRPr>
          </a:p>
        </p:txBody>
      </p:sp>
      <p:sp>
        <p:nvSpPr>
          <p:cNvPr id="14" name="Shape 221">
            <a:extLst>
              <a:ext uri="{FF2B5EF4-FFF2-40B4-BE49-F238E27FC236}">
                <a16:creationId xmlns:a16="http://schemas.microsoft.com/office/drawing/2014/main" id="{D24F4BB5-0296-4FB6-8AF4-42AA2C93F886}"/>
              </a:ext>
            </a:extLst>
          </p:cNvPr>
          <p:cNvSpPr/>
          <p:nvPr/>
        </p:nvSpPr>
        <p:spPr>
          <a:xfrm>
            <a:off x="8800648" y="4536666"/>
            <a:ext cx="201818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kern="0" cap="all" dirty="0">
                <a:solidFill>
                  <a:srgbClr val="515252"/>
                </a:solidFill>
                <a:cs typeface="+mn-ea"/>
                <a:sym typeface="+mn-lt"/>
              </a:rPr>
              <a:t>Add title text</a:t>
            </a:r>
            <a:endParaRPr sz="2000" kern="0" cap="all" dirty="0">
              <a:solidFill>
                <a:srgbClr val="515252"/>
              </a:solidFill>
              <a:cs typeface="+mn-ea"/>
              <a:sym typeface="+mn-lt"/>
            </a:endParaRPr>
          </a:p>
        </p:txBody>
      </p:sp>
      <p:sp>
        <p:nvSpPr>
          <p:cNvPr id="15" name="Shape 222">
            <a:extLst>
              <a:ext uri="{FF2B5EF4-FFF2-40B4-BE49-F238E27FC236}">
                <a16:creationId xmlns:a16="http://schemas.microsoft.com/office/drawing/2014/main" id="{DA6D9502-EFA6-46CC-B6A1-B87708BF07A1}"/>
              </a:ext>
            </a:extLst>
          </p:cNvPr>
          <p:cNvSpPr/>
          <p:nvPr/>
        </p:nvSpPr>
        <p:spPr>
          <a:xfrm>
            <a:off x="7635689" y="4538402"/>
            <a:ext cx="891414" cy="3556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Shape 223">
            <a:extLst>
              <a:ext uri="{FF2B5EF4-FFF2-40B4-BE49-F238E27FC236}">
                <a16:creationId xmlns:a16="http://schemas.microsoft.com/office/drawing/2014/main" id="{81F12023-B0CC-46C8-9AB2-2D783584CA95}"/>
              </a:ext>
            </a:extLst>
          </p:cNvPr>
          <p:cNvSpPr/>
          <p:nvPr/>
        </p:nvSpPr>
        <p:spPr>
          <a:xfrm>
            <a:off x="7935524" y="4567446"/>
            <a:ext cx="291747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600" kern="0" cap="all" dirty="0">
                <a:cs typeface="+mn-ea"/>
                <a:sym typeface="+mn-lt"/>
              </a:rPr>
              <a:t>04</a:t>
            </a:r>
            <a:endParaRPr sz="1600" kern="0" cap="all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8152706-A5DF-4A35-B763-BA2E0297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839" y="2724407"/>
            <a:ext cx="3368233" cy="42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It is a long established fact that a reader will be distracted</a:t>
            </a:r>
          </a:p>
        </p:txBody>
      </p:sp>
      <p:sp>
        <p:nvSpPr>
          <p:cNvPr id="1136" name="Shape 1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Data driven</a:t>
            </a:r>
          </a:p>
        </p:txBody>
      </p:sp>
      <p:sp>
        <p:nvSpPr>
          <p:cNvPr id="1137" name="Shape 1137"/>
          <p:cNvSpPr/>
          <p:nvPr/>
        </p:nvSpPr>
        <p:spPr>
          <a:xfrm>
            <a:off x="9681476" y="2843879"/>
            <a:ext cx="2010166" cy="69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majo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138" name="Shape 1138"/>
          <p:cNvSpPr/>
          <p:nvPr/>
        </p:nvSpPr>
        <p:spPr>
          <a:xfrm>
            <a:off x="7989165" y="2893957"/>
            <a:ext cx="97622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rgbClr val="6D717D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3500" kern="0" dirty="0">
                <a:cs typeface="+mn-ea"/>
                <a:sym typeface="+mn-lt"/>
              </a:rPr>
              <a:t>32%</a:t>
            </a:r>
          </a:p>
        </p:txBody>
      </p:sp>
      <p:sp>
        <p:nvSpPr>
          <p:cNvPr id="1139" name="Shape 1139"/>
          <p:cNvSpPr/>
          <p:nvPr/>
        </p:nvSpPr>
        <p:spPr>
          <a:xfrm>
            <a:off x="9317026" y="2914018"/>
            <a:ext cx="1" cy="562483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aphicFrame>
        <p:nvGraphicFramePr>
          <p:cNvPr id="1140" name="Chart 1140"/>
          <p:cNvGraphicFramePr/>
          <p:nvPr>
            <p:extLst>
              <p:ext uri="{D42A27DB-BD31-4B8C-83A1-F6EECF244321}">
                <p14:modId xmlns:p14="http://schemas.microsoft.com/office/powerpoint/2010/main" val="841796738"/>
              </p:ext>
            </p:extLst>
          </p:nvPr>
        </p:nvGraphicFramePr>
        <p:xfrm>
          <a:off x="5031959" y="2042318"/>
          <a:ext cx="2667295" cy="266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41" name="Shape 1141"/>
          <p:cNvSpPr/>
          <p:nvPr/>
        </p:nvSpPr>
        <p:spPr>
          <a:xfrm>
            <a:off x="474284" y="2843879"/>
            <a:ext cx="2010166" cy="69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</a:t>
            </a:r>
          </a:p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majo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142" name="Shape 1142"/>
          <p:cNvSpPr/>
          <p:nvPr/>
        </p:nvSpPr>
        <p:spPr>
          <a:xfrm>
            <a:off x="3201208" y="2893957"/>
            <a:ext cx="97622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3500" kern="0" dirty="0">
                <a:solidFill>
                  <a:srgbClr val="A8D1A0"/>
                </a:solidFill>
                <a:cs typeface="+mn-ea"/>
                <a:sym typeface="+mn-lt"/>
              </a:rPr>
              <a:t>36%</a:t>
            </a:r>
          </a:p>
        </p:txBody>
      </p:sp>
      <p:sp>
        <p:nvSpPr>
          <p:cNvPr id="1143" name="Shape 1143"/>
          <p:cNvSpPr/>
          <p:nvPr/>
        </p:nvSpPr>
        <p:spPr>
          <a:xfrm>
            <a:off x="2849574" y="2914018"/>
            <a:ext cx="1" cy="562483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4" name="Shape 1144"/>
          <p:cNvSpPr/>
          <p:nvPr/>
        </p:nvSpPr>
        <p:spPr>
          <a:xfrm>
            <a:off x="5431253" y="5491757"/>
            <a:ext cx="1349728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All protected</a:t>
            </a:r>
          </a:p>
        </p:txBody>
      </p:sp>
      <p:sp>
        <p:nvSpPr>
          <p:cNvPr id="1145" name="Shape 1145"/>
          <p:cNvSpPr/>
          <p:nvPr/>
        </p:nvSpPr>
        <p:spPr>
          <a:xfrm>
            <a:off x="5090917" y="5774109"/>
            <a:ext cx="2010167" cy="4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majo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147" name="Shape 1147"/>
          <p:cNvSpPr/>
          <p:nvPr/>
        </p:nvSpPr>
        <p:spPr>
          <a:xfrm>
            <a:off x="8765628" y="4292717"/>
            <a:ext cx="1444306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conversion UP</a:t>
            </a:r>
          </a:p>
        </p:txBody>
      </p:sp>
      <p:sp>
        <p:nvSpPr>
          <p:cNvPr id="1148" name="Shape 1148"/>
          <p:cNvSpPr/>
          <p:nvPr/>
        </p:nvSpPr>
        <p:spPr>
          <a:xfrm>
            <a:off x="8770100" y="4575069"/>
            <a:ext cx="2010166" cy="4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majo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  <p:sp>
        <p:nvSpPr>
          <p:cNvPr id="1150" name="Shape 1150"/>
          <p:cNvSpPr/>
          <p:nvPr/>
        </p:nvSpPr>
        <p:spPr>
          <a:xfrm>
            <a:off x="1794701" y="4294691"/>
            <a:ext cx="157575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All is organized</a:t>
            </a:r>
          </a:p>
        </p:txBody>
      </p:sp>
      <p:sp>
        <p:nvSpPr>
          <p:cNvPr id="1151" name="Shape 1151"/>
          <p:cNvSpPr/>
          <p:nvPr/>
        </p:nvSpPr>
        <p:spPr>
          <a:xfrm>
            <a:off x="1353937" y="4577043"/>
            <a:ext cx="2010166" cy="4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</a:t>
            </a:r>
          </a:p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majo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c="http://schemas.openxmlformats.org/drawingml/2006/chart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 animBg="1"/>
      <p:bldP spid="1138" grpId="0" animBg="1"/>
      <p:bldP spid="1139" grpId="0" animBg="1"/>
      <p:bldGraphic spid="1140" grpId="0">
        <p:bldAsOne/>
      </p:bldGraphic>
      <p:bldP spid="1141" grpId="0" animBg="1"/>
      <p:bldP spid="1142" grpId="0" animBg="1"/>
      <p:bldP spid="1143" grpId="0" animBg="1"/>
      <p:bldP spid="1144" grpId="0" animBg="1"/>
      <p:bldP spid="1145" grpId="0" animBg="1"/>
      <p:bldP spid="1147" grpId="0" animBg="1"/>
      <p:bldP spid="1148" grpId="0" animBg="1"/>
      <p:bldP spid="1150" grpId="0" animBg="1"/>
      <p:bldP spid="1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/>
          <p:nvPr/>
        </p:nvSpPr>
        <p:spPr>
          <a:xfrm>
            <a:off x="9005757" y="2791882"/>
            <a:ext cx="1333501" cy="1333501"/>
          </a:xfrm>
          <a:prstGeom prst="ellipse">
            <a:avLst/>
          </a:prstGeom>
          <a:solidFill>
            <a:srgbClr val="F6F5F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93" name="Shape 1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It is a long established fact that a reader will be distracted by the</a:t>
            </a:r>
          </a:p>
        </p:txBody>
      </p:sp>
      <p:sp>
        <p:nvSpPr>
          <p:cNvPr id="1194" name="Shape 1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Creative and informative infographic</a:t>
            </a:r>
          </a:p>
        </p:txBody>
      </p:sp>
      <p:sp>
        <p:nvSpPr>
          <p:cNvPr id="1195" name="Shape 1195"/>
          <p:cNvSpPr/>
          <p:nvPr/>
        </p:nvSpPr>
        <p:spPr>
          <a:xfrm>
            <a:off x="4158323" y="2197576"/>
            <a:ext cx="3838352" cy="3838352"/>
          </a:xfrm>
          <a:prstGeom prst="ellipse">
            <a:avLst/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96" name="Shape 1196"/>
          <p:cNvSpPr/>
          <p:nvPr/>
        </p:nvSpPr>
        <p:spPr>
          <a:xfrm>
            <a:off x="4569285" y="2608538"/>
            <a:ext cx="3016428" cy="301642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5478777" y="3877540"/>
            <a:ext cx="1197444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defRPr sz="2600"/>
            </a:pPr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COMPUTER</a:t>
            </a:r>
          </a:p>
          <a:p>
            <a:pPr algn="ctr" defTabSz="412750" hangingPunct="0">
              <a:defRPr sz="2600"/>
            </a:pPr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TECHNOLOGY</a:t>
            </a:r>
          </a:p>
        </p:txBody>
      </p:sp>
      <p:sp>
        <p:nvSpPr>
          <p:cNvPr id="1199" name="Shape 1199"/>
          <p:cNvSpPr/>
          <p:nvPr/>
        </p:nvSpPr>
        <p:spPr>
          <a:xfrm>
            <a:off x="5099668" y="4479486"/>
            <a:ext cx="195566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available, but the majority</a:t>
            </a:r>
          </a:p>
        </p:txBody>
      </p:sp>
      <p:sp>
        <p:nvSpPr>
          <p:cNvPr id="1201" name="Shape 1201"/>
          <p:cNvSpPr/>
          <p:nvPr/>
        </p:nvSpPr>
        <p:spPr>
          <a:xfrm>
            <a:off x="9108595" y="4430352"/>
            <a:ext cx="1130118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Safety first</a:t>
            </a:r>
          </a:p>
        </p:txBody>
      </p:sp>
      <p:sp>
        <p:nvSpPr>
          <p:cNvPr id="1202" name="Shape 1202"/>
          <p:cNvSpPr/>
          <p:nvPr/>
        </p:nvSpPr>
        <p:spPr>
          <a:xfrm>
            <a:off x="9116633" y="4740469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majority have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203" name="Shape 1203"/>
          <p:cNvSpPr/>
          <p:nvPr/>
        </p:nvSpPr>
        <p:spPr>
          <a:xfrm>
            <a:off x="1815741" y="2791881"/>
            <a:ext cx="1333501" cy="1333501"/>
          </a:xfrm>
          <a:prstGeom prst="ellipse">
            <a:avLst/>
          </a:prstGeom>
          <a:solidFill>
            <a:srgbClr val="F6F5F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05" name="Shape 1205"/>
          <p:cNvSpPr/>
          <p:nvPr/>
        </p:nvSpPr>
        <p:spPr>
          <a:xfrm>
            <a:off x="1366457" y="4430353"/>
            <a:ext cx="1679947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Support add-ons</a:t>
            </a:r>
          </a:p>
        </p:txBody>
      </p:sp>
      <p:sp>
        <p:nvSpPr>
          <p:cNvPr id="1206" name="Shape 1206"/>
          <p:cNvSpPr/>
          <p:nvPr/>
        </p:nvSpPr>
        <p:spPr>
          <a:xfrm>
            <a:off x="389538" y="4740469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majority have</a:t>
            </a:r>
          </a:p>
          <a:p>
            <a:pPr algn="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7" name="pawprint_93155">
            <a:extLst>
              <a:ext uri="{FF2B5EF4-FFF2-40B4-BE49-F238E27FC236}">
                <a16:creationId xmlns:a16="http://schemas.microsoft.com/office/drawing/2014/main" id="{2467F260-5312-47B5-99B0-149C0402147B}"/>
              </a:ext>
            </a:extLst>
          </p:cNvPr>
          <p:cNvSpPr>
            <a:spLocks noChangeAspect="1"/>
          </p:cNvSpPr>
          <p:nvPr/>
        </p:nvSpPr>
        <p:spPr bwMode="auto">
          <a:xfrm>
            <a:off x="2177649" y="3192652"/>
            <a:ext cx="609684" cy="53195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rgbClr val="A8D1A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ddy-bear_327220">
            <a:extLst>
              <a:ext uri="{FF2B5EF4-FFF2-40B4-BE49-F238E27FC236}">
                <a16:creationId xmlns:a16="http://schemas.microsoft.com/office/drawing/2014/main" id="{1AF0B6C9-5581-434A-9631-4AAB436B80AE}"/>
              </a:ext>
            </a:extLst>
          </p:cNvPr>
          <p:cNvSpPr>
            <a:spLocks noChangeAspect="1"/>
          </p:cNvSpPr>
          <p:nvPr/>
        </p:nvSpPr>
        <p:spPr bwMode="auto">
          <a:xfrm>
            <a:off x="5785491" y="3114925"/>
            <a:ext cx="584015" cy="609685"/>
          </a:xfrm>
          <a:custGeom>
            <a:avLst/>
            <a:gdLst>
              <a:gd name="connsiteX0" fmla="*/ 402908 w 581177"/>
              <a:gd name="connsiteY0" fmla="*/ 501144 h 606722"/>
              <a:gd name="connsiteX1" fmla="*/ 369888 w 581177"/>
              <a:gd name="connsiteY1" fmla="*/ 534115 h 606722"/>
              <a:gd name="connsiteX2" fmla="*/ 402908 w 581177"/>
              <a:gd name="connsiteY2" fmla="*/ 567086 h 606722"/>
              <a:gd name="connsiteX3" fmla="*/ 429341 w 581177"/>
              <a:gd name="connsiteY3" fmla="*/ 567086 h 606722"/>
              <a:gd name="connsiteX4" fmla="*/ 462361 w 581177"/>
              <a:gd name="connsiteY4" fmla="*/ 534115 h 606722"/>
              <a:gd name="connsiteX5" fmla="*/ 429341 w 581177"/>
              <a:gd name="connsiteY5" fmla="*/ 501144 h 606722"/>
              <a:gd name="connsiteX6" fmla="*/ 151925 w 581177"/>
              <a:gd name="connsiteY6" fmla="*/ 501144 h 606722"/>
              <a:gd name="connsiteX7" fmla="*/ 118905 w 581177"/>
              <a:gd name="connsiteY7" fmla="*/ 534115 h 606722"/>
              <a:gd name="connsiteX8" fmla="*/ 151925 w 581177"/>
              <a:gd name="connsiteY8" fmla="*/ 567086 h 606722"/>
              <a:gd name="connsiteX9" fmla="*/ 178358 w 581177"/>
              <a:gd name="connsiteY9" fmla="*/ 567086 h 606722"/>
              <a:gd name="connsiteX10" fmla="*/ 211378 w 581177"/>
              <a:gd name="connsiteY10" fmla="*/ 534115 h 606722"/>
              <a:gd name="connsiteX11" fmla="*/ 178358 w 581177"/>
              <a:gd name="connsiteY11" fmla="*/ 501144 h 606722"/>
              <a:gd name="connsiteX12" fmla="*/ 482297 w 581177"/>
              <a:gd name="connsiteY12" fmla="*/ 414850 h 606722"/>
              <a:gd name="connsiteX13" fmla="*/ 482564 w 581177"/>
              <a:gd name="connsiteY13" fmla="*/ 423204 h 606722"/>
              <a:gd name="connsiteX14" fmla="*/ 470994 w 581177"/>
              <a:gd name="connsiteY14" fmla="*/ 474749 h 606722"/>
              <a:gd name="connsiteX15" fmla="*/ 501966 w 581177"/>
              <a:gd name="connsiteY15" fmla="*/ 534115 h 606722"/>
              <a:gd name="connsiteX16" fmla="*/ 493956 w 581177"/>
              <a:gd name="connsiteY16" fmla="*/ 567086 h 606722"/>
              <a:gd name="connsiteX17" fmla="*/ 521724 w 581177"/>
              <a:gd name="connsiteY17" fmla="*/ 567086 h 606722"/>
              <a:gd name="connsiteX18" fmla="*/ 541572 w 581177"/>
              <a:gd name="connsiteY18" fmla="*/ 547356 h 606722"/>
              <a:gd name="connsiteX19" fmla="*/ 482297 w 581177"/>
              <a:gd name="connsiteY19" fmla="*/ 414850 h 606722"/>
              <a:gd name="connsiteX20" fmla="*/ 98969 w 581177"/>
              <a:gd name="connsiteY20" fmla="*/ 414850 h 606722"/>
              <a:gd name="connsiteX21" fmla="*/ 39694 w 581177"/>
              <a:gd name="connsiteY21" fmla="*/ 547356 h 606722"/>
              <a:gd name="connsiteX22" fmla="*/ 59453 w 581177"/>
              <a:gd name="connsiteY22" fmla="*/ 567086 h 606722"/>
              <a:gd name="connsiteX23" fmla="*/ 87221 w 581177"/>
              <a:gd name="connsiteY23" fmla="*/ 567086 h 606722"/>
              <a:gd name="connsiteX24" fmla="*/ 79300 w 581177"/>
              <a:gd name="connsiteY24" fmla="*/ 534115 h 606722"/>
              <a:gd name="connsiteX25" fmla="*/ 110272 w 581177"/>
              <a:gd name="connsiteY25" fmla="*/ 474749 h 606722"/>
              <a:gd name="connsiteX26" fmla="*/ 98613 w 581177"/>
              <a:gd name="connsiteY26" fmla="*/ 423204 h 606722"/>
              <a:gd name="connsiteX27" fmla="*/ 98969 w 581177"/>
              <a:gd name="connsiteY27" fmla="*/ 414850 h 606722"/>
              <a:gd name="connsiteX28" fmla="*/ 204524 w 581177"/>
              <a:gd name="connsiteY28" fmla="*/ 350063 h 606722"/>
              <a:gd name="connsiteX29" fmla="*/ 138219 w 581177"/>
              <a:gd name="connsiteY29" fmla="*/ 423204 h 606722"/>
              <a:gd name="connsiteX30" fmla="*/ 148009 w 581177"/>
              <a:gd name="connsiteY30" fmla="*/ 461685 h 606722"/>
              <a:gd name="connsiteX31" fmla="*/ 151925 w 581177"/>
              <a:gd name="connsiteY31" fmla="*/ 461596 h 606722"/>
              <a:gd name="connsiteX32" fmla="*/ 178358 w 581177"/>
              <a:gd name="connsiteY32" fmla="*/ 461596 h 606722"/>
              <a:gd name="connsiteX33" fmla="*/ 250983 w 581177"/>
              <a:gd name="connsiteY33" fmla="*/ 534115 h 606722"/>
              <a:gd name="connsiteX34" fmla="*/ 243062 w 581177"/>
              <a:gd name="connsiteY34" fmla="*/ 567086 h 606722"/>
              <a:gd name="connsiteX35" fmla="*/ 338204 w 581177"/>
              <a:gd name="connsiteY35" fmla="*/ 567086 h 606722"/>
              <a:gd name="connsiteX36" fmla="*/ 330283 w 581177"/>
              <a:gd name="connsiteY36" fmla="*/ 534115 h 606722"/>
              <a:gd name="connsiteX37" fmla="*/ 402908 w 581177"/>
              <a:gd name="connsiteY37" fmla="*/ 461596 h 606722"/>
              <a:gd name="connsiteX38" fmla="*/ 429341 w 581177"/>
              <a:gd name="connsiteY38" fmla="*/ 461596 h 606722"/>
              <a:gd name="connsiteX39" fmla="*/ 433257 w 581177"/>
              <a:gd name="connsiteY39" fmla="*/ 461685 h 606722"/>
              <a:gd name="connsiteX40" fmla="*/ 442958 w 581177"/>
              <a:gd name="connsiteY40" fmla="*/ 423204 h 606722"/>
              <a:gd name="connsiteX41" fmla="*/ 376742 w 581177"/>
              <a:gd name="connsiteY41" fmla="*/ 350063 h 606722"/>
              <a:gd name="connsiteX42" fmla="*/ 309724 w 581177"/>
              <a:gd name="connsiteY42" fmla="*/ 409873 h 606722"/>
              <a:gd name="connsiteX43" fmla="*/ 290588 w 581177"/>
              <a:gd name="connsiteY43" fmla="*/ 424270 h 606722"/>
              <a:gd name="connsiteX44" fmla="*/ 271542 w 581177"/>
              <a:gd name="connsiteY44" fmla="*/ 409784 h 606722"/>
              <a:gd name="connsiteX45" fmla="*/ 204524 w 581177"/>
              <a:gd name="connsiteY45" fmla="*/ 350063 h 606722"/>
              <a:gd name="connsiteX46" fmla="*/ 290624 w 581177"/>
              <a:gd name="connsiteY46" fmla="*/ 230820 h 606722"/>
              <a:gd name="connsiteX47" fmla="*/ 310418 w 581177"/>
              <a:gd name="connsiteY47" fmla="*/ 250579 h 606722"/>
              <a:gd name="connsiteX48" fmla="*/ 290624 w 581177"/>
              <a:gd name="connsiteY48" fmla="*/ 270338 h 606722"/>
              <a:gd name="connsiteX49" fmla="*/ 270830 w 581177"/>
              <a:gd name="connsiteY49" fmla="*/ 250579 h 606722"/>
              <a:gd name="connsiteX50" fmla="*/ 290624 w 581177"/>
              <a:gd name="connsiteY50" fmla="*/ 230820 h 606722"/>
              <a:gd name="connsiteX51" fmla="*/ 290588 w 581177"/>
              <a:gd name="connsiteY51" fmla="*/ 230798 h 606722"/>
              <a:gd name="connsiteX52" fmla="*/ 231225 w 581177"/>
              <a:gd name="connsiteY52" fmla="*/ 290164 h 606722"/>
              <a:gd name="connsiteX53" fmla="*/ 237099 w 581177"/>
              <a:gd name="connsiteY53" fmla="*/ 315936 h 606722"/>
              <a:gd name="connsiteX54" fmla="*/ 288185 w 581177"/>
              <a:gd name="connsiteY54" fmla="*/ 355840 h 606722"/>
              <a:gd name="connsiteX55" fmla="*/ 290588 w 581177"/>
              <a:gd name="connsiteY55" fmla="*/ 359305 h 606722"/>
              <a:gd name="connsiteX56" fmla="*/ 293081 w 581177"/>
              <a:gd name="connsiteY56" fmla="*/ 355840 h 606722"/>
              <a:gd name="connsiteX57" fmla="*/ 344167 w 581177"/>
              <a:gd name="connsiteY57" fmla="*/ 315936 h 606722"/>
              <a:gd name="connsiteX58" fmla="*/ 350041 w 581177"/>
              <a:gd name="connsiteY58" fmla="*/ 290164 h 606722"/>
              <a:gd name="connsiteX59" fmla="*/ 290588 w 581177"/>
              <a:gd name="connsiteY59" fmla="*/ 230798 h 606722"/>
              <a:gd name="connsiteX60" fmla="*/ 350075 w 581177"/>
              <a:gd name="connsiteY60" fmla="*/ 138449 h 606722"/>
              <a:gd name="connsiteX61" fmla="*/ 369904 w 581177"/>
              <a:gd name="connsiteY61" fmla="*/ 158243 h 606722"/>
              <a:gd name="connsiteX62" fmla="*/ 350075 w 581177"/>
              <a:gd name="connsiteY62" fmla="*/ 178037 h 606722"/>
              <a:gd name="connsiteX63" fmla="*/ 330246 w 581177"/>
              <a:gd name="connsiteY63" fmla="*/ 158243 h 606722"/>
              <a:gd name="connsiteX64" fmla="*/ 350075 w 581177"/>
              <a:gd name="connsiteY64" fmla="*/ 138449 h 606722"/>
              <a:gd name="connsiteX65" fmla="*/ 231173 w 581177"/>
              <a:gd name="connsiteY65" fmla="*/ 138449 h 606722"/>
              <a:gd name="connsiteX66" fmla="*/ 251002 w 581177"/>
              <a:gd name="connsiteY66" fmla="*/ 158243 h 606722"/>
              <a:gd name="connsiteX67" fmla="*/ 231173 w 581177"/>
              <a:gd name="connsiteY67" fmla="*/ 178037 h 606722"/>
              <a:gd name="connsiteX68" fmla="*/ 211344 w 581177"/>
              <a:gd name="connsiteY68" fmla="*/ 158243 h 606722"/>
              <a:gd name="connsiteX69" fmla="*/ 231173 w 581177"/>
              <a:gd name="connsiteY69" fmla="*/ 138449 h 606722"/>
              <a:gd name="connsiteX70" fmla="*/ 290588 w 581177"/>
              <a:gd name="connsiteY70" fmla="*/ 79095 h 606722"/>
              <a:gd name="connsiteX71" fmla="*/ 132078 w 581177"/>
              <a:gd name="connsiteY71" fmla="*/ 237375 h 606722"/>
              <a:gd name="connsiteX72" fmla="*/ 156642 w 581177"/>
              <a:gd name="connsiteY72" fmla="*/ 322069 h 606722"/>
              <a:gd name="connsiteX73" fmla="*/ 193755 w 581177"/>
              <a:gd name="connsiteY73" fmla="*/ 311049 h 606722"/>
              <a:gd name="connsiteX74" fmla="*/ 191530 w 581177"/>
              <a:gd name="connsiteY74" fmla="*/ 290164 h 606722"/>
              <a:gd name="connsiteX75" fmla="*/ 290588 w 581177"/>
              <a:gd name="connsiteY75" fmla="*/ 191251 h 606722"/>
              <a:gd name="connsiteX76" fmla="*/ 389647 w 581177"/>
              <a:gd name="connsiteY76" fmla="*/ 290164 h 606722"/>
              <a:gd name="connsiteX77" fmla="*/ 387422 w 581177"/>
              <a:gd name="connsiteY77" fmla="*/ 311049 h 606722"/>
              <a:gd name="connsiteX78" fmla="*/ 424535 w 581177"/>
              <a:gd name="connsiteY78" fmla="*/ 322069 h 606722"/>
              <a:gd name="connsiteX79" fmla="*/ 449099 w 581177"/>
              <a:gd name="connsiteY79" fmla="*/ 237375 h 606722"/>
              <a:gd name="connsiteX80" fmla="*/ 290588 w 581177"/>
              <a:gd name="connsiteY80" fmla="*/ 79095 h 606722"/>
              <a:gd name="connsiteX81" fmla="*/ 429341 w 581177"/>
              <a:gd name="connsiteY81" fmla="*/ 39547 h 606722"/>
              <a:gd name="connsiteX82" fmla="*/ 382616 w 581177"/>
              <a:gd name="connsiteY82" fmla="*/ 62209 h 606722"/>
              <a:gd name="connsiteX83" fmla="*/ 466010 w 581177"/>
              <a:gd name="connsiteY83" fmla="*/ 145482 h 606722"/>
              <a:gd name="connsiteX84" fmla="*/ 488705 w 581177"/>
              <a:gd name="connsiteY84" fmla="*/ 98913 h 606722"/>
              <a:gd name="connsiteX85" fmla="*/ 429341 w 581177"/>
              <a:gd name="connsiteY85" fmla="*/ 39547 h 606722"/>
              <a:gd name="connsiteX86" fmla="*/ 151925 w 581177"/>
              <a:gd name="connsiteY86" fmla="*/ 39547 h 606722"/>
              <a:gd name="connsiteX87" fmla="*/ 92472 w 581177"/>
              <a:gd name="connsiteY87" fmla="*/ 98913 h 606722"/>
              <a:gd name="connsiteX88" fmla="*/ 115167 w 581177"/>
              <a:gd name="connsiteY88" fmla="*/ 145482 h 606722"/>
              <a:gd name="connsiteX89" fmla="*/ 198650 w 581177"/>
              <a:gd name="connsiteY89" fmla="*/ 62209 h 606722"/>
              <a:gd name="connsiteX90" fmla="*/ 151925 w 581177"/>
              <a:gd name="connsiteY90" fmla="*/ 39547 h 606722"/>
              <a:gd name="connsiteX91" fmla="*/ 151925 w 581177"/>
              <a:gd name="connsiteY91" fmla="*/ 0 h 606722"/>
              <a:gd name="connsiteX92" fmla="*/ 236298 w 581177"/>
              <a:gd name="connsiteY92" fmla="*/ 47101 h 606722"/>
              <a:gd name="connsiteX93" fmla="*/ 290588 w 581177"/>
              <a:gd name="connsiteY93" fmla="*/ 39547 h 606722"/>
              <a:gd name="connsiteX94" fmla="*/ 344968 w 581177"/>
              <a:gd name="connsiteY94" fmla="*/ 47101 h 606722"/>
              <a:gd name="connsiteX95" fmla="*/ 429341 w 581177"/>
              <a:gd name="connsiteY95" fmla="*/ 0 h 606722"/>
              <a:gd name="connsiteX96" fmla="*/ 528399 w 581177"/>
              <a:gd name="connsiteY96" fmla="*/ 98913 h 606722"/>
              <a:gd name="connsiteX97" fmla="*/ 481140 w 581177"/>
              <a:gd name="connsiteY97" fmla="*/ 183163 h 606722"/>
              <a:gd name="connsiteX98" fmla="*/ 488705 w 581177"/>
              <a:gd name="connsiteY98" fmla="*/ 237375 h 606722"/>
              <a:gd name="connsiteX99" fmla="*/ 455597 w 581177"/>
              <a:gd name="connsiteY99" fmla="*/ 346952 h 606722"/>
              <a:gd name="connsiteX100" fmla="*/ 459780 w 581177"/>
              <a:gd name="connsiteY100" fmla="*/ 352196 h 606722"/>
              <a:gd name="connsiteX101" fmla="*/ 546022 w 581177"/>
              <a:gd name="connsiteY101" fmla="*/ 428714 h 606722"/>
              <a:gd name="connsiteX102" fmla="*/ 581177 w 581177"/>
              <a:gd name="connsiteY102" fmla="*/ 547356 h 606722"/>
              <a:gd name="connsiteX103" fmla="*/ 521724 w 581177"/>
              <a:gd name="connsiteY103" fmla="*/ 606722 h 606722"/>
              <a:gd name="connsiteX104" fmla="*/ 59453 w 581177"/>
              <a:gd name="connsiteY104" fmla="*/ 606722 h 606722"/>
              <a:gd name="connsiteX105" fmla="*/ 0 w 581177"/>
              <a:gd name="connsiteY105" fmla="*/ 547356 h 606722"/>
              <a:gd name="connsiteX106" fmla="*/ 35244 w 581177"/>
              <a:gd name="connsiteY106" fmla="*/ 428714 h 606722"/>
              <a:gd name="connsiteX107" fmla="*/ 121486 w 581177"/>
              <a:gd name="connsiteY107" fmla="*/ 352196 h 606722"/>
              <a:gd name="connsiteX108" fmla="*/ 125670 w 581177"/>
              <a:gd name="connsiteY108" fmla="*/ 346952 h 606722"/>
              <a:gd name="connsiteX109" fmla="*/ 92472 w 581177"/>
              <a:gd name="connsiteY109" fmla="*/ 237375 h 606722"/>
              <a:gd name="connsiteX110" fmla="*/ 100037 w 581177"/>
              <a:gd name="connsiteY110" fmla="*/ 183163 h 606722"/>
              <a:gd name="connsiteX111" fmla="*/ 52867 w 581177"/>
              <a:gd name="connsiteY111" fmla="*/ 98913 h 606722"/>
              <a:gd name="connsiteX112" fmla="*/ 151925 w 581177"/>
              <a:gd name="connsiteY11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81177" h="606722">
                <a:moveTo>
                  <a:pt x="402908" y="501144"/>
                </a:moveTo>
                <a:cubicBezTo>
                  <a:pt x="384663" y="501144"/>
                  <a:pt x="369888" y="515985"/>
                  <a:pt x="369888" y="534115"/>
                </a:cubicBezTo>
                <a:cubicBezTo>
                  <a:pt x="369888" y="552333"/>
                  <a:pt x="384663" y="567086"/>
                  <a:pt x="402908" y="567086"/>
                </a:cubicBezTo>
                <a:lnTo>
                  <a:pt x="429341" y="567086"/>
                </a:lnTo>
                <a:cubicBezTo>
                  <a:pt x="447497" y="567086"/>
                  <a:pt x="462361" y="552333"/>
                  <a:pt x="462361" y="534115"/>
                </a:cubicBezTo>
                <a:cubicBezTo>
                  <a:pt x="462361" y="515985"/>
                  <a:pt x="447497" y="501144"/>
                  <a:pt x="429341" y="501144"/>
                </a:cubicBezTo>
                <a:close/>
                <a:moveTo>
                  <a:pt x="151925" y="501144"/>
                </a:moveTo>
                <a:cubicBezTo>
                  <a:pt x="133680" y="501144"/>
                  <a:pt x="118905" y="515985"/>
                  <a:pt x="118905" y="534115"/>
                </a:cubicBezTo>
                <a:cubicBezTo>
                  <a:pt x="118905" y="552333"/>
                  <a:pt x="133680" y="567086"/>
                  <a:pt x="151925" y="567086"/>
                </a:cubicBezTo>
                <a:lnTo>
                  <a:pt x="178358" y="567086"/>
                </a:lnTo>
                <a:cubicBezTo>
                  <a:pt x="196514" y="567086"/>
                  <a:pt x="211378" y="552333"/>
                  <a:pt x="211378" y="534115"/>
                </a:cubicBezTo>
                <a:cubicBezTo>
                  <a:pt x="211378" y="515985"/>
                  <a:pt x="196514" y="501144"/>
                  <a:pt x="178358" y="501144"/>
                </a:cubicBezTo>
                <a:close/>
                <a:moveTo>
                  <a:pt x="482297" y="414850"/>
                </a:moveTo>
                <a:cubicBezTo>
                  <a:pt x="482475" y="417605"/>
                  <a:pt x="482564" y="420360"/>
                  <a:pt x="482564" y="423204"/>
                </a:cubicBezTo>
                <a:cubicBezTo>
                  <a:pt x="482564" y="440889"/>
                  <a:pt x="478737" y="457952"/>
                  <a:pt x="470994" y="474749"/>
                </a:cubicBezTo>
                <a:cubicBezTo>
                  <a:pt x="489684" y="487902"/>
                  <a:pt x="501966" y="509586"/>
                  <a:pt x="501966" y="534115"/>
                </a:cubicBezTo>
                <a:cubicBezTo>
                  <a:pt x="501966" y="546023"/>
                  <a:pt x="499029" y="557221"/>
                  <a:pt x="493956" y="567086"/>
                </a:cubicBezTo>
                <a:lnTo>
                  <a:pt x="521724" y="567086"/>
                </a:lnTo>
                <a:cubicBezTo>
                  <a:pt x="532671" y="567086"/>
                  <a:pt x="541572" y="558288"/>
                  <a:pt x="541572" y="547356"/>
                </a:cubicBezTo>
                <a:cubicBezTo>
                  <a:pt x="541572" y="496167"/>
                  <a:pt x="519321" y="448176"/>
                  <a:pt x="482297" y="414850"/>
                </a:cubicBezTo>
                <a:close/>
                <a:moveTo>
                  <a:pt x="98969" y="414850"/>
                </a:moveTo>
                <a:cubicBezTo>
                  <a:pt x="61945" y="448176"/>
                  <a:pt x="39694" y="496167"/>
                  <a:pt x="39694" y="547356"/>
                </a:cubicBezTo>
                <a:cubicBezTo>
                  <a:pt x="39694" y="558288"/>
                  <a:pt x="48506" y="567086"/>
                  <a:pt x="59453" y="567086"/>
                </a:cubicBezTo>
                <a:lnTo>
                  <a:pt x="87221" y="567086"/>
                </a:lnTo>
                <a:cubicBezTo>
                  <a:pt x="82148" y="557221"/>
                  <a:pt x="79300" y="546023"/>
                  <a:pt x="79300" y="534115"/>
                </a:cubicBezTo>
                <a:cubicBezTo>
                  <a:pt x="79300" y="509586"/>
                  <a:pt x="91582" y="487902"/>
                  <a:pt x="110272" y="474749"/>
                </a:cubicBezTo>
                <a:cubicBezTo>
                  <a:pt x="102440" y="457952"/>
                  <a:pt x="98613" y="440889"/>
                  <a:pt x="98613" y="423204"/>
                </a:cubicBezTo>
                <a:cubicBezTo>
                  <a:pt x="98613" y="420360"/>
                  <a:pt x="98791" y="417605"/>
                  <a:pt x="98969" y="414850"/>
                </a:cubicBezTo>
                <a:close/>
                <a:moveTo>
                  <a:pt x="204524" y="350063"/>
                </a:moveTo>
                <a:cubicBezTo>
                  <a:pt x="166788" y="350063"/>
                  <a:pt x="138219" y="381523"/>
                  <a:pt x="138219" y="423204"/>
                </a:cubicBezTo>
                <a:cubicBezTo>
                  <a:pt x="138219" y="436445"/>
                  <a:pt x="141423" y="448887"/>
                  <a:pt x="148009" y="461685"/>
                </a:cubicBezTo>
                <a:cubicBezTo>
                  <a:pt x="149255" y="461685"/>
                  <a:pt x="150590" y="461596"/>
                  <a:pt x="151925" y="461596"/>
                </a:cubicBezTo>
                <a:lnTo>
                  <a:pt x="178358" y="461596"/>
                </a:lnTo>
                <a:cubicBezTo>
                  <a:pt x="218409" y="461596"/>
                  <a:pt x="250983" y="494123"/>
                  <a:pt x="250983" y="534115"/>
                </a:cubicBezTo>
                <a:cubicBezTo>
                  <a:pt x="250983" y="546023"/>
                  <a:pt x="248135" y="557221"/>
                  <a:pt x="243062" y="567086"/>
                </a:cubicBezTo>
                <a:lnTo>
                  <a:pt x="338204" y="567086"/>
                </a:lnTo>
                <a:cubicBezTo>
                  <a:pt x="333131" y="557221"/>
                  <a:pt x="330283" y="546023"/>
                  <a:pt x="330283" y="534115"/>
                </a:cubicBezTo>
                <a:cubicBezTo>
                  <a:pt x="330283" y="494123"/>
                  <a:pt x="362857" y="461596"/>
                  <a:pt x="402908" y="461596"/>
                </a:cubicBezTo>
                <a:lnTo>
                  <a:pt x="429341" y="461596"/>
                </a:lnTo>
                <a:cubicBezTo>
                  <a:pt x="430676" y="461596"/>
                  <a:pt x="431922" y="461685"/>
                  <a:pt x="433257" y="461685"/>
                </a:cubicBezTo>
                <a:cubicBezTo>
                  <a:pt x="439843" y="448887"/>
                  <a:pt x="442958" y="436445"/>
                  <a:pt x="442958" y="423204"/>
                </a:cubicBezTo>
                <a:cubicBezTo>
                  <a:pt x="442958" y="381523"/>
                  <a:pt x="414478" y="350063"/>
                  <a:pt x="376742" y="350063"/>
                </a:cubicBezTo>
                <a:cubicBezTo>
                  <a:pt x="327435" y="350063"/>
                  <a:pt x="310347" y="407385"/>
                  <a:pt x="309724" y="409873"/>
                </a:cubicBezTo>
                <a:cubicBezTo>
                  <a:pt x="307321" y="418405"/>
                  <a:pt x="299489" y="424270"/>
                  <a:pt x="290588" y="424270"/>
                </a:cubicBezTo>
                <a:cubicBezTo>
                  <a:pt x="281688" y="424270"/>
                  <a:pt x="273945" y="418316"/>
                  <a:pt x="271542" y="409784"/>
                </a:cubicBezTo>
                <a:cubicBezTo>
                  <a:pt x="270830" y="407385"/>
                  <a:pt x="253831" y="350063"/>
                  <a:pt x="204524" y="350063"/>
                </a:cubicBezTo>
                <a:close/>
                <a:moveTo>
                  <a:pt x="290624" y="230820"/>
                </a:moveTo>
                <a:cubicBezTo>
                  <a:pt x="301556" y="230820"/>
                  <a:pt x="310418" y="239666"/>
                  <a:pt x="310418" y="250579"/>
                </a:cubicBezTo>
                <a:cubicBezTo>
                  <a:pt x="310418" y="261492"/>
                  <a:pt x="301556" y="270338"/>
                  <a:pt x="290624" y="270338"/>
                </a:cubicBezTo>
                <a:cubicBezTo>
                  <a:pt x="279692" y="270338"/>
                  <a:pt x="270830" y="261492"/>
                  <a:pt x="270830" y="250579"/>
                </a:cubicBezTo>
                <a:cubicBezTo>
                  <a:pt x="270830" y="239666"/>
                  <a:pt x="279692" y="230820"/>
                  <a:pt x="290624" y="230820"/>
                </a:cubicBezTo>
                <a:close/>
                <a:moveTo>
                  <a:pt x="290588" y="230798"/>
                </a:moveTo>
                <a:cubicBezTo>
                  <a:pt x="257836" y="230798"/>
                  <a:pt x="231225" y="257459"/>
                  <a:pt x="231225" y="290164"/>
                </a:cubicBezTo>
                <a:cubicBezTo>
                  <a:pt x="231225" y="299140"/>
                  <a:pt x="233183" y="307938"/>
                  <a:pt x="237099" y="315936"/>
                </a:cubicBezTo>
                <a:cubicBezTo>
                  <a:pt x="256857" y="322868"/>
                  <a:pt x="274123" y="336377"/>
                  <a:pt x="288185" y="355840"/>
                </a:cubicBezTo>
                <a:cubicBezTo>
                  <a:pt x="289075" y="356995"/>
                  <a:pt x="289876" y="358150"/>
                  <a:pt x="290588" y="359305"/>
                </a:cubicBezTo>
                <a:cubicBezTo>
                  <a:pt x="291389" y="358150"/>
                  <a:pt x="292191" y="356995"/>
                  <a:pt x="293081" y="355840"/>
                </a:cubicBezTo>
                <a:cubicBezTo>
                  <a:pt x="307054" y="336377"/>
                  <a:pt x="324409" y="322868"/>
                  <a:pt x="344167" y="315936"/>
                </a:cubicBezTo>
                <a:cubicBezTo>
                  <a:pt x="347994" y="307938"/>
                  <a:pt x="350041" y="299140"/>
                  <a:pt x="350041" y="290164"/>
                </a:cubicBezTo>
                <a:cubicBezTo>
                  <a:pt x="350041" y="257459"/>
                  <a:pt x="323430" y="230798"/>
                  <a:pt x="290588" y="230798"/>
                </a:cubicBezTo>
                <a:close/>
                <a:moveTo>
                  <a:pt x="350075" y="138449"/>
                </a:moveTo>
                <a:cubicBezTo>
                  <a:pt x="361026" y="138449"/>
                  <a:pt x="369904" y="147311"/>
                  <a:pt x="369904" y="158243"/>
                </a:cubicBezTo>
                <a:cubicBezTo>
                  <a:pt x="369904" y="169175"/>
                  <a:pt x="361026" y="178037"/>
                  <a:pt x="350075" y="178037"/>
                </a:cubicBezTo>
                <a:cubicBezTo>
                  <a:pt x="339124" y="178037"/>
                  <a:pt x="330246" y="169175"/>
                  <a:pt x="330246" y="158243"/>
                </a:cubicBezTo>
                <a:cubicBezTo>
                  <a:pt x="330246" y="147311"/>
                  <a:pt x="339124" y="138449"/>
                  <a:pt x="350075" y="138449"/>
                </a:cubicBezTo>
                <a:close/>
                <a:moveTo>
                  <a:pt x="231173" y="138449"/>
                </a:moveTo>
                <a:cubicBezTo>
                  <a:pt x="242124" y="138449"/>
                  <a:pt x="251002" y="147311"/>
                  <a:pt x="251002" y="158243"/>
                </a:cubicBezTo>
                <a:cubicBezTo>
                  <a:pt x="251002" y="169175"/>
                  <a:pt x="242124" y="178037"/>
                  <a:pt x="231173" y="178037"/>
                </a:cubicBezTo>
                <a:cubicBezTo>
                  <a:pt x="220222" y="178037"/>
                  <a:pt x="211344" y="169175"/>
                  <a:pt x="211344" y="158243"/>
                </a:cubicBezTo>
                <a:cubicBezTo>
                  <a:pt x="211344" y="147311"/>
                  <a:pt x="220222" y="138449"/>
                  <a:pt x="231173" y="138449"/>
                </a:cubicBezTo>
                <a:close/>
                <a:moveTo>
                  <a:pt x="290588" y="79095"/>
                </a:moveTo>
                <a:cubicBezTo>
                  <a:pt x="203189" y="79095"/>
                  <a:pt x="132078" y="150103"/>
                  <a:pt x="132078" y="237375"/>
                </a:cubicBezTo>
                <a:cubicBezTo>
                  <a:pt x="132078" y="267857"/>
                  <a:pt x="140622" y="296829"/>
                  <a:pt x="156642" y="322069"/>
                </a:cubicBezTo>
                <a:cubicBezTo>
                  <a:pt x="168123" y="316114"/>
                  <a:pt x="180583" y="312382"/>
                  <a:pt x="193755" y="311049"/>
                </a:cubicBezTo>
                <a:cubicBezTo>
                  <a:pt x="192331" y="304206"/>
                  <a:pt x="191530" y="297274"/>
                  <a:pt x="191530" y="290164"/>
                </a:cubicBezTo>
                <a:cubicBezTo>
                  <a:pt x="191530" y="235597"/>
                  <a:pt x="236031" y="191251"/>
                  <a:pt x="290588" y="191251"/>
                </a:cubicBezTo>
                <a:cubicBezTo>
                  <a:pt x="345235" y="191251"/>
                  <a:pt x="389647" y="235597"/>
                  <a:pt x="389647" y="290164"/>
                </a:cubicBezTo>
                <a:cubicBezTo>
                  <a:pt x="389647" y="297274"/>
                  <a:pt x="388935" y="304206"/>
                  <a:pt x="387422" y="311049"/>
                </a:cubicBezTo>
                <a:cubicBezTo>
                  <a:pt x="400594" y="312382"/>
                  <a:pt x="413143" y="316114"/>
                  <a:pt x="424535" y="322069"/>
                </a:cubicBezTo>
                <a:cubicBezTo>
                  <a:pt x="440644" y="296829"/>
                  <a:pt x="449099" y="267857"/>
                  <a:pt x="449099" y="237375"/>
                </a:cubicBezTo>
                <a:cubicBezTo>
                  <a:pt x="449099" y="150103"/>
                  <a:pt x="377988" y="79095"/>
                  <a:pt x="290588" y="79095"/>
                </a:cubicBezTo>
                <a:close/>
                <a:moveTo>
                  <a:pt x="429341" y="39547"/>
                </a:moveTo>
                <a:cubicBezTo>
                  <a:pt x="410918" y="39547"/>
                  <a:pt x="393741" y="48257"/>
                  <a:pt x="382616" y="62209"/>
                </a:cubicBezTo>
                <a:cubicBezTo>
                  <a:pt x="418127" y="80961"/>
                  <a:pt x="447319" y="110022"/>
                  <a:pt x="466010" y="145482"/>
                </a:cubicBezTo>
                <a:cubicBezTo>
                  <a:pt x="480072" y="134462"/>
                  <a:pt x="488705" y="117309"/>
                  <a:pt x="488705" y="98913"/>
                </a:cubicBezTo>
                <a:cubicBezTo>
                  <a:pt x="488705" y="66209"/>
                  <a:pt x="462094" y="39547"/>
                  <a:pt x="429341" y="39547"/>
                </a:cubicBezTo>
                <a:close/>
                <a:moveTo>
                  <a:pt x="151925" y="39547"/>
                </a:moveTo>
                <a:cubicBezTo>
                  <a:pt x="119172" y="39547"/>
                  <a:pt x="92472" y="66209"/>
                  <a:pt x="92472" y="98913"/>
                </a:cubicBezTo>
                <a:cubicBezTo>
                  <a:pt x="92472" y="117309"/>
                  <a:pt x="101194" y="134462"/>
                  <a:pt x="115167" y="145482"/>
                </a:cubicBezTo>
                <a:cubicBezTo>
                  <a:pt x="133947" y="110022"/>
                  <a:pt x="163050" y="80961"/>
                  <a:pt x="198650" y="62209"/>
                </a:cubicBezTo>
                <a:cubicBezTo>
                  <a:pt x="187525" y="48257"/>
                  <a:pt x="170348" y="39547"/>
                  <a:pt x="151925" y="39547"/>
                </a:cubicBezTo>
                <a:close/>
                <a:moveTo>
                  <a:pt x="151925" y="0"/>
                </a:moveTo>
                <a:cubicBezTo>
                  <a:pt x="186546" y="0"/>
                  <a:pt x="218498" y="18307"/>
                  <a:pt x="236298" y="47101"/>
                </a:cubicBezTo>
                <a:cubicBezTo>
                  <a:pt x="253564" y="42213"/>
                  <a:pt x="271809" y="39547"/>
                  <a:pt x="290588" y="39547"/>
                </a:cubicBezTo>
                <a:cubicBezTo>
                  <a:pt x="309457" y="39547"/>
                  <a:pt x="327702" y="42213"/>
                  <a:pt x="344968" y="47101"/>
                </a:cubicBezTo>
                <a:cubicBezTo>
                  <a:pt x="362768" y="18307"/>
                  <a:pt x="394720" y="0"/>
                  <a:pt x="429341" y="0"/>
                </a:cubicBezTo>
                <a:cubicBezTo>
                  <a:pt x="483899" y="0"/>
                  <a:pt x="528399" y="44346"/>
                  <a:pt x="528399" y="98913"/>
                </a:cubicBezTo>
                <a:cubicBezTo>
                  <a:pt x="528399" y="133484"/>
                  <a:pt x="509976" y="165389"/>
                  <a:pt x="481140" y="183163"/>
                </a:cubicBezTo>
                <a:cubicBezTo>
                  <a:pt x="486124" y="200404"/>
                  <a:pt x="488705" y="218623"/>
                  <a:pt x="488705" y="237375"/>
                </a:cubicBezTo>
                <a:cubicBezTo>
                  <a:pt x="488705" y="276389"/>
                  <a:pt x="477046" y="314692"/>
                  <a:pt x="455597" y="346952"/>
                </a:cubicBezTo>
                <a:cubicBezTo>
                  <a:pt x="457021" y="348641"/>
                  <a:pt x="458445" y="350418"/>
                  <a:pt x="459780" y="352196"/>
                </a:cubicBezTo>
                <a:cubicBezTo>
                  <a:pt x="494846" y="369526"/>
                  <a:pt x="524572" y="395831"/>
                  <a:pt x="546022" y="428714"/>
                </a:cubicBezTo>
                <a:cubicBezTo>
                  <a:pt x="568984" y="463995"/>
                  <a:pt x="581177" y="505054"/>
                  <a:pt x="581177" y="547356"/>
                </a:cubicBezTo>
                <a:cubicBezTo>
                  <a:pt x="581177" y="580061"/>
                  <a:pt x="554566" y="606722"/>
                  <a:pt x="521724" y="606722"/>
                </a:cubicBezTo>
                <a:lnTo>
                  <a:pt x="59453" y="606722"/>
                </a:lnTo>
                <a:cubicBezTo>
                  <a:pt x="26700" y="606722"/>
                  <a:pt x="0" y="580061"/>
                  <a:pt x="0" y="547356"/>
                </a:cubicBezTo>
                <a:cubicBezTo>
                  <a:pt x="0" y="505054"/>
                  <a:pt x="12193" y="463995"/>
                  <a:pt x="35244" y="428714"/>
                </a:cubicBezTo>
                <a:cubicBezTo>
                  <a:pt x="56694" y="395831"/>
                  <a:pt x="86420" y="369526"/>
                  <a:pt x="121486" y="352196"/>
                </a:cubicBezTo>
                <a:cubicBezTo>
                  <a:pt x="122821" y="350418"/>
                  <a:pt x="124246" y="348641"/>
                  <a:pt x="125670" y="346952"/>
                </a:cubicBezTo>
                <a:cubicBezTo>
                  <a:pt x="104131" y="314692"/>
                  <a:pt x="92472" y="276389"/>
                  <a:pt x="92472" y="237375"/>
                </a:cubicBezTo>
                <a:cubicBezTo>
                  <a:pt x="92472" y="218623"/>
                  <a:pt x="95142" y="200404"/>
                  <a:pt x="100037" y="183163"/>
                </a:cubicBezTo>
                <a:cubicBezTo>
                  <a:pt x="71201" y="165389"/>
                  <a:pt x="52867" y="133484"/>
                  <a:pt x="52867" y="98913"/>
                </a:cubicBezTo>
                <a:cubicBezTo>
                  <a:pt x="52867" y="44346"/>
                  <a:pt x="97278" y="0"/>
                  <a:pt x="151925" y="0"/>
                </a:cubicBezTo>
                <a:close/>
              </a:path>
            </a:pathLst>
          </a:custGeom>
          <a:solidFill>
            <a:srgbClr val="A8D1A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pawprint_93155">
            <a:extLst>
              <a:ext uri="{FF2B5EF4-FFF2-40B4-BE49-F238E27FC236}">
                <a16:creationId xmlns:a16="http://schemas.microsoft.com/office/drawing/2014/main" id="{F5E95782-86F8-4FF1-AD7B-953554A5DEA4}"/>
              </a:ext>
            </a:extLst>
          </p:cNvPr>
          <p:cNvSpPr>
            <a:spLocks noChangeAspect="1"/>
          </p:cNvSpPr>
          <p:nvPr/>
        </p:nvSpPr>
        <p:spPr bwMode="auto">
          <a:xfrm>
            <a:off x="9398601" y="3192652"/>
            <a:ext cx="609684" cy="53195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rgbClr val="A8D1A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" grpId="0" animBg="1"/>
      <p:bldP spid="1196" grpId="0" animBg="1"/>
      <p:bldP spid="1198" grpId="0" animBg="1"/>
      <p:bldP spid="11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It is a long established fact that a reader will be distracted by the</a:t>
            </a:r>
          </a:p>
        </p:txBody>
      </p:sp>
      <p:sp>
        <p:nvSpPr>
          <p:cNvPr id="1070" name="Shape 10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Data driven</a:t>
            </a:r>
          </a:p>
        </p:txBody>
      </p:sp>
      <p:sp>
        <p:nvSpPr>
          <p:cNvPr id="1071" name="Shape 1071"/>
          <p:cNvSpPr/>
          <p:nvPr/>
        </p:nvSpPr>
        <p:spPr>
          <a:xfrm>
            <a:off x="9111797" y="2724898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a16="http://schemas.microsoft.com/office/drawing/2014/main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majority have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suffered alteration in some</a:t>
            </a:r>
          </a:p>
        </p:txBody>
      </p:sp>
      <p:graphicFrame>
        <p:nvGraphicFramePr>
          <p:cNvPr id="1072" name="Chart 1072"/>
          <p:cNvGraphicFramePr/>
          <p:nvPr>
            <p:extLst>
              <p:ext uri="{D42A27DB-BD31-4B8C-83A1-F6EECF244321}">
                <p14:modId xmlns:p14="http://schemas.microsoft.com/office/powerpoint/2010/main" val="729680382"/>
              </p:ext>
            </p:extLst>
          </p:nvPr>
        </p:nvGraphicFramePr>
        <p:xfrm>
          <a:off x="341154" y="2386941"/>
          <a:ext cx="3016652" cy="208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3" name="Shape 1073"/>
          <p:cNvSpPr/>
          <p:nvPr/>
        </p:nvSpPr>
        <p:spPr>
          <a:xfrm>
            <a:off x="705998" y="5097253"/>
            <a:ext cx="10733188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4" name="Shape 1074"/>
          <p:cNvSpPr/>
          <p:nvPr/>
        </p:nvSpPr>
        <p:spPr>
          <a:xfrm>
            <a:off x="7374135" y="2808542"/>
            <a:ext cx="846386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a16="http://schemas.microsoft.com/office/drawing/2014/main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cap="none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3000" kern="0" dirty="0">
                <a:solidFill>
                  <a:srgbClr val="A8D1A0"/>
                </a:solidFill>
                <a:cs typeface="+mn-ea"/>
                <a:sym typeface="+mn-lt"/>
              </a:rPr>
              <a:t>63%</a:t>
            </a:r>
          </a:p>
        </p:txBody>
      </p:sp>
      <p:sp>
        <p:nvSpPr>
          <p:cNvPr id="1075" name="Shape 1075"/>
          <p:cNvSpPr/>
          <p:nvPr/>
        </p:nvSpPr>
        <p:spPr>
          <a:xfrm>
            <a:off x="8660302" y="2783781"/>
            <a:ext cx="1" cy="562482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76" name="Shape 1076"/>
          <p:cNvSpPr/>
          <p:nvPr/>
        </p:nvSpPr>
        <p:spPr>
          <a:xfrm>
            <a:off x="9110751" y="3800058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a16="http://schemas.microsoft.com/office/drawing/2014/main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Ipsum available but the majority have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077" name="Shape 1077"/>
          <p:cNvSpPr/>
          <p:nvPr/>
        </p:nvSpPr>
        <p:spPr>
          <a:xfrm>
            <a:off x="7368947" y="3883703"/>
            <a:ext cx="846386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a16="http://schemas.microsoft.com/office/drawing/2014/main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cap="none">
                <a:solidFill>
                  <a:srgbClr val="E8EAED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3000" kern="0" dirty="0">
                <a:cs typeface="+mn-ea"/>
                <a:sym typeface="+mn-lt"/>
              </a:rPr>
              <a:t>32%</a:t>
            </a:r>
          </a:p>
        </p:txBody>
      </p:sp>
      <p:sp>
        <p:nvSpPr>
          <p:cNvPr id="1078" name="Shape 1078"/>
          <p:cNvSpPr/>
          <p:nvPr/>
        </p:nvSpPr>
        <p:spPr>
          <a:xfrm>
            <a:off x="8655114" y="3865292"/>
            <a:ext cx="1" cy="562482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aphicFrame>
        <p:nvGraphicFramePr>
          <p:cNvPr id="1079" name="Chart 1079"/>
          <p:cNvGraphicFramePr/>
          <p:nvPr>
            <p:extLst>
              <p:ext uri="{D42A27DB-BD31-4B8C-83A1-F6EECF244321}">
                <p14:modId xmlns:p14="http://schemas.microsoft.com/office/powerpoint/2010/main" val="1493315702"/>
              </p:ext>
            </p:extLst>
          </p:nvPr>
        </p:nvGraphicFramePr>
        <p:xfrm>
          <a:off x="3192898" y="2386941"/>
          <a:ext cx="3016652" cy="208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0" name="Shape 1080"/>
          <p:cNvSpPr/>
          <p:nvPr/>
        </p:nvSpPr>
        <p:spPr>
          <a:xfrm>
            <a:off x="6795104" y="2477769"/>
            <a:ext cx="1" cy="2630392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81" name="Shape 1081"/>
          <p:cNvSpPr/>
          <p:nvPr/>
        </p:nvSpPr>
        <p:spPr>
          <a:xfrm>
            <a:off x="714282" y="5752064"/>
            <a:ext cx="139701" cy="139701"/>
          </a:xfrm>
          <a:prstGeom prst="ellipse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82" name="Shape 1082"/>
          <p:cNvSpPr/>
          <p:nvPr/>
        </p:nvSpPr>
        <p:spPr>
          <a:xfrm>
            <a:off x="942385" y="5719322"/>
            <a:ext cx="213039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a16="http://schemas.microsoft.com/office/drawing/2014/main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000"/>
            </a:lvl1pPr>
          </a:lstStyle>
          <a:p>
            <a:pPr defTabSz="412750" hangingPunct="0"/>
            <a:r>
              <a:rPr sz="1000" kern="0" cap="all" dirty="0">
                <a:solidFill>
                  <a:srgbClr val="515252"/>
                </a:solidFill>
                <a:cs typeface="+mn-ea"/>
                <a:sym typeface="+mn-lt"/>
              </a:rPr>
              <a:t>Foundation of the company</a:t>
            </a:r>
          </a:p>
        </p:txBody>
      </p:sp>
      <p:sp>
        <p:nvSpPr>
          <p:cNvPr id="1083" name="Shape 1083"/>
          <p:cNvSpPr/>
          <p:nvPr/>
        </p:nvSpPr>
        <p:spPr>
          <a:xfrm>
            <a:off x="714282" y="6056864"/>
            <a:ext cx="139701" cy="139701"/>
          </a:xfrm>
          <a:prstGeom prst="ellipse">
            <a:avLst/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365C0">
                    <a:satOff val="-3355"/>
                    <a:lumOff val="26614"/>
                  </a:srgb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365C0">
                  <a:satOff val="-3355"/>
                  <a:lumOff val="26614"/>
                </a:srgbClr>
              </a:solidFill>
              <a:cs typeface="+mn-ea"/>
              <a:sym typeface="+mn-lt"/>
            </a:endParaRPr>
          </a:p>
        </p:txBody>
      </p:sp>
      <p:sp>
        <p:nvSpPr>
          <p:cNvPr id="1084" name="Shape 1084"/>
          <p:cNvSpPr/>
          <p:nvPr/>
        </p:nvSpPr>
        <p:spPr>
          <a:xfrm>
            <a:off x="942385" y="6024122"/>
            <a:ext cx="904094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a16="http://schemas.microsoft.com/office/drawing/2014/main" xmlns:c="http://schemas.openxmlformats.org/drawingml/2006/chart" xmlns:p14="http://schemas.microsoft.com/office/powerpoint/2010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000"/>
            </a:lvl1pPr>
          </a:lstStyle>
          <a:p>
            <a:pPr defTabSz="412750" hangingPunct="0"/>
            <a:r>
              <a:rPr sz="1000" kern="0" cap="all" dirty="0">
                <a:solidFill>
                  <a:srgbClr val="515252"/>
                </a:solidFill>
                <a:cs typeface="+mn-ea"/>
                <a:sym typeface="+mn-lt"/>
              </a:rPr>
              <a:t>Today's day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98A1229-C821-413D-B517-730FCBE74C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82073" y="2135552"/>
            <a:ext cx="2561863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:c="http://schemas.openxmlformats.org/drawingml/2006/chart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Graphic spid="1072" grpId="0">
        <p:bldAsOne/>
      </p:bldGraphic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Graphic spid="1079" grpId="0">
        <p:bldAsOne/>
      </p:bldGraphic>
      <p:bldP spid="10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5BFCA8A-C51F-4EC6-AE8A-376EF01D3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包含 物体, 镜子&#10;&#10;描述已自动生成">
            <a:extLst>
              <a:ext uri="{FF2B5EF4-FFF2-40B4-BE49-F238E27FC236}">
                <a16:creationId xmlns:a16="http://schemas.microsoft.com/office/drawing/2014/main" id="{746DCE4B-3E4A-4577-B977-2F4EDA677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9978A5-C6A1-484D-B582-82FD00C359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50" t="20400"/>
          <a:stretch/>
        </p:blipFill>
        <p:spPr>
          <a:xfrm rot="21206725">
            <a:off x="6570660" y="2958330"/>
            <a:ext cx="6446902" cy="41384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4BF5FB-0539-40C6-99EE-14C601E52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916" y="4254101"/>
            <a:ext cx="3691076" cy="2390255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E5F31E14-4D3D-4C1B-8891-D4F4EA1920DB}"/>
              </a:ext>
            </a:extLst>
          </p:cNvPr>
          <p:cNvSpPr txBox="1"/>
          <p:nvPr/>
        </p:nvSpPr>
        <p:spPr>
          <a:xfrm>
            <a:off x="3188905" y="2130443"/>
            <a:ext cx="51171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cs typeface="+mn-ea"/>
                <a:sym typeface="+mn-lt"/>
              </a:rPr>
              <a:t>THANKS </a:t>
            </a:r>
          </a:p>
        </p:txBody>
      </p:sp>
      <p:sp>
        <p:nvSpPr>
          <p:cNvPr id="11" name="Shape 222">
            <a:extLst>
              <a:ext uri="{FF2B5EF4-FFF2-40B4-BE49-F238E27FC236}">
                <a16:creationId xmlns:a16="http://schemas.microsoft.com/office/drawing/2014/main" id="{3C940AEF-61F4-40B0-89BA-9FC49814D3E9}"/>
              </a:ext>
            </a:extLst>
          </p:cNvPr>
          <p:cNvSpPr/>
          <p:nvPr/>
        </p:nvSpPr>
        <p:spPr>
          <a:xfrm>
            <a:off x="4780492" y="3572786"/>
            <a:ext cx="1759853" cy="500002"/>
          </a:xfrm>
          <a:prstGeom prst="roundRect">
            <a:avLst>
              <a:gd name="adj" fmla="val 50000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17AD506-2064-4D06-965B-DF342B5034FD}"/>
              </a:ext>
            </a:extLst>
          </p:cNvPr>
          <p:cNvSpPr txBox="1"/>
          <p:nvPr/>
        </p:nvSpPr>
        <p:spPr>
          <a:xfrm>
            <a:off x="4788505" y="3636873"/>
            <a:ext cx="17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300" dirty="0">
                <a:cs typeface="+mn-ea"/>
                <a:sym typeface="+mn-lt"/>
              </a:rPr>
              <a:t>JPPPT.COM</a:t>
            </a:r>
          </a:p>
        </p:txBody>
      </p:sp>
      <p:sp>
        <p:nvSpPr>
          <p:cNvPr id="13" name="TextBox 3">
            <a:hlinkClick r:id="rId6"/>
            <a:extLst>
              <a:ext uri="{FF2B5EF4-FFF2-40B4-BE49-F238E27FC236}">
                <a16:creationId xmlns:a16="http://schemas.microsoft.com/office/drawing/2014/main" id="{29DC54F0-2EDB-04F7-B73B-797973536D14}"/>
              </a:ext>
            </a:extLst>
          </p:cNvPr>
          <p:cNvSpPr txBox="1"/>
          <p:nvPr/>
        </p:nvSpPr>
        <p:spPr>
          <a:xfrm>
            <a:off x="3092178" y="664603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59AA57-1291-454F-BA53-0395B932F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B61FB09B-0099-4C87-AEB8-338C54A3C041}"/>
              </a:ext>
            </a:extLst>
          </p:cNvPr>
          <p:cNvSpPr txBox="1"/>
          <p:nvPr/>
        </p:nvSpPr>
        <p:spPr>
          <a:xfrm>
            <a:off x="5777157" y="1211798"/>
            <a:ext cx="37202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cs typeface="+mn-ea"/>
                <a:sym typeface="+mn-lt"/>
              </a:rPr>
              <a:t>PART 01</a:t>
            </a:r>
          </a:p>
        </p:txBody>
      </p:sp>
    </p:spTree>
    <p:extLst>
      <p:ext uri="{BB962C8B-B14F-4D97-AF65-F5344CB8AC3E}">
        <p14:creationId xmlns:p14="http://schemas.microsoft.com/office/powerpoint/2010/main" val="30870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EA5A9E75-4475-4B68-8C1F-F155789FB2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8" name="Shape 218"/>
          <p:cNvSpPr/>
          <p:nvPr/>
        </p:nvSpPr>
        <p:spPr>
          <a:xfrm>
            <a:off x="1431902" y="4410769"/>
            <a:ext cx="2018180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4000"/>
            </a:lvl1pPr>
          </a:lstStyle>
          <a:p>
            <a:pPr defTabSz="412750" hangingPunct="0"/>
            <a:r>
              <a:rPr lang="en-US" sz="2000" kern="0" cap="all" dirty="0">
                <a:solidFill>
                  <a:srgbClr val="515252"/>
                </a:solidFill>
                <a:cs typeface="+mn-ea"/>
                <a:sym typeface="+mn-lt"/>
              </a:rPr>
              <a:t>Add title text</a:t>
            </a:r>
            <a:endParaRPr sz="2000" kern="0" cap="all" dirty="0">
              <a:solidFill>
                <a:srgbClr val="515252"/>
              </a:solidFill>
              <a:cs typeface="+mn-ea"/>
              <a:sym typeface="+mn-lt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3723626" y="4412505"/>
            <a:ext cx="891414" cy="3556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3948119" y="4464631"/>
            <a:ext cx="442430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cs typeface="+mn-ea"/>
                <a:sym typeface="+mn-lt"/>
              </a:rPr>
              <a:t>202</a:t>
            </a:r>
            <a:r>
              <a:rPr sz="1300" kern="0" cap="all" dirty="0">
                <a:cs typeface="+mn-ea"/>
                <a:sym typeface="+mn-lt"/>
              </a:rPr>
              <a:t>7</a:t>
            </a:r>
          </a:p>
        </p:txBody>
      </p:sp>
      <p:sp>
        <p:nvSpPr>
          <p:cNvPr id="221" name="Shape 221"/>
          <p:cNvSpPr/>
          <p:nvPr/>
        </p:nvSpPr>
        <p:spPr>
          <a:xfrm>
            <a:off x="8718062" y="4410769"/>
            <a:ext cx="201818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kern="0" cap="all" dirty="0">
                <a:solidFill>
                  <a:srgbClr val="515252"/>
                </a:solidFill>
                <a:cs typeface="+mn-ea"/>
                <a:sym typeface="+mn-lt"/>
              </a:rPr>
              <a:t>Add title text</a:t>
            </a:r>
            <a:endParaRPr sz="2000" kern="0" cap="all" dirty="0">
              <a:solidFill>
                <a:srgbClr val="515252"/>
              </a:solidFill>
              <a:cs typeface="+mn-ea"/>
              <a:sym typeface="+mn-lt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7553103" y="4412505"/>
            <a:ext cx="891414" cy="3556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7777596" y="4464631"/>
            <a:ext cx="442430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sz="1300" kern="0" cap="all" dirty="0">
                <a:cs typeface="+mn-ea"/>
                <a:sym typeface="+mn-lt"/>
              </a:rPr>
              <a:t>20</a:t>
            </a:r>
            <a:r>
              <a:rPr lang="en-US" sz="1300" kern="0" cap="all" dirty="0">
                <a:cs typeface="+mn-ea"/>
                <a:sym typeface="+mn-lt"/>
              </a:rPr>
              <a:t>2</a:t>
            </a:r>
            <a:r>
              <a:rPr sz="1300" kern="0" cap="all" dirty="0">
                <a:cs typeface="+mn-ea"/>
                <a:sym typeface="+mn-lt"/>
              </a:rPr>
              <a:t>8</a:t>
            </a:r>
          </a:p>
        </p:txBody>
      </p:sp>
      <p:sp>
        <p:nvSpPr>
          <p:cNvPr id="224" name="Shape 224"/>
          <p:cNvSpPr/>
          <p:nvPr/>
        </p:nvSpPr>
        <p:spPr>
          <a:xfrm>
            <a:off x="7546561" y="5088574"/>
            <a:ext cx="4552528" cy="9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the majority have suffered alteration in some form, by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 err="1">
                <a:solidFill>
                  <a:srgbClr val="717172"/>
                </a:solidFill>
                <a:cs typeface="+mn-ea"/>
                <a:sym typeface="+mn-lt"/>
              </a:rPr>
              <a:t>humour</a:t>
            </a: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, or </a:t>
            </a:r>
            <a:r>
              <a:rPr sz="1300" kern="0" dirty="0" err="1">
                <a:solidFill>
                  <a:srgbClr val="717172"/>
                </a:solidFill>
                <a:cs typeface="+mn-ea"/>
                <a:sym typeface="+mn-lt"/>
              </a:rPr>
              <a:t>randomised</a:t>
            </a: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 words which don't look even a</a:t>
            </a:r>
          </a:p>
        </p:txBody>
      </p:sp>
      <p:sp>
        <p:nvSpPr>
          <p:cNvPr id="225" name="Shape 225"/>
          <p:cNvSpPr/>
          <p:nvPr/>
        </p:nvSpPr>
        <p:spPr>
          <a:xfrm>
            <a:off x="69200" y="5088574"/>
            <a:ext cx="4552528" cy="9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algn="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the majority have suffered alteration in some form, by</a:t>
            </a:r>
          </a:p>
          <a:p>
            <a:pPr algn="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 err="1">
                <a:solidFill>
                  <a:srgbClr val="717172"/>
                </a:solidFill>
                <a:cs typeface="+mn-ea"/>
                <a:sym typeface="+mn-lt"/>
              </a:rPr>
              <a:t>humour</a:t>
            </a: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, or </a:t>
            </a:r>
            <a:r>
              <a:rPr sz="1300" kern="0" dirty="0" err="1">
                <a:solidFill>
                  <a:srgbClr val="717172"/>
                </a:solidFill>
                <a:cs typeface="+mn-ea"/>
                <a:sym typeface="+mn-lt"/>
              </a:rPr>
              <a:t>randomised</a:t>
            </a: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 words which don't look even a</a:t>
            </a:r>
          </a:p>
        </p:txBody>
      </p:sp>
      <p:sp>
        <p:nvSpPr>
          <p:cNvPr id="226" name="Shape 226"/>
          <p:cNvSpPr/>
          <p:nvPr/>
        </p:nvSpPr>
        <p:spPr>
          <a:xfrm flipV="1">
            <a:off x="6085588" y="4389636"/>
            <a:ext cx="1" cy="1540853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5CF7F8E6-ECDD-4C31-8493-570B609231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03" name="Shape 503"/>
          <p:cNvSpPr/>
          <p:nvPr/>
        </p:nvSpPr>
        <p:spPr>
          <a:xfrm>
            <a:off x="2036994" y="2582174"/>
            <a:ext cx="1001360" cy="381001"/>
          </a:xfrm>
          <a:prstGeom prst="roundRect">
            <a:avLst>
              <a:gd name="adj" fmla="val 50000"/>
            </a:avLst>
          </a:prstGeom>
          <a:solidFill>
            <a:srgbClr val="F7F6F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8" name="Shape 5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It is a long established fact that a reader will be distracted</a:t>
            </a:r>
          </a:p>
        </p:txBody>
      </p:sp>
      <p:sp>
        <p:nvSpPr>
          <p:cNvPr id="506" name="Shape 5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Choose your payment plan</a:t>
            </a:r>
          </a:p>
        </p:txBody>
      </p:sp>
      <p:sp>
        <p:nvSpPr>
          <p:cNvPr id="507" name="Shape 507"/>
          <p:cNvSpPr/>
          <p:nvPr/>
        </p:nvSpPr>
        <p:spPr>
          <a:xfrm>
            <a:off x="1712162" y="4644799"/>
            <a:ext cx="1213578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731450" y="2258847"/>
            <a:ext cx="3175001" cy="3677687"/>
          </a:xfrm>
          <a:prstGeom prst="roundRect">
            <a:avLst>
              <a:gd name="adj" fmla="val 3000"/>
            </a:avLst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1025056" y="3587650"/>
            <a:ext cx="2587789" cy="93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of Lorem Ipsum available but the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majority have suffered</a:t>
            </a:r>
          </a:p>
        </p:txBody>
      </p:sp>
      <p:sp>
        <p:nvSpPr>
          <p:cNvPr id="518" name="Shape 518"/>
          <p:cNvSpPr/>
          <p:nvPr/>
        </p:nvSpPr>
        <p:spPr>
          <a:xfrm>
            <a:off x="1662520" y="4938853"/>
            <a:ext cx="1312860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memory</a:t>
            </a:r>
          </a:p>
        </p:txBody>
      </p:sp>
      <p:sp>
        <p:nvSpPr>
          <p:cNvPr id="519" name="Shape 519"/>
          <p:cNvSpPr/>
          <p:nvPr/>
        </p:nvSpPr>
        <p:spPr>
          <a:xfrm>
            <a:off x="1871714" y="5459477"/>
            <a:ext cx="894476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Fast support</a:t>
            </a:r>
          </a:p>
        </p:txBody>
      </p:sp>
      <p:sp>
        <p:nvSpPr>
          <p:cNvPr id="520" name="Shape 520"/>
          <p:cNvSpPr/>
          <p:nvPr/>
        </p:nvSpPr>
        <p:spPr>
          <a:xfrm>
            <a:off x="1650499" y="5199127"/>
            <a:ext cx="1336904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Free license for sell</a:t>
            </a:r>
          </a:p>
        </p:txBody>
      </p:sp>
      <p:sp>
        <p:nvSpPr>
          <p:cNvPr id="521" name="Shape 521"/>
          <p:cNvSpPr/>
          <p:nvPr/>
        </p:nvSpPr>
        <p:spPr>
          <a:xfrm>
            <a:off x="1777135" y="3283652"/>
            <a:ext cx="1083631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START UP</a:t>
            </a:r>
          </a:p>
        </p:txBody>
      </p:sp>
      <p:sp>
        <p:nvSpPr>
          <p:cNvPr id="522" name="Shape 522"/>
          <p:cNvSpPr/>
          <p:nvPr/>
        </p:nvSpPr>
        <p:spPr>
          <a:xfrm>
            <a:off x="1599547" y="2582174"/>
            <a:ext cx="1001360" cy="3810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1906264" y="2631610"/>
            <a:ext cx="387927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sz="1500" kern="0" cap="all" dirty="0">
                <a:cs typeface="+mn-ea"/>
                <a:sym typeface="+mn-lt"/>
              </a:rPr>
              <a:t>30$</a:t>
            </a:r>
          </a:p>
        </p:txBody>
      </p:sp>
      <p:sp>
        <p:nvSpPr>
          <p:cNvPr id="524" name="Shape 524"/>
          <p:cNvSpPr/>
          <p:nvPr/>
        </p:nvSpPr>
        <p:spPr>
          <a:xfrm>
            <a:off x="9249500" y="4644799"/>
            <a:ext cx="1213578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8268788" y="2258847"/>
            <a:ext cx="3175001" cy="3677687"/>
          </a:xfrm>
          <a:prstGeom prst="roundRect">
            <a:avLst>
              <a:gd name="adj" fmla="val 3000"/>
            </a:avLst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8562394" y="3598358"/>
            <a:ext cx="2587788" cy="91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of Lorem Ipsum available but the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majority have suffered</a:t>
            </a:r>
          </a:p>
        </p:txBody>
      </p:sp>
      <p:sp>
        <p:nvSpPr>
          <p:cNvPr id="527" name="Shape 527"/>
          <p:cNvSpPr/>
          <p:nvPr/>
        </p:nvSpPr>
        <p:spPr>
          <a:xfrm>
            <a:off x="9199858" y="4938853"/>
            <a:ext cx="1312860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Unlimited memory</a:t>
            </a:r>
          </a:p>
        </p:txBody>
      </p:sp>
      <p:sp>
        <p:nvSpPr>
          <p:cNvPr id="528" name="Shape 528"/>
          <p:cNvSpPr/>
          <p:nvPr/>
        </p:nvSpPr>
        <p:spPr>
          <a:xfrm>
            <a:off x="9409051" y="5459477"/>
            <a:ext cx="894476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Fast support</a:t>
            </a:r>
          </a:p>
        </p:txBody>
      </p:sp>
      <p:sp>
        <p:nvSpPr>
          <p:cNvPr id="529" name="Shape 529"/>
          <p:cNvSpPr/>
          <p:nvPr/>
        </p:nvSpPr>
        <p:spPr>
          <a:xfrm>
            <a:off x="9187837" y="5199127"/>
            <a:ext cx="1336904" cy="24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30000"/>
              </a:lnSpc>
              <a:defRPr sz="2200" i="1" cap="none">
                <a:solidFill>
                  <a:srgbClr val="92929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defTabSz="412750" hangingPunct="0"/>
            <a:r>
              <a:rPr sz="1100" kern="0" dirty="0">
                <a:latin typeface="+mn-lt"/>
                <a:ea typeface="+mn-ea"/>
                <a:cs typeface="+mn-ea"/>
                <a:sym typeface="+mn-lt"/>
              </a:rPr>
              <a:t>Free license for sell</a:t>
            </a:r>
          </a:p>
        </p:txBody>
      </p:sp>
      <p:sp>
        <p:nvSpPr>
          <p:cNvPr id="530" name="Shape 530"/>
          <p:cNvSpPr/>
          <p:nvPr/>
        </p:nvSpPr>
        <p:spPr>
          <a:xfrm>
            <a:off x="9195049" y="3283652"/>
            <a:ext cx="1322478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ENTERPRISE</a:t>
            </a:r>
          </a:p>
        </p:txBody>
      </p:sp>
      <p:sp>
        <p:nvSpPr>
          <p:cNvPr id="531" name="Shape 531"/>
          <p:cNvSpPr/>
          <p:nvPr/>
        </p:nvSpPr>
        <p:spPr>
          <a:xfrm>
            <a:off x="2630927" y="2670082"/>
            <a:ext cx="307778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" cap="none">
                <a:solidFill>
                  <a:srgbClr val="77787A"/>
                </a:solidFill>
              </a:defRPr>
            </a:lvl1pPr>
          </a:lstStyle>
          <a:p>
            <a:pPr algn="ctr" defTabSz="412750" hangingPunct="0"/>
            <a:r>
              <a:rPr sz="1000" kern="0" dirty="0">
                <a:cs typeface="+mn-ea"/>
                <a:sym typeface="+mn-lt"/>
              </a:rPr>
              <a:t>m/o</a:t>
            </a:r>
          </a:p>
        </p:txBody>
      </p:sp>
      <p:sp>
        <p:nvSpPr>
          <p:cNvPr id="532" name="Shape 532"/>
          <p:cNvSpPr/>
          <p:nvPr/>
        </p:nvSpPr>
        <p:spPr>
          <a:xfrm>
            <a:off x="9574332" y="2582174"/>
            <a:ext cx="1001360" cy="381001"/>
          </a:xfrm>
          <a:prstGeom prst="roundRect">
            <a:avLst>
              <a:gd name="adj" fmla="val 50000"/>
            </a:avLst>
          </a:prstGeom>
          <a:solidFill>
            <a:srgbClr val="F7F6F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9136885" y="2582174"/>
            <a:ext cx="1001360" cy="381001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9387496" y="2631610"/>
            <a:ext cx="500138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sz="1500" kern="0" cap="all" dirty="0">
                <a:cs typeface="+mn-ea"/>
                <a:sym typeface="+mn-lt"/>
              </a:rPr>
              <a:t>299$</a:t>
            </a:r>
          </a:p>
        </p:txBody>
      </p:sp>
      <p:sp>
        <p:nvSpPr>
          <p:cNvPr id="535" name="Shape 535"/>
          <p:cNvSpPr/>
          <p:nvPr/>
        </p:nvSpPr>
        <p:spPr>
          <a:xfrm>
            <a:off x="10168265" y="2670082"/>
            <a:ext cx="307778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" cap="none">
                <a:solidFill>
                  <a:srgbClr val="77787A"/>
                </a:solidFill>
              </a:defRPr>
            </a:lvl1pPr>
          </a:lstStyle>
          <a:p>
            <a:pPr algn="ctr" defTabSz="412750" hangingPunct="0"/>
            <a:r>
              <a:rPr sz="1000" kern="0" dirty="0">
                <a:cs typeface="+mn-ea"/>
                <a:sym typeface="+mn-lt"/>
              </a:rPr>
              <a:t>m/o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h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287" y="696995"/>
            <a:ext cx="2971801" cy="8477251"/>
          </a:xfrm>
          <a:prstGeom prst="rect">
            <a:avLst/>
          </a:prstGeom>
          <a:ln w="12700">
            <a:miter lim="400000"/>
          </a:ln>
        </p:spPr>
      </p:pic>
      <p:sp>
        <p:nvSpPr>
          <p:cNvPr id="888" name="Shape 888"/>
          <p:cNvSpPr/>
          <p:nvPr/>
        </p:nvSpPr>
        <p:spPr>
          <a:xfrm>
            <a:off x="1389295" y="5127890"/>
            <a:ext cx="1349728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All protected</a:t>
            </a:r>
          </a:p>
        </p:txBody>
      </p:sp>
      <p:sp>
        <p:nvSpPr>
          <p:cNvPr id="889" name="Shape 889"/>
          <p:cNvSpPr/>
          <p:nvPr/>
        </p:nvSpPr>
        <p:spPr>
          <a:xfrm>
            <a:off x="1377010" y="5415146"/>
            <a:ext cx="1955664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available, but the majority</a:t>
            </a:r>
          </a:p>
        </p:txBody>
      </p:sp>
      <p:sp>
        <p:nvSpPr>
          <p:cNvPr id="891" name="Shape 891"/>
          <p:cNvSpPr/>
          <p:nvPr/>
        </p:nvSpPr>
        <p:spPr>
          <a:xfrm>
            <a:off x="4548055" y="5127890"/>
            <a:ext cx="1444306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pPr defTabSz="412750" hangingPunct="0"/>
            <a:r>
              <a:rPr sz="1300" kern="0" cap="all" dirty="0">
                <a:solidFill>
                  <a:srgbClr val="515252"/>
                </a:solidFill>
                <a:cs typeface="+mn-ea"/>
                <a:sym typeface="+mn-lt"/>
              </a:rPr>
              <a:t>conversion UP</a:t>
            </a:r>
          </a:p>
        </p:txBody>
      </p:sp>
      <p:sp>
        <p:nvSpPr>
          <p:cNvPr id="892" name="Shape 892"/>
          <p:cNvSpPr/>
          <p:nvPr/>
        </p:nvSpPr>
        <p:spPr>
          <a:xfrm>
            <a:off x="4535771" y="5415146"/>
            <a:ext cx="1955664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available, but the majority</a:t>
            </a:r>
          </a:p>
        </p:txBody>
      </p:sp>
      <p:sp>
        <p:nvSpPr>
          <p:cNvPr id="894" name="Shape 894"/>
          <p:cNvSpPr/>
          <p:nvPr/>
        </p:nvSpPr>
        <p:spPr>
          <a:xfrm>
            <a:off x="705998" y="4523819"/>
            <a:ext cx="5533060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97" name="Shape 897"/>
          <p:cNvSpPr/>
          <p:nvPr/>
        </p:nvSpPr>
        <p:spPr>
          <a:xfrm>
            <a:off x="685148" y="913459"/>
            <a:ext cx="4491614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defRPr sz="7000" cap="none">
                <a:latin typeface="+mn-lt"/>
                <a:ea typeface="+mn-ea"/>
                <a:cs typeface="+mn-cs"/>
                <a:sym typeface="Sk-Modernist"/>
              </a:defRPr>
            </a:pPr>
            <a:r>
              <a:rPr sz="3500" kern="0" dirty="0">
                <a:solidFill>
                  <a:srgbClr val="515252"/>
                </a:solidFill>
                <a:cs typeface="+mn-ea"/>
                <a:sym typeface="+mn-lt"/>
              </a:rPr>
              <a:t>Mock up of different</a:t>
            </a:r>
          </a:p>
          <a:p>
            <a:pPr defTabSz="412750" hangingPunct="0">
              <a:defRPr sz="7000" cap="none">
                <a:latin typeface="+mn-lt"/>
                <a:ea typeface="+mn-ea"/>
                <a:cs typeface="+mn-cs"/>
                <a:sym typeface="Sk-Modernist"/>
              </a:defRPr>
            </a:pPr>
            <a:r>
              <a:rPr sz="3500" kern="0" dirty="0">
                <a:solidFill>
                  <a:srgbClr val="515252"/>
                </a:solidFill>
                <a:cs typeface="+mn-ea"/>
                <a:sym typeface="+mn-lt"/>
              </a:rPr>
              <a:t>devices</a:t>
            </a:r>
          </a:p>
        </p:txBody>
      </p:sp>
      <p:sp>
        <p:nvSpPr>
          <p:cNvPr id="898" name="Shape 898"/>
          <p:cNvSpPr/>
          <p:nvPr/>
        </p:nvSpPr>
        <p:spPr>
          <a:xfrm>
            <a:off x="720503" y="2441766"/>
            <a:ext cx="6386364" cy="150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 available, but the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majority have suffered alteration in some form, by injected </a:t>
            </a:r>
            <a:r>
              <a:rPr sz="1300" kern="0" dirty="0" err="1">
                <a:solidFill>
                  <a:srgbClr val="717172"/>
                </a:solidFill>
                <a:cs typeface="+mn-ea"/>
                <a:sym typeface="+mn-lt"/>
              </a:rPr>
              <a:t>humour</a:t>
            </a: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, or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 err="1">
                <a:solidFill>
                  <a:srgbClr val="717172"/>
                </a:solidFill>
                <a:cs typeface="+mn-ea"/>
                <a:sym typeface="+mn-lt"/>
              </a:rPr>
              <a:t>randomised</a:t>
            </a: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 words which don't look even slightly believable. If you are going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to use a passage of Lorem Ipsum, you need to be sure there isn't anything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 dirty="0">
                <a:solidFill>
                  <a:srgbClr val="717172"/>
                </a:solidFill>
                <a:cs typeface="+mn-ea"/>
                <a:sym typeface="+mn-lt"/>
              </a:rPr>
              <a:t>embarrassing hidden in the middle of text. All the Lorem Ipsum generators </a:t>
            </a: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ABC46E16-B9AA-4861-8AFF-F82C69392C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pawprint_93155">
            <a:extLst>
              <a:ext uri="{FF2B5EF4-FFF2-40B4-BE49-F238E27FC236}">
                <a16:creationId xmlns:a16="http://schemas.microsoft.com/office/drawing/2014/main" id="{434B282D-FDA9-42E6-8B98-9B54C890BF80}"/>
              </a:ext>
            </a:extLst>
          </p:cNvPr>
          <p:cNvSpPr>
            <a:spLocks noChangeAspect="1"/>
          </p:cNvSpPr>
          <p:nvPr/>
        </p:nvSpPr>
        <p:spPr bwMode="auto">
          <a:xfrm>
            <a:off x="3761393" y="5205617"/>
            <a:ext cx="609684" cy="53195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rgbClr val="A8D1A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ddy-bear_327220">
            <a:extLst>
              <a:ext uri="{FF2B5EF4-FFF2-40B4-BE49-F238E27FC236}">
                <a16:creationId xmlns:a16="http://schemas.microsoft.com/office/drawing/2014/main" id="{62B6421C-FEAE-496A-A7E7-B937E0131EFA}"/>
              </a:ext>
            </a:extLst>
          </p:cNvPr>
          <p:cNvSpPr>
            <a:spLocks noChangeAspect="1"/>
          </p:cNvSpPr>
          <p:nvPr/>
        </p:nvSpPr>
        <p:spPr bwMode="auto">
          <a:xfrm>
            <a:off x="671897" y="5127890"/>
            <a:ext cx="584015" cy="609685"/>
          </a:xfrm>
          <a:custGeom>
            <a:avLst/>
            <a:gdLst>
              <a:gd name="connsiteX0" fmla="*/ 402908 w 581177"/>
              <a:gd name="connsiteY0" fmla="*/ 501144 h 606722"/>
              <a:gd name="connsiteX1" fmla="*/ 369888 w 581177"/>
              <a:gd name="connsiteY1" fmla="*/ 534115 h 606722"/>
              <a:gd name="connsiteX2" fmla="*/ 402908 w 581177"/>
              <a:gd name="connsiteY2" fmla="*/ 567086 h 606722"/>
              <a:gd name="connsiteX3" fmla="*/ 429341 w 581177"/>
              <a:gd name="connsiteY3" fmla="*/ 567086 h 606722"/>
              <a:gd name="connsiteX4" fmla="*/ 462361 w 581177"/>
              <a:gd name="connsiteY4" fmla="*/ 534115 h 606722"/>
              <a:gd name="connsiteX5" fmla="*/ 429341 w 581177"/>
              <a:gd name="connsiteY5" fmla="*/ 501144 h 606722"/>
              <a:gd name="connsiteX6" fmla="*/ 151925 w 581177"/>
              <a:gd name="connsiteY6" fmla="*/ 501144 h 606722"/>
              <a:gd name="connsiteX7" fmla="*/ 118905 w 581177"/>
              <a:gd name="connsiteY7" fmla="*/ 534115 h 606722"/>
              <a:gd name="connsiteX8" fmla="*/ 151925 w 581177"/>
              <a:gd name="connsiteY8" fmla="*/ 567086 h 606722"/>
              <a:gd name="connsiteX9" fmla="*/ 178358 w 581177"/>
              <a:gd name="connsiteY9" fmla="*/ 567086 h 606722"/>
              <a:gd name="connsiteX10" fmla="*/ 211378 w 581177"/>
              <a:gd name="connsiteY10" fmla="*/ 534115 h 606722"/>
              <a:gd name="connsiteX11" fmla="*/ 178358 w 581177"/>
              <a:gd name="connsiteY11" fmla="*/ 501144 h 606722"/>
              <a:gd name="connsiteX12" fmla="*/ 482297 w 581177"/>
              <a:gd name="connsiteY12" fmla="*/ 414850 h 606722"/>
              <a:gd name="connsiteX13" fmla="*/ 482564 w 581177"/>
              <a:gd name="connsiteY13" fmla="*/ 423204 h 606722"/>
              <a:gd name="connsiteX14" fmla="*/ 470994 w 581177"/>
              <a:gd name="connsiteY14" fmla="*/ 474749 h 606722"/>
              <a:gd name="connsiteX15" fmla="*/ 501966 w 581177"/>
              <a:gd name="connsiteY15" fmla="*/ 534115 h 606722"/>
              <a:gd name="connsiteX16" fmla="*/ 493956 w 581177"/>
              <a:gd name="connsiteY16" fmla="*/ 567086 h 606722"/>
              <a:gd name="connsiteX17" fmla="*/ 521724 w 581177"/>
              <a:gd name="connsiteY17" fmla="*/ 567086 h 606722"/>
              <a:gd name="connsiteX18" fmla="*/ 541572 w 581177"/>
              <a:gd name="connsiteY18" fmla="*/ 547356 h 606722"/>
              <a:gd name="connsiteX19" fmla="*/ 482297 w 581177"/>
              <a:gd name="connsiteY19" fmla="*/ 414850 h 606722"/>
              <a:gd name="connsiteX20" fmla="*/ 98969 w 581177"/>
              <a:gd name="connsiteY20" fmla="*/ 414850 h 606722"/>
              <a:gd name="connsiteX21" fmla="*/ 39694 w 581177"/>
              <a:gd name="connsiteY21" fmla="*/ 547356 h 606722"/>
              <a:gd name="connsiteX22" fmla="*/ 59453 w 581177"/>
              <a:gd name="connsiteY22" fmla="*/ 567086 h 606722"/>
              <a:gd name="connsiteX23" fmla="*/ 87221 w 581177"/>
              <a:gd name="connsiteY23" fmla="*/ 567086 h 606722"/>
              <a:gd name="connsiteX24" fmla="*/ 79300 w 581177"/>
              <a:gd name="connsiteY24" fmla="*/ 534115 h 606722"/>
              <a:gd name="connsiteX25" fmla="*/ 110272 w 581177"/>
              <a:gd name="connsiteY25" fmla="*/ 474749 h 606722"/>
              <a:gd name="connsiteX26" fmla="*/ 98613 w 581177"/>
              <a:gd name="connsiteY26" fmla="*/ 423204 h 606722"/>
              <a:gd name="connsiteX27" fmla="*/ 98969 w 581177"/>
              <a:gd name="connsiteY27" fmla="*/ 414850 h 606722"/>
              <a:gd name="connsiteX28" fmla="*/ 204524 w 581177"/>
              <a:gd name="connsiteY28" fmla="*/ 350063 h 606722"/>
              <a:gd name="connsiteX29" fmla="*/ 138219 w 581177"/>
              <a:gd name="connsiteY29" fmla="*/ 423204 h 606722"/>
              <a:gd name="connsiteX30" fmla="*/ 148009 w 581177"/>
              <a:gd name="connsiteY30" fmla="*/ 461685 h 606722"/>
              <a:gd name="connsiteX31" fmla="*/ 151925 w 581177"/>
              <a:gd name="connsiteY31" fmla="*/ 461596 h 606722"/>
              <a:gd name="connsiteX32" fmla="*/ 178358 w 581177"/>
              <a:gd name="connsiteY32" fmla="*/ 461596 h 606722"/>
              <a:gd name="connsiteX33" fmla="*/ 250983 w 581177"/>
              <a:gd name="connsiteY33" fmla="*/ 534115 h 606722"/>
              <a:gd name="connsiteX34" fmla="*/ 243062 w 581177"/>
              <a:gd name="connsiteY34" fmla="*/ 567086 h 606722"/>
              <a:gd name="connsiteX35" fmla="*/ 338204 w 581177"/>
              <a:gd name="connsiteY35" fmla="*/ 567086 h 606722"/>
              <a:gd name="connsiteX36" fmla="*/ 330283 w 581177"/>
              <a:gd name="connsiteY36" fmla="*/ 534115 h 606722"/>
              <a:gd name="connsiteX37" fmla="*/ 402908 w 581177"/>
              <a:gd name="connsiteY37" fmla="*/ 461596 h 606722"/>
              <a:gd name="connsiteX38" fmla="*/ 429341 w 581177"/>
              <a:gd name="connsiteY38" fmla="*/ 461596 h 606722"/>
              <a:gd name="connsiteX39" fmla="*/ 433257 w 581177"/>
              <a:gd name="connsiteY39" fmla="*/ 461685 h 606722"/>
              <a:gd name="connsiteX40" fmla="*/ 442958 w 581177"/>
              <a:gd name="connsiteY40" fmla="*/ 423204 h 606722"/>
              <a:gd name="connsiteX41" fmla="*/ 376742 w 581177"/>
              <a:gd name="connsiteY41" fmla="*/ 350063 h 606722"/>
              <a:gd name="connsiteX42" fmla="*/ 309724 w 581177"/>
              <a:gd name="connsiteY42" fmla="*/ 409873 h 606722"/>
              <a:gd name="connsiteX43" fmla="*/ 290588 w 581177"/>
              <a:gd name="connsiteY43" fmla="*/ 424270 h 606722"/>
              <a:gd name="connsiteX44" fmla="*/ 271542 w 581177"/>
              <a:gd name="connsiteY44" fmla="*/ 409784 h 606722"/>
              <a:gd name="connsiteX45" fmla="*/ 204524 w 581177"/>
              <a:gd name="connsiteY45" fmla="*/ 350063 h 606722"/>
              <a:gd name="connsiteX46" fmla="*/ 290624 w 581177"/>
              <a:gd name="connsiteY46" fmla="*/ 230820 h 606722"/>
              <a:gd name="connsiteX47" fmla="*/ 310418 w 581177"/>
              <a:gd name="connsiteY47" fmla="*/ 250579 h 606722"/>
              <a:gd name="connsiteX48" fmla="*/ 290624 w 581177"/>
              <a:gd name="connsiteY48" fmla="*/ 270338 h 606722"/>
              <a:gd name="connsiteX49" fmla="*/ 270830 w 581177"/>
              <a:gd name="connsiteY49" fmla="*/ 250579 h 606722"/>
              <a:gd name="connsiteX50" fmla="*/ 290624 w 581177"/>
              <a:gd name="connsiteY50" fmla="*/ 230820 h 606722"/>
              <a:gd name="connsiteX51" fmla="*/ 290588 w 581177"/>
              <a:gd name="connsiteY51" fmla="*/ 230798 h 606722"/>
              <a:gd name="connsiteX52" fmla="*/ 231225 w 581177"/>
              <a:gd name="connsiteY52" fmla="*/ 290164 h 606722"/>
              <a:gd name="connsiteX53" fmla="*/ 237099 w 581177"/>
              <a:gd name="connsiteY53" fmla="*/ 315936 h 606722"/>
              <a:gd name="connsiteX54" fmla="*/ 288185 w 581177"/>
              <a:gd name="connsiteY54" fmla="*/ 355840 h 606722"/>
              <a:gd name="connsiteX55" fmla="*/ 290588 w 581177"/>
              <a:gd name="connsiteY55" fmla="*/ 359305 h 606722"/>
              <a:gd name="connsiteX56" fmla="*/ 293081 w 581177"/>
              <a:gd name="connsiteY56" fmla="*/ 355840 h 606722"/>
              <a:gd name="connsiteX57" fmla="*/ 344167 w 581177"/>
              <a:gd name="connsiteY57" fmla="*/ 315936 h 606722"/>
              <a:gd name="connsiteX58" fmla="*/ 350041 w 581177"/>
              <a:gd name="connsiteY58" fmla="*/ 290164 h 606722"/>
              <a:gd name="connsiteX59" fmla="*/ 290588 w 581177"/>
              <a:gd name="connsiteY59" fmla="*/ 230798 h 606722"/>
              <a:gd name="connsiteX60" fmla="*/ 350075 w 581177"/>
              <a:gd name="connsiteY60" fmla="*/ 138449 h 606722"/>
              <a:gd name="connsiteX61" fmla="*/ 369904 w 581177"/>
              <a:gd name="connsiteY61" fmla="*/ 158243 h 606722"/>
              <a:gd name="connsiteX62" fmla="*/ 350075 w 581177"/>
              <a:gd name="connsiteY62" fmla="*/ 178037 h 606722"/>
              <a:gd name="connsiteX63" fmla="*/ 330246 w 581177"/>
              <a:gd name="connsiteY63" fmla="*/ 158243 h 606722"/>
              <a:gd name="connsiteX64" fmla="*/ 350075 w 581177"/>
              <a:gd name="connsiteY64" fmla="*/ 138449 h 606722"/>
              <a:gd name="connsiteX65" fmla="*/ 231173 w 581177"/>
              <a:gd name="connsiteY65" fmla="*/ 138449 h 606722"/>
              <a:gd name="connsiteX66" fmla="*/ 251002 w 581177"/>
              <a:gd name="connsiteY66" fmla="*/ 158243 h 606722"/>
              <a:gd name="connsiteX67" fmla="*/ 231173 w 581177"/>
              <a:gd name="connsiteY67" fmla="*/ 178037 h 606722"/>
              <a:gd name="connsiteX68" fmla="*/ 211344 w 581177"/>
              <a:gd name="connsiteY68" fmla="*/ 158243 h 606722"/>
              <a:gd name="connsiteX69" fmla="*/ 231173 w 581177"/>
              <a:gd name="connsiteY69" fmla="*/ 138449 h 606722"/>
              <a:gd name="connsiteX70" fmla="*/ 290588 w 581177"/>
              <a:gd name="connsiteY70" fmla="*/ 79095 h 606722"/>
              <a:gd name="connsiteX71" fmla="*/ 132078 w 581177"/>
              <a:gd name="connsiteY71" fmla="*/ 237375 h 606722"/>
              <a:gd name="connsiteX72" fmla="*/ 156642 w 581177"/>
              <a:gd name="connsiteY72" fmla="*/ 322069 h 606722"/>
              <a:gd name="connsiteX73" fmla="*/ 193755 w 581177"/>
              <a:gd name="connsiteY73" fmla="*/ 311049 h 606722"/>
              <a:gd name="connsiteX74" fmla="*/ 191530 w 581177"/>
              <a:gd name="connsiteY74" fmla="*/ 290164 h 606722"/>
              <a:gd name="connsiteX75" fmla="*/ 290588 w 581177"/>
              <a:gd name="connsiteY75" fmla="*/ 191251 h 606722"/>
              <a:gd name="connsiteX76" fmla="*/ 389647 w 581177"/>
              <a:gd name="connsiteY76" fmla="*/ 290164 h 606722"/>
              <a:gd name="connsiteX77" fmla="*/ 387422 w 581177"/>
              <a:gd name="connsiteY77" fmla="*/ 311049 h 606722"/>
              <a:gd name="connsiteX78" fmla="*/ 424535 w 581177"/>
              <a:gd name="connsiteY78" fmla="*/ 322069 h 606722"/>
              <a:gd name="connsiteX79" fmla="*/ 449099 w 581177"/>
              <a:gd name="connsiteY79" fmla="*/ 237375 h 606722"/>
              <a:gd name="connsiteX80" fmla="*/ 290588 w 581177"/>
              <a:gd name="connsiteY80" fmla="*/ 79095 h 606722"/>
              <a:gd name="connsiteX81" fmla="*/ 429341 w 581177"/>
              <a:gd name="connsiteY81" fmla="*/ 39547 h 606722"/>
              <a:gd name="connsiteX82" fmla="*/ 382616 w 581177"/>
              <a:gd name="connsiteY82" fmla="*/ 62209 h 606722"/>
              <a:gd name="connsiteX83" fmla="*/ 466010 w 581177"/>
              <a:gd name="connsiteY83" fmla="*/ 145482 h 606722"/>
              <a:gd name="connsiteX84" fmla="*/ 488705 w 581177"/>
              <a:gd name="connsiteY84" fmla="*/ 98913 h 606722"/>
              <a:gd name="connsiteX85" fmla="*/ 429341 w 581177"/>
              <a:gd name="connsiteY85" fmla="*/ 39547 h 606722"/>
              <a:gd name="connsiteX86" fmla="*/ 151925 w 581177"/>
              <a:gd name="connsiteY86" fmla="*/ 39547 h 606722"/>
              <a:gd name="connsiteX87" fmla="*/ 92472 w 581177"/>
              <a:gd name="connsiteY87" fmla="*/ 98913 h 606722"/>
              <a:gd name="connsiteX88" fmla="*/ 115167 w 581177"/>
              <a:gd name="connsiteY88" fmla="*/ 145482 h 606722"/>
              <a:gd name="connsiteX89" fmla="*/ 198650 w 581177"/>
              <a:gd name="connsiteY89" fmla="*/ 62209 h 606722"/>
              <a:gd name="connsiteX90" fmla="*/ 151925 w 581177"/>
              <a:gd name="connsiteY90" fmla="*/ 39547 h 606722"/>
              <a:gd name="connsiteX91" fmla="*/ 151925 w 581177"/>
              <a:gd name="connsiteY91" fmla="*/ 0 h 606722"/>
              <a:gd name="connsiteX92" fmla="*/ 236298 w 581177"/>
              <a:gd name="connsiteY92" fmla="*/ 47101 h 606722"/>
              <a:gd name="connsiteX93" fmla="*/ 290588 w 581177"/>
              <a:gd name="connsiteY93" fmla="*/ 39547 h 606722"/>
              <a:gd name="connsiteX94" fmla="*/ 344968 w 581177"/>
              <a:gd name="connsiteY94" fmla="*/ 47101 h 606722"/>
              <a:gd name="connsiteX95" fmla="*/ 429341 w 581177"/>
              <a:gd name="connsiteY95" fmla="*/ 0 h 606722"/>
              <a:gd name="connsiteX96" fmla="*/ 528399 w 581177"/>
              <a:gd name="connsiteY96" fmla="*/ 98913 h 606722"/>
              <a:gd name="connsiteX97" fmla="*/ 481140 w 581177"/>
              <a:gd name="connsiteY97" fmla="*/ 183163 h 606722"/>
              <a:gd name="connsiteX98" fmla="*/ 488705 w 581177"/>
              <a:gd name="connsiteY98" fmla="*/ 237375 h 606722"/>
              <a:gd name="connsiteX99" fmla="*/ 455597 w 581177"/>
              <a:gd name="connsiteY99" fmla="*/ 346952 h 606722"/>
              <a:gd name="connsiteX100" fmla="*/ 459780 w 581177"/>
              <a:gd name="connsiteY100" fmla="*/ 352196 h 606722"/>
              <a:gd name="connsiteX101" fmla="*/ 546022 w 581177"/>
              <a:gd name="connsiteY101" fmla="*/ 428714 h 606722"/>
              <a:gd name="connsiteX102" fmla="*/ 581177 w 581177"/>
              <a:gd name="connsiteY102" fmla="*/ 547356 h 606722"/>
              <a:gd name="connsiteX103" fmla="*/ 521724 w 581177"/>
              <a:gd name="connsiteY103" fmla="*/ 606722 h 606722"/>
              <a:gd name="connsiteX104" fmla="*/ 59453 w 581177"/>
              <a:gd name="connsiteY104" fmla="*/ 606722 h 606722"/>
              <a:gd name="connsiteX105" fmla="*/ 0 w 581177"/>
              <a:gd name="connsiteY105" fmla="*/ 547356 h 606722"/>
              <a:gd name="connsiteX106" fmla="*/ 35244 w 581177"/>
              <a:gd name="connsiteY106" fmla="*/ 428714 h 606722"/>
              <a:gd name="connsiteX107" fmla="*/ 121486 w 581177"/>
              <a:gd name="connsiteY107" fmla="*/ 352196 h 606722"/>
              <a:gd name="connsiteX108" fmla="*/ 125670 w 581177"/>
              <a:gd name="connsiteY108" fmla="*/ 346952 h 606722"/>
              <a:gd name="connsiteX109" fmla="*/ 92472 w 581177"/>
              <a:gd name="connsiteY109" fmla="*/ 237375 h 606722"/>
              <a:gd name="connsiteX110" fmla="*/ 100037 w 581177"/>
              <a:gd name="connsiteY110" fmla="*/ 183163 h 606722"/>
              <a:gd name="connsiteX111" fmla="*/ 52867 w 581177"/>
              <a:gd name="connsiteY111" fmla="*/ 98913 h 606722"/>
              <a:gd name="connsiteX112" fmla="*/ 151925 w 581177"/>
              <a:gd name="connsiteY11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81177" h="606722">
                <a:moveTo>
                  <a:pt x="402908" y="501144"/>
                </a:moveTo>
                <a:cubicBezTo>
                  <a:pt x="384663" y="501144"/>
                  <a:pt x="369888" y="515985"/>
                  <a:pt x="369888" y="534115"/>
                </a:cubicBezTo>
                <a:cubicBezTo>
                  <a:pt x="369888" y="552333"/>
                  <a:pt x="384663" y="567086"/>
                  <a:pt x="402908" y="567086"/>
                </a:cubicBezTo>
                <a:lnTo>
                  <a:pt x="429341" y="567086"/>
                </a:lnTo>
                <a:cubicBezTo>
                  <a:pt x="447497" y="567086"/>
                  <a:pt x="462361" y="552333"/>
                  <a:pt x="462361" y="534115"/>
                </a:cubicBezTo>
                <a:cubicBezTo>
                  <a:pt x="462361" y="515985"/>
                  <a:pt x="447497" y="501144"/>
                  <a:pt x="429341" y="501144"/>
                </a:cubicBezTo>
                <a:close/>
                <a:moveTo>
                  <a:pt x="151925" y="501144"/>
                </a:moveTo>
                <a:cubicBezTo>
                  <a:pt x="133680" y="501144"/>
                  <a:pt x="118905" y="515985"/>
                  <a:pt x="118905" y="534115"/>
                </a:cubicBezTo>
                <a:cubicBezTo>
                  <a:pt x="118905" y="552333"/>
                  <a:pt x="133680" y="567086"/>
                  <a:pt x="151925" y="567086"/>
                </a:cubicBezTo>
                <a:lnTo>
                  <a:pt x="178358" y="567086"/>
                </a:lnTo>
                <a:cubicBezTo>
                  <a:pt x="196514" y="567086"/>
                  <a:pt x="211378" y="552333"/>
                  <a:pt x="211378" y="534115"/>
                </a:cubicBezTo>
                <a:cubicBezTo>
                  <a:pt x="211378" y="515985"/>
                  <a:pt x="196514" y="501144"/>
                  <a:pt x="178358" y="501144"/>
                </a:cubicBezTo>
                <a:close/>
                <a:moveTo>
                  <a:pt x="482297" y="414850"/>
                </a:moveTo>
                <a:cubicBezTo>
                  <a:pt x="482475" y="417605"/>
                  <a:pt x="482564" y="420360"/>
                  <a:pt x="482564" y="423204"/>
                </a:cubicBezTo>
                <a:cubicBezTo>
                  <a:pt x="482564" y="440889"/>
                  <a:pt x="478737" y="457952"/>
                  <a:pt x="470994" y="474749"/>
                </a:cubicBezTo>
                <a:cubicBezTo>
                  <a:pt x="489684" y="487902"/>
                  <a:pt x="501966" y="509586"/>
                  <a:pt x="501966" y="534115"/>
                </a:cubicBezTo>
                <a:cubicBezTo>
                  <a:pt x="501966" y="546023"/>
                  <a:pt x="499029" y="557221"/>
                  <a:pt x="493956" y="567086"/>
                </a:cubicBezTo>
                <a:lnTo>
                  <a:pt x="521724" y="567086"/>
                </a:lnTo>
                <a:cubicBezTo>
                  <a:pt x="532671" y="567086"/>
                  <a:pt x="541572" y="558288"/>
                  <a:pt x="541572" y="547356"/>
                </a:cubicBezTo>
                <a:cubicBezTo>
                  <a:pt x="541572" y="496167"/>
                  <a:pt x="519321" y="448176"/>
                  <a:pt x="482297" y="414850"/>
                </a:cubicBezTo>
                <a:close/>
                <a:moveTo>
                  <a:pt x="98969" y="414850"/>
                </a:moveTo>
                <a:cubicBezTo>
                  <a:pt x="61945" y="448176"/>
                  <a:pt x="39694" y="496167"/>
                  <a:pt x="39694" y="547356"/>
                </a:cubicBezTo>
                <a:cubicBezTo>
                  <a:pt x="39694" y="558288"/>
                  <a:pt x="48506" y="567086"/>
                  <a:pt x="59453" y="567086"/>
                </a:cubicBezTo>
                <a:lnTo>
                  <a:pt x="87221" y="567086"/>
                </a:lnTo>
                <a:cubicBezTo>
                  <a:pt x="82148" y="557221"/>
                  <a:pt x="79300" y="546023"/>
                  <a:pt x="79300" y="534115"/>
                </a:cubicBezTo>
                <a:cubicBezTo>
                  <a:pt x="79300" y="509586"/>
                  <a:pt x="91582" y="487902"/>
                  <a:pt x="110272" y="474749"/>
                </a:cubicBezTo>
                <a:cubicBezTo>
                  <a:pt x="102440" y="457952"/>
                  <a:pt x="98613" y="440889"/>
                  <a:pt x="98613" y="423204"/>
                </a:cubicBezTo>
                <a:cubicBezTo>
                  <a:pt x="98613" y="420360"/>
                  <a:pt x="98791" y="417605"/>
                  <a:pt x="98969" y="414850"/>
                </a:cubicBezTo>
                <a:close/>
                <a:moveTo>
                  <a:pt x="204524" y="350063"/>
                </a:moveTo>
                <a:cubicBezTo>
                  <a:pt x="166788" y="350063"/>
                  <a:pt x="138219" y="381523"/>
                  <a:pt x="138219" y="423204"/>
                </a:cubicBezTo>
                <a:cubicBezTo>
                  <a:pt x="138219" y="436445"/>
                  <a:pt x="141423" y="448887"/>
                  <a:pt x="148009" y="461685"/>
                </a:cubicBezTo>
                <a:cubicBezTo>
                  <a:pt x="149255" y="461685"/>
                  <a:pt x="150590" y="461596"/>
                  <a:pt x="151925" y="461596"/>
                </a:cubicBezTo>
                <a:lnTo>
                  <a:pt x="178358" y="461596"/>
                </a:lnTo>
                <a:cubicBezTo>
                  <a:pt x="218409" y="461596"/>
                  <a:pt x="250983" y="494123"/>
                  <a:pt x="250983" y="534115"/>
                </a:cubicBezTo>
                <a:cubicBezTo>
                  <a:pt x="250983" y="546023"/>
                  <a:pt x="248135" y="557221"/>
                  <a:pt x="243062" y="567086"/>
                </a:cubicBezTo>
                <a:lnTo>
                  <a:pt x="338204" y="567086"/>
                </a:lnTo>
                <a:cubicBezTo>
                  <a:pt x="333131" y="557221"/>
                  <a:pt x="330283" y="546023"/>
                  <a:pt x="330283" y="534115"/>
                </a:cubicBezTo>
                <a:cubicBezTo>
                  <a:pt x="330283" y="494123"/>
                  <a:pt x="362857" y="461596"/>
                  <a:pt x="402908" y="461596"/>
                </a:cubicBezTo>
                <a:lnTo>
                  <a:pt x="429341" y="461596"/>
                </a:lnTo>
                <a:cubicBezTo>
                  <a:pt x="430676" y="461596"/>
                  <a:pt x="431922" y="461685"/>
                  <a:pt x="433257" y="461685"/>
                </a:cubicBezTo>
                <a:cubicBezTo>
                  <a:pt x="439843" y="448887"/>
                  <a:pt x="442958" y="436445"/>
                  <a:pt x="442958" y="423204"/>
                </a:cubicBezTo>
                <a:cubicBezTo>
                  <a:pt x="442958" y="381523"/>
                  <a:pt x="414478" y="350063"/>
                  <a:pt x="376742" y="350063"/>
                </a:cubicBezTo>
                <a:cubicBezTo>
                  <a:pt x="327435" y="350063"/>
                  <a:pt x="310347" y="407385"/>
                  <a:pt x="309724" y="409873"/>
                </a:cubicBezTo>
                <a:cubicBezTo>
                  <a:pt x="307321" y="418405"/>
                  <a:pt x="299489" y="424270"/>
                  <a:pt x="290588" y="424270"/>
                </a:cubicBezTo>
                <a:cubicBezTo>
                  <a:pt x="281688" y="424270"/>
                  <a:pt x="273945" y="418316"/>
                  <a:pt x="271542" y="409784"/>
                </a:cubicBezTo>
                <a:cubicBezTo>
                  <a:pt x="270830" y="407385"/>
                  <a:pt x="253831" y="350063"/>
                  <a:pt x="204524" y="350063"/>
                </a:cubicBezTo>
                <a:close/>
                <a:moveTo>
                  <a:pt x="290624" y="230820"/>
                </a:moveTo>
                <a:cubicBezTo>
                  <a:pt x="301556" y="230820"/>
                  <a:pt x="310418" y="239666"/>
                  <a:pt x="310418" y="250579"/>
                </a:cubicBezTo>
                <a:cubicBezTo>
                  <a:pt x="310418" y="261492"/>
                  <a:pt x="301556" y="270338"/>
                  <a:pt x="290624" y="270338"/>
                </a:cubicBezTo>
                <a:cubicBezTo>
                  <a:pt x="279692" y="270338"/>
                  <a:pt x="270830" y="261492"/>
                  <a:pt x="270830" y="250579"/>
                </a:cubicBezTo>
                <a:cubicBezTo>
                  <a:pt x="270830" y="239666"/>
                  <a:pt x="279692" y="230820"/>
                  <a:pt x="290624" y="230820"/>
                </a:cubicBezTo>
                <a:close/>
                <a:moveTo>
                  <a:pt x="290588" y="230798"/>
                </a:moveTo>
                <a:cubicBezTo>
                  <a:pt x="257836" y="230798"/>
                  <a:pt x="231225" y="257459"/>
                  <a:pt x="231225" y="290164"/>
                </a:cubicBezTo>
                <a:cubicBezTo>
                  <a:pt x="231225" y="299140"/>
                  <a:pt x="233183" y="307938"/>
                  <a:pt x="237099" y="315936"/>
                </a:cubicBezTo>
                <a:cubicBezTo>
                  <a:pt x="256857" y="322868"/>
                  <a:pt x="274123" y="336377"/>
                  <a:pt x="288185" y="355840"/>
                </a:cubicBezTo>
                <a:cubicBezTo>
                  <a:pt x="289075" y="356995"/>
                  <a:pt x="289876" y="358150"/>
                  <a:pt x="290588" y="359305"/>
                </a:cubicBezTo>
                <a:cubicBezTo>
                  <a:pt x="291389" y="358150"/>
                  <a:pt x="292191" y="356995"/>
                  <a:pt x="293081" y="355840"/>
                </a:cubicBezTo>
                <a:cubicBezTo>
                  <a:pt x="307054" y="336377"/>
                  <a:pt x="324409" y="322868"/>
                  <a:pt x="344167" y="315936"/>
                </a:cubicBezTo>
                <a:cubicBezTo>
                  <a:pt x="347994" y="307938"/>
                  <a:pt x="350041" y="299140"/>
                  <a:pt x="350041" y="290164"/>
                </a:cubicBezTo>
                <a:cubicBezTo>
                  <a:pt x="350041" y="257459"/>
                  <a:pt x="323430" y="230798"/>
                  <a:pt x="290588" y="230798"/>
                </a:cubicBezTo>
                <a:close/>
                <a:moveTo>
                  <a:pt x="350075" y="138449"/>
                </a:moveTo>
                <a:cubicBezTo>
                  <a:pt x="361026" y="138449"/>
                  <a:pt x="369904" y="147311"/>
                  <a:pt x="369904" y="158243"/>
                </a:cubicBezTo>
                <a:cubicBezTo>
                  <a:pt x="369904" y="169175"/>
                  <a:pt x="361026" y="178037"/>
                  <a:pt x="350075" y="178037"/>
                </a:cubicBezTo>
                <a:cubicBezTo>
                  <a:pt x="339124" y="178037"/>
                  <a:pt x="330246" y="169175"/>
                  <a:pt x="330246" y="158243"/>
                </a:cubicBezTo>
                <a:cubicBezTo>
                  <a:pt x="330246" y="147311"/>
                  <a:pt x="339124" y="138449"/>
                  <a:pt x="350075" y="138449"/>
                </a:cubicBezTo>
                <a:close/>
                <a:moveTo>
                  <a:pt x="231173" y="138449"/>
                </a:moveTo>
                <a:cubicBezTo>
                  <a:pt x="242124" y="138449"/>
                  <a:pt x="251002" y="147311"/>
                  <a:pt x="251002" y="158243"/>
                </a:cubicBezTo>
                <a:cubicBezTo>
                  <a:pt x="251002" y="169175"/>
                  <a:pt x="242124" y="178037"/>
                  <a:pt x="231173" y="178037"/>
                </a:cubicBezTo>
                <a:cubicBezTo>
                  <a:pt x="220222" y="178037"/>
                  <a:pt x="211344" y="169175"/>
                  <a:pt x="211344" y="158243"/>
                </a:cubicBezTo>
                <a:cubicBezTo>
                  <a:pt x="211344" y="147311"/>
                  <a:pt x="220222" y="138449"/>
                  <a:pt x="231173" y="138449"/>
                </a:cubicBezTo>
                <a:close/>
                <a:moveTo>
                  <a:pt x="290588" y="79095"/>
                </a:moveTo>
                <a:cubicBezTo>
                  <a:pt x="203189" y="79095"/>
                  <a:pt x="132078" y="150103"/>
                  <a:pt x="132078" y="237375"/>
                </a:cubicBezTo>
                <a:cubicBezTo>
                  <a:pt x="132078" y="267857"/>
                  <a:pt x="140622" y="296829"/>
                  <a:pt x="156642" y="322069"/>
                </a:cubicBezTo>
                <a:cubicBezTo>
                  <a:pt x="168123" y="316114"/>
                  <a:pt x="180583" y="312382"/>
                  <a:pt x="193755" y="311049"/>
                </a:cubicBezTo>
                <a:cubicBezTo>
                  <a:pt x="192331" y="304206"/>
                  <a:pt x="191530" y="297274"/>
                  <a:pt x="191530" y="290164"/>
                </a:cubicBezTo>
                <a:cubicBezTo>
                  <a:pt x="191530" y="235597"/>
                  <a:pt x="236031" y="191251"/>
                  <a:pt x="290588" y="191251"/>
                </a:cubicBezTo>
                <a:cubicBezTo>
                  <a:pt x="345235" y="191251"/>
                  <a:pt x="389647" y="235597"/>
                  <a:pt x="389647" y="290164"/>
                </a:cubicBezTo>
                <a:cubicBezTo>
                  <a:pt x="389647" y="297274"/>
                  <a:pt x="388935" y="304206"/>
                  <a:pt x="387422" y="311049"/>
                </a:cubicBezTo>
                <a:cubicBezTo>
                  <a:pt x="400594" y="312382"/>
                  <a:pt x="413143" y="316114"/>
                  <a:pt x="424535" y="322069"/>
                </a:cubicBezTo>
                <a:cubicBezTo>
                  <a:pt x="440644" y="296829"/>
                  <a:pt x="449099" y="267857"/>
                  <a:pt x="449099" y="237375"/>
                </a:cubicBezTo>
                <a:cubicBezTo>
                  <a:pt x="449099" y="150103"/>
                  <a:pt x="377988" y="79095"/>
                  <a:pt x="290588" y="79095"/>
                </a:cubicBezTo>
                <a:close/>
                <a:moveTo>
                  <a:pt x="429341" y="39547"/>
                </a:moveTo>
                <a:cubicBezTo>
                  <a:pt x="410918" y="39547"/>
                  <a:pt x="393741" y="48257"/>
                  <a:pt x="382616" y="62209"/>
                </a:cubicBezTo>
                <a:cubicBezTo>
                  <a:pt x="418127" y="80961"/>
                  <a:pt x="447319" y="110022"/>
                  <a:pt x="466010" y="145482"/>
                </a:cubicBezTo>
                <a:cubicBezTo>
                  <a:pt x="480072" y="134462"/>
                  <a:pt x="488705" y="117309"/>
                  <a:pt x="488705" y="98913"/>
                </a:cubicBezTo>
                <a:cubicBezTo>
                  <a:pt x="488705" y="66209"/>
                  <a:pt x="462094" y="39547"/>
                  <a:pt x="429341" y="39547"/>
                </a:cubicBezTo>
                <a:close/>
                <a:moveTo>
                  <a:pt x="151925" y="39547"/>
                </a:moveTo>
                <a:cubicBezTo>
                  <a:pt x="119172" y="39547"/>
                  <a:pt x="92472" y="66209"/>
                  <a:pt x="92472" y="98913"/>
                </a:cubicBezTo>
                <a:cubicBezTo>
                  <a:pt x="92472" y="117309"/>
                  <a:pt x="101194" y="134462"/>
                  <a:pt x="115167" y="145482"/>
                </a:cubicBezTo>
                <a:cubicBezTo>
                  <a:pt x="133947" y="110022"/>
                  <a:pt x="163050" y="80961"/>
                  <a:pt x="198650" y="62209"/>
                </a:cubicBezTo>
                <a:cubicBezTo>
                  <a:pt x="187525" y="48257"/>
                  <a:pt x="170348" y="39547"/>
                  <a:pt x="151925" y="39547"/>
                </a:cubicBezTo>
                <a:close/>
                <a:moveTo>
                  <a:pt x="151925" y="0"/>
                </a:moveTo>
                <a:cubicBezTo>
                  <a:pt x="186546" y="0"/>
                  <a:pt x="218498" y="18307"/>
                  <a:pt x="236298" y="47101"/>
                </a:cubicBezTo>
                <a:cubicBezTo>
                  <a:pt x="253564" y="42213"/>
                  <a:pt x="271809" y="39547"/>
                  <a:pt x="290588" y="39547"/>
                </a:cubicBezTo>
                <a:cubicBezTo>
                  <a:pt x="309457" y="39547"/>
                  <a:pt x="327702" y="42213"/>
                  <a:pt x="344968" y="47101"/>
                </a:cubicBezTo>
                <a:cubicBezTo>
                  <a:pt x="362768" y="18307"/>
                  <a:pt x="394720" y="0"/>
                  <a:pt x="429341" y="0"/>
                </a:cubicBezTo>
                <a:cubicBezTo>
                  <a:pt x="483899" y="0"/>
                  <a:pt x="528399" y="44346"/>
                  <a:pt x="528399" y="98913"/>
                </a:cubicBezTo>
                <a:cubicBezTo>
                  <a:pt x="528399" y="133484"/>
                  <a:pt x="509976" y="165389"/>
                  <a:pt x="481140" y="183163"/>
                </a:cubicBezTo>
                <a:cubicBezTo>
                  <a:pt x="486124" y="200404"/>
                  <a:pt x="488705" y="218623"/>
                  <a:pt x="488705" y="237375"/>
                </a:cubicBezTo>
                <a:cubicBezTo>
                  <a:pt x="488705" y="276389"/>
                  <a:pt x="477046" y="314692"/>
                  <a:pt x="455597" y="346952"/>
                </a:cubicBezTo>
                <a:cubicBezTo>
                  <a:pt x="457021" y="348641"/>
                  <a:pt x="458445" y="350418"/>
                  <a:pt x="459780" y="352196"/>
                </a:cubicBezTo>
                <a:cubicBezTo>
                  <a:pt x="494846" y="369526"/>
                  <a:pt x="524572" y="395831"/>
                  <a:pt x="546022" y="428714"/>
                </a:cubicBezTo>
                <a:cubicBezTo>
                  <a:pt x="568984" y="463995"/>
                  <a:pt x="581177" y="505054"/>
                  <a:pt x="581177" y="547356"/>
                </a:cubicBezTo>
                <a:cubicBezTo>
                  <a:pt x="581177" y="580061"/>
                  <a:pt x="554566" y="606722"/>
                  <a:pt x="521724" y="606722"/>
                </a:cubicBezTo>
                <a:lnTo>
                  <a:pt x="59453" y="606722"/>
                </a:lnTo>
                <a:cubicBezTo>
                  <a:pt x="26700" y="606722"/>
                  <a:pt x="0" y="580061"/>
                  <a:pt x="0" y="547356"/>
                </a:cubicBezTo>
                <a:cubicBezTo>
                  <a:pt x="0" y="505054"/>
                  <a:pt x="12193" y="463995"/>
                  <a:pt x="35244" y="428714"/>
                </a:cubicBezTo>
                <a:cubicBezTo>
                  <a:pt x="56694" y="395831"/>
                  <a:pt x="86420" y="369526"/>
                  <a:pt x="121486" y="352196"/>
                </a:cubicBezTo>
                <a:cubicBezTo>
                  <a:pt x="122821" y="350418"/>
                  <a:pt x="124246" y="348641"/>
                  <a:pt x="125670" y="346952"/>
                </a:cubicBezTo>
                <a:cubicBezTo>
                  <a:pt x="104131" y="314692"/>
                  <a:pt x="92472" y="276389"/>
                  <a:pt x="92472" y="237375"/>
                </a:cubicBezTo>
                <a:cubicBezTo>
                  <a:pt x="92472" y="218623"/>
                  <a:pt x="95142" y="200404"/>
                  <a:pt x="100037" y="183163"/>
                </a:cubicBezTo>
                <a:cubicBezTo>
                  <a:pt x="71201" y="165389"/>
                  <a:pt x="52867" y="133484"/>
                  <a:pt x="52867" y="98913"/>
                </a:cubicBezTo>
                <a:cubicBezTo>
                  <a:pt x="52867" y="44346"/>
                  <a:pt x="97278" y="0"/>
                  <a:pt x="151925" y="0"/>
                </a:cubicBezTo>
                <a:close/>
              </a:path>
            </a:pathLst>
          </a:custGeom>
          <a:solidFill>
            <a:srgbClr val="A8D1A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" grpId="0" animBg="1"/>
      <p:bldP spid="889" grpId="0" animBg="1"/>
      <p:bldP spid="891" grpId="0" animBg="1"/>
      <p:bldP spid="892" grpId="0" animBg="1"/>
      <p:bldP spid="894" grpId="0" animBg="1"/>
      <p:bldP spid="897" grpId="0" animBg="1"/>
      <p:bldP spid="8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It is a long established fact that a reader will be distracted by the</a:t>
            </a:r>
          </a:p>
        </p:txBody>
      </p:sp>
      <p:sp>
        <p:nvSpPr>
          <p:cNvPr id="772" name="Shape 7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Examples of our wonderful works</a:t>
            </a:r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A2E2D590-52C5-4D13-939D-26B9F671CD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D0498A81-98DF-4561-85B3-A689022C21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B597B8B5-A19C-489A-BF0F-8C594ADC69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73" name="Shape 773"/>
          <p:cNvSpPr/>
          <p:nvPr/>
        </p:nvSpPr>
        <p:spPr>
          <a:xfrm>
            <a:off x="1342666" y="4867985"/>
            <a:ext cx="1974901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MOBILE MOCK UP</a:t>
            </a:r>
          </a:p>
        </p:txBody>
      </p:sp>
      <p:sp>
        <p:nvSpPr>
          <p:cNvPr id="774" name="Shape 774"/>
          <p:cNvSpPr/>
          <p:nvPr/>
        </p:nvSpPr>
        <p:spPr>
          <a:xfrm>
            <a:off x="977181" y="5309340"/>
            <a:ext cx="2705870" cy="70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reader distracted by the readable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content of a when looking</a:t>
            </a:r>
          </a:p>
        </p:txBody>
      </p:sp>
      <p:sp>
        <p:nvSpPr>
          <p:cNvPr id="775" name="Shape 775"/>
          <p:cNvSpPr/>
          <p:nvPr/>
        </p:nvSpPr>
        <p:spPr>
          <a:xfrm>
            <a:off x="5019583" y="4867985"/>
            <a:ext cx="2152833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PHOTO In PHABLET</a:t>
            </a:r>
          </a:p>
        </p:txBody>
      </p:sp>
      <p:sp>
        <p:nvSpPr>
          <p:cNvPr id="776" name="Shape 776"/>
          <p:cNvSpPr/>
          <p:nvPr/>
        </p:nvSpPr>
        <p:spPr>
          <a:xfrm>
            <a:off x="4743066" y="5309340"/>
            <a:ext cx="2705870" cy="70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reader distracted by the readable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content of a when looking</a:t>
            </a:r>
          </a:p>
        </p:txBody>
      </p:sp>
      <p:sp>
        <p:nvSpPr>
          <p:cNvPr id="777" name="Shape 777"/>
          <p:cNvSpPr/>
          <p:nvPr/>
        </p:nvSpPr>
        <p:spPr>
          <a:xfrm>
            <a:off x="8622271" y="4867985"/>
            <a:ext cx="2415726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/>
            </a:lvl1pPr>
          </a:lstStyle>
          <a:p>
            <a:pPr algn="ctr" defTabSz="412750" hangingPunct="0"/>
            <a:r>
              <a:rPr sz="1700" kern="0" cap="all" dirty="0">
                <a:solidFill>
                  <a:srgbClr val="515252"/>
                </a:solidFill>
                <a:cs typeface="+mn-ea"/>
                <a:sym typeface="+mn-lt"/>
              </a:rPr>
              <a:t>Designer Additions</a:t>
            </a:r>
          </a:p>
        </p:txBody>
      </p:sp>
      <p:sp>
        <p:nvSpPr>
          <p:cNvPr id="778" name="Shape 778"/>
          <p:cNvSpPr/>
          <p:nvPr/>
        </p:nvSpPr>
        <p:spPr>
          <a:xfrm>
            <a:off x="8477200" y="5309340"/>
            <a:ext cx="2705870" cy="70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mc="http://schemas.openxmlformats.org/markup-compatibility/2006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It is a long established fact that a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reader distracted by the readable</a:t>
            </a:r>
          </a:p>
          <a:p>
            <a:pPr algn="ctr" defTabSz="412750" hangingPunct="0"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 kern="0" dirty="0">
                <a:solidFill>
                  <a:srgbClr val="717172"/>
                </a:solidFill>
                <a:cs typeface="+mn-ea"/>
                <a:sym typeface="+mn-lt"/>
              </a:rPr>
              <a:t>content of a when looking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59AA57-1291-454F-BA53-0395B932F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B61FB09B-0099-4C87-AEB8-338C54A3C041}"/>
              </a:ext>
            </a:extLst>
          </p:cNvPr>
          <p:cNvSpPr txBox="1"/>
          <p:nvPr/>
        </p:nvSpPr>
        <p:spPr>
          <a:xfrm>
            <a:off x="5777158" y="1211798"/>
            <a:ext cx="37202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cs typeface="+mn-ea"/>
                <a:sym typeface="+mn-lt"/>
              </a:rPr>
              <a:t>PART 02</a:t>
            </a:r>
          </a:p>
        </p:txBody>
      </p:sp>
    </p:spTree>
    <p:extLst>
      <p:ext uri="{BB962C8B-B14F-4D97-AF65-F5344CB8AC3E}">
        <p14:creationId xmlns:p14="http://schemas.microsoft.com/office/powerpoint/2010/main" val="21891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9E771E-C4E8-475F-BE32-8917C2E63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446">
            <a:extLst>
              <a:ext uri="{FF2B5EF4-FFF2-40B4-BE49-F238E27FC236}">
                <a16:creationId xmlns:a16="http://schemas.microsoft.com/office/drawing/2014/main" id="{010BD495-D95C-46C4-B6C4-1533D0912B45}"/>
              </a:ext>
            </a:extLst>
          </p:cNvPr>
          <p:cNvSpPr/>
          <p:nvPr/>
        </p:nvSpPr>
        <p:spPr>
          <a:xfrm flipH="1" flipV="1">
            <a:off x="0" y="4104832"/>
            <a:ext cx="9881082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Shape 448">
            <a:extLst>
              <a:ext uri="{FF2B5EF4-FFF2-40B4-BE49-F238E27FC236}">
                <a16:creationId xmlns:a16="http://schemas.microsoft.com/office/drawing/2014/main" id="{4089FC90-F44A-4AB9-BDEE-3021F9885DD7}"/>
              </a:ext>
            </a:extLst>
          </p:cNvPr>
          <p:cNvSpPr txBox="1">
            <a:spLocks/>
          </p:cNvSpPr>
          <p:nvPr/>
        </p:nvSpPr>
        <p:spPr>
          <a:xfrm>
            <a:off x="3774356" y="1018204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  <a:ea typeface="+mn-ea"/>
                <a:cs typeface="+mn-ea"/>
                <a:sym typeface="+mn-lt"/>
              </a:rPr>
              <a:t>Horizontal company timeline</a:t>
            </a:r>
          </a:p>
        </p:txBody>
      </p:sp>
      <p:sp>
        <p:nvSpPr>
          <p:cNvPr id="7" name="Shape 449">
            <a:extLst>
              <a:ext uri="{FF2B5EF4-FFF2-40B4-BE49-F238E27FC236}">
                <a16:creationId xmlns:a16="http://schemas.microsoft.com/office/drawing/2014/main" id="{397F00DB-9A4C-4D8D-BB61-9B8D2CC57207}"/>
              </a:ext>
            </a:extLst>
          </p:cNvPr>
          <p:cNvSpPr/>
          <p:nvPr/>
        </p:nvSpPr>
        <p:spPr>
          <a:xfrm>
            <a:off x="9827621" y="3407351"/>
            <a:ext cx="1394963" cy="1394963"/>
          </a:xfrm>
          <a:prstGeom prst="ellipse">
            <a:avLst/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Shape 450">
            <a:extLst>
              <a:ext uri="{FF2B5EF4-FFF2-40B4-BE49-F238E27FC236}">
                <a16:creationId xmlns:a16="http://schemas.microsoft.com/office/drawing/2014/main" id="{113D557E-B141-4D38-96B1-77746BFC4333}"/>
              </a:ext>
            </a:extLst>
          </p:cNvPr>
          <p:cNvSpPr/>
          <p:nvPr/>
        </p:nvSpPr>
        <p:spPr>
          <a:xfrm>
            <a:off x="850778" y="3349417"/>
            <a:ext cx="2967159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5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defTabSz="412750" hangingPunct="0"/>
            <a:r>
              <a:rPr sz="1750" kern="0" dirty="0">
                <a:solidFill>
                  <a:srgbClr val="515252"/>
                </a:solidFill>
                <a:cs typeface="+mn-ea"/>
                <a:sym typeface="+mn-lt"/>
              </a:rPr>
              <a:t>The winner in competitions</a:t>
            </a:r>
          </a:p>
        </p:txBody>
      </p:sp>
      <p:sp>
        <p:nvSpPr>
          <p:cNvPr id="9" name="Shape 451">
            <a:extLst>
              <a:ext uri="{FF2B5EF4-FFF2-40B4-BE49-F238E27FC236}">
                <a16:creationId xmlns:a16="http://schemas.microsoft.com/office/drawing/2014/main" id="{E7F4F678-E491-4C12-B146-7F70DC38BBBC}"/>
              </a:ext>
            </a:extLst>
          </p:cNvPr>
          <p:cNvSpPr/>
          <p:nvPr/>
        </p:nvSpPr>
        <p:spPr>
          <a:xfrm>
            <a:off x="852752" y="4530177"/>
            <a:ext cx="3284554" cy="69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available, but the majority have suffered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alte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some form, by injected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humour</a:t>
            </a: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, or</a:t>
            </a:r>
          </a:p>
        </p:txBody>
      </p:sp>
      <p:sp>
        <p:nvSpPr>
          <p:cNvPr id="10" name="Shape 452">
            <a:extLst>
              <a:ext uri="{FF2B5EF4-FFF2-40B4-BE49-F238E27FC236}">
                <a16:creationId xmlns:a16="http://schemas.microsoft.com/office/drawing/2014/main" id="{56B90700-11CF-4D6A-90E6-0C016FF5D733}"/>
              </a:ext>
            </a:extLst>
          </p:cNvPr>
          <p:cNvSpPr/>
          <p:nvPr/>
        </p:nvSpPr>
        <p:spPr>
          <a:xfrm>
            <a:off x="5769494" y="3349418"/>
            <a:ext cx="249427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5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defTabSz="412750" hangingPunct="0"/>
            <a:r>
              <a:rPr sz="1750" kern="0" dirty="0">
                <a:solidFill>
                  <a:srgbClr val="515252"/>
                </a:solidFill>
                <a:cs typeface="+mn-ea"/>
                <a:sym typeface="+mn-lt"/>
              </a:rPr>
              <a:t>We are waiting for you</a:t>
            </a:r>
          </a:p>
        </p:txBody>
      </p:sp>
      <p:sp>
        <p:nvSpPr>
          <p:cNvPr id="11" name="Shape 453">
            <a:extLst>
              <a:ext uri="{FF2B5EF4-FFF2-40B4-BE49-F238E27FC236}">
                <a16:creationId xmlns:a16="http://schemas.microsoft.com/office/drawing/2014/main" id="{8D9259A0-184A-4F0F-B236-32E319518254}"/>
              </a:ext>
            </a:extLst>
          </p:cNvPr>
          <p:cNvSpPr/>
          <p:nvPr/>
        </p:nvSpPr>
        <p:spPr>
          <a:xfrm>
            <a:off x="5770126" y="4530177"/>
            <a:ext cx="3284554" cy="69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available, but the majority have suffered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alte</a:t>
            </a:r>
            <a:endParaRPr sz="1100" kern="0" dirty="0">
              <a:solidFill>
                <a:srgbClr val="717172"/>
              </a:solidFill>
              <a:cs typeface="+mn-ea"/>
              <a:sym typeface="+mn-lt"/>
            </a:endParaRP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some form, by injected </a:t>
            </a:r>
            <a:r>
              <a:rPr sz="1100" kern="0" dirty="0" err="1">
                <a:solidFill>
                  <a:srgbClr val="717172"/>
                </a:solidFill>
                <a:cs typeface="+mn-ea"/>
                <a:sym typeface="+mn-lt"/>
              </a:rPr>
              <a:t>humour</a:t>
            </a:r>
            <a:r>
              <a:rPr sz="1100" kern="0" dirty="0">
                <a:solidFill>
                  <a:srgbClr val="717172"/>
                </a:solidFill>
                <a:cs typeface="+mn-ea"/>
                <a:sym typeface="+mn-lt"/>
              </a:rPr>
              <a:t>, or</a:t>
            </a:r>
          </a:p>
        </p:txBody>
      </p:sp>
      <p:sp>
        <p:nvSpPr>
          <p:cNvPr id="12" name="Shape 454">
            <a:extLst>
              <a:ext uri="{FF2B5EF4-FFF2-40B4-BE49-F238E27FC236}">
                <a16:creationId xmlns:a16="http://schemas.microsoft.com/office/drawing/2014/main" id="{CB84A96A-0D0F-41D3-BE41-6C93C8FF70BE}"/>
              </a:ext>
            </a:extLst>
          </p:cNvPr>
          <p:cNvSpPr/>
          <p:nvPr/>
        </p:nvSpPr>
        <p:spPr>
          <a:xfrm>
            <a:off x="874349" y="4009582"/>
            <a:ext cx="190501" cy="190501"/>
          </a:xfrm>
          <a:prstGeom prst="ellipse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Shape 455">
            <a:extLst>
              <a:ext uri="{FF2B5EF4-FFF2-40B4-BE49-F238E27FC236}">
                <a16:creationId xmlns:a16="http://schemas.microsoft.com/office/drawing/2014/main" id="{57B9BE18-DE7A-4937-BDC1-144ED919DBCB}"/>
              </a:ext>
            </a:extLst>
          </p:cNvPr>
          <p:cNvSpPr/>
          <p:nvPr/>
        </p:nvSpPr>
        <p:spPr>
          <a:xfrm>
            <a:off x="921974" y="4057207"/>
            <a:ext cx="95251" cy="9525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Shape 456">
            <a:extLst>
              <a:ext uri="{FF2B5EF4-FFF2-40B4-BE49-F238E27FC236}">
                <a16:creationId xmlns:a16="http://schemas.microsoft.com/office/drawing/2014/main" id="{FCEF9FBE-1E9A-48D8-BCBA-4149448BC57A}"/>
              </a:ext>
            </a:extLst>
          </p:cNvPr>
          <p:cNvSpPr/>
          <p:nvPr/>
        </p:nvSpPr>
        <p:spPr>
          <a:xfrm>
            <a:off x="5797014" y="4009582"/>
            <a:ext cx="190501" cy="190501"/>
          </a:xfrm>
          <a:prstGeom prst="ellipse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Shape 457">
            <a:extLst>
              <a:ext uri="{FF2B5EF4-FFF2-40B4-BE49-F238E27FC236}">
                <a16:creationId xmlns:a16="http://schemas.microsoft.com/office/drawing/2014/main" id="{99891125-23FB-4499-B069-1CF2EE2F7800}"/>
              </a:ext>
            </a:extLst>
          </p:cNvPr>
          <p:cNvSpPr/>
          <p:nvPr/>
        </p:nvSpPr>
        <p:spPr>
          <a:xfrm>
            <a:off x="5844639" y="4057207"/>
            <a:ext cx="95251" cy="9525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Shape 458">
            <a:extLst>
              <a:ext uri="{FF2B5EF4-FFF2-40B4-BE49-F238E27FC236}">
                <a16:creationId xmlns:a16="http://schemas.microsoft.com/office/drawing/2014/main" id="{8CAE34F3-8D43-4C34-94FA-62B7DE998A29}"/>
              </a:ext>
            </a:extLst>
          </p:cNvPr>
          <p:cNvSpPr/>
          <p:nvPr/>
        </p:nvSpPr>
        <p:spPr>
          <a:xfrm>
            <a:off x="10137978" y="3866430"/>
            <a:ext cx="774251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2600" kern="0" cap="all" dirty="0">
                <a:cs typeface="+mn-ea"/>
                <a:sym typeface="+mn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076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vwhagee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White">
      <a:dk1>
        <a:srgbClr val="515252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vwhagee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0" u="none" strike="noStrike" cap="all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1278</Words>
  <Application>Microsoft Office PowerPoint</Application>
  <PresentationFormat>宽屏</PresentationFormat>
  <Paragraphs>259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Helvetica Light</vt:lpstr>
      <vt:lpstr>仓耳玄三M W05</vt:lpstr>
      <vt:lpstr>等线</vt:lpstr>
      <vt:lpstr>微软雅黑</vt:lpstr>
      <vt:lpstr>Arial</vt:lpstr>
      <vt:lpstr>Calibri</vt:lpstr>
      <vt:lpstr>Lato Regular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Choose your payment plan</vt:lpstr>
      <vt:lpstr>PowerPoint 演示文稿</vt:lpstr>
      <vt:lpstr>Examples of our wonderful works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Data driven</vt:lpstr>
      <vt:lpstr>Creative and committed team</vt:lpstr>
      <vt:lpstr>PowerPoint 演示文稿</vt:lpstr>
      <vt:lpstr>Choose your payment plan</vt:lpstr>
      <vt:lpstr>Data driven</vt:lpstr>
      <vt:lpstr>Creative and informative infographic</vt:lpstr>
      <vt:lpstr>Data driven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64</cp:revision>
  <dcterms:created xsi:type="dcterms:W3CDTF">2019-04-28T11:49:15Z</dcterms:created>
  <dcterms:modified xsi:type="dcterms:W3CDTF">2022-08-04T09:41:40Z</dcterms:modified>
</cp:coreProperties>
</file>